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7" r:id="rId3"/>
    <p:sldId id="287" r:id="rId4"/>
    <p:sldId id="290" r:id="rId5"/>
    <p:sldId id="292" r:id="rId6"/>
    <p:sldId id="291" r:id="rId7"/>
    <p:sldId id="293" r:id="rId8"/>
    <p:sldId id="282" r:id="rId9"/>
    <p:sldId id="283" r:id="rId10"/>
    <p:sldId id="278" r:id="rId11"/>
    <p:sldId id="270" r:id="rId12"/>
    <p:sldId id="275" r:id="rId13"/>
    <p:sldId id="257" r:id="rId14"/>
    <p:sldId id="279" r:id="rId15"/>
    <p:sldId id="258" r:id="rId16"/>
    <p:sldId id="259" r:id="rId17"/>
    <p:sldId id="260" r:id="rId18"/>
    <p:sldId id="261" r:id="rId19"/>
    <p:sldId id="262" r:id="rId20"/>
    <p:sldId id="263" r:id="rId21"/>
    <p:sldId id="272" r:id="rId22"/>
    <p:sldId id="298" r:id="rId23"/>
    <p:sldId id="289" r:id="rId24"/>
    <p:sldId id="299" r:id="rId25"/>
    <p:sldId id="300" r:id="rId26"/>
    <p:sldId id="301" r:id="rId27"/>
    <p:sldId id="294" r:id="rId28"/>
    <p:sldId id="302" r:id="rId29"/>
    <p:sldId id="303" r:id="rId30"/>
    <p:sldId id="276" r:id="rId31"/>
    <p:sldId id="27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35"/>
    <p:restoredTop sz="94718"/>
  </p:normalViewPr>
  <p:slideViewPr>
    <p:cSldViewPr snapToGrid="0" snapToObjects="1">
      <p:cViewPr varScale="1">
        <p:scale>
          <a:sx n="100" d="100"/>
          <a:sy n="100" d="100"/>
        </p:scale>
        <p:origin x="640"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_rels/data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18.xml.rels><?xml version="1.0" encoding="UTF-8" standalone="yes"?>
<Relationships xmlns="http://schemas.openxmlformats.org/package/2006/relationships"><Relationship Id="rId2" Type="http://schemas.openxmlformats.org/officeDocument/2006/relationships/hyperlink" Target="https://www.federalregister.gov/documents/2022/05/04/2022-09539/temporary-increase-of-the-automatic-extension-period-of-employment-authorization-and-documentation" TargetMode="External"/><Relationship Id="rId1" Type="http://schemas.openxmlformats.org/officeDocument/2006/relationships/hyperlink" Target="https://www.uscis.gov/newsroom/news-releases/uscis-increases-automatic-extension-period-of-work-permits-for-certain-applicants" TargetMode="External"/></Relationships>
</file>

<file path=ppt/diagrams/_rels/drawing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8.xml.rels><?xml version="1.0" encoding="UTF-8" standalone="yes"?>
<Relationships xmlns="http://schemas.openxmlformats.org/package/2006/relationships"><Relationship Id="rId2" Type="http://schemas.openxmlformats.org/officeDocument/2006/relationships/hyperlink" Target="https://www.federalregister.gov/documents/2022/05/04/2022-09539/temporary-increase-of-the-automatic-extension-period-of-employment-authorization-and-documentation" TargetMode="External"/><Relationship Id="rId1" Type="http://schemas.openxmlformats.org/officeDocument/2006/relationships/hyperlink" Target="https://www.uscis.gov/newsroom/news-releases/uscis-increases-automatic-extension-period-of-work-permits-for-certain-applicants" TargetMode="Externa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764CF1-8280-42BD-A7FA-46DBCB86D86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1A63E6EB-0740-42D1-93DB-2365D426FAEB}">
      <dgm:prSet/>
      <dgm:spPr/>
      <dgm:t>
        <a:bodyPr/>
        <a:lstStyle/>
        <a:p>
          <a:r>
            <a:rPr lang="en-US"/>
            <a:t>“Time Taxes”</a:t>
          </a:r>
        </a:p>
      </dgm:t>
    </dgm:pt>
    <dgm:pt modelId="{326C20D6-96D6-44E7-ABC8-BF84E4038E77}" type="parTrans" cxnId="{4352D34B-3163-4683-A7E2-7D0779A3DD22}">
      <dgm:prSet/>
      <dgm:spPr/>
      <dgm:t>
        <a:bodyPr/>
        <a:lstStyle/>
        <a:p>
          <a:endParaRPr lang="en-US"/>
        </a:p>
      </dgm:t>
    </dgm:pt>
    <dgm:pt modelId="{96AB93AB-78C2-40BB-9E2D-D62189E32060}" type="sibTrans" cxnId="{4352D34B-3163-4683-A7E2-7D0779A3DD22}">
      <dgm:prSet/>
      <dgm:spPr/>
      <dgm:t>
        <a:bodyPr/>
        <a:lstStyle/>
        <a:p>
          <a:endParaRPr lang="en-US"/>
        </a:p>
      </dgm:t>
    </dgm:pt>
    <dgm:pt modelId="{914D59A4-730E-415A-AE3A-158E6E948C52}">
      <dgm:prSet/>
      <dgm:spPr/>
      <dgm:t>
        <a:bodyPr/>
        <a:lstStyle/>
        <a:p>
          <a:r>
            <a:rPr lang="en-US"/>
            <a:t>Customer Service</a:t>
          </a:r>
        </a:p>
      </dgm:t>
    </dgm:pt>
    <dgm:pt modelId="{4CDD38EF-67DC-40A6-AC49-614F05AB8C88}" type="parTrans" cxnId="{4C04DFAD-576C-499C-BEA1-413DEB7740F1}">
      <dgm:prSet/>
      <dgm:spPr/>
      <dgm:t>
        <a:bodyPr/>
        <a:lstStyle/>
        <a:p>
          <a:endParaRPr lang="en-US"/>
        </a:p>
      </dgm:t>
    </dgm:pt>
    <dgm:pt modelId="{53F09F73-D35A-49DA-8BE9-3B6B36A1524C}" type="sibTrans" cxnId="{4C04DFAD-576C-499C-BEA1-413DEB7740F1}">
      <dgm:prSet/>
      <dgm:spPr/>
      <dgm:t>
        <a:bodyPr/>
        <a:lstStyle/>
        <a:p>
          <a:endParaRPr lang="en-US"/>
        </a:p>
      </dgm:t>
    </dgm:pt>
    <dgm:pt modelId="{341F0900-EE7A-42DB-A1AC-FA57FA99DD41}">
      <dgm:prSet/>
      <dgm:spPr/>
      <dgm:t>
        <a:bodyPr/>
        <a:lstStyle/>
        <a:p>
          <a:r>
            <a:rPr lang="en-US"/>
            <a:t>Trust</a:t>
          </a:r>
        </a:p>
      </dgm:t>
    </dgm:pt>
    <dgm:pt modelId="{8497F388-1402-4E02-8ECA-5CDC37D42781}" type="parTrans" cxnId="{6AABD41B-43F0-4AC1-AA97-D6B21146321A}">
      <dgm:prSet/>
      <dgm:spPr/>
      <dgm:t>
        <a:bodyPr/>
        <a:lstStyle/>
        <a:p>
          <a:endParaRPr lang="en-US"/>
        </a:p>
      </dgm:t>
    </dgm:pt>
    <dgm:pt modelId="{EB962BB5-0180-49E4-8AA5-675F32470583}" type="sibTrans" cxnId="{6AABD41B-43F0-4AC1-AA97-D6B21146321A}">
      <dgm:prSet/>
      <dgm:spPr/>
      <dgm:t>
        <a:bodyPr/>
        <a:lstStyle/>
        <a:p>
          <a:endParaRPr lang="en-US"/>
        </a:p>
      </dgm:t>
    </dgm:pt>
    <dgm:pt modelId="{956AF6E1-4D04-46A3-8436-4BCDCA505566}">
      <dgm:prSet/>
      <dgm:spPr/>
      <dgm:t>
        <a:bodyPr/>
        <a:lstStyle/>
        <a:p>
          <a:r>
            <a:rPr lang="en-US"/>
            <a:t>An EXTRAORDINARY list of initiatives and reforms</a:t>
          </a:r>
        </a:p>
      </dgm:t>
    </dgm:pt>
    <dgm:pt modelId="{CBCEE126-F54B-47EB-96C4-9C3E8CA6383A}" type="parTrans" cxnId="{6B13EDB9-C14D-49B8-8D56-21183FFCEFFA}">
      <dgm:prSet/>
      <dgm:spPr/>
      <dgm:t>
        <a:bodyPr/>
        <a:lstStyle/>
        <a:p>
          <a:endParaRPr lang="en-US"/>
        </a:p>
      </dgm:t>
    </dgm:pt>
    <dgm:pt modelId="{862BF374-3DDC-48F3-8EDB-BDCF6823771E}" type="sibTrans" cxnId="{6B13EDB9-C14D-49B8-8D56-21183FFCEFFA}">
      <dgm:prSet/>
      <dgm:spPr/>
      <dgm:t>
        <a:bodyPr/>
        <a:lstStyle/>
        <a:p>
          <a:endParaRPr lang="en-US"/>
        </a:p>
      </dgm:t>
    </dgm:pt>
    <dgm:pt modelId="{B2FF8665-E129-2344-9C31-DEE50E3AB1E2}" type="pres">
      <dgm:prSet presAssocID="{CE764CF1-8280-42BD-A7FA-46DBCB86D863}" presName="linear" presStyleCnt="0">
        <dgm:presLayoutVars>
          <dgm:animLvl val="lvl"/>
          <dgm:resizeHandles val="exact"/>
        </dgm:presLayoutVars>
      </dgm:prSet>
      <dgm:spPr/>
    </dgm:pt>
    <dgm:pt modelId="{746DD333-89A0-064C-A52E-F875C66EF546}" type="pres">
      <dgm:prSet presAssocID="{1A63E6EB-0740-42D1-93DB-2365D426FAEB}" presName="parentText" presStyleLbl="node1" presStyleIdx="0" presStyleCnt="4">
        <dgm:presLayoutVars>
          <dgm:chMax val="0"/>
          <dgm:bulletEnabled val="1"/>
        </dgm:presLayoutVars>
      </dgm:prSet>
      <dgm:spPr/>
    </dgm:pt>
    <dgm:pt modelId="{6B2F38A8-1560-DB49-8285-7EF87124CE09}" type="pres">
      <dgm:prSet presAssocID="{96AB93AB-78C2-40BB-9E2D-D62189E32060}" presName="spacer" presStyleCnt="0"/>
      <dgm:spPr/>
    </dgm:pt>
    <dgm:pt modelId="{7410136D-E029-594D-B4B3-CFF789E45317}" type="pres">
      <dgm:prSet presAssocID="{914D59A4-730E-415A-AE3A-158E6E948C52}" presName="parentText" presStyleLbl="node1" presStyleIdx="1" presStyleCnt="4">
        <dgm:presLayoutVars>
          <dgm:chMax val="0"/>
          <dgm:bulletEnabled val="1"/>
        </dgm:presLayoutVars>
      </dgm:prSet>
      <dgm:spPr/>
    </dgm:pt>
    <dgm:pt modelId="{3048A2BF-2527-2948-AF60-903C297557F2}" type="pres">
      <dgm:prSet presAssocID="{53F09F73-D35A-49DA-8BE9-3B6B36A1524C}" presName="spacer" presStyleCnt="0"/>
      <dgm:spPr/>
    </dgm:pt>
    <dgm:pt modelId="{4BE009F5-5611-DD4D-B71C-78ABDF1EEE01}" type="pres">
      <dgm:prSet presAssocID="{341F0900-EE7A-42DB-A1AC-FA57FA99DD41}" presName="parentText" presStyleLbl="node1" presStyleIdx="2" presStyleCnt="4">
        <dgm:presLayoutVars>
          <dgm:chMax val="0"/>
          <dgm:bulletEnabled val="1"/>
        </dgm:presLayoutVars>
      </dgm:prSet>
      <dgm:spPr/>
    </dgm:pt>
    <dgm:pt modelId="{A8CB81B7-89D9-D44E-AA9D-40E9424AAA6F}" type="pres">
      <dgm:prSet presAssocID="{EB962BB5-0180-49E4-8AA5-675F32470583}" presName="spacer" presStyleCnt="0"/>
      <dgm:spPr/>
    </dgm:pt>
    <dgm:pt modelId="{4197905E-FB97-4D46-BB99-DEEE17880382}" type="pres">
      <dgm:prSet presAssocID="{956AF6E1-4D04-46A3-8436-4BCDCA505566}" presName="parentText" presStyleLbl="node1" presStyleIdx="3" presStyleCnt="4">
        <dgm:presLayoutVars>
          <dgm:chMax val="0"/>
          <dgm:bulletEnabled val="1"/>
        </dgm:presLayoutVars>
      </dgm:prSet>
      <dgm:spPr/>
    </dgm:pt>
  </dgm:ptLst>
  <dgm:cxnLst>
    <dgm:cxn modelId="{6AABD41B-43F0-4AC1-AA97-D6B21146321A}" srcId="{CE764CF1-8280-42BD-A7FA-46DBCB86D863}" destId="{341F0900-EE7A-42DB-A1AC-FA57FA99DD41}" srcOrd="2" destOrd="0" parTransId="{8497F388-1402-4E02-8ECA-5CDC37D42781}" sibTransId="{EB962BB5-0180-49E4-8AA5-675F32470583}"/>
    <dgm:cxn modelId="{4352D34B-3163-4683-A7E2-7D0779A3DD22}" srcId="{CE764CF1-8280-42BD-A7FA-46DBCB86D863}" destId="{1A63E6EB-0740-42D1-93DB-2365D426FAEB}" srcOrd="0" destOrd="0" parTransId="{326C20D6-96D6-44E7-ABC8-BF84E4038E77}" sibTransId="{96AB93AB-78C2-40BB-9E2D-D62189E32060}"/>
    <dgm:cxn modelId="{52AD4887-5DE1-9948-AA63-E831EA9E75C7}" type="presOf" srcId="{CE764CF1-8280-42BD-A7FA-46DBCB86D863}" destId="{B2FF8665-E129-2344-9C31-DEE50E3AB1E2}" srcOrd="0" destOrd="0" presId="urn:microsoft.com/office/officeart/2005/8/layout/vList2"/>
    <dgm:cxn modelId="{4C04DFAD-576C-499C-BEA1-413DEB7740F1}" srcId="{CE764CF1-8280-42BD-A7FA-46DBCB86D863}" destId="{914D59A4-730E-415A-AE3A-158E6E948C52}" srcOrd="1" destOrd="0" parTransId="{4CDD38EF-67DC-40A6-AC49-614F05AB8C88}" sibTransId="{53F09F73-D35A-49DA-8BE9-3B6B36A1524C}"/>
    <dgm:cxn modelId="{0525A2AE-C168-1D41-BE2C-85823AC58DF9}" type="presOf" srcId="{914D59A4-730E-415A-AE3A-158E6E948C52}" destId="{7410136D-E029-594D-B4B3-CFF789E45317}" srcOrd="0" destOrd="0" presId="urn:microsoft.com/office/officeart/2005/8/layout/vList2"/>
    <dgm:cxn modelId="{6B13EDB9-C14D-49B8-8D56-21183FFCEFFA}" srcId="{CE764CF1-8280-42BD-A7FA-46DBCB86D863}" destId="{956AF6E1-4D04-46A3-8436-4BCDCA505566}" srcOrd="3" destOrd="0" parTransId="{CBCEE126-F54B-47EB-96C4-9C3E8CA6383A}" sibTransId="{862BF374-3DDC-48F3-8EDB-BDCF6823771E}"/>
    <dgm:cxn modelId="{7581C5C9-D056-594E-B251-A4693BF3D787}" type="presOf" srcId="{956AF6E1-4D04-46A3-8436-4BCDCA505566}" destId="{4197905E-FB97-4D46-BB99-DEEE17880382}" srcOrd="0" destOrd="0" presId="urn:microsoft.com/office/officeart/2005/8/layout/vList2"/>
    <dgm:cxn modelId="{0FE796CF-5296-6441-B3BA-9AFBA900360A}" type="presOf" srcId="{341F0900-EE7A-42DB-A1AC-FA57FA99DD41}" destId="{4BE009F5-5611-DD4D-B71C-78ABDF1EEE01}" srcOrd="0" destOrd="0" presId="urn:microsoft.com/office/officeart/2005/8/layout/vList2"/>
    <dgm:cxn modelId="{D0385EEC-3D62-C946-B15B-D9A3F522F209}" type="presOf" srcId="{1A63E6EB-0740-42D1-93DB-2365D426FAEB}" destId="{746DD333-89A0-064C-A52E-F875C66EF546}" srcOrd="0" destOrd="0" presId="urn:microsoft.com/office/officeart/2005/8/layout/vList2"/>
    <dgm:cxn modelId="{8DC8B60F-087E-1942-9F63-6F0AF9226250}" type="presParOf" srcId="{B2FF8665-E129-2344-9C31-DEE50E3AB1E2}" destId="{746DD333-89A0-064C-A52E-F875C66EF546}" srcOrd="0" destOrd="0" presId="urn:microsoft.com/office/officeart/2005/8/layout/vList2"/>
    <dgm:cxn modelId="{77B68D38-C388-6240-A7E7-35B0CB5E9D7A}" type="presParOf" srcId="{B2FF8665-E129-2344-9C31-DEE50E3AB1E2}" destId="{6B2F38A8-1560-DB49-8285-7EF87124CE09}" srcOrd="1" destOrd="0" presId="urn:microsoft.com/office/officeart/2005/8/layout/vList2"/>
    <dgm:cxn modelId="{0B3AECD2-65DE-9B4C-A77F-CE8664A2A893}" type="presParOf" srcId="{B2FF8665-E129-2344-9C31-DEE50E3AB1E2}" destId="{7410136D-E029-594D-B4B3-CFF789E45317}" srcOrd="2" destOrd="0" presId="urn:microsoft.com/office/officeart/2005/8/layout/vList2"/>
    <dgm:cxn modelId="{83318F28-30C0-0548-A435-EFE994348279}" type="presParOf" srcId="{B2FF8665-E129-2344-9C31-DEE50E3AB1E2}" destId="{3048A2BF-2527-2948-AF60-903C297557F2}" srcOrd="3" destOrd="0" presId="urn:microsoft.com/office/officeart/2005/8/layout/vList2"/>
    <dgm:cxn modelId="{41CE43EA-3EB9-E34C-AEE1-DA127589F8BE}" type="presParOf" srcId="{B2FF8665-E129-2344-9C31-DEE50E3AB1E2}" destId="{4BE009F5-5611-DD4D-B71C-78ABDF1EEE01}" srcOrd="4" destOrd="0" presId="urn:microsoft.com/office/officeart/2005/8/layout/vList2"/>
    <dgm:cxn modelId="{866E05C9-59BF-C84E-9894-53C80535EF9E}" type="presParOf" srcId="{B2FF8665-E129-2344-9C31-DEE50E3AB1E2}" destId="{A8CB81B7-89D9-D44E-AA9D-40E9424AAA6F}" srcOrd="5" destOrd="0" presId="urn:microsoft.com/office/officeart/2005/8/layout/vList2"/>
    <dgm:cxn modelId="{7385B9C8-55B8-AD4A-AFB5-2F0B445C5A52}" type="presParOf" srcId="{B2FF8665-E129-2344-9C31-DEE50E3AB1E2}" destId="{4197905E-FB97-4D46-BB99-DEEE17880382}"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2A886-DC8F-41D9-BE1F-6A39B2F110DD}" type="doc">
      <dgm:prSet loTypeId="urn:microsoft.com/office/officeart/2008/layout/LinedList" loCatId="list" qsTypeId="urn:microsoft.com/office/officeart/2005/8/quickstyle/simple1" qsCatId="simple" csTypeId="urn:microsoft.com/office/officeart/2005/8/colors/colorful1" csCatId="colorful"/>
      <dgm:spPr/>
      <dgm:t>
        <a:bodyPr/>
        <a:lstStyle/>
        <a:p>
          <a:endParaRPr lang="en-US"/>
        </a:p>
      </dgm:t>
    </dgm:pt>
    <dgm:pt modelId="{FC31E6A5-86DE-46D0-9DAC-073FDC4151B6}">
      <dgm:prSet/>
      <dgm:spPr/>
      <dgm:t>
        <a:bodyPr/>
        <a:lstStyle/>
        <a:p>
          <a:r>
            <a:rPr lang="en-US"/>
            <a:t>11 billion hours </a:t>
          </a:r>
        </a:p>
      </dgm:t>
    </dgm:pt>
    <dgm:pt modelId="{F237CF93-3D78-43BA-B737-541226DE3AD0}" type="parTrans" cxnId="{7D22F02E-1328-4DFF-941C-26069B0C252F}">
      <dgm:prSet/>
      <dgm:spPr/>
      <dgm:t>
        <a:bodyPr/>
        <a:lstStyle/>
        <a:p>
          <a:endParaRPr lang="en-US"/>
        </a:p>
      </dgm:t>
    </dgm:pt>
    <dgm:pt modelId="{9C7C2AA7-A1A9-4137-AD5F-EC740523CFF7}" type="sibTrans" cxnId="{7D22F02E-1328-4DFF-941C-26069B0C252F}">
      <dgm:prSet/>
      <dgm:spPr/>
      <dgm:t>
        <a:bodyPr/>
        <a:lstStyle/>
        <a:p>
          <a:endParaRPr lang="en-US"/>
        </a:p>
      </dgm:t>
    </dgm:pt>
    <dgm:pt modelId="{D525836D-20E7-4439-925D-376A554F4E3B}">
      <dgm:prSet/>
      <dgm:spPr/>
      <dgm:t>
        <a:bodyPr/>
        <a:lstStyle/>
        <a:p>
          <a:r>
            <a:rPr lang="en-US"/>
            <a:t>Whoa</a:t>
          </a:r>
        </a:p>
      </dgm:t>
    </dgm:pt>
    <dgm:pt modelId="{75114B01-03CA-42AE-A627-A12E1F492806}" type="parTrans" cxnId="{82694D02-4641-4C73-B38E-2DE5F3AA24E2}">
      <dgm:prSet/>
      <dgm:spPr/>
      <dgm:t>
        <a:bodyPr/>
        <a:lstStyle/>
        <a:p>
          <a:endParaRPr lang="en-US"/>
        </a:p>
      </dgm:t>
    </dgm:pt>
    <dgm:pt modelId="{3BB5D34D-F6B2-466A-A9E1-C4EA239EA78C}" type="sibTrans" cxnId="{82694D02-4641-4C73-B38E-2DE5F3AA24E2}">
      <dgm:prSet/>
      <dgm:spPr/>
      <dgm:t>
        <a:bodyPr/>
        <a:lstStyle/>
        <a:p>
          <a:endParaRPr lang="en-US"/>
        </a:p>
      </dgm:t>
    </dgm:pt>
    <dgm:pt modelId="{A8D05DD0-C5B8-4EFE-B2F5-3650A9EA8991}">
      <dgm:prSet/>
      <dgm:spPr/>
      <dgm:t>
        <a:bodyPr/>
        <a:lstStyle/>
        <a:p>
          <a:r>
            <a:rPr lang="en-US"/>
            <a:t>A question: In other countries?</a:t>
          </a:r>
        </a:p>
      </dgm:t>
    </dgm:pt>
    <dgm:pt modelId="{79BF74CF-240F-49A7-B152-4F16832CCB65}" type="parTrans" cxnId="{8830BEA4-2AD7-4E3B-A128-1A10E8060A94}">
      <dgm:prSet/>
      <dgm:spPr/>
      <dgm:t>
        <a:bodyPr/>
        <a:lstStyle/>
        <a:p>
          <a:endParaRPr lang="en-US"/>
        </a:p>
      </dgm:t>
    </dgm:pt>
    <dgm:pt modelId="{7B220B60-A224-46DA-8C49-588E06F245DC}" type="sibTrans" cxnId="{8830BEA4-2AD7-4E3B-A128-1A10E8060A94}">
      <dgm:prSet/>
      <dgm:spPr/>
      <dgm:t>
        <a:bodyPr/>
        <a:lstStyle/>
        <a:p>
          <a:endParaRPr lang="en-US"/>
        </a:p>
      </dgm:t>
    </dgm:pt>
    <dgm:pt modelId="{1252180B-6351-624C-866B-1A51E4213A5D}" type="pres">
      <dgm:prSet presAssocID="{5012A886-DC8F-41D9-BE1F-6A39B2F110DD}" presName="vert0" presStyleCnt="0">
        <dgm:presLayoutVars>
          <dgm:dir/>
          <dgm:animOne val="branch"/>
          <dgm:animLvl val="lvl"/>
        </dgm:presLayoutVars>
      </dgm:prSet>
      <dgm:spPr/>
    </dgm:pt>
    <dgm:pt modelId="{9C5CEEA5-80A9-F14A-AF86-FFE929E29C4F}" type="pres">
      <dgm:prSet presAssocID="{FC31E6A5-86DE-46D0-9DAC-073FDC4151B6}" presName="thickLine" presStyleLbl="alignNode1" presStyleIdx="0" presStyleCnt="3"/>
      <dgm:spPr/>
    </dgm:pt>
    <dgm:pt modelId="{12A1A5EE-C3F8-2B48-8EE3-F884CF693FB8}" type="pres">
      <dgm:prSet presAssocID="{FC31E6A5-86DE-46D0-9DAC-073FDC4151B6}" presName="horz1" presStyleCnt="0"/>
      <dgm:spPr/>
    </dgm:pt>
    <dgm:pt modelId="{AC7EEB85-AC24-CF46-AE5C-11E8671004A4}" type="pres">
      <dgm:prSet presAssocID="{FC31E6A5-86DE-46D0-9DAC-073FDC4151B6}" presName="tx1" presStyleLbl="revTx" presStyleIdx="0" presStyleCnt="3"/>
      <dgm:spPr/>
    </dgm:pt>
    <dgm:pt modelId="{D21BFD9F-FD17-3D42-B547-E138F08C8E2E}" type="pres">
      <dgm:prSet presAssocID="{FC31E6A5-86DE-46D0-9DAC-073FDC4151B6}" presName="vert1" presStyleCnt="0"/>
      <dgm:spPr/>
    </dgm:pt>
    <dgm:pt modelId="{0BF8715E-A49C-C64E-A50E-C7B1A8ED910F}" type="pres">
      <dgm:prSet presAssocID="{D525836D-20E7-4439-925D-376A554F4E3B}" presName="thickLine" presStyleLbl="alignNode1" presStyleIdx="1" presStyleCnt="3"/>
      <dgm:spPr/>
    </dgm:pt>
    <dgm:pt modelId="{2AD3D5CD-651A-6645-A0CE-A1F83A652ABC}" type="pres">
      <dgm:prSet presAssocID="{D525836D-20E7-4439-925D-376A554F4E3B}" presName="horz1" presStyleCnt="0"/>
      <dgm:spPr/>
    </dgm:pt>
    <dgm:pt modelId="{DAA3315C-867F-2248-B275-356C9FB39AE7}" type="pres">
      <dgm:prSet presAssocID="{D525836D-20E7-4439-925D-376A554F4E3B}" presName="tx1" presStyleLbl="revTx" presStyleIdx="1" presStyleCnt="3"/>
      <dgm:spPr/>
    </dgm:pt>
    <dgm:pt modelId="{5134A5D1-CAC9-914F-A007-42A51A7C0034}" type="pres">
      <dgm:prSet presAssocID="{D525836D-20E7-4439-925D-376A554F4E3B}" presName="vert1" presStyleCnt="0"/>
      <dgm:spPr/>
    </dgm:pt>
    <dgm:pt modelId="{843E5628-B4A3-0B4A-8C3A-D9AB9B258E45}" type="pres">
      <dgm:prSet presAssocID="{A8D05DD0-C5B8-4EFE-B2F5-3650A9EA8991}" presName="thickLine" presStyleLbl="alignNode1" presStyleIdx="2" presStyleCnt="3"/>
      <dgm:spPr/>
    </dgm:pt>
    <dgm:pt modelId="{7530A143-DF37-7F41-8BF9-9B33BD2F80D4}" type="pres">
      <dgm:prSet presAssocID="{A8D05DD0-C5B8-4EFE-B2F5-3650A9EA8991}" presName="horz1" presStyleCnt="0"/>
      <dgm:spPr/>
    </dgm:pt>
    <dgm:pt modelId="{CE0DD352-6BA6-634C-9BA1-4588FA2228EE}" type="pres">
      <dgm:prSet presAssocID="{A8D05DD0-C5B8-4EFE-B2F5-3650A9EA8991}" presName="tx1" presStyleLbl="revTx" presStyleIdx="2" presStyleCnt="3"/>
      <dgm:spPr/>
    </dgm:pt>
    <dgm:pt modelId="{1F1F2363-FCBE-D645-9FF3-873A38707D7D}" type="pres">
      <dgm:prSet presAssocID="{A8D05DD0-C5B8-4EFE-B2F5-3650A9EA8991}" presName="vert1" presStyleCnt="0"/>
      <dgm:spPr/>
    </dgm:pt>
  </dgm:ptLst>
  <dgm:cxnLst>
    <dgm:cxn modelId="{82694D02-4641-4C73-B38E-2DE5F3AA24E2}" srcId="{5012A886-DC8F-41D9-BE1F-6A39B2F110DD}" destId="{D525836D-20E7-4439-925D-376A554F4E3B}" srcOrd="1" destOrd="0" parTransId="{75114B01-03CA-42AE-A627-A12E1F492806}" sibTransId="{3BB5D34D-F6B2-466A-A9E1-C4EA239EA78C}"/>
    <dgm:cxn modelId="{F02C0B1C-9BDA-0348-8FB5-29B87631217E}" type="presOf" srcId="{A8D05DD0-C5B8-4EFE-B2F5-3650A9EA8991}" destId="{CE0DD352-6BA6-634C-9BA1-4588FA2228EE}" srcOrd="0" destOrd="0" presId="urn:microsoft.com/office/officeart/2008/layout/LinedList"/>
    <dgm:cxn modelId="{7D22F02E-1328-4DFF-941C-26069B0C252F}" srcId="{5012A886-DC8F-41D9-BE1F-6A39B2F110DD}" destId="{FC31E6A5-86DE-46D0-9DAC-073FDC4151B6}" srcOrd="0" destOrd="0" parTransId="{F237CF93-3D78-43BA-B737-541226DE3AD0}" sibTransId="{9C7C2AA7-A1A9-4137-AD5F-EC740523CFF7}"/>
    <dgm:cxn modelId="{630A343B-8DAD-4B4E-AD22-EC2AC093B4D0}" type="presOf" srcId="{D525836D-20E7-4439-925D-376A554F4E3B}" destId="{DAA3315C-867F-2248-B275-356C9FB39AE7}" srcOrd="0" destOrd="0" presId="urn:microsoft.com/office/officeart/2008/layout/LinedList"/>
    <dgm:cxn modelId="{8830BEA4-2AD7-4E3B-A128-1A10E8060A94}" srcId="{5012A886-DC8F-41D9-BE1F-6A39B2F110DD}" destId="{A8D05DD0-C5B8-4EFE-B2F5-3650A9EA8991}" srcOrd="2" destOrd="0" parTransId="{79BF74CF-240F-49A7-B152-4F16832CCB65}" sibTransId="{7B220B60-A224-46DA-8C49-588E06F245DC}"/>
    <dgm:cxn modelId="{F0308BBE-4EDE-2148-985F-4AF9AD07DA84}" type="presOf" srcId="{FC31E6A5-86DE-46D0-9DAC-073FDC4151B6}" destId="{AC7EEB85-AC24-CF46-AE5C-11E8671004A4}" srcOrd="0" destOrd="0" presId="urn:microsoft.com/office/officeart/2008/layout/LinedList"/>
    <dgm:cxn modelId="{D15EC0DF-0C53-534E-BB38-D847BD9BE478}" type="presOf" srcId="{5012A886-DC8F-41D9-BE1F-6A39B2F110DD}" destId="{1252180B-6351-624C-866B-1A51E4213A5D}" srcOrd="0" destOrd="0" presId="urn:microsoft.com/office/officeart/2008/layout/LinedList"/>
    <dgm:cxn modelId="{E5F44BB8-9A44-2448-B735-7BEBCC493178}" type="presParOf" srcId="{1252180B-6351-624C-866B-1A51E4213A5D}" destId="{9C5CEEA5-80A9-F14A-AF86-FFE929E29C4F}" srcOrd="0" destOrd="0" presId="urn:microsoft.com/office/officeart/2008/layout/LinedList"/>
    <dgm:cxn modelId="{3248C119-B8CD-684D-AC33-760601FD2783}" type="presParOf" srcId="{1252180B-6351-624C-866B-1A51E4213A5D}" destId="{12A1A5EE-C3F8-2B48-8EE3-F884CF693FB8}" srcOrd="1" destOrd="0" presId="urn:microsoft.com/office/officeart/2008/layout/LinedList"/>
    <dgm:cxn modelId="{626F6828-806F-934F-91FF-7FD322CFED92}" type="presParOf" srcId="{12A1A5EE-C3F8-2B48-8EE3-F884CF693FB8}" destId="{AC7EEB85-AC24-CF46-AE5C-11E8671004A4}" srcOrd="0" destOrd="0" presId="urn:microsoft.com/office/officeart/2008/layout/LinedList"/>
    <dgm:cxn modelId="{28A82C44-F403-034E-94F4-61B3DF8BC23B}" type="presParOf" srcId="{12A1A5EE-C3F8-2B48-8EE3-F884CF693FB8}" destId="{D21BFD9F-FD17-3D42-B547-E138F08C8E2E}" srcOrd="1" destOrd="0" presId="urn:microsoft.com/office/officeart/2008/layout/LinedList"/>
    <dgm:cxn modelId="{4900E74D-9355-DE45-A4DA-9D56E6E03E48}" type="presParOf" srcId="{1252180B-6351-624C-866B-1A51E4213A5D}" destId="{0BF8715E-A49C-C64E-A50E-C7B1A8ED910F}" srcOrd="2" destOrd="0" presId="urn:microsoft.com/office/officeart/2008/layout/LinedList"/>
    <dgm:cxn modelId="{43D56D2B-C75E-1945-AF76-2BF357EF5153}" type="presParOf" srcId="{1252180B-6351-624C-866B-1A51E4213A5D}" destId="{2AD3D5CD-651A-6645-A0CE-A1F83A652ABC}" srcOrd="3" destOrd="0" presId="urn:microsoft.com/office/officeart/2008/layout/LinedList"/>
    <dgm:cxn modelId="{0139F769-3542-974C-BEB0-2399761A0309}" type="presParOf" srcId="{2AD3D5CD-651A-6645-A0CE-A1F83A652ABC}" destId="{DAA3315C-867F-2248-B275-356C9FB39AE7}" srcOrd="0" destOrd="0" presId="urn:microsoft.com/office/officeart/2008/layout/LinedList"/>
    <dgm:cxn modelId="{EE62C920-57C7-9E40-8F76-F1EAA0D5DA4D}" type="presParOf" srcId="{2AD3D5CD-651A-6645-A0CE-A1F83A652ABC}" destId="{5134A5D1-CAC9-914F-A007-42A51A7C0034}" srcOrd="1" destOrd="0" presId="urn:microsoft.com/office/officeart/2008/layout/LinedList"/>
    <dgm:cxn modelId="{C1FFE200-49A0-FB42-AEF7-1C46EF486B74}" type="presParOf" srcId="{1252180B-6351-624C-866B-1A51E4213A5D}" destId="{843E5628-B4A3-0B4A-8C3A-D9AB9B258E45}" srcOrd="4" destOrd="0" presId="urn:microsoft.com/office/officeart/2008/layout/LinedList"/>
    <dgm:cxn modelId="{15405FD5-DA64-374F-B9F0-76DCEB20142A}" type="presParOf" srcId="{1252180B-6351-624C-866B-1A51E4213A5D}" destId="{7530A143-DF37-7F41-8BF9-9B33BD2F80D4}" srcOrd="5" destOrd="0" presId="urn:microsoft.com/office/officeart/2008/layout/LinedList"/>
    <dgm:cxn modelId="{90F0658C-7A3A-F441-BE6B-867D352F2D14}" type="presParOf" srcId="{7530A143-DF37-7F41-8BF9-9B33BD2F80D4}" destId="{CE0DD352-6BA6-634C-9BA1-4588FA2228EE}" srcOrd="0" destOrd="0" presId="urn:microsoft.com/office/officeart/2008/layout/LinedList"/>
    <dgm:cxn modelId="{E2EEBAF8-DA07-D04F-996C-E583FAE464EA}" type="presParOf" srcId="{7530A143-DF37-7F41-8BF9-9B33BD2F80D4}" destId="{1F1F2363-FCBE-D645-9FF3-873A38707D7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67D833-D82E-4832-A342-3B9162DF39FA}"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1C836A8-F7F8-47DE-A2AB-97D889863993}">
      <dgm:prSet/>
      <dgm:spPr/>
      <dgm:t>
        <a:bodyPr/>
        <a:lstStyle/>
        <a:p>
          <a:r>
            <a:rPr lang="en-US"/>
            <a:t>Cognitive, not economic</a:t>
          </a:r>
        </a:p>
      </dgm:t>
    </dgm:pt>
    <dgm:pt modelId="{DED3EA72-24F4-4C0C-A95F-CAC234B61B66}" type="parTrans" cxnId="{E6B31AE9-FA8B-411E-A8EF-0CE5BB7E0CEA}">
      <dgm:prSet/>
      <dgm:spPr/>
      <dgm:t>
        <a:bodyPr/>
        <a:lstStyle/>
        <a:p>
          <a:endParaRPr lang="en-US"/>
        </a:p>
      </dgm:t>
    </dgm:pt>
    <dgm:pt modelId="{D67291E1-2440-46C5-B3E0-81F5A8CC1787}" type="sibTrans" cxnId="{E6B31AE9-FA8B-411E-A8EF-0CE5BB7E0CEA}">
      <dgm:prSet/>
      <dgm:spPr/>
      <dgm:t>
        <a:bodyPr/>
        <a:lstStyle/>
        <a:p>
          <a:endParaRPr lang="en-US"/>
        </a:p>
      </dgm:t>
    </dgm:pt>
    <dgm:pt modelId="{D438295C-58BC-4A8B-85FD-30EFD2AFD986}">
      <dgm:prSet/>
      <dgm:spPr/>
      <dgm:t>
        <a:bodyPr/>
        <a:lstStyle/>
        <a:p>
          <a:r>
            <a:rPr lang="en-US"/>
            <a:t>Busy, </a:t>
          </a:r>
        </a:p>
      </dgm:t>
    </dgm:pt>
    <dgm:pt modelId="{D568A790-8E50-41A6-96D8-BAB4C718A023}" type="parTrans" cxnId="{8A667E59-DB30-48EE-8F1D-3B928B928F99}">
      <dgm:prSet/>
      <dgm:spPr/>
      <dgm:t>
        <a:bodyPr/>
        <a:lstStyle/>
        <a:p>
          <a:endParaRPr lang="en-US"/>
        </a:p>
      </dgm:t>
    </dgm:pt>
    <dgm:pt modelId="{118308FB-17B5-49EA-A190-5F19D6171BB9}" type="sibTrans" cxnId="{8A667E59-DB30-48EE-8F1D-3B928B928F99}">
      <dgm:prSet/>
      <dgm:spPr/>
      <dgm:t>
        <a:bodyPr/>
        <a:lstStyle/>
        <a:p>
          <a:endParaRPr lang="en-US"/>
        </a:p>
      </dgm:t>
    </dgm:pt>
    <dgm:pt modelId="{55DD73FF-F2C8-4344-A6A0-65B099356A90}">
      <dgm:prSet/>
      <dgm:spPr/>
      <dgm:t>
        <a:bodyPr/>
        <a:lstStyle/>
        <a:p>
          <a:r>
            <a:rPr lang="en-US"/>
            <a:t>lonely, </a:t>
          </a:r>
        </a:p>
      </dgm:t>
    </dgm:pt>
    <dgm:pt modelId="{4FB7EDD7-D5AE-44AE-851B-E91AAF511FC6}" type="parTrans" cxnId="{34560329-B074-4CA0-A049-DE6F2145B564}">
      <dgm:prSet/>
      <dgm:spPr/>
      <dgm:t>
        <a:bodyPr/>
        <a:lstStyle/>
        <a:p>
          <a:endParaRPr lang="en-US"/>
        </a:p>
      </dgm:t>
    </dgm:pt>
    <dgm:pt modelId="{E7BC7377-CB65-46B1-801A-E48F4E0061A4}" type="sibTrans" cxnId="{34560329-B074-4CA0-A049-DE6F2145B564}">
      <dgm:prSet/>
      <dgm:spPr/>
      <dgm:t>
        <a:bodyPr/>
        <a:lstStyle/>
        <a:p>
          <a:endParaRPr lang="en-US"/>
        </a:p>
      </dgm:t>
    </dgm:pt>
    <dgm:pt modelId="{7961CED1-FD81-4634-B2E6-E0F0448110FF}">
      <dgm:prSet/>
      <dgm:spPr/>
      <dgm:t>
        <a:bodyPr/>
        <a:lstStyle/>
        <a:p>
          <a:r>
            <a:rPr lang="en-US"/>
            <a:t>hungry, </a:t>
          </a:r>
        </a:p>
      </dgm:t>
    </dgm:pt>
    <dgm:pt modelId="{4F31FCEE-A00D-4C32-B000-F8ED2DE06672}" type="parTrans" cxnId="{10EEF8F9-CB4C-4FE8-840C-7ADD0890C914}">
      <dgm:prSet/>
      <dgm:spPr/>
      <dgm:t>
        <a:bodyPr/>
        <a:lstStyle/>
        <a:p>
          <a:endParaRPr lang="en-US"/>
        </a:p>
      </dgm:t>
    </dgm:pt>
    <dgm:pt modelId="{CEBB9291-EC60-4406-B7F0-894496C4F6EE}" type="sibTrans" cxnId="{10EEF8F9-CB4C-4FE8-840C-7ADD0890C914}">
      <dgm:prSet/>
      <dgm:spPr/>
      <dgm:t>
        <a:bodyPr/>
        <a:lstStyle/>
        <a:p>
          <a:endParaRPr lang="en-US"/>
        </a:p>
      </dgm:t>
    </dgm:pt>
    <dgm:pt modelId="{F281DBD0-F1B9-4D77-9060-394A4B6CD157}">
      <dgm:prSet/>
      <dgm:spPr/>
      <dgm:t>
        <a:bodyPr/>
        <a:lstStyle/>
        <a:p>
          <a:r>
            <a:rPr lang="en-US"/>
            <a:t>sick, </a:t>
          </a:r>
        </a:p>
      </dgm:t>
    </dgm:pt>
    <dgm:pt modelId="{459498A5-BF77-4C0E-8728-A92007C6D748}" type="parTrans" cxnId="{C3C7845C-CEE3-4A74-AC5C-8B710D8823ED}">
      <dgm:prSet/>
      <dgm:spPr/>
      <dgm:t>
        <a:bodyPr/>
        <a:lstStyle/>
        <a:p>
          <a:endParaRPr lang="en-US"/>
        </a:p>
      </dgm:t>
    </dgm:pt>
    <dgm:pt modelId="{32EF8173-99CA-4587-8380-538E96D05D0B}" type="sibTrans" cxnId="{C3C7845C-CEE3-4A74-AC5C-8B710D8823ED}">
      <dgm:prSet/>
      <dgm:spPr/>
      <dgm:t>
        <a:bodyPr/>
        <a:lstStyle/>
        <a:p>
          <a:endParaRPr lang="en-US"/>
        </a:p>
      </dgm:t>
    </dgm:pt>
    <dgm:pt modelId="{1D4660A6-F4FC-47D8-8FC7-B0732C12FFC0}">
      <dgm:prSet/>
      <dgm:spPr/>
      <dgm:t>
        <a:bodyPr/>
        <a:lstStyle/>
        <a:p>
          <a:r>
            <a:rPr lang="en-US"/>
            <a:t>poor</a:t>
          </a:r>
        </a:p>
      </dgm:t>
    </dgm:pt>
    <dgm:pt modelId="{C361659B-2CC1-4020-A0D2-87529964A122}" type="parTrans" cxnId="{72AC2288-15D8-4598-8CFA-35E7F4602E6D}">
      <dgm:prSet/>
      <dgm:spPr/>
      <dgm:t>
        <a:bodyPr/>
        <a:lstStyle/>
        <a:p>
          <a:endParaRPr lang="en-US"/>
        </a:p>
      </dgm:t>
    </dgm:pt>
    <dgm:pt modelId="{07CE0476-1EDF-40BD-B040-788280CEC2B4}" type="sibTrans" cxnId="{72AC2288-15D8-4598-8CFA-35E7F4602E6D}">
      <dgm:prSet/>
      <dgm:spPr/>
      <dgm:t>
        <a:bodyPr/>
        <a:lstStyle/>
        <a:p>
          <a:endParaRPr lang="en-US"/>
        </a:p>
      </dgm:t>
    </dgm:pt>
    <dgm:pt modelId="{246625BF-761D-3740-807C-6B58B16CB1C5}" type="pres">
      <dgm:prSet presAssocID="{DC67D833-D82E-4832-A342-3B9162DF39FA}" presName="linear" presStyleCnt="0">
        <dgm:presLayoutVars>
          <dgm:animLvl val="lvl"/>
          <dgm:resizeHandles val="exact"/>
        </dgm:presLayoutVars>
      </dgm:prSet>
      <dgm:spPr/>
    </dgm:pt>
    <dgm:pt modelId="{946B60CA-2DC6-1143-A5F7-32783B0C5734}" type="pres">
      <dgm:prSet presAssocID="{F1C836A8-F7F8-47DE-A2AB-97D889863993}" presName="parentText" presStyleLbl="node1" presStyleIdx="0" presStyleCnt="6">
        <dgm:presLayoutVars>
          <dgm:chMax val="0"/>
          <dgm:bulletEnabled val="1"/>
        </dgm:presLayoutVars>
      </dgm:prSet>
      <dgm:spPr/>
    </dgm:pt>
    <dgm:pt modelId="{6179A9E1-A424-B54E-96C4-2B44DC2EA930}" type="pres">
      <dgm:prSet presAssocID="{D67291E1-2440-46C5-B3E0-81F5A8CC1787}" presName="spacer" presStyleCnt="0"/>
      <dgm:spPr/>
    </dgm:pt>
    <dgm:pt modelId="{57D93307-72DE-8B4B-9D6C-E1E3EB2DAE35}" type="pres">
      <dgm:prSet presAssocID="{D438295C-58BC-4A8B-85FD-30EFD2AFD986}" presName="parentText" presStyleLbl="node1" presStyleIdx="1" presStyleCnt="6">
        <dgm:presLayoutVars>
          <dgm:chMax val="0"/>
          <dgm:bulletEnabled val="1"/>
        </dgm:presLayoutVars>
      </dgm:prSet>
      <dgm:spPr/>
    </dgm:pt>
    <dgm:pt modelId="{EDA1AA94-E948-D54E-B3E6-8209074570F2}" type="pres">
      <dgm:prSet presAssocID="{118308FB-17B5-49EA-A190-5F19D6171BB9}" presName="spacer" presStyleCnt="0"/>
      <dgm:spPr/>
    </dgm:pt>
    <dgm:pt modelId="{E457C085-7115-C645-9340-001CF0E82B85}" type="pres">
      <dgm:prSet presAssocID="{55DD73FF-F2C8-4344-A6A0-65B099356A90}" presName="parentText" presStyleLbl="node1" presStyleIdx="2" presStyleCnt="6">
        <dgm:presLayoutVars>
          <dgm:chMax val="0"/>
          <dgm:bulletEnabled val="1"/>
        </dgm:presLayoutVars>
      </dgm:prSet>
      <dgm:spPr/>
    </dgm:pt>
    <dgm:pt modelId="{044C65F7-5508-1647-8545-0E72DE933FE5}" type="pres">
      <dgm:prSet presAssocID="{E7BC7377-CB65-46B1-801A-E48F4E0061A4}" presName="spacer" presStyleCnt="0"/>
      <dgm:spPr/>
    </dgm:pt>
    <dgm:pt modelId="{6ABED39E-7C9A-2D47-9148-710B1EB5CF9B}" type="pres">
      <dgm:prSet presAssocID="{7961CED1-FD81-4634-B2E6-E0F0448110FF}" presName="parentText" presStyleLbl="node1" presStyleIdx="3" presStyleCnt="6">
        <dgm:presLayoutVars>
          <dgm:chMax val="0"/>
          <dgm:bulletEnabled val="1"/>
        </dgm:presLayoutVars>
      </dgm:prSet>
      <dgm:spPr/>
    </dgm:pt>
    <dgm:pt modelId="{FB91B772-393D-B542-A4A6-4E784C5C3CE5}" type="pres">
      <dgm:prSet presAssocID="{CEBB9291-EC60-4406-B7F0-894496C4F6EE}" presName="spacer" presStyleCnt="0"/>
      <dgm:spPr/>
    </dgm:pt>
    <dgm:pt modelId="{33B29065-5ED6-0041-8712-11C270B56AB1}" type="pres">
      <dgm:prSet presAssocID="{F281DBD0-F1B9-4D77-9060-394A4B6CD157}" presName="parentText" presStyleLbl="node1" presStyleIdx="4" presStyleCnt="6">
        <dgm:presLayoutVars>
          <dgm:chMax val="0"/>
          <dgm:bulletEnabled val="1"/>
        </dgm:presLayoutVars>
      </dgm:prSet>
      <dgm:spPr/>
    </dgm:pt>
    <dgm:pt modelId="{3ED881C2-BFE2-CF4A-95DC-655B68F5EA28}" type="pres">
      <dgm:prSet presAssocID="{32EF8173-99CA-4587-8380-538E96D05D0B}" presName="spacer" presStyleCnt="0"/>
      <dgm:spPr/>
    </dgm:pt>
    <dgm:pt modelId="{F383C961-FE0B-5F42-B775-CFF251EE738B}" type="pres">
      <dgm:prSet presAssocID="{1D4660A6-F4FC-47D8-8FC7-B0732C12FFC0}" presName="parentText" presStyleLbl="node1" presStyleIdx="5" presStyleCnt="6">
        <dgm:presLayoutVars>
          <dgm:chMax val="0"/>
          <dgm:bulletEnabled val="1"/>
        </dgm:presLayoutVars>
      </dgm:prSet>
      <dgm:spPr/>
    </dgm:pt>
  </dgm:ptLst>
  <dgm:cxnLst>
    <dgm:cxn modelId="{E666B40F-1BCD-EB41-A092-D306A68A7961}" type="presOf" srcId="{F281DBD0-F1B9-4D77-9060-394A4B6CD157}" destId="{33B29065-5ED6-0041-8712-11C270B56AB1}" srcOrd="0" destOrd="0" presId="urn:microsoft.com/office/officeart/2005/8/layout/vList2"/>
    <dgm:cxn modelId="{34560329-B074-4CA0-A049-DE6F2145B564}" srcId="{DC67D833-D82E-4832-A342-3B9162DF39FA}" destId="{55DD73FF-F2C8-4344-A6A0-65B099356A90}" srcOrd="2" destOrd="0" parTransId="{4FB7EDD7-D5AE-44AE-851B-E91AAF511FC6}" sibTransId="{E7BC7377-CB65-46B1-801A-E48F4E0061A4}"/>
    <dgm:cxn modelId="{5F9AF63D-C9ED-1641-A618-1508E4A2624F}" type="presOf" srcId="{55DD73FF-F2C8-4344-A6A0-65B099356A90}" destId="{E457C085-7115-C645-9340-001CF0E82B85}" srcOrd="0" destOrd="0" presId="urn:microsoft.com/office/officeart/2005/8/layout/vList2"/>
    <dgm:cxn modelId="{D28DE341-3B27-B44D-B98A-39EE7593766F}" type="presOf" srcId="{DC67D833-D82E-4832-A342-3B9162DF39FA}" destId="{246625BF-761D-3740-807C-6B58B16CB1C5}" srcOrd="0" destOrd="0" presId="urn:microsoft.com/office/officeart/2005/8/layout/vList2"/>
    <dgm:cxn modelId="{8A667E59-DB30-48EE-8F1D-3B928B928F99}" srcId="{DC67D833-D82E-4832-A342-3B9162DF39FA}" destId="{D438295C-58BC-4A8B-85FD-30EFD2AFD986}" srcOrd="1" destOrd="0" parTransId="{D568A790-8E50-41A6-96D8-BAB4C718A023}" sibTransId="{118308FB-17B5-49EA-A190-5F19D6171BB9}"/>
    <dgm:cxn modelId="{C3C7845C-CEE3-4A74-AC5C-8B710D8823ED}" srcId="{DC67D833-D82E-4832-A342-3B9162DF39FA}" destId="{F281DBD0-F1B9-4D77-9060-394A4B6CD157}" srcOrd="4" destOrd="0" parTransId="{459498A5-BF77-4C0E-8728-A92007C6D748}" sibTransId="{32EF8173-99CA-4587-8380-538E96D05D0B}"/>
    <dgm:cxn modelId="{72AC2288-15D8-4598-8CFA-35E7F4602E6D}" srcId="{DC67D833-D82E-4832-A342-3B9162DF39FA}" destId="{1D4660A6-F4FC-47D8-8FC7-B0732C12FFC0}" srcOrd="5" destOrd="0" parTransId="{C361659B-2CC1-4020-A0D2-87529964A122}" sibTransId="{07CE0476-1EDF-40BD-B040-788280CEC2B4}"/>
    <dgm:cxn modelId="{5DB802A1-FC2F-CC4F-8F25-68D7607B0505}" type="presOf" srcId="{7961CED1-FD81-4634-B2E6-E0F0448110FF}" destId="{6ABED39E-7C9A-2D47-9148-710B1EB5CF9B}" srcOrd="0" destOrd="0" presId="urn:microsoft.com/office/officeart/2005/8/layout/vList2"/>
    <dgm:cxn modelId="{387538D9-E570-5844-B431-E48568039568}" type="presOf" srcId="{F1C836A8-F7F8-47DE-A2AB-97D889863993}" destId="{946B60CA-2DC6-1143-A5F7-32783B0C5734}" srcOrd="0" destOrd="0" presId="urn:microsoft.com/office/officeart/2005/8/layout/vList2"/>
    <dgm:cxn modelId="{9A3842E4-B687-3A46-B439-8CC5398BAE58}" type="presOf" srcId="{D438295C-58BC-4A8B-85FD-30EFD2AFD986}" destId="{57D93307-72DE-8B4B-9D6C-E1E3EB2DAE35}" srcOrd="0" destOrd="0" presId="urn:microsoft.com/office/officeart/2005/8/layout/vList2"/>
    <dgm:cxn modelId="{EF047BE7-9363-2042-9A4E-40FEA2E42FD9}" type="presOf" srcId="{1D4660A6-F4FC-47D8-8FC7-B0732C12FFC0}" destId="{F383C961-FE0B-5F42-B775-CFF251EE738B}" srcOrd="0" destOrd="0" presId="urn:microsoft.com/office/officeart/2005/8/layout/vList2"/>
    <dgm:cxn modelId="{E6B31AE9-FA8B-411E-A8EF-0CE5BB7E0CEA}" srcId="{DC67D833-D82E-4832-A342-3B9162DF39FA}" destId="{F1C836A8-F7F8-47DE-A2AB-97D889863993}" srcOrd="0" destOrd="0" parTransId="{DED3EA72-24F4-4C0C-A95F-CAC234B61B66}" sibTransId="{D67291E1-2440-46C5-B3E0-81F5A8CC1787}"/>
    <dgm:cxn modelId="{10EEF8F9-CB4C-4FE8-840C-7ADD0890C914}" srcId="{DC67D833-D82E-4832-A342-3B9162DF39FA}" destId="{7961CED1-FD81-4634-B2E6-E0F0448110FF}" srcOrd="3" destOrd="0" parTransId="{4F31FCEE-A00D-4C32-B000-F8ED2DE06672}" sibTransId="{CEBB9291-EC60-4406-B7F0-894496C4F6EE}"/>
    <dgm:cxn modelId="{197ABCEF-6B05-7D4D-9657-06CD5141E9A2}" type="presParOf" srcId="{246625BF-761D-3740-807C-6B58B16CB1C5}" destId="{946B60CA-2DC6-1143-A5F7-32783B0C5734}" srcOrd="0" destOrd="0" presId="urn:microsoft.com/office/officeart/2005/8/layout/vList2"/>
    <dgm:cxn modelId="{21C82776-AF83-D143-A539-61B2A5D37746}" type="presParOf" srcId="{246625BF-761D-3740-807C-6B58B16CB1C5}" destId="{6179A9E1-A424-B54E-96C4-2B44DC2EA930}" srcOrd="1" destOrd="0" presId="urn:microsoft.com/office/officeart/2005/8/layout/vList2"/>
    <dgm:cxn modelId="{73201BA8-E83C-C34A-A883-EBC4E5DD523E}" type="presParOf" srcId="{246625BF-761D-3740-807C-6B58B16CB1C5}" destId="{57D93307-72DE-8B4B-9D6C-E1E3EB2DAE35}" srcOrd="2" destOrd="0" presId="urn:microsoft.com/office/officeart/2005/8/layout/vList2"/>
    <dgm:cxn modelId="{9E6CFB7E-AE8C-7141-894E-9E38143D0A34}" type="presParOf" srcId="{246625BF-761D-3740-807C-6B58B16CB1C5}" destId="{EDA1AA94-E948-D54E-B3E6-8209074570F2}" srcOrd="3" destOrd="0" presId="urn:microsoft.com/office/officeart/2005/8/layout/vList2"/>
    <dgm:cxn modelId="{AFC86D47-01FD-5B46-BF7D-A93A1C26F6FC}" type="presParOf" srcId="{246625BF-761D-3740-807C-6B58B16CB1C5}" destId="{E457C085-7115-C645-9340-001CF0E82B85}" srcOrd="4" destOrd="0" presId="urn:microsoft.com/office/officeart/2005/8/layout/vList2"/>
    <dgm:cxn modelId="{F4F303B1-F8DE-4B4C-BF9B-871D5764E8E2}" type="presParOf" srcId="{246625BF-761D-3740-807C-6B58B16CB1C5}" destId="{044C65F7-5508-1647-8545-0E72DE933FE5}" srcOrd="5" destOrd="0" presId="urn:microsoft.com/office/officeart/2005/8/layout/vList2"/>
    <dgm:cxn modelId="{172FF91D-695D-D54D-B685-1EB3B2EBF433}" type="presParOf" srcId="{246625BF-761D-3740-807C-6B58B16CB1C5}" destId="{6ABED39E-7C9A-2D47-9148-710B1EB5CF9B}" srcOrd="6" destOrd="0" presId="urn:microsoft.com/office/officeart/2005/8/layout/vList2"/>
    <dgm:cxn modelId="{30EE8102-090B-4F4C-B7AF-746B31B2350A}" type="presParOf" srcId="{246625BF-761D-3740-807C-6B58B16CB1C5}" destId="{FB91B772-393D-B542-A4A6-4E784C5C3CE5}" srcOrd="7" destOrd="0" presId="urn:microsoft.com/office/officeart/2005/8/layout/vList2"/>
    <dgm:cxn modelId="{562153C3-A45C-7341-8457-ED94C4C641D3}" type="presParOf" srcId="{246625BF-761D-3740-807C-6B58B16CB1C5}" destId="{33B29065-5ED6-0041-8712-11C270B56AB1}" srcOrd="8" destOrd="0" presId="urn:microsoft.com/office/officeart/2005/8/layout/vList2"/>
    <dgm:cxn modelId="{4262BA26-16CF-0247-B108-61544CA2340C}" type="presParOf" srcId="{246625BF-761D-3740-807C-6B58B16CB1C5}" destId="{3ED881C2-BFE2-CF4A-95DC-655B68F5EA28}" srcOrd="9" destOrd="0" presId="urn:microsoft.com/office/officeart/2005/8/layout/vList2"/>
    <dgm:cxn modelId="{2A123252-D0D4-0643-8CF4-E176587246DF}" type="presParOf" srcId="{246625BF-761D-3740-807C-6B58B16CB1C5}" destId="{F383C961-FE0B-5F42-B775-CFF251EE738B}"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D0A87D-1024-4860-A894-1973A742951B}"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2AEC0514-482A-48E8-9462-1C550D0B7AC4}">
      <dgm:prSet/>
      <dgm:spPr/>
      <dgm:t>
        <a:bodyPr/>
        <a:lstStyle/>
        <a:p>
          <a:r>
            <a:rPr lang="en-US"/>
            <a:t>The Bandwidth Tax</a:t>
          </a:r>
        </a:p>
      </dgm:t>
    </dgm:pt>
    <dgm:pt modelId="{03E3C2E9-F349-457D-ADBE-C24DD34D85A0}" type="parTrans" cxnId="{378894A2-DB88-4841-9CBD-57527E82E2AD}">
      <dgm:prSet/>
      <dgm:spPr/>
      <dgm:t>
        <a:bodyPr/>
        <a:lstStyle/>
        <a:p>
          <a:endParaRPr lang="en-US"/>
        </a:p>
      </dgm:t>
    </dgm:pt>
    <dgm:pt modelId="{6EE7CFD2-9491-4346-AEFF-E8FCE53238E1}" type="sibTrans" cxnId="{378894A2-DB88-4841-9CBD-57527E82E2AD}">
      <dgm:prSet/>
      <dgm:spPr/>
      <dgm:t>
        <a:bodyPr/>
        <a:lstStyle/>
        <a:p>
          <a:endParaRPr lang="en-US"/>
        </a:p>
      </dgm:t>
    </dgm:pt>
    <dgm:pt modelId="{F5C247DB-C020-4896-B526-EC1F6929AECD}">
      <dgm:prSet/>
      <dgm:spPr/>
      <dgm:t>
        <a:bodyPr/>
        <a:lstStyle/>
        <a:p>
          <a:r>
            <a:rPr lang="en-US"/>
            <a:t>Tunneling</a:t>
          </a:r>
        </a:p>
      </dgm:t>
    </dgm:pt>
    <dgm:pt modelId="{F6632532-0870-4463-B717-221AE37847CF}" type="parTrans" cxnId="{0E1432E1-84F8-4F7A-9994-994B015D0EE1}">
      <dgm:prSet/>
      <dgm:spPr/>
      <dgm:t>
        <a:bodyPr/>
        <a:lstStyle/>
        <a:p>
          <a:endParaRPr lang="en-US"/>
        </a:p>
      </dgm:t>
    </dgm:pt>
    <dgm:pt modelId="{32C67A2D-CC0D-428B-AF12-B640CFE25725}" type="sibTrans" cxnId="{0E1432E1-84F8-4F7A-9994-994B015D0EE1}">
      <dgm:prSet/>
      <dgm:spPr/>
      <dgm:t>
        <a:bodyPr/>
        <a:lstStyle/>
        <a:p>
          <a:endParaRPr lang="en-US"/>
        </a:p>
      </dgm:t>
    </dgm:pt>
    <dgm:pt modelId="{C22723E0-2665-4585-8CEB-FA4D8D7FE837}">
      <dgm:prSet/>
      <dgm:spPr/>
      <dgm:t>
        <a:bodyPr/>
        <a:lstStyle/>
        <a:p>
          <a:r>
            <a:rPr lang="en-US"/>
            <a:t>The Focus Dividend</a:t>
          </a:r>
        </a:p>
      </dgm:t>
    </dgm:pt>
    <dgm:pt modelId="{7A54AE24-059C-4B40-AFEC-B6A65B708EEA}" type="parTrans" cxnId="{551E63E3-BE4F-4B01-AE02-EDA84FAB9697}">
      <dgm:prSet/>
      <dgm:spPr/>
      <dgm:t>
        <a:bodyPr/>
        <a:lstStyle/>
        <a:p>
          <a:endParaRPr lang="en-US"/>
        </a:p>
      </dgm:t>
    </dgm:pt>
    <dgm:pt modelId="{B88EFE09-BBCE-4B13-8A4F-34A2C9064D96}" type="sibTrans" cxnId="{551E63E3-BE4F-4B01-AE02-EDA84FAB9697}">
      <dgm:prSet/>
      <dgm:spPr/>
      <dgm:t>
        <a:bodyPr/>
        <a:lstStyle/>
        <a:p>
          <a:endParaRPr lang="en-US"/>
        </a:p>
      </dgm:t>
    </dgm:pt>
    <dgm:pt modelId="{B27F918D-1E6A-4FA2-85AC-9CC78AD93C94}">
      <dgm:prSet/>
      <dgm:spPr/>
      <dgm:t>
        <a:bodyPr/>
        <a:lstStyle/>
        <a:p>
          <a:r>
            <a:rPr lang="en-US"/>
            <a:t>Present Bias</a:t>
          </a:r>
        </a:p>
      </dgm:t>
    </dgm:pt>
    <dgm:pt modelId="{02DF2914-31FF-4297-84E8-D3D7A6DF6CC3}" type="parTrans" cxnId="{B60E4ABF-BE52-4E0A-A754-A222990A0134}">
      <dgm:prSet/>
      <dgm:spPr/>
      <dgm:t>
        <a:bodyPr/>
        <a:lstStyle/>
        <a:p>
          <a:endParaRPr lang="en-US"/>
        </a:p>
      </dgm:t>
    </dgm:pt>
    <dgm:pt modelId="{B9D4D03B-C049-42A5-A4F8-63BD3AAA183D}" type="sibTrans" cxnId="{B60E4ABF-BE52-4E0A-A754-A222990A0134}">
      <dgm:prSet/>
      <dgm:spPr/>
      <dgm:t>
        <a:bodyPr/>
        <a:lstStyle/>
        <a:p>
          <a:endParaRPr lang="en-US"/>
        </a:p>
      </dgm:t>
    </dgm:pt>
    <dgm:pt modelId="{B0E4ED22-563E-4412-9801-74CD806858D1}">
      <dgm:prSet/>
      <dgm:spPr/>
      <dgm:t>
        <a:bodyPr/>
        <a:lstStyle/>
        <a:p>
          <a:r>
            <a:rPr lang="en-US"/>
            <a:t>But Planning?</a:t>
          </a:r>
        </a:p>
      </dgm:t>
    </dgm:pt>
    <dgm:pt modelId="{AF68D7E4-5554-4765-B384-FFD38D97B828}" type="parTrans" cxnId="{BB142931-0924-4217-91AC-CA5B7D7BF8A1}">
      <dgm:prSet/>
      <dgm:spPr/>
      <dgm:t>
        <a:bodyPr/>
        <a:lstStyle/>
        <a:p>
          <a:endParaRPr lang="en-US"/>
        </a:p>
      </dgm:t>
    </dgm:pt>
    <dgm:pt modelId="{4844D8EB-B46A-4FDE-97F3-B05459F7E58E}" type="sibTrans" cxnId="{BB142931-0924-4217-91AC-CA5B7D7BF8A1}">
      <dgm:prSet/>
      <dgm:spPr/>
      <dgm:t>
        <a:bodyPr/>
        <a:lstStyle/>
        <a:p>
          <a:endParaRPr lang="en-US"/>
        </a:p>
      </dgm:t>
    </dgm:pt>
    <dgm:pt modelId="{21847951-9139-D748-B7B3-9BBEB16F0E1A}" type="pres">
      <dgm:prSet presAssocID="{B8D0A87D-1024-4860-A894-1973A742951B}" presName="diagram" presStyleCnt="0">
        <dgm:presLayoutVars>
          <dgm:dir/>
          <dgm:resizeHandles val="exact"/>
        </dgm:presLayoutVars>
      </dgm:prSet>
      <dgm:spPr/>
    </dgm:pt>
    <dgm:pt modelId="{7B3A4176-3369-B642-A859-888EEE42DD13}" type="pres">
      <dgm:prSet presAssocID="{2AEC0514-482A-48E8-9462-1C550D0B7AC4}" presName="node" presStyleLbl="node1" presStyleIdx="0" presStyleCnt="5">
        <dgm:presLayoutVars>
          <dgm:bulletEnabled val="1"/>
        </dgm:presLayoutVars>
      </dgm:prSet>
      <dgm:spPr/>
    </dgm:pt>
    <dgm:pt modelId="{CFAF03A7-C0BC-BB49-A3C0-088FD2105F43}" type="pres">
      <dgm:prSet presAssocID="{6EE7CFD2-9491-4346-AEFF-E8FCE53238E1}" presName="sibTrans" presStyleCnt="0"/>
      <dgm:spPr/>
    </dgm:pt>
    <dgm:pt modelId="{DE12F3C5-CEC0-F64F-A154-839FEE8A9C7F}" type="pres">
      <dgm:prSet presAssocID="{F5C247DB-C020-4896-B526-EC1F6929AECD}" presName="node" presStyleLbl="node1" presStyleIdx="1" presStyleCnt="5">
        <dgm:presLayoutVars>
          <dgm:bulletEnabled val="1"/>
        </dgm:presLayoutVars>
      </dgm:prSet>
      <dgm:spPr/>
    </dgm:pt>
    <dgm:pt modelId="{08DFE0BF-8994-3548-A83C-8A933296B6DB}" type="pres">
      <dgm:prSet presAssocID="{32C67A2D-CC0D-428B-AF12-B640CFE25725}" presName="sibTrans" presStyleCnt="0"/>
      <dgm:spPr/>
    </dgm:pt>
    <dgm:pt modelId="{52AFE54F-7F05-6B48-92C4-460D73D771DF}" type="pres">
      <dgm:prSet presAssocID="{C22723E0-2665-4585-8CEB-FA4D8D7FE837}" presName="node" presStyleLbl="node1" presStyleIdx="2" presStyleCnt="5">
        <dgm:presLayoutVars>
          <dgm:bulletEnabled val="1"/>
        </dgm:presLayoutVars>
      </dgm:prSet>
      <dgm:spPr/>
    </dgm:pt>
    <dgm:pt modelId="{56E27413-BA5A-A64F-9BA7-9D7FD6EBE608}" type="pres">
      <dgm:prSet presAssocID="{B88EFE09-BBCE-4B13-8A4F-34A2C9064D96}" presName="sibTrans" presStyleCnt="0"/>
      <dgm:spPr/>
    </dgm:pt>
    <dgm:pt modelId="{B7C4DC59-0A3E-CE4C-84FA-20EC8C52105F}" type="pres">
      <dgm:prSet presAssocID="{B27F918D-1E6A-4FA2-85AC-9CC78AD93C94}" presName="node" presStyleLbl="node1" presStyleIdx="3" presStyleCnt="5">
        <dgm:presLayoutVars>
          <dgm:bulletEnabled val="1"/>
        </dgm:presLayoutVars>
      </dgm:prSet>
      <dgm:spPr/>
    </dgm:pt>
    <dgm:pt modelId="{5353D634-7BF8-C84C-9799-5175FF01536D}" type="pres">
      <dgm:prSet presAssocID="{B9D4D03B-C049-42A5-A4F8-63BD3AAA183D}" presName="sibTrans" presStyleCnt="0"/>
      <dgm:spPr/>
    </dgm:pt>
    <dgm:pt modelId="{ECC97985-7B19-234B-A2DD-694CBD1C6E24}" type="pres">
      <dgm:prSet presAssocID="{B0E4ED22-563E-4412-9801-74CD806858D1}" presName="node" presStyleLbl="node1" presStyleIdx="4" presStyleCnt="5">
        <dgm:presLayoutVars>
          <dgm:bulletEnabled val="1"/>
        </dgm:presLayoutVars>
      </dgm:prSet>
      <dgm:spPr/>
    </dgm:pt>
  </dgm:ptLst>
  <dgm:cxnLst>
    <dgm:cxn modelId="{FDA2F20E-0378-9F42-8FF2-C4FC2830EAEA}" type="presOf" srcId="{C22723E0-2665-4585-8CEB-FA4D8D7FE837}" destId="{52AFE54F-7F05-6B48-92C4-460D73D771DF}" srcOrd="0" destOrd="0" presId="urn:microsoft.com/office/officeart/2005/8/layout/default"/>
    <dgm:cxn modelId="{BB142931-0924-4217-91AC-CA5B7D7BF8A1}" srcId="{B8D0A87D-1024-4860-A894-1973A742951B}" destId="{B0E4ED22-563E-4412-9801-74CD806858D1}" srcOrd="4" destOrd="0" parTransId="{AF68D7E4-5554-4765-B384-FFD38D97B828}" sibTransId="{4844D8EB-B46A-4FDE-97F3-B05459F7E58E}"/>
    <dgm:cxn modelId="{AA9E3D51-46A7-2742-A9E5-740E4F683A27}" type="presOf" srcId="{F5C247DB-C020-4896-B526-EC1F6929AECD}" destId="{DE12F3C5-CEC0-F64F-A154-839FEE8A9C7F}" srcOrd="0" destOrd="0" presId="urn:microsoft.com/office/officeart/2005/8/layout/default"/>
    <dgm:cxn modelId="{01221B58-F86A-0F46-A144-AE2352367954}" type="presOf" srcId="{2AEC0514-482A-48E8-9462-1C550D0B7AC4}" destId="{7B3A4176-3369-B642-A859-888EEE42DD13}" srcOrd="0" destOrd="0" presId="urn:microsoft.com/office/officeart/2005/8/layout/default"/>
    <dgm:cxn modelId="{48BDDA8C-3ADB-ED4F-8795-424DB1E8E9C2}" type="presOf" srcId="{B0E4ED22-563E-4412-9801-74CD806858D1}" destId="{ECC97985-7B19-234B-A2DD-694CBD1C6E24}" srcOrd="0" destOrd="0" presId="urn:microsoft.com/office/officeart/2005/8/layout/default"/>
    <dgm:cxn modelId="{378894A2-DB88-4841-9CBD-57527E82E2AD}" srcId="{B8D0A87D-1024-4860-A894-1973A742951B}" destId="{2AEC0514-482A-48E8-9462-1C550D0B7AC4}" srcOrd="0" destOrd="0" parTransId="{03E3C2E9-F349-457D-ADBE-C24DD34D85A0}" sibTransId="{6EE7CFD2-9491-4346-AEFF-E8FCE53238E1}"/>
    <dgm:cxn modelId="{4BC30FB1-F87A-8045-BA47-DB8D18FED53D}" type="presOf" srcId="{B27F918D-1E6A-4FA2-85AC-9CC78AD93C94}" destId="{B7C4DC59-0A3E-CE4C-84FA-20EC8C52105F}" srcOrd="0" destOrd="0" presId="urn:microsoft.com/office/officeart/2005/8/layout/default"/>
    <dgm:cxn modelId="{B60E4ABF-BE52-4E0A-A754-A222990A0134}" srcId="{B8D0A87D-1024-4860-A894-1973A742951B}" destId="{B27F918D-1E6A-4FA2-85AC-9CC78AD93C94}" srcOrd="3" destOrd="0" parTransId="{02DF2914-31FF-4297-84E8-D3D7A6DF6CC3}" sibTransId="{B9D4D03B-C049-42A5-A4F8-63BD3AAA183D}"/>
    <dgm:cxn modelId="{0E1432E1-84F8-4F7A-9994-994B015D0EE1}" srcId="{B8D0A87D-1024-4860-A894-1973A742951B}" destId="{F5C247DB-C020-4896-B526-EC1F6929AECD}" srcOrd="1" destOrd="0" parTransId="{F6632532-0870-4463-B717-221AE37847CF}" sibTransId="{32C67A2D-CC0D-428B-AF12-B640CFE25725}"/>
    <dgm:cxn modelId="{551E63E3-BE4F-4B01-AE02-EDA84FAB9697}" srcId="{B8D0A87D-1024-4860-A894-1973A742951B}" destId="{C22723E0-2665-4585-8CEB-FA4D8D7FE837}" srcOrd="2" destOrd="0" parTransId="{7A54AE24-059C-4B40-AFEC-B6A65B708EEA}" sibTransId="{B88EFE09-BBCE-4B13-8A4F-34A2C9064D96}"/>
    <dgm:cxn modelId="{94016FFA-36B3-694A-B1C9-F89215947E03}" type="presOf" srcId="{B8D0A87D-1024-4860-A894-1973A742951B}" destId="{21847951-9139-D748-B7B3-9BBEB16F0E1A}" srcOrd="0" destOrd="0" presId="urn:microsoft.com/office/officeart/2005/8/layout/default"/>
    <dgm:cxn modelId="{215EB4A0-8131-B548-88E8-14A419FE4B28}" type="presParOf" srcId="{21847951-9139-D748-B7B3-9BBEB16F0E1A}" destId="{7B3A4176-3369-B642-A859-888EEE42DD13}" srcOrd="0" destOrd="0" presId="urn:microsoft.com/office/officeart/2005/8/layout/default"/>
    <dgm:cxn modelId="{24BC8A07-9A15-A349-B9EC-AB51F88F72EF}" type="presParOf" srcId="{21847951-9139-D748-B7B3-9BBEB16F0E1A}" destId="{CFAF03A7-C0BC-BB49-A3C0-088FD2105F43}" srcOrd="1" destOrd="0" presId="urn:microsoft.com/office/officeart/2005/8/layout/default"/>
    <dgm:cxn modelId="{0BE36291-5C4F-C74A-8E0C-30AEA93B6B97}" type="presParOf" srcId="{21847951-9139-D748-B7B3-9BBEB16F0E1A}" destId="{DE12F3C5-CEC0-F64F-A154-839FEE8A9C7F}" srcOrd="2" destOrd="0" presId="urn:microsoft.com/office/officeart/2005/8/layout/default"/>
    <dgm:cxn modelId="{E2357F75-373A-0647-A777-1AD94189E81F}" type="presParOf" srcId="{21847951-9139-D748-B7B3-9BBEB16F0E1A}" destId="{08DFE0BF-8994-3548-A83C-8A933296B6DB}" srcOrd="3" destOrd="0" presId="urn:microsoft.com/office/officeart/2005/8/layout/default"/>
    <dgm:cxn modelId="{3120F882-A0BB-7641-832A-81324C82E8C2}" type="presParOf" srcId="{21847951-9139-D748-B7B3-9BBEB16F0E1A}" destId="{52AFE54F-7F05-6B48-92C4-460D73D771DF}" srcOrd="4" destOrd="0" presId="urn:microsoft.com/office/officeart/2005/8/layout/default"/>
    <dgm:cxn modelId="{EDAB3485-11F9-4043-9D67-0EA141618427}" type="presParOf" srcId="{21847951-9139-D748-B7B3-9BBEB16F0E1A}" destId="{56E27413-BA5A-A64F-9BA7-9D7FD6EBE608}" srcOrd="5" destOrd="0" presId="urn:microsoft.com/office/officeart/2005/8/layout/default"/>
    <dgm:cxn modelId="{FE7BBF27-844E-D048-AB91-4FA5D5866B63}" type="presParOf" srcId="{21847951-9139-D748-B7B3-9BBEB16F0E1A}" destId="{B7C4DC59-0A3E-CE4C-84FA-20EC8C52105F}" srcOrd="6" destOrd="0" presId="urn:microsoft.com/office/officeart/2005/8/layout/default"/>
    <dgm:cxn modelId="{1A66BD6B-9997-CE4B-B83F-7E4D24C27E7B}" type="presParOf" srcId="{21847951-9139-D748-B7B3-9BBEB16F0E1A}" destId="{5353D634-7BF8-C84C-9799-5175FF01536D}" srcOrd="7" destOrd="0" presId="urn:microsoft.com/office/officeart/2005/8/layout/default"/>
    <dgm:cxn modelId="{39A480A1-D223-CE44-A15C-BCC61697688C}" type="presParOf" srcId="{21847951-9139-D748-B7B3-9BBEB16F0E1A}" destId="{ECC97985-7B19-234B-A2DD-694CBD1C6E24}"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91C8B4D-CBAA-42C2-AAD3-7A8D58EF812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D61AF70-8F3B-41D7-A7E0-60872CB2B04A}">
      <dgm:prSet/>
      <dgm:spPr/>
      <dgm:t>
        <a:bodyPr/>
        <a:lstStyle/>
        <a:p>
          <a:r>
            <a:rPr lang="en-US"/>
            <a:t>What you see, if you are hungry</a:t>
          </a:r>
        </a:p>
      </dgm:t>
    </dgm:pt>
    <dgm:pt modelId="{6C389C02-9BC5-426A-A601-D0068CB38ADB}" type="parTrans" cxnId="{00E17876-8D98-4485-A201-BD41316C4E20}">
      <dgm:prSet/>
      <dgm:spPr/>
      <dgm:t>
        <a:bodyPr/>
        <a:lstStyle/>
        <a:p>
          <a:endParaRPr lang="en-US"/>
        </a:p>
      </dgm:t>
    </dgm:pt>
    <dgm:pt modelId="{CAE626D0-DBC6-4244-B1ED-7FE0B7A25EA1}" type="sibTrans" cxnId="{00E17876-8D98-4485-A201-BD41316C4E20}">
      <dgm:prSet/>
      <dgm:spPr/>
      <dgm:t>
        <a:bodyPr/>
        <a:lstStyle/>
        <a:p>
          <a:endParaRPr lang="en-US"/>
        </a:p>
      </dgm:t>
    </dgm:pt>
    <dgm:pt modelId="{07737E4C-68A7-4D85-B28A-2653396E9974}">
      <dgm:prSet/>
      <dgm:spPr/>
      <dgm:t>
        <a:bodyPr/>
        <a:lstStyle/>
        <a:p>
          <a:r>
            <a:rPr lang="en-US"/>
            <a:t>What seems to happen to your intelligence, if you have an economic challenge</a:t>
          </a:r>
        </a:p>
      </dgm:t>
    </dgm:pt>
    <dgm:pt modelId="{C7CA36FF-7218-4924-8A8C-91CD4186106C}" type="parTrans" cxnId="{3D8C0AFC-73CC-44FC-8DC9-DE2D9F48AC14}">
      <dgm:prSet/>
      <dgm:spPr/>
      <dgm:t>
        <a:bodyPr/>
        <a:lstStyle/>
        <a:p>
          <a:endParaRPr lang="en-US"/>
        </a:p>
      </dgm:t>
    </dgm:pt>
    <dgm:pt modelId="{619EB524-5E41-4B08-ACE7-6ED47FFF9EF7}" type="sibTrans" cxnId="{3D8C0AFC-73CC-44FC-8DC9-DE2D9F48AC14}">
      <dgm:prSet/>
      <dgm:spPr/>
      <dgm:t>
        <a:bodyPr/>
        <a:lstStyle/>
        <a:p>
          <a:endParaRPr lang="en-US"/>
        </a:p>
      </dgm:t>
    </dgm:pt>
    <dgm:pt modelId="{C06663D7-CD99-4A6E-9030-5E3E9783B6A0}">
      <dgm:prSet/>
      <dgm:spPr/>
      <dgm:t>
        <a:bodyPr/>
        <a:lstStyle/>
        <a:p>
          <a:r>
            <a:rPr lang="en-US"/>
            <a:t>What seems to happen to your executive function</a:t>
          </a:r>
        </a:p>
      </dgm:t>
    </dgm:pt>
    <dgm:pt modelId="{3FDFB340-D734-4BE9-AD27-B0DD057C57C7}" type="parTrans" cxnId="{8C3C23D0-D4C3-4013-92C2-5900F6B07EC2}">
      <dgm:prSet/>
      <dgm:spPr/>
      <dgm:t>
        <a:bodyPr/>
        <a:lstStyle/>
        <a:p>
          <a:endParaRPr lang="en-US"/>
        </a:p>
      </dgm:t>
    </dgm:pt>
    <dgm:pt modelId="{C8A3B257-B6BB-4C36-94ED-3F3FF2B1573B}" type="sibTrans" cxnId="{8C3C23D0-D4C3-4013-92C2-5900F6B07EC2}">
      <dgm:prSet/>
      <dgm:spPr/>
      <dgm:t>
        <a:bodyPr/>
        <a:lstStyle/>
        <a:p>
          <a:endParaRPr lang="en-US"/>
        </a:p>
      </dgm:t>
    </dgm:pt>
    <dgm:pt modelId="{CF658F28-AF2D-4FB9-A993-53230A469819}">
      <dgm:prSet/>
      <dgm:spPr/>
      <dgm:t>
        <a:bodyPr/>
        <a:lstStyle/>
        <a:p>
          <a:r>
            <a:rPr lang="en-US"/>
            <a:t>Equity</a:t>
          </a:r>
        </a:p>
      </dgm:t>
    </dgm:pt>
    <dgm:pt modelId="{72FA825C-A7AC-43EA-867C-8A024AB25092}" type="parTrans" cxnId="{35277750-E289-46A2-9DBE-B045EFFCA978}">
      <dgm:prSet/>
      <dgm:spPr/>
      <dgm:t>
        <a:bodyPr/>
        <a:lstStyle/>
        <a:p>
          <a:endParaRPr lang="en-US"/>
        </a:p>
      </dgm:t>
    </dgm:pt>
    <dgm:pt modelId="{001F610F-3FA9-44A7-A4E5-8069B78EB756}" type="sibTrans" cxnId="{35277750-E289-46A2-9DBE-B045EFFCA978}">
      <dgm:prSet/>
      <dgm:spPr/>
      <dgm:t>
        <a:bodyPr/>
        <a:lstStyle/>
        <a:p>
          <a:endParaRPr lang="en-US"/>
        </a:p>
      </dgm:t>
    </dgm:pt>
    <dgm:pt modelId="{F13A046F-5D2A-E548-915D-AB5EB2196497}" type="pres">
      <dgm:prSet presAssocID="{991C8B4D-CBAA-42C2-AAD3-7A8D58EF8129}" presName="linear" presStyleCnt="0">
        <dgm:presLayoutVars>
          <dgm:animLvl val="lvl"/>
          <dgm:resizeHandles val="exact"/>
        </dgm:presLayoutVars>
      </dgm:prSet>
      <dgm:spPr/>
    </dgm:pt>
    <dgm:pt modelId="{4F7B18DA-5524-654A-9FAD-CB4BF9EACD9B}" type="pres">
      <dgm:prSet presAssocID="{AD61AF70-8F3B-41D7-A7E0-60872CB2B04A}" presName="parentText" presStyleLbl="node1" presStyleIdx="0" presStyleCnt="4">
        <dgm:presLayoutVars>
          <dgm:chMax val="0"/>
          <dgm:bulletEnabled val="1"/>
        </dgm:presLayoutVars>
      </dgm:prSet>
      <dgm:spPr/>
    </dgm:pt>
    <dgm:pt modelId="{669B91F7-5EBA-D340-8D78-108BD965ADA1}" type="pres">
      <dgm:prSet presAssocID="{CAE626D0-DBC6-4244-B1ED-7FE0B7A25EA1}" presName="spacer" presStyleCnt="0"/>
      <dgm:spPr/>
    </dgm:pt>
    <dgm:pt modelId="{D65FAE3A-E1BE-CE41-910A-03A7CA562E75}" type="pres">
      <dgm:prSet presAssocID="{07737E4C-68A7-4D85-B28A-2653396E9974}" presName="parentText" presStyleLbl="node1" presStyleIdx="1" presStyleCnt="4">
        <dgm:presLayoutVars>
          <dgm:chMax val="0"/>
          <dgm:bulletEnabled val="1"/>
        </dgm:presLayoutVars>
      </dgm:prSet>
      <dgm:spPr/>
    </dgm:pt>
    <dgm:pt modelId="{7ABE0CE6-DE61-DE43-BC9A-13545B9AC012}" type="pres">
      <dgm:prSet presAssocID="{619EB524-5E41-4B08-ACE7-6ED47FFF9EF7}" presName="spacer" presStyleCnt="0"/>
      <dgm:spPr/>
    </dgm:pt>
    <dgm:pt modelId="{46E460E0-011E-5E49-830E-ABD937275401}" type="pres">
      <dgm:prSet presAssocID="{C06663D7-CD99-4A6E-9030-5E3E9783B6A0}" presName="parentText" presStyleLbl="node1" presStyleIdx="2" presStyleCnt="4">
        <dgm:presLayoutVars>
          <dgm:chMax val="0"/>
          <dgm:bulletEnabled val="1"/>
        </dgm:presLayoutVars>
      </dgm:prSet>
      <dgm:spPr/>
    </dgm:pt>
    <dgm:pt modelId="{4B0D7D89-FBAB-3147-A3C7-F405960A0F2C}" type="pres">
      <dgm:prSet presAssocID="{C8A3B257-B6BB-4C36-94ED-3F3FF2B1573B}" presName="spacer" presStyleCnt="0"/>
      <dgm:spPr/>
    </dgm:pt>
    <dgm:pt modelId="{6A56F087-FD90-9443-B0F8-9875C5C408C3}" type="pres">
      <dgm:prSet presAssocID="{CF658F28-AF2D-4FB9-A993-53230A469819}" presName="parentText" presStyleLbl="node1" presStyleIdx="3" presStyleCnt="4">
        <dgm:presLayoutVars>
          <dgm:chMax val="0"/>
          <dgm:bulletEnabled val="1"/>
        </dgm:presLayoutVars>
      </dgm:prSet>
      <dgm:spPr/>
    </dgm:pt>
  </dgm:ptLst>
  <dgm:cxnLst>
    <dgm:cxn modelId="{DA5A3C21-F197-6144-9E76-5FD44F43829A}" type="presOf" srcId="{07737E4C-68A7-4D85-B28A-2653396E9974}" destId="{D65FAE3A-E1BE-CE41-910A-03A7CA562E75}" srcOrd="0" destOrd="0" presId="urn:microsoft.com/office/officeart/2005/8/layout/vList2"/>
    <dgm:cxn modelId="{A004504C-1E35-D14C-95A8-E78D965862AE}" type="presOf" srcId="{C06663D7-CD99-4A6E-9030-5E3E9783B6A0}" destId="{46E460E0-011E-5E49-830E-ABD937275401}" srcOrd="0" destOrd="0" presId="urn:microsoft.com/office/officeart/2005/8/layout/vList2"/>
    <dgm:cxn modelId="{35277750-E289-46A2-9DBE-B045EFFCA978}" srcId="{991C8B4D-CBAA-42C2-AAD3-7A8D58EF8129}" destId="{CF658F28-AF2D-4FB9-A993-53230A469819}" srcOrd="3" destOrd="0" parTransId="{72FA825C-A7AC-43EA-867C-8A024AB25092}" sibTransId="{001F610F-3FA9-44A7-A4E5-8069B78EB756}"/>
    <dgm:cxn modelId="{4C8D2154-3E50-064F-A791-163EE0ABB9A0}" type="presOf" srcId="{AD61AF70-8F3B-41D7-A7E0-60872CB2B04A}" destId="{4F7B18DA-5524-654A-9FAD-CB4BF9EACD9B}" srcOrd="0" destOrd="0" presId="urn:microsoft.com/office/officeart/2005/8/layout/vList2"/>
    <dgm:cxn modelId="{00E17876-8D98-4485-A201-BD41316C4E20}" srcId="{991C8B4D-CBAA-42C2-AAD3-7A8D58EF8129}" destId="{AD61AF70-8F3B-41D7-A7E0-60872CB2B04A}" srcOrd="0" destOrd="0" parTransId="{6C389C02-9BC5-426A-A601-D0068CB38ADB}" sibTransId="{CAE626D0-DBC6-4244-B1ED-7FE0B7A25EA1}"/>
    <dgm:cxn modelId="{8C3C23D0-D4C3-4013-92C2-5900F6B07EC2}" srcId="{991C8B4D-CBAA-42C2-AAD3-7A8D58EF8129}" destId="{C06663D7-CD99-4A6E-9030-5E3E9783B6A0}" srcOrd="2" destOrd="0" parTransId="{3FDFB340-D734-4BE9-AD27-B0DD057C57C7}" sibTransId="{C8A3B257-B6BB-4C36-94ED-3F3FF2B1573B}"/>
    <dgm:cxn modelId="{DEE60FE6-AC54-914B-BCCE-26A8F9088DA1}" type="presOf" srcId="{CF658F28-AF2D-4FB9-A993-53230A469819}" destId="{6A56F087-FD90-9443-B0F8-9875C5C408C3}" srcOrd="0" destOrd="0" presId="urn:microsoft.com/office/officeart/2005/8/layout/vList2"/>
    <dgm:cxn modelId="{0191DDF1-53AF-654F-9102-56FBAB7851D5}" type="presOf" srcId="{991C8B4D-CBAA-42C2-AAD3-7A8D58EF8129}" destId="{F13A046F-5D2A-E548-915D-AB5EB2196497}" srcOrd="0" destOrd="0" presId="urn:microsoft.com/office/officeart/2005/8/layout/vList2"/>
    <dgm:cxn modelId="{3D8C0AFC-73CC-44FC-8DC9-DE2D9F48AC14}" srcId="{991C8B4D-CBAA-42C2-AAD3-7A8D58EF8129}" destId="{07737E4C-68A7-4D85-B28A-2653396E9974}" srcOrd="1" destOrd="0" parTransId="{C7CA36FF-7218-4924-8A8C-91CD4186106C}" sibTransId="{619EB524-5E41-4B08-ACE7-6ED47FFF9EF7}"/>
    <dgm:cxn modelId="{A458723B-0081-7A40-8B4F-8A529739565A}" type="presParOf" srcId="{F13A046F-5D2A-E548-915D-AB5EB2196497}" destId="{4F7B18DA-5524-654A-9FAD-CB4BF9EACD9B}" srcOrd="0" destOrd="0" presId="urn:microsoft.com/office/officeart/2005/8/layout/vList2"/>
    <dgm:cxn modelId="{3BB88737-2CE1-A043-95C9-F5739E819392}" type="presParOf" srcId="{F13A046F-5D2A-E548-915D-AB5EB2196497}" destId="{669B91F7-5EBA-D340-8D78-108BD965ADA1}" srcOrd="1" destOrd="0" presId="urn:microsoft.com/office/officeart/2005/8/layout/vList2"/>
    <dgm:cxn modelId="{8B2F8F72-6AE1-A540-911A-50C41EF9B1E3}" type="presParOf" srcId="{F13A046F-5D2A-E548-915D-AB5EB2196497}" destId="{D65FAE3A-E1BE-CE41-910A-03A7CA562E75}" srcOrd="2" destOrd="0" presId="urn:microsoft.com/office/officeart/2005/8/layout/vList2"/>
    <dgm:cxn modelId="{CCBB899E-E6BE-5741-849C-9108BF744675}" type="presParOf" srcId="{F13A046F-5D2A-E548-915D-AB5EB2196497}" destId="{7ABE0CE6-DE61-DE43-BC9A-13545B9AC012}" srcOrd="3" destOrd="0" presId="urn:microsoft.com/office/officeart/2005/8/layout/vList2"/>
    <dgm:cxn modelId="{F8DF5E76-E542-EE47-862F-00C8444B86C2}" type="presParOf" srcId="{F13A046F-5D2A-E548-915D-AB5EB2196497}" destId="{46E460E0-011E-5E49-830E-ABD937275401}" srcOrd="4" destOrd="0" presId="urn:microsoft.com/office/officeart/2005/8/layout/vList2"/>
    <dgm:cxn modelId="{60F0D654-78E2-CB4A-AF8E-69A89D9B6A1D}" type="presParOf" srcId="{F13A046F-5D2A-E548-915D-AB5EB2196497}" destId="{4B0D7D89-FBAB-3147-A3C7-F405960A0F2C}" srcOrd="5" destOrd="0" presId="urn:microsoft.com/office/officeart/2005/8/layout/vList2"/>
    <dgm:cxn modelId="{BC695E9D-5C96-E94D-A3AB-B8FA76D2C92B}" type="presParOf" srcId="{F13A046F-5D2A-E548-915D-AB5EB2196497}" destId="{6A56F087-FD90-9443-B0F8-9875C5C408C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E4118F3-1C0B-49B4-852C-61732D64F18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4011095C-48AC-4410-BA2F-07D4DC67C6F7}">
      <dgm:prSet/>
      <dgm:spPr/>
      <dgm:t>
        <a:bodyPr/>
        <a:lstStyle/>
        <a:p>
          <a:r>
            <a:rPr lang="en-US" dirty="0"/>
            <a:t>Scarcity, meet</a:t>
          </a:r>
        </a:p>
      </dgm:t>
    </dgm:pt>
    <dgm:pt modelId="{B1B1FF3A-DBE1-44B6-8AB3-7F89880AC554}" type="parTrans" cxnId="{D09DD2D2-ADAC-4DFC-8E9E-74840A162B35}">
      <dgm:prSet/>
      <dgm:spPr/>
      <dgm:t>
        <a:bodyPr/>
        <a:lstStyle/>
        <a:p>
          <a:endParaRPr lang="en-US"/>
        </a:p>
      </dgm:t>
    </dgm:pt>
    <dgm:pt modelId="{BFCF8DB7-E984-436D-94DA-AE9D84910BF2}" type="sibTrans" cxnId="{D09DD2D2-ADAC-4DFC-8E9E-74840A162B35}">
      <dgm:prSet/>
      <dgm:spPr/>
      <dgm:t>
        <a:bodyPr/>
        <a:lstStyle/>
        <a:p>
          <a:endParaRPr lang="en-US"/>
        </a:p>
      </dgm:t>
    </dgm:pt>
    <dgm:pt modelId="{9EB8285C-5C9C-4EA3-8CB8-1EF6E2270553}">
      <dgm:prSet/>
      <dgm:spPr/>
      <dgm:t>
        <a:bodyPr/>
        <a:lstStyle/>
        <a:p>
          <a:r>
            <a:rPr lang="en-US"/>
            <a:t>Sludge</a:t>
          </a:r>
        </a:p>
      </dgm:t>
    </dgm:pt>
    <dgm:pt modelId="{5ADA79CA-F915-40E4-8508-937DF3B2C8EE}" type="parTrans" cxnId="{9D8803F0-76E0-4C27-AFFB-4F3EAC7FC024}">
      <dgm:prSet/>
      <dgm:spPr/>
      <dgm:t>
        <a:bodyPr/>
        <a:lstStyle/>
        <a:p>
          <a:endParaRPr lang="en-US"/>
        </a:p>
      </dgm:t>
    </dgm:pt>
    <dgm:pt modelId="{9BCCE18B-5D1A-4454-B89E-8C8CA8899591}" type="sibTrans" cxnId="{9D8803F0-76E0-4C27-AFFB-4F3EAC7FC024}">
      <dgm:prSet/>
      <dgm:spPr/>
      <dgm:t>
        <a:bodyPr/>
        <a:lstStyle/>
        <a:p>
          <a:endParaRPr lang="en-US"/>
        </a:p>
      </dgm:t>
    </dgm:pt>
    <dgm:pt modelId="{88AE6DC8-7A24-2B4A-99B4-C552BA611DAD}" type="pres">
      <dgm:prSet presAssocID="{EE4118F3-1C0B-49B4-852C-61732D64F183}" presName="linear" presStyleCnt="0">
        <dgm:presLayoutVars>
          <dgm:animLvl val="lvl"/>
          <dgm:resizeHandles val="exact"/>
        </dgm:presLayoutVars>
      </dgm:prSet>
      <dgm:spPr/>
    </dgm:pt>
    <dgm:pt modelId="{041ADF7F-D654-7746-BA62-007AD8D9C832}" type="pres">
      <dgm:prSet presAssocID="{4011095C-48AC-4410-BA2F-07D4DC67C6F7}" presName="parentText" presStyleLbl="node1" presStyleIdx="0" presStyleCnt="2">
        <dgm:presLayoutVars>
          <dgm:chMax val="0"/>
          <dgm:bulletEnabled val="1"/>
        </dgm:presLayoutVars>
      </dgm:prSet>
      <dgm:spPr/>
    </dgm:pt>
    <dgm:pt modelId="{20BBBA55-62BF-5746-9731-1A52B6C236C1}" type="pres">
      <dgm:prSet presAssocID="{BFCF8DB7-E984-436D-94DA-AE9D84910BF2}" presName="spacer" presStyleCnt="0"/>
      <dgm:spPr/>
    </dgm:pt>
    <dgm:pt modelId="{EB232011-017C-7E43-A1CE-A12FF774995C}" type="pres">
      <dgm:prSet presAssocID="{9EB8285C-5C9C-4EA3-8CB8-1EF6E2270553}" presName="parentText" presStyleLbl="node1" presStyleIdx="1" presStyleCnt="2">
        <dgm:presLayoutVars>
          <dgm:chMax val="0"/>
          <dgm:bulletEnabled val="1"/>
        </dgm:presLayoutVars>
      </dgm:prSet>
      <dgm:spPr/>
    </dgm:pt>
  </dgm:ptLst>
  <dgm:cxnLst>
    <dgm:cxn modelId="{FE95CF40-400B-4745-A48C-1080D0F8CF9A}" type="presOf" srcId="{4011095C-48AC-4410-BA2F-07D4DC67C6F7}" destId="{041ADF7F-D654-7746-BA62-007AD8D9C832}" srcOrd="0" destOrd="0" presId="urn:microsoft.com/office/officeart/2005/8/layout/vList2"/>
    <dgm:cxn modelId="{D39E9444-A0F5-C643-BA10-5111E6425732}" type="presOf" srcId="{9EB8285C-5C9C-4EA3-8CB8-1EF6E2270553}" destId="{EB232011-017C-7E43-A1CE-A12FF774995C}" srcOrd="0" destOrd="0" presId="urn:microsoft.com/office/officeart/2005/8/layout/vList2"/>
    <dgm:cxn modelId="{8426C547-AB87-0140-B99D-032B5A984446}" type="presOf" srcId="{EE4118F3-1C0B-49B4-852C-61732D64F183}" destId="{88AE6DC8-7A24-2B4A-99B4-C552BA611DAD}" srcOrd="0" destOrd="0" presId="urn:microsoft.com/office/officeart/2005/8/layout/vList2"/>
    <dgm:cxn modelId="{D09DD2D2-ADAC-4DFC-8E9E-74840A162B35}" srcId="{EE4118F3-1C0B-49B4-852C-61732D64F183}" destId="{4011095C-48AC-4410-BA2F-07D4DC67C6F7}" srcOrd="0" destOrd="0" parTransId="{B1B1FF3A-DBE1-44B6-8AB3-7F89880AC554}" sibTransId="{BFCF8DB7-E984-436D-94DA-AE9D84910BF2}"/>
    <dgm:cxn modelId="{9D8803F0-76E0-4C27-AFFB-4F3EAC7FC024}" srcId="{EE4118F3-1C0B-49B4-852C-61732D64F183}" destId="{9EB8285C-5C9C-4EA3-8CB8-1EF6E2270553}" srcOrd="1" destOrd="0" parTransId="{5ADA79CA-F915-40E4-8508-937DF3B2C8EE}" sibTransId="{9BCCE18B-5D1A-4454-B89E-8C8CA8899591}"/>
    <dgm:cxn modelId="{DD30F2DA-AF74-0343-96DF-BDED105387DB}" type="presParOf" srcId="{88AE6DC8-7A24-2B4A-99B4-C552BA611DAD}" destId="{041ADF7F-D654-7746-BA62-007AD8D9C832}" srcOrd="0" destOrd="0" presId="urn:microsoft.com/office/officeart/2005/8/layout/vList2"/>
    <dgm:cxn modelId="{4F5359A4-44CF-DE43-B939-88E1CED36C42}" type="presParOf" srcId="{88AE6DC8-7A24-2B4A-99B4-C552BA611DAD}" destId="{20BBBA55-62BF-5746-9731-1A52B6C236C1}" srcOrd="1" destOrd="0" presId="urn:microsoft.com/office/officeart/2005/8/layout/vList2"/>
    <dgm:cxn modelId="{0E61F556-910A-DF40-A8F8-E06EDA83D321}" type="presParOf" srcId="{88AE6DC8-7A24-2B4A-99B4-C552BA611DAD}" destId="{EB232011-017C-7E43-A1CE-A12FF774995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B12CE02-96BA-4BCB-96C8-E32421AE176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6A27598-495B-4C67-9A02-F4625AF0BBFC}">
      <dgm:prSet/>
      <dgm:spPr/>
      <dgm:t>
        <a:bodyPr/>
        <a:lstStyle/>
        <a:p>
          <a:r>
            <a:rPr lang="en-US"/>
            <a:t>We test an intervention to increase enrollment of low-income students at the University of Michigan. </a:t>
          </a:r>
        </a:p>
      </dgm:t>
    </dgm:pt>
    <dgm:pt modelId="{5EC2952A-FB77-45D8-B4A0-F77D9EA643A5}" type="parTrans" cxnId="{37B51B65-3CA6-42D6-8F69-E0CF1847921B}">
      <dgm:prSet/>
      <dgm:spPr/>
      <dgm:t>
        <a:bodyPr/>
        <a:lstStyle/>
        <a:p>
          <a:endParaRPr lang="en-US"/>
        </a:p>
      </dgm:t>
    </dgm:pt>
    <dgm:pt modelId="{D5B387AB-6BEC-48D4-97DF-7582FCCD621E}" type="sibTrans" cxnId="{37B51B65-3CA6-42D6-8F69-E0CF1847921B}">
      <dgm:prSet/>
      <dgm:spPr/>
      <dgm:t>
        <a:bodyPr/>
        <a:lstStyle/>
        <a:p>
          <a:endParaRPr lang="en-US"/>
        </a:p>
      </dgm:t>
    </dgm:pt>
    <dgm:pt modelId="{AFF1B239-6F61-4267-BDD1-313B6839C575}">
      <dgm:prSet/>
      <dgm:spPr/>
      <dgm:t>
        <a:bodyPr/>
        <a:lstStyle/>
        <a:p>
          <a:r>
            <a:rPr lang="en-US"/>
            <a:t>The intervention was designed to address problems that affect the college choices of low-income, high-achieving students</a:t>
          </a:r>
        </a:p>
      </dgm:t>
    </dgm:pt>
    <dgm:pt modelId="{B4A8FA6B-145E-423D-A13C-5E80ED2B1C49}" type="parTrans" cxnId="{3C1FF552-D47D-4C6C-ADE4-EF1C1012A218}">
      <dgm:prSet/>
      <dgm:spPr/>
      <dgm:t>
        <a:bodyPr/>
        <a:lstStyle/>
        <a:p>
          <a:endParaRPr lang="en-US"/>
        </a:p>
      </dgm:t>
    </dgm:pt>
    <dgm:pt modelId="{029889E3-28BB-4D49-B13E-30FBC709631B}" type="sibTrans" cxnId="{3C1FF552-D47D-4C6C-ADE4-EF1C1012A218}">
      <dgm:prSet/>
      <dgm:spPr/>
      <dgm:t>
        <a:bodyPr/>
        <a:lstStyle/>
        <a:p>
          <a:endParaRPr lang="en-US"/>
        </a:p>
      </dgm:t>
    </dgm:pt>
    <dgm:pt modelId="{82F01D9E-DC7F-480A-AEFF-4DDF53F9148D}">
      <dgm:prSet/>
      <dgm:spPr/>
      <dgm:t>
        <a:bodyPr/>
        <a:lstStyle/>
        <a:p>
          <a:r>
            <a:rPr lang="en-US"/>
            <a:t>We contact students (as well as their parents and principals) </a:t>
          </a:r>
          <a:r>
            <a:rPr lang="en-US" b="1"/>
            <a:t>with an encouragement to apply and a promise of four years of free tuition and fees upon admission</a:t>
          </a:r>
          <a:endParaRPr lang="en-US"/>
        </a:p>
      </dgm:t>
    </dgm:pt>
    <dgm:pt modelId="{9863E92C-C37F-4634-B79E-2F159447EDD1}" type="parTrans" cxnId="{E3CC7EFF-206A-40C1-A830-41E48C2229FD}">
      <dgm:prSet/>
      <dgm:spPr/>
      <dgm:t>
        <a:bodyPr/>
        <a:lstStyle/>
        <a:p>
          <a:endParaRPr lang="en-US"/>
        </a:p>
      </dgm:t>
    </dgm:pt>
    <dgm:pt modelId="{87633C4A-7D5B-4B9A-9282-C6427809E274}" type="sibTrans" cxnId="{E3CC7EFF-206A-40C1-A830-41E48C2229FD}">
      <dgm:prSet/>
      <dgm:spPr/>
      <dgm:t>
        <a:bodyPr/>
        <a:lstStyle/>
        <a:p>
          <a:endParaRPr lang="en-US"/>
        </a:p>
      </dgm:t>
    </dgm:pt>
    <dgm:pt modelId="{A54A62B6-D599-384F-8403-D59FD4584881}" type="pres">
      <dgm:prSet presAssocID="{AB12CE02-96BA-4BCB-96C8-E32421AE1760}" presName="linear" presStyleCnt="0">
        <dgm:presLayoutVars>
          <dgm:animLvl val="lvl"/>
          <dgm:resizeHandles val="exact"/>
        </dgm:presLayoutVars>
      </dgm:prSet>
      <dgm:spPr/>
    </dgm:pt>
    <dgm:pt modelId="{2AA58F2E-7259-F047-9121-096D34B59A6C}" type="pres">
      <dgm:prSet presAssocID="{A6A27598-495B-4C67-9A02-F4625AF0BBFC}" presName="parentText" presStyleLbl="node1" presStyleIdx="0" presStyleCnt="3">
        <dgm:presLayoutVars>
          <dgm:chMax val="0"/>
          <dgm:bulletEnabled val="1"/>
        </dgm:presLayoutVars>
      </dgm:prSet>
      <dgm:spPr/>
    </dgm:pt>
    <dgm:pt modelId="{9499DC6A-D102-5645-B23B-62F3A9740655}" type="pres">
      <dgm:prSet presAssocID="{D5B387AB-6BEC-48D4-97DF-7582FCCD621E}" presName="spacer" presStyleCnt="0"/>
      <dgm:spPr/>
    </dgm:pt>
    <dgm:pt modelId="{7F158C11-3AC1-7243-94D6-AD5CDDB782FE}" type="pres">
      <dgm:prSet presAssocID="{AFF1B239-6F61-4267-BDD1-313B6839C575}" presName="parentText" presStyleLbl="node1" presStyleIdx="1" presStyleCnt="3">
        <dgm:presLayoutVars>
          <dgm:chMax val="0"/>
          <dgm:bulletEnabled val="1"/>
        </dgm:presLayoutVars>
      </dgm:prSet>
      <dgm:spPr/>
    </dgm:pt>
    <dgm:pt modelId="{4E294C94-6608-D64F-B64F-FA3C9BCB25B7}" type="pres">
      <dgm:prSet presAssocID="{029889E3-28BB-4D49-B13E-30FBC709631B}" presName="spacer" presStyleCnt="0"/>
      <dgm:spPr/>
    </dgm:pt>
    <dgm:pt modelId="{6E417F25-853F-3A4F-BBCE-596ED9765B77}" type="pres">
      <dgm:prSet presAssocID="{82F01D9E-DC7F-480A-AEFF-4DDF53F9148D}" presName="parentText" presStyleLbl="node1" presStyleIdx="2" presStyleCnt="3">
        <dgm:presLayoutVars>
          <dgm:chMax val="0"/>
          <dgm:bulletEnabled val="1"/>
        </dgm:presLayoutVars>
      </dgm:prSet>
      <dgm:spPr/>
    </dgm:pt>
  </dgm:ptLst>
  <dgm:cxnLst>
    <dgm:cxn modelId="{F5A98C0A-3DAC-2440-BB40-AF0747E321C5}" type="presOf" srcId="{AB12CE02-96BA-4BCB-96C8-E32421AE1760}" destId="{A54A62B6-D599-384F-8403-D59FD4584881}" srcOrd="0" destOrd="0" presId="urn:microsoft.com/office/officeart/2005/8/layout/vList2"/>
    <dgm:cxn modelId="{4BAB900D-6BE4-184E-A854-3FF5B0B1A0F6}" type="presOf" srcId="{AFF1B239-6F61-4267-BDD1-313B6839C575}" destId="{7F158C11-3AC1-7243-94D6-AD5CDDB782FE}" srcOrd="0" destOrd="0" presId="urn:microsoft.com/office/officeart/2005/8/layout/vList2"/>
    <dgm:cxn modelId="{3C1FF552-D47D-4C6C-ADE4-EF1C1012A218}" srcId="{AB12CE02-96BA-4BCB-96C8-E32421AE1760}" destId="{AFF1B239-6F61-4267-BDD1-313B6839C575}" srcOrd="1" destOrd="0" parTransId="{B4A8FA6B-145E-423D-A13C-5E80ED2B1C49}" sibTransId="{029889E3-28BB-4D49-B13E-30FBC709631B}"/>
    <dgm:cxn modelId="{37B51B65-3CA6-42D6-8F69-E0CF1847921B}" srcId="{AB12CE02-96BA-4BCB-96C8-E32421AE1760}" destId="{A6A27598-495B-4C67-9A02-F4625AF0BBFC}" srcOrd="0" destOrd="0" parTransId="{5EC2952A-FB77-45D8-B4A0-F77D9EA643A5}" sibTransId="{D5B387AB-6BEC-48D4-97DF-7582FCCD621E}"/>
    <dgm:cxn modelId="{A65D3DBA-12AB-044B-B96D-3A48AE42E509}" type="presOf" srcId="{82F01D9E-DC7F-480A-AEFF-4DDF53F9148D}" destId="{6E417F25-853F-3A4F-BBCE-596ED9765B77}" srcOrd="0" destOrd="0" presId="urn:microsoft.com/office/officeart/2005/8/layout/vList2"/>
    <dgm:cxn modelId="{44FCCDC7-12CF-5949-924C-E458DF0E2FC1}" type="presOf" srcId="{A6A27598-495B-4C67-9A02-F4625AF0BBFC}" destId="{2AA58F2E-7259-F047-9121-096D34B59A6C}" srcOrd="0" destOrd="0" presId="urn:microsoft.com/office/officeart/2005/8/layout/vList2"/>
    <dgm:cxn modelId="{E3CC7EFF-206A-40C1-A830-41E48C2229FD}" srcId="{AB12CE02-96BA-4BCB-96C8-E32421AE1760}" destId="{82F01D9E-DC7F-480A-AEFF-4DDF53F9148D}" srcOrd="2" destOrd="0" parTransId="{9863E92C-C37F-4634-B79E-2F159447EDD1}" sibTransId="{87633C4A-7D5B-4B9A-9282-C6427809E274}"/>
    <dgm:cxn modelId="{52B652A4-FFAA-F54F-9F7E-0E27CB21C018}" type="presParOf" srcId="{A54A62B6-D599-384F-8403-D59FD4584881}" destId="{2AA58F2E-7259-F047-9121-096D34B59A6C}" srcOrd="0" destOrd="0" presId="urn:microsoft.com/office/officeart/2005/8/layout/vList2"/>
    <dgm:cxn modelId="{8BBC5D43-886B-0C4A-B4D9-83F7D20F4708}" type="presParOf" srcId="{A54A62B6-D599-384F-8403-D59FD4584881}" destId="{9499DC6A-D102-5645-B23B-62F3A9740655}" srcOrd="1" destOrd="0" presId="urn:microsoft.com/office/officeart/2005/8/layout/vList2"/>
    <dgm:cxn modelId="{C151C8B5-08C9-B041-A6CF-6A6B38CC8CC2}" type="presParOf" srcId="{A54A62B6-D599-384F-8403-D59FD4584881}" destId="{7F158C11-3AC1-7243-94D6-AD5CDDB782FE}" srcOrd="2" destOrd="0" presId="urn:microsoft.com/office/officeart/2005/8/layout/vList2"/>
    <dgm:cxn modelId="{04DA1310-0766-284D-A7D7-60FC11FFD080}" type="presParOf" srcId="{A54A62B6-D599-384F-8403-D59FD4584881}" destId="{4E294C94-6608-D64F-B64F-FA3C9BCB25B7}" srcOrd="3" destOrd="0" presId="urn:microsoft.com/office/officeart/2005/8/layout/vList2"/>
    <dgm:cxn modelId="{012ABA87-D186-B943-9E11-B6AE95776F6C}" type="presParOf" srcId="{A54A62B6-D599-384F-8403-D59FD4584881}" destId="{6E417F25-853F-3A4F-BBCE-596ED9765B7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45723E8-9D73-4F78-A46C-0B806EC5F897}"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DAB897C2-B475-4F74-A678-D0C73AA161DE}">
      <dgm:prSet/>
      <dgm:spPr/>
      <dgm:t>
        <a:bodyPr/>
        <a:lstStyle/>
        <a:p>
          <a:r>
            <a:rPr lang="en-US"/>
            <a:t>“Waiting period laws that delay the purchase of firearms by a few days reduce gun homicides by roughly 17%.” </a:t>
          </a:r>
        </a:p>
      </dgm:t>
    </dgm:pt>
    <dgm:pt modelId="{88CD35FF-EF50-44F3-8FD4-1BD0B729250B}" type="parTrans" cxnId="{1B27AA6B-7564-4CB0-9CE7-6799D88D9413}">
      <dgm:prSet/>
      <dgm:spPr/>
      <dgm:t>
        <a:bodyPr/>
        <a:lstStyle/>
        <a:p>
          <a:endParaRPr lang="en-US"/>
        </a:p>
      </dgm:t>
    </dgm:pt>
    <dgm:pt modelId="{D10C9C82-9009-4E76-B097-DA3128F7182C}" type="sibTrans" cxnId="{1B27AA6B-7564-4CB0-9CE7-6799D88D9413}">
      <dgm:prSet/>
      <dgm:spPr/>
      <dgm:t>
        <a:bodyPr/>
        <a:lstStyle/>
        <a:p>
          <a:endParaRPr lang="en-US"/>
        </a:p>
      </dgm:t>
    </dgm:pt>
    <dgm:pt modelId="{1333608F-134A-46FE-893C-C809932D6E96}">
      <dgm:prSet/>
      <dgm:spPr/>
      <dgm:t>
        <a:bodyPr/>
        <a:lstStyle/>
        <a:p>
          <a:r>
            <a:rPr lang="en-US"/>
            <a:t>“Our results imply that the 17 states (including the District of Columbia) with waiting periods </a:t>
          </a:r>
          <a:r>
            <a:rPr lang="en-US" b="1"/>
            <a:t>avoid roughly 750 gun homicides per </a:t>
          </a:r>
          <a:r>
            <a:rPr lang="en-US"/>
            <a:t>year as a result of this policy.” </a:t>
          </a:r>
        </a:p>
      </dgm:t>
    </dgm:pt>
    <dgm:pt modelId="{DE58CD56-C173-4DFD-B3F3-223A69C43712}" type="parTrans" cxnId="{0C885213-83C9-4DDA-8D70-E72FE415FD54}">
      <dgm:prSet/>
      <dgm:spPr/>
      <dgm:t>
        <a:bodyPr/>
        <a:lstStyle/>
        <a:p>
          <a:endParaRPr lang="en-US"/>
        </a:p>
      </dgm:t>
    </dgm:pt>
    <dgm:pt modelId="{C21E0BDE-4E30-48AD-ADEC-0CC1CE4DFBA5}" type="sibTrans" cxnId="{0C885213-83C9-4DDA-8D70-E72FE415FD54}">
      <dgm:prSet/>
      <dgm:spPr/>
      <dgm:t>
        <a:bodyPr/>
        <a:lstStyle/>
        <a:p>
          <a:endParaRPr lang="en-US"/>
        </a:p>
      </dgm:t>
    </dgm:pt>
    <dgm:pt modelId="{A29194AA-FC95-486C-860B-11330BEC6046}">
      <dgm:prSet/>
      <dgm:spPr/>
      <dgm:t>
        <a:bodyPr/>
        <a:lstStyle/>
        <a:p>
          <a:r>
            <a:rPr lang="en-US"/>
            <a:t>”Expanding the waiting period policy to all other US states would prevent </a:t>
          </a:r>
          <a:r>
            <a:rPr lang="en-US" b="1"/>
            <a:t>an additional 910 gun homicide</a:t>
          </a:r>
          <a:r>
            <a:rPr lang="en-US"/>
            <a:t>s per year without imposing any restrictions on who can own a gun.”</a:t>
          </a:r>
        </a:p>
      </dgm:t>
    </dgm:pt>
    <dgm:pt modelId="{EE890735-A409-4431-8DD4-AFE243DE90AD}" type="parTrans" cxnId="{2BAF7F00-771B-42A4-AA53-E097E582FAB6}">
      <dgm:prSet/>
      <dgm:spPr/>
      <dgm:t>
        <a:bodyPr/>
        <a:lstStyle/>
        <a:p>
          <a:endParaRPr lang="en-US"/>
        </a:p>
      </dgm:t>
    </dgm:pt>
    <dgm:pt modelId="{132912D5-0B50-4731-9C73-BD6AF74B8B2A}" type="sibTrans" cxnId="{2BAF7F00-771B-42A4-AA53-E097E582FAB6}">
      <dgm:prSet/>
      <dgm:spPr/>
      <dgm:t>
        <a:bodyPr/>
        <a:lstStyle/>
        <a:p>
          <a:endParaRPr lang="en-US"/>
        </a:p>
      </dgm:t>
    </dgm:pt>
    <dgm:pt modelId="{85D81724-7A3D-B641-ABF2-1C9E092D4278}" type="pres">
      <dgm:prSet presAssocID="{945723E8-9D73-4F78-A46C-0B806EC5F897}" presName="linear" presStyleCnt="0">
        <dgm:presLayoutVars>
          <dgm:animLvl val="lvl"/>
          <dgm:resizeHandles val="exact"/>
        </dgm:presLayoutVars>
      </dgm:prSet>
      <dgm:spPr/>
    </dgm:pt>
    <dgm:pt modelId="{3E0A39A2-F782-C44F-A3AB-E96E8951E120}" type="pres">
      <dgm:prSet presAssocID="{DAB897C2-B475-4F74-A678-D0C73AA161DE}" presName="parentText" presStyleLbl="node1" presStyleIdx="0" presStyleCnt="3">
        <dgm:presLayoutVars>
          <dgm:chMax val="0"/>
          <dgm:bulletEnabled val="1"/>
        </dgm:presLayoutVars>
      </dgm:prSet>
      <dgm:spPr/>
    </dgm:pt>
    <dgm:pt modelId="{62E63925-5350-DD47-8228-996F331906A2}" type="pres">
      <dgm:prSet presAssocID="{D10C9C82-9009-4E76-B097-DA3128F7182C}" presName="spacer" presStyleCnt="0"/>
      <dgm:spPr/>
    </dgm:pt>
    <dgm:pt modelId="{E417C91B-D5DB-704A-B352-1F2650FBF413}" type="pres">
      <dgm:prSet presAssocID="{1333608F-134A-46FE-893C-C809932D6E96}" presName="parentText" presStyleLbl="node1" presStyleIdx="1" presStyleCnt="3">
        <dgm:presLayoutVars>
          <dgm:chMax val="0"/>
          <dgm:bulletEnabled val="1"/>
        </dgm:presLayoutVars>
      </dgm:prSet>
      <dgm:spPr/>
    </dgm:pt>
    <dgm:pt modelId="{B51EE3FF-4806-BA44-AFD1-0B6B38A79245}" type="pres">
      <dgm:prSet presAssocID="{C21E0BDE-4E30-48AD-ADEC-0CC1CE4DFBA5}" presName="spacer" presStyleCnt="0"/>
      <dgm:spPr/>
    </dgm:pt>
    <dgm:pt modelId="{B166253C-DCBE-6841-8257-6119D1EB17B2}" type="pres">
      <dgm:prSet presAssocID="{A29194AA-FC95-486C-860B-11330BEC6046}" presName="parentText" presStyleLbl="node1" presStyleIdx="2" presStyleCnt="3">
        <dgm:presLayoutVars>
          <dgm:chMax val="0"/>
          <dgm:bulletEnabled val="1"/>
        </dgm:presLayoutVars>
      </dgm:prSet>
      <dgm:spPr/>
    </dgm:pt>
  </dgm:ptLst>
  <dgm:cxnLst>
    <dgm:cxn modelId="{2BAF7F00-771B-42A4-AA53-E097E582FAB6}" srcId="{945723E8-9D73-4F78-A46C-0B806EC5F897}" destId="{A29194AA-FC95-486C-860B-11330BEC6046}" srcOrd="2" destOrd="0" parTransId="{EE890735-A409-4431-8DD4-AFE243DE90AD}" sibTransId="{132912D5-0B50-4731-9C73-BD6AF74B8B2A}"/>
    <dgm:cxn modelId="{0C885213-83C9-4DDA-8D70-E72FE415FD54}" srcId="{945723E8-9D73-4F78-A46C-0B806EC5F897}" destId="{1333608F-134A-46FE-893C-C809932D6E96}" srcOrd="1" destOrd="0" parTransId="{DE58CD56-C173-4DFD-B3F3-223A69C43712}" sibTransId="{C21E0BDE-4E30-48AD-ADEC-0CC1CE4DFBA5}"/>
    <dgm:cxn modelId="{064B4A1A-810C-D946-B2D1-5F10732E3B25}" type="presOf" srcId="{DAB897C2-B475-4F74-A678-D0C73AA161DE}" destId="{3E0A39A2-F782-C44F-A3AB-E96E8951E120}" srcOrd="0" destOrd="0" presId="urn:microsoft.com/office/officeart/2005/8/layout/vList2"/>
    <dgm:cxn modelId="{1B27AA6B-7564-4CB0-9CE7-6799D88D9413}" srcId="{945723E8-9D73-4F78-A46C-0B806EC5F897}" destId="{DAB897C2-B475-4F74-A678-D0C73AA161DE}" srcOrd="0" destOrd="0" parTransId="{88CD35FF-EF50-44F3-8FD4-1BD0B729250B}" sibTransId="{D10C9C82-9009-4E76-B097-DA3128F7182C}"/>
    <dgm:cxn modelId="{CBC62992-1046-1B47-B50F-403272AF0026}" type="presOf" srcId="{1333608F-134A-46FE-893C-C809932D6E96}" destId="{E417C91B-D5DB-704A-B352-1F2650FBF413}" srcOrd="0" destOrd="0" presId="urn:microsoft.com/office/officeart/2005/8/layout/vList2"/>
    <dgm:cxn modelId="{A5C3FEA4-7152-F04F-9F81-063289CBBC8F}" type="presOf" srcId="{A29194AA-FC95-486C-860B-11330BEC6046}" destId="{B166253C-DCBE-6841-8257-6119D1EB17B2}" srcOrd="0" destOrd="0" presId="urn:microsoft.com/office/officeart/2005/8/layout/vList2"/>
    <dgm:cxn modelId="{60EA00DC-C57A-C24C-A60D-15A8749571E7}" type="presOf" srcId="{945723E8-9D73-4F78-A46C-0B806EC5F897}" destId="{85D81724-7A3D-B641-ABF2-1C9E092D4278}" srcOrd="0" destOrd="0" presId="urn:microsoft.com/office/officeart/2005/8/layout/vList2"/>
    <dgm:cxn modelId="{C34D1333-5C5D-B84A-8B14-FA31CAD630C8}" type="presParOf" srcId="{85D81724-7A3D-B641-ABF2-1C9E092D4278}" destId="{3E0A39A2-F782-C44F-A3AB-E96E8951E120}" srcOrd="0" destOrd="0" presId="urn:microsoft.com/office/officeart/2005/8/layout/vList2"/>
    <dgm:cxn modelId="{05BDEC85-CBAC-3F43-8CE9-E0F95F99EFF8}" type="presParOf" srcId="{85D81724-7A3D-B641-ABF2-1C9E092D4278}" destId="{62E63925-5350-DD47-8228-996F331906A2}" srcOrd="1" destOrd="0" presId="urn:microsoft.com/office/officeart/2005/8/layout/vList2"/>
    <dgm:cxn modelId="{D967D471-6BAB-4946-8617-7AB478C6D7A0}" type="presParOf" srcId="{85D81724-7A3D-B641-ABF2-1C9E092D4278}" destId="{E417C91B-D5DB-704A-B352-1F2650FBF413}" srcOrd="2" destOrd="0" presId="urn:microsoft.com/office/officeart/2005/8/layout/vList2"/>
    <dgm:cxn modelId="{FFBC33D5-F467-FC46-835E-58FB9FA2DC85}" type="presParOf" srcId="{85D81724-7A3D-B641-ABF2-1C9E092D4278}" destId="{B51EE3FF-4806-BA44-AFD1-0B6B38A79245}" srcOrd="3" destOrd="0" presId="urn:microsoft.com/office/officeart/2005/8/layout/vList2"/>
    <dgm:cxn modelId="{7B2312A1-9BE8-EC41-9562-5AC2B7D3DC5A}" type="presParOf" srcId="{85D81724-7A3D-B641-ABF2-1C9E092D4278}" destId="{B166253C-DCBE-6841-8257-6119D1EB17B2}"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93275D8-1E65-4585-8885-5E4B0326670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AE7390AA-810B-4034-981D-0ABFCE592F44}">
      <dgm:prSet/>
      <dgm:spPr/>
      <dgm:t>
        <a:bodyPr/>
        <a:lstStyle/>
        <a:p>
          <a:r>
            <a:rPr lang="en-US" b="1"/>
            <a:t>Millions </a:t>
          </a:r>
          <a:r>
            <a:rPr lang="en-US"/>
            <a:t>of low-income people fail to claim tax benefits for which they are eligible, in part because the rules governing the benefits are extraordinarily complex.</a:t>
          </a:r>
        </a:p>
      </dgm:t>
    </dgm:pt>
    <dgm:pt modelId="{EE23FF7F-0330-44DA-84E9-B000DD0D1358}" type="parTrans" cxnId="{D4C2E64A-8455-4C4C-A4E5-045B380C605A}">
      <dgm:prSet/>
      <dgm:spPr/>
      <dgm:t>
        <a:bodyPr/>
        <a:lstStyle/>
        <a:p>
          <a:endParaRPr lang="en-US"/>
        </a:p>
      </dgm:t>
    </dgm:pt>
    <dgm:pt modelId="{85607CEB-460D-4101-AFE2-28ECB8620237}" type="sibTrans" cxnId="{D4C2E64A-8455-4C4C-A4E5-045B380C605A}">
      <dgm:prSet/>
      <dgm:spPr/>
      <dgm:t>
        <a:bodyPr/>
        <a:lstStyle/>
        <a:p>
          <a:endParaRPr lang="en-US"/>
        </a:p>
      </dgm:t>
    </dgm:pt>
    <dgm:pt modelId="{79845B4E-99FE-409B-BAB6-D12E59013323}">
      <dgm:prSet/>
      <dgm:spPr/>
      <dgm:t>
        <a:bodyPr/>
        <a:lstStyle/>
        <a:p>
          <a:r>
            <a:rPr lang="en-US"/>
            <a:t>Special Supplemental Nutrition Program for Women, Infants, and Children: </a:t>
          </a:r>
        </a:p>
      </dgm:t>
    </dgm:pt>
    <dgm:pt modelId="{E22F89C4-C125-4D57-B80C-1816B0321995}" type="parTrans" cxnId="{8BE1C5A0-5A75-48E6-B5F2-58AC97E2EDCB}">
      <dgm:prSet/>
      <dgm:spPr/>
      <dgm:t>
        <a:bodyPr/>
        <a:lstStyle/>
        <a:p>
          <a:endParaRPr lang="en-US"/>
        </a:p>
      </dgm:t>
    </dgm:pt>
    <dgm:pt modelId="{5DB6CB5B-97CB-414B-AD28-E5F9FF80B496}" type="sibTrans" cxnId="{8BE1C5A0-5A75-48E6-B5F2-58AC97E2EDCB}">
      <dgm:prSet/>
      <dgm:spPr/>
      <dgm:t>
        <a:bodyPr/>
        <a:lstStyle/>
        <a:p>
          <a:endParaRPr lang="en-US"/>
        </a:p>
      </dgm:t>
    </dgm:pt>
    <dgm:pt modelId="{6F9EB683-575E-4626-996C-436E03003C5D}">
      <dgm:prSet/>
      <dgm:spPr/>
      <dgm:t>
        <a:bodyPr/>
        <a:lstStyle/>
        <a:p>
          <a:r>
            <a:rPr lang="en-US"/>
            <a:t>In a recent year, more than 2.4 million infants in the United States were eligible for WIC. 80 percent of eligible infants did not participate in the program. 50 percent of eligible pregnant women were not covered.</a:t>
          </a:r>
        </a:p>
      </dgm:t>
    </dgm:pt>
    <dgm:pt modelId="{5FDE677C-A9D4-48FF-8CAD-EF8768974807}" type="parTrans" cxnId="{802057B3-5A17-4072-80B7-66C9AE603009}">
      <dgm:prSet/>
      <dgm:spPr/>
      <dgm:t>
        <a:bodyPr/>
        <a:lstStyle/>
        <a:p>
          <a:endParaRPr lang="en-US"/>
        </a:p>
      </dgm:t>
    </dgm:pt>
    <dgm:pt modelId="{EEF9453D-72EF-45F7-B4D3-AD17B5E7FDCF}" type="sibTrans" cxnId="{802057B3-5A17-4072-80B7-66C9AE603009}">
      <dgm:prSet/>
      <dgm:spPr/>
      <dgm:t>
        <a:bodyPr/>
        <a:lstStyle/>
        <a:p>
          <a:endParaRPr lang="en-US"/>
        </a:p>
      </dgm:t>
    </dgm:pt>
    <dgm:pt modelId="{DB2D6469-B218-084E-8BE6-9BF5CC1138D4}" type="pres">
      <dgm:prSet presAssocID="{293275D8-1E65-4585-8885-5E4B03266705}" presName="linear" presStyleCnt="0">
        <dgm:presLayoutVars>
          <dgm:animLvl val="lvl"/>
          <dgm:resizeHandles val="exact"/>
        </dgm:presLayoutVars>
      </dgm:prSet>
      <dgm:spPr/>
    </dgm:pt>
    <dgm:pt modelId="{35EDFBD6-FFC2-CC4E-B083-57F2FBE8FB36}" type="pres">
      <dgm:prSet presAssocID="{AE7390AA-810B-4034-981D-0ABFCE592F44}" presName="parentText" presStyleLbl="node1" presStyleIdx="0" presStyleCnt="3">
        <dgm:presLayoutVars>
          <dgm:chMax val="0"/>
          <dgm:bulletEnabled val="1"/>
        </dgm:presLayoutVars>
      </dgm:prSet>
      <dgm:spPr/>
    </dgm:pt>
    <dgm:pt modelId="{F720AEA3-2844-434F-A52F-BCF1ABF6CEF4}" type="pres">
      <dgm:prSet presAssocID="{85607CEB-460D-4101-AFE2-28ECB8620237}" presName="spacer" presStyleCnt="0"/>
      <dgm:spPr/>
    </dgm:pt>
    <dgm:pt modelId="{F804FCE1-AEC0-F64F-A692-F0A7E9C42265}" type="pres">
      <dgm:prSet presAssocID="{79845B4E-99FE-409B-BAB6-D12E59013323}" presName="parentText" presStyleLbl="node1" presStyleIdx="1" presStyleCnt="3">
        <dgm:presLayoutVars>
          <dgm:chMax val="0"/>
          <dgm:bulletEnabled val="1"/>
        </dgm:presLayoutVars>
      </dgm:prSet>
      <dgm:spPr/>
    </dgm:pt>
    <dgm:pt modelId="{ACEF170B-F08D-5145-8328-8CDB5E8E939A}" type="pres">
      <dgm:prSet presAssocID="{5DB6CB5B-97CB-414B-AD28-E5F9FF80B496}" presName="spacer" presStyleCnt="0"/>
      <dgm:spPr/>
    </dgm:pt>
    <dgm:pt modelId="{0D1DC9E5-531F-534D-A612-9C21505DD57E}" type="pres">
      <dgm:prSet presAssocID="{6F9EB683-575E-4626-996C-436E03003C5D}" presName="parentText" presStyleLbl="node1" presStyleIdx="2" presStyleCnt="3">
        <dgm:presLayoutVars>
          <dgm:chMax val="0"/>
          <dgm:bulletEnabled val="1"/>
        </dgm:presLayoutVars>
      </dgm:prSet>
      <dgm:spPr/>
    </dgm:pt>
  </dgm:ptLst>
  <dgm:cxnLst>
    <dgm:cxn modelId="{D4C2E64A-8455-4C4C-A4E5-045B380C605A}" srcId="{293275D8-1E65-4585-8885-5E4B03266705}" destId="{AE7390AA-810B-4034-981D-0ABFCE592F44}" srcOrd="0" destOrd="0" parTransId="{EE23FF7F-0330-44DA-84E9-B000DD0D1358}" sibTransId="{85607CEB-460D-4101-AFE2-28ECB8620237}"/>
    <dgm:cxn modelId="{4C334A52-4D88-F24E-9F33-A97ED9490C17}" type="presOf" srcId="{293275D8-1E65-4585-8885-5E4B03266705}" destId="{DB2D6469-B218-084E-8BE6-9BF5CC1138D4}" srcOrd="0" destOrd="0" presId="urn:microsoft.com/office/officeart/2005/8/layout/vList2"/>
    <dgm:cxn modelId="{C32ED061-ACB1-F24D-9758-A66EFB063F3F}" type="presOf" srcId="{79845B4E-99FE-409B-BAB6-D12E59013323}" destId="{F804FCE1-AEC0-F64F-A692-F0A7E9C42265}" srcOrd="0" destOrd="0" presId="urn:microsoft.com/office/officeart/2005/8/layout/vList2"/>
    <dgm:cxn modelId="{8BE1C5A0-5A75-48E6-B5F2-58AC97E2EDCB}" srcId="{293275D8-1E65-4585-8885-5E4B03266705}" destId="{79845B4E-99FE-409B-BAB6-D12E59013323}" srcOrd="1" destOrd="0" parTransId="{E22F89C4-C125-4D57-B80C-1816B0321995}" sibTransId="{5DB6CB5B-97CB-414B-AD28-E5F9FF80B496}"/>
    <dgm:cxn modelId="{802057B3-5A17-4072-80B7-66C9AE603009}" srcId="{293275D8-1E65-4585-8885-5E4B03266705}" destId="{6F9EB683-575E-4626-996C-436E03003C5D}" srcOrd="2" destOrd="0" parTransId="{5FDE677C-A9D4-48FF-8CAD-EF8768974807}" sibTransId="{EEF9453D-72EF-45F7-B4D3-AD17B5E7FDCF}"/>
    <dgm:cxn modelId="{387D46D1-98DC-7E4B-A1F8-723DCA4CCC58}" type="presOf" srcId="{6F9EB683-575E-4626-996C-436E03003C5D}" destId="{0D1DC9E5-531F-534D-A612-9C21505DD57E}" srcOrd="0" destOrd="0" presId="urn:microsoft.com/office/officeart/2005/8/layout/vList2"/>
    <dgm:cxn modelId="{8BFF69FF-F1C5-D244-89BA-A0FCCECE2BE8}" type="presOf" srcId="{AE7390AA-810B-4034-981D-0ABFCE592F44}" destId="{35EDFBD6-FFC2-CC4E-B083-57F2FBE8FB36}" srcOrd="0" destOrd="0" presId="urn:microsoft.com/office/officeart/2005/8/layout/vList2"/>
    <dgm:cxn modelId="{68AE2A29-CE54-744A-A133-6FD1DDA8445C}" type="presParOf" srcId="{DB2D6469-B218-084E-8BE6-9BF5CC1138D4}" destId="{35EDFBD6-FFC2-CC4E-B083-57F2FBE8FB36}" srcOrd="0" destOrd="0" presId="urn:microsoft.com/office/officeart/2005/8/layout/vList2"/>
    <dgm:cxn modelId="{96C89A1E-659B-BC42-BD0A-16441B21AF0E}" type="presParOf" srcId="{DB2D6469-B218-084E-8BE6-9BF5CC1138D4}" destId="{F720AEA3-2844-434F-A52F-BCF1ABF6CEF4}" srcOrd="1" destOrd="0" presId="urn:microsoft.com/office/officeart/2005/8/layout/vList2"/>
    <dgm:cxn modelId="{22E08F2C-5450-6C4A-90BE-FEECF25DF41A}" type="presParOf" srcId="{DB2D6469-B218-084E-8BE6-9BF5CC1138D4}" destId="{F804FCE1-AEC0-F64F-A692-F0A7E9C42265}" srcOrd="2" destOrd="0" presId="urn:microsoft.com/office/officeart/2005/8/layout/vList2"/>
    <dgm:cxn modelId="{C948E6B9-A7F1-CB46-832C-C2CE4E9F995A}" type="presParOf" srcId="{DB2D6469-B218-084E-8BE6-9BF5CC1138D4}" destId="{ACEF170B-F08D-5145-8328-8CDB5E8E939A}" srcOrd="3" destOrd="0" presId="urn:microsoft.com/office/officeart/2005/8/layout/vList2"/>
    <dgm:cxn modelId="{3F389AF5-BADA-0247-BF86-B9F474356CF0}" type="presParOf" srcId="{DB2D6469-B218-084E-8BE6-9BF5CC1138D4}" destId="{0D1DC9E5-531F-534D-A612-9C21505DD57E}"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F9966EA-AAB8-446B-9305-58938654851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EEA0699-1567-4460-AC3C-7BC9A41E3AC8}">
      <dgm:prSet/>
      <dgm:spPr/>
      <dgm:t>
        <a:bodyPr/>
        <a:lstStyle/>
        <a:p>
          <a:r>
            <a:rPr lang="en-US"/>
            <a:t>Occupational licensing and permit requirements (sludge as obstacle) </a:t>
          </a:r>
        </a:p>
      </dgm:t>
    </dgm:pt>
    <dgm:pt modelId="{366995BD-934A-47BF-A401-4E8B74AF18E9}" type="parTrans" cxnId="{248608EC-941A-4151-9B8C-F2DBA888FA0C}">
      <dgm:prSet/>
      <dgm:spPr/>
      <dgm:t>
        <a:bodyPr/>
        <a:lstStyle/>
        <a:p>
          <a:endParaRPr lang="en-US"/>
        </a:p>
      </dgm:t>
    </dgm:pt>
    <dgm:pt modelId="{AD050790-B999-47B1-952F-988AC1629480}" type="sibTrans" cxnId="{248608EC-941A-4151-9B8C-F2DBA888FA0C}">
      <dgm:prSet/>
      <dgm:spPr/>
      <dgm:t>
        <a:bodyPr/>
        <a:lstStyle/>
        <a:p>
          <a:endParaRPr lang="en-US"/>
        </a:p>
      </dgm:t>
    </dgm:pt>
    <dgm:pt modelId="{1CB7F39A-30BA-41E4-A5E8-317AE7D6B45E}">
      <dgm:prSet/>
      <dgm:spPr/>
      <dgm:t>
        <a:bodyPr/>
        <a:lstStyle/>
        <a:p>
          <a:r>
            <a:rPr lang="en-US"/>
            <a:t>Health care (major cost)</a:t>
          </a:r>
        </a:p>
      </dgm:t>
    </dgm:pt>
    <dgm:pt modelId="{28BB3F03-D562-4D0E-892A-8DECBEEA79F7}" type="parTrans" cxnId="{71073E17-7449-408D-9B03-6A993A7B361E}">
      <dgm:prSet/>
      <dgm:spPr/>
      <dgm:t>
        <a:bodyPr/>
        <a:lstStyle/>
        <a:p>
          <a:endParaRPr lang="en-US"/>
        </a:p>
      </dgm:t>
    </dgm:pt>
    <dgm:pt modelId="{21BE6650-1068-4CC0-BA68-DD506DACF302}" type="sibTrans" cxnId="{71073E17-7449-408D-9B03-6A993A7B361E}">
      <dgm:prSet/>
      <dgm:spPr/>
      <dgm:t>
        <a:bodyPr/>
        <a:lstStyle/>
        <a:p>
          <a:endParaRPr lang="en-US"/>
        </a:p>
      </dgm:t>
    </dgm:pt>
    <dgm:pt modelId="{0E7201B8-1337-4C76-9020-A894E3CE40EB}">
      <dgm:prSet/>
      <dgm:spPr/>
      <dgm:t>
        <a:bodyPr/>
        <a:lstStyle/>
        <a:p>
          <a:r>
            <a:rPr lang="en-US" dirty="0"/>
            <a:t>Education (problem for would-be and actual students; also mental health)</a:t>
          </a:r>
        </a:p>
      </dgm:t>
    </dgm:pt>
    <dgm:pt modelId="{B02C7F9F-FE24-437B-87F1-542E75A0F703}" type="parTrans" cxnId="{25F4736A-1EF4-4E6E-8C6C-D41722F09A02}">
      <dgm:prSet/>
      <dgm:spPr/>
      <dgm:t>
        <a:bodyPr/>
        <a:lstStyle/>
        <a:p>
          <a:endParaRPr lang="en-US"/>
        </a:p>
      </dgm:t>
    </dgm:pt>
    <dgm:pt modelId="{FD2F492F-E7C6-4059-8A45-ED976843F4B2}" type="sibTrans" cxnId="{25F4736A-1EF4-4E6E-8C6C-D41722F09A02}">
      <dgm:prSet/>
      <dgm:spPr/>
      <dgm:t>
        <a:bodyPr/>
        <a:lstStyle/>
        <a:p>
          <a:endParaRPr lang="en-US"/>
        </a:p>
      </dgm:t>
    </dgm:pt>
    <dgm:pt modelId="{DE4FE80E-3019-47FD-9EB3-80ECF1A93D7C}">
      <dgm:prSet/>
      <dgm:spPr/>
      <dgm:t>
        <a:bodyPr/>
        <a:lstStyle/>
        <a:p>
          <a:r>
            <a:rPr lang="en-US" dirty="0"/>
            <a:t>Mental Health</a:t>
          </a:r>
        </a:p>
      </dgm:t>
    </dgm:pt>
    <dgm:pt modelId="{AC871FC7-A87B-433D-B088-25916B00A436}" type="parTrans" cxnId="{641F291F-EF5C-4E52-82FE-E74B997848DC}">
      <dgm:prSet/>
      <dgm:spPr/>
      <dgm:t>
        <a:bodyPr/>
        <a:lstStyle/>
        <a:p>
          <a:endParaRPr lang="en-US"/>
        </a:p>
      </dgm:t>
    </dgm:pt>
    <dgm:pt modelId="{02F74315-9A37-4E5F-850B-B933CC6B9695}" type="sibTrans" cxnId="{641F291F-EF5C-4E52-82FE-E74B997848DC}">
      <dgm:prSet/>
      <dgm:spPr/>
      <dgm:t>
        <a:bodyPr/>
        <a:lstStyle/>
        <a:p>
          <a:endParaRPr lang="en-US"/>
        </a:p>
      </dgm:t>
    </dgm:pt>
    <dgm:pt modelId="{907538B9-868A-49A6-9A49-4EF5BFE7F86A}">
      <dgm:prSet/>
      <dgm:spPr/>
      <dgm:t>
        <a:bodyPr/>
        <a:lstStyle/>
        <a:p>
          <a:r>
            <a:rPr lang="en-US" dirty="0"/>
            <a:t>Building</a:t>
          </a:r>
        </a:p>
      </dgm:t>
    </dgm:pt>
    <dgm:pt modelId="{4EAD97B0-CA8C-41A1-A599-A52198B91509}" type="parTrans" cxnId="{3CC85399-54D9-45F7-8D32-AF0F675BCDE0}">
      <dgm:prSet/>
      <dgm:spPr/>
      <dgm:t>
        <a:bodyPr/>
        <a:lstStyle/>
        <a:p>
          <a:endParaRPr lang="en-US"/>
        </a:p>
      </dgm:t>
    </dgm:pt>
    <dgm:pt modelId="{2EE50BB8-C5D0-44B7-A2E3-DE1EDCE04A2B}" type="sibTrans" cxnId="{3CC85399-54D9-45F7-8D32-AF0F675BCDE0}">
      <dgm:prSet/>
      <dgm:spPr/>
      <dgm:t>
        <a:bodyPr/>
        <a:lstStyle/>
        <a:p>
          <a:endParaRPr lang="en-US"/>
        </a:p>
      </dgm:t>
    </dgm:pt>
    <dgm:pt modelId="{12D0EB22-AA2A-4D4A-8C76-45FA8E6E9AFA}" type="pres">
      <dgm:prSet presAssocID="{FF9966EA-AAB8-446B-9305-589386548517}" presName="diagram" presStyleCnt="0">
        <dgm:presLayoutVars>
          <dgm:dir/>
          <dgm:resizeHandles val="exact"/>
        </dgm:presLayoutVars>
      </dgm:prSet>
      <dgm:spPr/>
    </dgm:pt>
    <dgm:pt modelId="{5B2F5A0E-DCBB-CD44-AABE-8ED08B15A83B}" type="pres">
      <dgm:prSet presAssocID="{4EEA0699-1567-4460-AC3C-7BC9A41E3AC8}" presName="node" presStyleLbl="node1" presStyleIdx="0" presStyleCnt="5">
        <dgm:presLayoutVars>
          <dgm:bulletEnabled val="1"/>
        </dgm:presLayoutVars>
      </dgm:prSet>
      <dgm:spPr/>
    </dgm:pt>
    <dgm:pt modelId="{1436404B-8816-6740-9FCA-7D9765CF285C}" type="pres">
      <dgm:prSet presAssocID="{AD050790-B999-47B1-952F-988AC1629480}" presName="sibTrans" presStyleCnt="0"/>
      <dgm:spPr/>
    </dgm:pt>
    <dgm:pt modelId="{94BA086E-D601-4649-A80D-870EEE83F9B9}" type="pres">
      <dgm:prSet presAssocID="{1CB7F39A-30BA-41E4-A5E8-317AE7D6B45E}" presName="node" presStyleLbl="node1" presStyleIdx="1" presStyleCnt="5">
        <dgm:presLayoutVars>
          <dgm:bulletEnabled val="1"/>
        </dgm:presLayoutVars>
      </dgm:prSet>
      <dgm:spPr/>
    </dgm:pt>
    <dgm:pt modelId="{9486088A-3174-7145-AE8F-7CAC19A1728D}" type="pres">
      <dgm:prSet presAssocID="{21BE6650-1068-4CC0-BA68-DD506DACF302}" presName="sibTrans" presStyleCnt="0"/>
      <dgm:spPr/>
    </dgm:pt>
    <dgm:pt modelId="{B6C06464-A273-5B44-9F46-DBB4FC5782E6}" type="pres">
      <dgm:prSet presAssocID="{0E7201B8-1337-4C76-9020-A894E3CE40EB}" presName="node" presStyleLbl="node1" presStyleIdx="2" presStyleCnt="5">
        <dgm:presLayoutVars>
          <dgm:bulletEnabled val="1"/>
        </dgm:presLayoutVars>
      </dgm:prSet>
      <dgm:spPr/>
    </dgm:pt>
    <dgm:pt modelId="{1D1BDBA1-B7A1-6041-AC8E-F6F93734717B}" type="pres">
      <dgm:prSet presAssocID="{FD2F492F-E7C6-4059-8A45-ED976843F4B2}" presName="sibTrans" presStyleCnt="0"/>
      <dgm:spPr/>
    </dgm:pt>
    <dgm:pt modelId="{5236B822-20EE-C14C-9F92-ED10E008ADEA}" type="pres">
      <dgm:prSet presAssocID="{DE4FE80E-3019-47FD-9EB3-80ECF1A93D7C}" presName="node" presStyleLbl="node1" presStyleIdx="3" presStyleCnt="5">
        <dgm:presLayoutVars>
          <dgm:bulletEnabled val="1"/>
        </dgm:presLayoutVars>
      </dgm:prSet>
      <dgm:spPr/>
    </dgm:pt>
    <dgm:pt modelId="{A0F84ED5-A296-F241-8A74-84D45FAE963E}" type="pres">
      <dgm:prSet presAssocID="{02F74315-9A37-4E5F-850B-B933CC6B9695}" presName="sibTrans" presStyleCnt="0"/>
      <dgm:spPr/>
    </dgm:pt>
    <dgm:pt modelId="{E6E6E5AB-570B-CB46-99CB-FFDDDB53AED5}" type="pres">
      <dgm:prSet presAssocID="{907538B9-868A-49A6-9A49-4EF5BFE7F86A}" presName="node" presStyleLbl="node1" presStyleIdx="4" presStyleCnt="5">
        <dgm:presLayoutVars>
          <dgm:bulletEnabled val="1"/>
        </dgm:presLayoutVars>
      </dgm:prSet>
      <dgm:spPr/>
    </dgm:pt>
  </dgm:ptLst>
  <dgm:cxnLst>
    <dgm:cxn modelId="{71073E17-7449-408D-9B03-6A993A7B361E}" srcId="{FF9966EA-AAB8-446B-9305-589386548517}" destId="{1CB7F39A-30BA-41E4-A5E8-317AE7D6B45E}" srcOrd="1" destOrd="0" parTransId="{28BB3F03-D562-4D0E-892A-8DECBEEA79F7}" sibTransId="{21BE6650-1068-4CC0-BA68-DD506DACF302}"/>
    <dgm:cxn modelId="{641F291F-EF5C-4E52-82FE-E74B997848DC}" srcId="{FF9966EA-AAB8-446B-9305-589386548517}" destId="{DE4FE80E-3019-47FD-9EB3-80ECF1A93D7C}" srcOrd="3" destOrd="0" parTransId="{AC871FC7-A87B-433D-B088-25916B00A436}" sibTransId="{02F74315-9A37-4E5F-850B-B933CC6B9695}"/>
    <dgm:cxn modelId="{471FC24F-8E74-A645-8E6C-A8139D70A8AE}" type="presOf" srcId="{FF9966EA-AAB8-446B-9305-589386548517}" destId="{12D0EB22-AA2A-4D4A-8C76-45FA8E6E9AFA}" srcOrd="0" destOrd="0" presId="urn:microsoft.com/office/officeart/2005/8/layout/default"/>
    <dgm:cxn modelId="{25F4736A-1EF4-4E6E-8C6C-D41722F09A02}" srcId="{FF9966EA-AAB8-446B-9305-589386548517}" destId="{0E7201B8-1337-4C76-9020-A894E3CE40EB}" srcOrd="2" destOrd="0" parTransId="{B02C7F9F-FE24-437B-87F1-542E75A0F703}" sibTransId="{FD2F492F-E7C6-4059-8A45-ED976843F4B2}"/>
    <dgm:cxn modelId="{3CC85399-54D9-45F7-8D32-AF0F675BCDE0}" srcId="{FF9966EA-AAB8-446B-9305-589386548517}" destId="{907538B9-868A-49A6-9A49-4EF5BFE7F86A}" srcOrd="4" destOrd="0" parTransId="{4EAD97B0-CA8C-41A1-A599-A52198B91509}" sibTransId="{2EE50BB8-C5D0-44B7-A2E3-DE1EDCE04A2B}"/>
    <dgm:cxn modelId="{FC1E52BB-2EA8-074F-86EC-C175C08D9C53}" type="presOf" srcId="{DE4FE80E-3019-47FD-9EB3-80ECF1A93D7C}" destId="{5236B822-20EE-C14C-9F92-ED10E008ADEA}" srcOrd="0" destOrd="0" presId="urn:microsoft.com/office/officeart/2005/8/layout/default"/>
    <dgm:cxn modelId="{E8DA9EC0-C024-0E4C-B13A-C0D107682485}" type="presOf" srcId="{1CB7F39A-30BA-41E4-A5E8-317AE7D6B45E}" destId="{94BA086E-D601-4649-A80D-870EEE83F9B9}" srcOrd="0" destOrd="0" presId="urn:microsoft.com/office/officeart/2005/8/layout/default"/>
    <dgm:cxn modelId="{1ACAD1C2-AD1C-EB4F-A4D9-3C27E1F7A019}" type="presOf" srcId="{0E7201B8-1337-4C76-9020-A894E3CE40EB}" destId="{B6C06464-A273-5B44-9F46-DBB4FC5782E6}" srcOrd="0" destOrd="0" presId="urn:microsoft.com/office/officeart/2005/8/layout/default"/>
    <dgm:cxn modelId="{0989CAD3-299A-F24C-A391-311F41B66F51}" type="presOf" srcId="{907538B9-868A-49A6-9A49-4EF5BFE7F86A}" destId="{E6E6E5AB-570B-CB46-99CB-FFDDDB53AED5}" srcOrd="0" destOrd="0" presId="urn:microsoft.com/office/officeart/2005/8/layout/default"/>
    <dgm:cxn modelId="{248608EC-941A-4151-9B8C-F2DBA888FA0C}" srcId="{FF9966EA-AAB8-446B-9305-589386548517}" destId="{4EEA0699-1567-4460-AC3C-7BC9A41E3AC8}" srcOrd="0" destOrd="0" parTransId="{366995BD-934A-47BF-A401-4E8B74AF18E9}" sibTransId="{AD050790-B999-47B1-952F-988AC1629480}"/>
    <dgm:cxn modelId="{BED716F6-2A29-604B-BFB9-983207DFE038}" type="presOf" srcId="{4EEA0699-1567-4460-AC3C-7BC9A41E3AC8}" destId="{5B2F5A0E-DCBB-CD44-AABE-8ED08B15A83B}" srcOrd="0" destOrd="0" presId="urn:microsoft.com/office/officeart/2005/8/layout/default"/>
    <dgm:cxn modelId="{4B9C47CE-5BE3-B947-AF7C-CD4C80A01593}" type="presParOf" srcId="{12D0EB22-AA2A-4D4A-8C76-45FA8E6E9AFA}" destId="{5B2F5A0E-DCBB-CD44-AABE-8ED08B15A83B}" srcOrd="0" destOrd="0" presId="urn:microsoft.com/office/officeart/2005/8/layout/default"/>
    <dgm:cxn modelId="{7C848D14-1DBA-9644-A6AA-87DE77E2E15E}" type="presParOf" srcId="{12D0EB22-AA2A-4D4A-8C76-45FA8E6E9AFA}" destId="{1436404B-8816-6740-9FCA-7D9765CF285C}" srcOrd="1" destOrd="0" presId="urn:microsoft.com/office/officeart/2005/8/layout/default"/>
    <dgm:cxn modelId="{A9E804C1-D055-5B4B-B8B8-ACCBC1DDB716}" type="presParOf" srcId="{12D0EB22-AA2A-4D4A-8C76-45FA8E6E9AFA}" destId="{94BA086E-D601-4649-A80D-870EEE83F9B9}" srcOrd="2" destOrd="0" presId="urn:microsoft.com/office/officeart/2005/8/layout/default"/>
    <dgm:cxn modelId="{6D9DB4DC-7C66-2746-B87D-674F2DAA72EF}" type="presParOf" srcId="{12D0EB22-AA2A-4D4A-8C76-45FA8E6E9AFA}" destId="{9486088A-3174-7145-AE8F-7CAC19A1728D}" srcOrd="3" destOrd="0" presId="urn:microsoft.com/office/officeart/2005/8/layout/default"/>
    <dgm:cxn modelId="{B76937C5-E6F8-2F45-82F8-46ECFDA2E8F5}" type="presParOf" srcId="{12D0EB22-AA2A-4D4A-8C76-45FA8E6E9AFA}" destId="{B6C06464-A273-5B44-9F46-DBB4FC5782E6}" srcOrd="4" destOrd="0" presId="urn:microsoft.com/office/officeart/2005/8/layout/default"/>
    <dgm:cxn modelId="{F3A1DC86-0BFB-1149-8ABC-49DC75F67A81}" type="presParOf" srcId="{12D0EB22-AA2A-4D4A-8C76-45FA8E6E9AFA}" destId="{1D1BDBA1-B7A1-6041-AC8E-F6F93734717B}" srcOrd="5" destOrd="0" presId="urn:microsoft.com/office/officeart/2005/8/layout/default"/>
    <dgm:cxn modelId="{D3905E90-5390-964D-B941-E183AD0A6C03}" type="presParOf" srcId="{12D0EB22-AA2A-4D4A-8C76-45FA8E6E9AFA}" destId="{5236B822-20EE-C14C-9F92-ED10E008ADEA}" srcOrd="6" destOrd="0" presId="urn:microsoft.com/office/officeart/2005/8/layout/default"/>
    <dgm:cxn modelId="{AAC49357-372C-C840-B595-00BEDF443455}" type="presParOf" srcId="{12D0EB22-AA2A-4D4A-8C76-45FA8E6E9AFA}" destId="{A0F84ED5-A296-F241-8A74-84D45FAE963E}" srcOrd="7" destOrd="0" presId="urn:microsoft.com/office/officeart/2005/8/layout/default"/>
    <dgm:cxn modelId="{E17B7C51-2055-284A-889E-4DE20893959F}" type="presParOf" srcId="{12D0EB22-AA2A-4D4A-8C76-45FA8E6E9AFA}" destId="{E6E6E5AB-570B-CB46-99CB-FFDDDB53AED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C5A4015-12D6-4082-9504-93064863CE9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2A15522-A96C-436C-BC3B-5E7E6FEACD35}">
      <dgm:prSet/>
      <dgm:spPr/>
      <dgm:t>
        <a:bodyPr/>
        <a:lstStyle/>
        <a:p>
          <a:r>
            <a:rPr lang="en-US"/>
            <a:t>The Problem of Mail-In Rebates: A massive difference between what people think they will do and what people do. </a:t>
          </a:r>
        </a:p>
      </dgm:t>
    </dgm:pt>
    <dgm:pt modelId="{C53E8597-E119-4F1F-8753-FB122A8AB58A}" type="parTrans" cxnId="{825190C3-6577-4A47-933C-292DCF06F496}">
      <dgm:prSet/>
      <dgm:spPr/>
      <dgm:t>
        <a:bodyPr/>
        <a:lstStyle/>
        <a:p>
          <a:endParaRPr lang="en-US"/>
        </a:p>
      </dgm:t>
    </dgm:pt>
    <dgm:pt modelId="{36CA1373-C0CA-495E-A95C-E75B199C4E2D}" type="sibTrans" cxnId="{825190C3-6577-4A47-933C-292DCF06F496}">
      <dgm:prSet/>
      <dgm:spPr/>
      <dgm:t>
        <a:bodyPr/>
        <a:lstStyle/>
        <a:p>
          <a:endParaRPr lang="en-US"/>
        </a:p>
      </dgm:t>
    </dgm:pt>
    <dgm:pt modelId="{7A8335FD-A6A8-4FAA-A649-374F1AF66DE2}">
      <dgm:prSet/>
      <dgm:spPr/>
      <dgm:t>
        <a:bodyPr/>
        <a:lstStyle/>
        <a:p>
          <a:r>
            <a:rPr lang="en-US"/>
            <a:t>More precisely: “large and robust overoptimism of 49 percentage points in the control group. Subjects, on average, believe that they will redeem at least 79% of the time but actually only redeem 30% of the time.”</a:t>
          </a:r>
        </a:p>
      </dgm:t>
    </dgm:pt>
    <dgm:pt modelId="{76161A87-486B-4DCA-AB7D-A09553CF3FBC}" type="parTrans" cxnId="{03AF993E-840D-42FD-BFF0-5D2D7903C9C7}">
      <dgm:prSet/>
      <dgm:spPr/>
      <dgm:t>
        <a:bodyPr/>
        <a:lstStyle/>
        <a:p>
          <a:endParaRPr lang="en-US"/>
        </a:p>
      </dgm:t>
    </dgm:pt>
    <dgm:pt modelId="{27D9FFBB-3F44-4083-964D-1A7861C7D244}" type="sibTrans" cxnId="{03AF993E-840D-42FD-BFF0-5D2D7903C9C7}">
      <dgm:prSet/>
      <dgm:spPr/>
      <dgm:t>
        <a:bodyPr/>
        <a:lstStyle/>
        <a:p>
          <a:endParaRPr lang="en-US"/>
        </a:p>
      </dgm:t>
    </dgm:pt>
    <dgm:pt modelId="{06187382-8570-4246-B966-33A8EEA6F83B}">
      <dgm:prSet/>
      <dgm:spPr/>
      <dgm:t>
        <a:bodyPr/>
        <a:lstStyle/>
        <a:p>
          <a:r>
            <a:rPr lang="en-US"/>
            <a:t>Three interventions to reduce that difference: 1) Reminders; 2) Information on what other groups did; 3) Simplification</a:t>
          </a:r>
        </a:p>
      </dgm:t>
    </dgm:pt>
    <dgm:pt modelId="{46589A56-AAF5-4773-8AB6-AC80744B7819}" type="parTrans" cxnId="{7A812A33-CD1B-44A1-B7BB-72A7344A8F47}">
      <dgm:prSet/>
      <dgm:spPr/>
      <dgm:t>
        <a:bodyPr/>
        <a:lstStyle/>
        <a:p>
          <a:endParaRPr lang="en-US"/>
        </a:p>
      </dgm:t>
    </dgm:pt>
    <dgm:pt modelId="{DF03FFB1-A33D-4D16-A044-A5B60FF06F8B}" type="sibTrans" cxnId="{7A812A33-CD1B-44A1-B7BB-72A7344A8F47}">
      <dgm:prSet/>
      <dgm:spPr/>
      <dgm:t>
        <a:bodyPr/>
        <a:lstStyle/>
        <a:p>
          <a:endParaRPr lang="en-US"/>
        </a:p>
      </dgm:t>
    </dgm:pt>
    <dgm:pt modelId="{8130072B-138C-41CB-B4B6-61A1DF2531D2}">
      <dgm:prSet/>
      <dgm:spPr/>
      <dgm:t>
        <a:bodyPr/>
        <a:lstStyle/>
        <a:p>
          <a:r>
            <a:rPr lang="en-US"/>
            <a:t>What do you think would happen?</a:t>
          </a:r>
        </a:p>
      </dgm:t>
    </dgm:pt>
    <dgm:pt modelId="{B567AABC-03EA-42C1-A6A0-6DF3DDD50958}" type="parTrans" cxnId="{0418166B-9926-4127-8BF8-A13AB3CB4DDF}">
      <dgm:prSet/>
      <dgm:spPr/>
      <dgm:t>
        <a:bodyPr/>
        <a:lstStyle/>
        <a:p>
          <a:endParaRPr lang="en-US"/>
        </a:p>
      </dgm:t>
    </dgm:pt>
    <dgm:pt modelId="{0DFAD5FB-2ED4-4490-978B-1DD1266E69CE}" type="sibTrans" cxnId="{0418166B-9926-4127-8BF8-A13AB3CB4DDF}">
      <dgm:prSet/>
      <dgm:spPr/>
      <dgm:t>
        <a:bodyPr/>
        <a:lstStyle/>
        <a:p>
          <a:endParaRPr lang="en-US"/>
        </a:p>
      </dgm:t>
    </dgm:pt>
    <dgm:pt modelId="{4395EF75-78B4-6040-8908-6719569645FF}" type="pres">
      <dgm:prSet presAssocID="{FC5A4015-12D6-4082-9504-93064863CE94}" presName="linear" presStyleCnt="0">
        <dgm:presLayoutVars>
          <dgm:animLvl val="lvl"/>
          <dgm:resizeHandles val="exact"/>
        </dgm:presLayoutVars>
      </dgm:prSet>
      <dgm:spPr/>
    </dgm:pt>
    <dgm:pt modelId="{A1573855-97AF-FE4C-9539-3D4145862F29}" type="pres">
      <dgm:prSet presAssocID="{22A15522-A96C-436C-BC3B-5E7E6FEACD35}" presName="parentText" presStyleLbl="node1" presStyleIdx="0" presStyleCnt="4">
        <dgm:presLayoutVars>
          <dgm:chMax val="0"/>
          <dgm:bulletEnabled val="1"/>
        </dgm:presLayoutVars>
      </dgm:prSet>
      <dgm:spPr/>
    </dgm:pt>
    <dgm:pt modelId="{B7C51FBC-1899-3649-9CEB-C3DF0CDF4CCC}" type="pres">
      <dgm:prSet presAssocID="{36CA1373-C0CA-495E-A95C-E75B199C4E2D}" presName="spacer" presStyleCnt="0"/>
      <dgm:spPr/>
    </dgm:pt>
    <dgm:pt modelId="{2A6454C5-73E2-2E48-BA9C-9A46474BEDDB}" type="pres">
      <dgm:prSet presAssocID="{7A8335FD-A6A8-4FAA-A649-374F1AF66DE2}" presName="parentText" presStyleLbl="node1" presStyleIdx="1" presStyleCnt="4">
        <dgm:presLayoutVars>
          <dgm:chMax val="0"/>
          <dgm:bulletEnabled val="1"/>
        </dgm:presLayoutVars>
      </dgm:prSet>
      <dgm:spPr/>
    </dgm:pt>
    <dgm:pt modelId="{5FE1726D-A178-9243-9BD5-798B372032E9}" type="pres">
      <dgm:prSet presAssocID="{27D9FFBB-3F44-4083-964D-1A7861C7D244}" presName="spacer" presStyleCnt="0"/>
      <dgm:spPr/>
    </dgm:pt>
    <dgm:pt modelId="{9458ABA4-ADD5-FC45-AAB9-6026E55E00A9}" type="pres">
      <dgm:prSet presAssocID="{06187382-8570-4246-B966-33A8EEA6F83B}" presName="parentText" presStyleLbl="node1" presStyleIdx="2" presStyleCnt="4">
        <dgm:presLayoutVars>
          <dgm:chMax val="0"/>
          <dgm:bulletEnabled val="1"/>
        </dgm:presLayoutVars>
      </dgm:prSet>
      <dgm:spPr/>
    </dgm:pt>
    <dgm:pt modelId="{66D8B6BF-C440-2747-A740-496A4211EDA9}" type="pres">
      <dgm:prSet presAssocID="{DF03FFB1-A33D-4D16-A044-A5B60FF06F8B}" presName="spacer" presStyleCnt="0"/>
      <dgm:spPr/>
    </dgm:pt>
    <dgm:pt modelId="{D83E827B-31C5-2A45-AB8F-5BCF51B648D5}" type="pres">
      <dgm:prSet presAssocID="{8130072B-138C-41CB-B4B6-61A1DF2531D2}" presName="parentText" presStyleLbl="node1" presStyleIdx="3" presStyleCnt="4">
        <dgm:presLayoutVars>
          <dgm:chMax val="0"/>
          <dgm:bulletEnabled val="1"/>
        </dgm:presLayoutVars>
      </dgm:prSet>
      <dgm:spPr/>
    </dgm:pt>
  </dgm:ptLst>
  <dgm:cxnLst>
    <dgm:cxn modelId="{7A812A33-CD1B-44A1-B7BB-72A7344A8F47}" srcId="{FC5A4015-12D6-4082-9504-93064863CE94}" destId="{06187382-8570-4246-B966-33A8EEA6F83B}" srcOrd="2" destOrd="0" parTransId="{46589A56-AAF5-4773-8AB6-AC80744B7819}" sibTransId="{DF03FFB1-A33D-4D16-A044-A5B60FF06F8B}"/>
    <dgm:cxn modelId="{0F12FE33-8574-7345-A77B-7D673685807D}" type="presOf" srcId="{FC5A4015-12D6-4082-9504-93064863CE94}" destId="{4395EF75-78B4-6040-8908-6719569645FF}" srcOrd="0" destOrd="0" presId="urn:microsoft.com/office/officeart/2005/8/layout/vList2"/>
    <dgm:cxn modelId="{03AF993E-840D-42FD-BFF0-5D2D7903C9C7}" srcId="{FC5A4015-12D6-4082-9504-93064863CE94}" destId="{7A8335FD-A6A8-4FAA-A649-374F1AF66DE2}" srcOrd="1" destOrd="0" parTransId="{76161A87-486B-4DCA-AB7D-A09553CF3FBC}" sibTransId="{27D9FFBB-3F44-4083-964D-1A7861C7D244}"/>
    <dgm:cxn modelId="{4E46F153-B5CF-4140-AF17-3B2DE32A06A6}" type="presOf" srcId="{22A15522-A96C-436C-BC3B-5E7E6FEACD35}" destId="{A1573855-97AF-FE4C-9539-3D4145862F29}" srcOrd="0" destOrd="0" presId="urn:microsoft.com/office/officeart/2005/8/layout/vList2"/>
    <dgm:cxn modelId="{0418166B-9926-4127-8BF8-A13AB3CB4DDF}" srcId="{FC5A4015-12D6-4082-9504-93064863CE94}" destId="{8130072B-138C-41CB-B4B6-61A1DF2531D2}" srcOrd="3" destOrd="0" parTransId="{B567AABC-03EA-42C1-A6A0-6DF3DDD50958}" sibTransId="{0DFAD5FB-2ED4-4490-978B-1DD1266E69CE}"/>
    <dgm:cxn modelId="{788B1681-72F1-EE49-ADB7-E8CB3F8DDD2E}" type="presOf" srcId="{06187382-8570-4246-B966-33A8EEA6F83B}" destId="{9458ABA4-ADD5-FC45-AAB9-6026E55E00A9}" srcOrd="0" destOrd="0" presId="urn:microsoft.com/office/officeart/2005/8/layout/vList2"/>
    <dgm:cxn modelId="{0D3E06C0-1EBA-C64D-A848-773A11386BC6}" type="presOf" srcId="{8130072B-138C-41CB-B4B6-61A1DF2531D2}" destId="{D83E827B-31C5-2A45-AB8F-5BCF51B648D5}" srcOrd="0" destOrd="0" presId="urn:microsoft.com/office/officeart/2005/8/layout/vList2"/>
    <dgm:cxn modelId="{825190C3-6577-4A47-933C-292DCF06F496}" srcId="{FC5A4015-12D6-4082-9504-93064863CE94}" destId="{22A15522-A96C-436C-BC3B-5E7E6FEACD35}" srcOrd="0" destOrd="0" parTransId="{C53E8597-E119-4F1F-8753-FB122A8AB58A}" sibTransId="{36CA1373-C0CA-495E-A95C-E75B199C4E2D}"/>
    <dgm:cxn modelId="{707DFDEA-A72C-EF40-919B-82D452DB2BC3}" type="presOf" srcId="{7A8335FD-A6A8-4FAA-A649-374F1AF66DE2}" destId="{2A6454C5-73E2-2E48-BA9C-9A46474BEDDB}" srcOrd="0" destOrd="0" presId="urn:microsoft.com/office/officeart/2005/8/layout/vList2"/>
    <dgm:cxn modelId="{C034AF9C-CE90-2B4B-804D-317ACB7F6815}" type="presParOf" srcId="{4395EF75-78B4-6040-8908-6719569645FF}" destId="{A1573855-97AF-FE4C-9539-3D4145862F29}" srcOrd="0" destOrd="0" presId="urn:microsoft.com/office/officeart/2005/8/layout/vList2"/>
    <dgm:cxn modelId="{E4027F53-4241-044B-9453-D37A983F0F40}" type="presParOf" srcId="{4395EF75-78B4-6040-8908-6719569645FF}" destId="{B7C51FBC-1899-3649-9CEB-C3DF0CDF4CCC}" srcOrd="1" destOrd="0" presId="urn:microsoft.com/office/officeart/2005/8/layout/vList2"/>
    <dgm:cxn modelId="{5FF30BEE-35BA-1E48-AD10-7487FF62BF8F}" type="presParOf" srcId="{4395EF75-78B4-6040-8908-6719569645FF}" destId="{2A6454C5-73E2-2E48-BA9C-9A46474BEDDB}" srcOrd="2" destOrd="0" presId="urn:microsoft.com/office/officeart/2005/8/layout/vList2"/>
    <dgm:cxn modelId="{BD23B044-EB8E-604F-800B-4241EB1E4362}" type="presParOf" srcId="{4395EF75-78B4-6040-8908-6719569645FF}" destId="{5FE1726D-A178-9243-9BD5-798B372032E9}" srcOrd="3" destOrd="0" presId="urn:microsoft.com/office/officeart/2005/8/layout/vList2"/>
    <dgm:cxn modelId="{42C3B1DB-2535-B948-BA72-F4B901E5A9EB}" type="presParOf" srcId="{4395EF75-78B4-6040-8908-6719569645FF}" destId="{9458ABA4-ADD5-FC45-AAB9-6026E55E00A9}" srcOrd="4" destOrd="0" presId="urn:microsoft.com/office/officeart/2005/8/layout/vList2"/>
    <dgm:cxn modelId="{0167616A-44C8-1347-8988-878A58E843D8}" type="presParOf" srcId="{4395EF75-78B4-6040-8908-6719569645FF}" destId="{66D8B6BF-C440-2747-A740-496A4211EDA9}" srcOrd="5" destOrd="0" presId="urn:microsoft.com/office/officeart/2005/8/layout/vList2"/>
    <dgm:cxn modelId="{116FB88C-EDB7-AF42-AC14-43C6D2B69020}" type="presParOf" srcId="{4395EF75-78B4-6040-8908-6719569645FF}" destId="{D83E827B-31C5-2A45-AB8F-5BCF51B648D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7AB0E6E-D0BA-4DAA-A40B-7EFC498D519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8A3932A-C098-466A-BB3E-8EE31E32B10D}">
      <dgm:prSet/>
      <dgm:spPr/>
      <dgm:t>
        <a:bodyPr/>
        <a:lstStyle/>
        <a:p>
          <a:r>
            <a:rPr lang="en-US"/>
            <a:t>Not reminders (no change!)</a:t>
          </a:r>
        </a:p>
      </dgm:t>
    </dgm:pt>
    <dgm:pt modelId="{A2A9DFBB-01C5-428E-B83C-B5539BDE0BFA}" type="parTrans" cxnId="{8F4FF27D-EB5F-4E94-9370-AAD5FD9066EB}">
      <dgm:prSet/>
      <dgm:spPr/>
      <dgm:t>
        <a:bodyPr/>
        <a:lstStyle/>
        <a:p>
          <a:endParaRPr lang="en-US"/>
        </a:p>
      </dgm:t>
    </dgm:pt>
    <dgm:pt modelId="{6EA95DEC-AB5F-402D-9F8D-E8CD8A9B61FA}" type="sibTrans" cxnId="{8F4FF27D-EB5F-4E94-9370-AAD5FD9066EB}">
      <dgm:prSet/>
      <dgm:spPr/>
      <dgm:t>
        <a:bodyPr/>
        <a:lstStyle/>
        <a:p>
          <a:endParaRPr lang="en-US"/>
        </a:p>
      </dgm:t>
    </dgm:pt>
    <dgm:pt modelId="{D6E4DB12-622B-4B95-BDD1-92EAD7B630F4}">
      <dgm:prSet/>
      <dgm:spPr/>
      <dgm:t>
        <a:bodyPr/>
        <a:lstStyle/>
        <a:p>
          <a:r>
            <a:rPr lang="en-US"/>
            <a:t>Not information about previous groups (no change!)</a:t>
          </a:r>
        </a:p>
      </dgm:t>
    </dgm:pt>
    <dgm:pt modelId="{0946047D-4755-40C3-B860-4CBDD3054942}" type="parTrans" cxnId="{CAA03509-B036-4530-A7FB-7B58D0042F78}">
      <dgm:prSet/>
      <dgm:spPr/>
      <dgm:t>
        <a:bodyPr/>
        <a:lstStyle/>
        <a:p>
          <a:endParaRPr lang="en-US"/>
        </a:p>
      </dgm:t>
    </dgm:pt>
    <dgm:pt modelId="{DC969DF9-B1AA-4E71-824D-D5C989847974}" type="sibTrans" cxnId="{CAA03509-B036-4530-A7FB-7B58D0042F78}">
      <dgm:prSet/>
      <dgm:spPr/>
      <dgm:t>
        <a:bodyPr/>
        <a:lstStyle/>
        <a:p>
          <a:endParaRPr lang="en-US"/>
        </a:p>
      </dgm:t>
    </dgm:pt>
    <dgm:pt modelId="{B9604BD3-3ECA-443E-AE0A-ADF21F15AAAD}">
      <dgm:prSet/>
      <dgm:spPr/>
      <dgm:t>
        <a:bodyPr/>
        <a:lstStyle/>
        <a:p>
          <a:r>
            <a:rPr lang="en-US"/>
            <a:t>Yes sludge reduction (increases mail-in rate by a lot)</a:t>
          </a:r>
        </a:p>
      </dgm:t>
    </dgm:pt>
    <dgm:pt modelId="{06307CBD-0D23-4B90-BABF-4F9990CD46E8}" type="parTrans" cxnId="{AD67AAE7-CC10-4D2C-BB93-8AD43F80AF90}">
      <dgm:prSet/>
      <dgm:spPr/>
      <dgm:t>
        <a:bodyPr/>
        <a:lstStyle/>
        <a:p>
          <a:endParaRPr lang="en-US"/>
        </a:p>
      </dgm:t>
    </dgm:pt>
    <dgm:pt modelId="{2E849A48-7C57-4057-AA12-77063FDDB28D}" type="sibTrans" cxnId="{AD67AAE7-CC10-4D2C-BB93-8AD43F80AF90}">
      <dgm:prSet/>
      <dgm:spPr/>
      <dgm:t>
        <a:bodyPr/>
        <a:lstStyle/>
        <a:p>
          <a:endParaRPr lang="en-US"/>
        </a:p>
      </dgm:t>
    </dgm:pt>
    <dgm:pt modelId="{E3D46DFC-AF19-4F3A-A553-4F594CAFAE80}" type="pres">
      <dgm:prSet presAssocID="{97AB0E6E-D0BA-4DAA-A40B-7EFC498D5195}" presName="root" presStyleCnt="0">
        <dgm:presLayoutVars>
          <dgm:dir/>
          <dgm:resizeHandles val="exact"/>
        </dgm:presLayoutVars>
      </dgm:prSet>
      <dgm:spPr/>
    </dgm:pt>
    <dgm:pt modelId="{1CAFF107-1C10-4CFB-955C-7016635537BB}" type="pres">
      <dgm:prSet presAssocID="{78A3932A-C098-466A-BB3E-8EE31E32B10D}" presName="compNode" presStyleCnt="0"/>
      <dgm:spPr/>
    </dgm:pt>
    <dgm:pt modelId="{1B5BDF1D-73E8-428E-A652-6CB8975EF759}" type="pres">
      <dgm:prSet presAssocID="{78A3932A-C098-466A-BB3E-8EE31E32B10D}" presName="bgRect" presStyleLbl="bgShp" presStyleIdx="0" presStyleCnt="3"/>
      <dgm:spPr/>
    </dgm:pt>
    <dgm:pt modelId="{950D4C0D-B644-41C8-846E-EFF575A7AF8B}" type="pres">
      <dgm:prSet presAssocID="{78A3932A-C098-466A-BB3E-8EE31E32B10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ll"/>
        </a:ext>
      </dgm:extLst>
    </dgm:pt>
    <dgm:pt modelId="{BCC4F139-6564-43BB-B4F4-F0B65CBF1C63}" type="pres">
      <dgm:prSet presAssocID="{78A3932A-C098-466A-BB3E-8EE31E32B10D}" presName="spaceRect" presStyleCnt="0"/>
      <dgm:spPr/>
    </dgm:pt>
    <dgm:pt modelId="{35B458F7-4316-42F9-B564-F780FF1F5AAB}" type="pres">
      <dgm:prSet presAssocID="{78A3932A-C098-466A-BB3E-8EE31E32B10D}" presName="parTx" presStyleLbl="revTx" presStyleIdx="0" presStyleCnt="3">
        <dgm:presLayoutVars>
          <dgm:chMax val="0"/>
          <dgm:chPref val="0"/>
        </dgm:presLayoutVars>
      </dgm:prSet>
      <dgm:spPr/>
    </dgm:pt>
    <dgm:pt modelId="{FF9D6D63-D115-41EF-94C2-084109156CB8}" type="pres">
      <dgm:prSet presAssocID="{6EA95DEC-AB5F-402D-9F8D-E8CD8A9B61FA}" presName="sibTrans" presStyleCnt="0"/>
      <dgm:spPr/>
    </dgm:pt>
    <dgm:pt modelId="{76C02BA4-1C89-42A9-B6BE-7C8D411FB957}" type="pres">
      <dgm:prSet presAssocID="{D6E4DB12-622B-4B95-BDD1-92EAD7B630F4}" presName="compNode" presStyleCnt="0"/>
      <dgm:spPr/>
    </dgm:pt>
    <dgm:pt modelId="{A148FE7C-7EA9-4F53-9770-A0B0AACFC0F1}" type="pres">
      <dgm:prSet presAssocID="{D6E4DB12-622B-4B95-BDD1-92EAD7B630F4}" presName="bgRect" presStyleLbl="bgShp" presStyleIdx="1" presStyleCnt="3"/>
      <dgm:spPr/>
    </dgm:pt>
    <dgm:pt modelId="{06AD3208-78FC-4BDC-AA79-BE24B419F867}" type="pres">
      <dgm:prSet presAssocID="{D6E4DB12-622B-4B95-BDD1-92EAD7B630F4}"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eginning"/>
        </a:ext>
      </dgm:extLst>
    </dgm:pt>
    <dgm:pt modelId="{B1EDFF54-3FA5-4268-AEF6-D8908FE5C6C1}" type="pres">
      <dgm:prSet presAssocID="{D6E4DB12-622B-4B95-BDD1-92EAD7B630F4}" presName="spaceRect" presStyleCnt="0"/>
      <dgm:spPr/>
    </dgm:pt>
    <dgm:pt modelId="{87C0A351-4347-43E1-B210-005E02D5257D}" type="pres">
      <dgm:prSet presAssocID="{D6E4DB12-622B-4B95-BDD1-92EAD7B630F4}" presName="parTx" presStyleLbl="revTx" presStyleIdx="1" presStyleCnt="3">
        <dgm:presLayoutVars>
          <dgm:chMax val="0"/>
          <dgm:chPref val="0"/>
        </dgm:presLayoutVars>
      </dgm:prSet>
      <dgm:spPr/>
    </dgm:pt>
    <dgm:pt modelId="{CF927141-17F3-48EE-AAEA-68B047AD733B}" type="pres">
      <dgm:prSet presAssocID="{DC969DF9-B1AA-4E71-824D-D5C989847974}" presName="sibTrans" presStyleCnt="0"/>
      <dgm:spPr/>
    </dgm:pt>
    <dgm:pt modelId="{E8EE4F8E-DA26-45D9-A9FA-3AC21A64F539}" type="pres">
      <dgm:prSet presAssocID="{B9604BD3-3ECA-443E-AE0A-ADF21F15AAAD}" presName="compNode" presStyleCnt="0"/>
      <dgm:spPr/>
    </dgm:pt>
    <dgm:pt modelId="{D04AA07C-8C51-4136-8DDB-156506F08D7D}" type="pres">
      <dgm:prSet presAssocID="{B9604BD3-3ECA-443E-AE0A-ADF21F15AAAD}" presName="bgRect" presStyleLbl="bgShp" presStyleIdx="2" presStyleCnt="3"/>
      <dgm:spPr/>
    </dgm:pt>
    <dgm:pt modelId="{273CA2A3-83A6-446F-B9C4-C38D42A8C353}" type="pres">
      <dgm:prSet presAssocID="{B9604BD3-3ECA-443E-AE0A-ADF21F15AAA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plash"/>
        </a:ext>
      </dgm:extLst>
    </dgm:pt>
    <dgm:pt modelId="{79B51ABC-A8A3-4713-B14F-5E2F8A7135F3}" type="pres">
      <dgm:prSet presAssocID="{B9604BD3-3ECA-443E-AE0A-ADF21F15AAAD}" presName="spaceRect" presStyleCnt="0"/>
      <dgm:spPr/>
    </dgm:pt>
    <dgm:pt modelId="{F84DBE05-009D-4541-BF6B-DD21CA724909}" type="pres">
      <dgm:prSet presAssocID="{B9604BD3-3ECA-443E-AE0A-ADF21F15AAAD}" presName="parTx" presStyleLbl="revTx" presStyleIdx="2" presStyleCnt="3">
        <dgm:presLayoutVars>
          <dgm:chMax val="0"/>
          <dgm:chPref val="0"/>
        </dgm:presLayoutVars>
      </dgm:prSet>
      <dgm:spPr/>
    </dgm:pt>
  </dgm:ptLst>
  <dgm:cxnLst>
    <dgm:cxn modelId="{CAA03509-B036-4530-A7FB-7B58D0042F78}" srcId="{97AB0E6E-D0BA-4DAA-A40B-7EFC498D5195}" destId="{D6E4DB12-622B-4B95-BDD1-92EAD7B630F4}" srcOrd="1" destOrd="0" parTransId="{0946047D-4755-40C3-B860-4CBDD3054942}" sibTransId="{DC969DF9-B1AA-4E71-824D-D5C989847974}"/>
    <dgm:cxn modelId="{96189918-A510-474E-9463-2155B65C8D0B}" type="presOf" srcId="{B9604BD3-3ECA-443E-AE0A-ADF21F15AAAD}" destId="{F84DBE05-009D-4541-BF6B-DD21CA724909}" srcOrd="0" destOrd="0" presId="urn:microsoft.com/office/officeart/2018/2/layout/IconVerticalSolidList"/>
    <dgm:cxn modelId="{C0CC5671-F6BF-4E63-92BF-7BFFA116C432}" type="presOf" srcId="{D6E4DB12-622B-4B95-BDD1-92EAD7B630F4}" destId="{87C0A351-4347-43E1-B210-005E02D5257D}" srcOrd="0" destOrd="0" presId="urn:microsoft.com/office/officeart/2018/2/layout/IconVerticalSolidList"/>
    <dgm:cxn modelId="{03279B7C-3F4C-4CFA-819A-4EB62E2F862E}" type="presOf" srcId="{97AB0E6E-D0BA-4DAA-A40B-7EFC498D5195}" destId="{E3D46DFC-AF19-4F3A-A553-4F594CAFAE80}" srcOrd="0" destOrd="0" presId="urn:microsoft.com/office/officeart/2018/2/layout/IconVerticalSolidList"/>
    <dgm:cxn modelId="{8F4FF27D-EB5F-4E94-9370-AAD5FD9066EB}" srcId="{97AB0E6E-D0BA-4DAA-A40B-7EFC498D5195}" destId="{78A3932A-C098-466A-BB3E-8EE31E32B10D}" srcOrd="0" destOrd="0" parTransId="{A2A9DFBB-01C5-428E-B83C-B5539BDE0BFA}" sibTransId="{6EA95DEC-AB5F-402D-9F8D-E8CD8A9B61FA}"/>
    <dgm:cxn modelId="{DD6E6782-6557-4723-9454-18016E07202D}" type="presOf" srcId="{78A3932A-C098-466A-BB3E-8EE31E32B10D}" destId="{35B458F7-4316-42F9-B564-F780FF1F5AAB}" srcOrd="0" destOrd="0" presId="urn:microsoft.com/office/officeart/2018/2/layout/IconVerticalSolidList"/>
    <dgm:cxn modelId="{AD67AAE7-CC10-4D2C-BB93-8AD43F80AF90}" srcId="{97AB0E6E-D0BA-4DAA-A40B-7EFC498D5195}" destId="{B9604BD3-3ECA-443E-AE0A-ADF21F15AAAD}" srcOrd="2" destOrd="0" parTransId="{06307CBD-0D23-4B90-BABF-4F9990CD46E8}" sibTransId="{2E849A48-7C57-4057-AA12-77063FDDB28D}"/>
    <dgm:cxn modelId="{AABA2C25-3BB2-4C14-8F78-AB575A28278D}" type="presParOf" srcId="{E3D46DFC-AF19-4F3A-A553-4F594CAFAE80}" destId="{1CAFF107-1C10-4CFB-955C-7016635537BB}" srcOrd="0" destOrd="0" presId="urn:microsoft.com/office/officeart/2018/2/layout/IconVerticalSolidList"/>
    <dgm:cxn modelId="{055BA2C4-7860-4929-A836-1B5461F80231}" type="presParOf" srcId="{1CAFF107-1C10-4CFB-955C-7016635537BB}" destId="{1B5BDF1D-73E8-428E-A652-6CB8975EF759}" srcOrd="0" destOrd="0" presId="urn:microsoft.com/office/officeart/2018/2/layout/IconVerticalSolidList"/>
    <dgm:cxn modelId="{1C3E2340-8632-4747-BEB4-676B6EB98024}" type="presParOf" srcId="{1CAFF107-1C10-4CFB-955C-7016635537BB}" destId="{950D4C0D-B644-41C8-846E-EFF575A7AF8B}" srcOrd="1" destOrd="0" presId="urn:microsoft.com/office/officeart/2018/2/layout/IconVerticalSolidList"/>
    <dgm:cxn modelId="{83D52CE5-2F4B-4E19-ABC6-D4C89F3BA8D7}" type="presParOf" srcId="{1CAFF107-1C10-4CFB-955C-7016635537BB}" destId="{BCC4F139-6564-43BB-B4F4-F0B65CBF1C63}" srcOrd="2" destOrd="0" presId="urn:microsoft.com/office/officeart/2018/2/layout/IconVerticalSolidList"/>
    <dgm:cxn modelId="{FEB4C408-9633-4D0D-9484-A9EE82DBB612}" type="presParOf" srcId="{1CAFF107-1C10-4CFB-955C-7016635537BB}" destId="{35B458F7-4316-42F9-B564-F780FF1F5AAB}" srcOrd="3" destOrd="0" presId="urn:microsoft.com/office/officeart/2018/2/layout/IconVerticalSolidList"/>
    <dgm:cxn modelId="{A85650E4-FF4C-45E9-A42F-3748E588C30D}" type="presParOf" srcId="{E3D46DFC-AF19-4F3A-A553-4F594CAFAE80}" destId="{FF9D6D63-D115-41EF-94C2-084109156CB8}" srcOrd="1" destOrd="0" presId="urn:microsoft.com/office/officeart/2018/2/layout/IconVerticalSolidList"/>
    <dgm:cxn modelId="{F611E90A-7C9F-4408-8D69-84B702190467}" type="presParOf" srcId="{E3D46DFC-AF19-4F3A-A553-4F594CAFAE80}" destId="{76C02BA4-1C89-42A9-B6BE-7C8D411FB957}" srcOrd="2" destOrd="0" presId="urn:microsoft.com/office/officeart/2018/2/layout/IconVerticalSolidList"/>
    <dgm:cxn modelId="{F05A5AEE-55EF-4E6C-82DB-6DE081119324}" type="presParOf" srcId="{76C02BA4-1C89-42A9-B6BE-7C8D411FB957}" destId="{A148FE7C-7EA9-4F53-9770-A0B0AACFC0F1}" srcOrd="0" destOrd="0" presId="urn:microsoft.com/office/officeart/2018/2/layout/IconVerticalSolidList"/>
    <dgm:cxn modelId="{17EF673C-389E-447D-ACF8-2D4882117CBF}" type="presParOf" srcId="{76C02BA4-1C89-42A9-B6BE-7C8D411FB957}" destId="{06AD3208-78FC-4BDC-AA79-BE24B419F867}" srcOrd="1" destOrd="0" presId="urn:microsoft.com/office/officeart/2018/2/layout/IconVerticalSolidList"/>
    <dgm:cxn modelId="{C4A6E818-FDC0-4419-B6F6-62417C20B0D7}" type="presParOf" srcId="{76C02BA4-1C89-42A9-B6BE-7C8D411FB957}" destId="{B1EDFF54-3FA5-4268-AEF6-D8908FE5C6C1}" srcOrd="2" destOrd="0" presId="urn:microsoft.com/office/officeart/2018/2/layout/IconVerticalSolidList"/>
    <dgm:cxn modelId="{5DBC7EE4-6386-432B-938D-B651097A8643}" type="presParOf" srcId="{76C02BA4-1C89-42A9-B6BE-7C8D411FB957}" destId="{87C0A351-4347-43E1-B210-005E02D5257D}" srcOrd="3" destOrd="0" presId="urn:microsoft.com/office/officeart/2018/2/layout/IconVerticalSolidList"/>
    <dgm:cxn modelId="{02737377-C5AD-46A8-9B76-29A301D23CBF}" type="presParOf" srcId="{E3D46DFC-AF19-4F3A-A553-4F594CAFAE80}" destId="{CF927141-17F3-48EE-AAEA-68B047AD733B}" srcOrd="3" destOrd="0" presId="urn:microsoft.com/office/officeart/2018/2/layout/IconVerticalSolidList"/>
    <dgm:cxn modelId="{AC28C782-D6EC-4487-B001-01C3F24FC08E}" type="presParOf" srcId="{E3D46DFC-AF19-4F3A-A553-4F594CAFAE80}" destId="{E8EE4F8E-DA26-45D9-A9FA-3AC21A64F539}" srcOrd="4" destOrd="0" presId="urn:microsoft.com/office/officeart/2018/2/layout/IconVerticalSolidList"/>
    <dgm:cxn modelId="{8D6E3268-B784-4E10-8D81-4FF19B87BF5F}" type="presParOf" srcId="{E8EE4F8E-DA26-45D9-A9FA-3AC21A64F539}" destId="{D04AA07C-8C51-4136-8DDB-156506F08D7D}" srcOrd="0" destOrd="0" presId="urn:microsoft.com/office/officeart/2018/2/layout/IconVerticalSolidList"/>
    <dgm:cxn modelId="{50DB177B-8851-42E4-B3C3-4D913F6F1F38}" type="presParOf" srcId="{E8EE4F8E-DA26-45D9-A9FA-3AC21A64F539}" destId="{273CA2A3-83A6-446F-B9C4-C38D42A8C353}" srcOrd="1" destOrd="0" presId="urn:microsoft.com/office/officeart/2018/2/layout/IconVerticalSolidList"/>
    <dgm:cxn modelId="{8C5C25D4-E83F-483E-9F0B-070EFD2C4B81}" type="presParOf" srcId="{E8EE4F8E-DA26-45D9-A9FA-3AC21A64F539}" destId="{79B51ABC-A8A3-4713-B14F-5E2F8A7135F3}" srcOrd="2" destOrd="0" presId="urn:microsoft.com/office/officeart/2018/2/layout/IconVerticalSolidList"/>
    <dgm:cxn modelId="{8DF5B63C-B1C0-4EEC-A38F-4BCA9B7B6663}" type="presParOf" srcId="{E8EE4F8E-DA26-45D9-A9FA-3AC21A64F539}" destId="{F84DBE05-009D-4541-BF6B-DD21CA72490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A2B1E4C-839D-4E61-B473-D0AC73B739C9}"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BD9CCA76-E71D-4076-9DCD-0CD0969E7FDF}">
      <dgm:prSet/>
      <dgm:spPr/>
      <dgm:t>
        <a:bodyPr/>
        <a:lstStyle/>
        <a:p>
          <a:r>
            <a:rPr lang="en-US"/>
            <a:t>Unrealistic optimism; the planning fallacy</a:t>
          </a:r>
        </a:p>
      </dgm:t>
    </dgm:pt>
    <dgm:pt modelId="{E918D147-DFB9-432C-BA0F-A1B1FB5801C2}" type="parTrans" cxnId="{105561DE-6E9A-4734-A4FB-1069ACD3BB8E}">
      <dgm:prSet/>
      <dgm:spPr/>
      <dgm:t>
        <a:bodyPr/>
        <a:lstStyle/>
        <a:p>
          <a:endParaRPr lang="en-US"/>
        </a:p>
      </dgm:t>
    </dgm:pt>
    <dgm:pt modelId="{1877DFCF-D69C-461E-89D4-B373AAFC43C8}" type="sibTrans" cxnId="{105561DE-6E9A-4734-A4FB-1069ACD3BB8E}">
      <dgm:prSet/>
      <dgm:spPr/>
      <dgm:t>
        <a:bodyPr/>
        <a:lstStyle/>
        <a:p>
          <a:endParaRPr lang="en-US"/>
        </a:p>
      </dgm:t>
    </dgm:pt>
    <dgm:pt modelId="{4A7928A6-CFE5-4132-BE10-5A4572734C67}">
      <dgm:prSet/>
      <dgm:spPr/>
      <dgm:t>
        <a:bodyPr/>
        <a:lstStyle/>
        <a:p>
          <a:r>
            <a:rPr lang="en-US"/>
            <a:t>Present bias</a:t>
          </a:r>
        </a:p>
      </dgm:t>
    </dgm:pt>
    <dgm:pt modelId="{6E3055E7-E3C3-4D51-B158-3648859D68E4}" type="parTrans" cxnId="{0F9002A2-2AAF-4DC3-A034-B9F436937954}">
      <dgm:prSet/>
      <dgm:spPr/>
      <dgm:t>
        <a:bodyPr/>
        <a:lstStyle/>
        <a:p>
          <a:endParaRPr lang="en-US"/>
        </a:p>
      </dgm:t>
    </dgm:pt>
    <dgm:pt modelId="{1835C4C4-7D72-4839-97AB-40CF1DF4D184}" type="sibTrans" cxnId="{0F9002A2-2AAF-4DC3-A034-B9F436937954}">
      <dgm:prSet/>
      <dgm:spPr/>
      <dgm:t>
        <a:bodyPr/>
        <a:lstStyle/>
        <a:p>
          <a:endParaRPr lang="en-US"/>
        </a:p>
      </dgm:t>
    </dgm:pt>
    <dgm:pt modelId="{17F0B8C4-2492-4B4F-BB00-AF47F489EDA5}">
      <dgm:prSet/>
      <dgm:spPr/>
      <dgm:t>
        <a:bodyPr/>
        <a:lstStyle/>
        <a:p>
          <a:r>
            <a:rPr lang="en-US"/>
            <a:t>Inertia </a:t>
          </a:r>
        </a:p>
      </dgm:t>
    </dgm:pt>
    <dgm:pt modelId="{58B1D4D0-087C-44E2-B45E-81F2ADA68039}" type="parTrans" cxnId="{0A449E1D-1BC5-4BF3-ABC1-62BD1A5449A5}">
      <dgm:prSet/>
      <dgm:spPr/>
      <dgm:t>
        <a:bodyPr/>
        <a:lstStyle/>
        <a:p>
          <a:endParaRPr lang="en-US"/>
        </a:p>
      </dgm:t>
    </dgm:pt>
    <dgm:pt modelId="{F09AD848-E106-4837-B6AF-A0F52F4887BF}" type="sibTrans" cxnId="{0A449E1D-1BC5-4BF3-ABC1-62BD1A5449A5}">
      <dgm:prSet/>
      <dgm:spPr/>
      <dgm:t>
        <a:bodyPr/>
        <a:lstStyle/>
        <a:p>
          <a:endParaRPr lang="en-US"/>
        </a:p>
      </dgm:t>
    </dgm:pt>
    <dgm:pt modelId="{C9B5819F-0E6C-43F7-BC42-63D6D50E5D24}">
      <dgm:prSet/>
      <dgm:spPr/>
      <dgm:t>
        <a:bodyPr/>
        <a:lstStyle/>
        <a:p>
          <a:r>
            <a:rPr lang="en-US"/>
            <a:t>Tradeoff neglect or weak cost-salience (data support) </a:t>
          </a:r>
        </a:p>
      </dgm:t>
    </dgm:pt>
    <dgm:pt modelId="{53285CFA-E7AC-49BB-BFFA-0564E84BF8A3}" type="parTrans" cxnId="{97821805-799E-4ACF-99EE-E1AE7DBDE3FD}">
      <dgm:prSet/>
      <dgm:spPr/>
      <dgm:t>
        <a:bodyPr/>
        <a:lstStyle/>
        <a:p>
          <a:endParaRPr lang="en-US"/>
        </a:p>
      </dgm:t>
    </dgm:pt>
    <dgm:pt modelId="{96D5A54D-46E8-45FF-9B27-CDA2A2E89182}" type="sibTrans" cxnId="{97821805-799E-4ACF-99EE-E1AE7DBDE3FD}">
      <dgm:prSet/>
      <dgm:spPr/>
      <dgm:t>
        <a:bodyPr/>
        <a:lstStyle/>
        <a:p>
          <a:endParaRPr lang="en-US"/>
        </a:p>
      </dgm:t>
    </dgm:pt>
    <dgm:pt modelId="{E1B12B6F-163A-EE4F-AAFA-904A4BB118C8}" type="pres">
      <dgm:prSet presAssocID="{0A2B1E4C-839D-4E61-B473-D0AC73B739C9}" presName="linear" presStyleCnt="0">
        <dgm:presLayoutVars>
          <dgm:animLvl val="lvl"/>
          <dgm:resizeHandles val="exact"/>
        </dgm:presLayoutVars>
      </dgm:prSet>
      <dgm:spPr/>
    </dgm:pt>
    <dgm:pt modelId="{7326DC62-3B7B-714C-8E3E-B1230A450994}" type="pres">
      <dgm:prSet presAssocID="{BD9CCA76-E71D-4076-9DCD-0CD0969E7FDF}" presName="parentText" presStyleLbl="node1" presStyleIdx="0" presStyleCnt="4">
        <dgm:presLayoutVars>
          <dgm:chMax val="0"/>
          <dgm:bulletEnabled val="1"/>
        </dgm:presLayoutVars>
      </dgm:prSet>
      <dgm:spPr/>
    </dgm:pt>
    <dgm:pt modelId="{032D7D10-93E9-F54D-96E4-323D6F96FB38}" type="pres">
      <dgm:prSet presAssocID="{1877DFCF-D69C-461E-89D4-B373AAFC43C8}" presName="spacer" presStyleCnt="0"/>
      <dgm:spPr/>
    </dgm:pt>
    <dgm:pt modelId="{061EE3D5-E5FA-154E-9994-E909DDB5F275}" type="pres">
      <dgm:prSet presAssocID="{4A7928A6-CFE5-4132-BE10-5A4572734C67}" presName="parentText" presStyleLbl="node1" presStyleIdx="1" presStyleCnt="4">
        <dgm:presLayoutVars>
          <dgm:chMax val="0"/>
          <dgm:bulletEnabled val="1"/>
        </dgm:presLayoutVars>
      </dgm:prSet>
      <dgm:spPr/>
    </dgm:pt>
    <dgm:pt modelId="{3A4CEFF7-CE72-D045-ADE4-ADF4016D10F5}" type="pres">
      <dgm:prSet presAssocID="{1835C4C4-7D72-4839-97AB-40CF1DF4D184}" presName="spacer" presStyleCnt="0"/>
      <dgm:spPr/>
    </dgm:pt>
    <dgm:pt modelId="{85FBBCE3-A8FE-D040-9798-B83BB2969A12}" type="pres">
      <dgm:prSet presAssocID="{17F0B8C4-2492-4B4F-BB00-AF47F489EDA5}" presName="parentText" presStyleLbl="node1" presStyleIdx="2" presStyleCnt="4">
        <dgm:presLayoutVars>
          <dgm:chMax val="0"/>
          <dgm:bulletEnabled val="1"/>
        </dgm:presLayoutVars>
      </dgm:prSet>
      <dgm:spPr/>
    </dgm:pt>
    <dgm:pt modelId="{088388EE-FF75-F042-A524-8D9E4873BF21}" type="pres">
      <dgm:prSet presAssocID="{F09AD848-E106-4837-B6AF-A0F52F4887BF}" presName="spacer" presStyleCnt="0"/>
      <dgm:spPr/>
    </dgm:pt>
    <dgm:pt modelId="{78EEF2CC-2426-754D-9205-3CD1130C376B}" type="pres">
      <dgm:prSet presAssocID="{C9B5819F-0E6C-43F7-BC42-63D6D50E5D24}" presName="parentText" presStyleLbl="node1" presStyleIdx="3" presStyleCnt="4">
        <dgm:presLayoutVars>
          <dgm:chMax val="0"/>
          <dgm:bulletEnabled val="1"/>
        </dgm:presLayoutVars>
      </dgm:prSet>
      <dgm:spPr/>
    </dgm:pt>
  </dgm:ptLst>
  <dgm:cxnLst>
    <dgm:cxn modelId="{B27AB701-4176-8F41-B5C9-68B9E1196B2B}" type="presOf" srcId="{4A7928A6-CFE5-4132-BE10-5A4572734C67}" destId="{061EE3D5-E5FA-154E-9994-E909DDB5F275}" srcOrd="0" destOrd="0" presId="urn:microsoft.com/office/officeart/2005/8/layout/vList2"/>
    <dgm:cxn modelId="{97821805-799E-4ACF-99EE-E1AE7DBDE3FD}" srcId="{0A2B1E4C-839D-4E61-B473-D0AC73B739C9}" destId="{C9B5819F-0E6C-43F7-BC42-63D6D50E5D24}" srcOrd="3" destOrd="0" parTransId="{53285CFA-E7AC-49BB-BFFA-0564E84BF8A3}" sibTransId="{96D5A54D-46E8-45FF-9B27-CDA2A2E89182}"/>
    <dgm:cxn modelId="{667E1D0E-4D1F-614C-9EBA-F170F3F631FB}" type="presOf" srcId="{BD9CCA76-E71D-4076-9DCD-0CD0969E7FDF}" destId="{7326DC62-3B7B-714C-8E3E-B1230A450994}" srcOrd="0" destOrd="0" presId="urn:microsoft.com/office/officeart/2005/8/layout/vList2"/>
    <dgm:cxn modelId="{0A449E1D-1BC5-4BF3-ABC1-62BD1A5449A5}" srcId="{0A2B1E4C-839D-4E61-B473-D0AC73B739C9}" destId="{17F0B8C4-2492-4B4F-BB00-AF47F489EDA5}" srcOrd="2" destOrd="0" parTransId="{58B1D4D0-087C-44E2-B45E-81F2ADA68039}" sibTransId="{F09AD848-E106-4837-B6AF-A0F52F4887BF}"/>
    <dgm:cxn modelId="{7D32D11E-67BF-D247-B8F9-043A4604E9F6}" type="presOf" srcId="{C9B5819F-0E6C-43F7-BC42-63D6D50E5D24}" destId="{78EEF2CC-2426-754D-9205-3CD1130C376B}" srcOrd="0" destOrd="0" presId="urn:microsoft.com/office/officeart/2005/8/layout/vList2"/>
    <dgm:cxn modelId="{8C03EA50-AA20-B146-A26A-C5386B93A403}" type="presOf" srcId="{0A2B1E4C-839D-4E61-B473-D0AC73B739C9}" destId="{E1B12B6F-163A-EE4F-AAFA-904A4BB118C8}" srcOrd="0" destOrd="0" presId="urn:microsoft.com/office/officeart/2005/8/layout/vList2"/>
    <dgm:cxn modelId="{B3C2E951-AE1A-C24D-9C60-BCA7A62D327F}" type="presOf" srcId="{17F0B8C4-2492-4B4F-BB00-AF47F489EDA5}" destId="{85FBBCE3-A8FE-D040-9798-B83BB2969A12}" srcOrd="0" destOrd="0" presId="urn:microsoft.com/office/officeart/2005/8/layout/vList2"/>
    <dgm:cxn modelId="{0F9002A2-2AAF-4DC3-A034-B9F436937954}" srcId="{0A2B1E4C-839D-4E61-B473-D0AC73B739C9}" destId="{4A7928A6-CFE5-4132-BE10-5A4572734C67}" srcOrd="1" destOrd="0" parTransId="{6E3055E7-E3C3-4D51-B158-3648859D68E4}" sibTransId="{1835C4C4-7D72-4839-97AB-40CF1DF4D184}"/>
    <dgm:cxn modelId="{105561DE-6E9A-4734-A4FB-1069ACD3BB8E}" srcId="{0A2B1E4C-839D-4E61-B473-D0AC73B739C9}" destId="{BD9CCA76-E71D-4076-9DCD-0CD0969E7FDF}" srcOrd="0" destOrd="0" parTransId="{E918D147-DFB9-432C-BA0F-A1B1FB5801C2}" sibTransId="{1877DFCF-D69C-461E-89D4-B373AAFC43C8}"/>
    <dgm:cxn modelId="{5F77585C-5B63-814C-B9E5-4BC9D5E4B869}" type="presParOf" srcId="{E1B12B6F-163A-EE4F-AAFA-904A4BB118C8}" destId="{7326DC62-3B7B-714C-8E3E-B1230A450994}" srcOrd="0" destOrd="0" presId="urn:microsoft.com/office/officeart/2005/8/layout/vList2"/>
    <dgm:cxn modelId="{A1076233-62F2-E249-BF59-68DBC0FBC014}" type="presParOf" srcId="{E1B12B6F-163A-EE4F-AAFA-904A4BB118C8}" destId="{032D7D10-93E9-F54D-96E4-323D6F96FB38}" srcOrd="1" destOrd="0" presId="urn:microsoft.com/office/officeart/2005/8/layout/vList2"/>
    <dgm:cxn modelId="{51ACF05D-764B-0F43-96EC-042334A6A1AA}" type="presParOf" srcId="{E1B12B6F-163A-EE4F-AAFA-904A4BB118C8}" destId="{061EE3D5-E5FA-154E-9994-E909DDB5F275}" srcOrd="2" destOrd="0" presId="urn:microsoft.com/office/officeart/2005/8/layout/vList2"/>
    <dgm:cxn modelId="{3E769CA9-F307-E54B-ADCA-816A172AF91C}" type="presParOf" srcId="{E1B12B6F-163A-EE4F-AAFA-904A4BB118C8}" destId="{3A4CEFF7-CE72-D045-ADE4-ADF4016D10F5}" srcOrd="3" destOrd="0" presId="urn:microsoft.com/office/officeart/2005/8/layout/vList2"/>
    <dgm:cxn modelId="{3807BEF6-1E6D-B243-AC45-7CA6444553A0}" type="presParOf" srcId="{E1B12B6F-163A-EE4F-AAFA-904A4BB118C8}" destId="{85FBBCE3-A8FE-D040-9798-B83BB2969A12}" srcOrd="4" destOrd="0" presId="urn:microsoft.com/office/officeart/2005/8/layout/vList2"/>
    <dgm:cxn modelId="{60633097-7AF4-F64D-BF8A-F4921674371F}" type="presParOf" srcId="{E1B12B6F-163A-EE4F-AAFA-904A4BB118C8}" destId="{088388EE-FF75-F042-A524-8D9E4873BF21}" srcOrd="5" destOrd="0" presId="urn:microsoft.com/office/officeart/2005/8/layout/vList2"/>
    <dgm:cxn modelId="{0F8E9EC0-D548-634D-98C9-EE2F0B88A091}" type="presParOf" srcId="{E1B12B6F-163A-EE4F-AAFA-904A4BB118C8}" destId="{78EEF2CC-2426-754D-9205-3CD1130C376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D432E32-D26C-4C67-9638-7FB735FA4D74}"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25E3C4A-0DCC-4B46-AEBD-4AE3295248E7}">
      <dgm:prSet/>
      <dgm:spPr/>
      <dgm:t>
        <a:bodyPr/>
        <a:lstStyle/>
        <a:p>
          <a:r>
            <a:rPr lang="en-US"/>
            <a:t>Pretty steady over time</a:t>
          </a:r>
        </a:p>
      </dgm:t>
    </dgm:pt>
    <dgm:pt modelId="{51E31653-BE5D-492D-A0A2-68DA5EA7F630}" type="parTrans" cxnId="{13030F16-E157-4E4A-9790-CE14CB243B6C}">
      <dgm:prSet/>
      <dgm:spPr/>
      <dgm:t>
        <a:bodyPr/>
        <a:lstStyle/>
        <a:p>
          <a:endParaRPr lang="en-US"/>
        </a:p>
      </dgm:t>
    </dgm:pt>
    <dgm:pt modelId="{CA860416-AAC1-4DC3-921C-55690126736E}" type="sibTrans" cxnId="{13030F16-E157-4E4A-9790-CE14CB243B6C}">
      <dgm:prSet/>
      <dgm:spPr/>
      <dgm:t>
        <a:bodyPr/>
        <a:lstStyle/>
        <a:p>
          <a:endParaRPr lang="en-US"/>
        </a:p>
      </dgm:t>
    </dgm:pt>
    <dgm:pt modelId="{CF7A65D9-AF0C-4DF1-BCD6-02DA1F80EDD5}">
      <dgm:prSet/>
      <dgm:spPr/>
      <dgm:t>
        <a:bodyPr/>
        <a:lstStyle/>
        <a:p>
          <a:r>
            <a:rPr lang="en-US"/>
            <a:t>11 billion now (shhh; why?)</a:t>
          </a:r>
        </a:p>
      </dgm:t>
    </dgm:pt>
    <dgm:pt modelId="{8D49E4F5-01DE-4C21-9CD7-3A602292A01B}" type="parTrans" cxnId="{13716080-92DC-4A72-B92F-1812AF1A55B1}">
      <dgm:prSet/>
      <dgm:spPr/>
      <dgm:t>
        <a:bodyPr/>
        <a:lstStyle/>
        <a:p>
          <a:endParaRPr lang="en-US"/>
        </a:p>
      </dgm:t>
    </dgm:pt>
    <dgm:pt modelId="{5392A6B0-2FD8-45B1-AD15-DACDD5A807A9}" type="sibTrans" cxnId="{13716080-92DC-4A72-B92F-1812AF1A55B1}">
      <dgm:prSet/>
      <dgm:spPr/>
      <dgm:t>
        <a:bodyPr/>
        <a:lstStyle/>
        <a:p>
          <a:endParaRPr lang="en-US"/>
        </a:p>
      </dgm:t>
    </dgm:pt>
    <dgm:pt modelId="{CCF185FB-C1C7-8544-9BFC-ADB894932DA9}" type="pres">
      <dgm:prSet presAssocID="{CD432E32-D26C-4C67-9638-7FB735FA4D74}" presName="linear" presStyleCnt="0">
        <dgm:presLayoutVars>
          <dgm:animLvl val="lvl"/>
          <dgm:resizeHandles val="exact"/>
        </dgm:presLayoutVars>
      </dgm:prSet>
      <dgm:spPr/>
    </dgm:pt>
    <dgm:pt modelId="{54DB4A68-3ECA-0D4A-8D30-FC530FC620CE}" type="pres">
      <dgm:prSet presAssocID="{025E3C4A-0DCC-4B46-AEBD-4AE3295248E7}" presName="parentText" presStyleLbl="node1" presStyleIdx="0" presStyleCnt="2">
        <dgm:presLayoutVars>
          <dgm:chMax val="0"/>
          <dgm:bulletEnabled val="1"/>
        </dgm:presLayoutVars>
      </dgm:prSet>
      <dgm:spPr/>
    </dgm:pt>
    <dgm:pt modelId="{B14FEC75-45F3-3040-A058-FE9419813027}" type="pres">
      <dgm:prSet presAssocID="{CA860416-AAC1-4DC3-921C-55690126736E}" presName="spacer" presStyleCnt="0"/>
      <dgm:spPr/>
    </dgm:pt>
    <dgm:pt modelId="{536161C7-E3CB-5741-88E0-5115BD538391}" type="pres">
      <dgm:prSet presAssocID="{CF7A65D9-AF0C-4DF1-BCD6-02DA1F80EDD5}" presName="parentText" presStyleLbl="node1" presStyleIdx="1" presStyleCnt="2">
        <dgm:presLayoutVars>
          <dgm:chMax val="0"/>
          <dgm:bulletEnabled val="1"/>
        </dgm:presLayoutVars>
      </dgm:prSet>
      <dgm:spPr/>
    </dgm:pt>
  </dgm:ptLst>
  <dgm:cxnLst>
    <dgm:cxn modelId="{13030F16-E157-4E4A-9790-CE14CB243B6C}" srcId="{CD432E32-D26C-4C67-9638-7FB735FA4D74}" destId="{025E3C4A-0DCC-4B46-AEBD-4AE3295248E7}" srcOrd="0" destOrd="0" parTransId="{51E31653-BE5D-492D-A0A2-68DA5EA7F630}" sibTransId="{CA860416-AAC1-4DC3-921C-55690126736E}"/>
    <dgm:cxn modelId="{6597F55D-4276-CF45-9577-315FD7E3B3FE}" type="presOf" srcId="{025E3C4A-0DCC-4B46-AEBD-4AE3295248E7}" destId="{54DB4A68-3ECA-0D4A-8D30-FC530FC620CE}" srcOrd="0" destOrd="0" presId="urn:microsoft.com/office/officeart/2005/8/layout/vList2"/>
    <dgm:cxn modelId="{13716080-92DC-4A72-B92F-1812AF1A55B1}" srcId="{CD432E32-D26C-4C67-9638-7FB735FA4D74}" destId="{CF7A65D9-AF0C-4DF1-BCD6-02DA1F80EDD5}" srcOrd="1" destOrd="0" parTransId="{8D49E4F5-01DE-4C21-9CD7-3A602292A01B}" sibTransId="{5392A6B0-2FD8-45B1-AD15-DACDD5A807A9}"/>
    <dgm:cxn modelId="{064FA6A1-0641-1C43-99E6-F9E2C45CBDDB}" type="presOf" srcId="{CF7A65D9-AF0C-4DF1-BCD6-02DA1F80EDD5}" destId="{536161C7-E3CB-5741-88E0-5115BD538391}" srcOrd="0" destOrd="0" presId="urn:microsoft.com/office/officeart/2005/8/layout/vList2"/>
    <dgm:cxn modelId="{458802F5-BF65-E94D-8A21-E57D20FA0B1E}" type="presOf" srcId="{CD432E32-D26C-4C67-9638-7FB735FA4D74}" destId="{CCF185FB-C1C7-8544-9BFC-ADB894932DA9}" srcOrd="0" destOrd="0" presId="urn:microsoft.com/office/officeart/2005/8/layout/vList2"/>
    <dgm:cxn modelId="{67782FC2-6A76-884F-BF7A-D45265DA12C7}" type="presParOf" srcId="{CCF185FB-C1C7-8544-9BFC-ADB894932DA9}" destId="{54DB4A68-3ECA-0D4A-8D30-FC530FC620CE}" srcOrd="0" destOrd="0" presId="urn:microsoft.com/office/officeart/2005/8/layout/vList2"/>
    <dgm:cxn modelId="{061B91BB-7A51-5448-9996-31045D07F9C9}" type="presParOf" srcId="{CCF185FB-C1C7-8544-9BFC-ADB894932DA9}" destId="{B14FEC75-45F3-3040-A058-FE9419813027}" srcOrd="1" destOrd="0" presId="urn:microsoft.com/office/officeart/2005/8/layout/vList2"/>
    <dgm:cxn modelId="{95AF1FCB-04A4-D848-BB65-D5CEACAD40AC}" type="presParOf" srcId="{CCF185FB-C1C7-8544-9BFC-ADB894932DA9}" destId="{536161C7-E3CB-5741-88E0-5115BD53839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09DF5D7-FD03-4D30-9A98-7AD403EBF10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2510A2F5-14DC-4326-8053-3A310F66CD46}">
      <dgm:prSet/>
      <dgm:spPr/>
      <dgm:t>
        <a:bodyPr/>
        <a:lstStyle/>
        <a:p>
          <a:r>
            <a:rPr lang="en-US"/>
            <a:t>Defined as friction, stemming from paperwork (associated burdens, eg time standing in line)</a:t>
          </a:r>
        </a:p>
      </dgm:t>
    </dgm:pt>
    <dgm:pt modelId="{73C27836-435E-48FA-A7D4-3CDF294BAC30}" type="parTrans" cxnId="{111395D3-CA81-4A8B-94C7-5FCC9073B620}">
      <dgm:prSet/>
      <dgm:spPr/>
      <dgm:t>
        <a:bodyPr/>
        <a:lstStyle/>
        <a:p>
          <a:endParaRPr lang="en-US"/>
        </a:p>
      </dgm:t>
    </dgm:pt>
    <dgm:pt modelId="{7597257F-A43E-4210-8774-EA9B634EC46E}" type="sibTrans" cxnId="{111395D3-CA81-4A8B-94C7-5FCC9073B620}">
      <dgm:prSet/>
      <dgm:spPr/>
      <dgm:t>
        <a:bodyPr/>
        <a:lstStyle/>
        <a:p>
          <a:endParaRPr lang="en-US"/>
        </a:p>
      </dgm:t>
    </dgm:pt>
    <dgm:pt modelId="{B03F6963-EB9E-4BA9-80C9-CAC2DF95C347}">
      <dgm:prSet/>
      <dgm:spPr/>
      <dgm:t>
        <a:bodyPr/>
        <a:lstStyle/>
        <a:p>
          <a:r>
            <a:rPr lang="en-US"/>
            <a:t>Relation to nudge? </a:t>
          </a:r>
        </a:p>
      </dgm:t>
    </dgm:pt>
    <dgm:pt modelId="{242BD088-B08E-41B3-830D-F08600EC1E42}" type="parTrans" cxnId="{9B9A35A4-36C7-4441-90D2-6EB890EE703F}">
      <dgm:prSet/>
      <dgm:spPr/>
      <dgm:t>
        <a:bodyPr/>
        <a:lstStyle/>
        <a:p>
          <a:endParaRPr lang="en-US"/>
        </a:p>
      </dgm:t>
    </dgm:pt>
    <dgm:pt modelId="{161F6B27-B4A8-4666-93EE-18675DE70236}" type="sibTrans" cxnId="{9B9A35A4-36C7-4441-90D2-6EB890EE703F}">
      <dgm:prSet/>
      <dgm:spPr/>
      <dgm:t>
        <a:bodyPr/>
        <a:lstStyle/>
        <a:p>
          <a:endParaRPr lang="en-US"/>
        </a:p>
      </dgm:t>
    </dgm:pt>
    <dgm:pt modelId="{A7DADC74-8E53-4405-8D41-C328C44E7A05}">
      <dgm:prSet/>
      <dgm:spPr/>
      <dgm:t>
        <a:bodyPr/>
        <a:lstStyle/>
        <a:p>
          <a:r>
            <a:rPr lang="en-US" dirty="0"/>
            <a:t>A subset of transactions costs? </a:t>
          </a:r>
        </a:p>
      </dgm:t>
    </dgm:pt>
    <dgm:pt modelId="{D1A0CCCF-4FA4-4DA4-B8A8-688CEA53A6C2}" type="parTrans" cxnId="{BA385B12-63A1-4183-830A-CFE29582F45A}">
      <dgm:prSet/>
      <dgm:spPr/>
      <dgm:t>
        <a:bodyPr/>
        <a:lstStyle/>
        <a:p>
          <a:endParaRPr lang="en-US"/>
        </a:p>
      </dgm:t>
    </dgm:pt>
    <dgm:pt modelId="{B33DD61A-47B7-4914-9A28-38644A58AB17}" type="sibTrans" cxnId="{BA385B12-63A1-4183-830A-CFE29582F45A}">
      <dgm:prSet/>
      <dgm:spPr/>
      <dgm:t>
        <a:bodyPr/>
        <a:lstStyle/>
        <a:p>
          <a:endParaRPr lang="en-US"/>
        </a:p>
      </dgm:t>
    </dgm:pt>
    <dgm:pt modelId="{3BB2A25C-5DB9-544B-9D2A-4DA63886D9E1}" type="pres">
      <dgm:prSet presAssocID="{009DF5D7-FD03-4D30-9A98-7AD403EBF109}" presName="linear" presStyleCnt="0">
        <dgm:presLayoutVars>
          <dgm:animLvl val="lvl"/>
          <dgm:resizeHandles val="exact"/>
        </dgm:presLayoutVars>
      </dgm:prSet>
      <dgm:spPr/>
    </dgm:pt>
    <dgm:pt modelId="{38CFDD64-D15C-B742-AAB6-6F3078058E1D}" type="pres">
      <dgm:prSet presAssocID="{2510A2F5-14DC-4326-8053-3A310F66CD46}" presName="parentText" presStyleLbl="node1" presStyleIdx="0" presStyleCnt="3">
        <dgm:presLayoutVars>
          <dgm:chMax val="0"/>
          <dgm:bulletEnabled val="1"/>
        </dgm:presLayoutVars>
      </dgm:prSet>
      <dgm:spPr/>
    </dgm:pt>
    <dgm:pt modelId="{008550CD-D5A9-D64D-88B6-1726D6370217}" type="pres">
      <dgm:prSet presAssocID="{7597257F-A43E-4210-8774-EA9B634EC46E}" presName="spacer" presStyleCnt="0"/>
      <dgm:spPr/>
    </dgm:pt>
    <dgm:pt modelId="{1804A0B7-4BFC-C742-BE91-50181850A451}" type="pres">
      <dgm:prSet presAssocID="{B03F6963-EB9E-4BA9-80C9-CAC2DF95C347}" presName="parentText" presStyleLbl="node1" presStyleIdx="1" presStyleCnt="3">
        <dgm:presLayoutVars>
          <dgm:chMax val="0"/>
          <dgm:bulletEnabled val="1"/>
        </dgm:presLayoutVars>
      </dgm:prSet>
      <dgm:spPr/>
    </dgm:pt>
    <dgm:pt modelId="{9B32AB7F-8331-F646-A431-3BFC2C851360}" type="pres">
      <dgm:prSet presAssocID="{161F6B27-B4A8-4666-93EE-18675DE70236}" presName="spacer" presStyleCnt="0"/>
      <dgm:spPr/>
    </dgm:pt>
    <dgm:pt modelId="{6CBDF5BD-2B96-C64B-A6AA-CC04DE74F637}" type="pres">
      <dgm:prSet presAssocID="{A7DADC74-8E53-4405-8D41-C328C44E7A05}" presName="parentText" presStyleLbl="node1" presStyleIdx="2" presStyleCnt="3">
        <dgm:presLayoutVars>
          <dgm:chMax val="0"/>
          <dgm:bulletEnabled val="1"/>
        </dgm:presLayoutVars>
      </dgm:prSet>
      <dgm:spPr/>
    </dgm:pt>
  </dgm:ptLst>
  <dgm:cxnLst>
    <dgm:cxn modelId="{BA385B12-63A1-4183-830A-CFE29582F45A}" srcId="{009DF5D7-FD03-4D30-9A98-7AD403EBF109}" destId="{A7DADC74-8E53-4405-8D41-C328C44E7A05}" srcOrd="2" destOrd="0" parTransId="{D1A0CCCF-4FA4-4DA4-B8A8-688CEA53A6C2}" sibTransId="{B33DD61A-47B7-4914-9A28-38644A58AB17}"/>
    <dgm:cxn modelId="{33E57697-78A7-9548-AE6B-264C0D6FBDE0}" type="presOf" srcId="{B03F6963-EB9E-4BA9-80C9-CAC2DF95C347}" destId="{1804A0B7-4BFC-C742-BE91-50181850A451}" srcOrd="0" destOrd="0" presId="urn:microsoft.com/office/officeart/2005/8/layout/vList2"/>
    <dgm:cxn modelId="{893736A0-B9C1-A246-8A58-F8CF4A1605E4}" type="presOf" srcId="{2510A2F5-14DC-4326-8053-3A310F66CD46}" destId="{38CFDD64-D15C-B742-AAB6-6F3078058E1D}" srcOrd="0" destOrd="0" presId="urn:microsoft.com/office/officeart/2005/8/layout/vList2"/>
    <dgm:cxn modelId="{9B9A35A4-36C7-4441-90D2-6EB890EE703F}" srcId="{009DF5D7-FD03-4D30-9A98-7AD403EBF109}" destId="{B03F6963-EB9E-4BA9-80C9-CAC2DF95C347}" srcOrd="1" destOrd="0" parTransId="{242BD088-B08E-41B3-830D-F08600EC1E42}" sibTransId="{161F6B27-B4A8-4666-93EE-18675DE70236}"/>
    <dgm:cxn modelId="{D451DCA4-3E1C-334B-B266-854379096E6E}" type="presOf" srcId="{009DF5D7-FD03-4D30-9A98-7AD403EBF109}" destId="{3BB2A25C-5DB9-544B-9D2A-4DA63886D9E1}" srcOrd="0" destOrd="0" presId="urn:microsoft.com/office/officeart/2005/8/layout/vList2"/>
    <dgm:cxn modelId="{111395D3-CA81-4A8B-94C7-5FCC9073B620}" srcId="{009DF5D7-FD03-4D30-9A98-7AD403EBF109}" destId="{2510A2F5-14DC-4326-8053-3A310F66CD46}" srcOrd="0" destOrd="0" parTransId="{73C27836-435E-48FA-A7D4-3CDF294BAC30}" sibTransId="{7597257F-A43E-4210-8774-EA9B634EC46E}"/>
    <dgm:cxn modelId="{7A1B85E3-C685-C849-88E9-F72A96BBF1AF}" type="presOf" srcId="{A7DADC74-8E53-4405-8D41-C328C44E7A05}" destId="{6CBDF5BD-2B96-C64B-A6AA-CC04DE74F637}" srcOrd="0" destOrd="0" presId="urn:microsoft.com/office/officeart/2005/8/layout/vList2"/>
    <dgm:cxn modelId="{112965CC-C9C5-684C-852C-79D5B0B41C4A}" type="presParOf" srcId="{3BB2A25C-5DB9-544B-9D2A-4DA63886D9E1}" destId="{38CFDD64-D15C-B742-AAB6-6F3078058E1D}" srcOrd="0" destOrd="0" presId="urn:microsoft.com/office/officeart/2005/8/layout/vList2"/>
    <dgm:cxn modelId="{509F1872-DA44-C749-8B91-E671243FE7EB}" type="presParOf" srcId="{3BB2A25C-5DB9-544B-9D2A-4DA63886D9E1}" destId="{008550CD-D5A9-D64D-88B6-1726D6370217}" srcOrd="1" destOrd="0" presId="urn:microsoft.com/office/officeart/2005/8/layout/vList2"/>
    <dgm:cxn modelId="{903739C9-80F3-B249-AB87-7C7876A47AB5}" type="presParOf" srcId="{3BB2A25C-5DB9-544B-9D2A-4DA63886D9E1}" destId="{1804A0B7-4BFC-C742-BE91-50181850A451}" srcOrd="2" destOrd="0" presId="urn:microsoft.com/office/officeart/2005/8/layout/vList2"/>
    <dgm:cxn modelId="{E7F86C18-4110-2E43-95D1-6B0AD35B6882}" type="presParOf" srcId="{3BB2A25C-5DB9-544B-9D2A-4DA63886D9E1}" destId="{9B32AB7F-8331-F646-A431-3BFC2C851360}" srcOrd="3" destOrd="0" presId="urn:microsoft.com/office/officeart/2005/8/layout/vList2"/>
    <dgm:cxn modelId="{2048CB79-3AB4-9545-9D89-8E672CC866D6}" type="presParOf" srcId="{3BB2A25C-5DB9-544B-9D2A-4DA63886D9E1}" destId="{6CBDF5BD-2B96-C64B-A6AA-CC04DE74F63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C4F1A37-7722-478C-A6C6-35A2DBCF7936}"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C93CE957-990A-459A-B3EA-C622A41DC324}">
      <dgm:prSet/>
      <dgm:spPr/>
      <dgm:t>
        <a:bodyPr/>
        <a:lstStyle/>
        <a:p>
          <a:r>
            <a:rPr lang="en-US" b="1"/>
            <a:t>Most interesting</a:t>
          </a:r>
          <a:r>
            <a:rPr lang="en-US"/>
            <a:t>: Promoting reflection/deliberation (“are you sure you want to”; cooling off periods; waiting to choose and promoting deliberation, see Imas et al.; the complex case of abortion)</a:t>
          </a:r>
        </a:p>
      </dgm:t>
    </dgm:pt>
    <dgm:pt modelId="{641F5A43-386D-4CC7-9EEB-86207B68F871}" type="parTrans" cxnId="{AF220AE9-8E62-462E-AEC8-7BB84BD6EFCD}">
      <dgm:prSet/>
      <dgm:spPr/>
      <dgm:t>
        <a:bodyPr/>
        <a:lstStyle/>
        <a:p>
          <a:endParaRPr lang="en-US"/>
        </a:p>
      </dgm:t>
    </dgm:pt>
    <dgm:pt modelId="{C6BD8AC2-A12A-4A53-8E44-74101B446558}" type="sibTrans" cxnId="{AF220AE9-8E62-462E-AEC8-7BB84BD6EFCD}">
      <dgm:prSet/>
      <dgm:spPr/>
      <dgm:t>
        <a:bodyPr/>
        <a:lstStyle/>
        <a:p>
          <a:endParaRPr lang="en-US"/>
        </a:p>
      </dgm:t>
    </dgm:pt>
    <dgm:pt modelId="{E8F23460-4CD9-481B-83DC-C94CACC7B528}">
      <dgm:prSet/>
      <dgm:spPr/>
      <dgm:t>
        <a:bodyPr/>
        <a:lstStyle/>
        <a:p>
          <a:r>
            <a:rPr lang="en-US" b="1"/>
            <a:t>Most important</a:t>
          </a:r>
          <a:r>
            <a:rPr lang="en-US"/>
            <a:t>: Program integrity (and how to think about that; complex tradeoff))</a:t>
          </a:r>
        </a:p>
      </dgm:t>
    </dgm:pt>
    <dgm:pt modelId="{A319EE3C-6E2D-4043-A020-DA139383EA05}" type="parTrans" cxnId="{6ACC2B15-B306-4E8E-9925-BF8AB95BA4E2}">
      <dgm:prSet/>
      <dgm:spPr/>
      <dgm:t>
        <a:bodyPr/>
        <a:lstStyle/>
        <a:p>
          <a:endParaRPr lang="en-US"/>
        </a:p>
      </dgm:t>
    </dgm:pt>
    <dgm:pt modelId="{CFAFC5A8-F7E8-4361-B15C-2E66E22228E8}" type="sibTrans" cxnId="{6ACC2B15-B306-4E8E-9925-BF8AB95BA4E2}">
      <dgm:prSet/>
      <dgm:spPr/>
      <dgm:t>
        <a:bodyPr/>
        <a:lstStyle/>
        <a:p>
          <a:endParaRPr lang="en-US"/>
        </a:p>
      </dgm:t>
    </dgm:pt>
    <dgm:pt modelId="{6AD09912-1B31-4E47-A6E9-4A33F7E27801}">
      <dgm:prSet/>
      <dgm:spPr/>
      <dgm:t>
        <a:bodyPr/>
        <a:lstStyle/>
        <a:p>
          <a:r>
            <a:rPr lang="en-US" b="1"/>
            <a:t>Most pragmatic</a:t>
          </a:r>
          <a:r>
            <a:rPr lang="en-US"/>
            <a:t>: Acquiring useful data</a:t>
          </a:r>
        </a:p>
      </dgm:t>
    </dgm:pt>
    <dgm:pt modelId="{7E2770B0-55A6-4323-828F-774D5DC44063}" type="parTrans" cxnId="{1852080E-0A33-4BEA-A021-9BBCAC3731C3}">
      <dgm:prSet/>
      <dgm:spPr/>
      <dgm:t>
        <a:bodyPr/>
        <a:lstStyle/>
        <a:p>
          <a:endParaRPr lang="en-US"/>
        </a:p>
      </dgm:t>
    </dgm:pt>
    <dgm:pt modelId="{6575499D-8F3E-4446-B32E-3034CC21D33C}" type="sibTrans" cxnId="{1852080E-0A33-4BEA-A021-9BBCAC3731C3}">
      <dgm:prSet/>
      <dgm:spPr/>
      <dgm:t>
        <a:bodyPr/>
        <a:lstStyle/>
        <a:p>
          <a:endParaRPr lang="en-US"/>
        </a:p>
      </dgm:t>
    </dgm:pt>
    <dgm:pt modelId="{552101AD-CBEF-4338-901A-3F7F8526644D}">
      <dgm:prSet/>
      <dgm:spPr/>
      <dgm:t>
        <a:bodyPr/>
        <a:lstStyle/>
        <a:p>
          <a:r>
            <a:rPr lang="en-US" b="1"/>
            <a:t>Most boring</a:t>
          </a:r>
          <a:r>
            <a:rPr lang="en-US"/>
            <a:t>: Privacy/consent</a:t>
          </a:r>
        </a:p>
      </dgm:t>
    </dgm:pt>
    <dgm:pt modelId="{CB4AD5E3-4E8B-4E3B-8206-C19CDDA1B9B6}" type="parTrans" cxnId="{0BC60CB1-578E-44ED-8615-14067145C130}">
      <dgm:prSet/>
      <dgm:spPr/>
      <dgm:t>
        <a:bodyPr/>
        <a:lstStyle/>
        <a:p>
          <a:endParaRPr lang="en-US"/>
        </a:p>
      </dgm:t>
    </dgm:pt>
    <dgm:pt modelId="{1C2E904F-2531-4CFD-AB4B-AA957048EC11}" type="sibTrans" cxnId="{0BC60CB1-578E-44ED-8615-14067145C130}">
      <dgm:prSet/>
      <dgm:spPr/>
      <dgm:t>
        <a:bodyPr/>
        <a:lstStyle/>
        <a:p>
          <a:endParaRPr lang="en-US"/>
        </a:p>
      </dgm:t>
    </dgm:pt>
    <dgm:pt modelId="{A40177EF-9B8A-4993-A085-81576713736A}">
      <dgm:prSet/>
      <dgm:spPr/>
      <dgm:t>
        <a:bodyPr/>
        <a:lstStyle/>
        <a:p>
          <a:r>
            <a:rPr lang="en-US" b="1"/>
            <a:t>Most provocative</a:t>
          </a:r>
          <a:r>
            <a:rPr lang="en-US"/>
            <a:t>: Ordeals as a sorting mechanism? (Nope. Nah.)</a:t>
          </a:r>
        </a:p>
      </dgm:t>
    </dgm:pt>
    <dgm:pt modelId="{B4B2CCA3-5EAE-4078-8810-9EF8D02BF938}" type="parTrans" cxnId="{B41CAFF5-A065-409D-B422-953FFA836E2C}">
      <dgm:prSet/>
      <dgm:spPr/>
      <dgm:t>
        <a:bodyPr/>
        <a:lstStyle/>
        <a:p>
          <a:endParaRPr lang="en-US"/>
        </a:p>
      </dgm:t>
    </dgm:pt>
    <dgm:pt modelId="{8D62128C-6975-4514-BB27-6B87414B6D03}" type="sibTrans" cxnId="{B41CAFF5-A065-409D-B422-953FFA836E2C}">
      <dgm:prSet/>
      <dgm:spPr/>
      <dgm:t>
        <a:bodyPr/>
        <a:lstStyle/>
        <a:p>
          <a:endParaRPr lang="en-US"/>
        </a:p>
      </dgm:t>
    </dgm:pt>
    <dgm:pt modelId="{49473853-0F90-1F43-9031-1436758DA190}" type="pres">
      <dgm:prSet presAssocID="{EC4F1A37-7722-478C-A6C6-35A2DBCF7936}" presName="diagram" presStyleCnt="0">
        <dgm:presLayoutVars>
          <dgm:dir/>
          <dgm:resizeHandles val="exact"/>
        </dgm:presLayoutVars>
      </dgm:prSet>
      <dgm:spPr/>
    </dgm:pt>
    <dgm:pt modelId="{D10CEECD-3195-0C4A-BA43-1701EED75F7C}" type="pres">
      <dgm:prSet presAssocID="{C93CE957-990A-459A-B3EA-C622A41DC324}" presName="node" presStyleLbl="node1" presStyleIdx="0" presStyleCnt="5">
        <dgm:presLayoutVars>
          <dgm:bulletEnabled val="1"/>
        </dgm:presLayoutVars>
      </dgm:prSet>
      <dgm:spPr/>
    </dgm:pt>
    <dgm:pt modelId="{FE6FD300-D794-6C46-91C2-3151685A27B8}" type="pres">
      <dgm:prSet presAssocID="{C6BD8AC2-A12A-4A53-8E44-74101B446558}" presName="sibTrans" presStyleCnt="0"/>
      <dgm:spPr/>
    </dgm:pt>
    <dgm:pt modelId="{A7D4B8C1-4896-F241-B42C-B301BA50B488}" type="pres">
      <dgm:prSet presAssocID="{E8F23460-4CD9-481B-83DC-C94CACC7B528}" presName="node" presStyleLbl="node1" presStyleIdx="1" presStyleCnt="5">
        <dgm:presLayoutVars>
          <dgm:bulletEnabled val="1"/>
        </dgm:presLayoutVars>
      </dgm:prSet>
      <dgm:spPr/>
    </dgm:pt>
    <dgm:pt modelId="{3D0C91C3-9F76-5C40-843A-70F92B951DD2}" type="pres">
      <dgm:prSet presAssocID="{CFAFC5A8-F7E8-4361-B15C-2E66E22228E8}" presName="sibTrans" presStyleCnt="0"/>
      <dgm:spPr/>
    </dgm:pt>
    <dgm:pt modelId="{D0F732EC-313E-7B4E-8070-69D67287A807}" type="pres">
      <dgm:prSet presAssocID="{6AD09912-1B31-4E47-A6E9-4A33F7E27801}" presName="node" presStyleLbl="node1" presStyleIdx="2" presStyleCnt="5">
        <dgm:presLayoutVars>
          <dgm:bulletEnabled val="1"/>
        </dgm:presLayoutVars>
      </dgm:prSet>
      <dgm:spPr/>
    </dgm:pt>
    <dgm:pt modelId="{D8138D1E-EFAE-8142-833D-A11A5D197FB7}" type="pres">
      <dgm:prSet presAssocID="{6575499D-8F3E-4446-B32E-3034CC21D33C}" presName="sibTrans" presStyleCnt="0"/>
      <dgm:spPr/>
    </dgm:pt>
    <dgm:pt modelId="{63B63045-D783-5B4D-8E07-9DF9F01A32D4}" type="pres">
      <dgm:prSet presAssocID="{552101AD-CBEF-4338-901A-3F7F8526644D}" presName="node" presStyleLbl="node1" presStyleIdx="3" presStyleCnt="5">
        <dgm:presLayoutVars>
          <dgm:bulletEnabled val="1"/>
        </dgm:presLayoutVars>
      </dgm:prSet>
      <dgm:spPr/>
    </dgm:pt>
    <dgm:pt modelId="{2EC5D92E-36B4-9644-8D2B-F353F42FB47C}" type="pres">
      <dgm:prSet presAssocID="{1C2E904F-2531-4CFD-AB4B-AA957048EC11}" presName="sibTrans" presStyleCnt="0"/>
      <dgm:spPr/>
    </dgm:pt>
    <dgm:pt modelId="{B4D84E11-A3CF-A240-849C-B9A62C7BB49C}" type="pres">
      <dgm:prSet presAssocID="{A40177EF-9B8A-4993-A085-81576713736A}" presName="node" presStyleLbl="node1" presStyleIdx="4" presStyleCnt="5">
        <dgm:presLayoutVars>
          <dgm:bulletEnabled val="1"/>
        </dgm:presLayoutVars>
      </dgm:prSet>
      <dgm:spPr/>
    </dgm:pt>
  </dgm:ptLst>
  <dgm:cxnLst>
    <dgm:cxn modelId="{1852080E-0A33-4BEA-A021-9BBCAC3731C3}" srcId="{EC4F1A37-7722-478C-A6C6-35A2DBCF7936}" destId="{6AD09912-1B31-4E47-A6E9-4A33F7E27801}" srcOrd="2" destOrd="0" parTransId="{7E2770B0-55A6-4323-828F-774D5DC44063}" sibTransId="{6575499D-8F3E-4446-B32E-3034CC21D33C}"/>
    <dgm:cxn modelId="{6ACC2B15-B306-4E8E-9925-BF8AB95BA4E2}" srcId="{EC4F1A37-7722-478C-A6C6-35A2DBCF7936}" destId="{E8F23460-4CD9-481B-83DC-C94CACC7B528}" srcOrd="1" destOrd="0" parTransId="{A319EE3C-6E2D-4043-A020-DA139383EA05}" sibTransId="{CFAFC5A8-F7E8-4361-B15C-2E66E22228E8}"/>
    <dgm:cxn modelId="{F3F5FB15-D992-F34A-97B0-0EC94E3E2AD5}" type="presOf" srcId="{EC4F1A37-7722-478C-A6C6-35A2DBCF7936}" destId="{49473853-0F90-1F43-9031-1436758DA190}" srcOrd="0" destOrd="0" presId="urn:microsoft.com/office/officeart/2005/8/layout/default"/>
    <dgm:cxn modelId="{97E80B54-6081-9341-9E7F-9829B69C13A6}" type="presOf" srcId="{6AD09912-1B31-4E47-A6E9-4A33F7E27801}" destId="{D0F732EC-313E-7B4E-8070-69D67287A807}" srcOrd="0" destOrd="0" presId="urn:microsoft.com/office/officeart/2005/8/layout/default"/>
    <dgm:cxn modelId="{4084AC61-2F2E-1244-9205-9DCC1FB037E9}" type="presOf" srcId="{552101AD-CBEF-4338-901A-3F7F8526644D}" destId="{63B63045-D783-5B4D-8E07-9DF9F01A32D4}" srcOrd="0" destOrd="0" presId="urn:microsoft.com/office/officeart/2005/8/layout/default"/>
    <dgm:cxn modelId="{04786B9A-A872-D54E-B8FB-0A1AFB029979}" type="presOf" srcId="{A40177EF-9B8A-4993-A085-81576713736A}" destId="{B4D84E11-A3CF-A240-849C-B9A62C7BB49C}" srcOrd="0" destOrd="0" presId="urn:microsoft.com/office/officeart/2005/8/layout/default"/>
    <dgm:cxn modelId="{0BC60CB1-578E-44ED-8615-14067145C130}" srcId="{EC4F1A37-7722-478C-A6C6-35A2DBCF7936}" destId="{552101AD-CBEF-4338-901A-3F7F8526644D}" srcOrd="3" destOrd="0" parTransId="{CB4AD5E3-4E8B-4E3B-8206-C19CDDA1B9B6}" sibTransId="{1C2E904F-2531-4CFD-AB4B-AA957048EC11}"/>
    <dgm:cxn modelId="{62756DD4-3F46-3948-B2E9-7B1437192E0A}" type="presOf" srcId="{C93CE957-990A-459A-B3EA-C622A41DC324}" destId="{D10CEECD-3195-0C4A-BA43-1701EED75F7C}" srcOrd="0" destOrd="0" presId="urn:microsoft.com/office/officeart/2005/8/layout/default"/>
    <dgm:cxn modelId="{FEDF49E4-A9F1-0245-9A1A-F095642B153F}" type="presOf" srcId="{E8F23460-4CD9-481B-83DC-C94CACC7B528}" destId="{A7D4B8C1-4896-F241-B42C-B301BA50B488}" srcOrd="0" destOrd="0" presId="urn:microsoft.com/office/officeart/2005/8/layout/default"/>
    <dgm:cxn modelId="{AF220AE9-8E62-462E-AEC8-7BB84BD6EFCD}" srcId="{EC4F1A37-7722-478C-A6C6-35A2DBCF7936}" destId="{C93CE957-990A-459A-B3EA-C622A41DC324}" srcOrd="0" destOrd="0" parTransId="{641F5A43-386D-4CC7-9EEB-86207B68F871}" sibTransId="{C6BD8AC2-A12A-4A53-8E44-74101B446558}"/>
    <dgm:cxn modelId="{B41CAFF5-A065-409D-B422-953FFA836E2C}" srcId="{EC4F1A37-7722-478C-A6C6-35A2DBCF7936}" destId="{A40177EF-9B8A-4993-A085-81576713736A}" srcOrd="4" destOrd="0" parTransId="{B4B2CCA3-5EAE-4078-8810-9EF8D02BF938}" sibTransId="{8D62128C-6975-4514-BB27-6B87414B6D03}"/>
    <dgm:cxn modelId="{4EA020FD-5D4E-5A4F-958B-C61AB9339806}" type="presParOf" srcId="{49473853-0F90-1F43-9031-1436758DA190}" destId="{D10CEECD-3195-0C4A-BA43-1701EED75F7C}" srcOrd="0" destOrd="0" presId="urn:microsoft.com/office/officeart/2005/8/layout/default"/>
    <dgm:cxn modelId="{E9E3537D-4134-1C44-BC5C-705432DFC72D}" type="presParOf" srcId="{49473853-0F90-1F43-9031-1436758DA190}" destId="{FE6FD300-D794-6C46-91C2-3151685A27B8}" srcOrd="1" destOrd="0" presId="urn:microsoft.com/office/officeart/2005/8/layout/default"/>
    <dgm:cxn modelId="{7537AC13-D736-AA4D-80D6-ADF3EF32A7FA}" type="presParOf" srcId="{49473853-0F90-1F43-9031-1436758DA190}" destId="{A7D4B8C1-4896-F241-B42C-B301BA50B488}" srcOrd="2" destOrd="0" presId="urn:microsoft.com/office/officeart/2005/8/layout/default"/>
    <dgm:cxn modelId="{1226E118-7BE1-8942-BFF6-12D9D23E4800}" type="presParOf" srcId="{49473853-0F90-1F43-9031-1436758DA190}" destId="{3D0C91C3-9F76-5C40-843A-70F92B951DD2}" srcOrd="3" destOrd="0" presId="urn:microsoft.com/office/officeart/2005/8/layout/default"/>
    <dgm:cxn modelId="{8A0EC286-AAD4-0E47-A243-D5EB8907B5FB}" type="presParOf" srcId="{49473853-0F90-1F43-9031-1436758DA190}" destId="{D0F732EC-313E-7B4E-8070-69D67287A807}" srcOrd="4" destOrd="0" presId="urn:microsoft.com/office/officeart/2005/8/layout/default"/>
    <dgm:cxn modelId="{D80BFA5E-36DC-474A-85D9-862F07D09AA8}" type="presParOf" srcId="{49473853-0F90-1F43-9031-1436758DA190}" destId="{D8138D1E-EFAE-8142-833D-A11A5D197FB7}" srcOrd="5" destOrd="0" presId="urn:microsoft.com/office/officeart/2005/8/layout/default"/>
    <dgm:cxn modelId="{BFC8FB4D-DC49-AC4E-B174-0867080F9E40}" type="presParOf" srcId="{49473853-0F90-1F43-9031-1436758DA190}" destId="{63B63045-D783-5B4D-8E07-9DF9F01A32D4}" srcOrd="6" destOrd="0" presId="urn:microsoft.com/office/officeart/2005/8/layout/default"/>
    <dgm:cxn modelId="{EC76D422-3FC7-E44C-8DF9-35D39D841624}" type="presParOf" srcId="{49473853-0F90-1F43-9031-1436758DA190}" destId="{2EC5D92E-36B4-9644-8D2B-F353F42FB47C}" srcOrd="7" destOrd="0" presId="urn:microsoft.com/office/officeart/2005/8/layout/default"/>
    <dgm:cxn modelId="{C93692CB-DDF2-AF4D-B39F-0231F0C8892C}" type="presParOf" srcId="{49473853-0F90-1F43-9031-1436758DA190}" destId="{B4D84E11-A3CF-A240-849C-B9A62C7BB49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BDD6500-BD79-4109-86A7-9AB7D6217B00}"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424956D-6ED8-49AF-988A-8BF71C76E349}">
      <dgm:prSet/>
      <dgm:spPr/>
      <dgm:t>
        <a:bodyPr/>
        <a:lstStyle/>
        <a:p>
          <a:r>
            <a:rPr lang="en-US"/>
            <a:t>Stock and flow</a:t>
          </a:r>
        </a:p>
      </dgm:t>
    </dgm:pt>
    <dgm:pt modelId="{0527CBE4-DC49-4B0B-85BF-89ABDDE4592C}" type="parTrans" cxnId="{9566AB91-1290-4E0B-8606-224664896D8E}">
      <dgm:prSet/>
      <dgm:spPr/>
      <dgm:t>
        <a:bodyPr/>
        <a:lstStyle/>
        <a:p>
          <a:endParaRPr lang="en-US"/>
        </a:p>
      </dgm:t>
    </dgm:pt>
    <dgm:pt modelId="{30EA00FE-8341-43D0-8338-8C3B85027232}" type="sibTrans" cxnId="{9566AB91-1290-4E0B-8606-224664896D8E}">
      <dgm:prSet/>
      <dgm:spPr/>
      <dgm:t>
        <a:bodyPr/>
        <a:lstStyle/>
        <a:p>
          <a:endParaRPr lang="en-US"/>
        </a:p>
      </dgm:t>
    </dgm:pt>
    <dgm:pt modelId="{CAD4A4A4-FA81-46E4-82A1-EC5EEDD53346}">
      <dgm:prSet/>
      <dgm:spPr/>
      <dgm:t>
        <a:bodyPr/>
        <a:lstStyle/>
        <a:p>
          <a:r>
            <a:rPr lang="en-US"/>
            <a:t>Substance: stock</a:t>
          </a:r>
        </a:p>
      </dgm:t>
    </dgm:pt>
    <dgm:pt modelId="{801EBE8B-5A90-48ED-B515-FF34116FDD0D}" type="parTrans" cxnId="{1FD7F192-FFD6-436C-A821-D44E3AC3A1F5}">
      <dgm:prSet/>
      <dgm:spPr/>
      <dgm:t>
        <a:bodyPr/>
        <a:lstStyle/>
        <a:p>
          <a:endParaRPr lang="en-US"/>
        </a:p>
      </dgm:t>
    </dgm:pt>
    <dgm:pt modelId="{F0D96B01-6001-4F4D-85DF-A2CFC997D289}" type="sibTrans" cxnId="{1FD7F192-FFD6-436C-A821-D44E3AC3A1F5}">
      <dgm:prSet/>
      <dgm:spPr/>
      <dgm:t>
        <a:bodyPr/>
        <a:lstStyle/>
        <a:p>
          <a:endParaRPr lang="en-US"/>
        </a:p>
      </dgm:t>
    </dgm:pt>
    <dgm:pt modelId="{EDDE1EBB-33E0-4ABB-B531-3B748C6A2621}">
      <dgm:prSet/>
      <dgm:spPr/>
      <dgm:t>
        <a:bodyPr/>
        <a:lstStyle/>
        <a:p>
          <a:r>
            <a:rPr lang="en-US"/>
            <a:t>Vague standard (“significant”) vs. specific (“eliminate at least 3 million hours”)</a:t>
          </a:r>
        </a:p>
      </dgm:t>
    </dgm:pt>
    <dgm:pt modelId="{678FD0BA-F43A-4CA4-B980-124D86D4B5A8}" type="parTrans" cxnId="{A3150F10-52CE-4CC4-B97D-E13F28905433}">
      <dgm:prSet/>
      <dgm:spPr/>
      <dgm:t>
        <a:bodyPr/>
        <a:lstStyle/>
        <a:p>
          <a:endParaRPr lang="en-US"/>
        </a:p>
      </dgm:t>
    </dgm:pt>
    <dgm:pt modelId="{3DA6C830-858F-4064-BD76-A5CAF7D89217}" type="sibTrans" cxnId="{A3150F10-52CE-4CC4-B97D-E13F28905433}">
      <dgm:prSet/>
      <dgm:spPr/>
      <dgm:t>
        <a:bodyPr/>
        <a:lstStyle/>
        <a:p>
          <a:endParaRPr lang="en-US"/>
        </a:p>
      </dgm:t>
    </dgm:pt>
    <dgm:pt modelId="{41A7F832-A7D6-41F9-9124-CF8E3E5FBBC8}">
      <dgm:prSet/>
      <dgm:spPr/>
      <dgm:t>
        <a:bodyPr/>
        <a:lstStyle/>
        <a:p>
          <a:r>
            <a:rPr lang="en-US"/>
            <a:t>Specific: prepopulation, annual rather than quarterly, electronic rather than paper, pretest</a:t>
          </a:r>
        </a:p>
      </dgm:t>
    </dgm:pt>
    <dgm:pt modelId="{1710866B-4068-479C-81AC-6368E59536E7}" type="parTrans" cxnId="{DEA4A848-383A-4F43-9B57-6B576895B839}">
      <dgm:prSet/>
      <dgm:spPr/>
      <dgm:t>
        <a:bodyPr/>
        <a:lstStyle/>
        <a:p>
          <a:endParaRPr lang="en-US"/>
        </a:p>
      </dgm:t>
    </dgm:pt>
    <dgm:pt modelId="{07083798-B88A-4F2B-AFA8-15F7D5D7FFC2}" type="sibTrans" cxnId="{DEA4A848-383A-4F43-9B57-6B576895B839}">
      <dgm:prSet/>
      <dgm:spPr/>
      <dgm:t>
        <a:bodyPr/>
        <a:lstStyle/>
        <a:p>
          <a:endParaRPr lang="en-US"/>
        </a:p>
      </dgm:t>
    </dgm:pt>
    <dgm:pt modelId="{F54B3C6D-464E-4316-9644-B9722982EB2D}">
      <dgm:prSet/>
      <dgm:spPr/>
      <dgm:t>
        <a:bodyPr/>
        <a:lstStyle/>
        <a:p>
          <a:r>
            <a:rPr lang="en-US"/>
            <a:t>Flow: cost-benefit test and cost-effectiveness test</a:t>
          </a:r>
        </a:p>
      </dgm:t>
    </dgm:pt>
    <dgm:pt modelId="{5B874580-516B-4DFB-8923-775724566CD9}" type="parTrans" cxnId="{4D773B9D-06F4-44EE-A4D8-43DDAE74F171}">
      <dgm:prSet/>
      <dgm:spPr/>
      <dgm:t>
        <a:bodyPr/>
        <a:lstStyle/>
        <a:p>
          <a:endParaRPr lang="en-US"/>
        </a:p>
      </dgm:t>
    </dgm:pt>
    <dgm:pt modelId="{C6F18188-772F-4CBD-888F-669C622158E8}" type="sibTrans" cxnId="{4D773B9D-06F4-44EE-A4D8-43DDAE74F171}">
      <dgm:prSet/>
      <dgm:spPr/>
      <dgm:t>
        <a:bodyPr/>
        <a:lstStyle/>
        <a:p>
          <a:endParaRPr lang="en-US"/>
        </a:p>
      </dgm:t>
    </dgm:pt>
    <dgm:pt modelId="{D52E684B-419A-5741-B39F-5EDCA1065C94}" type="pres">
      <dgm:prSet presAssocID="{FBDD6500-BD79-4109-86A7-9AB7D6217B00}" presName="linear" presStyleCnt="0">
        <dgm:presLayoutVars>
          <dgm:animLvl val="lvl"/>
          <dgm:resizeHandles val="exact"/>
        </dgm:presLayoutVars>
      </dgm:prSet>
      <dgm:spPr/>
    </dgm:pt>
    <dgm:pt modelId="{CBEFCEC5-03E9-B040-8DD9-F5DC78BE0E8E}" type="pres">
      <dgm:prSet presAssocID="{7424956D-6ED8-49AF-988A-8BF71C76E349}" presName="parentText" presStyleLbl="node1" presStyleIdx="0" presStyleCnt="5">
        <dgm:presLayoutVars>
          <dgm:chMax val="0"/>
          <dgm:bulletEnabled val="1"/>
        </dgm:presLayoutVars>
      </dgm:prSet>
      <dgm:spPr/>
    </dgm:pt>
    <dgm:pt modelId="{76C149AC-A3FF-8448-A08E-6DD3038A753D}" type="pres">
      <dgm:prSet presAssocID="{30EA00FE-8341-43D0-8338-8C3B85027232}" presName="spacer" presStyleCnt="0"/>
      <dgm:spPr/>
    </dgm:pt>
    <dgm:pt modelId="{146F714C-B53A-BD42-8B5A-D3B150554156}" type="pres">
      <dgm:prSet presAssocID="{CAD4A4A4-FA81-46E4-82A1-EC5EEDD53346}" presName="parentText" presStyleLbl="node1" presStyleIdx="1" presStyleCnt="5">
        <dgm:presLayoutVars>
          <dgm:chMax val="0"/>
          <dgm:bulletEnabled val="1"/>
        </dgm:presLayoutVars>
      </dgm:prSet>
      <dgm:spPr/>
    </dgm:pt>
    <dgm:pt modelId="{AEDA9C5E-B3BB-5649-A47B-EBFB94B215C4}" type="pres">
      <dgm:prSet presAssocID="{F0D96B01-6001-4F4D-85DF-A2CFC997D289}" presName="spacer" presStyleCnt="0"/>
      <dgm:spPr/>
    </dgm:pt>
    <dgm:pt modelId="{ACB02FB6-05C3-8944-8EC0-73A4C0BEA40E}" type="pres">
      <dgm:prSet presAssocID="{EDDE1EBB-33E0-4ABB-B531-3B748C6A2621}" presName="parentText" presStyleLbl="node1" presStyleIdx="2" presStyleCnt="5">
        <dgm:presLayoutVars>
          <dgm:chMax val="0"/>
          <dgm:bulletEnabled val="1"/>
        </dgm:presLayoutVars>
      </dgm:prSet>
      <dgm:spPr/>
    </dgm:pt>
    <dgm:pt modelId="{66A559F7-FE76-9347-96AD-4035C70EF926}" type="pres">
      <dgm:prSet presAssocID="{3DA6C830-858F-4064-BD76-A5CAF7D89217}" presName="spacer" presStyleCnt="0"/>
      <dgm:spPr/>
    </dgm:pt>
    <dgm:pt modelId="{BD5E2D64-C4D2-3047-8921-455770D58B7B}" type="pres">
      <dgm:prSet presAssocID="{41A7F832-A7D6-41F9-9124-CF8E3E5FBBC8}" presName="parentText" presStyleLbl="node1" presStyleIdx="3" presStyleCnt="5">
        <dgm:presLayoutVars>
          <dgm:chMax val="0"/>
          <dgm:bulletEnabled val="1"/>
        </dgm:presLayoutVars>
      </dgm:prSet>
      <dgm:spPr/>
    </dgm:pt>
    <dgm:pt modelId="{96717B29-19C8-394A-8408-5AA3DA8CFA28}" type="pres">
      <dgm:prSet presAssocID="{07083798-B88A-4F2B-AFA8-15F7D5D7FFC2}" presName="spacer" presStyleCnt="0"/>
      <dgm:spPr/>
    </dgm:pt>
    <dgm:pt modelId="{48CEBD6B-17A1-B043-B387-588C0ABD25A1}" type="pres">
      <dgm:prSet presAssocID="{F54B3C6D-464E-4316-9644-B9722982EB2D}" presName="parentText" presStyleLbl="node1" presStyleIdx="4" presStyleCnt="5">
        <dgm:presLayoutVars>
          <dgm:chMax val="0"/>
          <dgm:bulletEnabled val="1"/>
        </dgm:presLayoutVars>
      </dgm:prSet>
      <dgm:spPr/>
    </dgm:pt>
  </dgm:ptLst>
  <dgm:cxnLst>
    <dgm:cxn modelId="{A3150F10-52CE-4CC4-B97D-E13F28905433}" srcId="{FBDD6500-BD79-4109-86A7-9AB7D6217B00}" destId="{EDDE1EBB-33E0-4ABB-B531-3B748C6A2621}" srcOrd="2" destOrd="0" parTransId="{678FD0BA-F43A-4CA4-B980-124D86D4B5A8}" sibTransId="{3DA6C830-858F-4064-BD76-A5CAF7D89217}"/>
    <dgm:cxn modelId="{FED2112C-5693-E84D-91C0-D17CB3F0667A}" type="presOf" srcId="{F54B3C6D-464E-4316-9644-B9722982EB2D}" destId="{48CEBD6B-17A1-B043-B387-588C0ABD25A1}" srcOrd="0" destOrd="0" presId="urn:microsoft.com/office/officeart/2005/8/layout/vList2"/>
    <dgm:cxn modelId="{67AB0643-1CE8-4640-876A-B50D1BF61904}" type="presOf" srcId="{7424956D-6ED8-49AF-988A-8BF71C76E349}" destId="{CBEFCEC5-03E9-B040-8DD9-F5DC78BE0E8E}" srcOrd="0" destOrd="0" presId="urn:microsoft.com/office/officeart/2005/8/layout/vList2"/>
    <dgm:cxn modelId="{DEA4A848-383A-4F43-9B57-6B576895B839}" srcId="{FBDD6500-BD79-4109-86A7-9AB7D6217B00}" destId="{41A7F832-A7D6-41F9-9124-CF8E3E5FBBC8}" srcOrd="3" destOrd="0" parTransId="{1710866B-4068-479C-81AC-6368E59536E7}" sibTransId="{07083798-B88A-4F2B-AFA8-15F7D5D7FFC2}"/>
    <dgm:cxn modelId="{3771CE6D-9855-8146-90AB-7111370BDA4A}" type="presOf" srcId="{CAD4A4A4-FA81-46E4-82A1-EC5EEDD53346}" destId="{146F714C-B53A-BD42-8B5A-D3B150554156}" srcOrd="0" destOrd="0" presId="urn:microsoft.com/office/officeart/2005/8/layout/vList2"/>
    <dgm:cxn modelId="{6949048C-B073-EE4C-894D-1A6318A5FBEC}" type="presOf" srcId="{FBDD6500-BD79-4109-86A7-9AB7D6217B00}" destId="{D52E684B-419A-5741-B39F-5EDCA1065C94}" srcOrd="0" destOrd="0" presId="urn:microsoft.com/office/officeart/2005/8/layout/vList2"/>
    <dgm:cxn modelId="{9566AB91-1290-4E0B-8606-224664896D8E}" srcId="{FBDD6500-BD79-4109-86A7-9AB7D6217B00}" destId="{7424956D-6ED8-49AF-988A-8BF71C76E349}" srcOrd="0" destOrd="0" parTransId="{0527CBE4-DC49-4B0B-85BF-89ABDDE4592C}" sibTransId="{30EA00FE-8341-43D0-8338-8C3B85027232}"/>
    <dgm:cxn modelId="{1FD7F192-FFD6-436C-A821-D44E3AC3A1F5}" srcId="{FBDD6500-BD79-4109-86A7-9AB7D6217B00}" destId="{CAD4A4A4-FA81-46E4-82A1-EC5EEDD53346}" srcOrd="1" destOrd="0" parTransId="{801EBE8B-5A90-48ED-B515-FF34116FDD0D}" sibTransId="{F0D96B01-6001-4F4D-85DF-A2CFC997D289}"/>
    <dgm:cxn modelId="{4D773B9D-06F4-44EE-A4D8-43DDAE74F171}" srcId="{FBDD6500-BD79-4109-86A7-9AB7D6217B00}" destId="{F54B3C6D-464E-4316-9644-B9722982EB2D}" srcOrd="4" destOrd="0" parTransId="{5B874580-516B-4DFB-8923-775724566CD9}" sibTransId="{C6F18188-772F-4CBD-888F-669C622158E8}"/>
    <dgm:cxn modelId="{CE861FA4-C939-7D49-8ADB-579905FC4CA7}" type="presOf" srcId="{41A7F832-A7D6-41F9-9124-CF8E3E5FBBC8}" destId="{BD5E2D64-C4D2-3047-8921-455770D58B7B}" srcOrd="0" destOrd="0" presId="urn:microsoft.com/office/officeart/2005/8/layout/vList2"/>
    <dgm:cxn modelId="{CA7FB3EA-EB06-6644-9782-F5FE45AF9E81}" type="presOf" srcId="{EDDE1EBB-33E0-4ABB-B531-3B748C6A2621}" destId="{ACB02FB6-05C3-8944-8EC0-73A4C0BEA40E}" srcOrd="0" destOrd="0" presId="urn:microsoft.com/office/officeart/2005/8/layout/vList2"/>
    <dgm:cxn modelId="{49516D9E-991D-D346-924C-C3E16FF72906}" type="presParOf" srcId="{D52E684B-419A-5741-B39F-5EDCA1065C94}" destId="{CBEFCEC5-03E9-B040-8DD9-F5DC78BE0E8E}" srcOrd="0" destOrd="0" presId="urn:microsoft.com/office/officeart/2005/8/layout/vList2"/>
    <dgm:cxn modelId="{2173C9DF-AF68-4D4A-AE45-E4B319F21EFD}" type="presParOf" srcId="{D52E684B-419A-5741-B39F-5EDCA1065C94}" destId="{76C149AC-A3FF-8448-A08E-6DD3038A753D}" srcOrd="1" destOrd="0" presId="urn:microsoft.com/office/officeart/2005/8/layout/vList2"/>
    <dgm:cxn modelId="{AB86E152-3956-0E4C-A9BF-C271E0001894}" type="presParOf" srcId="{D52E684B-419A-5741-B39F-5EDCA1065C94}" destId="{146F714C-B53A-BD42-8B5A-D3B150554156}" srcOrd="2" destOrd="0" presId="urn:microsoft.com/office/officeart/2005/8/layout/vList2"/>
    <dgm:cxn modelId="{3EC8C0EB-F55D-894F-9407-E428E12B5622}" type="presParOf" srcId="{D52E684B-419A-5741-B39F-5EDCA1065C94}" destId="{AEDA9C5E-B3BB-5649-A47B-EBFB94B215C4}" srcOrd="3" destOrd="0" presId="urn:microsoft.com/office/officeart/2005/8/layout/vList2"/>
    <dgm:cxn modelId="{E637D52F-B2F9-0F40-BDC8-468BB6F85592}" type="presParOf" srcId="{D52E684B-419A-5741-B39F-5EDCA1065C94}" destId="{ACB02FB6-05C3-8944-8EC0-73A4C0BEA40E}" srcOrd="4" destOrd="0" presId="urn:microsoft.com/office/officeart/2005/8/layout/vList2"/>
    <dgm:cxn modelId="{2D5363D1-450C-584E-B94F-79686CEFF9EA}" type="presParOf" srcId="{D52E684B-419A-5741-B39F-5EDCA1065C94}" destId="{66A559F7-FE76-9347-96AD-4035C70EF926}" srcOrd="5" destOrd="0" presId="urn:microsoft.com/office/officeart/2005/8/layout/vList2"/>
    <dgm:cxn modelId="{5BC0E5A8-AAD8-4F4F-BE26-50A3C15D854C}" type="presParOf" srcId="{D52E684B-419A-5741-B39F-5EDCA1065C94}" destId="{BD5E2D64-C4D2-3047-8921-455770D58B7B}" srcOrd="6" destOrd="0" presId="urn:microsoft.com/office/officeart/2005/8/layout/vList2"/>
    <dgm:cxn modelId="{729A14EF-8D7D-CF48-9758-5EB86F6711A5}" type="presParOf" srcId="{D52E684B-419A-5741-B39F-5EDCA1065C94}" destId="{96717B29-19C8-394A-8408-5AA3DA8CFA28}" srcOrd="7" destOrd="0" presId="urn:microsoft.com/office/officeart/2005/8/layout/vList2"/>
    <dgm:cxn modelId="{61A0E7FF-6474-D147-B50B-FB3AF6833D6C}" type="presParOf" srcId="{D52E684B-419A-5741-B39F-5EDCA1065C94}" destId="{48CEBD6B-17A1-B043-B387-588C0ABD25A1}"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72E4D8C-27DE-4FD8-9291-8F22F7CED59F}"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87BD11B5-4A75-4C56-B3AA-FDFBE8356822}">
      <dgm:prSet/>
      <dgm:spPr/>
      <dgm:t>
        <a:bodyPr/>
        <a:lstStyle/>
        <a:p>
          <a:r>
            <a:rPr lang="en-US"/>
            <a:t>USCIS and barriers and burdens – over 7000 comments</a:t>
          </a:r>
        </a:p>
      </dgm:t>
    </dgm:pt>
    <dgm:pt modelId="{DD637E22-E6A1-4BA0-A8D5-48CA3EE903F7}" type="parTrans" cxnId="{EA91AD14-7099-45EC-A829-328120395B7A}">
      <dgm:prSet/>
      <dgm:spPr/>
      <dgm:t>
        <a:bodyPr/>
        <a:lstStyle/>
        <a:p>
          <a:endParaRPr lang="en-US"/>
        </a:p>
      </dgm:t>
    </dgm:pt>
    <dgm:pt modelId="{2D6D20D3-4F1A-4912-80B8-91EDF1690C12}" type="sibTrans" cxnId="{EA91AD14-7099-45EC-A829-328120395B7A}">
      <dgm:prSet/>
      <dgm:spPr/>
      <dgm:t>
        <a:bodyPr/>
        <a:lstStyle/>
        <a:p>
          <a:endParaRPr lang="en-US"/>
        </a:p>
      </dgm:t>
    </dgm:pt>
    <dgm:pt modelId="{36097D99-79E4-4B96-A3FE-1613EE5F7DBC}">
      <dgm:prSet/>
      <dgm:spPr/>
      <dgm:t>
        <a:bodyPr/>
        <a:lstStyle/>
        <a:p>
          <a:r>
            <a:rPr lang="en-US" dirty="0"/>
            <a:t>On </a:t>
          </a:r>
          <a:r>
            <a:rPr lang="en-US" u="sng" dirty="0">
              <a:hlinkClick xmlns:r="http://schemas.openxmlformats.org/officeDocument/2006/relationships" r:id="rId1"/>
            </a:rPr>
            <a:t>May 3, 2022,</a:t>
          </a:r>
          <a:r>
            <a:rPr lang="en-US" dirty="0"/>
            <a:t> U.S. Citizenship and Immigration Services (USCIS) announced a </a:t>
          </a:r>
          <a:r>
            <a:rPr lang="en-US" u="sng" dirty="0">
              <a:hlinkClick xmlns:r="http://schemas.openxmlformats.org/officeDocument/2006/relationships" r:id="rId2"/>
            </a:rPr>
            <a:t>Temporary Final Rule</a:t>
          </a:r>
          <a:r>
            <a:rPr lang="en-US" dirty="0"/>
            <a:t> (TFR) that would increase the automatic extension period for Employment Authorization Documents (EADs) from 180 days to 540 days.   </a:t>
          </a:r>
        </a:p>
      </dgm:t>
    </dgm:pt>
    <dgm:pt modelId="{021BF522-4C4E-41B4-ACBD-66F0C153959A}" type="parTrans" cxnId="{5874ABF7-CC15-421D-AF9E-2B41B581F79F}">
      <dgm:prSet/>
      <dgm:spPr/>
      <dgm:t>
        <a:bodyPr/>
        <a:lstStyle/>
        <a:p>
          <a:endParaRPr lang="en-US"/>
        </a:p>
      </dgm:t>
    </dgm:pt>
    <dgm:pt modelId="{02FBA4E2-602E-4A7C-A7E8-FE06F8F05B03}" type="sibTrans" cxnId="{5874ABF7-CC15-421D-AF9E-2B41B581F79F}">
      <dgm:prSet/>
      <dgm:spPr/>
      <dgm:t>
        <a:bodyPr/>
        <a:lstStyle/>
        <a:p>
          <a:endParaRPr lang="en-US"/>
        </a:p>
      </dgm:t>
    </dgm:pt>
    <dgm:pt modelId="{B2758EA3-22A3-814E-A4DE-D7D28A506225}" type="pres">
      <dgm:prSet presAssocID="{772E4D8C-27DE-4FD8-9291-8F22F7CED59F}" presName="linear" presStyleCnt="0">
        <dgm:presLayoutVars>
          <dgm:animLvl val="lvl"/>
          <dgm:resizeHandles val="exact"/>
        </dgm:presLayoutVars>
      </dgm:prSet>
      <dgm:spPr/>
    </dgm:pt>
    <dgm:pt modelId="{A034E03E-1F51-7843-B77A-ECF8510DE457}" type="pres">
      <dgm:prSet presAssocID="{87BD11B5-4A75-4C56-B3AA-FDFBE8356822}" presName="parentText" presStyleLbl="node1" presStyleIdx="0" presStyleCnt="2">
        <dgm:presLayoutVars>
          <dgm:chMax val="0"/>
          <dgm:bulletEnabled val="1"/>
        </dgm:presLayoutVars>
      </dgm:prSet>
      <dgm:spPr/>
    </dgm:pt>
    <dgm:pt modelId="{BA30271C-ABF6-0347-9493-CE0017075E42}" type="pres">
      <dgm:prSet presAssocID="{2D6D20D3-4F1A-4912-80B8-91EDF1690C12}" presName="spacer" presStyleCnt="0"/>
      <dgm:spPr/>
    </dgm:pt>
    <dgm:pt modelId="{14C1D574-67A7-4141-AA89-186C11CF665C}" type="pres">
      <dgm:prSet presAssocID="{36097D99-79E4-4B96-A3FE-1613EE5F7DBC}" presName="parentText" presStyleLbl="node1" presStyleIdx="1" presStyleCnt="2">
        <dgm:presLayoutVars>
          <dgm:chMax val="0"/>
          <dgm:bulletEnabled val="1"/>
        </dgm:presLayoutVars>
      </dgm:prSet>
      <dgm:spPr/>
    </dgm:pt>
  </dgm:ptLst>
  <dgm:cxnLst>
    <dgm:cxn modelId="{3E194904-08F2-C544-9327-3CDF45C68082}" type="presOf" srcId="{36097D99-79E4-4B96-A3FE-1613EE5F7DBC}" destId="{14C1D574-67A7-4141-AA89-186C11CF665C}" srcOrd="0" destOrd="0" presId="urn:microsoft.com/office/officeart/2005/8/layout/vList2"/>
    <dgm:cxn modelId="{EA91AD14-7099-45EC-A829-328120395B7A}" srcId="{772E4D8C-27DE-4FD8-9291-8F22F7CED59F}" destId="{87BD11B5-4A75-4C56-B3AA-FDFBE8356822}" srcOrd="0" destOrd="0" parTransId="{DD637E22-E6A1-4BA0-A8D5-48CA3EE903F7}" sibTransId="{2D6D20D3-4F1A-4912-80B8-91EDF1690C12}"/>
    <dgm:cxn modelId="{6A34EA3F-8E29-314D-91E7-D929D838F4C7}" type="presOf" srcId="{772E4D8C-27DE-4FD8-9291-8F22F7CED59F}" destId="{B2758EA3-22A3-814E-A4DE-D7D28A506225}" srcOrd="0" destOrd="0" presId="urn:microsoft.com/office/officeart/2005/8/layout/vList2"/>
    <dgm:cxn modelId="{BCD49394-EA20-9343-9778-78D7C1E81124}" type="presOf" srcId="{87BD11B5-4A75-4C56-B3AA-FDFBE8356822}" destId="{A034E03E-1F51-7843-B77A-ECF8510DE457}" srcOrd="0" destOrd="0" presId="urn:microsoft.com/office/officeart/2005/8/layout/vList2"/>
    <dgm:cxn modelId="{5874ABF7-CC15-421D-AF9E-2B41B581F79F}" srcId="{772E4D8C-27DE-4FD8-9291-8F22F7CED59F}" destId="{36097D99-79E4-4B96-A3FE-1613EE5F7DBC}" srcOrd="1" destOrd="0" parTransId="{021BF522-4C4E-41B4-ACBD-66F0C153959A}" sibTransId="{02FBA4E2-602E-4A7C-A7E8-FE06F8F05B03}"/>
    <dgm:cxn modelId="{D52A37E0-E5E2-8042-A329-6B122C96B34B}" type="presParOf" srcId="{B2758EA3-22A3-814E-A4DE-D7D28A506225}" destId="{A034E03E-1F51-7843-B77A-ECF8510DE457}" srcOrd="0" destOrd="0" presId="urn:microsoft.com/office/officeart/2005/8/layout/vList2"/>
    <dgm:cxn modelId="{F52B03DA-5D90-BC44-B344-2D761FAD84A6}" type="presParOf" srcId="{B2758EA3-22A3-814E-A4DE-D7D28A506225}" destId="{BA30271C-ABF6-0347-9493-CE0017075E42}" srcOrd="1" destOrd="0" presId="urn:microsoft.com/office/officeart/2005/8/layout/vList2"/>
    <dgm:cxn modelId="{73E4A33F-526A-4440-836F-AEFE477EF78A}" type="presParOf" srcId="{B2758EA3-22A3-814E-A4DE-D7D28A506225}" destId="{14C1D574-67A7-4141-AA89-186C11CF665C}"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2A4E4CA-F002-4E90-8134-1E2C6A2E13E6}"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05FF235F-17A4-48F2-AC2C-A05038D2FADA}">
      <dgm:prSet/>
      <dgm:spPr/>
      <dgm:t>
        <a:bodyPr/>
        <a:lstStyle/>
        <a:p>
          <a:r>
            <a:rPr lang="en-US"/>
            <a:t>Cutting “Time Taxes”</a:t>
          </a:r>
        </a:p>
      </dgm:t>
    </dgm:pt>
    <dgm:pt modelId="{D5E5D6CE-232B-4320-8B76-5166730418E0}" type="parTrans" cxnId="{8D3B4C59-54D6-4B40-B56B-F45481ABD530}">
      <dgm:prSet/>
      <dgm:spPr/>
      <dgm:t>
        <a:bodyPr/>
        <a:lstStyle/>
        <a:p>
          <a:endParaRPr lang="en-US"/>
        </a:p>
      </dgm:t>
    </dgm:pt>
    <dgm:pt modelId="{7B6B3AF6-4370-4B55-8D5C-1F4F4E9DA016}" type="sibTrans" cxnId="{8D3B4C59-54D6-4B40-B56B-F45481ABD530}">
      <dgm:prSet/>
      <dgm:spPr/>
      <dgm:t>
        <a:bodyPr/>
        <a:lstStyle/>
        <a:p>
          <a:endParaRPr lang="en-US"/>
        </a:p>
      </dgm:t>
    </dgm:pt>
    <dgm:pt modelId="{0B660EFB-BB08-4066-AF16-18A36B7DFA96}">
      <dgm:prSet/>
      <dgm:spPr/>
      <dgm:t>
        <a:bodyPr/>
        <a:lstStyle/>
        <a:p>
          <a:r>
            <a:rPr lang="en-US"/>
            <a:t>Examples!</a:t>
          </a:r>
        </a:p>
      </dgm:t>
    </dgm:pt>
    <dgm:pt modelId="{BA5DE181-B1AE-4954-98A6-B84F0ACC3350}" type="parTrans" cxnId="{68418B36-F0C0-4D05-ACF5-F0DE3BC041AA}">
      <dgm:prSet/>
      <dgm:spPr/>
      <dgm:t>
        <a:bodyPr/>
        <a:lstStyle/>
        <a:p>
          <a:endParaRPr lang="en-US"/>
        </a:p>
      </dgm:t>
    </dgm:pt>
    <dgm:pt modelId="{6E1CD5ED-76D8-463E-AA05-74210E346B50}" type="sibTrans" cxnId="{68418B36-F0C0-4D05-ACF5-F0DE3BC041AA}">
      <dgm:prSet/>
      <dgm:spPr/>
      <dgm:t>
        <a:bodyPr/>
        <a:lstStyle/>
        <a:p>
          <a:endParaRPr lang="en-US"/>
        </a:p>
      </dgm:t>
    </dgm:pt>
    <dgm:pt modelId="{EF668DCD-B7CA-7344-A8CD-287B23F49058}" type="pres">
      <dgm:prSet presAssocID="{82A4E4CA-F002-4E90-8134-1E2C6A2E13E6}" presName="linear" presStyleCnt="0">
        <dgm:presLayoutVars>
          <dgm:animLvl val="lvl"/>
          <dgm:resizeHandles val="exact"/>
        </dgm:presLayoutVars>
      </dgm:prSet>
      <dgm:spPr/>
    </dgm:pt>
    <dgm:pt modelId="{3AD247DB-C031-7246-B389-913AC90B43F3}" type="pres">
      <dgm:prSet presAssocID="{05FF235F-17A4-48F2-AC2C-A05038D2FADA}" presName="parentText" presStyleLbl="node1" presStyleIdx="0" presStyleCnt="2">
        <dgm:presLayoutVars>
          <dgm:chMax val="0"/>
          <dgm:bulletEnabled val="1"/>
        </dgm:presLayoutVars>
      </dgm:prSet>
      <dgm:spPr/>
    </dgm:pt>
    <dgm:pt modelId="{5194F36F-A91C-2A46-85FF-D28BF0724972}" type="pres">
      <dgm:prSet presAssocID="{7B6B3AF6-4370-4B55-8D5C-1F4F4E9DA016}" presName="spacer" presStyleCnt="0"/>
      <dgm:spPr/>
    </dgm:pt>
    <dgm:pt modelId="{8EE22B4D-078F-C044-B9E7-F65FE45C3EB1}" type="pres">
      <dgm:prSet presAssocID="{0B660EFB-BB08-4066-AF16-18A36B7DFA96}" presName="parentText" presStyleLbl="node1" presStyleIdx="1" presStyleCnt="2">
        <dgm:presLayoutVars>
          <dgm:chMax val="0"/>
          <dgm:bulletEnabled val="1"/>
        </dgm:presLayoutVars>
      </dgm:prSet>
      <dgm:spPr/>
    </dgm:pt>
  </dgm:ptLst>
  <dgm:cxnLst>
    <dgm:cxn modelId="{68418B36-F0C0-4D05-ACF5-F0DE3BC041AA}" srcId="{82A4E4CA-F002-4E90-8134-1E2C6A2E13E6}" destId="{0B660EFB-BB08-4066-AF16-18A36B7DFA96}" srcOrd="1" destOrd="0" parTransId="{BA5DE181-B1AE-4954-98A6-B84F0ACC3350}" sibTransId="{6E1CD5ED-76D8-463E-AA05-74210E346B50}"/>
    <dgm:cxn modelId="{8D3B4C59-54D6-4B40-B56B-F45481ABD530}" srcId="{82A4E4CA-F002-4E90-8134-1E2C6A2E13E6}" destId="{05FF235F-17A4-48F2-AC2C-A05038D2FADA}" srcOrd="0" destOrd="0" parTransId="{D5E5D6CE-232B-4320-8B76-5166730418E0}" sibTransId="{7B6B3AF6-4370-4B55-8D5C-1F4F4E9DA016}"/>
    <dgm:cxn modelId="{B3E9D179-3B0A-A444-B6D0-AD3AFF58F765}" type="presOf" srcId="{0B660EFB-BB08-4066-AF16-18A36B7DFA96}" destId="{8EE22B4D-078F-C044-B9E7-F65FE45C3EB1}" srcOrd="0" destOrd="0" presId="urn:microsoft.com/office/officeart/2005/8/layout/vList2"/>
    <dgm:cxn modelId="{DE0188BC-2608-1B4F-B415-3EC91A40168C}" type="presOf" srcId="{82A4E4CA-F002-4E90-8134-1E2C6A2E13E6}" destId="{EF668DCD-B7CA-7344-A8CD-287B23F49058}" srcOrd="0" destOrd="0" presId="urn:microsoft.com/office/officeart/2005/8/layout/vList2"/>
    <dgm:cxn modelId="{617C41D6-E750-AE4C-8C01-DAC4EE43C42F}" type="presOf" srcId="{05FF235F-17A4-48F2-AC2C-A05038D2FADA}" destId="{3AD247DB-C031-7246-B389-913AC90B43F3}" srcOrd="0" destOrd="0" presId="urn:microsoft.com/office/officeart/2005/8/layout/vList2"/>
    <dgm:cxn modelId="{CECF29E2-C4CA-4642-89C6-B265251011CA}" type="presParOf" srcId="{EF668DCD-B7CA-7344-A8CD-287B23F49058}" destId="{3AD247DB-C031-7246-B389-913AC90B43F3}" srcOrd="0" destOrd="0" presId="urn:microsoft.com/office/officeart/2005/8/layout/vList2"/>
    <dgm:cxn modelId="{4AC3E162-8BDA-0F48-AC25-66A29195D234}" type="presParOf" srcId="{EF668DCD-B7CA-7344-A8CD-287B23F49058}" destId="{5194F36F-A91C-2A46-85FF-D28BF0724972}" srcOrd="1" destOrd="0" presId="urn:microsoft.com/office/officeart/2005/8/layout/vList2"/>
    <dgm:cxn modelId="{0D9EB4F6-81FA-2F4A-807C-04198B8B4DFB}" type="presParOf" srcId="{EF668DCD-B7CA-7344-A8CD-287B23F49058}" destId="{8EE22B4D-078F-C044-B9E7-F65FE45C3EB1}"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411DDD1-3FF6-441B-A0B4-BC8F6522959F}" type="doc">
      <dgm:prSet loTypeId="urn:microsoft.com/office/officeart/2005/8/layout/hierarchy1" loCatId="hierarchy" qsTypeId="urn:microsoft.com/office/officeart/2005/8/quickstyle/simple1" qsCatId="simple" csTypeId="urn:microsoft.com/office/officeart/2005/8/colors/colorful1" csCatId="colorful"/>
      <dgm:spPr/>
      <dgm:t>
        <a:bodyPr/>
        <a:lstStyle/>
        <a:p>
          <a:endParaRPr lang="en-US"/>
        </a:p>
      </dgm:t>
    </dgm:pt>
    <dgm:pt modelId="{EB5CFFDC-D6D5-4F4D-8530-EC124ABDE3CA}">
      <dgm:prSet/>
      <dgm:spPr/>
      <dgm:t>
        <a:bodyPr/>
        <a:lstStyle/>
        <a:p>
          <a:r>
            <a:rPr lang="en-US"/>
            <a:t>Psychological costs are important to consider insofar as they impose barriers or delays to completing an information collection that exceed those that can be measured by exclusively examining the time or financial cost experienced by the respondent. </a:t>
          </a:r>
        </a:p>
      </dgm:t>
    </dgm:pt>
    <dgm:pt modelId="{B6EEB9F4-3058-45F3-B1F3-75FE41286F70}" type="parTrans" cxnId="{FFFEC9F5-F01A-494C-9981-5C6DFA96C774}">
      <dgm:prSet/>
      <dgm:spPr/>
      <dgm:t>
        <a:bodyPr/>
        <a:lstStyle/>
        <a:p>
          <a:endParaRPr lang="en-US"/>
        </a:p>
      </dgm:t>
    </dgm:pt>
    <dgm:pt modelId="{33439E42-0F59-40D7-8940-4CF04B98405B}" type="sibTrans" cxnId="{FFFEC9F5-F01A-494C-9981-5C6DFA96C774}">
      <dgm:prSet/>
      <dgm:spPr/>
      <dgm:t>
        <a:bodyPr/>
        <a:lstStyle/>
        <a:p>
          <a:endParaRPr lang="en-US"/>
        </a:p>
      </dgm:t>
    </dgm:pt>
    <dgm:pt modelId="{504B886B-4261-4836-80DB-E0B33B6E98C0}">
      <dgm:prSet/>
      <dgm:spPr/>
      <dgm:t>
        <a:bodyPr/>
        <a:lstStyle/>
        <a:p>
          <a:r>
            <a:rPr lang="en-US"/>
            <a:t>Such costs, if not understood and addressed, in certain circumstances can create a barrier to gaining access to a benefit that respondents are legally eligible to receive. </a:t>
          </a:r>
        </a:p>
      </dgm:t>
    </dgm:pt>
    <dgm:pt modelId="{6B132E6F-FB1F-4A8E-A0E6-2D49EF324CA1}" type="parTrans" cxnId="{DB98AEAE-43AB-4B86-A2CE-4D55489F4C7B}">
      <dgm:prSet/>
      <dgm:spPr/>
      <dgm:t>
        <a:bodyPr/>
        <a:lstStyle/>
        <a:p>
          <a:endParaRPr lang="en-US"/>
        </a:p>
      </dgm:t>
    </dgm:pt>
    <dgm:pt modelId="{8B156BBB-E39B-434F-8732-CF3AB3DDA8CE}" type="sibTrans" cxnId="{DB98AEAE-43AB-4B86-A2CE-4D55489F4C7B}">
      <dgm:prSet/>
      <dgm:spPr/>
      <dgm:t>
        <a:bodyPr/>
        <a:lstStyle/>
        <a:p>
          <a:endParaRPr lang="en-US"/>
        </a:p>
      </dgm:t>
    </dgm:pt>
    <dgm:pt modelId="{34EFA1E7-BFEB-444D-9F59-2433271446FC}" type="pres">
      <dgm:prSet presAssocID="{E411DDD1-3FF6-441B-A0B4-BC8F6522959F}" presName="hierChild1" presStyleCnt="0">
        <dgm:presLayoutVars>
          <dgm:chPref val="1"/>
          <dgm:dir/>
          <dgm:animOne val="branch"/>
          <dgm:animLvl val="lvl"/>
          <dgm:resizeHandles/>
        </dgm:presLayoutVars>
      </dgm:prSet>
      <dgm:spPr/>
    </dgm:pt>
    <dgm:pt modelId="{E9A2C28D-0300-0B48-A782-71A6D05DED78}" type="pres">
      <dgm:prSet presAssocID="{EB5CFFDC-D6D5-4F4D-8530-EC124ABDE3CA}" presName="hierRoot1" presStyleCnt="0"/>
      <dgm:spPr/>
    </dgm:pt>
    <dgm:pt modelId="{138541A2-1896-BE45-8D2E-A33B9B9708F5}" type="pres">
      <dgm:prSet presAssocID="{EB5CFFDC-D6D5-4F4D-8530-EC124ABDE3CA}" presName="composite" presStyleCnt="0"/>
      <dgm:spPr/>
    </dgm:pt>
    <dgm:pt modelId="{8FE90A8B-9D9E-1E4E-9BA3-A8042AB0432A}" type="pres">
      <dgm:prSet presAssocID="{EB5CFFDC-D6D5-4F4D-8530-EC124ABDE3CA}" presName="background" presStyleLbl="node0" presStyleIdx="0" presStyleCnt="2"/>
      <dgm:spPr/>
    </dgm:pt>
    <dgm:pt modelId="{D0C9554B-CAE2-0C47-AEFA-A77FD3F22571}" type="pres">
      <dgm:prSet presAssocID="{EB5CFFDC-D6D5-4F4D-8530-EC124ABDE3CA}" presName="text" presStyleLbl="fgAcc0" presStyleIdx="0" presStyleCnt="2">
        <dgm:presLayoutVars>
          <dgm:chPref val="3"/>
        </dgm:presLayoutVars>
      </dgm:prSet>
      <dgm:spPr/>
    </dgm:pt>
    <dgm:pt modelId="{7F839BA3-C592-ED4C-BC56-B6C061736DFD}" type="pres">
      <dgm:prSet presAssocID="{EB5CFFDC-D6D5-4F4D-8530-EC124ABDE3CA}" presName="hierChild2" presStyleCnt="0"/>
      <dgm:spPr/>
    </dgm:pt>
    <dgm:pt modelId="{970FFEB6-31B6-F548-ABCC-AFC2587DCE97}" type="pres">
      <dgm:prSet presAssocID="{504B886B-4261-4836-80DB-E0B33B6E98C0}" presName="hierRoot1" presStyleCnt="0"/>
      <dgm:spPr/>
    </dgm:pt>
    <dgm:pt modelId="{231B0989-A628-3941-8207-5A7BDAE07684}" type="pres">
      <dgm:prSet presAssocID="{504B886B-4261-4836-80DB-E0B33B6E98C0}" presName="composite" presStyleCnt="0"/>
      <dgm:spPr/>
    </dgm:pt>
    <dgm:pt modelId="{0F7EB8DC-88EC-3E49-8261-B654298D5AF5}" type="pres">
      <dgm:prSet presAssocID="{504B886B-4261-4836-80DB-E0B33B6E98C0}" presName="background" presStyleLbl="node0" presStyleIdx="1" presStyleCnt="2"/>
      <dgm:spPr/>
    </dgm:pt>
    <dgm:pt modelId="{38CE71AE-4D67-8E4F-ACCA-08A464111BAA}" type="pres">
      <dgm:prSet presAssocID="{504B886B-4261-4836-80DB-E0B33B6E98C0}" presName="text" presStyleLbl="fgAcc0" presStyleIdx="1" presStyleCnt="2">
        <dgm:presLayoutVars>
          <dgm:chPref val="3"/>
        </dgm:presLayoutVars>
      </dgm:prSet>
      <dgm:spPr/>
    </dgm:pt>
    <dgm:pt modelId="{CF1CFE53-0C02-5D4D-9FF4-A68BFA1A4CEC}" type="pres">
      <dgm:prSet presAssocID="{504B886B-4261-4836-80DB-E0B33B6E98C0}" presName="hierChild2" presStyleCnt="0"/>
      <dgm:spPr/>
    </dgm:pt>
  </dgm:ptLst>
  <dgm:cxnLst>
    <dgm:cxn modelId="{6664600D-D4C2-DE4D-93AB-1476F2F06C5F}" type="presOf" srcId="{EB5CFFDC-D6D5-4F4D-8530-EC124ABDE3CA}" destId="{D0C9554B-CAE2-0C47-AEFA-A77FD3F22571}" srcOrd="0" destOrd="0" presId="urn:microsoft.com/office/officeart/2005/8/layout/hierarchy1"/>
    <dgm:cxn modelId="{26122F44-01B6-5F4B-A9DB-752B282DE821}" type="presOf" srcId="{E411DDD1-3FF6-441B-A0B4-BC8F6522959F}" destId="{34EFA1E7-BFEB-444D-9F59-2433271446FC}" srcOrd="0" destOrd="0" presId="urn:microsoft.com/office/officeart/2005/8/layout/hierarchy1"/>
    <dgm:cxn modelId="{C326C690-4AD1-A241-92EF-0BEFCA7DC370}" type="presOf" srcId="{504B886B-4261-4836-80DB-E0B33B6E98C0}" destId="{38CE71AE-4D67-8E4F-ACCA-08A464111BAA}" srcOrd="0" destOrd="0" presId="urn:microsoft.com/office/officeart/2005/8/layout/hierarchy1"/>
    <dgm:cxn modelId="{DB98AEAE-43AB-4B86-A2CE-4D55489F4C7B}" srcId="{E411DDD1-3FF6-441B-A0B4-BC8F6522959F}" destId="{504B886B-4261-4836-80DB-E0B33B6E98C0}" srcOrd="1" destOrd="0" parTransId="{6B132E6F-FB1F-4A8E-A0E6-2D49EF324CA1}" sibTransId="{8B156BBB-E39B-434F-8732-CF3AB3DDA8CE}"/>
    <dgm:cxn modelId="{FFFEC9F5-F01A-494C-9981-5C6DFA96C774}" srcId="{E411DDD1-3FF6-441B-A0B4-BC8F6522959F}" destId="{EB5CFFDC-D6D5-4F4D-8530-EC124ABDE3CA}" srcOrd="0" destOrd="0" parTransId="{B6EEB9F4-3058-45F3-B1F3-75FE41286F70}" sibTransId="{33439E42-0F59-40D7-8940-4CF04B98405B}"/>
    <dgm:cxn modelId="{16FC7144-CDC9-AB49-B9B0-05ECB98E552F}" type="presParOf" srcId="{34EFA1E7-BFEB-444D-9F59-2433271446FC}" destId="{E9A2C28D-0300-0B48-A782-71A6D05DED78}" srcOrd="0" destOrd="0" presId="urn:microsoft.com/office/officeart/2005/8/layout/hierarchy1"/>
    <dgm:cxn modelId="{3C3A00BF-0C62-3740-8BAD-0C4A4D6C1024}" type="presParOf" srcId="{E9A2C28D-0300-0B48-A782-71A6D05DED78}" destId="{138541A2-1896-BE45-8D2E-A33B9B9708F5}" srcOrd="0" destOrd="0" presId="urn:microsoft.com/office/officeart/2005/8/layout/hierarchy1"/>
    <dgm:cxn modelId="{AE0A84C2-BA04-5847-BC90-BDE2322C23CF}" type="presParOf" srcId="{138541A2-1896-BE45-8D2E-A33B9B9708F5}" destId="{8FE90A8B-9D9E-1E4E-9BA3-A8042AB0432A}" srcOrd="0" destOrd="0" presId="urn:microsoft.com/office/officeart/2005/8/layout/hierarchy1"/>
    <dgm:cxn modelId="{959331D3-258A-8545-85A9-B98F772E60BA}" type="presParOf" srcId="{138541A2-1896-BE45-8D2E-A33B9B9708F5}" destId="{D0C9554B-CAE2-0C47-AEFA-A77FD3F22571}" srcOrd="1" destOrd="0" presId="urn:microsoft.com/office/officeart/2005/8/layout/hierarchy1"/>
    <dgm:cxn modelId="{D11D4C05-ADF6-5043-9887-D71758884234}" type="presParOf" srcId="{E9A2C28D-0300-0B48-A782-71A6D05DED78}" destId="{7F839BA3-C592-ED4C-BC56-B6C061736DFD}" srcOrd="1" destOrd="0" presId="urn:microsoft.com/office/officeart/2005/8/layout/hierarchy1"/>
    <dgm:cxn modelId="{11F72986-C320-0245-BF22-62C4FF2B90F6}" type="presParOf" srcId="{34EFA1E7-BFEB-444D-9F59-2433271446FC}" destId="{970FFEB6-31B6-F548-ABCC-AFC2587DCE97}" srcOrd="1" destOrd="0" presId="urn:microsoft.com/office/officeart/2005/8/layout/hierarchy1"/>
    <dgm:cxn modelId="{9C446B5F-3018-D948-88AB-8249807D8AB0}" type="presParOf" srcId="{970FFEB6-31B6-F548-ABCC-AFC2587DCE97}" destId="{231B0989-A628-3941-8207-5A7BDAE07684}" srcOrd="0" destOrd="0" presId="urn:microsoft.com/office/officeart/2005/8/layout/hierarchy1"/>
    <dgm:cxn modelId="{F7DDF51D-036B-5148-BC89-5DE050E49882}" type="presParOf" srcId="{231B0989-A628-3941-8207-5A7BDAE07684}" destId="{0F7EB8DC-88EC-3E49-8261-B654298D5AF5}" srcOrd="0" destOrd="0" presId="urn:microsoft.com/office/officeart/2005/8/layout/hierarchy1"/>
    <dgm:cxn modelId="{54B394ED-FE44-9746-BC10-FFE077145E53}" type="presParOf" srcId="{231B0989-A628-3941-8207-5A7BDAE07684}" destId="{38CE71AE-4D67-8E4F-ACCA-08A464111BAA}" srcOrd="1" destOrd="0" presId="urn:microsoft.com/office/officeart/2005/8/layout/hierarchy1"/>
    <dgm:cxn modelId="{8140E3FD-602B-3D44-9504-4183B7C7D4C7}" type="presParOf" srcId="{970FFEB6-31B6-F548-ABCC-AFC2587DCE97}" destId="{CF1CFE53-0C02-5D4D-9FF4-A68BFA1A4CE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DD333-89A0-064C-A52E-F875C66EF546}">
      <dsp:nvSpPr>
        <dsp:cNvPr id="0" name=""/>
        <dsp:cNvSpPr/>
      </dsp:nvSpPr>
      <dsp:spPr>
        <a:xfrm>
          <a:off x="0" y="71693"/>
          <a:ext cx="6263640" cy="127120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“Time Taxes”</a:t>
          </a:r>
        </a:p>
      </dsp:txBody>
      <dsp:txXfrm>
        <a:off x="62055" y="133748"/>
        <a:ext cx="6139530" cy="1147095"/>
      </dsp:txXfrm>
    </dsp:sp>
    <dsp:sp modelId="{7410136D-E029-594D-B4B3-CFF789E45317}">
      <dsp:nvSpPr>
        <dsp:cNvPr id="0" name=""/>
        <dsp:cNvSpPr/>
      </dsp:nvSpPr>
      <dsp:spPr>
        <a:xfrm>
          <a:off x="0" y="1435058"/>
          <a:ext cx="6263640" cy="1271205"/>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Customer Service</a:t>
          </a:r>
        </a:p>
      </dsp:txBody>
      <dsp:txXfrm>
        <a:off x="62055" y="1497113"/>
        <a:ext cx="6139530" cy="1147095"/>
      </dsp:txXfrm>
    </dsp:sp>
    <dsp:sp modelId="{4BE009F5-5611-DD4D-B71C-78ABDF1EEE01}">
      <dsp:nvSpPr>
        <dsp:cNvPr id="0" name=""/>
        <dsp:cNvSpPr/>
      </dsp:nvSpPr>
      <dsp:spPr>
        <a:xfrm>
          <a:off x="0" y="2798423"/>
          <a:ext cx="6263640" cy="1271205"/>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Trust</a:t>
          </a:r>
        </a:p>
      </dsp:txBody>
      <dsp:txXfrm>
        <a:off x="62055" y="2860478"/>
        <a:ext cx="6139530" cy="1147095"/>
      </dsp:txXfrm>
    </dsp:sp>
    <dsp:sp modelId="{4197905E-FB97-4D46-BB99-DEEE17880382}">
      <dsp:nvSpPr>
        <dsp:cNvPr id="0" name=""/>
        <dsp:cNvSpPr/>
      </dsp:nvSpPr>
      <dsp:spPr>
        <a:xfrm>
          <a:off x="0" y="4161789"/>
          <a:ext cx="6263640" cy="127120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An EXTRAORDINARY list of initiatives and reforms</a:t>
          </a:r>
        </a:p>
      </dsp:txBody>
      <dsp:txXfrm>
        <a:off x="62055" y="4223844"/>
        <a:ext cx="6139530" cy="11470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5CEEA5-80A9-F14A-AF86-FFE929E29C4F}">
      <dsp:nvSpPr>
        <dsp:cNvPr id="0" name=""/>
        <dsp:cNvSpPr/>
      </dsp:nvSpPr>
      <dsp:spPr>
        <a:xfrm>
          <a:off x="0" y="2687"/>
          <a:ext cx="6263640"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7EEB85-AC24-CF46-AE5C-11E8671004A4}">
      <dsp:nvSpPr>
        <dsp:cNvPr id="0" name=""/>
        <dsp:cNvSpPr/>
      </dsp:nvSpPr>
      <dsp:spPr>
        <a:xfrm>
          <a:off x="0" y="2687"/>
          <a:ext cx="626364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11 billion hours </a:t>
          </a:r>
        </a:p>
      </dsp:txBody>
      <dsp:txXfrm>
        <a:off x="0" y="2687"/>
        <a:ext cx="6263640" cy="1833104"/>
      </dsp:txXfrm>
    </dsp:sp>
    <dsp:sp modelId="{0BF8715E-A49C-C64E-A50E-C7B1A8ED910F}">
      <dsp:nvSpPr>
        <dsp:cNvPr id="0" name=""/>
        <dsp:cNvSpPr/>
      </dsp:nvSpPr>
      <dsp:spPr>
        <a:xfrm>
          <a:off x="0" y="1835791"/>
          <a:ext cx="6263640"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A3315C-867F-2248-B275-356C9FB39AE7}">
      <dsp:nvSpPr>
        <dsp:cNvPr id="0" name=""/>
        <dsp:cNvSpPr/>
      </dsp:nvSpPr>
      <dsp:spPr>
        <a:xfrm>
          <a:off x="0" y="1835791"/>
          <a:ext cx="626364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Whoa</a:t>
          </a:r>
        </a:p>
      </dsp:txBody>
      <dsp:txXfrm>
        <a:off x="0" y="1835791"/>
        <a:ext cx="6263640" cy="1833104"/>
      </dsp:txXfrm>
    </dsp:sp>
    <dsp:sp modelId="{843E5628-B4A3-0B4A-8C3A-D9AB9B258E45}">
      <dsp:nvSpPr>
        <dsp:cNvPr id="0" name=""/>
        <dsp:cNvSpPr/>
      </dsp:nvSpPr>
      <dsp:spPr>
        <a:xfrm>
          <a:off x="0" y="3668896"/>
          <a:ext cx="6263640"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DD352-6BA6-634C-9BA1-4588FA2228EE}">
      <dsp:nvSpPr>
        <dsp:cNvPr id="0" name=""/>
        <dsp:cNvSpPr/>
      </dsp:nvSpPr>
      <dsp:spPr>
        <a:xfrm>
          <a:off x="0" y="3668896"/>
          <a:ext cx="6263640" cy="1833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4310" tIns="194310" rIns="194310" bIns="194310" numCol="1" spcCol="1270" anchor="t" anchorCtr="0">
          <a:noAutofit/>
        </a:bodyPr>
        <a:lstStyle/>
        <a:p>
          <a:pPr marL="0" lvl="0" indent="0" algn="l" defTabSz="2266950">
            <a:lnSpc>
              <a:spcPct val="90000"/>
            </a:lnSpc>
            <a:spcBef>
              <a:spcPct val="0"/>
            </a:spcBef>
            <a:spcAft>
              <a:spcPct val="35000"/>
            </a:spcAft>
            <a:buNone/>
          </a:pPr>
          <a:r>
            <a:rPr lang="en-US" sz="5100" kern="1200"/>
            <a:t>A question: In other countries?</a:t>
          </a:r>
        </a:p>
      </dsp:txBody>
      <dsp:txXfrm>
        <a:off x="0" y="3668896"/>
        <a:ext cx="6263640" cy="18331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B60CA-2DC6-1143-A5F7-32783B0C5734}">
      <dsp:nvSpPr>
        <dsp:cNvPr id="0" name=""/>
        <dsp:cNvSpPr/>
      </dsp:nvSpPr>
      <dsp:spPr>
        <a:xfrm>
          <a:off x="0" y="15417"/>
          <a:ext cx="5753100" cy="81549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Cognitive, not economic</a:t>
          </a:r>
        </a:p>
      </dsp:txBody>
      <dsp:txXfrm>
        <a:off x="39809" y="55226"/>
        <a:ext cx="5673482" cy="735872"/>
      </dsp:txXfrm>
    </dsp:sp>
    <dsp:sp modelId="{57D93307-72DE-8B4B-9D6C-E1E3EB2DAE35}">
      <dsp:nvSpPr>
        <dsp:cNvPr id="0" name=""/>
        <dsp:cNvSpPr/>
      </dsp:nvSpPr>
      <dsp:spPr>
        <a:xfrm>
          <a:off x="0" y="928827"/>
          <a:ext cx="5753100" cy="815490"/>
        </a:xfrm>
        <a:prstGeom prst="roundRect">
          <a:avLst/>
        </a:prstGeom>
        <a:solidFill>
          <a:schemeClr val="accent2">
            <a:hueOff val="-291073"/>
            <a:satOff val="-16786"/>
            <a:lumOff val="17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Busy, </a:t>
          </a:r>
        </a:p>
      </dsp:txBody>
      <dsp:txXfrm>
        <a:off x="39809" y="968636"/>
        <a:ext cx="5673482" cy="735872"/>
      </dsp:txXfrm>
    </dsp:sp>
    <dsp:sp modelId="{E457C085-7115-C645-9340-001CF0E82B85}">
      <dsp:nvSpPr>
        <dsp:cNvPr id="0" name=""/>
        <dsp:cNvSpPr/>
      </dsp:nvSpPr>
      <dsp:spPr>
        <a:xfrm>
          <a:off x="0" y="1842237"/>
          <a:ext cx="5753100" cy="815490"/>
        </a:xfrm>
        <a:prstGeom prst="roundRect">
          <a:avLst/>
        </a:prstGeom>
        <a:solidFill>
          <a:schemeClr val="accent2">
            <a:hueOff val="-582145"/>
            <a:satOff val="-33571"/>
            <a:lumOff val="34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lonely, </a:t>
          </a:r>
        </a:p>
      </dsp:txBody>
      <dsp:txXfrm>
        <a:off x="39809" y="1882046"/>
        <a:ext cx="5673482" cy="735872"/>
      </dsp:txXfrm>
    </dsp:sp>
    <dsp:sp modelId="{6ABED39E-7C9A-2D47-9148-710B1EB5CF9B}">
      <dsp:nvSpPr>
        <dsp:cNvPr id="0" name=""/>
        <dsp:cNvSpPr/>
      </dsp:nvSpPr>
      <dsp:spPr>
        <a:xfrm>
          <a:off x="0" y="2755647"/>
          <a:ext cx="5753100" cy="815490"/>
        </a:xfrm>
        <a:prstGeom prst="roundRect">
          <a:avLst/>
        </a:prstGeom>
        <a:solidFill>
          <a:schemeClr val="accent2">
            <a:hueOff val="-873218"/>
            <a:satOff val="-50357"/>
            <a:lumOff val="5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hungry, </a:t>
          </a:r>
        </a:p>
      </dsp:txBody>
      <dsp:txXfrm>
        <a:off x="39809" y="2795456"/>
        <a:ext cx="5673482" cy="735872"/>
      </dsp:txXfrm>
    </dsp:sp>
    <dsp:sp modelId="{33B29065-5ED6-0041-8712-11C270B56AB1}">
      <dsp:nvSpPr>
        <dsp:cNvPr id="0" name=""/>
        <dsp:cNvSpPr/>
      </dsp:nvSpPr>
      <dsp:spPr>
        <a:xfrm>
          <a:off x="0" y="3669057"/>
          <a:ext cx="5753100" cy="815490"/>
        </a:xfrm>
        <a:prstGeom prst="roundRect">
          <a:avLst/>
        </a:prstGeom>
        <a:solidFill>
          <a:schemeClr val="accent2">
            <a:hueOff val="-1164290"/>
            <a:satOff val="-67142"/>
            <a:lumOff val="69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sick, </a:t>
          </a:r>
        </a:p>
      </dsp:txBody>
      <dsp:txXfrm>
        <a:off x="39809" y="3708866"/>
        <a:ext cx="5673482" cy="735872"/>
      </dsp:txXfrm>
    </dsp:sp>
    <dsp:sp modelId="{F383C961-FE0B-5F42-B775-CFF251EE738B}">
      <dsp:nvSpPr>
        <dsp:cNvPr id="0" name=""/>
        <dsp:cNvSpPr/>
      </dsp:nvSpPr>
      <dsp:spPr>
        <a:xfrm>
          <a:off x="0" y="4582467"/>
          <a:ext cx="5753100" cy="81549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poor</a:t>
          </a:r>
        </a:p>
      </dsp:txBody>
      <dsp:txXfrm>
        <a:off x="39809" y="4622276"/>
        <a:ext cx="5673482" cy="7358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A4176-3369-B642-A859-888EEE42DD13}">
      <dsp:nvSpPr>
        <dsp:cNvPr id="0" name=""/>
        <dsp:cNvSpPr/>
      </dsp:nvSpPr>
      <dsp:spPr>
        <a:xfrm>
          <a:off x="287912" y="535"/>
          <a:ext cx="2756380" cy="16538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The Bandwidth Tax</a:t>
          </a:r>
        </a:p>
      </dsp:txBody>
      <dsp:txXfrm>
        <a:off x="287912" y="535"/>
        <a:ext cx="2756380" cy="1653828"/>
      </dsp:txXfrm>
    </dsp:sp>
    <dsp:sp modelId="{DE12F3C5-CEC0-F64F-A154-839FEE8A9C7F}">
      <dsp:nvSpPr>
        <dsp:cNvPr id="0" name=""/>
        <dsp:cNvSpPr/>
      </dsp:nvSpPr>
      <dsp:spPr>
        <a:xfrm>
          <a:off x="3319931" y="535"/>
          <a:ext cx="2756380" cy="16538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Tunneling</a:t>
          </a:r>
        </a:p>
      </dsp:txBody>
      <dsp:txXfrm>
        <a:off x="3319931" y="535"/>
        <a:ext cx="2756380" cy="1653828"/>
      </dsp:txXfrm>
    </dsp:sp>
    <dsp:sp modelId="{52AFE54F-7F05-6B48-92C4-460D73D771DF}">
      <dsp:nvSpPr>
        <dsp:cNvPr id="0" name=""/>
        <dsp:cNvSpPr/>
      </dsp:nvSpPr>
      <dsp:spPr>
        <a:xfrm>
          <a:off x="287912" y="1930001"/>
          <a:ext cx="2756380" cy="16538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The Focus Dividend</a:t>
          </a:r>
        </a:p>
      </dsp:txBody>
      <dsp:txXfrm>
        <a:off x="287912" y="1930001"/>
        <a:ext cx="2756380" cy="1653828"/>
      </dsp:txXfrm>
    </dsp:sp>
    <dsp:sp modelId="{B7C4DC59-0A3E-CE4C-84FA-20EC8C52105F}">
      <dsp:nvSpPr>
        <dsp:cNvPr id="0" name=""/>
        <dsp:cNvSpPr/>
      </dsp:nvSpPr>
      <dsp:spPr>
        <a:xfrm>
          <a:off x="3319931" y="1930001"/>
          <a:ext cx="2756380" cy="16538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Present Bias</a:t>
          </a:r>
        </a:p>
      </dsp:txBody>
      <dsp:txXfrm>
        <a:off x="3319931" y="1930001"/>
        <a:ext cx="2756380" cy="1653828"/>
      </dsp:txXfrm>
    </dsp:sp>
    <dsp:sp modelId="{ECC97985-7B19-234B-A2DD-694CBD1C6E24}">
      <dsp:nvSpPr>
        <dsp:cNvPr id="0" name=""/>
        <dsp:cNvSpPr/>
      </dsp:nvSpPr>
      <dsp:spPr>
        <a:xfrm>
          <a:off x="1803921" y="3859468"/>
          <a:ext cx="2756380" cy="165382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a:t>But Planning?</a:t>
          </a:r>
        </a:p>
      </dsp:txBody>
      <dsp:txXfrm>
        <a:off x="1803921" y="3859468"/>
        <a:ext cx="2756380" cy="16538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7B18DA-5524-654A-9FAD-CB4BF9EACD9B}">
      <dsp:nvSpPr>
        <dsp:cNvPr id="0" name=""/>
        <dsp:cNvSpPr/>
      </dsp:nvSpPr>
      <dsp:spPr>
        <a:xfrm>
          <a:off x="0" y="574315"/>
          <a:ext cx="6263640" cy="103285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What you see, if you are hungry</a:t>
          </a:r>
        </a:p>
      </dsp:txBody>
      <dsp:txXfrm>
        <a:off x="50420" y="624735"/>
        <a:ext cx="6162800" cy="932014"/>
      </dsp:txXfrm>
    </dsp:sp>
    <dsp:sp modelId="{D65FAE3A-E1BE-CE41-910A-03A7CA562E75}">
      <dsp:nvSpPr>
        <dsp:cNvPr id="0" name=""/>
        <dsp:cNvSpPr/>
      </dsp:nvSpPr>
      <dsp:spPr>
        <a:xfrm>
          <a:off x="0" y="1682049"/>
          <a:ext cx="6263640" cy="1032854"/>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What seems to happen to your intelligence, if you have an economic challenge</a:t>
          </a:r>
        </a:p>
      </dsp:txBody>
      <dsp:txXfrm>
        <a:off x="50420" y="1732469"/>
        <a:ext cx="6162800" cy="932014"/>
      </dsp:txXfrm>
    </dsp:sp>
    <dsp:sp modelId="{46E460E0-011E-5E49-830E-ABD937275401}">
      <dsp:nvSpPr>
        <dsp:cNvPr id="0" name=""/>
        <dsp:cNvSpPr/>
      </dsp:nvSpPr>
      <dsp:spPr>
        <a:xfrm>
          <a:off x="0" y="2789784"/>
          <a:ext cx="6263640" cy="1032854"/>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What seems to happen to your executive function</a:t>
          </a:r>
        </a:p>
      </dsp:txBody>
      <dsp:txXfrm>
        <a:off x="50420" y="2840204"/>
        <a:ext cx="6162800" cy="932014"/>
      </dsp:txXfrm>
    </dsp:sp>
    <dsp:sp modelId="{6A56F087-FD90-9443-B0F8-9875C5C408C3}">
      <dsp:nvSpPr>
        <dsp:cNvPr id="0" name=""/>
        <dsp:cNvSpPr/>
      </dsp:nvSpPr>
      <dsp:spPr>
        <a:xfrm>
          <a:off x="0" y="3897518"/>
          <a:ext cx="6263640" cy="103285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a:t>Equity</a:t>
          </a:r>
        </a:p>
      </dsp:txBody>
      <dsp:txXfrm>
        <a:off x="50420" y="3947938"/>
        <a:ext cx="6162800" cy="93201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1ADF7F-D654-7746-BA62-007AD8D9C832}">
      <dsp:nvSpPr>
        <dsp:cNvPr id="0" name=""/>
        <dsp:cNvSpPr/>
      </dsp:nvSpPr>
      <dsp:spPr>
        <a:xfrm>
          <a:off x="0" y="1099718"/>
          <a:ext cx="6263640" cy="155902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Scarcity, meet</a:t>
          </a:r>
        </a:p>
      </dsp:txBody>
      <dsp:txXfrm>
        <a:off x="76105" y="1175823"/>
        <a:ext cx="6111430" cy="1406815"/>
      </dsp:txXfrm>
    </dsp:sp>
    <dsp:sp modelId="{EB232011-017C-7E43-A1CE-A12FF774995C}">
      <dsp:nvSpPr>
        <dsp:cNvPr id="0" name=""/>
        <dsp:cNvSpPr/>
      </dsp:nvSpPr>
      <dsp:spPr>
        <a:xfrm>
          <a:off x="0" y="2845944"/>
          <a:ext cx="6263640" cy="155902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Sludge</a:t>
          </a:r>
        </a:p>
      </dsp:txBody>
      <dsp:txXfrm>
        <a:off x="76105" y="2922049"/>
        <a:ext cx="6111430" cy="140681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A58F2E-7259-F047-9121-096D34B59A6C}">
      <dsp:nvSpPr>
        <dsp:cNvPr id="0" name=""/>
        <dsp:cNvSpPr/>
      </dsp:nvSpPr>
      <dsp:spPr>
        <a:xfrm>
          <a:off x="0" y="38246"/>
          <a:ext cx="6263640" cy="1761398"/>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We test an intervention to increase enrollment of low-income students at the University of Michigan. </a:t>
          </a:r>
        </a:p>
      </dsp:txBody>
      <dsp:txXfrm>
        <a:off x="85984" y="124230"/>
        <a:ext cx="6091672" cy="1589430"/>
      </dsp:txXfrm>
    </dsp:sp>
    <dsp:sp modelId="{7F158C11-3AC1-7243-94D6-AD5CDDB782FE}">
      <dsp:nvSpPr>
        <dsp:cNvPr id="0" name=""/>
        <dsp:cNvSpPr/>
      </dsp:nvSpPr>
      <dsp:spPr>
        <a:xfrm>
          <a:off x="0" y="1871644"/>
          <a:ext cx="6263640" cy="1761398"/>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The intervention was designed to address problems that affect the college choices of low-income, high-achieving students</a:t>
          </a:r>
        </a:p>
      </dsp:txBody>
      <dsp:txXfrm>
        <a:off x="85984" y="1957628"/>
        <a:ext cx="6091672" cy="1589430"/>
      </dsp:txXfrm>
    </dsp:sp>
    <dsp:sp modelId="{6E417F25-853F-3A4F-BBCE-596ED9765B77}">
      <dsp:nvSpPr>
        <dsp:cNvPr id="0" name=""/>
        <dsp:cNvSpPr/>
      </dsp:nvSpPr>
      <dsp:spPr>
        <a:xfrm>
          <a:off x="0" y="3705043"/>
          <a:ext cx="6263640" cy="1761398"/>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We contact students (as well as their parents and principals) </a:t>
          </a:r>
          <a:r>
            <a:rPr lang="en-US" sz="2500" b="1" kern="1200"/>
            <a:t>with an encouragement to apply and a promise of four years of free tuition and fees upon admission</a:t>
          </a:r>
          <a:endParaRPr lang="en-US" sz="2500" kern="1200"/>
        </a:p>
      </dsp:txBody>
      <dsp:txXfrm>
        <a:off x="85984" y="3791027"/>
        <a:ext cx="6091672" cy="158943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A39A2-F782-C44F-A3AB-E96E8951E120}">
      <dsp:nvSpPr>
        <dsp:cNvPr id="0" name=""/>
        <dsp:cNvSpPr/>
      </dsp:nvSpPr>
      <dsp:spPr>
        <a:xfrm>
          <a:off x="0" y="146810"/>
          <a:ext cx="6263640" cy="169094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“Waiting period laws that delay the purchase of firearms by a few days reduce gun homicides by roughly 17%.” </a:t>
          </a:r>
        </a:p>
      </dsp:txBody>
      <dsp:txXfrm>
        <a:off x="82545" y="229355"/>
        <a:ext cx="6098550" cy="1525852"/>
      </dsp:txXfrm>
    </dsp:sp>
    <dsp:sp modelId="{E417C91B-D5DB-704A-B352-1F2650FBF413}">
      <dsp:nvSpPr>
        <dsp:cNvPr id="0" name=""/>
        <dsp:cNvSpPr/>
      </dsp:nvSpPr>
      <dsp:spPr>
        <a:xfrm>
          <a:off x="0" y="1906872"/>
          <a:ext cx="6263640" cy="169094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“Our results imply that the 17 states (including the District of Columbia) with waiting periods </a:t>
          </a:r>
          <a:r>
            <a:rPr lang="en-US" sz="2400" b="1" kern="1200"/>
            <a:t>avoid roughly 750 gun homicides per </a:t>
          </a:r>
          <a:r>
            <a:rPr lang="en-US" sz="2400" kern="1200"/>
            <a:t>year as a result of this policy.” </a:t>
          </a:r>
        </a:p>
      </dsp:txBody>
      <dsp:txXfrm>
        <a:off x="82545" y="1989417"/>
        <a:ext cx="6098550" cy="1525852"/>
      </dsp:txXfrm>
    </dsp:sp>
    <dsp:sp modelId="{B166253C-DCBE-6841-8257-6119D1EB17B2}">
      <dsp:nvSpPr>
        <dsp:cNvPr id="0" name=""/>
        <dsp:cNvSpPr/>
      </dsp:nvSpPr>
      <dsp:spPr>
        <a:xfrm>
          <a:off x="0" y="3666935"/>
          <a:ext cx="6263640" cy="169094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”Expanding the waiting period policy to all other US states would prevent </a:t>
          </a:r>
          <a:r>
            <a:rPr lang="en-US" sz="2400" b="1" kern="1200"/>
            <a:t>an additional 910 gun homicide</a:t>
          </a:r>
          <a:r>
            <a:rPr lang="en-US" sz="2400" kern="1200"/>
            <a:t>s per year without imposing any restrictions on who can own a gun.”</a:t>
          </a:r>
        </a:p>
      </dsp:txBody>
      <dsp:txXfrm>
        <a:off x="82545" y="3749480"/>
        <a:ext cx="6098550" cy="15258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EDFBD6-FFC2-CC4E-B083-57F2FBE8FB36}">
      <dsp:nvSpPr>
        <dsp:cNvPr id="0" name=""/>
        <dsp:cNvSpPr/>
      </dsp:nvSpPr>
      <dsp:spPr>
        <a:xfrm>
          <a:off x="0" y="472501"/>
          <a:ext cx="6263640" cy="147957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a:t>Millions </a:t>
          </a:r>
          <a:r>
            <a:rPr lang="en-US" sz="2100" kern="1200"/>
            <a:t>of low-income people fail to claim tax benefits for which they are eligible, in part because the rules governing the benefits are extraordinarily complex.</a:t>
          </a:r>
        </a:p>
      </dsp:txBody>
      <dsp:txXfrm>
        <a:off x="72227" y="544728"/>
        <a:ext cx="6119186" cy="1335120"/>
      </dsp:txXfrm>
    </dsp:sp>
    <dsp:sp modelId="{F804FCE1-AEC0-F64F-A692-F0A7E9C42265}">
      <dsp:nvSpPr>
        <dsp:cNvPr id="0" name=""/>
        <dsp:cNvSpPr/>
      </dsp:nvSpPr>
      <dsp:spPr>
        <a:xfrm>
          <a:off x="0" y="2012556"/>
          <a:ext cx="6263640" cy="1479574"/>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Special Supplemental Nutrition Program for Women, Infants, and Children: </a:t>
          </a:r>
        </a:p>
      </dsp:txBody>
      <dsp:txXfrm>
        <a:off x="72227" y="2084783"/>
        <a:ext cx="6119186" cy="1335120"/>
      </dsp:txXfrm>
    </dsp:sp>
    <dsp:sp modelId="{0D1DC9E5-531F-534D-A612-9C21505DD57E}">
      <dsp:nvSpPr>
        <dsp:cNvPr id="0" name=""/>
        <dsp:cNvSpPr/>
      </dsp:nvSpPr>
      <dsp:spPr>
        <a:xfrm>
          <a:off x="0" y="3552611"/>
          <a:ext cx="6263640" cy="1479574"/>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In a recent year, more than 2.4 million infants in the United States were eligible for WIC. 80 percent of eligible infants did not participate in the program. 50 percent of eligible pregnant women were not covered.</a:t>
          </a:r>
        </a:p>
      </dsp:txBody>
      <dsp:txXfrm>
        <a:off x="72227" y="3624838"/>
        <a:ext cx="6119186" cy="133512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2F5A0E-DCBB-CD44-AABE-8ED08B15A83B}">
      <dsp:nvSpPr>
        <dsp:cNvPr id="0" name=""/>
        <dsp:cNvSpPr/>
      </dsp:nvSpPr>
      <dsp:spPr>
        <a:xfrm>
          <a:off x="930572" y="3032"/>
          <a:ext cx="2833338" cy="170000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Occupational licensing and permit requirements (sludge as obstacle) </a:t>
          </a:r>
        </a:p>
      </dsp:txBody>
      <dsp:txXfrm>
        <a:off x="930572" y="3032"/>
        <a:ext cx="2833338" cy="1700003"/>
      </dsp:txXfrm>
    </dsp:sp>
    <dsp:sp modelId="{94BA086E-D601-4649-A80D-870EEE83F9B9}">
      <dsp:nvSpPr>
        <dsp:cNvPr id="0" name=""/>
        <dsp:cNvSpPr/>
      </dsp:nvSpPr>
      <dsp:spPr>
        <a:xfrm>
          <a:off x="4047245" y="3032"/>
          <a:ext cx="2833338" cy="1700003"/>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Health care (major cost)</a:t>
          </a:r>
        </a:p>
      </dsp:txBody>
      <dsp:txXfrm>
        <a:off x="4047245" y="3032"/>
        <a:ext cx="2833338" cy="1700003"/>
      </dsp:txXfrm>
    </dsp:sp>
    <dsp:sp modelId="{B6C06464-A273-5B44-9F46-DBB4FC5782E6}">
      <dsp:nvSpPr>
        <dsp:cNvPr id="0" name=""/>
        <dsp:cNvSpPr/>
      </dsp:nvSpPr>
      <dsp:spPr>
        <a:xfrm>
          <a:off x="7163917" y="3032"/>
          <a:ext cx="2833338" cy="170000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Education (problem for would-be and actual students; also mental health)</a:t>
          </a:r>
        </a:p>
      </dsp:txBody>
      <dsp:txXfrm>
        <a:off x="7163917" y="3032"/>
        <a:ext cx="2833338" cy="1700003"/>
      </dsp:txXfrm>
    </dsp:sp>
    <dsp:sp modelId="{5236B822-20EE-C14C-9F92-ED10E008ADEA}">
      <dsp:nvSpPr>
        <dsp:cNvPr id="0" name=""/>
        <dsp:cNvSpPr/>
      </dsp:nvSpPr>
      <dsp:spPr>
        <a:xfrm>
          <a:off x="2488909" y="1986369"/>
          <a:ext cx="2833338" cy="1700003"/>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Mental Health</a:t>
          </a:r>
        </a:p>
      </dsp:txBody>
      <dsp:txXfrm>
        <a:off x="2488909" y="1986369"/>
        <a:ext cx="2833338" cy="1700003"/>
      </dsp:txXfrm>
    </dsp:sp>
    <dsp:sp modelId="{E6E6E5AB-570B-CB46-99CB-FFDDDB53AED5}">
      <dsp:nvSpPr>
        <dsp:cNvPr id="0" name=""/>
        <dsp:cNvSpPr/>
      </dsp:nvSpPr>
      <dsp:spPr>
        <a:xfrm>
          <a:off x="5605581" y="1986369"/>
          <a:ext cx="2833338" cy="1700003"/>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Building</a:t>
          </a:r>
        </a:p>
      </dsp:txBody>
      <dsp:txXfrm>
        <a:off x="5605581" y="1986369"/>
        <a:ext cx="2833338" cy="1700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573855-97AF-FE4C-9539-3D4145862F29}">
      <dsp:nvSpPr>
        <dsp:cNvPr id="0" name=""/>
        <dsp:cNvSpPr/>
      </dsp:nvSpPr>
      <dsp:spPr>
        <a:xfrm>
          <a:off x="0" y="123691"/>
          <a:ext cx="6263640" cy="127544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The Problem of Mail-In Rebates: A massive difference between what people think they will do and what people do. </a:t>
          </a:r>
        </a:p>
      </dsp:txBody>
      <dsp:txXfrm>
        <a:off x="62262" y="185953"/>
        <a:ext cx="6139116" cy="1150922"/>
      </dsp:txXfrm>
    </dsp:sp>
    <dsp:sp modelId="{2A6454C5-73E2-2E48-BA9C-9A46474BEDDB}">
      <dsp:nvSpPr>
        <dsp:cNvPr id="0" name=""/>
        <dsp:cNvSpPr/>
      </dsp:nvSpPr>
      <dsp:spPr>
        <a:xfrm>
          <a:off x="0" y="1450977"/>
          <a:ext cx="6263640" cy="1275446"/>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More precisely: “large and robust overoptimism of 49 percentage points in the control group. Subjects, on average, believe that they will redeem at least 79% of the time but actually only redeem 30% of the time.”</a:t>
          </a:r>
        </a:p>
      </dsp:txBody>
      <dsp:txXfrm>
        <a:off x="62262" y="1513239"/>
        <a:ext cx="6139116" cy="1150922"/>
      </dsp:txXfrm>
    </dsp:sp>
    <dsp:sp modelId="{9458ABA4-ADD5-FC45-AAB9-6026E55E00A9}">
      <dsp:nvSpPr>
        <dsp:cNvPr id="0" name=""/>
        <dsp:cNvSpPr/>
      </dsp:nvSpPr>
      <dsp:spPr>
        <a:xfrm>
          <a:off x="0" y="2778263"/>
          <a:ext cx="6263640" cy="1275446"/>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Three interventions to reduce that difference: 1) Reminders; 2) Information on what other groups did; 3) Simplification</a:t>
          </a:r>
        </a:p>
      </dsp:txBody>
      <dsp:txXfrm>
        <a:off x="62262" y="2840525"/>
        <a:ext cx="6139116" cy="1150922"/>
      </dsp:txXfrm>
    </dsp:sp>
    <dsp:sp modelId="{D83E827B-31C5-2A45-AB8F-5BCF51B648D5}">
      <dsp:nvSpPr>
        <dsp:cNvPr id="0" name=""/>
        <dsp:cNvSpPr/>
      </dsp:nvSpPr>
      <dsp:spPr>
        <a:xfrm>
          <a:off x="0" y="4105550"/>
          <a:ext cx="6263640" cy="1275446"/>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What do you think would happen?</a:t>
          </a:r>
        </a:p>
      </dsp:txBody>
      <dsp:txXfrm>
        <a:off x="62262" y="4167812"/>
        <a:ext cx="6139116" cy="115092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5BDF1D-73E8-428E-A652-6CB8975EF759}">
      <dsp:nvSpPr>
        <dsp:cNvPr id="0" name=""/>
        <dsp:cNvSpPr/>
      </dsp:nvSpPr>
      <dsp:spPr>
        <a:xfrm>
          <a:off x="0" y="671"/>
          <a:ext cx="6263640" cy="15723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0D4C0D-B644-41C8-846E-EFF575A7AF8B}">
      <dsp:nvSpPr>
        <dsp:cNvPr id="0" name=""/>
        <dsp:cNvSpPr/>
      </dsp:nvSpPr>
      <dsp:spPr>
        <a:xfrm>
          <a:off x="475646" y="354458"/>
          <a:ext cx="864811" cy="8648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5B458F7-4316-42F9-B564-F780FF1F5AAB}">
      <dsp:nvSpPr>
        <dsp:cNvPr id="0" name=""/>
        <dsp:cNvSpPr/>
      </dsp:nvSpPr>
      <dsp:spPr>
        <a:xfrm>
          <a:off x="1816103" y="671"/>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marL="0" lvl="0" indent="0" algn="l" defTabSz="1111250">
            <a:lnSpc>
              <a:spcPct val="90000"/>
            </a:lnSpc>
            <a:spcBef>
              <a:spcPct val="0"/>
            </a:spcBef>
            <a:spcAft>
              <a:spcPct val="35000"/>
            </a:spcAft>
            <a:buNone/>
          </a:pPr>
          <a:r>
            <a:rPr lang="en-US" sz="2500" kern="1200"/>
            <a:t>Not reminders (no change!)</a:t>
          </a:r>
        </a:p>
      </dsp:txBody>
      <dsp:txXfrm>
        <a:off x="1816103" y="671"/>
        <a:ext cx="4447536" cy="1572384"/>
      </dsp:txXfrm>
    </dsp:sp>
    <dsp:sp modelId="{A148FE7C-7EA9-4F53-9770-A0B0AACFC0F1}">
      <dsp:nvSpPr>
        <dsp:cNvPr id="0" name=""/>
        <dsp:cNvSpPr/>
      </dsp:nvSpPr>
      <dsp:spPr>
        <a:xfrm>
          <a:off x="0" y="1966151"/>
          <a:ext cx="6263640" cy="15723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AD3208-78FC-4BDC-AA79-BE24B419F867}">
      <dsp:nvSpPr>
        <dsp:cNvPr id="0" name=""/>
        <dsp:cNvSpPr/>
      </dsp:nvSpPr>
      <dsp:spPr>
        <a:xfrm>
          <a:off x="475646" y="2319938"/>
          <a:ext cx="864811" cy="8648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C0A351-4347-43E1-B210-005E02D5257D}">
      <dsp:nvSpPr>
        <dsp:cNvPr id="0" name=""/>
        <dsp:cNvSpPr/>
      </dsp:nvSpPr>
      <dsp:spPr>
        <a:xfrm>
          <a:off x="1816103" y="1966151"/>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marL="0" lvl="0" indent="0" algn="l" defTabSz="1111250">
            <a:lnSpc>
              <a:spcPct val="90000"/>
            </a:lnSpc>
            <a:spcBef>
              <a:spcPct val="0"/>
            </a:spcBef>
            <a:spcAft>
              <a:spcPct val="35000"/>
            </a:spcAft>
            <a:buNone/>
          </a:pPr>
          <a:r>
            <a:rPr lang="en-US" sz="2500" kern="1200"/>
            <a:t>Not information about previous groups (no change!)</a:t>
          </a:r>
        </a:p>
      </dsp:txBody>
      <dsp:txXfrm>
        <a:off x="1816103" y="1966151"/>
        <a:ext cx="4447536" cy="1572384"/>
      </dsp:txXfrm>
    </dsp:sp>
    <dsp:sp modelId="{D04AA07C-8C51-4136-8DDB-156506F08D7D}">
      <dsp:nvSpPr>
        <dsp:cNvPr id="0" name=""/>
        <dsp:cNvSpPr/>
      </dsp:nvSpPr>
      <dsp:spPr>
        <a:xfrm>
          <a:off x="0" y="3931632"/>
          <a:ext cx="6263640" cy="15723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3CA2A3-83A6-446F-B9C4-C38D42A8C353}">
      <dsp:nvSpPr>
        <dsp:cNvPr id="0" name=""/>
        <dsp:cNvSpPr/>
      </dsp:nvSpPr>
      <dsp:spPr>
        <a:xfrm>
          <a:off x="475646" y="4285418"/>
          <a:ext cx="864811" cy="8648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4DBE05-009D-4541-BF6B-DD21CA724909}">
      <dsp:nvSpPr>
        <dsp:cNvPr id="0" name=""/>
        <dsp:cNvSpPr/>
      </dsp:nvSpPr>
      <dsp:spPr>
        <a:xfrm>
          <a:off x="1816103" y="3931632"/>
          <a:ext cx="4447536" cy="1572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411" tIns="166411" rIns="166411" bIns="166411" numCol="1" spcCol="1270" anchor="ctr" anchorCtr="0">
          <a:noAutofit/>
        </a:bodyPr>
        <a:lstStyle/>
        <a:p>
          <a:pPr marL="0" lvl="0" indent="0" algn="l" defTabSz="1111250">
            <a:lnSpc>
              <a:spcPct val="90000"/>
            </a:lnSpc>
            <a:spcBef>
              <a:spcPct val="0"/>
            </a:spcBef>
            <a:spcAft>
              <a:spcPct val="35000"/>
            </a:spcAft>
            <a:buNone/>
          </a:pPr>
          <a:r>
            <a:rPr lang="en-US" sz="2500" kern="1200"/>
            <a:t>Yes sludge reduction (increases mail-in rate by a lot)</a:t>
          </a:r>
        </a:p>
      </dsp:txBody>
      <dsp:txXfrm>
        <a:off x="1816103" y="3931632"/>
        <a:ext cx="4447536" cy="15723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26DC62-3B7B-714C-8E3E-B1230A450994}">
      <dsp:nvSpPr>
        <dsp:cNvPr id="0" name=""/>
        <dsp:cNvSpPr/>
      </dsp:nvSpPr>
      <dsp:spPr>
        <a:xfrm>
          <a:off x="0" y="68183"/>
          <a:ext cx="6263640" cy="127296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Unrealistic optimism; the planning fallacy</a:t>
          </a:r>
        </a:p>
      </dsp:txBody>
      <dsp:txXfrm>
        <a:off x="62141" y="130324"/>
        <a:ext cx="6139358" cy="1148678"/>
      </dsp:txXfrm>
    </dsp:sp>
    <dsp:sp modelId="{061EE3D5-E5FA-154E-9994-E909DDB5F275}">
      <dsp:nvSpPr>
        <dsp:cNvPr id="0" name=""/>
        <dsp:cNvSpPr/>
      </dsp:nvSpPr>
      <dsp:spPr>
        <a:xfrm>
          <a:off x="0" y="1433303"/>
          <a:ext cx="6263640" cy="1272960"/>
        </a:xfrm>
        <a:prstGeom prst="round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Present bias</a:t>
          </a:r>
        </a:p>
      </dsp:txBody>
      <dsp:txXfrm>
        <a:off x="62141" y="1495444"/>
        <a:ext cx="6139358" cy="1148678"/>
      </dsp:txXfrm>
    </dsp:sp>
    <dsp:sp modelId="{85FBBCE3-A8FE-D040-9798-B83BB2969A12}">
      <dsp:nvSpPr>
        <dsp:cNvPr id="0" name=""/>
        <dsp:cNvSpPr/>
      </dsp:nvSpPr>
      <dsp:spPr>
        <a:xfrm>
          <a:off x="0" y="2798423"/>
          <a:ext cx="6263640" cy="1272960"/>
        </a:xfrm>
        <a:prstGeom prst="round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Inertia </a:t>
          </a:r>
        </a:p>
      </dsp:txBody>
      <dsp:txXfrm>
        <a:off x="62141" y="2860564"/>
        <a:ext cx="6139358" cy="1148678"/>
      </dsp:txXfrm>
    </dsp:sp>
    <dsp:sp modelId="{78EEF2CC-2426-754D-9205-3CD1130C376B}">
      <dsp:nvSpPr>
        <dsp:cNvPr id="0" name=""/>
        <dsp:cNvSpPr/>
      </dsp:nvSpPr>
      <dsp:spPr>
        <a:xfrm>
          <a:off x="0" y="4163544"/>
          <a:ext cx="6263640" cy="127296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Tradeoff neglect or weak cost-salience (data support) </a:t>
          </a:r>
        </a:p>
      </dsp:txBody>
      <dsp:txXfrm>
        <a:off x="62141" y="4225685"/>
        <a:ext cx="6139358" cy="11486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DB4A68-3ECA-0D4A-8D30-FC530FC620CE}">
      <dsp:nvSpPr>
        <dsp:cNvPr id="0" name=""/>
        <dsp:cNvSpPr/>
      </dsp:nvSpPr>
      <dsp:spPr>
        <a:xfrm>
          <a:off x="0" y="73043"/>
          <a:ext cx="6263640" cy="25857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Pretty steady over time</a:t>
          </a:r>
        </a:p>
      </dsp:txBody>
      <dsp:txXfrm>
        <a:off x="126223" y="199266"/>
        <a:ext cx="6011194" cy="2333254"/>
      </dsp:txXfrm>
    </dsp:sp>
    <dsp:sp modelId="{536161C7-E3CB-5741-88E0-5115BD538391}">
      <dsp:nvSpPr>
        <dsp:cNvPr id="0" name=""/>
        <dsp:cNvSpPr/>
      </dsp:nvSpPr>
      <dsp:spPr>
        <a:xfrm>
          <a:off x="0" y="2845943"/>
          <a:ext cx="6263640" cy="25857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11 billion now (shhh; why?)</a:t>
          </a:r>
        </a:p>
      </dsp:txBody>
      <dsp:txXfrm>
        <a:off x="126223" y="2972166"/>
        <a:ext cx="6011194" cy="233325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CFDD64-D15C-B742-AAB6-6F3078058E1D}">
      <dsp:nvSpPr>
        <dsp:cNvPr id="0" name=""/>
        <dsp:cNvSpPr/>
      </dsp:nvSpPr>
      <dsp:spPr>
        <a:xfrm>
          <a:off x="0" y="20663"/>
          <a:ext cx="6263640" cy="175968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Defined as friction, stemming from paperwork (associated burdens, eg time standing in line)</a:t>
          </a:r>
        </a:p>
      </dsp:txBody>
      <dsp:txXfrm>
        <a:off x="85900" y="106563"/>
        <a:ext cx="6091840" cy="1587880"/>
      </dsp:txXfrm>
    </dsp:sp>
    <dsp:sp modelId="{1804A0B7-4BFC-C742-BE91-50181850A451}">
      <dsp:nvSpPr>
        <dsp:cNvPr id="0" name=""/>
        <dsp:cNvSpPr/>
      </dsp:nvSpPr>
      <dsp:spPr>
        <a:xfrm>
          <a:off x="0" y="1872503"/>
          <a:ext cx="6263640" cy="175968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Relation to nudge? </a:t>
          </a:r>
        </a:p>
      </dsp:txBody>
      <dsp:txXfrm>
        <a:off x="85900" y="1958403"/>
        <a:ext cx="6091840" cy="1587880"/>
      </dsp:txXfrm>
    </dsp:sp>
    <dsp:sp modelId="{6CBDF5BD-2B96-C64B-A6AA-CC04DE74F637}">
      <dsp:nvSpPr>
        <dsp:cNvPr id="0" name=""/>
        <dsp:cNvSpPr/>
      </dsp:nvSpPr>
      <dsp:spPr>
        <a:xfrm>
          <a:off x="0" y="3724344"/>
          <a:ext cx="6263640" cy="175968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A subset of transactions costs? </a:t>
          </a:r>
        </a:p>
      </dsp:txBody>
      <dsp:txXfrm>
        <a:off x="85900" y="3810244"/>
        <a:ext cx="6091840" cy="158788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0CEECD-3195-0C4A-BA43-1701EED75F7C}">
      <dsp:nvSpPr>
        <dsp:cNvPr id="0" name=""/>
        <dsp:cNvSpPr/>
      </dsp:nvSpPr>
      <dsp:spPr>
        <a:xfrm>
          <a:off x="307345" y="1546"/>
          <a:ext cx="3222855" cy="193371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Most interesting</a:t>
          </a:r>
          <a:r>
            <a:rPr lang="en-US" sz="1800" kern="1200"/>
            <a:t>: Promoting reflection/deliberation (“are you sure you want to”; cooling off periods; waiting to choose and promoting deliberation, see Imas et al.; the complex case of abortion)</a:t>
          </a:r>
        </a:p>
      </dsp:txBody>
      <dsp:txXfrm>
        <a:off x="307345" y="1546"/>
        <a:ext cx="3222855" cy="1933713"/>
      </dsp:txXfrm>
    </dsp:sp>
    <dsp:sp modelId="{A7D4B8C1-4896-F241-B42C-B301BA50B488}">
      <dsp:nvSpPr>
        <dsp:cNvPr id="0" name=""/>
        <dsp:cNvSpPr/>
      </dsp:nvSpPr>
      <dsp:spPr>
        <a:xfrm>
          <a:off x="3852486" y="1546"/>
          <a:ext cx="3222855" cy="1933713"/>
        </a:xfrm>
        <a:prstGeom prst="rect">
          <a:avLst/>
        </a:prstGeom>
        <a:solidFill>
          <a:schemeClr val="accent2">
            <a:hueOff val="-363841"/>
            <a:satOff val="-20982"/>
            <a:lumOff val="21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Most important</a:t>
          </a:r>
          <a:r>
            <a:rPr lang="en-US" sz="1800" kern="1200"/>
            <a:t>: Program integrity (and how to think about that; complex tradeoff))</a:t>
          </a:r>
        </a:p>
      </dsp:txBody>
      <dsp:txXfrm>
        <a:off x="3852486" y="1546"/>
        <a:ext cx="3222855" cy="1933713"/>
      </dsp:txXfrm>
    </dsp:sp>
    <dsp:sp modelId="{D0F732EC-313E-7B4E-8070-69D67287A807}">
      <dsp:nvSpPr>
        <dsp:cNvPr id="0" name=""/>
        <dsp:cNvSpPr/>
      </dsp:nvSpPr>
      <dsp:spPr>
        <a:xfrm>
          <a:off x="7397627" y="1546"/>
          <a:ext cx="3222855" cy="1933713"/>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Most pragmatic</a:t>
          </a:r>
          <a:r>
            <a:rPr lang="en-US" sz="1800" kern="1200"/>
            <a:t>: Acquiring useful data</a:t>
          </a:r>
        </a:p>
      </dsp:txBody>
      <dsp:txXfrm>
        <a:off x="7397627" y="1546"/>
        <a:ext cx="3222855" cy="1933713"/>
      </dsp:txXfrm>
    </dsp:sp>
    <dsp:sp modelId="{63B63045-D783-5B4D-8E07-9DF9F01A32D4}">
      <dsp:nvSpPr>
        <dsp:cNvPr id="0" name=""/>
        <dsp:cNvSpPr/>
      </dsp:nvSpPr>
      <dsp:spPr>
        <a:xfrm>
          <a:off x="2079915" y="2257545"/>
          <a:ext cx="3222855" cy="1933713"/>
        </a:xfrm>
        <a:prstGeom prst="rect">
          <a:avLst/>
        </a:prstGeom>
        <a:solidFill>
          <a:schemeClr val="accent2">
            <a:hueOff val="-1091522"/>
            <a:satOff val="-62946"/>
            <a:lumOff val="6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Most boring</a:t>
          </a:r>
          <a:r>
            <a:rPr lang="en-US" sz="1800" kern="1200"/>
            <a:t>: Privacy/consent</a:t>
          </a:r>
        </a:p>
      </dsp:txBody>
      <dsp:txXfrm>
        <a:off x="2079915" y="2257545"/>
        <a:ext cx="3222855" cy="1933713"/>
      </dsp:txXfrm>
    </dsp:sp>
    <dsp:sp modelId="{B4D84E11-A3CF-A240-849C-B9A62C7BB49C}">
      <dsp:nvSpPr>
        <dsp:cNvPr id="0" name=""/>
        <dsp:cNvSpPr/>
      </dsp:nvSpPr>
      <dsp:spPr>
        <a:xfrm>
          <a:off x="5625057" y="2257545"/>
          <a:ext cx="3222855" cy="1933713"/>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a:t>Most provocative</a:t>
          </a:r>
          <a:r>
            <a:rPr lang="en-US" sz="1800" kern="1200"/>
            <a:t>: Ordeals as a sorting mechanism? (Nope. Nah.)</a:t>
          </a:r>
        </a:p>
      </dsp:txBody>
      <dsp:txXfrm>
        <a:off x="5625057" y="2257545"/>
        <a:ext cx="3222855" cy="193371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EFCEC5-03E9-B040-8DD9-F5DC78BE0E8E}">
      <dsp:nvSpPr>
        <dsp:cNvPr id="0" name=""/>
        <dsp:cNvSpPr/>
      </dsp:nvSpPr>
      <dsp:spPr>
        <a:xfrm>
          <a:off x="0" y="230594"/>
          <a:ext cx="6263640" cy="9534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Stock and flow</a:t>
          </a:r>
        </a:p>
      </dsp:txBody>
      <dsp:txXfrm>
        <a:off x="46541" y="277135"/>
        <a:ext cx="6170558" cy="860321"/>
      </dsp:txXfrm>
    </dsp:sp>
    <dsp:sp modelId="{146F714C-B53A-BD42-8B5A-D3B150554156}">
      <dsp:nvSpPr>
        <dsp:cNvPr id="0" name=""/>
        <dsp:cNvSpPr/>
      </dsp:nvSpPr>
      <dsp:spPr>
        <a:xfrm>
          <a:off x="0" y="1253118"/>
          <a:ext cx="6263640" cy="953403"/>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Substance: stock</a:t>
          </a:r>
        </a:p>
      </dsp:txBody>
      <dsp:txXfrm>
        <a:off x="46541" y="1299659"/>
        <a:ext cx="6170558" cy="860321"/>
      </dsp:txXfrm>
    </dsp:sp>
    <dsp:sp modelId="{ACB02FB6-05C3-8944-8EC0-73A4C0BEA40E}">
      <dsp:nvSpPr>
        <dsp:cNvPr id="0" name=""/>
        <dsp:cNvSpPr/>
      </dsp:nvSpPr>
      <dsp:spPr>
        <a:xfrm>
          <a:off x="0" y="2275642"/>
          <a:ext cx="6263640" cy="953403"/>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Vague standard (“significant”) vs. specific (“eliminate at least 3 million hours”)</a:t>
          </a:r>
        </a:p>
      </dsp:txBody>
      <dsp:txXfrm>
        <a:off x="46541" y="2322183"/>
        <a:ext cx="6170558" cy="860321"/>
      </dsp:txXfrm>
    </dsp:sp>
    <dsp:sp modelId="{BD5E2D64-C4D2-3047-8921-455770D58B7B}">
      <dsp:nvSpPr>
        <dsp:cNvPr id="0" name=""/>
        <dsp:cNvSpPr/>
      </dsp:nvSpPr>
      <dsp:spPr>
        <a:xfrm>
          <a:off x="0" y="3298165"/>
          <a:ext cx="6263640" cy="953403"/>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Specific: prepopulation, annual rather than quarterly, electronic rather than paper, pretest</a:t>
          </a:r>
        </a:p>
      </dsp:txBody>
      <dsp:txXfrm>
        <a:off x="46541" y="3344706"/>
        <a:ext cx="6170558" cy="860321"/>
      </dsp:txXfrm>
    </dsp:sp>
    <dsp:sp modelId="{48CEBD6B-17A1-B043-B387-588C0ABD25A1}">
      <dsp:nvSpPr>
        <dsp:cNvPr id="0" name=""/>
        <dsp:cNvSpPr/>
      </dsp:nvSpPr>
      <dsp:spPr>
        <a:xfrm>
          <a:off x="0" y="4320689"/>
          <a:ext cx="6263640" cy="953403"/>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a:t>Flow: cost-benefit test and cost-effectiveness test</a:t>
          </a:r>
        </a:p>
      </dsp:txBody>
      <dsp:txXfrm>
        <a:off x="46541" y="4367230"/>
        <a:ext cx="6170558" cy="86032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34E03E-1F51-7843-B77A-ECF8510DE457}">
      <dsp:nvSpPr>
        <dsp:cNvPr id="0" name=""/>
        <dsp:cNvSpPr/>
      </dsp:nvSpPr>
      <dsp:spPr>
        <a:xfrm>
          <a:off x="0" y="18790"/>
          <a:ext cx="10515600" cy="211367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USCIS and barriers and burdens – over 7000 comments</a:t>
          </a:r>
        </a:p>
      </dsp:txBody>
      <dsp:txXfrm>
        <a:off x="103181" y="121971"/>
        <a:ext cx="10309238" cy="1907316"/>
      </dsp:txXfrm>
    </dsp:sp>
    <dsp:sp modelId="{14C1D574-67A7-4141-AA89-186C11CF665C}">
      <dsp:nvSpPr>
        <dsp:cNvPr id="0" name=""/>
        <dsp:cNvSpPr/>
      </dsp:nvSpPr>
      <dsp:spPr>
        <a:xfrm>
          <a:off x="0" y="2218869"/>
          <a:ext cx="10515600" cy="2113678"/>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On </a:t>
          </a:r>
          <a:r>
            <a:rPr lang="en-US" sz="3000" u="sng" kern="1200" dirty="0">
              <a:hlinkClick xmlns:r="http://schemas.openxmlformats.org/officeDocument/2006/relationships" r:id="rId1"/>
            </a:rPr>
            <a:t>May 3, 2022,</a:t>
          </a:r>
          <a:r>
            <a:rPr lang="en-US" sz="3000" kern="1200" dirty="0"/>
            <a:t> U.S. Citizenship and Immigration Services (USCIS) announced a </a:t>
          </a:r>
          <a:r>
            <a:rPr lang="en-US" sz="3000" u="sng" kern="1200" dirty="0">
              <a:hlinkClick xmlns:r="http://schemas.openxmlformats.org/officeDocument/2006/relationships" r:id="rId2"/>
            </a:rPr>
            <a:t>Temporary Final Rule</a:t>
          </a:r>
          <a:r>
            <a:rPr lang="en-US" sz="3000" kern="1200" dirty="0"/>
            <a:t> (TFR) that would increase the automatic extension period for Employment Authorization Documents (EADs) from 180 days to 540 days.   </a:t>
          </a:r>
        </a:p>
      </dsp:txBody>
      <dsp:txXfrm>
        <a:off x="103181" y="2322050"/>
        <a:ext cx="10309238" cy="190731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D247DB-C031-7246-B389-913AC90B43F3}">
      <dsp:nvSpPr>
        <dsp:cNvPr id="0" name=""/>
        <dsp:cNvSpPr/>
      </dsp:nvSpPr>
      <dsp:spPr>
        <a:xfrm>
          <a:off x="0" y="73043"/>
          <a:ext cx="6263640" cy="25857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Cutting “Time Taxes”</a:t>
          </a:r>
        </a:p>
      </dsp:txBody>
      <dsp:txXfrm>
        <a:off x="126223" y="199266"/>
        <a:ext cx="6011194" cy="2333254"/>
      </dsp:txXfrm>
    </dsp:sp>
    <dsp:sp modelId="{8EE22B4D-078F-C044-B9E7-F65FE45C3EB1}">
      <dsp:nvSpPr>
        <dsp:cNvPr id="0" name=""/>
        <dsp:cNvSpPr/>
      </dsp:nvSpPr>
      <dsp:spPr>
        <a:xfrm>
          <a:off x="0" y="2845943"/>
          <a:ext cx="6263640" cy="258570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Examples!</a:t>
          </a:r>
        </a:p>
      </dsp:txBody>
      <dsp:txXfrm>
        <a:off x="126223" y="2972166"/>
        <a:ext cx="6011194" cy="2333254"/>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90A8B-9D9E-1E4E-9BA3-A8042AB0432A}">
      <dsp:nvSpPr>
        <dsp:cNvPr id="0" name=""/>
        <dsp:cNvSpPr/>
      </dsp:nvSpPr>
      <dsp:spPr>
        <a:xfrm>
          <a:off x="1333" y="3626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0C9554B-CAE2-0C47-AEFA-A77FD3F22571}">
      <dsp:nvSpPr>
        <dsp:cNvPr id="0" name=""/>
        <dsp:cNvSpPr/>
      </dsp:nvSpPr>
      <dsp:spPr>
        <a:xfrm>
          <a:off x="521579" y="8569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Psychological costs are important to consider insofar as they impose barriers or delays to completing an information collection that exceed those that can be measured by exclusively examining the time or financial cost experienced by the respondent. </a:t>
          </a:r>
        </a:p>
      </dsp:txBody>
      <dsp:txXfrm>
        <a:off x="608661" y="943998"/>
        <a:ext cx="4508047" cy="2799040"/>
      </dsp:txXfrm>
    </dsp:sp>
    <dsp:sp modelId="{0F7EB8DC-88EC-3E49-8261-B654298D5AF5}">
      <dsp:nvSpPr>
        <dsp:cNvPr id="0" name=""/>
        <dsp:cNvSpPr/>
      </dsp:nvSpPr>
      <dsp:spPr>
        <a:xfrm>
          <a:off x="5724037" y="3626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8CE71AE-4D67-8E4F-ACCA-08A464111BAA}">
      <dsp:nvSpPr>
        <dsp:cNvPr id="0" name=""/>
        <dsp:cNvSpPr/>
      </dsp:nvSpPr>
      <dsp:spPr>
        <a:xfrm>
          <a:off x="6244283" y="8569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Such costs, if not understood and addressed, in certain circumstances can create a barrier to gaining access to a benefit that respondents are legally eligible to receive. </a:t>
          </a:r>
        </a:p>
      </dsp:txBody>
      <dsp:txXfrm>
        <a:off x="6331365" y="9439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81EC2-38E1-CB4E-A67B-4F3C3BCE58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F4B0FD0-78FA-1047-A0CB-734546F279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24018F-BE60-4F48-BDFC-B834EC4A83EA}"/>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5" name="Footer Placeholder 4">
            <a:extLst>
              <a:ext uri="{FF2B5EF4-FFF2-40B4-BE49-F238E27FC236}">
                <a16:creationId xmlns:a16="http://schemas.microsoft.com/office/drawing/2014/main" id="{890689F9-6F89-D049-85C5-8D83ECCA48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E7B73A-91EE-D248-ADEC-DA8BA807A29D}"/>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230778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077E-2E89-C449-9258-4838CE9026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0AF566-B560-DF49-85ED-92D8D5B0C71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19FC2-F176-B041-B4BC-3F6E03701034}"/>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5" name="Footer Placeholder 4">
            <a:extLst>
              <a:ext uri="{FF2B5EF4-FFF2-40B4-BE49-F238E27FC236}">
                <a16:creationId xmlns:a16="http://schemas.microsoft.com/office/drawing/2014/main" id="{FB7FE447-066C-E04A-BE4B-AA0335E8A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A1F059-0F2D-574C-B176-29089526ACB6}"/>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8814604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1C70-5BE1-AB44-A06F-19A847F924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6B9A560-A53B-B240-B56B-0A480EB856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D4A822-DECF-9E47-95B0-12543A2F7C66}"/>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5" name="Footer Placeholder 4">
            <a:extLst>
              <a:ext uri="{FF2B5EF4-FFF2-40B4-BE49-F238E27FC236}">
                <a16:creationId xmlns:a16="http://schemas.microsoft.com/office/drawing/2014/main" id="{A6FE7912-5DBB-7D48-BCD2-CDAF00C755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13652F-12D4-324D-B93A-E17BE25A03DE}"/>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335425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9764-CA62-0D42-A1E9-D6F0B7239D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E063AC-2198-724B-92A8-066FE0C4110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F3FC9-73EE-4640-A558-74B796ACB06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4E5349-68A8-1945-B6D9-1FCC6DA28036}"/>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6" name="Footer Placeholder 5">
            <a:extLst>
              <a:ext uri="{FF2B5EF4-FFF2-40B4-BE49-F238E27FC236}">
                <a16:creationId xmlns:a16="http://schemas.microsoft.com/office/drawing/2014/main" id="{0C1CFF0C-8B09-B647-81C8-7206FB0F39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09F537-8018-6F4A-A31E-7A1D76366D89}"/>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814627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83F14-21AF-3F4C-B892-83A29AA1626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3352AF0-6314-5141-8F9B-A661E59BCD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1D8925A-5842-8C46-AD63-A3403C3D841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E5DDFE8-ABE2-5345-ADDD-2CB2311D0F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74EFD20-D86F-0B4C-A28B-0A50E1AC70F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5D710C-CFDB-5648-97AB-CD53A95A84D1}"/>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8" name="Footer Placeholder 7">
            <a:extLst>
              <a:ext uri="{FF2B5EF4-FFF2-40B4-BE49-F238E27FC236}">
                <a16:creationId xmlns:a16="http://schemas.microsoft.com/office/drawing/2014/main" id="{C3978E1C-758E-424B-AA1F-B08B1ED9B5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8611989-E272-6F45-AA96-7220D9CC9FD8}"/>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817646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294CF-229F-7340-8845-F70EDFB4168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13C5F27-94F7-9946-8731-96F6B1E09397}"/>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4" name="Footer Placeholder 3">
            <a:extLst>
              <a:ext uri="{FF2B5EF4-FFF2-40B4-BE49-F238E27FC236}">
                <a16:creationId xmlns:a16="http://schemas.microsoft.com/office/drawing/2014/main" id="{966F4F36-D95E-3B4E-AF12-00ED208403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F54A5B-E5B3-4543-A4E4-87C3ADB0D353}"/>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596318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5FF593-4254-1F4D-B5D0-23ABB1C34A03}"/>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3" name="Footer Placeholder 2">
            <a:extLst>
              <a:ext uri="{FF2B5EF4-FFF2-40B4-BE49-F238E27FC236}">
                <a16:creationId xmlns:a16="http://schemas.microsoft.com/office/drawing/2014/main" id="{E6219A36-F820-FD4D-83C9-CE3A9210D1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5A0BDE1-72B7-A344-8C17-B2555B56AF3B}"/>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601082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614AE-C9A7-FF4D-B9FA-705F6ABDF2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075EC9D-3C84-3C4B-B5F3-C8876D633E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AB202A5-D20B-9446-A86D-95E402399C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1BB17FE-47A9-BE4A-A7AC-07E1CD7DD8A7}"/>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6" name="Footer Placeholder 5">
            <a:extLst>
              <a:ext uri="{FF2B5EF4-FFF2-40B4-BE49-F238E27FC236}">
                <a16:creationId xmlns:a16="http://schemas.microsoft.com/office/drawing/2014/main" id="{1584AC54-1D93-4C4F-8F73-5A490E26DC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1D6044-361E-0646-9B83-51902737BD99}"/>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11861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DE589-D45A-B04E-AAD2-B870BECD31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D67009-BF61-504F-8D3E-1B6332D4D8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EBB7F11-9F6E-CB48-8E20-B8BCA7B44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1A22DBB-352C-4B40-81CF-E2812FDA2364}"/>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6" name="Footer Placeholder 5">
            <a:extLst>
              <a:ext uri="{FF2B5EF4-FFF2-40B4-BE49-F238E27FC236}">
                <a16:creationId xmlns:a16="http://schemas.microsoft.com/office/drawing/2014/main" id="{05112FE8-B121-0047-B8C3-2AFFC673AF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133E96-16C5-5F4F-831C-D5FA86620B5A}"/>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682799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F1776-D027-B24F-A4F7-D5DEA25934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4627FA-7536-B44A-81DA-B52C6040A19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D2A6AB-F1AF-F346-A594-DE6DB0518D00}"/>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5" name="Footer Placeholder 4">
            <a:extLst>
              <a:ext uri="{FF2B5EF4-FFF2-40B4-BE49-F238E27FC236}">
                <a16:creationId xmlns:a16="http://schemas.microsoft.com/office/drawing/2014/main" id="{710C0261-41D4-0F4A-AF55-467AFEDE72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475945-57E2-3648-8FDB-EB3E4426F1E8}"/>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997603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1B9A9E-D7EF-DF4C-9FB8-C47323D7FF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E28EA8-7ECE-E541-93E3-396E74C4A4F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974A8-BF9D-9743-A57D-D4A426BD0F4B}"/>
              </a:ext>
            </a:extLst>
          </p:cNvPr>
          <p:cNvSpPr>
            <a:spLocks noGrp="1"/>
          </p:cNvSpPr>
          <p:nvPr>
            <p:ph type="dt" sz="half" idx="10"/>
          </p:nvPr>
        </p:nvSpPr>
        <p:spPr/>
        <p:txBody>
          <a:bodyPr/>
          <a:lstStyle/>
          <a:p>
            <a:fld id="{C3CCF516-4A06-4749-AFCA-0376D9262FD7}" type="datetimeFigureOut">
              <a:rPr lang="en-US" smtClean="0"/>
              <a:t>7/11/22</a:t>
            </a:fld>
            <a:endParaRPr lang="en-US"/>
          </a:p>
        </p:txBody>
      </p:sp>
      <p:sp>
        <p:nvSpPr>
          <p:cNvPr id="5" name="Footer Placeholder 4">
            <a:extLst>
              <a:ext uri="{FF2B5EF4-FFF2-40B4-BE49-F238E27FC236}">
                <a16:creationId xmlns:a16="http://schemas.microsoft.com/office/drawing/2014/main" id="{1B7C8613-8365-CE40-B0EB-CD3011905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1739C8-7424-1046-9DDD-ABE5D3FA4556}"/>
              </a:ext>
            </a:extLst>
          </p:cNvPr>
          <p:cNvSpPr>
            <a:spLocks noGrp="1"/>
          </p:cNvSpPr>
          <p:nvPr>
            <p:ph type="sldNum" sz="quarter" idx="12"/>
          </p:nvPr>
        </p:nvSpPr>
        <p:spPr/>
        <p:txBody>
          <a:bodyPr/>
          <a:lstStyle/>
          <a:p>
            <a:fld id="{6BDA6555-D872-654B-9B3A-1EF07AC0351B}" type="slidenum">
              <a:rPr lang="en-US" smtClean="0"/>
              <a:t>‹#›</a:t>
            </a:fld>
            <a:endParaRPr lang="en-US"/>
          </a:p>
        </p:txBody>
      </p:sp>
    </p:spTree>
    <p:extLst>
      <p:ext uri="{BB962C8B-B14F-4D97-AF65-F5344CB8AC3E}">
        <p14:creationId xmlns:p14="http://schemas.microsoft.com/office/powerpoint/2010/main" val="3650858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80FE29-0156-C74D-A372-784712BC4D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14C383-C58E-174F-8CEA-5DED78B403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853EEB-C27E-4846-9940-B3FE2C842D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CF516-4A06-4749-AFCA-0376D9262FD7}" type="datetimeFigureOut">
              <a:rPr lang="en-US" smtClean="0"/>
              <a:t>7/11/22</a:t>
            </a:fld>
            <a:endParaRPr lang="en-US"/>
          </a:p>
        </p:txBody>
      </p:sp>
      <p:sp>
        <p:nvSpPr>
          <p:cNvPr id="5" name="Footer Placeholder 4">
            <a:extLst>
              <a:ext uri="{FF2B5EF4-FFF2-40B4-BE49-F238E27FC236}">
                <a16:creationId xmlns:a16="http://schemas.microsoft.com/office/drawing/2014/main" id="{D833573B-07E6-114A-BAED-15B1E85019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0D5DFA-D76B-DE4F-B768-CC548352F6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A6555-D872-654B-9B3A-1EF07AC0351B}" type="slidenum">
              <a:rPr lang="en-US" smtClean="0"/>
              <a:t>‹#›</a:t>
            </a:fld>
            <a:endParaRPr lang="en-US"/>
          </a:p>
        </p:txBody>
      </p:sp>
    </p:spTree>
    <p:extLst>
      <p:ext uri="{BB962C8B-B14F-4D97-AF65-F5344CB8AC3E}">
        <p14:creationId xmlns:p14="http://schemas.microsoft.com/office/powerpoint/2010/main" val="3588846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a:extLst>
              <a:ext uri="{FF2B5EF4-FFF2-40B4-BE49-F238E27FC236}">
                <a16:creationId xmlns:a16="http://schemas.microsoft.com/office/drawing/2014/main" id="{44A2BF6F-1081-C351-DEBD-84EB2722B98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4"/>
          <a:srcRect r="1" b="285"/>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BBDAF8-433B-654B-85F7-2FC766550365}"/>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dirty="0">
                <a:solidFill>
                  <a:srgbClr val="FFFFFF"/>
                </a:solidFill>
              </a:rPr>
              <a:t>Sludge</a:t>
            </a:r>
          </a:p>
        </p:txBody>
      </p:sp>
      <p:sp>
        <p:nvSpPr>
          <p:cNvPr id="3" name="Subtitle 2">
            <a:extLst>
              <a:ext uri="{FF2B5EF4-FFF2-40B4-BE49-F238E27FC236}">
                <a16:creationId xmlns:a16="http://schemas.microsoft.com/office/drawing/2014/main" id="{4E160DD2-06A4-CA4A-B9F1-C321988AA561}"/>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en-US" dirty="0">
              <a:solidFill>
                <a:srgbClr val="FFFFFF"/>
              </a:solidFill>
            </a:endParaRPr>
          </a:p>
        </p:txBody>
      </p:sp>
    </p:spTree>
    <p:extLst>
      <p:ext uri="{BB962C8B-B14F-4D97-AF65-F5344CB8AC3E}">
        <p14:creationId xmlns:p14="http://schemas.microsoft.com/office/powerpoint/2010/main" val="4123582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3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A220A3-6CB2-D7E4-4A0D-DE8C69D8090D}"/>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Breaking News</a:t>
            </a:r>
          </a:p>
        </p:txBody>
      </p:sp>
      <p:graphicFrame>
        <p:nvGraphicFramePr>
          <p:cNvPr id="5" name="Content Placeholder 2">
            <a:extLst>
              <a:ext uri="{FF2B5EF4-FFF2-40B4-BE49-F238E27FC236}">
                <a16:creationId xmlns:a16="http://schemas.microsoft.com/office/drawing/2014/main" id="{7DEF0F43-3529-422B-E4E4-44345683F8A8}"/>
              </a:ext>
            </a:extLst>
          </p:cNvPr>
          <p:cNvGraphicFramePr>
            <a:graphicFrameLocks noGrp="1"/>
          </p:cNvGraphicFramePr>
          <p:nvPr>
            <p:ph idx="1"/>
            <p:extLst>
              <p:ext uri="{D42A27DB-BD31-4B8C-83A1-F6EECF244321}">
                <p14:modId xmlns:p14="http://schemas.microsoft.com/office/powerpoint/2010/main" val="2946958880"/>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065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349487-CF53-C74F-9352-74792363CA05}"/>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A number</a:t>
            </a:r>
          </a:p>
        </p:txBody>
      </p:sp>
      <p:graphicFrame>
        <p:nvGraphicFramePr>
          <p:cNvPr id="5" name="Content Placeholder 2">
            <a:extLst>
              <a:ext uri="{FF2B5EF4-FFF2-40B4-BE49-F238E27FC236}">
                <a16:creationId xmlns:a16="http://schemas.microsoft.com/office/drawing/2014/main" id="{4B68C691-0DA0-35DE-FE36-DD8FA940718C}"/>
              </a:ext>
            </a:extLst>
          </p:cNvPr>
          <p:cNvGraphicFramePr>
            <a:graphicFrameLocks noGrp="1"/>
          </p:cNvGraphicFramePr>
          <p:nvPr>
            <p:ph idx="1"/>
            <p:extLst>
              <p:ext uri="{D42A27DB-BD31-4B8C-83A1-F6EECF244321}">
                <p14:modId xmlns:p14="http://schemas.microsoft.com/office/powerpoint/2010/main" val="3011781973"/>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8768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2EECB3-72E6-DA99-76C1-3C067A613159}"/>
              </a:ext>
            </a:extLst>
          </p:cNvPr>
          <p:cNvSpPr>
            <a:spLocks noGrp="1"/>
          </p:cNvSpPr>
          <p:nvPr>
            <p:ph type="title"/>
          </p:nvPr>
        </p:nvSpPr>
        <p:spPr>
          <a:xfrm>
            <a:off x="838200" y="624568"/>
            <a:ext cx="3766457" cy="5412920"/>
          </a:xfrm>
        </p:spPr>
        <p:txBody>
          <a:bodyPr>
            <a:normAutofit/>
          </a:bodyPr>
          <a:lstStyle/>
          <a:p>
            <a:r>
              <a:rPr lang="en-US">
                <a:solidFill>
                  <a:srgbClr val="FFFFFF"/>
                </a:solidFill>
              </a:rPr>
              <a:t>Scarcity</a:t>
            </a:r>
          </a:p>
        </p:txBody>
      </p:sp>
      <p:graphicFrame>
        <p:nvGraphicFramePr>
          <p:cNvPr id="5" name="Content Placeholder 2">
            <a:extLst>
              <a:ext uri="{FF2B5EF4-FFF2-40B4-BE49-F238E27FC236}">
                <a16:creationId xmlns:a16="http://schemas.microsoft.com/office/drawing/2014/main" id="{857EEEEF-6230-A64D-E7B8-766FE35D9B21}"/>
              </a:ext>
            </a:extLst>
          </p:cNvPr>
          <p:cNvGraphicFramePr>
            <a:graphicFrameLocks noGrp="1"/>
          </p:cNvGraphicFramePr>
          <p:nvPr>
            <p:ph idx="1"/>
            <p:extLst>
              <p:ext uri="{D42A27DB-BD31-4B8C-83A1-F6EECF244321}">
                <p14:modId xmlns:p14="http://schemas.microsoft.com/office/powerpoint/2010/main" val="1836812459"/>
              </p:ext>
            </p:extLst>
          </p:nvPr>
        </p:nvGraphicFramePr>
        <p:xfrm>
          <a:off x="5600700" y="623888"/>
          <a:ext cx="5753100" cy="54133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5710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7517A47C-B2E5-4B79-8061-D74B1311A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6" name="Freeform: Shape 10">
            <a:extLst>
              <a:ext uri="{FF2B5EF4-FFF2-40B4-BE49-F238E27FC236}">
                <a16:creationId xmlns:a16="http://schemas.microsoft.com/office/drawing/2014/main" id="{C505E780-2083-4CB5-A42A-5E0E2908EC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D2C0AE1C-0118-41AE-8A10-7CDCBF10E9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4510664-8D8C-EA0A-04E0-567EB06BBF89}"/>
              </a:ext>
            </a:extLst>
          </p:cNvPr>
          <p:cNvSpPr>
            <a:spLocks noGrp="1"/>
          </p:cNvSpPr>
          <p:nvPr>
            <p:ph type="title"/>
          </p:nvPr>
        </p:nvSpPr>
        <p:spPr>
          <a:xfrm>
            <a:off x="621792" y="1161288"/>
            <a:ext cx="3602736" cy="4526280"/>
          </a:xfrm>
        </p:spPr>
        <p:txBody>
          <a:bodyPr>
            <a:normAutofit/>
          </a:bodyPr>
          <a:lstStyle/>
          <a:p>
            <a:r>
              <a:rPr lang="en-US" sz="4000" dirty="0"/>
              <a:t>Some Concepts</a:t>
            </a:r>
          </a:p>
        </p:txBody>
      </p:sp>
      <p:sp>
        <p:nvSpPr>
          <p:cNvPr id="15" name="Rectangle 1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A62229C0-12CF-ED74-0CA4-574294FA9671}"/>
              </a:ext>
            </a:extLst>
          </p:cNvPr>
          <p:cNvGraphicFramePr>
            <a:graphicFrameLocks noGrp="1"/>
          </p:cNvGraphicFramePr>
          <p:nvPr>
            <p:ph idx="1"/>
            <p:extLst>
              <p:ext uri="{D42A27DB-BD31-4B8C-83A1-F6EECF244321}">
                <p14:modId xmlns:p14="http://schemas.microsoft.com/office/powerpoint/2010/main" val="2148704957"/>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261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2A72-E4D6-2D46-2DD3-F3797178DC41}"/>
              </a:ext>
            </a:extLst>
          </p:cNvPr>
          <p:cNvSpPr>
            <a:spLocks noGrp="1"/>
          </p:cNvSpPr>
          <p:nvPr>
            <p:ph type="title"/>
          </p:nvPr>
        </p:nvSpPr>
        <p:spPr>
          <a:xfrm>
            <a:off x="524741" y="620392"/>
            <a:ext cx="3808268" cy="5504688"/>
          </a:xfrm>
        </p:spPr>
        <p:txBody>
          <a:bodyPr>
            <a:normAutofit/>
          </a:bodyPr>
          <a:lstStyle/>
          <a:p>
            <a:r>
              <a:rPr lang="en-US" sz="6000" dirty="0">
                <a:solidFill>
                  <a:schemeClr val="accent5"/>
                </a:solidFill>
              </a:rPr>
              <a:t>Evidence</a:t>
            </a:r>
          </a:p>
        </p:txBody>
      </p:sp>
      <p:graphicFrame>
        <p:nvGraphicFramePr>
          <p:cNvPr id="5" name="Content Placeholder 2">
            <a:extLst>
              <a:ext uri="{FF2B5EF4-FFF2-40B4-BE49-F238E27FC236}">
                <a16:creationId xmlns:a16="http://schemas.microsoft.com/office/drawing/2014/main" id="{E1527262-844E-422D-D250-335BDEBA4346}"/>
              </a:ext>
            </a:extLst>
          </p:cNvPr>
          <p:cNvGraphicFramePr>
            <a:graphicFrameLocks noGrp="1"/>
          </p:cNvGraphicFramePr>
          <p:nvPr>
            <p:ph idx="1"/>
            <p:extLst>
              <p:ext uri="{D42A27DB-BD31-4B8C-83A1-F6EECF244321}">
                <p14:modId xmlns:p14="http://schemas.microsoft.com/office/powerpoint/2010/main" val="1302437767"/>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2482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1DD3-ABE9-F4FB-6923-BDF0C9CC6CD8}"/>
              </a:ext>
            </a:extLst>
          </p:cNvPr>
          <p:cNvSpPr>
            <a:spLocks noGrp="1"/>
          </p:cNvSpPr>
          <p:nvPr>
            <p:ph type="title"/>
          </p:nvPr>
        </p:nvSpPr>
        <p:spPr>
          <a:xfrm>
            <a:off x="524741" y="620392"/>
            <a:ext cx="3808268" cy="5504688"/>
          </a:xfrm>
        </p:spPr>
        <p:txBody>
          <a:bodyPr>
            <a:normAutofit/>
          </a:bodyPr>
          <a:lstStyle/>
          <a:p>
            <a:r>
              <a:rPr lang="en-US" sz="5100" dirty="0">
                <a:solidFill>
                  <a:schemeClr val="accent5"/>
                </a:solidFill>
              </a:rPr>
              <a:t>A Bad Combination</a:t>
            </a:r>
          </a:p>
        </p:txBody>
      </p:sp>
      <p:graphicFrame>
        <p:nvGraphicFramePr>
          <p:cNvPr id="5" name="Content Placeholder 2">
            <a:extLst>
              <a:ext uri="{FF2B5EF4-FFF2-40B4-BE49-F238E27FC236}">
                <a16:creationId xmlns:a16="http://schemas.microsoft.com/office/drawing/2014/main" id="{C5950D7D-A727-6BF5-BF78-DAFCAE21CB35}"/>
              </a:ext>
            </a:extLst>
          </p:cNvPr>
          <p:cNvGraphicFramePr>
            <a:graphicFrameLocks noGrp="1"/>
          </p:cNvGraphicFramePr>
          <p:nvPr>
            <p:ph idx="1"/>
            <p:extLst>
              <p:ext uri="{D42A27DB-BD31-4B8C-83A1-F6EECF244321}">
                <p14:modId xmlns:p14="http://schemas.microsoft.com/office/powerpoint/2010/main" val="1023669059"/>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3225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5F3C994-4F27-F548-A6DA-EF7487A43554}"/>
              </a:ext>
            </a:extLst>
          </p:cNvPr>
          <p:cNvSpPr>
            <a:spLocks noGrp="1"/>
          </p:cNvSpPr>
          <p:nvPr>
            <p:ph type="title"/>
          </p:nvPr>
        </p:nvSpPr>
        <p:spPr>
          <a:xfrm>
            <a:off x="524741" y="620392"/>
            <a:ext cx="3808268" cy="5504688"/>
          </a:xfrm>
        </p:spPr>
        <p:txBody>
          <a:bodyPr>
            <a:normAutofit/>
          </a:bodyPr>
          <a:lstStyle/>
          <a:p>
            <a:r>
              <a:rPr lang="en-US" sz="6000" b="1">
                <a:solidFill>
                  <a:schemeClr val="bg1"/>
                </a:solidFill>
              </a:rPr>
              <a:t>Less</a:t>
            </a:r>
            <a:r>
              <a:rPr lang="en-US" sz="6000">
                <a:solidFill>
                  <a:schemeClr val="bg1"/>
                </a:solidFill>
              </a:rPr>
              <a:t> Sludge: Dynarski et al., 2018</a:t>
            </a:r>
          </a:p>
        </p:txBody>
      </p:sp>
      <p:graphicFrame>
        <p:nvGraphicFramePr>
          <p:cNvPr id="5" name="Content Placeholder 2">
            <a:extLst>
              <a:ext uri="{FF2B5EF4-FFF2-40B4-BE49-F238E27FC236}">
                <a16:creationId xmlns:a16="http://schemas.microsoft.com/office/drawing/2014/main" id="{1B8C7AAB-D993-D5C1-8DBE-691A7C3A5303}"/>
              </a:ext>
            </a:extLst>
          </p:cNvPr>
          <p:cNvGraphicFramePr>
            <a:graphicFrameLocks noGrp="1"/>
          </p:cNvGraphicFramePr>
          <p:nvPr>
            <p:ph idx="1"/>
            <p:extLst>
              <p:ext uri="{D42A27DB-BD31-4B8C-83A1-F6EECF244321}">
                <p14:modId xmlns:p14="http://schemas.microsoft.com/office/powerpoint/2010/main" val="532521674"/>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2084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959CC5-D00F-8B47-8EDB-A578BF4AD099}"/>
              </a:ext>
            </a:extLst>
          </p:cNvPr>
          <p:cNvSpPr>
            <a:spLocks noGrp="1"/>
          </p:cNvSpPr>
          <p:nvPr>
            <p:ph type="title"/>
          </p:nvPr>
        </p:nvSpPr>
        <p:spPr>
          <a:xfrm>
            <a:off x="838200" y="624568"/>
            <a:ext cx="3766457" cy="5412920"/>
          </a:xfrm>
        </p:spPr>
        <p:txBody>
          <a:bodyPr>
            <a:normAutofit/>
          </a:bodyPr>
          <a:lstStyle/>
          <a:p>
            <a:r>
              <a:rPr lang="en-US" dirty="0" err="1">
                <a:solidFill>
                  <a:srgbClr val="FFFFFF"/>
                </a:solidFill>
              </a:rPr>
              <a:t>Dynarski</a:t>
            </a:r>
            <a:r>
              <a:rPr lang="en-US" dirty="0">
                <a:solidFill>
                  <a:srgbClr val="FFFFFF"/>
                </a:solidFill>
              </a:rPr>
              <a:t> et al., 2018, continued</a:t>
            </a:r>
          </a:p>
        </p:txBody>
      </p:sp>
      <p:sp>
        <p:nvSpPr>
          <p:cNvPr id="3" name="Content Placeholder 2">
            <a:extLst>
              <a:ext uri="{FF2B5EF4-FFF2-40B4-BE49-F238E27FC236}">
                <a16:creationId xmlns:a16="http://schemas.microsoft.com/office/drawing/2014/main" id="{8020B993-6DE9-3049-A4CF-C16F36551DE2}"/>
              </a:ext>
            </a:extLst>
          </p:cNvPr>
          <p:cNvSpPr>
            <a:spLocks noGrp="1"/>
          </p:cNvSpPr>
          <p:nvPr>
            <p:ph idx="1"/>
          </p:nvPr>
        </p:nvSpPr>
        <p:spPr>
          <a:xfrm>
            <a:off x="5600700" y="624568"/>
            <a:ext cx="5753098" cy="5412920"/>
          </a:xfrm>
        </p:spPr>
        <p:txBody>
          <a:bodyPr anchor="ctr">
            <a:normAutofit fontScale="92500" lnSpcReduction="10000"/>
          </a:bodyPr>
          <a:lstStyle/>
          <a:p>
            <a:endParaRPr lang="en-US" sz="2400" dirty="0"/>
          </a:p>
          <a:p>
            <a:r>
              <a:rPr lang="en-US" sz="3200" b="1" dirty="0"/>
              <a:t>Treated students were more than twice as likely to apply to (67 percent vs. 26 percent) and enroll at (27 percent vs. 12 percent) the University of Michigan. </a:t>
            </a:r>
          </a:p>
          <a:p>
            <a:r>
              <a:rPr lang="en-US" sz="3200" b="1" dirty="0"/>
              <a:t>Effects persist through two years of follow-up. </a:t>
            </a:r>
          </a:p>
          <a:p>
            <a:r>
              <a:rPr lang="en-US" sz="3200" b="1" dirty="0"/>
              <a:t>The intervention closed by half the income gaps in college choice among Michigan's high-achieving students.</a:t>
            </a:r>
          </a:p>
          <a:p>
            <a:r>
              <a:rPr lang="en-US" sz="3200" b="1" dirty="0"/>
              <a:t>Wow.</a:t>
            </a:r>
          </a:p>
          <a:p>
            <a:endParaRPr lang="en-US" sz="2400" dirty="0"/>
          </a:p>
        </p:txBody>
      </p:sp>
    </p:spTree>
    <p:extLst>
      <p:ext uri="{BB962C8B-B14F-4D97-AF65-F5344CB8AC3E}">
        <p14:creationId xmlns:p14="http://schemas.microsoft.com/office/powerpoint/2010/main" val="285650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2C67FB-5420-A043-B352-1ADAEA170925}"/>
              </a:ext>
            </a:extLst>
          </p:cNvPr>
          <p:cNvSpPr>
            <a:spLocks noGrp="1"/>
          </p:cNvSpPr>
          <p:nvPr>
            <p:ph type="title"/>
          </p:nvPr>
        </p:nvSpPr>
        <p:spPr>
          <a:xfrm>
            <a:off x="524741" y="620392"/>
            <a:ext cx="3808268" cy="5504688"/>
          </a:xfrm>
        </p:spPr>
        <p:txBody>
          <a:bodyPr>
            <a:normAutofit/>
          </a:bodyPr>
          <a:lstStyle/>
          <a:p>
            <a:r>
              <a:rPr lang="en-US" sz="6000" b="1">
                <a:solidFill>
                  <a:schemeClr val="bg1"/>
                </a:solidFill>
              </a:rPr>
              <a:t>More </a:t>
            </a:r>
            <a:r>
              <a:rPr lang="en-US" sz="6000">
                <a:solidFill>
                  <a:schemeClr val="bg1"/>
                </a:solidFill>
              </a:rPr>
              <a:t>Sludge: Luca et al., 2017</a:t>
            </a:r>
          </a:p>
        </p:txBody>
      </p:sp>
      <p:graphicFrame>
        <p:nvGraphicFramePr>
          <p:cNvPr id="5" name="Content Placeholder 2">
            <a:extLst>
              <a:ext uri="{FF2B5EF4-FFF2-40B4-BE49-F238E27FC236}">
                <a16:creationId xmlns:a16="http://schemas.microsoft.com/office/drawing/2014/main" id="{D505995E-44A4-6237-FC7B-B35E0E96350A}"/>
              </a:ext>
            </a:extLst>
          </p:cNvPr>
          <p:cNvGraphicFramePr>
            <a:graphicFrameLocks noGrp="1"/>
          </p:cNvGraphicFramePr>
          <p:nvPr>
            <p:ph idx="1"/>
            <p:extLst>
              <p:ext uri="{D42A27DB-BD31-4B8C-83A1-F6EECF244321}">
                <p14:modId xmlns:p14="http://schemas.microsoft.com/office/powerpoint/2010/main" val="3535476926"/>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7990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41E66EA-7112-3943-BABD-B3C62D325803}"/>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The Scope of the Problem</a:t>
            </a:r>
          </a:p>
        </p:txBody>
      </p:sp>
      <p:graphicFrame>
        <p:nvGraphicFramePr>
          <p:cNvPr id="5" name="Content Placeholder 2">
            <a:extLst>
              <a:ext uri="{FF2B5EF4-FFF2-40B4-BE49-F238E27FC236}">
                <a16:creationId xmlns:a16="http://schemas.microsoft.com/office/drawing/2014/main" id="{DA07A7B1-0EA6-DF71-6A41-A7C15C471822}"/>
              </a:ext>
            </a:extLst>
          </p:cNvPr>
          <p:cNvGraphicFramePr>
            <a:graphicFrameLocks noGrp="1"/>
          </p:cNvGraphicFramePr>
          <p:nvPr>
            <p:ph idx="1"/>
            <p:extLst>
              <p:ext uri="{D42A27DB-BD31-4B8C-83A1-F6EECF244321}">
                <p14:modId xmlns:p14="http://schemas.microsoft.com/office/powerpoint/2010/main" val="91151238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42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A04D2E-1B88-1541-AB2A-FC4BE8A79B53}"/>
              </a:ext>
            </a:extLst>
          </p:cNvPr>
          <p:cNvSpPr>
            <a:spLocks noGrp="1"/>
          </p:cNvSpPr>
          <p:nvPr>
            <p:ph type="title"/>
          </p:nvPr>
        </p:nvSpPr>
        <p:spPr>
          <a:xfrm>
            <a:off x="1383564" y="348865"/>
            <a:ext cx="9718111" cy="1576446"/>
          </a:xfrm>
        </p:spPr>
        <p:txBody>
          <a:bodyPr anchor="ctr">
            <a:normAutofit/>
          </a:bodyPr>
          <a:lstStyle/>
          <a:p>
            <a:r>
              <a:rPr lang="en-US" sz="4000">
                <a:solidFill>
                  <a:srgbClr val="FFFFFF"/>
                </a:solidFill>
              </a:rPr>
              <a:t>Examples</a:t>
            </a:r>
          </a:p>
        </p:txBody>
      </p:sp>
      <p:graphicFrame>
        <p:nvGraphicFramePr>
          <p:cNvPr id="5" name="Content Placeholder 2">
            <a:extLst>
              <a:ext uri="{FF2B5EF4-FFF2-40B4-BE49-F238E27FC236}">
                <a16:creationId xmlns:a16="http://schemas.microsoft.com/office/drawing/2014/main" id="{557F1973-44C9-6E8F-D92D-A788F58F1143}"/>
              </a:ext>
            </a:extLst>
          </p:cNvPr>
          <p:cNvGraphicFramePr>
            <a:graphicFrameLocks noGrp="1"/>
          </p:cNvGraphicFramePr>
          <p:nvPr>
            <p:ph idx="1"/>
            <p:extLst>
              <p:ext uri="{D42A27DB-BD31-4B8C-83A1-F6EECF244321}">
                <p14:modId xmlns:p14="http://schemas.microsoft.com/office/powerpoint/2010/main" val="220450053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07802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856FB66-E21E-C04D-942B-FC58A50C9C5F}"/>
              </a:ext>
            </a:extLst>
          </p:cNvPr>
          <p:cNvSpPr>
            <a:spLocks noGrp="1"/>
          </p:cNvSpPr>
          <p:nvPr>
            <p:ph type="title"/>
          </p:nvPr>
        </p:nvSpPr>
        <p:spPr>
          <a:xfrm>
            <a:off x="524741" y="620392"/>
            <a:ext cx="3808268" cy="5504688"/>
          </a:xfrm>
        </p:spPr>
        <p:txBody>
          <a:bodyPr>
            <a:normAutofit/>
          </a:bodyPr>
          <a:lstStyle/>
          <a:p>
            <a:r>
              <a:rPr lang="en-US" sz="5600">
                <a:solidFill>
                  <a:schemeClr val="bg1"/>
                </a:solidFill>
              </a:rPr>
              <a:t>Simple Data: Everyone Believes In Redemption</a:t>
            </a:r>
          </a:p>
        </p:txBody>
      </p:sp>
      <p:graphicFrame>
        <p:nvGraphicFramePr>
          <p:cNvPr id="5" name="Content Placeholder 2">
            <a:extLst>
              <a:ext uri="{FF2B5EF4-FFF2-40B4-BE49-F238E27FC236}">
                <a16:creationId xmlns:a16="http://schemas.microsoft.com/office/drawing/2014/main" id="{2ED50EF3-6DF0-0D42-0F29-FEA12E860E39}"/>
              </a:ext>
            </a:extLst>
          </p:cNvPr>
          <p:cNvGraphicFramePr>
            <a:graphicFrameLocks noGrp="1"/>
          </p:cNvGraphicFramePr>
          <p:nvPr>
            <p:ph idx="1"/>
            <p:extLst>
              <p:ext uri="{D42A27DB-BD31-4B8C-83A1-F6EECF244321}">
                <p14:modId xmlns:p14="http://schemas.microsoft.com/office/powerpoint/2010/main" val="194398998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0866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391AC1B-35E5-4249-A258-61F06E0A7B3A}"/>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What Works</a:t>
            </a:r>
          </a:p>
        </p:txBody>
      </p:sp>
      <p:graphicFrame>
        <p:nvGraphicFramePr>
          <p:cNvPr id="5" name="Content Placeholder 2">
            <a:extLst>
              <a:ext uri="{FF2B5EF4-FFF2-40B4-BE49-F238E27FC236}">
                <a16:creationId xmlns:a16="http://schemas.microsoft.com/office/drawing/2014/main" id="{D721AD6F-14EE-A65D-6456-4422882D2C0E}"/>
              </a:ext>
            </a:extLst>
          </p:cNvPr>
          <p:cNvGraphicFramePr>
            <a:graphicFrameLocks noGrp="1"/>
          </p:cNvGraphicFramePr>
          <p:nvPr>
            <p:ph idx="1"/>
            <p:extLst>
              <p:ext uri="{D42A27DB-BD31-4B8C-83A1-F6EECF244321}">
                <p14:modId xmlns:p14="http://schemas.microsoft.com/office/powerpoint/2010/main" val="129362501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2418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76E7EBC-B4B3-D449-80CD-479FB1EEF6C9}"/>
              </a:ext>
            </a:extLst>
          </p:cNvPr>
          <p:cNvSpPr>
            <a:spLocks noGrp="1"/>
          </p:cNvSpPr>
          <p:nvPr>
            <p:ph type="title"/>
          </p:nvPr>
        </p:nvSpPr>
        <p:spPr>
          <a:xfrm>
            <a:off x="524741" y="620392"/>
            <a:ext cx="3808268" cy="5504688"/>
          </a:xfrm>
        </p:spPr>
        <p:txBody>
          <a:bodyPr>
            <a:normAutofit/>
          </a:bodyPr>
          <a:lstStyle/>
          <a:p>
            <a:r>
              <a:rPr lang="en-US" sz="5600">
                <a:solidFill>
                  <a:schemeClr val="bg1"/>
                </a:solidFill>
              </a:rPr>
              <a:t>The Mechanisms</a:t>
            </a:r>
          </a:p>
        </p:txBody>
      </p:sp>
      <p:graphicFrame>
        <p:nvGraphicFramePr>
          <p:cNvPr id="5" name="Content Placeholder 2">
            <a:extLst>
              <a:ext uri="{FF2B5EF4-FFF2-40B4-BE49-F238E27FC236}">
                <a16:creationId xmlns:a16="http://schemas.microsoft.com/office/drawing/2014/main" id="{E6BCFD94-01A4-64A3-065B-A39DE4F4DF7F}"/>
              </a:ext>
            </a:extLst>
          </p:cNvPr>
          <p:cNvGraphicFramePr>
            <a:graphicFrameLocks noGrp="1"/>
          </p:cNvGraphicFramePr>
          <p:nvPr>
            <p:ph idx="1"/>
            <p:extLst>
              <p:ext uri="{D42A27DB-BD31-4B8C-83A1-F6EECF244321}">
                <p14:modId xmlns:p14="http://schemas.microsoft.com/office/powerpoint/2010/main" val="1550077959"/>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78550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9E229-CD34-1F42-8252-0E4890858563}"/>
              </a:ext>
            </a:extLst>
          </p:cNvPr>
          <p:cNvSpPr>
            <a:spLocks noGrp="1"/>
          </p:cNvSpPr>
          <p:nvPr>
            <p:ph type="title"/>
          </p:nvPr>
        </p:nvSpPr>
        <p:spPr>
          <a:xfrm>
            <a:off x="524741" y="620392"/>
            <a:ext cx="3808268" cy="5504688"/>
          </a:xfrm>
        </p:spPr>
        <p:txBody>
          <a:bodyPr>
            <a:normAutofit/>
          </a:bodyPr>
          <a:lstStyle/>
          <a:p>
            <a:r>
              <a:rPr lang="en-US" sz="6000">
                <a:solidFill>
                  <a:schemeClr val="bg1"/>
                </a:solidFill>
              </a:rPr>
              <a:t>The Paperwork Reduction Act</a:t>
            </a:r>
          </a:p>
        </p:txBody>
      </p:sp>
      <p:graphicFrame>
        <p:nvGraphicFramePr>
          <p:cNvPr id="5" name="Content Placeholder 2">
            <a:extLst>
              <a:ext uri="{FF2B5EF4-FFF2-40B4-BE49-F238E27FC236}">
                <a16:creationId xmlns:a16="http://schemas.microsoft.com/office/drawing/2014/main" id="{B8804C75-5E9E-CBA5-F9C7-00C61A9CF411}"/>
              </a:ext>
            </a:extLst>
          </p:cNvPr>
          <p:cNvGraphicFramePr>
            <a:graphicFrameLocks noGrp="1"/>
          </p:cNvGraphicFramePr>
          <p:nvPr>
            <p:ph idx="1"/>
            <p:extLst>
              <p:ext uri="{D42A27DB-BD31-4B8C-83A1-F6EECF244321}">
                <p14:modId xmlns:p14="http://schemas.microsoft.com/office/powerpoint/2010/main" val="4017599101"/>
              </p:ext>
            </p:extLst>
          </p:nvPr>
        </p:nvGraphicFramePr>
        <p:xfrm>
          <a:off x="5468389"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3600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1FCF2-900F-E14C-AF70-AE3B5A226A95}"/>
              </a:ext>
            </a:extLst>
          </p:cNvPr>
          <p:cNvSpPr>
            <a:spLocks noGrp="1"/>
          </p:cNvSpPr>
          <p:nvPr>
            <p:ph type="title"/>
          </p:nvPr>
        </p:nvSpPr>
        <p:spPr/>
        <p:txBody>
          <a:bodyPr/>
          <a:lstStyle/>
          <a:p>
            <a:r>
              <a:rPr lang="en-US" dirty="0"/>
              <a:t>Agencies</a:t>
            </a:r>
          </a:p>
        </p:txBody>
      </p:sp>
      <p:graphicFrame>
        <p:nvGraphicFramePr>
          <p:cNvPr id="4" name="Content Placeholder 3">
            <a:extLst>
              <a:ext uri="{FF2B5EF4-FFF2-40B4-BE49-F238E27FC236}">
                <a16:creationId xmlns:a16="http://schemas.microsoft.com/office/drawing/2014/main" id="{CD5438C3-9D32-5544-8A52-ED8A9566D999}"/>
              </a:ext>
            </a:extLst>
          </p:cNvPr>
          <p:cNvGraphicFramePr>
            <a:graphicFrameLocks noGrp="1"/>
          </p:cNvGraphicFramePr>
          <p:nvPr>
            <p:ph idx="1"/>
            <p:extLst>
              <p:ext uri="{D42A27DB-BD31-4B8C-83A1-F6EECF244321}">
                <p14:modId xmlns:p14="http://schemas.microsoft.com/office/powerpoint/2010/main" val="4179749568"/>
              </p:ext>
            </p:extLst>
          </p:nvPr>
        </p:nvGraphicFramePr>
        <p:xfrm>
          <a:off x="1186273" y="1240311"/>
          <a:ext cx="8298921" cy="5228727"/>
        </p:xfrm>
        <a:graphic>
          <a:graphicData uri="http://schemas.openxmlformats.org/drawingml/2006/table">
            <a:tbl>
              <a:tblPr firstRow="1" firstCol="1" bandRow="1"/>
              <a:tblGrid>
                <a:gridCol w="6189403">
                  <a:extLst>
                    <a:ext uri="{9D8B030D-6E8A-4147-A177-3AD203B41FA5}">
                      <a16:colId xmlns:a16="http://schemas.microsoft.com/office/drawing/2014/main" val="4144065692"/>
                    </a:ext>
                  </a:extLst>
                </a:gridCol>
                <a:gridCol w="2109518">
                  <a:extLst>
                    <a:ext uri="{9D8B030D-6E8A-4147-A177-3AD203B41FA5}">
                      <a16:colId xmlns:a16="http://schemas.microsoft.com/office/drawing/2014/main" val="1844565767"/>
                    </a:ext>
                  </a:extLst>
                </a:gridCol>
              </a:tblGrid>
              <a:tr h="1049262">
                <a:tc>
                  <a:txBody>
                    <a:bodyPr/>
                    <a:lstStyle/>
                    <a:p>
                      <a:pPr marL="0" marR="0" algn="just" fontAlgn="base" hangingPunct="0">
                        <a:lnSpc>
                          <a:spcPts val="1300"/>
                        </a:lnSpc>
                        <a:spcBef>
                          <a:spcPts val="0"/>
                        </a:spcBef>
                        <a:spcAft>
                          <a:spcPts val="0"/>
                        </a:spcAft>
                      </a:pPr>
                      <a:r>
                        <a:rPr lang="en-US" sz="1100" b="1">
                          <a:effectLst/>
                          <a:latin typeface="Times" pitchFamily="2" charset="0"/>
                          <a:ea typeface="Times New Roman" panose="02020603050405020304" pitchFamily="18" charset="0"/>
                          <a:cs typeface="Times New Roman" panose="02020603050405020304" pitchFamily="18" charset="0"/>
                        </a:rPr>
                        <a:t>Agency</a:t>
                      </a:r>
                      <a:endParaRPr lang="en-US" sz="11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100" b="1">
                          <a:effectLst/>
                          <a:latin typeface="Times" pitchFamily="2" charset="0"/>
                          <a:ea typeface="Times New Roman" panose="02020603050405020304" pitchFamily="18" charset="0"/>
                          <a:cs typeface="Times New Roman" panose="02020603050405020304" pitchFamily="18" charset="0"/>
                        </a:rPr>
                        <a:t>Burden Hours</a:t>
                      </a:r>
                      <a:endParaRPr lang="en-US" sz="11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8061964"/>
                  </a:ext>
                </a:extLst>
              </a:tr>
              <a:tr h="657846">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Department of the Treasury/Internal Revenue Service (IRS)</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7357.22</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8406170"/>
                  </a:ext>
                </a:extLst>
              </a:tr>
              <a:tr h="657846">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Department of Health and Human Services (HHS)</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695.88</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8544422"/>
                  </a:ext>
                </a:extLst>
              </a:tr>
              <a:tr h="357249">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Securities and Exchange Commission (SEC)</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224.89</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0639936"/>
                  </a:ext>
                </a:extLst>
              </a:tr>
              <a:tr h="357249">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Department of Transportation (DOT)</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214.21</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6793834"/>
                  </a:ext>
                </a:extLst>
              </a:tr>
              <a:tr h="357249">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Department of Homeland Security (DHS)</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203.39</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3133106"/>
                  </a:ext>
                </a:extLst>
              </a:tr>
              <a:tr h="357249">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Environmental Protection Agency (EPA)</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156.89</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500680"/>
                  </a:ext>
                </a:extLst>
              </a:tr>
              <a:tr h="363030">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Department of Labor (DOL)</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144.71</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0696094"/>
                  </a:ext>
                </a:extLst>
              </a:tr>
              <a:tr h="357249">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Federal Trade Commission (FTC)</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135.37</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3937294"/>
                  </a:ext>
                </a:extLst>
              </a:tr>
              <a:tr h="357249">
                <a:tc>
                  <a:txBody>
                    <a:bodyPr/>
                    <a:lstStyle/>
                    <a:p>
                      <a:pPr marL="0" marR="0" algn="just" fontAlgn="base" hangingPunct="0">
                        <a:lnSpc>
                          <a:spcPts val="1300"/>
                        </a:lnSpc>
                        <a:spcBef>
                          <a:spcPts val="0"/>
                        </a:spcBef>
                        <a:spcAft>
                          <a:spcPts val="0"/>
                        </a:spcAft>
                      </a:pPr>
                      <a:r>
                        <a:rPr lang="en-US" sz="1600">
                          <a:solidFill>
                            <a:srgbClr val="000000"/>
                          </a:solidFill>
                          <a:effectLst/>
                          <a:latin typeface="Times" pitchFamily="2" charset="0"/>
                          <a:ea typeface="Times New Roman" panose="02020603050405020304" pitchFamily="18" charset="0"/>
                          <a:cs typeface="Times New Roman" panose="02020603050405020304" pitchFamily="18" charset="0"/>
                        </a:rPr>
                        <a:t>Department of Agriculture (USDA)</a:t>
                      </a:r>
                      <a:endParaRPr lang="en-US" sz="160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127.55</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4367790"/>
                  </a:ext>
                </a:extLst>
              </a:tr>
              <a:tr h="357249">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Department of Education</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fontAlgn="base" hangingPunct="0">
                        <a:lnSpc>
                          <a:spcPts val="1300"/>
                        </a:lnSpc>
                        <a:spcBef>
                          <a:spcPts val="0"/>
                        </a:spcBef>
                        <a:spcAft>
                          <a:spcPts val="0"/>
                        </a:spcAft>
                      </a:pPr>
                      <a:r>
                        <a:rPr lang="en-US" sz="1600" dirty="0">
                          <a:solidFill>
                            <a:srgbClr val="000000"/>
                          </a:solidFill>
                          <a:effectLst/>
                          <a:latin typeface="Times" pitchFamily="2" charset="0"/>
                          <a:ea typeface="Times New Roman" panose="02020603050405020304" pitchFamily="18" charset="0"/>
                          <a:cs typeface="Times New Roman" panose="02020603050405020304" pitchFamily="18" charset="0"/>
                        </a:rPr>
                        <a:t>90.84</a:t>
                      </a:r>
                      <a:endParaRPr lang="en-US" sz="1600" dirty="0">
                        <a:effectLst/>
                        <a:latin typeface="Times Ten LT Std Roman" pitchFamily="2" charset="0"/>
                        <a:ea typeface="Times New Roman" panose="02020603050405020304" pitchFamily="18" charset="0"/>
                        <a:cs typeface="Times New Roman" panose="02020603050405020304" pitchFamily="18" charset="0"/>
                      </a:endParaRPr>
                    </a:p>
                  </a:txBody>
                  <a:tcPr marL="15240" marR="15240" marT="15240" marB="1524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619874"/>
                  </a:ext>
                </a:extLst>
              </a:tr>
            </a:tbl>
          </a:graphicData>
        </a:graphic>
      </p:graphicFrame>
      <p:sp>
        <p:nvSpPr>
          <p:cNvPr id="5" name="Rectangle 1">
            <a:extLst>
              <a:ext uri="{FF2B5EF4-FFF2-40B4-BE49-F238E27FC236}">
                <a16:creationId xmlns:a16="http://schemas.microsoft.com/office/drawing/2014/main" id="{2BEEBE0F-5287-1149-BD31-1F37B0FA26C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037047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693F0-03DA-C94D-B3B9-ACD7258C8DFE}"/>
              </a:ext>
            </a:extLst>
          </p:cNvPr>
          <p:cNvSpPr>
            <a:spLocks noGrp="1"/>
          </p:cNvSpPr>
          <p:nvPr>
            <p:ph type="title"/>
          </p:nvPr>
        </p:nvSpPr>
        <p:spPr>
          <a:xfrm>
            <a:off x="524741" y="620392"/>
            <a:ext cx="3808268" cy="5504688"/>
          </a:xfrm>
        </p:spPr>
        <p:txBody>
          <a:bodyPr>
            <a:normAutofit/>
          </a:bodyPr>
          <a:lstStyle/>
          <a:p>
            <a:r>
              <a:rPr lang="en-US" sz="6000">
                <a:solidFill>
                  <a:schemeClr val="accent5"/>
                </a:solidFill>
              </a:rPr>
              <a:t>Sludge</a:t>
            </a:r>
          </a:p>
        </p:txBody>
      </p:sp>
      <p:graphicFrame>
        <p:nvGraphicFramePr>
          <p:cNvPr id="5" name="Content Placeholder 2">
            <a:extLst>
              <a:ext uri="{FF2B5EF4-FFF2-40B4-BE49-F238E27FC236}">
                <a16:creationId xmlns:a16="http://schemas.microsoft.com/office/drawing/2014/main" id="{FA54EE2F-E82F-B1D9-434C-0707CDF53EE6}"/>
              </a:ext>
            </a:extLst>
          </p:cNvPr>
          <p:cNvGraphicFramePr>
            <a:graphicFrameLocks noGrp="1"/>
          </p:cNvGraphicFramePr>
          <p:nvPr>
            <p:ph idx="1"/>
            <p:extLst>
              <p:ext uri="{D42A27DB-BD31-4B8C-83A1-F6EECF244321}">
                <p14:modId xmlns:p14="http://schemas.microsoft.com/office/powerpoint/2010/main" val="4044326624"/>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4328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EE96E5-B99D-7A4B-953C-ABD4288EBE81}"/>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Sludge and Nudge</a:t>
            </a:r>
          </a:p>
        </p:txBody>
      </p:sp>
      <p:graphicFrame>
        <p:nvGraphicFramePr>
          <p:cNvPr id="4" name="Content Placeholder 3">
            <a:extLst>
              <a:ext uri="{FF2B5EF4-FFF2-40B4-BE49-F238E27FC236}">
                <a16:creationId xmlns:a16="http://schemas.microsoft.com/office/drawing/2014/main" id="{2C8EC2C7-2A76-5F4D-BE43-308D338B81AD}"/>
              </a:ext>
            </a:extLst>
          </p:cNvPr>
          <p:cNvGraphicFramePr>
            <a:graphicFrameLocks noGrp="1"/>
          </p:cNvGraphicFramePr>
          <p:nvPr>
            <p:ph idx="1"/>
            <p:extLst>
              <p:ext uri="{D42A27DB-BD31-4B8C-83A1-F6EECF244321}">
                <p14:modId xmlns:p14="http://schemas.microsoft.com/office/powerpoint/2010/main" val="1883782567"/>
              </p:ext>
            </p:extLst>
          </p:nvPr>
        </p:nvGraphicFramePr>
        <p:xfrm>
          <a:off x="644056" y="2154544"/>
          <a:ext cx="10927830" cy="4108877"/>
        </p:xfrm>
        <a:graphic>
          <a:graphicData uri="http://schemas.openxmlformats.org/drawingml/2006/table">
            <a:tbl>
              <a:tblPr firstRow="1" firstCol="1" bandRow="1"/>
              <a:tblGrid>
                <a:gridCol w="1244141">
                  <a:extLst>
                    <a:ext uri="{9D8B030D-6E8A-4147-A177-3AD203B41FA5}">
                      <a16:colId xmlns:a16="http://schemas.microsoft.com/office/drawing/2014/main" val="931208985"/>
                    </a:ext>
                  </a:extLst>
                </a:gridCol>
                <a:gridCol w="4762917">
                  <a:extLst>
                    <a:ext uri="{9D8B030D-6E8A-4147-A177-3AD203B41FA5}">
                      <a16:colId xmlns:a16="http://schemas.microsoft.com/office/drawing/2014/main" val="3958778592"/>
                    </a:ext>
                  </a:extLst>
                </a:gridCol>
                <a:gridCol w="4920772">
                  <a:extLst>
                    <a:ext uri="{9D8B030D-6E8A-4147-A177-3AD203B41FA5}">
                      <a16:colId xmlns:a16="http://schemas.microsoft.com/office/drawing/2014/main" val="4022901728"/>
                    </a:ext>
                  </a:extLst>
                </a:gridCol>
              </a:tblGrid>
              <a:tr h="257045">
                <a:tc>
                  <a:txBody>
                    <a:bodyPr/>
                    <a:lstStyle/>
                    <a:p>
                      <a:pPr marL="0" marR="0">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Low Friction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High Friction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0688301"/>
                  </a:ext>
                </a:extLst>
              </a:tr>
              <a:tr h="1810821">
                <a:tc>
                  <a:txBody>
                    <a:bodyPr/>
                    <a:lstStyle/>
                    <a:p>
                      <a:pPr marL="0" marR="0">
                        <a:spcBef>
                          <a:spcPts val="0"/>
                        </a:spcBef>
                        <a:spcAft>
                          <a:spcPts val="0"/>
                        </a:spcAft>
                      </a:pPr>
                      <a:r>
                        <a:rPr lang="en-US" sz="2900" b="1">
                          <a:effectLst/>
                          <a:latin typeface="Calibri" panose="020F0502020204030204" pitchFamily="34" charset="0"/>
                          <a:ea typeface="Calibri" panose="020F0502020204030204" pitchFamily="34" charset="0"/>
                          <a:cs typeface="Times New Roman" panose="02020603050405020304" pitchFamily="18" charset="0"/>
                        </a:rPr>
                        <a:t>Good </a:t>
                      </a:r>
                      <a:endParaRPr lang="en-US" sz="2900">
                        <a:effectLst/>
                        <a:latin typeface="Calibri" panose="020F0502020204030204" pitchFamily="34" charset="0"/>
                        <a:ea typeface="Calibri" panose="020F0502020204030204" pitchFamily="34" charset="0"/>
                        <a:cs typeface="Times New Roman" panose="02020603050405020304" pitchFamily="18" charset="0"/>
                      </a:endParaRP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900">
                          <a:effectLst/>
                          <a:latin typeface="Calibri" panose="020F0502020204030204" pitchFamily="34" charset="0"/>
                          <a:ea typeface="Calibri" panose="020F0502020204030204" pitchFamily="34" charset="0"/>
                          <a:cs typeface="Times New Roman" panose="02020603050405020304" pitchFamily="18" charset="0"/>
                        </a:rPr>
                        <a:t>Helpful “Make It Easy” Nudge (eg, simplification; airport maps; automatic enrollment in good pension plan) (1)</a:t>
                      </a: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900">
                          <a:effectLst/>
                          <a:latin typeface="Calibri" panose="020F0502020204030204" pitchFamily="34" charset="0"/>
                          <a:ea typeface="Calibri" panose="020F0502020204030204" pitchFamily="34" charset="0"/>
                          <a:cs typeface="Times New Roman" panose="02020603050405020304" pitchFamily="18" charset="0"/>
                        </a:rPr>
                        <a:t>Deliberating-Promoting Nudge (eg, “are you sure you want to?”; cooling off period) (2)</a:t>
                      </a: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4474420"/>
                  </a:ext>
                </a:extLst>
              </a:tr>
              <a:tr h="2041011">
                <a:tc>
                  <a:txBody>
                    <a:bodyPr/>
                    <a:lstStyle/>
                    <a:p>
                      <a:pPr marL="0" marR="0">
                        <a:spcBef>
                          <a:spcPts val="0"/>
                        </a:spcBef>
                        <a:spcAft>
                          <a:spcPts val="0"/>
                        </a:spcAft>
                      </a:pPr>
                      <a:r>
                        <a:rPr lang="en-US" sz="2900" b="1">
                          <a:effectLst/>
                          <a:latin typeface="Calibri" panose="020F0502020204030204" pitchFamily="34" charset="0"/>
                          <a:ea typeface="Calibri" panose="020F0502020204030204" pitchFamily="34" charset="0"/>
                          <a:cs typeface="Times New Roman" panose="02020603050405020304" pitchFamily="18" charset="0"/>
                        </a:rPr>
                        <a:t>Bad</a:t>
                      </a:r>
                      <a:endParaRPr lang="en-US" sz="2900">
                        <a:effectLst/>
                        <a:latin typeface="Calibri" panose="020F0502020204030204" pitchFamily="34" charset="0"/>
                        <a:ea typeface="Calibri" panose="020F0502020204030204" pitchFamily="34" charset="0"/>
                        <a:cs typeface="Times New Roman" panose="02020603050405020304" pitchFamily="18" charset="0"/>
                      </a:endParaRP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2900">
                          <a:effectLst/>
                          <a:latin typeface="Calibri" panose="020F0502020204030204" pitchFamily="34" charset="0"/>
                          <a:ea typeface="Calibri" panose="020F0502020204030204" pitchFamily="34" charset="0"/>
                          <a:cs typeface="Times New Roman" panose="02020603050405020304" pitchFamily="18" charset="0"/>
                        </a:rPr>
                        <a:t>Harmful “Make It Easy” Nudge (eg, automatic enrollment in costly terrible not-good program) (3)</a:t>
                      </a: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3300" b="1">
                          <a:effectLst/>
                          <a:latin typeface="Calibri" panose="020F0502020204030204" pitchFamily="34" charset="0"/>
                          <a:ea typeface="Calibri" panose="020F0502020204030204" pitchFamily="34" charset="0"/>
                          <a:cs typeface="Times New Roman" panose="02020603050405020304" pitchFamily="18" charset="0"/>
                        </a:rPr>
                        <a:t>Sludge (eg, form-filling nightmares; long waiting times for drivers’ licenses or visas) (4)</a:t>
                      </a:r>
                    </a:p>
                  </a:txBody>
                  <a:tcPr marL="81365" marR="813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4647201"/>
                  </a:ext>
                </a:extLst>
              </a:tr>
            </a:tbl>
          </a:graphicData>
        </a:graphic>
      </p:graphicFrame>
      <p:sp>
        <p:nvSpPr>
          <p:cNvPr id="5" name="Rectangle 1">
            <a:extLst>
              <a:ext uri="{FF2B5EF4-FFF2-40B4-BE49-F238E27FC236}">
                <a16:creationId xmlns:a16="http://schemas.microsoft.com/office/drawing/2014/main" id="{3E20B9A0-99BE-FF43-BFDF-5DCAFB9F3333}"/>
              </a:ext>
            </a:extLst>
          </p:cNvPr>
          <p:cNvSpPr>
            <a:spLocks noChangeArrowheads="1"/>
          </p:cNvSpPr>
          <p:nvPr/>
        </p:nvSpPr>
        <p:spPr bwMode="auto">
          <a:xfrm>
            <a:off x="-1897041" y="-1396206"/>
            <a:ext cx="19305286" cy="1054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68096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D4DA71A-1A93-AD44-83ED-E75AD0816FC6}"/>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Defending Administrative Burdens</a:t>
            </a:r>
          </a:p>
        </p:txBody>
      </p:sp>
      <p:graphicFrame>
        <p:nvGraphicFramePr>
          <p:cNvPr id="5" name="Content Placeholder 2">
            <a:extLst>
              <a:ext uri="{FF2B5EF4-FFF2-40B4-BE49-F238E27FC236}">
                <a16:creationId xmlns:a16="http://schemas.microsoft.com/office/drawing/2014/main" id="{EC27C63F-DC46-04A4-16DD-E571C60F49A5}"/>
              </a:ext>
            </a:extLst>
          </p:cNvPr>
          <p:cNvGraphicFramePr>
            <a:graphicFrameLocks noGrp="1"/>
          </p:cNvGraphicFramePr>
          <p:nvPr>
            <p:ph idx="1"/>
            <p:extLst>
              <p:ext uri="{D42A27DB-BD31-4B8C-83A1-F6EECF244321}">
                <p14:modId xmlns:p14="http://schemas.microsoft.com/office/powerpoint/2010/main" val="85347629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55744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DAE2C-CA31-A545-AD1C-D07F4D6046DF}"/>
              </a:ext>
            </a:extLst>
          </p:cNvPr>
          <p:cNvSpPr>
            <a:spLocks noGrp="1"/>
          </p:cNvSpPr>
          <p:nvPr>
            <p:ph type="title"/>
          </p:nvPr>
        </p:nvSpPr>
        <p:spPr>
          <a:xfrm>
            <a:off x="524741" y="620392"/>
            <a:ext cx="3808268" cy="5504688"/>
          </a:xfrm>
        </p:spPr>
        <p:txBody>
          <a:bodyPr>
            <a:normAutofit/>
          </a:bodyPr>
          <a:lstStyle/>
          <a:p>
            <a:r>
              <a:rPr lang="en-US" sz="6000">
                <a:solidFill>
                  <a:schemeClr val="accent5"/>
                </a:solidFill>
              </a:rPr>
              <a:t>What Should Be Done, Now</a:t>
            </a:r>
          </a:p>
        </p:txBody>
      </p:sp>
      <p:graphicFrame>
        <p:nvGraphicFramePr>
          <p:cNvPr id="5" name="Content Placeholder 2">
            <a:extLst>
              <a:ext uri="{FF2B5EF4-FFF2-40B4-BE49-F238E27FC236}">
                <a16:creationId xmlns:a16="http://schemas.microsoft.com/office/drawing/2014/main" id="{2B917CF2-2E11-9513-EFD0-D77D7BABC3D7}"/>
              </a:ext>
            </a:extLst>
          </p:cNvPr>
          <p:cNvGraphicFramePr>
            <a:graphicFrameLocks noGrp="1"/>
          </p:cNvGraphicFramePr>
          <p:nvPr>
            <p:ph idx="1"/>
            <p:extLst>
              <p:ext uri="{D42A27DB-BD31-4B8C-83A1-F6EECF244321}">
                <p14:modId xmlns:p14="http://schemas.microsoft.com/office/powerpoint/2010/main" val="3823552203"/>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54963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5A676B-4957-9C48-A32D-802B14E15268}"/>
              </a:ext>
            </a:extLst>
          </p:cNvPr>
          <p:cNvSpPr>
            <a:spLocks noGrp="1"/>
          </p:cNvSpPr>
          <p:nvPr>
            <p:ph type="title"/>
          </p:nvPr>
        </p:nvSpPr>
        <p:spPr>
          <a:xfrm>
            <a:off x="838200" y="556995"/>
            <a:ext cx="10515600" cy="1133693"/>
          </a:xfrm>
        </p:spPr>
        <p:txBody>
          <a:bodyPr>
            <a:normAutofit/>
          </a:bodyPr>
          <a:lstStyle/>
          <a:p>
            <a:r>
              <a:rPr lang="en-US" sz="5200"/>
              <a:t>See?</a:t>
            </a:r>
          </a:p>
        </p:txBody>
      </p:sp>
      <p:graphicFrame>
        <p:nvGraphicFramePr>
          <p:cNvPr id="5" name="Content Placeholder 2">
            <a:extLst>
              <a:ext uri="{FF2B5EF4-FFF2-40B4-BE49-F238E27FC236}">
                <a16:creationId xmlns:a16="http://schemas.microsoft.com/office/drawing/2014/main" id="{742436C8-A256-12F4-43C7-CB4520124FE3}"/>
              </a:ext>
            </a:extLst>
          </p:cNvPr>
          <p:cNvGraphicFramePr>
            <a:graphicFrameLocks noGrp="1"/>
          </p:cNvGraphicFramePr>
          <p:nvPr>
            <p:ph idx="1"/>
            <p:extLst>
              <p:ext uri="{D42A27DB-BD31-4B8C-83A1-F6EECF244321}">
                <p14:modId xmlns:p14="http://schemas.microsoft.com/office/powerpoint/2010/main" val="94568039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8509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4BA2D-896B-3F44-E013-71AFEB95AE33}"/>
              </a:ext>
            </a:extLst>
          </p:cNvPr>
          <p:cNvSpPr>
            <a:spLocks noGrp="1"/>
          </p:cNvSpPr>
          <p:nvPr>
            <p:ph type="title"/>
          </p:nvPr>
        </p:nvSpPr>
        <p:spPr>
          <a:xfrm>
            <a:off x="524741" y="620392"/>
            <a:ext cx="3808268" cy="5504688"/>
          </a:xfrm>
        </p:spPr>
        <p:txBody>
          <a:bodyPr>
            <a:normAutofit/>
          </a:bodyPr>
          <a:lstStyle/>
          <a:p>
            <a:r>
              <a:rPr lang="en-US" sz="6000">
                <a:solidFill>
                  <a:schemeClr val="accent5"/>
                </a:solidFill>
              </a:rPr>
              <a:t>Biden on Customer Service</a:t>
            </a:r>
          </a:p>
        </p:txBody>
      </p:sp>
      <p:graphicFrame>
        <p:nvGraphicFramePr>
          <p:cNvPr id="5" name="Content Placeholder 2">
            <a:extLst>
              <a:ext uri="{FF2B5EF4-FFF2-40B4-BE49-F238E27FC236}">
                <a16:creationId xmlns:a16="http://schemas.microsoft.com/office/drawing/2014/main" id="{7390BA2F-B6C6-5C7A-2885-B8BD2C8065AF}"/>
              </a:ext>
            </a:extLst>
          </p:cNvPr>
          <p:cNvGraphicFramePr>
            <a:graphicFrameLocks noGrp="1"/>
          </p:cNvGraphicFramePr>
          <p:nvPr>
            <p:ph idx="1"/>
            <p:extLst>
              <p:ext uri="{D42A27DB-BD31-4B8C-83A1-F6EECF244321}">
                <p14:modId xmlns:p14="http://schemas.microsoft.com/office/powerpoint/2010/main" val="335239471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7112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226E264-D099-1237-FB69-7FB6DA7A715D}"/>
              </a:ext>
            </a:extLst>
          </p:cNvPr>
          <p:cNvSpPr>
            <a:spLocks noGrp="1"/>
          </p:cNvSpPr>
          <p:nvPr>
            <p:ph type="title"/>
          </p:nvPr>
        </p:nvSpPr>
        <p:spPr>
          <a:xfrm>
            <a:off x="686834" y="1153572"/>
            <a:ext cx="3200400" cy="4461163"/>
          </a:xfrm>
        </p:spPr>
        <p:txBody>
          <a:bodyPr>
            <a:normAutofit/>
          </a:bodyPr>
          <a:lstStyle/>
          <a:p>
            <a:r>
              <a:rPr lang="en-US">
                <a:solidFill>
                  <a:srgbClr val="FFFFFF"/>
                </a:solidFill>
              </a:rPr>
              <a:t>See?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5D8B3937-B35B-A801-F0D9-617D6DC71753}"/>
              </a:ext>
            </a:extLst>
          </p:cNvPr>
          <p:cNvSpPr>
            <a:spLocks noGrp="1"/>
          </p:cNvSpPr>
          <p:nvPr>
            <p:ph idx="1"/>
          </p:nvPr>
        </p:nvSpPr>
        <p:spPr>
          <a:xfrm>
            <a:off x="4447308" y="591344"/>
            <a:ext cx="6906491" cy="5585619"/>
          </a:xfrm>
        </p:spPr>
        <p:txBody>
          <a:bodyPr anchor="ctr">
            <a:normAutofit/>
          </a:bodyPr>
          <a:lstStyle/>
          <a:p>
            <a:pPr lvl="0"/>
            <a:r>
              <a:rPr lang="en-US" sz="2400" dirty="0"/>
              <a:t>The Secretary of State shall design and deliver a new online passport renewal experience that does not require any physical documents to be mailed.</a:t>
            </a:r>
          </a:p>
          <a:p>
            <a:pPr lvl="0"/>
            <a:r>
              <a:rPr lang="en-US" sz="2400" dirty="0"/>
              <a:t>The Secretary of Agriculture shall:</a:t>
            </a:r>
            <a:br>
              <a:rPr lang="en-US" sz="2400" dirty="0"/>
            </a:br>
            <a:r>
              <a:rPr lang="en-US" sz="2400" dirty="0"/>
              <a:t>            (</a:t>
            </a:r>
            <a:r>
              <a:rPr lang="en-US" sz="2400" dirty="0" err="1"/>
              <a:t>i</a:t>
            </a:r>
            <a:r>
              <a:rPr lang="en-US" sz="2400" dirty="0"/>
              <a:t>)    test the use of the Special Supplemental Nutrition Program for Women, Infants, and Children (WIC) benefits for online purchasing;</a:t>
            </a:r>
            <a:br>
              <a:rPr lang="en-US" sz="2400" dirty="0"/>
            </a:br>
            <a:r>
              <a:rPr lang="en-US" sz="2400" dirty="0"/>
              <a:t>            (ii)   identify opportunities to reduce individuals’ and families’ burdens by simplifying enrollment and recertification for nutrition assistance programs such as the Supplemental Nutrition Assistance Program (SNAP) and the WIC, including expanding the use of direct certification; and</a:t>
            </a:r>
            <a:br>
              <a:rPr lang="en-US" sz="2400" dirty="0"/>
            </a:br>
            <a:r>
              <a:rPr lang="en-US" sz="2400" dirty="0"/>
              <a:t>            (iii)  design and implement a simplified direct farm loan application process.</a:t>
            </a:r>
          </a:p>
          <a:p>
            <a:endParaRPr lang="en-US" sz="2400" dirty="0"/>
          </a:p>
        </p:txBody>
      </p:sp>
    </p:spTree>
    <p:extLst>
      <p:ext uri="{BB962C8B-B14F-4D97-AF65-F5344CB8AC3E}">
        <p14:creationId xmlns:p14="http://schemas.microsoft.com/office/powerpoint/2010/main" val="2554494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287570-E352-C8B2-4276-DFEB45C5EFCB}"/>
              </a:ext>
            </a:extLst>
          </p:cNvPr>
          <p:cNvSpPr>
            <a:spLocks noGrp="1"/>
          </p:cNvSpPr>
          <p:nvPr>
            <p:ph type="title"/>
          </p:nvPr>
        </p:nvSpPr>
        <p:spPr>
          <a:xfrm>
            <a:off x="686834" y="1153572"/>
            <a:ext cx="3200400" cy="4461163"/>
          </a:xfrm>
        </p:spPr>
        <p:txBody>
          <a:bodyPr>
            <a:normAutofit/>
          </a:bodyPr>
          <a:lstStyle/>
          <a:p>
            <a:r>
              <a:rPr lang="en-US">
                <a:solidFill>
                  <a:srgbClr val="FFFFFF"/>
                </a:solidFill>
              </a:rPr>
              <a:t>See?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31E74CA2-6CBD-2A10-DFAB-F307C68C5F50}"/>
              </a:ext>
            </a:extLst>
          </p:cNvPr>
          <p:cNvSpPr>
            <a:spLocks noGrp="1"/>
          </p:cNvSpPr>
          <p:nvPr>
            <p:ph idx="1"/>
          </p:nvPr>
        </p:nvSpPr>
        <p:spPr>
          <a:xfrm>
            <a:off x="4447308" y="591344"/>
            <a:ext cx="6906491" cy="5585619"/>
          </a:xfrm>
        </p:spPr>
        <p:txBody>
          <a:bodyPr anchor="ctr">
            <a:normAutofit/>
          </a:bodyPr>
          <a:lstStyle/>
          <a:p>
            <a:pPr lvl="0"/>
            <a:r>
              <a:rPr lang="en-US" sz="2200" dirty="0"/>
              <a:t>HHS: strengthen requirements for maternal health quality measurement, including measuring perinatal quality and patient care experiences, and evaluating the measurements by race and ethnicity to aim to better identify inequities in maternal health care delivery and outcomes;</a:t>
            </a:r>
          </a:p>
          <a:p>
            <a:pPr lvl="0"/>
            <a:r>
              <a:rPr lang="en-US" sz="2200" dirty="0"/>
              <a:t>support coordination between benefit programs to ensure applicants and beneficiaries in one program are automatically enrolled in other programs for which they are eligible;</a:t>
            </a:r>
          </a:p>
          <a:p>
            <a:pPr lvl="0"/>
            <a:r>
              <a:rPr lang="en-US" sz="2200" dirty="0"/>
              <a:t>support streamlining State enrollment and renewal processes and removing barriers, including by eliminating face-to-face interview requirements and requiring prepopulated electronic renewal forms, to ensure eligible individuals are automatically enrolled in and retain access to critical benefit programs;</a:t>
            </a:r>
          </a:p>
          <a:p>
            <a:endParaRPr lang="en-US" sz="2200" dirty="0"/>
          </a:p>
        </p:txBody>
      </p:sp>
    </p:spTree>
    <p:extLst>
      <p:ext uri="{BB962C8B-B14F-4D97-AF65-F5344CB8AC3E}">
        <p14:creationId xmlns:p14="http://schemas.microsoft.com/office/powerpoint/2010/main" val="382680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1AF901C-3881-13E5-0513-15863B05C5F9}"/>
              </a:ext>
            </a:extLst>
          </p:cNvPr>
          <p:cNvSpPr>
            <a:spLocks noGrp="1"/>
          </p:cNvSpPr>
          <p:nvPr>
            <p:ph type="title"/>
          </p:nvPr>
        </p:nvSpPr>
        <p:spPr>
          <a:xfrm>
            <a:off x="686834" y="1153572"/>
            <a:ext cx="3200400" cy="4461163"/>
          </a:xfrm>
        </p:spPr>
        <p:txBody>
          <a:bodyPr>
            <a:normAutofit/>
          </a:bodyPr>
          <a:lstStyle/>
          <a:p>
            <a:r>
              <a:rPr lang="en-US">
                <a:solidFill>
                  <a:srgbClr val="FFFFFF"/>
                </a:solidFill>
              </a:rPr>
              <a:t>And see?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DC699C69-B61C-A295-F956-B617197A8740}"/>
              </a:ext>
            </a:extLst>
          </p:cNvPr>
          <p:cNvSpPr>
            <a:spLocks noGrp="1"/>
          </p:cNvSpPr>
          <p:nvPr>
            <p:ph idx="1"/>
          </p:nvPr>
        </p:nvSpPr>
        <p:spPr>
          <a:xfrm>
            <a:off x="4447308" y="591344"/>
            <a:ext cx="6906491" cy="5585619"/>
          </a:xfrm>
        </p:spPr>
        <p:txBody>
          <a:bodyPr anchor="ctr">
            <a:normAutofit/>
          </a:bodyPr>
          <a:lstStyle/>
          <a:p>
            <a:pPr lvl="0"/>
            <a:r>
              <a:rPr lang="en-US" dirty="0"/>
              <a:t>The Administrator of the United States Agency for International Development (USAID) shall review and revise, as appropriate, regulations, forms, instructions, or other sources of guidance relating to the application for grants and cooperative agreements in countries in which USAID works to ensure that </a:t>
            </a:r>
          </a:p>
          <a:p>
            <a:pPr lvl="0"/>
            <a:r>
              <a:rPr lang="en-US" dirty="0"/>
              <a:t>such policies are clear and intelligible, do not contain unjustified administrative burdens or excessive paperwork requirements, and do not place undue burdens on local organizations and underserved communities.</a:t>
            </a:r>
          </a:p>
          <a:p>
            <a:endParaRPr lang="en-US" dirty="0"/>
          </a:p>
        </p:txBody>
      </p:sp>
    </p:spTree>
    <p:extLst>
      <p:ext uri="{BB962C8B-B14F-4D97-AF65-F5344CB8AC3E}">
        <p14:creationId xmlns:p14="http://schemas.microsoft.com/office/powerpoint/2010/main" val="1315315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278ADA9-6383-4BDD-80D2-8899A40268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84B7147-B0F6-40ED-B5A2-FF72BC8198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Rectangle 11">
            <a:extLst>
              <a:ext uri="{FF2B5EF4-FFF2-40B4-BE49-F238E27FC236}">
                <a16:creationId xmlns:a16="http://schemas.microsoft.com/office/drawing/2014/main" id="{B36D2DE0-0628-4A9A-A59D-7BA8B5EB3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8E405C9-94BE-41DA-928C-DEC9A8550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815929" y="148929"/>
            <a:ext cx="6560142" cy="65601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69527F6A-5A0E-515E-2A0E-013AB0B68765}"/>
              </a:ext>
            </a:extLst>
          </p:cNvPr>
          <p:cNvSpPr>
            <a:spLocks noGrp="1"/>
          </p:cNvSpPr>
          <p:nvPr>
            <p:ph type="title"/>
          </p:nvPr>
        </p:nvSpPr>
        <p:spPr>
          <a:xfrm>
            <a:off x="3315031" y="1380754"/>
            <a:ext cx="5561938" cy="2513516"/>
          </a:xfrm>
        </p:spPr>
        <p:txBody>
          <a:bodyPr vert="horz" lIns="91440" tIns="45720" rIns="91440" bIns="45720" rtlCol="0" anchor="b">
            <a:normAutofit/>
          </a:bodyPr>
          <a:lstStyle/>
          <a:p>
            <a:pPr algn="ctr"/>
            <a:r>
              <a:rPr lang="en-US" sz="5100" kern="1200">
                <a:solidFill>
                  <a:schemeClr val="tx1"/>
                </a:solidFill>
                <a:latin typeface="+mj-lt"/>
                <a:ea typeface="+mj-ea"/>
                <a:cs typeface="+mj-cs"/>
              </a:rPr>
              <a:t>OMB on Paperwork Reduction and Equity</a:t>
            </a:r>
          </a:p>
        </p:txBody>
      </p:sp>
      <p:sp>
        <p:nvSpPr>
          <p:cNvPr id="3" name="Content Placeholder 2">
            <a:extLst>
              <a:ext uri="{FF2B5EF4-FFF2-40B4-BE49-F238E27FC236}">
                <a16:creationId xmlns:a16="http://schemas.microsoft.com/office/drawing/2014/main" id="{30C691D1-5493-22BC-D3F5-57249C381F62}"/>
              </a:ext>
            </a:extLst>
          </p:cNvPr>
          <p:cNvSpPr>
            <a:spLocks noGrp="1"/>
          </p:cNvSpPr>
          <p:nvPr>
            <p:ph idx="1"/>
          </p:nvPr>
        </p:nvSpPr>
        <p:spPr>
          <a:xfrm>
            <a:off x="3315031" y="4076802"/>
            <a:ext cx="5561938" cy="1534587"/>
          </a:xfrm>
        </p:spPr>
        <p:txBody>
          <a:bodyPr vert="horz" lIns="91440" tIns="45720" rIns="91440" bIns="45720" rtlCol="0">
            <a:normAutofit/>
          </a:bodyPr>
          <a:lstStyle/>
          <a:p>
            <a:pPr marL="0" indent="0" algn="ctr">
              <a:buNone/>
            </a:pPr>
            <a:r>
              <a:rPr lang="en-US" sz="2400" kern="1200">
                <a:solidFill>
                  <a:schemeClr val="tx1"/>
                </a:solidFill>
                <a:latin typeface="+mn-lt"/>
                <a:ea typeface="+mn-ea"/>
                <a:cs typeface="+mn-cs"/>
              </a:rPr>
              <a:t>Add</a:t>
            </a:r>
          </a:p>
        </p:txBody>
      </p:sp>
      <p:sp>
        <p:nvSpPr>
          <p:cNvPr id="16" name="Arc 15">
            <a:extLst>
              <a:ext uri="{FF2B5EF4-FFF2-40B4-BE49-F238E27FC236}">
                <a16:creationId xmlns:a16="http://schemas.microsoft.com/office/drawing/2014/main" id="{D2091A72-D5BB-42AC-8FD3-F7747D9086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9222429" flipV="1">
            <a:off x="2494119" y="6170"/>
            <a:ext cx="6816262" cy="6816262"/>
          </a:xfrm>
          <a:prstGeom prst="arc">
            <a:avLst>
              <a:gd name="adj1" fmla="val 16200000"/>
              <a:gd name="adj2" fmla="val 20093138"/>
            </a:avLst>
          </a:prstGeom>
          <a:ln w="127000" cap="rnd">
            <a:solidFill>
              <a:schemeClr val="accent4">
                <a:alpha val="95000"/>
              </a:schemeClr>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Oval 17">
            <a:extLst>
              <a:ext uri="{FF2B5EF4-FFF2-40B4-BE49-F238E27FC236}">
                <a16:creationId xmlns:a16="http://schemas.microsoft.com/office/drawing/2014/main" id="{6ED12BFC-A737-46AF-8411-481112D54B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0995" y="5310973"/>
            <a:ext cx="705948" cy="6867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471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E12734E-4DC5-23F5-96F9-4618369671F0}"/>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Whoa</a:t>
            </a:r>
          </a:p>
        </p:txBody>
      </p:sp>
      <p:graphicFrame>
        <p:nvGraphicFramePr>
          <p:cNvPr id="5" name="Content Placeholder 2">
            <a:extLst>
              <a:ext uri="{FF2B5EF4-FFF2-40B4-BE49-F238E27FC236}">
                <a16:creationId xmlns:a16="http://schemas.microsoft.com/office/drawing/2014/main" id="{CBA811A4-EB9A-2304-877D-E432FFF082FE}"/>
              </a:ext>
            </a:extLst>
          </p:cNvPr>
          <p:cNvGraphicFramePr>
            <a:graphicFrameLocks noGrp="1"/>
          </p:cNvGraphicFramePr>
          <p:nvPr>
            <p:ph idx="1"/>
            <p:extLst>
              <p:ext uri="{D42A27DB-BD31-4B8C-83A1-F6EECF244321}">
                <p14:modId xmlns:p14="http://schemas.microsoft.com/office/powerpoint/2010/main" val="209096449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457555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DDB4E1-2DAA-F45D-FD84-D0CCE7736F91}"/>
              </a:ext>
            </a:extLst>
          </p:cNvPr>
          <p:cNvSpPr>
            <a:spLocks noGrp="1"/>
          </p:cNvSpPr>
          <p:nvPr>
            <p:ph type="title"/>
          </p:nvPr>
        </p:nvSpPr>
        <p:spPr>
          <a:xfrm>
            <a:off x="640080" y="325369"/>
            <a:ext cx="4368602" cy="1956841"/>
          </a:xfrm>
        </p:spPr>
        <p:txBody>
          <a:bodyPr anchor="b">
            <a:normAutofit/>
          </a:bodyPr>
          <a:lstStyle/>
          <a:p>
            <a:r>
              <a:rPr lang="en-US" sz="5400"/>
              <a:t>More Whoa</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A63FE92-13D8-E67B-996F-CD67EF5BF390}"/>
              </a:ext>
            </a:extLst>
          </p:cNvPr>
          <p:cNvSpPr>
            <a:spLocks noGrp="1"/>
          </p:cNvSpPr>
          <p:nvPr>
            <p:ph idx="1"/>
          </p:nvPr>
        </p:nvSpPr>
        <p:spPr>
          <a:xfrm>
            <a:off x="640080" y="2872899"/>
            <a:ext cx="4243589" cy="3320668"/>
          </a:xfrm>
        </p:spPr>
        <p:txBody>
          <a:bodyPr>
            <a:normAutofit/>
          </a:bodyPr>
          <a:lstStyle/>
          <a:p>
            <a:r>
              <a:rPr lang="en-US" sz="2200"/>
              <a:t>Activities like comprehending a notice received from the agency or searching an agency’s website to understand whether or not a prospective respondent is eligible to apply for a benefit are key aspects of the overall experience of burden when responding to (or choosing to respond to) an information collection.</a:t>
            </a:r>
          </a:p>
        </p:txBody>
      </p:sp>
      <p:pic>
        <p:nvPicPr>
          <p:cNvPr id="5" name="Picture 4" descr="A person reaching for a paper on a table full of paper and sticky notes">
            <a:extLst>
              <a:ext uri="{FF2B5EF4-FFF2-40B4-BE49-F238E27FC236}">
                <a16:creationId xmlns:a16="http://schemas.microsoft.com/office/drawing/2014/main" id="{231ED248-CEF0-2719-D806-59F03FFF053C}"/>
              </a:ext>
            </a:extLst>
          </p:cNvPr>
          <p:cNvPicPr>
            <a:picLocks noChangeAspect="1"/>
          </p:cNvPicPr>
          <p:nvPr/>
        </p:nvPicPr>
        <p:blipFill rotWithShape="1">
          <a:blip r:embed="rId2"/>
          <a:srcRect l="16027" r="17020"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679693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DE2E8FE-B87B-430D-9722-167B5E2C25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Magnifying glass and question mark">
            <a:extLst>
              <a:ext uri="{FF2B5EF4-FFF2-40B4-BE49-F238E27FC236}">
                <a16:creationId xmlns:a16="http://schemas.microsoft.com/office/drawing/2014/main" id="{521C3C7D-EE6D-5D6A-6279-FEB46EE5DCEA}"/>
              </a:ext>
            </a:extLst>
          </p:cNvPr>
          <p:cNvPicPr>
            <a:picLocks noChangeAspect="1"/>
          </p:cNvPicPr>
          <p:nvPr/>
        </p:nvPicPr>
        <p:blipFill rotWithShape="1">
          <a:blip r:embed="rId2">
            <a:duotone>
              <a:schemeClr val="accent1">
                <a:shade val="45000"/>
                <a:satMod val="135000"/>
              </a:schemeClr>
              <a:prstClr val="white"/>
            </a:duotone>
            <a:alphaModFix amt="35000"/>
          </a:blip>
          <a:srcRect/>
          <a:stretch/>
        </p:blipFill>
        <p:spPr>
          <a:xfrm>
            <a:off x="20" y="10"/>
            <a:ext cx="12191981" cy="6857989"/>
          </a:xfrm>
          <a:prstGeom prst="rect">
            <a:avLst/>
          </a:prstGeom>
        </p:spPr>
      </p:pic>
      <p:sp>
        <p:nvSpPr>
          <p:cNvPr id="2" name="Title 1">
            <a:extLst>
              <a:ext uri="{FF2B5EF4-FFF2-40B4-BE49-F238E27FC236}">
                <a16:creationId xmlns:a16="http://schemas.microsoft.com/office/drawing/2014/main" id="{4FF1FAE3-AD6D-B245-A559-269AC6196374}"/>
              </a:ext>
            </a:extLst>
          </p:cNvPr>
          <p:cNvSpPr>
            <a:spLocks noGrp="1"/>
          </p:cNvSpPr>
          <p:nvPr>
            <p:ph type="title"/>
          </p:nvPr>
        </p:nvSpPr>
        <p:spPr>
          <a:xfrm>
            <a:off x="242910" y="1598246"/>
            <a:ext cx="4626709" cy="5122985"/>
          </a:xfrm>
        </p:spPr>
        <p:txBody>
          <a:bodyPr vert="horz" lIns="91440" tIns="45720" rIns="91440" bIns="45720" rtlCol="0" anchor="t">
            <a:normAutofit/>
          </a:bodyPr>
          <a:lstStyle/>
          <a:p>
            <a:pPr algn="r"/>
            <a:r>
              <a:rPr lang="en-US" sz="8000">
                <a:solidFill>
                  <a:srgbClr val="FFFFFF"/>
                </a:solidFill>
              </a:rPr>
              <a:t>A question</a:t>
            </a:r>
          </a:p>
        </p:txBody>
      </p:sp>
      <p:sp>
        <p:nvSpPr>
          <p:cNvPr id="3" name="Content Placeholder 2">
            <a:extLst>
              <a:ext uri="{FF2B5EF4-FFF2-40B4-BE49-F238E27FC236}">
                <a16:creationId xmlns:a16="http://schemas.microsoft.com/office/drawing/2014/main" id="{49BB8DCF-BC5C-5A48-9D6B-FCE350ADE12A}"/>
              </a:ext>
            </a:extLst>
          </p:cNvPr>
          <p:cNvSpPr>
            <a:spLocks noGrp="1"/>
          </p:cNvSpPr>
          <p:nvPr>
            <p:ph idx="1"/>
          </p:nvPr>
        </p:nvSpPr>
        <p:spPr>
          <a:xfrm>
            <a:off x="5792994" y="1590840"/>
            <a:ext cx="5672176" cy="5095221"/>
          </a:xfrm>
        </p:spPr>
        <p:txBody>
          <a:bodyPr vert="horz" lIns="91440" tIns="45720" rIns="91440" bIns="45720" rtlCol="0">
            <a:normAutofit/>
          </a:bodyPr>
          <a:lstStyle/>
          <a:p>
            <a:pPr marL="0" indent="0">
              <a:buNone/>
            </a:pPr>
            <a:r>
              <a:rPr lang="en-US" sz="4400">
                <a:solidFill>
                  <a:srgbClr val="FFFFFF"/>
                </a:solidFill>
              </a:rPr>
              <a:t>What is the most precious thing that human beings have?</a:t>
            </a: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2893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384739-A78A-9A4D-B7CA-C5E0297F44DC}"/>
              </a:ext>
            </a:extLst>
          </p:cNvPr>
          <p:cNvSpPr>
            <a:spLocks noGrp="1"/>
          </p:cNvSpPr>
          <p:nvPr>
            <p:ph type="title"/>
          </p:nvPr>
        </p:nvSpPr>
        <p:spPr>
          <a:xfrm>
            <a:off x="638882" y="639193"/>
            <a:ext cx="3571810" cy="3573516"/>
          </a:xfrm>
        </p:spPr>
        <p:txBody>
          <a:bodyPr vert="horz" lIns="91440" tIns="45720" rIns="91440" bIns="45720" rtlCol="0" anchor="b">
            <a:normAutofit/>
          </a:bodyPr>
          <a:lstStyle/>
          <a:p>
            <a:r>
              <a:rPr lang="en-US" sz="6600" kern="1200">
                <a:solidFill>
                  <a:schemeClr val="tx1"/>
                </a:solidFill>
                <a:latin typeface="+mj-lt"/>
                <a:ea typeface="+mj-ea"/>
                <a:cs typeface="+mj-cs"/>
              </a:rPr>
              <a:t>An answer</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F4FF6BF5-DBBF-7440-B3B6-1F9851C94371}"/>
              </a:ext>
            </a:extLst>
          </p:cNvPr>
          <p:cNvPicPr>
            <a:picLocks noGrp="1" noChangeAspect="1"/>
          </p:cNvPicPr>
          <p:nvPr>
            <p:ph idx="1"/>
          </p:nvPr>
        </p:nvPicPr>
        <p:blipFill>
          <a:blip r:embed="rId2"/>
          <a:stretch>
            <a:fillRect/>
          </a:stretch>
        </p:blipFill>
        <p:spPr>
          <a:xfrm>
            <a:off x="4654296" y="1359118"/>
            <a:ext cx="7214616" cy="4112331"/>
          </a:xfrm>
          <a:prstGeom prst="rect">
            <a:avLst/>
          </a:prstGeom>
        </p:spPr>
      </p:pic>
    </p:spTree>
    <p:extLst>
      <p:ext uri="{BB962C8B-B14F-4D97-AF65-F5344CB8AC3E}">
        <p14:creationId xmlns:p14="http://schemas.microsoft.com/office/powerpoint/2010/main" val="39763197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3377</TotalTime>
  <Words>1479</Words>
  <Application>Microsoft Macintosh PowerPoint</Application>
  <PresentationFormat>Widescreen</PresentationFormat>
  <Paragraphs>147</Paragraphs>
  <Slides>31</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Times</vt:lpstr>
      <vt:lpstr>Times Ten LT Std Roman</vt:lpstr>
      <vt:lpstr>Office Theme</vt:lpstr>
      <vt:lpstr>Sludge</vt:lpstr>
      <vt:lpstr>Breaking News</vt:lpstr>
      <vt:lpstr>A number</vt:lpstr>
      <vt:lpstr>Scarcity</vt:lpstr>
      <vt:lpstr>Some Concepts</vt:lpstr>
      <vt:lpstr>Evidence</vt:lpstr>
      <vt:lpstr>A Bad Combination</vt:lpstr>
      <vt:lpstr>Less Sludge: Dynarski et al., 2018</vt:lpstr>
      <vt:lpstr>Dynarski et al., 2018, continued</vt:lpstr>
      <vt:lpstr>More Sludge: Luca et al., 2017</vt:lpstr>
      <vt:lpstr>The Scope of the Problem</vt:lpstr>
      <vt:lpstr>Examples</vt:lpstr>
      <vt:lpstr>Simple Data: Everyone Believes In Redemption</vt:lpstr>
      <vt:lpstr>What Works</vt:lpstr>
      <vt:lpstr>The Mechanisms</vt:lpstr>
      <vt:lpstr>The Paperwork Reduction Act</vt:lpstr>
      <vt:lpstr>Agencies</vt:lpstr>
      <vt:lpstr>Sludge</vt:lpstr>
      <vt:lpstr>Sludge and Nudge</vt:lpstr>
      <vt:lpstr>Defending Administrative Burdens</vt:lpstr>
      <vt:lpstr>What Should Be Done, Now</vt:lpstr>
      <vt:lpstr>See?</vt:lpstr>
      <vt:lpstr>Biden on Customer Service</vt:lpstr>
      <vt:lpstr>See?</vt:lpstr>
      <vt:lpstr>See?</vt:lpstr>
      <vt:lpstr>And see?</vt:lpstr>
      <vt:lpstr>OMB on Paperwork Reduction and Equity</vt:lpstr>
      <vt:lpstr>Whoa</vt:lpstr>
      <vt:lpstr>More Whoa</vt:lpstr>
      <vt:lpstr>A question</vt:lpstr>
      <vt:lpstr>An answer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Sludge and Ordeals</dc:title>
  <dc:creator>Cass Sunstein</dc:creator>
  <cp:lastModifiedBy>Cass Sunstein</cp:lastModifiedBy>
  <cp:revision>26</cp:revision>
  <dcterms:created xsi:type="dcterms:W3CDTF">2019-05-25T20:59:10Z</dcterms:created>
  <dcterms:modified xsi:type="dcterms:W3CDTF">2022-07-11T15:00:40Z</dcterms:modified>
</cp:coreProperties>
</file>