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Lst>
  <p:notesMasterIdLst>
    <p:notesMasterId r:id="rId4"/>
  </p:notesMasterIdLst>
  <p:handoutMasterIdLst>
    <p:handoutMasterId r:id="rId5"/>
  </p:handoutMasterIdLst>
  <p:sldIdLst>
    <p:sldId id="261" r:id="rId2"/>
    <p:sldId id="262" r:id="rId3"/>
  </p:sldIdLst>
  <p:sldSz cx="7772400" cy="10058400"/>
  <p:notesSz cx="7023100" cy="93091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orso, Jennifer" initials="CJ" lastIdx="4" clrIdx="0">
    <p:extLst>
      <p:ext uri="{19B8F6BF-5375-455C-9EA6-DF929625EA0E}">
        <p15:presenceInfo xmlns:p15="http://schemas.microsoft.com/office/powerpoint/2012/main" userId="S::corso.jj@pg.com::2bac34cb-88ff-4bd9-8110-7e22fde19580" providerId="AD"/>
      </p:ext>
    </p:extLst>
  </p:cmAuthor>
  <p:cmAuthor id="2" name="Schaeffer, Jaime" initials="SJ" lastIdx="14" clrIdx="1">
    <p:extLst>
      <p:ext uri="{19B8F6BF-5375-455C-9EA6-DF929625EA0E}">
        <p15:presenceInfo xmlns:p15="http://schemas.microsoft.com/office/powerpoint/2012/main" userId="S::schaeffer.m.1@pg.com::988e03b8-362c-47a0-a6d4-38696d743656" providerId="AD"/>
      </p:ext>
    </p:extLst>
  </p:cmAuthor>
  <p:cmAuthor id="3" name="Davis, Jennifer" initials="DJ" lastIdx="10" clrIdx="2">
    <p:extLst>
      <p:ext uri="{19B8F6BF-5375-455C-9EA6-DF929625EA0E}">
        <p15:presenceInfo xmlns:p15="http://schemas.microsoft.com/office/powerpoint/2012/main" userId="S::davis.jl@pg.com::7b76b3be-d6fb-43c5-aaf4-6b3176ce33c0" providerId="AD"/>
      </p:ext>
    </p:extLst>
  </p:cmAuthor>
  <p:cmAuthor id="4" name="Valkonen, Stefani" initials="VS" lastIdx="6" clrIdx="3">
    <p:extLst>
      <p:ext uri="{19B8F6BF-5375-455C-9EA6-DF929625EA0E}">
        <p15:presenceInfo xmlns:p15="http://schemas.microsoft.com/office/powerpoint/2012/main" userId="S::valkonen.s@pg.com::08fb6e39-bb69-4ef5-bc21-0d656b777603"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3DAF"/>
    <a:srgbClr val="0099FF"/>
    <a:srgbClr val="3F3F3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0229" autoAdjust="0"/>
    <p:restoredTop sz="96327"/>
  </p:normalViewPr>
  <p:slideViewPr>
    <p:cSldViewPr snapToGrid="0" snapToObjects="1">
      <p:cViewPr>
        <p:scale>
          <a:sx n="180" d="100"/>
          <a:sy n="180" d="100"/>
        </p:scale>
        <p:origin x="2544" y="-4360"/>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80" d="100"/>
        <a:sy n="80" d="100"/>
      </p:scale>
      <p:origin x="0" y="0"/>
    </p:cViewPr>
  </p:sorterViewPr>
  <p:notesViewPr>
    <p:cSldViewPr snapToGrid="0" snapToObjects="1">
      <p:cViewPr varScale="1">
        <p:scale>
          <a:sx n="95" d="100"/>
          <a:sy n="95" d="100"/>
        </p:scale>
        <p:origin x="4312" y="192"/>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commentAuthors" Target="commentAuthors.xml"/><Relationship Id="rId11" Type="http://schemas.microsoft.com/office/2016/11/relationships/changesInfo" Target="changesInfos/changesInfo1.xml"/><Relationship Id="rId5" Type="http://schemas.openxmlformats.org/officeDocument/2006/relationships/handoutMaster" Target="handoutMasters/handoutMaster1.xml"/><Relationship Id="rId10" Type="http://schemas.openxmlformats.org/officeDocument/2006/relationships/tableStyles" Target="tableStyles.xml"/><Relationship Id="rId4" Type="http://schemas.openxmlformats.org/officeDocument/2006/relationships/notesMaster" Target="notesMasters/notesMaster1.xml"/><Relationship Id="rId9"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Valkonen, Stefani" userId="08fb6e39-bb69-4ef5-bc21-0d656b777603" providerId="ADAL" clId="{7E154E1F-FD7E-4576-B614-80EBACDAB8ED}"/>
    <pc:docChg chg="modSld">
      <pc:chgData name="Valkonen, Stefani" userId="08fb6e39-bb69-4ef5-bc21-0d656b777603" providerId="ADAL" clId="{7E154E1F-FD7E-4576-B614-80EBACDAB8ED}" dt="2021-09-20T10:09:29.181" v="8" actId="20577"/>
      <pc:docMkLst>
        <pc:docMk/>
      </pc:docMkLst>
      <pc:sldChg chg="modSp mod">
        <pc:chgData name="Valkonen, Stefani" userId="08fb6e39-bb69-4ef5-bc21-0d656b777603" providerId="ADAL" clId="{7E154E1F-FD7E-4576-B614-80EBACDAB8ED}" dt="2021-09-20T10:09:29.181" v="8" actId="20577"/>
        <pc:sldMkLst>
          <pc:docMk/>
          <pc:sldMk cId="3768186184" sldId="261"/>
        </pc:sldMkLst>
        <pc:spChg chg="mod">
          <ac:chgData name="Valkonen, Stefani" userId="08fb6e39-bb69-4ef5-bc21-0d656b777603" providerId="ADAL" clId="{7E154E1F-FD7E-4576-B614-80EBACDAB8ED}" dt="2021-09-20T10:09:29.181" v="8" actId="20577"/>
          <ac:spMkLst>
            <pc:docMk/>
            <pc:sldMk cId="3768186184" sldId="261"/>
            <ac:spMk id="3" creationId="{73291081-634E-E84F-8E92-FE97F35C2AA4}"/>
          </ac:spMkLst>
        </pc:spChg>
        <pc:spChg chg="mod">
          <ac:chgData name="Valkonen, Stefani" userId="08fb6e39-bb69-4ef5-bc21-0d656b777603" providerId="ADAL" clId="{7E154E1F-FD7E-4576-B614-80EBACDAB8ED}" dt="2021-09-16T18:16:46.061" v="0" actId="13926"/>
          <ac:spMkLst>
            <pc:docMk/>
            <pc:sldMk cId="3768186184" sldId="261"/>
            <ac:spMk id="11" creationId="{86D74DE9-2D23-694C-9DF8-F7BA0AD1379A}"/>
          </ac:spMkLst>
        </pc:spChg>
        <pc:spChg chg="mod">
          <ac:chgData name="Valkonen, Stefani" userId="08fb6e39-bb69-4ef5-bc21-0d656b777603" providerId="ADAL" clId="{7E154E1F-FD7E-4576-B614-80EBACDAB8ED}" dt="2021-09-16T18:16:46.061" v="0" actId="13926"/>
          <ac:spMkLst>
            <pc:docMk/>
            <pc:sldMk cId="3768186184" sldId="261"/>
            <ac:spMk id="13" creationId="{716D8BBA-48BE-9D4F-8E54-EE03B4B7E05C}"/>
          </ac:spMkLst>
        </pc:spChg>
        <pc:spChg chg="mod">
          <ac:chgData name="Valkonen, Stefani" userId="08fb6e39-bb69-4ef5-bc21-0d656b777603" providerId="ADAL" clId="{7E154E1F-FD7E-4576-B614-80EBACDAB8ED}" dt="2021-09-16T18:16:46.061" v="0" actId="13926"/>
          <ac:spMkLst>
            <pc:docMk/>
            <pc:sldMk cId="3768186184" sldId="261"/>
            <ac:spMk id="17" creationId="{06836218-9394-5347-B89C-AA379E71F072}"/>
          </ac:spMkLst>
        </pc:spChg>
        <pc:spChg chg="mod">
          <ac:chgData name="Valkonen, Stefani" userId="08fb6e39-bb69-4ef5-bc21-0d656b777603" providerId="ADAL" clId="{7E154E1F-FD7E-4576-B614-80EBACDAB8ED}" dt="2021-09-16T18:16:46.061" v="0" actId="13926"/>
          <ac:spMkLst>
            <pc:docMk/>
            <pc:sldMk cId="3768186184" sldId="261"/>
            <ac:spMk id="22" creationId="{3C7EB722-2A46-48CF-93E6-154B8BD3E64E}"/>
          </ac:spMkLst>
        </pc:spChg>
        <pc:spChg chg="mod">
          <ac:chgData name="Valkonen, Stefani" userId="08fb6e39-bb69-4ef5-bc21-0d656b777603" providerId="ADAL" clId="{7E154E1F-FD7E-4576-B614-80EBACDAB8ED}" dt="2021-09-16T18:16:46.061" v="0" actId="13926"/>
          <ac:spMkLst>
            <pc:docMk/>
            <pc:sldMk cId="3768186184" sldId="261"/>
            <ac:spMk id="25" creationId="{2DDFF23D-C693-4A81-9764-E32CD75C32D9}"/>
          </ac:spMkLst>
        </pc:spChg>
        <pc:graphicFrameChg chg="modGraphic">
          <ac:chgData name="Valkonen, Stefani" userId="08fb6e39-bb69-4ef5-bc21-0d656b777603" providerId="ADAL" clId="{7E154E1F-FD7E-4576-B614-80EBACDAB8ED}" dt="2021-09-16T18:33:51.542" v="3" actId="6549"/>
          <ac:graphicFrameMkLst>
            <pc:docMk/>
            <pc:sldMk cId="3768186184" sldId="261"/>
            <ac:graphicFrameMk id="12" creationId="{F17938BB-4679-0B48-83E3-D019AB644020}"/>
          </ac:graphicFrameMkLst>
        </pc:graphicFrameChg>
      </pc:sldChg>
      <pc:sldChg chg="modSp mod">
        <pc:chgData name="Valkonen, Stefani" userId="08fb6e39-bb69-4ef5-bc21-0d656b777603" providerId="ADAL" clId="{7E154E1F-FD7E-4576-B614-80EBACDAB8ED}" dt="2021-09-16T18:26:37.809" v="2" actId="13926"/>
        <pc:sldMkLst>
          <pc:docMk/>
          <pc:sldMk cId="2259978871" sldId="262"/>
        </pc:sldMkLst>
        <pc:spChg chg="mod">
          <ac:chgData name="Valkonen, Stefani" userId="08fb6e39-bb69-4ef5-bc21-0d656b777603" providerId="ADAL" clId="{7E154E1F-FD7E-4576-B614-80EBACDAB8ED}" dt="2021-09-16T18:26:37.809" v="2" actId="13926"/>
          <ac:spMkLst>
            <pc:docMk/>
            <pc:sldMk cId="2259978871" sldId="262"/>
            <ac:spMk id="7" creationId="{D8DF001B-335B-DE42-8424-F145C450422E}"/>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1C988281-6F67-4013-985D-2EC306083450}"/>
              </a:ext>
            </a:extLst>
          </p:cNvPr>
          <p:cNvSpPr>
            <a:spLocks noGrp="1"/>
          </p:cNvSpPr>
          <p:nvPr>
            <p:ph type="hdr" sz="quarter"/>
          </p:nvPr>
        </p:nvSpPr>
        <p:spPr>
          <a:xfrm>
            <a:off x="0" y="0"/>
            <a:ext cx="3043238" cy="466725"/>
          </a:xfrm>
          <a:prstGeom prst="rect">
            <a:avLst/>
          </a:prstGeom>
        </p:spPr>
        <p:txBody>
          <a:bodyPr vert="horz" lIns="91440" tIns="45720" rIns="91440" bIns="45720" rtlCol="0"/>
          <a:lstStyle>
            <a:lvl1pPr algn="l">
              <a:defRPr sz="1200"/>
            </a:lvl1pPr>
          </a:lstStyle>
          <a:p>
            <a:endParaRPr lang="en-US" dirty="0"/>
          </a:p>
        </p:txBody>
      </p:sp>
      <p:sp>
        <p:nvSpPr>
          <p:cNvPr id="3" name="Date Placeholder 2">
            <a:extLst>
              <a:ext uri="{FF2B5EF4-FFF2-40B4-BE49-F238E27FC236}">
                <a16:creationId xmlns:a16="http://schemas.microsoft.com/office/drawing/2014/main" id="{F65235FE-85FA-49E5-A067-1FD7E515F7F4}"/>
              </a:ext>
            </a:extLst>
          </p:cNvPr>
          <p:cNvSpPr>
            <a:spLocks noGrp="1"/>
          </p:cNvSpPr>
          <p:nvPr>
            <p:ph type="dt" sz="quarter" idx="1"/>
          </p:nvPr>
        </p:nvSpPr>
        <p:spPr>
          <a:xfrm>
            <a:off x="3978275" y="0"/>
            <a:ext cx="3043238" cy="466725"/>
          </a:xfrm>
          <a:prstGeom prst="rect">
            <a:avLst/>
          </a:prstGeom>
        </p:spPr>
        <p:txBody>
          <a:bodyPr vert="horz" lIns="91440" tIns="45720" rIns="91440" bIns="45720" rtlCol="0"/>
          <a:lstStyle>
            <a:lvl1pPr algn="r">
              <a:defRPr sz="1200"/>
            </a:lvl1pPr>
          </a:lstStyle>
          <a:p>
            <a:fld id="{2E30D007-56DA-4E27-A4E4-1CBDCA66F4DB}" type="datetimeFigureOut">
              <a:rPr lang="en-US" smtClean="0"/>
              <a:t>9/27/21</a:t>
            </a:fld>
            <a:endParaRPr lang="en-US" dirty="0"/>
          </a:p>
        </p:txBody>
      </p:sp>
      <p:sp>
        <p:nvSpPr>
          <p:cNvPr id="4" name="Footer Placeholder 3">
            <a:extLst>
              <a:ext uri="{FF2B5EF4-FFF2-40B4-BE49-F238E27FC236}">
                <a16:creationId xmlns:a16="http://schemas.microsoft.com/office/drawing/2014/main" id="{10F699CB-7CB1-4B34-8CF2-77F89BDFF0DE}"/>
              </a:ext>
            </a:extLst>
          </p:cNvPr>
          <p:cNvSpPr>
            <a:spLocks noGrp="1"/>
          </p:cNvSpPr>
          <p:nvPr>
            <p:ph type="ftr" sz="quarter" idx="2"/>
          </p:nvPr>
        </p:nvSpPr>
        <p:spPr>
          <a:xfrm>
            <a:off x="0" y="8842375"/>
            <a:ext cx="3043238" cy="466725"/>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a:extLst>
              <a:ext uri="{FF2B5EF4-FFF2-40B4-BE49-F238E27FC236}">
                <a16:creationId xmlns:a16="http://schemas.microsoft.com/office/drawing/2014/main" id="{EEE15A12-8C09-4F8D-B627-3FAC311457A8}"/>
              </a:ext>
            </a:extLst>
          </p:cNvPr>
          <p:cNvSpPr>
            <a:spLocks noGrp="1"/>
          </p:cNvSpPr>
          <p:nvPr>
            <p:ph type="sldNum" sz="quarter" idx="3"/>
          </p:nvPr>
        </p:nvSpPr>
        <p:spPr>
          <a:xfrm>
            <a:off x="3978275" y="8842375"/>
            <a:ext cx="3043238" cy="466725"/>
          </a:xfrm>
          <a:prstGeom prst="rect">
            <a:avLst/>
          </a:prstGeom>
        </p:spPr>
        <p:txBody>
          <a:bodyPr vert="horz" lIns="91440" tIns="45720" rIns="91440" bIns="45720" rtlCol="0" anchor="b"/>
          <a:lstStyle>
            <a:lvl1pPr algn="r">
              <a:defRPr sz="1200"/>
            </a:lvl1pPr>
          </a:lstStyle>
          <a:p>
            <a:fld id="{66BCC5E8-FF63-4F56-A620-972465FDB380}" type="slidenum">
              <a:rPr lang="en-US" smtClean="0"/>
              <a:t>‹#›</a:t>
            </a:fld>
            <a:endParaRPr lang="en-US" dirty="0"/>
          </a:p>
        </p:txBody>
      </p:sp>
    </p:spTree>
    <p:extLst>
      <p:ext uri="{BB962C8B-B14F-4D97-AF65-F5344CB8AC3E}">
        <p14:creationId xmlns:p14="http://schemas.microsoft.com/office/powerpoint/2010/main" val="90320423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43238" cy="466725"/>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978275" y="0"/>
            <a:ext cx="3043238" cy="466725"/>
          </a:xfrm>
          <a:prstGeom prst="rect">
            <a:avLst/>
          </a:prstGeom>
        </p:spPr>
        <p:txBody>
          <a:bodyPr vert="horz" lIns="91440" tIns="45720" rIns="91440" bIns="45720" rtlCol="0"/>
          <a:lstStyle>
            <a:lvl1pPr algn="r">
              <a:defRPr sz="1200"/>
            </a:lvl1pPr>
          </a:lstStyle>
          <a:p>
            <a:fld id="{6842C0DA-ABDF-8946-9CB7-74C2A416A96A}" type="datetimeFigureOut">
              <a:rPr lang="en-US" smtClean="0"/>
              <a:t>9/27/21</a:t>
            </a:fld>
            <a:endParaRPr lang="en-US" dirty="0"/>
          </a:p>
        </p:txBody>
      </p:sp>
      <p:sp>
        <p:nvSpPr>
          <p:cNvPr id="4" name="Slide Image Placeholder 3"/>
          <p:cNvSpPr>
            <a:spLocks noGrp="1" noRot="1" noChangeAspect="1"/>
          </p:cNvSpPr>
          <p:nvPr>
            <p:ph type="sldImg" idx="2"/>
          </p:nvPr>
        </p:nvSpPr>
        <p:spPr>
          <a:xfrm>
            <a:off x="2297113" y="1163638"/>
            <a:ext cx="2428875" cy="3141662"/>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701675" y="4479925"/>
            <a:ext cx="5619750" cy="3665538"/>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842375"/>
            <a:ext cx="3043238" cy="466725"/>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978275" y="8842375"/>
            <a:ext cx="3043238" cy="466725"/>
          </a:xfrm>
          <a:prstGeom prst="rect">
            <a:avLst/>
          </a:prstGeom>
        </p:spPr>
        <p:txBody>
          <a:bodyPr vert="horz" lIns="91440" tIns="45720" rIns="91440" bIns="45720" rtlCol="0" anchor="b"/>
          <a:lstStyle>
            <a:lvl1pPr algn="r">
              <a:defRPr sz="1200"/>
            </a:lvl1pPr>
          </a:lstStyle>
          <a:p>
            <a:fld id="{82765D8F-762F-5C4A-A8B6-2C7CA9CB20FC}" type="slidenum">
              <a:rPr lang="en-US" smtClean="0"/>
              <a:t>‹#›</a:t>
            </a:fld>
            <a:endParaRPr lang="en-US" dirty="0"/>
          </a:p>
        </p:txBody>
      </p:sp>
    </p:spTree>
    <p:extLst>
      <p:ext uri="{BB962C8B-B14F-4D97-AF65-F5344CB8AC3E}">
        <p14:creationId xmlns:p14="http://schemas.microsoft.com/office/powerpoint/2010/main" val="316025986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82765D8F-762F-5C4A-A8B6-2C7CA9CB20FC}" type="slidenum">
              <a:rPr lang="en-US" smtClean="0"/>
              <a:t>1</a:t>
            </a:fld>
            <a:endParaRPr lang="en-US" dirty="0"/>
          </a:p>
        </p:txBody>
      </p:sp>
    </p:spTree>
    <p:extLst>
      <p:ext uri="{BB962C8B-B14F-4D97-AF65-F5344CB8AC3E}">
        <p14:creationId xmlns:p14="http://schemas.microsoft.com/office/powerpoint/2010/main" val="401475548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82765D8F-762F-5C4A-A8B6-2C7CA9CB20FC}" type="slidenum">
              <a:rPr lang="en-US" smtClean="0"/>
              <a:t>2</a:t>
            </a:fld>
            <a:endParaRPr lang="en-US" dirty="0"/>
          </a:p>
        </p:txBody>
      </p:sp>
    </p:spTree>
    <p:extLst>
      <p:ext uri="{BB962C8B-B14F-4D97-AF65-F5344CB8AC3E}">
        <p14:creationId xmlns:p14="http://schemas.microsoft.com/office/powerpoint/2010/main" val="224511975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582930" y="1646133"/>
            <a:ext cx="6606540" cy="3501813"/>
          </a:xfrm>
        </p:spPr>
        <p:txBody>
          <a:bodyPr anchor="b"/>
          <a:lstStyle>
            <a:lvl1pPr algn="ctr">
              <a:defRPr sz="5100"/>
            </a:lvl1pPr>
          </a:lstStyle>
          <a:p>
            <a:r>
              <a:rPr lang="en-US"/>
              <a:t>Click to edit Master title style</a:t>
            </a:r>
            <a:endParaRPr lang="en-US" dirty="0"/>
          </a:p>
        </p:txBody>
      </p:sp>
      <p:sp>
        <p:nvSpPr>
          <p:cNvPr id="3" name="Subtitle 2"/>
          <p:cNvSpPr>
            <a:spLocks noGrp="1"/>
          </p:cNvSpPr>
          <p:nvPr>
            <p:ph type="subTitle" idx="1"/>
          </p:nvPr>
        </p:nvSpPr>
        <p:spPr>
          <a:xfrm>
            <a:off x="971550" y="5282989"/>
            <a:ext cx="5829300" cy="2428451"/>
          </a:xfrm>
        </p:spPr>
        <p:txBody>
          <a:bodyPr/>
          <a:lstStyle>
            <a:lvl1pPr marL="0" indent="0" algn="ctr">
              <a:buNone/>
              <a:defRPr sz="2040"/>
            </a:lvl1pPr>
            <a:lvl2pPr marL="388620" indent="0" algn="ctr">
              <a:buNone/>
              <a:defRPr sz="1700"/>
            </a:lvl2pPr>
            <a:lvl3pPr marL="777240" indent="0" algn="ctr">
              <a:buNone/>
              <a:defRPr sz="1530"/>
            </a:lvl3pPr>
            <a:lvl4pPr marL="1165860" indent="0" algn="ctr">
              <a:buNone/>
              <a:defRPr sz="1360"/>
            </a:lvl4pPr>
            <a:lvl5pPr marL="1554480" indent="0" algn="ctr">
              <a:buNone/>
              <a:defRPr sz="1360"/>
            </a:lvl5pPr>
            <a:lvl6pPr marL="1943100" indent="0" algn="ctr">
              <a:buNone/>
              <a:defRPr sz="1360"/>
            </a:lvl6pPr>
            <a:lvl7pPr marL="2331720" indent="0" algn="ctr">
              <a:buNone/>
              <a:defRPr sz="1360"/>
            </a:lvl7pPr>
            <a:lvl8pPr marL="2720340" indent="0" algn="ctr">
              <a:buNone/>
              <a:defRPr sz="1360"/>
            </a:lvl8pPr>
            <a:lvl9pPr marL="3108960" indent="0" algn="ctr">
              <a:buNone/>
              <a:defRPr sz="136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24C1CB71-52D4-6A4B-8907-0863595919BF}" type="datetimeFigureOut">
              <a:rPr lang="en-US" smtClean="0"/>
              <a:t>9/27/21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DB95665-4DBB-2041-B699-62BBE54BC5FE}" type="slidenum">
              <a:rPr lang="en-US" smtClean="0"/>
              <a:t>‹#›</a:t>
            </a:fld>
            <a:endParaRPr lang="en-US" dirty="0"/>
          </a:p>
        </p:txBody>
      </p:sp>
    </p:spTree>
    <p:extLst>
      <p:ext uri="{BB962C8B-B14F-4D97-AF65-F5344CB8AC3E}">
        <p14:creationId xmlns:p14="http://schemas.microsoft.com/office/powerpoint/2010/main" val="358733430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24C1CB71-52D4-6A4B-8907-0863595919BF}" type="datetimeFigureOut">
              <a:rPr lang="en-US" smtClean="0"/>
              <a:t>9/27/21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DB95665-4DBB-2041-B699-62BBE54BC5FE}" type="slidenum">
              <a:rPr lang="en-US" smtClean="0"/>
              <a:t>‹#›</a:t>
            </a:fld>
            <a:endParaRPr lang="en-US" dirty="0"/>
          </a:p>
        </p:txBody>
      </p:sp>
    </p:spTree>
    <p:extLst>
      <p:ext uri="{BB962C8B-B14F-4D97-AF65-F5344CB8AC3E}">
        <p14:creationId xmlns:p14="http://schemas.microsoft.com/office/powerpoint/2010/main" val="7311845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5562124" y="535517"/>
            <a:ext cx="1675924" cy="8524029"/>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534353" y="535517"/>
            <a:ext cx="4930616" cy="8524029"/>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24C1CB71-52D4-6A4B-8907-0863595919BF}" type="datetimeFigureOut">
              <a:rPr lang="en-US" smtClean="0"/>
              <a:t>9/27/21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DB95665-4DBB-2041-B699-62BBE54BC5FE}" type="slidenum">
              <a:rPr lang="en-US" smtClean="0"/>
              <a:t>‹#›</a:t>
            </a:fld>
            <a:endParaRPr lang="en-US" dirty="0"/>
          </a:p>
        </p:txBody>
      </p:sp>
    </p:spTree>
    <p:extLst>
      <p:ext uri="{BB962C8B-B14F-4D97-AF65-F5344CB8AC3E}">
        <p14:creationId xmlns:p14="http://schemas.microsoft.com/office/powerpoint/2010/main" val="25395865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24C1CB71-52D4-6A4B-8907-0863595919BF}" type="datetimeFigureOut">
              <a:rPr lang="en-US" smtClean="0"/>
              <a:t>9/27/21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DB95665-4DBB-2041-B699-62BBE54BC5FE}" type="slidenum">
              <a:rPr lang="en-US" smtClean="0"/>
              <a:t>‹#›</a:t>
            </a:fld>
            <a:endParaRPr lang="en-US" dirty="0"/>
          </a:p>
        </p:txBody>
      </p:sp>
    </p:spTree>
    <p:extLst>
      <p:ext uri="{BB962C8B-B14F-4D97-AF65-F5344CB8AC3E}">
        <p14:creationId xmlns:p14="http://schemas.microsoft.com/office/powerpoint/2010/main" val="140391192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530305" y="2507618"/>
            <a:ext cx="6703695" cy="4184014"/>
          </a:xfrm>
        </p:spPr>
        <p:txBody>
          <a:bodyPr anchor="b"/>
          <a:lstStyle>
            <a:lvl1pPr>
              <a:defRPr sz="5100"/>
            </a:lvl1pPr>
          </a:lstStyle>
          <a:p>
            <a:r>
              <a:rPr lang="en-US"/>
              <a:t>Click to edit Master title style</a:t>
            </a:r>
            <a:endParaRPr lang="en-US" dirty="0"/>
          </a:p>
        </p:txBody>
      </p:sp>
      <p:sp>
        <p:nvSpPr>
          <p:cNvPr id="3" name="Text Placeholder 2"/>
          <p:cNvSpPr>
            <a:spLocks noGrp="1"/>
          </p:cNvSpPr>
          <p:nvPr>
            <p:ph type="body" idx="1"/>
          </p:nvPr>
        </p:nvSpPr>
        <p:spPr>
          <a:xfrm>
            <a:off x="530305" y="6731215"/>
            <a:ext cx="6703695" cy="2200274"/>
          </a:xfrm>
        </p:spPr>
        <p:txBody>
          <a:bodyPr/>
          <a:lstStyle>
            <a:lvl1pPr marL="0" indent="0">
              <a:buNone/>
              <a:defRPr sz="2040">
                <a:solidFill>
                  <a:schemeClr val="tx1"/>
                </a:solidFill>
              </a:defRPr>
            </a:lvl1pPr>
            <a:lvl2pPr marL="388620" indent="0">
              <a:buNone/>
              <a:defRPr sz="1700">
                <a:solidFill>
                  <a:schemeClr val="tx1">
                    <a:tint val="75000"/>
                  </a:schemeClr>
                </a:solidFill>
              </a:defRPr>
            </a:lvl2pPr>
            <a:lvl3pPr marL="777240" indent="0">
              <a:buNone/>
              <a:defRPr sz="1530">
                <a:solidFill>
                  <a:schemeClr val="tx1">
                    <a:tint val="75000"/>
                  </a:schemeClr>
                </a:solidFill>
              </a:defRPr>
            </a:lvl3pPr>
            <a:lvl4pPr marL="1165860" indent="0">
              <a:buNone/>
              <a:defRPr sz="1360">
                <a:solidFill>
                  <a:schemeClr val="tx1">
                    <a:tint val="75000"/>
                  </a:schemeClr>
                </a:solidFill>
              </a:defRPr>
            </a:lvl4pPr>
            <a:lvl5pPr marL="1554480" indent="0">
              <a:buNone/>
              <a:defRPr sz="1360">
                <a:solidFill>
                  <a:schemeClr val="tx1">
                    <a:tint val="75000"/>
                  </a:schemeClr>
                </a:solidFill>
              </a:defRPr>
            </a:lvl5pPr>
            <a:lvl6pPr marL="1943100" indent="0">
              <a:buNone/>
              <a:defRPr sz="1360">
                <a:solidFill>
                  <a:schemeClr val="tx1">
                    <a:tint val="75000"/>
                  </a:schemeClr>
                </a:solidFill>
              </a:defRPr>
            </a:lvl6pPr>
            <a:lvl7pPr marL="2331720" indent="0">
              <a:buNone/>
              <a:defRPr sz="1360">
                <a:solidFill>
                  <a:schemeClr val="tx1">
                    <a:tint val="75000"/>
                  </a:schemeClr>
                </a:solidFill>
              </a:defRPr>
            </a:lvl7pPr>
            <a:lvl8pPr marL="2720340" indent="0">
              <a:buNone/>
              <a:defRPr sz="1360">
                <a:solidFill>
                  <a:schemeClr val="tx1">
                    <a:tint val="75000"/>
                  </a:schemeClr>
                </a:solidFill>
              </a:defRPr>
            </a:lvl8pPr>
            <a:lvl9pPr marL="3108960" indent="0">
              <a:buNone/>
              <a:defRPr sz="136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24C1CB71-52D4-6A4B-8907-0863595919BF}" type="datetimeFigureOut">
              <a:rPr lang="en-US" smtClean="0"/>
              <a:t>9/27/21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DB95665-4DBB-2041-B699-62BBE54BC5FE}" type="slidenum">
              <a:rPr lang="en-US" smtClean="0"/>
              <a:t>‹#›</a:t>
            </a:fld>
            <a:endParaRPr lang="en-US" dirty="0"/>
          </a:p>
        </p:txBody>
      </p:sp>
    </p:spTree>
    <p:extLst>
      <p:ext uri="{BB962C8B-B14F-4D97-AF65-F5344CB8AC3E}">
        <p14:creationId xmlns:p14="http://schemas.microsoft.com/office/powerpoint/2010/main" val="266094243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534353" y="2677584"/>
            <a:ext cx="3303270" cy="638196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3934778" y="2677584"/>
            <a:ext cx="3303270" cy="638196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24C1CB71-52D4-6A4B-8907-0863595919BF}" type="datetimeFigureOut">
              <a:rPr lang="en-US" smtClean="0"/>
              <a:t>9/27/21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DB95665-4DBB-2041-B699-62BBE54BC5FE}" type="slidenum">
              <a:rPr lang="en-US" smtClean="0"/>
              <a:t>‹#›</a:t>
            </a:fld>
            <a:endParaRPr lang="en-US" dirty="0"/>
          </a:p>
        </p:txBody>
      </p:sp>
    </p:spTree>
    <p:extLst>
      <p:ext uri="{BB962C8B-B14F-4D97-AF65-F5344CB8AC3E}">
        <p14:creationId xmlns:p14="http://schemas.microsoft.com/office/powerpoint/2010/main" val="403883247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35365" y="535519"/>
            <a:ext cx="6703695" cy="1944159"/>
          </a:xfrm>
        </p:spPr>
        <p:txBody>
          <a:bodyPr/>
          <a:lstStyle/>
          <a:p>
            <a:r>
              <a:rPr lang="en-US"/>
              <a:t>Click to edit Master title style</a:t>
            </a:r>
            <a:endParaRPr lang="en-US" dirty="0"/>
          </a:p>
        </p:txBody>
      </p:sp>
      <p:sp>
        <p:nvSpPr>
          <p:cNvPr id="3" name="Text Placeholder 2"/>
          <p:cNvSpPr>
            <a:spLocks noGrp="1"/>
          </p:cNvSpPr>
          <p:nvPr>
            <p:ph type="body" idx="1"/>
          </p:nvPr>
        </p:nvSpPr>
        <p:spPr>
          <a:xfrm>
            <a:off x="535366" y="2465706"/>
            <a:ext cx="3288089" cy="1208404"/>
          </a:xfrm>
        </p:spPr>
        <p:txBody>
          <a:bodyPr anchor="b"/>
          <a:lstStyle>
            <a:lvl1pPr marL="0" indent="0">
              <a:buNone/>
              <a:defRPr sz="2040" b="1"/>
            </a:lvl1pPr>
            <a:lvl2pPr marL="388620" indent="0">
              <a:buNone/>
              <a:defRPr sz="1700" b="1"/>
            </a:lvl2pPr>
            <a:lvl3pPr marL="777240" indent="0">
              <a:buNone/>
              <a:defRPr sz="1530" b="1"/>
            </a:lvl3pPr>
            <a:lvl4pPr marL="1165860" indent="0">
              <a:buNone/>
              <a:defRPr sz="1360" b="1"/>
            </a:lvl4pPr>
            <a:lvl5pPr marL="1554480" indent="0">
              <a:buNone/>
              <a:defRPr sz="1360" b="1"/>
            </a:lvl5pPr>
            <a:lvl6pPr marL="1943100" indent="0">
              <a:buNone/>
              <a:defRPr sz="1360" b="1"/>
            </a:lvl6pPr>
            <a:lvl7pPr marL="2331720" indent="0">
              <a:buNone/>
              <a:defRPr sz="1360" b="1"/>
            </a:lvl7pPr>
            <a:lvl8pPr marL="2720340" indent="0">
              <a:buNone/>
              <a:defRPr sz="1360" b="1"/>
            </a:lvl8pPr>
            <a:lvl9pPr marL="3108960" indent="0">
              <a:buNone/>
              <a:defRPr sz="1360" b="1"/>
            </a:lvl9pPr>
          </a:lstStyle>
          <a:p>
            <a:pPr lvl="0"/>
            <a:r>
              <a:rPr lang="en-US"/>
              <a:t>Edit Master text styles</a:t>
            </a:r>
          </a:p>
        </p:txBody>
      </p:sp>
      <p:sp>
        <p:nvSpPr>
          <p:cNvPr id="4" name="Content Placeholder 3"/>
          <p:cNvSpPr>
            <a:spLocks noGrp="1"/>
          </p:cNvSpPr>
          <p:nvPr>
            <p:ph sz="half" idx="2"/>
          </p:nvPr>
        </p:nvSpPr>
        <p:spPr>
          <a:xfrm>
            <a:off x="535366" y="3674110"/>
            <a:ext cx="3288089" cy="540406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3934778" y="2465706"/>
            <a:ext cx="3304282" cy="1208404"/>
          </a:xfrm>
        </p:spPr>
        <p:txBody>
          <a:bodyPr anchor="b"/>
          <a:lstStyle>
            <a:lvl1pPr marL="0" indent="0">
              <a:buNone/>
              <a:defRPr sz="2040" b="1"/>
            </a:lvl1pPr>
            <a:lvl2pPr marL="388620" indent="0">
              <a:buNone/>
              <a:defRPr sz="1700" b="1"/>
            </a:lvl2pPr>
            <a:lvl3pPr marL="777240" indent="0">
              <a:buNone/>
              <a:defRPr sz="1530" b="1"/>
            </a:lvl3pPr>
            <a:lvl4pPr marL="1165860" indent="0">
              <a:buNone/>
              <a:defRPr sz="1360" b="1"/>
            </a:lvl4pPr>
            <a:lvl5pPr marL="1554480" indent="0">
              <a:buNone/>
              <a:defRPr sz="1360" b="1"/>
            </a:lvl5pPr>
            <a:lvl6pPr marL="1943100" indent="0">
              <a:buNone/>
              <a:defRPr sz="1360" b="1"/>
            </a:lvl6pPr>
            <a:lvl7pPr marL="2331720" indent="0">
              <a:buNone/>
              <a:defRPr sz="1360" b="1"/>
            </a:lvl7pPr>
            <a:lvl8pPr marL="2720340" indent="0">
              <a:buNone/>
              <a:defRPr sz="1360" b="1"/>
            </a:lvl8pPr>
            <a:lvl9pPr marL="3108960" indent="0">
              <a:buNone/>
              <a:defRPr sz="1360" b="1"/>
            </a:lvl9pPr>
          </a:lstStyle>
          <a:p>
            <a:pPr lvl="0"/>
            <a:r>
              <a:rPr lang="en-US"/>
              <a:t>Edit Master text styles</a:t>
            </a:r>
          </a:p>
        </p:txBody>
      </p:sp>
      <p:sp>
        <p:nvSpPr>
          <p:cNvPr id="6" name="Content Placeholder 5"/>
          <p:cNvSpPr>
            <a:spLocks noGrp="1"/>
          </p:cNvSpPr>
          <p:nvPr>
            <p:ph sz="quarter" idx="4"/>
          </p:nvPr>
        </p:nvSpPr>
        <p:spPr>
          <a:xfrm>
            <a:off x="3934778" y="3674110"/>
            <a:ext cx="3304282" cy="540406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24C1CB71-52D4-6A4B-8907-0863595919BF}" type="datetimeFigureOut">
              <a:rPr lang="en-US" smtClean="0"/>
              <a:t>9/27/21</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DB95665-4DBB-2041-B699-62BBE54BC5FE}" type="slidenum">
              <a:rPr lang="en-US" smtClean="0"/>
              <a:t>‹#›</a:t>
            </a:fld>
            <a:endParaRPr lang="en-US" dirty="0"/>
          </a:p>
        </p:txBody>
      </p:sp>
    </p:spTree>
    <p:extLst>
      <p:ext uri="{BB962C8B-B14F-4D97-AF65-F5344CB8AC3E}">
        <p14:creationId xmlns:p14="http://schemas.microsoft.com/office/powerpoint/2010/main" val="264166113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24C1CB71-52D4-6A4B-8907-0863595919BF}" type="datetimeFigureOut">
              <a:rPr lang="en-US" smtClean="0"/>
              <a:t>9/27/21</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DB95665-4DBB-2041-B699-62BBE54BC5FE}" type="slidenum">
              <a:rPr lang="en-US" smtClean="0"/>
              <a:t>‹#›</a:t>
            </a:fld>
            <a:endParaRPr lang="en-US" dirty="0"/>
          </a:p>
        </p:txBody>
      </p:sp>
    </p:spTree>
    <p:extLst>
      <p:ext uri="{BB962C8B-B14F-4D97-AF65-F5344CB8AC3E}">
        <p14:creationId xmlns:p14="http://schemas.microsoft.com/office/powerpoint/2010/main" val="410532749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4C1CB71-52D4-6A4B-8907-0863595919BF}" type="datetimeFigureOut">
              <a:rPr lang="en-US" smtClean="0"/>
              <a:t>9/27/21</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DB95665-4DBB-2041-B699-62BBE54BC5FE}" type="slidenum">
              <a:rPr lang="en-US" smtClean="0"/>
              <a:t>‹#›</a:t>
            </a:fld>
            <a:endParaRPr lang="en-US" dirty="0"/>
          </a:p>
        </p:txBody>
      </p:sp>
    </p:spTree>
    <p:extLst>
      <p:ext uri="{BB962C8B-B14F-4D97-AF65-F5344CB8AC3E}">
        <p14:creationId xmlns:p14="http://schemas.microsoft.com/office/powerpoint/2010/main" val="385307398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35365" y="670560"/>
            <a:ext cx="2506801" cy="2346960"/>
          </a:xfrm>
        </p:spPr>
        <p:txBody>
          <a:bodyPr anchor="b"/>
          <a:lstStyle>
            <a:lvl1pPr>
              <a:defRPr sz="2720"/>
            </a:lvl1pPr>
          </a:lstStyle>
          <a:p>
            <a:r>
              <a:rPr lang="en-US"/>
              <a:t>Click to edit Master title style</a:t>
            </a:r>
            <a:endParaRPr lang="en-US" dirty="0"/>
          </a:p>
        </p:txBody>
      </p:sp>
      <p:sp>
        <p:nvSpPr>
          <p:cNvPr id="3" name="Content Placeholder 2"/>
          <p:cNvSpPr>
            <a:spLocks noGrp="1"/>
          </p:cNvSpPr>
          <p:nvPr>
            <p:ph idx="1"/>
          </p:nvPr>
        </p:nvSpPr>
        <p:spPr>
          <a:xfrm>
            <a:off x="3304282" y="1448226"/>
            <a:ext cx="3934778" cy="7147983"/>
          </a:xfrm>
        </p:spPr>
        <p:txBody>
          <a:bodyPr/>
          <a:lstStyle>
            <a:lvl1pPr>
              <a:defRPr sz="2720"/>
            </a:lvl1pPr>
            <a:lvl2pPr>
              <a:defRPr sz="2380"/>
            </a:lvl2pPr>
            <a:lvl3pPr>
              <a:defRPr sz="2040"/>
            </a:lvl3pPr>
            <a:lvl4pPr>
              <a:defRPr sz="1700"/>
            </a:lvl4pPr>
            <a:lvl5pPr>
              <a:defRPr sz="1700"/>
            </a:lvl5pPr>
            <a:lvl6pPr>
              <a:defRPr sz="1700"/>
            </a:lvl6pPr>
            <a:lvl7pPr>
              <a:defRPr sz="1700"/>
            </a:lvl7pPr>
            <a:lvl8pPr>
              <a:defRPr sz="1700"/>
            </a:lvl8pPr>
            <a:lvl9pPr>
              <a:defRPr sz="17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535365" y="3017520"/>
            <a:ext cx="2506801" cy="5590329"/>
          </a:xfrm>
        </p:spPr>
        <p:txBody>
          <a:bodyPr/>
          <a:lstStyle>
            <a:lvl1pPr marL="0" indent="0">
              <a:buNone/>
              <a:defRPr sz="1360"/>
            </a:lvl1pPr>
            <a:lvl2pPr marL="388620" indent="0">
              <a:buNone/>
              <a:defRPr sz="1190"/>
            </a:lvl2pPr>
            <a:lvl3pPr marL="777240" indent="0">
              <a:buNone/>
              <a:defRPr sz="1020"/>
            </a:lvl3pPr>
            <a:lvl4pPr marL="1165860" indent="0">
              <a:buNone/>
              <a:defRPr sz="850"/>
            </a:lvl4pPr>
            <a:lvl5pPr marL="1554480" indent="0">
              <a:buNone/>
              <a:defRPr sz="850"/>
            </a:lvl5pPr>
            <a:lvl6pPr marL="1943100" indent="0">
              <a:buNone/>
              <a:defRPr sz="850"/>
            </a:lvl6pPr>
            <a:lvl7pPr marL="2331720" indent="0">
              <a:buNone/>
              <a:defRPr sz="850"/>
            </a:lvl7pPr>
            <a:lvl8pPr marL="2720340" indent="0">
              <a:buNone/>
              <a:defRPr sz="850"/>
            </a:lvl8pPr>
            <a:lvl9pPr marL="3108960" indent="0">
              <a:buNone/>
              <a:defRPr sz="850"/>
            </a:lvl9pPr>
          </a:lstStyle>
          <a:p>
            <a:pPr lvl="0"/>
            <a:r>
              <a:rPr lang="en-US"/>
              <a:t>Edit Master text styles</a:t>
            </a:r>
          </a:p>
        </p:txBody>
      </p:sp>
      <p:sp>
        <p:nvSpPr>
          <p:cNvPr id="5" name="Date Placeholder 4"/>
          <p:cNvSpPr>
            <a:spLocks noGrp="1"/>
          </p:cNvSpPr>
          <p:nvPr>
            <p:ph type="dt" sz="half" idx="10"/>
          </p:nvPr>
        </p:nvSpPr>
        <p:spPr/>
        <p:txBody>
          <a:bodyPr/>
          <a:lstStyle/>
          <a:p>
            <a:fld id="{24C1CB71-52D4-6A4B-8907-0863595919BF}" type="datetimeFigureOut">
              <a:rPr lang="en-US" smtClean="0"/>
              <a:t>9/27/21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DB95665-4DBB-2041-B699-62BBE54BC5FE}" type="slidenum">
              <a:rPr lang="en-US" smtClean="0"/>
              <a:t>‹#›</a:t>
            </a:fld>
            <a:endParaRPr lang="en-US" dirty="0"/>
          </a:p>
        </p:txBody>
      </p:sp>
    </p:spTree>
    <p:extLst>
      <p:ext uri="{BB962C8B-B14F-4D97-AF65-F5344CB8AC3E}">
        <p14:creationId xmlns:p14="http://schemas.microsoft.com/office/powerpoint/2010/main" val="108397488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35365" y="670560"/>
            <a:ext cx="2506801" cy="2346960"/>
          </a:xfrm>
        </p:spPr>
        <p:txBody>
          <a:bodyPr anchor="b"/>
          <a:lstStyle>
            <a:lvl1pPr>
              <a:defRPr sz="2720"/>
            </a:lvl1pPr>
          </a:lstStyle>
          <a:p>
            <a:r>
              <a:rPr lang="en-US"/>
              <a:t>Click to edit Master title style</a:t>
            </a:r>
            <a:endParaRPr lang="en-US" dirty="0"/>
          </a:p>
        </p:txBody>
      </p:sp>
      <p:sp>
        <p:nvSpPr>
          <p:cNvPr id="3" name="Picture Placeholder 2"/>
          <p:cNvSpPr>
            <a:spLocks noGrp="1" noChangeAspect="1"/>
          </p:cNvSpPr>
          <p:nvPr>
            <p:ph type="pic" idx="1"/>
          </p:nvPr>
        </p:nvSpPr>
        <p:spPr>
          <a:xfrm>
            <a:off x="3304282" y="1448226"/>
            <a:ext cx="3934778" cy="7147983"/>
          </a:xfrm>
        </p:spPr>
        <p:txBody>
          <a:bodyPr anchor="t"/>
          <a:lstStyle>
            <a:lvl1pPr marL="0" indent="0">
              <a:buNone/>
              <a:defRPr sz="2720"/>
            </a:lvl1pPr>
            <a:lvl2pPr marL="388620" indent="0">
              <a:buNone/>
              <a:defRPr sz="2380"/>
            </a:lvl2pPr>
            <a:lvl3pPr marL="777240" indent="0">
              <a:buNone/>
              <a:defRPr sz="2040"/>
            </a:lvl3pPr>
            <a:lvl4pPr marL="1165860" indent="0">
              <a:buNone/>
              <a:defRPr sz="1700"/>
            </a:lvl4pPr>
            <a:lvl5pPr marL="1554480" indent="0">
              <a:buNone/>
              <a:defRPr sz="1700"/>
            </a:lvl5pPr>
            <a:lvl6pPr marL="1943100" indent="0">
              <a:buNone/>
              <a:defRPr sz="1700"/>
            </a:lvl6pPr>
            <a:lvl7pPr marL="2331720" indent="0">
              <a:buNone/>
              <a:defRPr sz="1700"/>
            </a:lvl7pPr>
            <a:lvl8pPr marL="2720340" indent="0">
              <a:buNone/>
              <a:defRPr sz="1700"/>
            </a:lvl8pPr>
            <a:lvl9pPr marL="3108960" indent="0">
              <a:buNone/>
              <a:defRPr sz="1700"/>
            </a:lvl9pPr>
          </a:lstStyle>
          <a:p>
            <a:r>
              <a:rPr lang="en-US" dirty="0"/>
              <a:t>Click icon to add picture</a:t>
            </a:r>
          </a:p>
        </p:txBody>
      </p:sp>
      <p:sp>
        <p:nvSpPr>
          <p:cNvPr id="4" name="Text Placeholder 3"/>
          <p:cNvSpPr>
            <a:spLocks noGrp="1"/>
          </p:cNvSpPr>
          <p:nvPr>
            <p:ph type="body" sz="half" idx="2"/>
          </p:nvPr>
        </p:nvSpPr>
        <p:spPr>
          <a:xfrm>
            <a:off x="535365" y="3017520"/>
            <a:ext cx="2506801" cy="5590329"/>
          </a:xfrm>
        </p:spPr>
        <p:txBody>
          <a:bodyPr/>
          <a:lstStyle>
            <a:lvl1pPr marL="0" indent="0">
              <a:buNone/>
              <a:defRPr sz="1360"/>
            </a:lvl1pPr>
            <a:lvl2pPr marL="388620" indent="0">
              <a:buNone/>
              <a:defRPr sz="1190"/>
            </a:lvl2pPr>
            <a:lvl3pPr marL="777240" indent="0">
              <a:buNone/>
              <a:defRPr sz="1020"/>
            </a:lvl3pPr>
            <a:lvl4pPr marL="1165860" indent="0">
              <a:buNone/>
              <a:defRPr sz="850"/>
            </a:lvl4pPr>
            <a:lvl5pPr marL="1554480" indent="0">
              <a:buNone/>
              <a:defRPr sz="850"/>
            </a:lvl5pPr>
            <a:lvl6pPr marL="1943100" indent="0">
              <a:buNone/>
              <a:defRPr sz="850"/>
            </a:lvl6pPr>
            <a:lvl7pPr marL="2331720" indent="0">
              <a:buNone/>
              <a:defRPr sz="850"/>
            </a:lvl7pPr>
            <a:lvl8pPr marL="2720340" indent="0">
              <a:buNone/>
              <a:defRPr sz="850"/>
            </a:lvl8pPr>
            <a:lvl9pPr marL="3108960" indent="0">
              <a:buNone/>
              <a:defRPr sz="850"/>
            </a:lvl9pPr>
          </a:lstStyle>
          <a:p>
            <a:pPr lvl="0"/>
            <a:r>
              <a:rPr lang="en-US"/>
              <a:t>Edit Master text styles</a:t>
            </a:r>
          </a:p>
        </p:txBody>
      </p:sp>
      <p:sp>
        <p:nvSpPr>
          <p:cNvPr id="5" name="Date Placeholder 4"/>
          <p:cNvSpPr>
            <a:spLocks noGrp="1"/>
          </p:cNvSpPr>
          <p:nvPr>
            <p:ph type="dt" sz="half" idx="10"/>
          </p:nvPr>
        </p:nvSpPr>
        <p:spPr/>
        <p:txBody>
          <a:bodyPr/>
          <a:lstStyle/>
          <a:p>
            <a:fld id="{24C1CB71-52D4-6A4B-8907-0863595919BF}" type="datetimeFigureOut">
              <a:rPr lang="en-US" smtClean="0"/>
              <a:t>9/27/21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DB95665-4DBB-2041-B699-62BBE54BC5FE}" type="slidenum">
              <a:rPr lang="en-US" smtClean="0"/>
              <a:t>‹#›</a:t>
            </a:fld>
            <a:endParaRPr lang="en-US" dirty="0"/>
          </a:p>
        </p:txBody>
      </p:sp>
    </p:spTree>
    <p:extLst>
      <p:ext uri="{BB962C8B-B14F-4D97-AF65-F5344CB8AC3E}">
        <p14:creationId xmlns:p14="http://schemas.microsoft.com/office/powerpoint/2010/main" val="274744912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34353" y="535519"/>
            <a:ext cx="6703695" cy="1944159"/>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534353" y="2677584"/>
            <a:ext cx="6703695" cy="6381962"/>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534353" y="9322649"/>
            <a:ext cx="1748790" cy="535517"/>
          </a:xfrm>
          <a:prstGeom prst="rect">
            <a:avLst/>
          </a:prstGeom>
        </p:spPr>
        <p:txBody>
          <a:bodyPr vert="horz" lIns="91440" tIns="45720" rIns="91440" bIns="45720" rtlCol="0" anchor="ctr"/>
          <a:lstStyle>
            <a:lvl1pPr algn="l">
              <a:defRPr sz="1020">
                <a:solidFill>
                  <a:schemeClr val="tx1">
                    <a:tint val="75000"/>
                  </a:schemeClr>
                </a:solidFill>
              </a:defRPr>
            </a:lvl1pPr>
          </a:lstStyle>
          <a:p>
            <a:fld id="{24C1CB71-52D4-6A4B-8907-0863595919BF}" type="datetimeFigureOut">
              <a:rPr lang="en-US" smtClean="0"/>
              <a:t>9/27/21</a:t>
            </a:fld>
            <a:endParaRPr lang="en-US" dirty="0"/>
          </a:p>
        </p:txBody>
      </p:sp>
      <p:sp>
        <p:nvSpPr>
          <p:cNvPr id="5" name="Footer Placeholder 4"/>
          <p:cNvSpPr>
            <a:spLocks noGrp="1"/>
          </p:cNvSpPr>
          <p:nvPr>
            <p:ph type="ftr" sz="quarter" idx="3"/>
          </p:nvPr>
        </p:nvSpPr>
        <p:spPr>
          <a:xfrm>
            <a:off x="2574608" y="9322649"/>
            <a:ext cx="2623185" cy="535517"/>
          </a:xfrm>
          <a:prstGeom prst="rect">
            <a:avLst/>
          </a:prstGeom>
        </p:spPr>
        <p:txBody>
          <a:bodyPr vert="horz" lIns="91440" tIns="45720" rIns="91440" bIns="45720" rtlCol="0" anchor="ctr"/>
          <a:lstStyle>
            <a:lvl1pPr algn="ctr">
              <a:defRPr sz="102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5489258" y="9322649"/>
            <a:ext cx="1748790" cy="535517"/>
          </a:xfrm>
          <a:prstGeom prst="rect">
            <a:avLst/>
          </a:prstGeom>
        </p:spPr>
        <p:txBody>
          <a:bodyPr vert="horz" lIns="91440" tIns="45720" rIns="91440" bIns="45720" rtlCol="0" anchor="ctr"/>
          <a:lstStyle>
            <a:lvl1pPr algn="r">
              <a:defRPr sz="1020">
                <a:solidFill>
                  <a:schemeClr val="tx1">
                    <a:tint val="75000"/>
                  </a:schemeClr>
                </a:solidFill>
              </a:defRPr>
            </a:lvl1pPr>
          </a:lstStyle>
          <a:p>
            <a:fld id="{DDB95665-4DBB-2041-B699-62BBE54BC5FE}" type="slidenum">
              <a:rPr lang="en-US" smtClean="0"/>
              <a:t>‹#›</a:t>
            </a:fld>
            <a:endParaRPr lang="en-US" dirty="0"/>
          </a:p>
        </p:txBody>
      </p:sp>
    </p:spTree>
    <p:extLst>
      <p:ext uri="{BB962C8B-B14F-4D97-AF65-F5344CB8AC3E}">
        <p14:creationId xmlns:p14="http://schemas.microsoft.com/office/powerpoint/2010/main" val="81142527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777240" rtl="0" eaLnBrk="1" latinLnBrk="0" hangingPunct="1">
        <a:lnSpc>
          <a:spcPct val="90000"/>
        </a:lnSpc>
        <a:spcBef>
          <a:spcPct val="0"/>
        </a:spcBef>
        <a:buNone/>
        <a:defRPr sz="3740" kern="1200">
          <a:solidFill>
            <a:schemeClr val="tx1"/>
          </a:solidFill>
          <a:latin typeface="+mj-lt"/>
          <a:ea typeface="+mj-ea"/>
          <a:cs typeface="+mj-cs"/>
        </a:defRPr>
      </a:lvl1pPr>
    </p:titleStyle>
    <p:bodyStyle>
      <a:lvl1pPr marL="194310" indent="-194310" algn="l" defTabSz="777240" rtl="0" eaLnBrk="1" latinLnBrk="0" hangingPunct="1">
        <a:lnSpc>
          <a:spcPct val="90000"/>
        </a:lnSpc>
        <a:spcBef>
          <a:spcPts val="850"/>
        </a:spcBef>
        <a:buFont typeface="Arial" panose="020B0604020202020204" pitchFamily="34" charset="0"/>
        <a:buChar char="•"/>
        <a:defRPr sz="2380" kern="1200">
          <a:solidFill>
            <a:schemeClr val="tx1"/>
          </a:solidFill>
          <a:latin typeface="+mn-lt"/>
          <a:ea typeface="+mn-ea"/>
          <a:cs typeface="+mn-cs"/>
        </a:defRPr>
      </a:lvl1pPr>
      <a:lvl2pPr marL="582930" indent="-194310" algn="l" defTabSz="777240" rtl="0" eaLnBrk="1" latinLnBrk="0" hangingPunct="1">
        <a:lnSpc>
          <a:spcPct val="90000"/>
        </a:lnSpc>
        <a:spcBef>
          <a:spcPts val="425"/>
        </a:spcBef>
        <a:buFont typeface="Arial" panose="020B0604020202020204" pitchFamily="34" charset="0"/>
        <a:buChar char="•"/>
        <a:defRPr sz="2040" kern="1200">
          <a:solidFill>
            <a:schemeClr val="tx1"/>
          </a:solidFill>
          <a:latin typeface="+mn-lt"/>
          <a:ea typeface="+mn-ea"/>
          <a:cs typeface="+mn-cs"/>
        </a:defRPr>
      </a:lvl2pPr>
      <a:lvl3pPr marL="971550" indent="-194310" algn="l" defTabSz="777240" rtl="0" eaLnBrk="1" latinLnBrk="0" hangingPunct="1">
        <a:lnSpc>
          <a:spcPct val="90000"/>
        </a:lnSpc>
        <a:spcBef>
          <a:spcPts val="425"/>
        </a:spcBef>
        <a:buFont typeface="Arial" panose="020B0604020202020204" pitchFamily="34" charset="0"/>
        <a:buChar char="•"/>
        <a:defRPr sz="1700" kern="1200">
          <a:solidFill>
            <a:schemeClr val="tx1"/>
          </a:solidFill>
          <a:latin typeface="+mn-lt"/>
          <a:ea typeface="+mn-ea"/>
          <a:cs typeface="+mn-cs"/>
        </a:defRPr>
      </a:lvl3pPr>
      <a:lvl4pPr marL="136017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4pPr>
      <a:lvl5pPr marL="174879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5pPr>
      <a:lvl6pPr marL="213741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6pPr>
      <a:lvl7pPr marL="252603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7pPr>
      <a:lvl8pPr marL="291465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8pPr>
      <a:lvl9pPr marL="330327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9pPr>
    </p:bodyStyle>
    <p:otherStyle>
      <a:defPPr>
        <a:defRPr lang="en-US"/>
      </a:defPPr>
      <a:lvl1pPr marL="0" algn="l" defTabSz="777240" rtl="0" eaLnBrk="1" latinLnBrk="0" hangingPunct="1">
        <a:defRPr sz="1530" kern="1200">
          <a:solidFill>
            <a:schemeClr val="tx1"/>
          </a:solidFill>
          <a:latin typeface="+mn-lt"/>
          <a:ea typeface="+mn-ea"/>
          <a:cs typeface="+mn-cs"/>
        </a:defRPr>
      </a:lvl1pPr>
      <a:lvl2pPr marL="388620" algn="l" defTabSz="777240" rtl="0" eaLnBrk="1" latinLnBrk="0" hangingPunct="1">
        <a:defRPr sz="1530" kern="1200">
          <a:solidFill>
            <a:schemeClr val="tx1"/>
          </a:solidFill>
          <a:latin typeface="+mn-lt"/>
          <a:ea typeface="+mn-ea"/>
          <a:cs typeface="+mn-cs"/>
        </a:defRPr>
      </a:lvl2pPr>
      <a:lvl3pPr marL="777240" algn="l" defTabSz="777240" rtl="0" eaLnBrk="1" latinLnBrk="0" hangingPunct="1">
        <a:defRPr sz="1530" kern="1200">
          <a:solidFill>
            <a:schemeClr val="tx1"/>
          </a:solidFill>
          <a:latin typeface="+mn-lt"/>
          <a:ea typeface="+mn-ea"/>
          <a:cs typeface="+mn-cs"/>
        </a:defRPr>
      </a:lvl3pPr>
      <a:lvl4pPr marL="1165860" algn="l" defTabSz="777240" rtl="0" eaLnBrk="1" latinLnBrk="0" hangingPunct="1">
        <a:defRPr sz="1530" kern="1200">
          <a:solidFill>
            <a:schemeClr val="tx1"/>
          </a:solidFill>
          <a:latin typeface="+mn-lt"/>
          <a:ea typeface="+mn-ea"/>
          <a:cs typeface="+mn-cs"/>
        </a:defRPr>
      </a:lvl4pPr>
      <a:lvl5pPr marL="1554480" algn="l" defTabSz="777240" rtl="0" eaLnBrk="1" latinLnBrk="0" hangingPunct="1">
        <a:defRPr sz="1530" kern="1200">
          <a:solidFill>
            <a:schemeClr val="tx1"/>
          </a:solidFill>
          <a:latin typeface="+mn-lt"/>
          <a:ea typeface="+mn-ea"/>
          <a:cs typeface="+mn-cs"/>
        </a:defRPr>
      </a:lvl5pPr>
      <a:lvl6pPr marL="1943100" algn="l" defTabSz="777240" rtl="0" eaLnBrk="1" latinLnBrk="0" hangingPunct="1">
        <a:defRPr sz="1530" kern="1200">
          <a:solidFill>
            <a:schemeClr val="tx1"/>
          </a:solidFill>
          <a:latin typeface="+mn-lt"/>
          <a:ea typeface="+mn-ea"/>
          <a:cs typeface="+mn-cs"/>
        </a:defRPr>
      </a:lvl6pPr>
      <a:lvl7pPr marL="2331720" algn="l" defTabSz="777240" rtl="0" eaLnBrk="1" latinLnBrk="0" hangingPunct="1">
        <a:defRPr sz="1530" kern="1200">
          <a:solidFill>
            <a:schemeClr val="tx1"/>
          </a:solidFill>
          <a:latin typeface="+mn-lt"/>
          <a:ea typeface="+mn-ea"/>
          <a:cs typeface="+mn-cs"/>
        </a:defRPr>
      </a:lvl7pPr>
      <a:lvl8pPr marL="2720340" algn="l" defTabSz="777240" rtl="0" eaLnBrk="1" latinLnBrk="0" hangingPunct="1">
        <a:defRPr sz="1530" kern="1200">
          <a:solidFill>
            <a:schemeClr val="tx1"/>
          </a:solidFill>
          <a:latin typeface="+mn-lt"/>
          <a:ea typeface="+mn-ea"/>
          <a:cs typeface="+mn-cs"/>
        </a:defRPr>
      </a:lvl8pPr>
      <a:lvl9pPr marL="3108960" algn="l" defTabSz="777240" rtl="0" eaLnBrk="1" latinLnBrk="0" hangingPunct="1">
        <a:defRPr sz="153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7.xml"/><Relationship Id="rId5" Type="http://schemas.openxmlformats.org/officeDocument/2006/relationships/hyperlink" Target="https://www.linkedin.com/in/jennifer-davis-798b368b/" TargetMode="External"/><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person smiling for the camera&#10;&#10;Description automatically generated with low confidence">
            <a:extLst>
              <a:ext uri="{FF2B5EF4-FFF2-40B4-BE49-F238E27FC236}">
                <a16:creationId xmlns:a16="http://schemas.microsoft.com/office/drawing/2014/main" id="{0DC8AB7A-7C7B-4009-8DEC-EA64703CCF3C}"/>
              </a:ext>
            </a:extLst>
          </p:cNvPr>
          <p:cNvPicPr>
            <a:picLocks noChangeAspect="1"/>
          </p:cNvPicPr>
          <p:nvPr/>
        </p:nvPicPr>
        <p:blipFill rotWithShape="1">
          <a:blip r:embed="rId3"/>
          <a:srcRect l="42857" t="5904" r="21009" b="32109"/>
          <a:stretch/>
        </p:blipFill>
        <p:spPr>
          <a:xfrm>
            <a:off x="790094" y="449058"/>
            <a:ext cx="1984932" cy="2271134"/>
          </a:xfrm>
          <a:prstGeom prst="rect">
            <a:avLst/>
          </a:prstGeom>
        </p:spPr>
      </p:pic>
      <p:pic>
        <p:nvPicPr>
          <p:cNvPr id="7" name="Picture 6">
            <a:extLst>
              <a:ext uri="{FF2B5EF4-FFF2-40B4-BE49-F238E27FC236}">
                <a16:creationId xmlns:a16="http://schemas.microsoft.com/office/drawing/2014/main" id="{DF2C32C5-4C51-A64B-93DB-BDC68C0CF16A}"/>
              </a:ext>
            </a:extLst>
          </p:cNvPr>
          <p:cNvPicPr>
            <a:picLocks noChangeAspect="1"/>
          </p:cNvPicPr>
          <p:nvPr/>
        </p:nvPicPr>
        <p:blipFill>
          <a:blip r:embed="rId4"/>
          <a:stretch>
            <a:fillRect/>
          </a:stretch>
        </p:blipFill>
        <p:spPr>
          <a:xfrm>
            <a:off x="0" y="0"/>
            <a:ext cx="7772400" cy="3558144"/>
          </a:xfrm>
          <a:prstGeom prst="rect">
            <a:avLst/>
          </a:prstGeom>
        </p:spPr>
      </p:pic>
      <p:graphicFrame>
        <p:nvGraphicFramePr>
          <p:cNvPr id="12" name="Table 11">
            <a:extLst>
              <a:ext uri="{FF2B5EF4-FFF2-40B4-BE49-F238E27FC236}">
                <a16:creationId xmlns:a16="http://schemas.microsoft.com/office/drawing/2014/main" id="{F17938BB-4679-0B48-83E3-D019AB644020}"/>
              </a:ext>
            </a:extLst>
          </p:cNvPr>
          <p:cNvGraphicFramePr>
            <a:graphicFrameLocks noGrp="1"/>
          </p:cNvGraphicFramePr>
          <p:nvPr>
            <p:extLst>
              <p:ext uri="{D42A27DB-BD31-4B8C-83A1-F6EECF244321}">
                <p14:modId xmlns:p14="http://schemas.microsoft.com/office/powerpoint/2010/main" val="190490285"/>
              </p:ext>
            </p:extLst>
          </p:nvPr>
        </p:nvGraphicFramePr>
        <p:xfrm>
          <a:off x="2798752" y="7042130"/>
          <a:ext cx="4502998" cy="2015877"/>
        </p:xfrm>
        <a:graphic>
          <a:graphicData uri="http://schemas.openxmlformats.org/drawingml/2006/table">
            <a:tbl>
              <a:tblPr firstRow="1" bandRow="1">
                <a:tableStyleId>{5C22544A-7EE6-4342-B048-85BDC9FD1C3A}</a:tableStyleId>
              </a:tblPr>
              <a:tblGrid>
                <a:gridCol w="719465">
                  <a:extLst>
                    <a:ext uri="{9D8B030D-6E8A-4147-A177-3AD203B41FA5}">
                      <a16:colId xmlns:a16="http://schemas.microsoft.com/office/drawing/2014/main" val="846938665"/>
                    </a:ext>
                  </a:extLst>
                </a:gridCol>
                <a:gridCol w="3783533">
                  <a:extLst>
                    <a:ext uri="{9D8B030D-6E8A-4147-A177-3AD203B41FA5}">
                      <a16:colId xmlns:a16="http://schemas.microsoft.com/office/drawing/2014/main" val="100825850"/>
                    </a:ext>
                  </a:extLst>
                </a:gridCol>
              </a:tblGrid>
              <a:tr h="182880">
                <a:tc>
                  <a:txBody>
                    <a:bodyPr/>
                    <a:lstStyle/>
                    <a:p>
                      <a:r>
                        <a:rPr lang="en-US" sz="1100" b="1" i="0" dirty="0">
                          <a:solidFill>
                            <a:srgbClr val="003DAF"/>
                          </a:solidFill>
                          <a:latin typeface="Montserrat SemiBold" panose="00000700000000000000" pitchFamily="2" charset="0"/>
                        </a:rPr>
                        <a:t>Year</a:t>
                      </a:r>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r>
                        <a:rPr lang="en-US" sz="1100" b="1" i="0" dirty="0">
                          <a:solidFill>
                            <a:srgbClr val="003DAF"/>
                          </a:solidFill>
                          <a:latin typeface="Montserrat SemiBold" panose="00000700000000000000" pitchFamily="2" charset="0"/>
                        </a:rPr>
                        <a:t>Positions Held</a:t>
                      </a:r>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200841998"/>
                  </a:ext>
                </a:extLst>
              </a:tr>
              <a:tr h="195391">
                <a:tc>
                  <a:txBody>
                    <a:bodyPr/>
                    <a:lstStyle>
                      <a:defPPr>
                        <a:defRPr lang="en-US"/>
                      </a:defPPr>
                      <a:lvl1pPr marL="0" algn="l" defTabSz="410291" rtl="0" eaLnBrk="1" latinLnBrk="0" hangingPunct="1">
                        <a:defRPr sz="1600" kern="1200">
                          <a:solidFill>
                            <a:schemeClr val="tx1"/>
                          </a:solidFill>
                          <a:latin typeface="Calibri"/>
                        </a:defRPr>
                      </a:lvl1pPr>
                      <a:lvl2pPr marL="410291" algn="l" defTabSz="410291" rtl="0" eaLnBrk="1" latinLnBrk="0" hangingPunct="1">
                        <a:defRPr sz="1600" kern="1200">
                          <a:solidFill>
                            <a:schemeClr val="tx1"/>
                          </a:solidFill>
                          <a:latin typeface="Calibri"/>
                        </a:defRPr>
                      </a:lvl2pPr>
                      <a:lvl3pPr marL="820583" algn="l" defTabSz="410291" rtl="0" eaLnBrk="1" latinLnBrk="0" hangingPunct="1">
                        <a:defRPr sz="1600" kern="1200">
                          <a:solidFill>
                            <a:schemeClr val="tx1"/>
                          </a:solidFill>
                          <a:latin typeface="Calibri"/>
                        </a:defRPr>
                      </a:lvl3pPr>
                      <a:lvl4pPr marL="1230874" algn="l" defTabSz="410291" rtl="0" eaLnBrk="1" latinLnBrk="0" hangingPunct="1">
                        <a:defRPr sz="1600" kern="1200">
                          <a:solidFill>
                            <a:schemeClr val="tx1"/>
                          </a:solidFill>
                          <a:latin typeface="Calibri"/>
                        </a:defRPr>
                      </a:lvl4pPr>
                      <a:lvl5pPr marL="1641165" algn="l" defTabSz="410291" rtl="0" eaLnBrk="1" latinLnBrk="0" hangingPunct="1">
                        <a:defRPr sz="1600" kern="1200">
                          <a:solidFill>
                            <a:schemeClr val="tx1"/>
                          </a:solidFill>
                          <a:latin typeface="Calibri"/>
                        </a:defRPr>
                      </a:lvl5pPr>
                      <a:lvl6pPr marL="2051456" algn="l" defTabSz="410291" rtl="0" eaLnBrk="1" latinLnBrk="0" hangingPunct="1">
                        <a:defRPr sz="1600" kern="1200">
                          <a:solidFill>
                            <a:schemeClr val="tx1"/>
                          </a:solidFill>
                          <a:latin typeface="Calibri"/>
                        </a:defRPr>
                      </a:lvl6pPr>
                      <a:lvl7pPr marL="2461748" algn="l" defTabSz="410291" rtl="0" eaLnBrk="1" latinLnBrk="0" hangingPunct="1">
                        <a:defRPr sz="1600" kern="1200">
                          <a:solidFill>
                            <a:schemeClr val="tx1"/>
                          </a:solidFill>
                          <a:latin typeface="Calibri"/>
                        </a:defRPr>
                      </a:lvl7pPr>
                      <a:lvl8pPr marL="2872039" algn="l" defTabSz="410291" rtl="0" eaLnBrk="1" latinLnBrk="0" hangingPunct="1">
                        <a:defRPr sz="1600" kern="1200">
                          <a:solidFill>
                            <a:schemeClr val="tx1"/>
                          </a:solidFill>
                          <a:latin typeface="Calibri"/>
                        </a:defRPr>
                      </a:lvl8pPr>
                      <a:lvl9pPr marL="3282330" algn="l" defTabSz="410291" rtl="0" eaLnBrk="1" latinLnBrk="0" hangingPunct="1">
                        <a:defRPr sz="1600" kern="1200">
                          <a:solidFill>
                            <a:schemeClr val="tx1"/>
                          </a:solidFill>
                          <a:latin typeface="Calibri"/>
                        </a:defRPr>
                      </a:lvl9pPr>
                    </a:lstStyle>
                    <a:p>
                      <a:pPr marL="0" marR="0" fontAlgn="ctr">
                        <a:lnSpc>
                          <a:spcPct val="110000"/>
                        </a:lnSpc>
                        <a:spcBef>
                          <a:spcPts val="0"/>
                        </a:spcBef>
                        <a:spcAft>
                          <a:spcPts val="300"/>
                        </a:spcAft>
                      </a:pPr>
                      <a:r>
                        <a:rPr lang="en-US" sz="1000" b="0" i="0" baseline="0" dirty="0">
                          <a:solidFill>
                            <a:srgbClr val="003DAF"/>
                          </a:solidFill>
                          <a:effectLst/>
                          <a:latin typeface="Montserrat" panose="00000500000000000000" pitchFamily="2" charset="0"/>
                          <a:ea typeface="Calibri"/>
                          <a:cs typeface="Frutiger LT Com 45 Light"/>
                        </a:rPr>
                        <a:t>2018</a:t>
                      </a:r>
                    </a:p>
                  </a:txBody>
                  <a:tcPr anchor="ctr">
                    <a:lnL w="12700" cmpd="sng">
                      <a:noFill/>
                    </a:lnL>
                    <a:lnR w="12700" cmpd="sng">
                      <a:noFill/>
                    </a:lnR>
                    <a:lnT w="38100" cmpd="sng">
                      <a:noFill/>
                    </a:lnT>
                    <a:lnB w="12700" cmpd="sng">
                      <a:noFill/>
                    </a:lnB>
                    <a:lnTlToBr w="12700" cmpd="sng">
                      <a:noFill/>
                      <a:prstDash val="solid"/>
                    </a:lnTlToBr>
                    <a:lnBlToTr w="12700" cmpd="sng">
                      <a:noFill/>
                      <a:prstDash val="solid"/>
                    </a:lnBlToTr>
                    <a:noFill/>
                  </a:tcPr>
                </a:tc>
                <a:tc>
                  <a:txBody>
                    <a:bodyPr/>
                    <a:lstStyle>
                      <a:defPPr>
                        <a:defRPr lang="en-US"/>
                      </a:defPPr>
                      <a:lvl1pPr marL="0" algn="l" defTabSz="410291" rtl="0" eaLnBrk="1" latinLnBrk="0" hangingPunct="1">
                        <a:defRPr sz="1600" kern="1200">
                          <a:solidFill>
                            <a:schemeClr val="tx1"/>
                          </a:solidFill>
                          <a:latin typeface="Calibri"/>
                        </a:defRPr>
                      </a:lvl1pPr>
                      <a:lvl2pPr marL="410291" algn="l" defTabSz="410291" rtl="0" eaLnBrk="1" latinLnBrk="0" hangingPunct="1">
                        <a:defRPr sz="1600" kern="1200">
                          <a:solidFill>
                            <a:schemeClr val="tx1"/>
                          </a:solidFill>
                          <a:latin typeface="Calibri"/>
                        </a:defRPr>
                      </a:lvl2pPr>
                      <a:lvl3pPr marL="820583" algn="l" defTabSz="410291" rtl="0" eaLnBrk="1" latinLnBrk="0" hangingPunct="1">
                        <a:defRPr sz="1600" kern="1200">
                          <a:solidFill>
                            <a:schemeClr val="tx1"/>
                          </a:solidFill>
                          <a:latin typeface="Calibri"/>
                        </a:defRPr>
                      </a:lvl3pPr>
                      <a:lvl4pPr marL="1230874" algn="l" defTabSz="410291" rtl="0" eaLnBrk="1" latinLnBrk="0" hangingPunct="1">
                        <a:defRPr sz="1600" kern="1200">
                          <a:solidFill>
                            <a:schemeClr val="tx1"/>
                          </a:solidFill>
                          <a:latin typeface="Calibri"/>
                        </a:defRPr>
                      </a:lvl4pPr>
                      <a:lvl5pPr marL="1641165" algn="l" defTabSz="410291" rtl="0" eaLnBrk="1" latinLnBrk="0" hangingPunct="1">
                        <a:defRPr sz="1600" kern="1200">
                          <a:solidFill>
                            <a:schemeClr val="tx1"/>
                          </a:solidFill>
                          <a:latin typeface="Calibri"/>
                        </a:defRPr>
                      </a:lvl5pPr>
                      <a:lvl6pPr marL="2051456" algn="l" defTabSz="410291" rtl="0" eaLnBrk="1" latinLnBrk="0" hangingPunct="1">
                        <a:defRPr sz="1600" kern="1200">
                          <a:solidFill>
                            <a:schemeClr val="tx1"/>
                          </a:solidFill>
                          <a:latin typeface="Calibri"/>
                        </a:defRPr>
                      </a:lvl6pPr>
                      <a:lvl7pPr marL="2461748" algn="l" defTabSz="410291" rtl="0" eaLnBrk="1" latinLnBrk="0" hangingPunct="1">
                        <a:defRPr sz="1600" kern="1200">
                          <a:solidFill>
                            <a:schemeClr val="tx1"/>
                          </a:solidFill>
                          <a:latin typeface="Calibri"/>
                        </a:defRPr>
                      </a:lvl7pPr>
                      <a:lvl8pPr marL="2872039" algn="l" defTabSz="410291" rtl="0" eaLnBrk="1" latinLnBrk="0" hangingPunct="1">
                        <a:defRPr sz="1600" kern="1200">
                          <a:solidFill>
                            <a:schemeClr val="tx1"/>
                          </a:solidFill>
                          <a:latin typeface="Calibri"/>
                        </a:defRPr>
                      </a:lvl8pPr>
                      <a:lvl9pPr marL="3282330" algn="l" defTabSz="410291" rtl="0" eaLnBrk="1" latinLnBrk="0" hangingPunct="1">
                        <a:defRPr sz="1600" kern="1200">
                          <a:solidFill>
                            <a:schemeClr val="tx1"/>
                          </a:solidFill>
                          <a:latin typeface="Calibri"/>
                        </a:defRPr>
                      </a:lvl9pPr>
                    </a:lstStyle>
                    <a:p>
                      <a:pPr marL="0" marR="0" fontAlgn="ctr">
                        <a:lnSpc>
                          <a:spcPct val="110000"/>
                        </a:lnSpc>
                        <a:spcBef>
                          <a:spcPts val="0"/>
                        </a:spcBef>
                        <a:spcAft>
                          <a:spcPts val="300"/>
                        </a:spcAft>
                      </a:pPr>
                      <a:r>
                        <a:rPr lang="en-US" sz="1000" b="0" i="0" kern="1200" baseline="0" dirty="0">
                          <a:solidFill>
                            <a:schemeClr val="tx1"/>
                          </a:solidFill>
                          <a:effectLst/>
                          <a:latin typeface="Montserrat" panose="00000500000000000000" pitchFamily="2" charset="0"/>
                          <a:ea typeface="Times New Roman"/>
                          <a:cs typeface="Frutiger LT Com 45 Light"/>
                        </a:rPr>
                        <a:t>President, Feminine Care</a:t>
                      </a:r>
                      <a:endParaRPr lang="en-US" sz="1000" b="0" i="0" baseline="0" dirty="0">
                        <a:solidFill>
                          <a:schemeClr val="tx1"/>
                        </a:solidFill>
                        <a:effectLst/>
                        <a:latin typeface="Montserrat" panose="00000500000000000000" pitchFamily="2" charset="0"/>
                        <a:ea typeface="Calibri"/>
                        <a:cs typeface="Frutiger LT Com 45 Light"/>
                      </a:endParaRPr>
                    </a:p>
                  </a:txBody>
                  <a:tcPr anchor="ctr">
                    <a:lnL w="12700" cmpd="sng">
                      <a:noFill/>
                    </a:lnL>
                    <a:lnR w="12700" cmpd="sng">
                      <a:noFill/>
                    </a:lnR>
                    <a:lnT w="381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2598961740"/>
                  </a:ext>
                </a:extLst>
              </a:tr>
              <a:tr h="258485">
                <a:tc>
                  <a:txBody>
                    <a:bodyPr/>
                    <a:lstStyle/>
                    <a:p>
                      <a:pPr marL="0" marR="0" fontAlgn="ctr">
                        <a:lnSpc>
                          <a:spcPct val="110000"/>
                        </a:lnSpc>
                        <a:spcBef>
                          <a:spcPts val="0"/>
                        </a:spcBef>
                        <a:spcAft>
                          <a:spcPts val="300"/>
                        </a:spcAft>
                      </a:pPr>
                      <a:r>
                        <a:rPr lang="en-US" sz="1000" b="0" i="0" baseline="0" dirty="0">
                          <a:solidFill>
                            <a:srgbClr val="003DAF"/>
                          </a:solidFill>
                          <a:effectLst/>
                          <a:latin typeface="Montserrat" panose="00000500000000000000" pitchFamily="2" charset="0"/>
                          <a:ea typeface="Calibri"/>
                          <a:cs typeface="Frutiger LT Com 45 Light"/>
                        </a:rPr>
                        <a:t>2016</a:t>
                      </a:r>
                    </a:p>
                  </a:txBody>
                  <a:tcPr anchor="ctr">
                    <a:lnL w="12700" cmpd="sng">
                      <a:noFill/>
                    </a:lnL>
                    <a:lnR w="12700" cmpd="sng">
                      <a:noFill/>
                    </a:lnR>
                    <a:lnT w="38100" cmpd="sng">
                      <a:noFill/>
                    </a:lnT>
                    <a:lnB w="12700" cmpd="sng">
                      <a:noFill/>
                    </a:lnB>
                    <a:lnTlToBr w="12700" cmpd="sng">
                      <a:noFill/>
                      <a:prstDash val="solid"/>
                    </a:lnTlToBr>
                    <a:lnBlToTr w="12700" cmpd="sng">
                      <a:noFill/>
                      <a:prstDash val="solid"/>
                    </a:lnBlToTr>
                    <a:noFill/>
                  </a:tcPr>
                </a:tc>
                <a:tc>
                  <a:txBody>
                    <a:bodyPr/>
                    <a:lstStyle/>
                    <a:p>
                      <a:pPr marL="0" marR="0" indent="0" algn="l" defTabSz="410291" rtl="0" eaLnBrk="1" fontAlgn="ctr" latinLnBrk="0" hangingPunct="1">
                        <a:lnSpc>
                          <a:spcPct val="110000"/>
                        </a:lnSpc>
                        <a:spcBef>
                          <a:spcPts val="0"/>
                        </a:spcBef>
                        <a:spcAft>
                          <a:spcPts val="300"/>
                        </a:spcAft>
                        <a:buClrTx/>
                        <a:buSzTx/>
                        <a:buFontTx/>
                        <a:buNone/>
                        <a:tabLst/>
                        <a:defRPr/>
                      </a:pPr>
                      <a:r>
                        <a:rPr lang="en-US" sz="1000" b="0" i="0" baseline="0" dirty="0">
                          <a:solidFill>
                            <a:schemeClr val="tx1"/>
                          </a:solidFill>
                          <a:effectLst/>
                          <a:latin typeface="Montserrat" panose="00000500000000000000" pitchFamily="2" charset="0"/>
                          <a:ea typeface="Calibri"/>
                          <a:cs typeface="Frutiger LT Com 45 Light"/>
                        </a:rPr>
                        <a:t>Vice President, Feminine Care, North America</a:t>
                      </a:r>
                      <a:br>
                        <a:rPr lang="en-US" sz="1000" b="0" i="0" baseline="0" dirty="0">
                          <a:solidFill>
                            <a:schemeClr val="tx1"/>
                          </a:solidFill>
                          <a:effectLst/>
                          <a:latin typeface="Montserrat" panose="00000500000000000000" pitchFamily="2" charset="0"/>
                          <a:ea typeface="Calibri"/>
                          <a:cs typeface="Frutiger LT Com 45 Light"/>
                        </a:rPr>
                      </a:br>
                      <a:r>
                        <a:rPr lang="en-US" sz="1000" b="0" i="0" baseline="0" dirty="0">
                          <a:solidFill>
                            <a:schemeClr val="tx1"/>
                          </a:solidFill>
                          <a:effectLst/>
                          <a:latin typeface="Montserrat" panose="00000500000000000000" pitchFamily="2" charset="0"/>
                          <a:ea typeface="Calibri"/>
                          <a:cs typeface="Frutiger LT Com 45 Light"/>
                        </a:rPr>
                        <a:t>Brand Franchise Leader, </a:t>
                      </a:r>
                      <a:r>
                        <a:rPr lang="en-US" sz="1000" b="0" i="0" baseline="0" dirty="0" err="1">
                          <a:solidFill>
                            <a:schemeClr val="tx1"/>
                          </a:solidFill>
                          <a:effectLst/>
                          <a:latin typeface="Montserrat" panose="00000500000000000000" pitchFamily="2" charset="0"/>
                          <a:ea typeface="Calibri"/>
                          <a:cs typeface="Frutiger LT Com 45 Light"/>
                        </a:rPr>
                        <a:t>Tampax</a:t>
                      </a:r>
                      <a:endParaRPr lang="en-US" sz="1000" b="0" i="0" baseline="0" dirty="0">
                        <a:solidFill>
                          <a:schemeClr val="tx1"/>
                        </a:solidFill>
                        <a:effectLst/>
                        <a:latin typeface="Montserrat" panose="00000500000000000000" pitchFamily="2" charset="0"/>
                        <a:ea typeface="Calibri"/>
                        <a:cs typeface="Frutiger LT Com 45 Light"/>
                      </a:endParaRPr>
                    </a:p>
                  </a:txBody>
                  <a:tcPr anchor="ctr">
                    <a:lnL w="12700" cmpd="sng">
                      <a:noFill/>
                    </a:lnL>
                    <a:lnR w="12700" cmpd="sng">
                      <a:noFill/>
                    </a:lnR>
                    <a:lnT w="381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3984136125"/>
                  </a:ext>
                </a:extLst>
              </a:tr>
              <a:tr h="281977">
                <a:tc>
                  <a:txBody>
                    <a:bodyPr/>
                    <a:lstStyle>
                      <a:defPPr>
                        <a:defRPr lang="en-US"/>
                      </a:defPPr>
                      <a:lvl1pPr marL="0" algn="l" defTabSz="410291" rtl="0" eaLnBrk="1" latinLnBrk="0" hangingPunct="1">
                        <a:defRPr sz="1600" kern="1200">
                          <a:solidFill>
                            <a:schemeClr val="tx1"/>
                          </a:solidFill>
                          <a:latin typeface="Calibri"/>
                        </a:defRPr>
                      </a:lvl1pPr>
                      <a:lvl2pPr marL="410291" algn="l" defTabSz="410291" rtl="0" eaLnBrk="1" latinLnBrk="0" hangingPunct="1">
                        <a:defRPr sz="1600" kern="1200">
                          <a:solidFill>
                            <a:schemeClr val="tx1"/>
                          </a:solidFill>
                          <a:latin typeface="Calibri"/>
                        </a:defRPr>
                      </a:lvl2pPr>
                      <a:lvl3pPr marL="820583" algn="l" defTabSz="410291" rtl="0" eaLnBrk="1" latinLnBrk="0" hangingPunct="1">
                        <a:defRPr sz="1600" kern="1200">
                          <a:solidFill>
                            <a:schemeClr val="tx1"/>
                          </a:solidFill>
                          <a:latin typeface="Calibri"/>
                        </a:defRPr>
                      </a:lvl3pPr>
                      <a:lvl4pPr marL="1230874" algn="l" defTabSz="410291" rtl="0" eaLnBrk="1" latinLnBrk="0" hangingPunct="1">
                        <a:defRPr sz="1600" kern="1200">
                          <a:solidFill>
                            <a:schemeClr val="tx1"/>
                          </a:solidFill>
                          <a:latin typeface="Calibri"/>
                        </a:defRPr>
                      </a:lvl4pPr>
                      <a:lvl5pPr marL="1641165" algn="l" defTabSz="410291" rtl="0" eaLnBrk="1" latinLnBrk="0" hangingPunct="1">
                        <a:defRPr sz="1600" kern="1200">
                          <a:solidFill>
                            <a:schemeClr val="tx1"/>
                          </a:solidFill>
                          <a:latin typeface="Calibri"/>
                        </a:defRPr>
                      </a:lvl5pPr>
                      <a:lvl6pPr marL="2051456" algn="l" defTabSz="410291" rtl="0" eaLnBrk="1" latinLnBrk="0" hangingPunct="1">
                        <a:defRPr sz="1600" kern="1200">
                          <a:solidFill>
                            <a:schemeClr val="tx1"/>
                          </a:solidFill>
                          <a:latin typeface="Calibri"/>
                        </a:defRPr>
                      </a:lvl6pPr>
                      <a:lvl7pPr marL="2461748" algn="l" defTabSz="410291" rtl="0" eaLnBrk="1" latinLnBrk="0" hangingPunct="1">
                        <a:defRPr sz="1600" kern="1200">
                          <a:solidFill>
                            <a:schemeClr val="tx1"/>
                          </a:solidFill>
                          <a:latin typeface="Calibri"/>
                        </a:defRPr>
                      </a:lvl7pPr>
                      <a:lvl8pPr marL="2872039" algn="l" defTabSz="410291" rtl="0" eaLnBrk="1" latinLnBrk="0" hangingPunct="1">
                        <a:defRPr sz="1600" kern="1200">
                          <a:solidFill>
                            <a:schemeClr val="tx1"/>
                          </a:solidFill>
                          <a:latin typeface="Calibri"/>
                        </a:defRPr>
                      </a:lvl8pPr>
                      <a:lvl9pPr marL="3282330" algn="l" defTabSz="410291" rtl="0" eaLnBrk="1" latinLnBrk="0" hangingPunct="1">
                        <a:defRPr sz="1600" kern="1200">
                          <a:solidFill>
                            <a:schemeClr val="tx1"/>
                          </a:solidFill>
                          <a:latin typeface="Calibri"/>
                        </a:defRPr>
                      </a:lvl9pPr>
                    </a:lstStyle>
                    <a:p>
                      <a:pPr marL="0" marR="0" fontAlgn="ctr">
                        <a:lnSpc>
                          <a:spcPct val="110000"/>
                        </a:lnSpc>
                        <a:spcBef>
                          <a:spcPts val="0"/>
                        </a:spcBef>
                        <a:spcAft>
                          <a:spcPts val="300"/>
                        </a:spcAft>
                      </a:pPr>
                      <a:r>
                        <a:rPr lang="en-US" sz="1000" b="0" i="0" kern="1200" baseline="0">
                          <a:solidFill>
                            <a:srgbClr val="003DAF"/>
                          </a:solidFill>
                          <a:effectLst/>
                          <a:latin typeface="Montserrat" panose="00000500000000000000" pitchFamily="2" charset="0"/>
                          <a:ea typeface="Times New Roman"/>
                          <a:cs typeface="Frutiger LT Com 45 Light"/>
                        </a:rPr>
                        <a:t>2014</a:t>
                      </a:r>
                      <a:endParaRPr lang="en-US" sz="1000" b="0" i="0" baseline="0">
                        <a:solidFill>
                          <a:srgbClr val="003DAF"/>
                        </a:solidFill>
                        <a:effectLst/>
                        <a:latin typeface="Montserrat" panose="00000500000000000000" pitchFamily="2" charset="0"/>
                        <a:ea typeface="Calibri"/>
                        <a:cs typeface="Frutiger LT Com 45 Light"/>
                      </a:endParaRPr>
                    </a:p>
                  </a:txBody>
                  <a:tcPr anchor="ctr">
                    <a:lnL w="12700" cmpd="sng">
                      <a:noFill/>
                    </a:lnL>
                    <a:lnR w="12700" cmpd="sng">
                      <a:noFill/>
                    </a:lnR>
                    <a:lnT w="38100" cmpd="sng">
                      <a:noFill/>
                    </a:lnT>
                    <a:lnB w="12700" cmpd="sng">
                      <a:noFill/>
                    </a:lnB>
                    <a:lnTlToBr w="12700" cmpd="sng">
                      <a:noFill/>
                      <a:prstDash val="solid"/>
                    </a:lnTlToBr>
                    <a:lnBlToTr w="12700" cmpd="sng">
                      <a:noFill/>
                      <a:prstDash val="solid"/>
                    </a:lnBlToTr>
                    <a:noFill/>
                  </a:tcPr>
                </a:tc>
                <a:tc>
                  <a:txBody>
                    <a:bodyPr/>
                    <a:lstStyle>
                      <a:defPPr>
                        <a:defRPr lang="en-US"/>
                      </a:defPPr>
                      <a:lvl1pPr marL="0" algn="l" defTabSz="410291" rtl="0" eaLnBrk="1" latinLnBrk="0" hangingPunct="1">
                        <a:defRPr sz="1600" kern="1200">
                          <a:solidFill>
                            <a:schemeClr val="tx1"/>
                          </a:solidFill>
                          <a:latin typeface="Calibri"/>
                        </a:defRPr>
                      </a:lvl1pPr>
                      <a:lvl2pPr marL="410291" algn="l" defTabSz="410291" rtl="0" eaLnBrk="1" latinLnBrk="0" hangingPunct="1">
                        <a:defRPr sz="1600" kern="1200">
                          <a:solidFill>
                            <a:schemeClr val="tx1"/>
                          </a:solidFill>
                          <a:latin typeface="Calibri"/>
                        </a:defRPr>
                      </a:lvl2pPr>
                      <a:lvl3pPr marL="820583" algn="l" defTabSz="410291" rtl="0" eaLnBrk="1" latinLnBrk="0" hangingPunct="1">
                        <a:defRPr sz="1600" kern="1200">
                          <a:solidFill>
                            <a:schemeClr val="tx1"/>
                          </a:solidFill>
                          <a:latin typeface="Calibri"/>
                        </a:defRPr>
                      </a:lvl3pPr>
                      <a:lvl4pPr marL="1230874" algn="l" defTabSz="410291" rtl="0" eaLnBrk="1" latinLnBrk="0" hangingPunct="1">
                        <a:defRPr sz="1600" kern="1200">
                          <a:solidFill>
                            <a:schemeClr val="tx1"/>
                          </a:solidFill>
                          <a:latin typeface="Calibri"/>
                        </a:defRPr>
                      </a:lvl4pPr>
                      <a:lvl5pPr marL="1641165" algn="l" defTabSz="410291" rtl="0" eaLnBrk="1" latinLnBrk="0" hangingPunct="1">
                        <a:defRPr sz="1600" kern="1200">
                          <a:solidFill>
                            <a:schemeClr val="tx1"/>
                          </a:solidFill>
                          <a:latin typeface="Calibri"/>
                        </a:defRPr>
                      </a:lvl5pPr>
                      <a:lvl6pPr marL="2051456" algn="l" defTabSz="410291" rtl="0" eaLnBrk="1" latinLnBrk="0" hangingPunct="1">
                        <a:defRPr sz="1600" kern="1200">
                          <a:solidFill>
                            <a:schemeClr val="tx1"/>
                          </a:solidFill>
                          <a:latin typeface="Calibri"/>
                        </a:defRPr>
                      </a:lvl6pPr>
                      <a:lvl7pPr marL="2461748" algn="l" defTabSz="410291" rtl="0" eaLnBrk="1" latinLnBrk="0" hangingPunct="1">
                        <a:defRPr sz="1600" kern="1200">
                          <a:solidFill>
                            <a:schemeClr val="tx1"/>
                          </a:solidFill>
                          <a:latin typeface="Calibri"/>
                        </a:defRPr>
                      </a:lvl7pPr>
                      <a:lvl8pPr marL="2872039" algn="l" defTabSz="410291" rtl="0" eaLnBrk="1" latinLnBrk="0" hangingPunct="1">
                        <a:defRPr sz="1600" kern="1200">
                          <a:solidFill>
                            <a:schemeClr val="tx1"/>
                          </a:solidFill>
                          <a:latin typeface="Calibri"/>
                        </a:defRPr>
                      </a:lvl8pPr>
                      <a:lvl9pPr marL="3282330" algn="l" defTabSz="410291" rtl="0" eaLnBrk="1" latinLnBrk="0" hangingPunct="1">
                        <a:defRPr sz="1600" kern="1200">
                          <a:solidFill>
                            <a:schemeClr val="tx1"/>
                          </a:solidFill>
                          <a:latin typeface="Calibri"/>
                        </a:defRPr>
                      </a:lvl9pPr>
                    </a:lstStyle>
                    <a:p>
                      <a:pPr marL="0" marR="0" fontAlgn="ctr">
                        <a:lnSpc>
                          <a:spcPct val="110000"/>
                        </a:lnSpc>
                        <a:spcBef>
                          <a:spcPts val="0"/>
                        </a:spcBef>
                        <a:spcAft>
                          <a:spcPts val="300"/>
                        </a:spcAft>
                      </a:pPr>
                      <a:r>
                        <a:rPr lang="en-US" sz="1000" b="0" i="0" kern="1200" baseline="0">
                          <a:solidFill>
                            <a:schemeClr val="tx1"/>
                          </a:solidFill>
                          <a:effectLst/>
                          <a:latin typeface="Montserrat" panose="00000500000000000000" pitchFamily="2" charset="0"/>
                          <a:ea typeface="Times New Roman"/>
                          <a:cs typeface="Frutiger LT Com 45 Light"/>
                        </a:rPr>
                        <a:t>Vice President, Sales, U.S. Beauty, Health &amp; Grooming </a:t>
                      </a:r>
                    </a:p>
                  </a:txBody>
                  <a:tcPr anchor="ctr">
                    <a:lnL w="12700" cmpd="sng">
                      <a:noFill/>
                    </a:lnL>
                    <a:lnR w="12700" cmpd="sng">
                      <a:noFill/>
                    </a:lnR>
                    <a:lnT w="381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344294801"/>
                  </a:ext>
                </a:extLst>
              </a:tr>
              <a:tr h="270860">
                <a:tc>
                  <a:txBody>
                    <a:bodyPr/>
                    <a:lstStyle>
                      <a:defPPr>
                        <a:defRPr lang="en-US"/>
                      </a:defPPr>
                      <a:lvl1pPr marL="0" algn="l" defTabSz="410291" rtl="0" eaLnBrk="1" latinLnBrk="0" hangingPunct="1">
                        <a:defRPr sz="1600" kern="1200">
                          <a:solidFill>
                            <a:schemeClr val="tx1"/>
                          </a:solidFill>
                          <a:latin typeface="Calibri"/>
                        </a:defRPr>
                      </a:lvl1pPr>
                      <a:lvl2pPr marL="410291" algn="l" defTabSz="410291" rtl="0" eaLnBrk="1" latinLnBrk="0" hangingPunct="1">
                        <a:defRPr sz="1600" kern="1200">
                          <a:solidFill>
                            <a:schemeClr val="tx1"/>
                          </a:solidFill>
                          <a:latin typeface="Calibri"/>
                        </a:defRPr>
                      </a:lvl2pPr>
                      <a:lvl3pPr marL="820583" algn="l" defTabSz="410291" rtl="0" eaLnBrk="1" latinLnBrk="0" hangingPunct="1">
                        <a:defRPr sz="1600" kern="1200">
                          <a:solidFill>
                            <a:schemeClr val="tx1"/>
                          </a:solidFill>
                          <a:latin typeface="Calibri"/>
                        </a:defRPr>
                      </a:lvl3pPr>
                      <a:lvl4pPr marL="1230874" algn="l" defTabSz="410291" rtl="0" eaLnBrk="1" latinLnBrk="0" hangingPunct="1">
                        <a:defRPr sz="1600" kern="1200">
                          <a:solidFill>
                            <a:schemeClr val="tx1"/>
                          </a:solidFill>
                          <a:latin typeface="Calibri"/>
                        </a:defRPr>
                      </a:lvl4pPr>
                      <a:lvl5pPr marL="1641165" algn="l" defTabSz="410291" rtl="0" eaLnBrk="1" latinLnBrk="0" hangingPunct="1">
                        <a:defRPr sz="1600" kern="1200">
                          <a:solidFill>
                            <a:schemeClr val="tx1"/>
                          </a:solidFill>
                          <a:latin typeface="Calibri"/>
                        </a:defRPr>
                      </a:lvl5pPr>
                      <a:lvl6pPr marL="2051456" algn="l" defTabSz="410291" rtl="0" eaLnBrk="1" latinLnBrk="0" hangingPunct="1">
                        <a:defRPr sz="1600" kern="1200">
                          <a:solidFill>
                            <a:schemeClr val="tx1"/>
                          </a:solidFill>
                          <a:latin typeface="Calibri"/>
                        </a:defRPr>
                      </a:lvl6pPr>
                      <a:lvl7pPr marL="2461748" algn="l" defTabSz="410291" rtl="0" eaLnBrk="1" latinLnBrk="0" hangingPunct="1">
                        <a:defRPr sz="1600" kern="1200">
                          <a:solidFill>
                            <a:schemeClr val="tx1"/>
                          </a:solidFill>
                          <a:latin typeface="Calibri"/>
                        </a:defRPr>
                      </a:lvl7pPr>
                      <a:lvl8pPr marL="2872039" algn="l" defTabSz="410291" rtl="0" eaLnBrk="1" latinLnBrk="0" hangingPunct="1">
                        <a:defRPr sz="1600" kern="1200">
                          <a:solidFill>
                            <a:schemeClr val="tx1"/>
                          </a:solidFill>
                          <a:latin typeface="Calibri"/>
                        </a:defRPr>
                      </a:lvl8pPr>
                      <a:lvl9pPr marL="3282330" algn="l" defTabSz="410291" rtl="0" eaLnBrk="1" latinLnBrk="0" hangingPunct="1">
                        <a:defRPr sz="1600" kern="1200">
                          <a:solidFill>
                            <a:schemeClr val="tx1"/>
                          </a:solidFill>
                          <a:latin typeface="Calibri"/>
                        </a:defRPr>
                      </a:lvl9pPr>
                    </a:lstStyle>
                    <a:p>
                      <a:pPr marL="0" marR="0" fontAlgn="ctr">
                        <a:lnSpc>
                          <a:spcPct val="110000"/>
                        </a:lnSpc>
                        <a:spcBef>
                          <a:spcPts val="0"/>
                        </a:spcBef>
                        <a:spcAft>
                          <a:spcPts val="300"/>
                        </a:spcAft>
                      </a:pPr>
                      <a:r>
                        <a:rPr lang="en-US" sz="1000" b="0" i="0" kern="1200" baseline="0">
                          <a:solidFill>
                            <a:srgbClr val="003DAF"/>
                          </a:solidFill>
                          <a:effectLst/>
                          <a:latin typeface="Montserrat" panose="00000500000000000000" pitchFamily="2" charset="0"/>
                          <a:ea typeface="Times New Roman"/>
                          <a:cs typeface="Frutiger LT Com 45 Light"/>
                        </a:rPr>
                        <a:t>2011</a:t>
                      </a:r>
                      <a:endParaRPr lang="en-US" sz="1000" b="0" i="0" baseline="0">
                        <a:solidFill>
                          <a:srgbClr val="003DAF"/>
                        </a:solidFill>
                        <a:effectLst/>
                        <a:latin typeface="Montserrat" panose="00000500000000000000" pitchFamily="2" charset="0"/>
                        <a:ea typeface="Calibri"/>
                        <a:cs typeface="Frutiger LT Com 45 Light"/>
                      </a:endParaRPr>
                    </a:p>
                  </a:txBody>
                  <a:tcPr anchor="ctr">
                    <a:lnL w="12700" cmpd="sng">
                      <a:noFill/>
                    </a:lnL>
                    <a:lnR w="12700" cmpd="sng">
                      <a:noFill/>
                    </a:lnR>
                    <a:lnT w="38100" cmpd="sng">
                      <a:noFill/>
                    </a:lnT>
                    <a:lnB w="12700" cmpd="sng">
                      <a:noFill/>
                    </a:lnB>
                    <a:lnTlToBr w="12700" cmpd="sng">
                      <a:noFill/>
                      <a:prstDash val="solid"/>
                    </a:lnTlToBr>
                    <a:lnBlToTr w="12700" cmpd="sng">
                      <a:noFill/>
                      <a:prstDash val="solid"/>
                    </a:lnBlToTr>
                    <a:noFill/>
                  </a:tcPr>
                </a:tc>
                <a:tc>
                  <a:txBody>
                    <a:bodyPr/>
                    <a:lstStyle>
                      <a:defPPr>
                        <a:defRPr lang="en-US"/>
                      </a:defPPr>
                      <a:lvl1pPr marL="0" algn="l" defTabSz="410291" rtl="0" eaLnBrk="1" latinLnBrk="0" hangingPunct="1">
                        <a:defRPr sz="1600" kern="1200">
                          <a:solidFill>
                            <a:schemeClr val="tx1"/>
                          </a:solidFill>
                          <a:latin typeface="Calibri"/>
                        </a:defRPr>
                      </a:lvl1pPr>
                      <a:lvl2pPr marL="410291" algn="l" defTabSz="410291" rtl="0" eaLnBrk="1" latinLnBrk="0" hangingPunct="1">
                        <a:defRPr sz="1600" kern="1200">
                          <a:solidFill>
                            <a:schemeClr val="tx1"/>
                          </a:solidFill>
                          <a:latin typeface="Calibri"/>
                        </a:defRPr>
                      </a:lvl2pPr>
                      <a:lvl3pPr marL="820583" algn="l" defTabSz="410291" rtl="0" eaLnBrk="1" latinLnBrk="0" hangingPunct="1">
                        <a:defRPr sz="1600" kern="1200">
                          <a:solidFill>
                            <a:schemeClr val="tx1"/>
                          </a:solidFill>
                          <a:latin typeface="Calibri"/>
                        </a:defRPr>
                      </a:lvl3pPr>
                      <a:lvl4pPr marL="1230874" algn="l" defTabSz="410291" rtl="0" eaLnBrk="1" latinLnBrk="0" hangingPunct="1">
                        <a:defRPr sz="1600" kern="1200">
                          <a:solidFill>
                            <a:schemeClr val="tx1"/>
                          </a:solidFill>
                          <a:latin typeface="Calibri"/>
                        </a:defRPr>
                      </a:lvl4pPr>
                      <a:lvl5pPr marL="1641165" algn="l" defTabSz="410291" rtl="0" eaLnBrk="1" latinLnBrk="0" hangingPunct="1">
                        <a:defRPr sz="1600" kern="1200">
                          <a:solidFill>
                            <a:schemeClr val="tx1"/>
                          </a:solidFill>
                          <a:latin typeface="Calibri"/>
                        </a:defRPr>
                      </a:lvl5pPr>
                      <a:lvl6pPr marL="2051456" algn="l" defTabSz="410291" rtl="0" eaLnBrk="1" latinLnBrk="0" hangingPunct="1">
                        <a:defRPr sz="1600" kern="1200">
                          <a:solidFill>
                            <a:schemeClr val="tx1"/>
                          </a:solidFill>
                          <a:latin typeface="Calibri"/>
                        </a:defRPr>
                      </a:lvl6pPr>
                      <a:lvl7pPr marL="2461748" algn="l" defTabSz="410291" rtl="0" eaLnBrk="1" latinLnBrk="0" hangingPunct="1">
                        <a:defRPr sz="1600" kern="1200">
                          <a:solidFill>
                            <a:schemeClr val="tx1"/>
                          </a:solidFill>
                          <a:latin typeface="Calibri"/>
                        </a:defRPr>
                      </a:lvl7pPr>
                      <a:lvl8pPr marL="2872039" algn="l" defTabSz="410291" rtl="0" eaLnBrk="1" latinLnBrk="0" hangingPunct="1">
                        <a:defRPr sz="1600" kern="1200">
                          <a:solidFill>
                            <a:schemeClr val="tx1"/>
                          </a:solidFill>
                          <a:latin typeface="Calibri"/>
                        </a:defRPr>
                      </a:lvl8pPr>
                      <a:lvl9pPr marL="3282330" algn="l" defTabSz="410291" rtl="0" eaLnBrk="1" latinLnBrk="0" hangingPunct="1">
                        <a:defRPr sz="1600" kern="1200">
                          <a:solidFill>
                            <a:schemeClr val="tx1"/>
                          </a:solidFill>
                          <a:latin typeface="Calibri"/>
                        </a:defRPr>
                      </a:lvl9pPr>
                    </a:lstStyle>
                    <a:p>
                      <a:pPr marL="0" marR="0" fontAlgn="ctr">
                        <a:lnSpc>
                          <a:spcPct val="110000"/>
                        </a:lnSpc>
                        <a:spcBef>
                          <a:spcPts val="0"/>
                        </a:spcBef>
                        <a:spcAft>
                          <a:spcPts val="300"/>
                        </a:spcAft>
                      </a:pPr>
                      <a:r>
                        <a:rPr lang="en-US" sz="1000" b="0" i="0" kern="1200" baseline="0">
                          <a:solidFill>
                            <a:schemeClr val="tx1"/>
                          </a:solidFill>
                          <a:effectLst/>
                          <a:latin typeface="Montserrat" panose="00000500000000000000" pitchFamily="2" charset="0"/>
                          <a:ea typeface="Times New Roman"/>
                          <a:cs typeface="Frutiger LT Com 45 Light"/>
                        </a:rPr>
                        <a:t>Director, Sales, U.S. Beauty Care</a:t>
                      </a:r>
                      <a:endParaRPr lang="en-US" sz="1000" b="0" i="0" baseline="0">
                        <a:solidFill>
                          <a:schemeClr val="tx1"/>
                        </a:solidFill>
                        <a:effectLst/>
                        <a:latin typeface="Montserrat" panose="00000500000000000000" pitchFamily="2" charset="0"/>
                        <a:ea typeface="Calibri"/>
                        <a:cs typeface="Frutiger LT Com 45 Light"/>
                      </a:endParaRPr>
                    </a:p>
                  </a:txBody>
                  <a:tcPr anchor="ctr">
                    <a:lnL w="12700" cmpd="sng">
                      <a:noFill/>
                    </a:lnL>
                    <a:lnR w="12700" cmpd="sng">
                      <a:noFill/>
                    </a:lnR>
                    <a:lnT w="381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848623902"/>
                  </a:ext>
                </a:extLst>
              </a:tr>
              <a:tr h="225286">
                <a:tc>
                  <a:txBody>
                    <a:bodyPr/>
                    <a:lstStyle/>
                    <a:p>
                      <a:pPr marL="0" marR="0" lvl="0" indent="0" algn="l" defTabSz="777240" rtl="0" eaLnBrk="1" fontAlgn="ctr" latinLnBrk="0" hangingPunct="1">
                        <a:lnSpc>
                          <a:spcPct val="110000"/>
                        </a:lnSpc>
                        <a:spcBef>
                          <a:spcPts val="0"/>
                        </a:spcBef>
                        <a:spcAft>
                          <a:spcPts val="300"/>
                        </a:spcAft>
                        <a:buClrTx/>
                        <a:buSzTx/>
                        <a:buFontTx/>
                        <a:buNone/>
                        <a:tabLst/>
                        <a:defRPr/>
                      </a:pPr>
                      <a:r>
                        <a:rPr lang="en-US" sz="1000" b="0" i="0" kern="1200" baseline="0">
                          <a:solidFill>
                            <a:srgbClr val="003DAF"/>
                          </a:solidFill>
                          <a:effectLst/>
                          <a:latin typeface="Montserrat" panose="00000500000000000000" pitchFamily="2" charset="0"/>
                          <a:ea typeface="Times New Roman"/>
                          <a:cs typeface="Frutiger LT Com 45 Light"/>
                        </a:rPr>
                        <a:t>2009</a:t>
                      </a:r>
                    </a:p>
                  </a:txBody>
                  <a:tcPr anchor="ctr">
                    <a:lnL w="12700" cmpd="sng">
                      <a:noFill/>
                    </a:lnL>
                    <a:lnR w="12700" cmpd="sng">
                      <a:noFill/>
                    </a:lnR>
                    <a:lnT w="38100" cmpd="sng">
                      <a:noFill/>
                    </a:lnT>
                    <a:lnB w="12700" cmpd="sng">
                      <a:noFill/>
                    </a:lnB>
                    <a:lnTlToBr w="12700" cmpd="sng">
                      <a:noFill/>
                      <a:prstDash val="solid"/>
                    </a:lnTlToBr>
                    <a:lnBlToTr w="12700" cmpd="sng">
                      <a:noFill/>
                      <a:prstDash val="solid"/>
                    </a:lnBlToTr>
                    <a:noFill/>
                  </a:tcPr>
                </a:tc>
                <a:tc>
                  <a:txBody>
                    <a:bodyPr/>
                    <a:lstStyle/>
                    <a:p>
                      <a:pPr marL="0" marR="0" lvl="0" indent="0" algn="l" defTabSz="777240" rtl="0" eaLnBrk="1" fontAlgn="ctr" latinLnBrk="0" hangingPunct="1">
                        <a:lnSpc>
                          <a:spcPct val="110000"/>
                        </a:lnSpc>
                        <a:spcBef>
                          <a:spcPts val="0"/>
                        </a:spcBef>
                        <a:spcAft>
                          <a:spcPts val="300"/>
                        </a:spcAft>
                        <a:buClrTx/>
                        <a:buSzTx/>
                        <a:buFontTx/>
                        <a:buNone/>
                        <a:tabLst/>
                        <a:defRPr/>
                      </a:pPr>
                      <a:r>
                        <a:rPr lang="en-US" sz="1000" b="0" i="0" kern="1200" baseline="0">
                          <a:solidFill>
                            <a:schemeClr val="tx1"/>
                          </a:solidFill>
                          <a:effectLst/>
                          <a:latin typeface="Montserrat" panose="00000500000000000000" pitchFamily="2" charset="0"/>
                          <a:ea typeface="Times New Roman"/>
                          <a:cs typeface="Frutiger LT Com 45 Light"/>
                        </a:rPr>
                        <a:t>Director, Sales, Global Costco Team</a:t>
                      </a:r>
                    </a:p>
                  </a:txBody>
                  <a:tcPr anchor="ctr">
                    <a:lnL w="12700" cmpd="sng">
                      <a:noFill/>
                    </a:lnL>
                    <a:lnR w="12700" cmpd="sng">
                      <a:noFill/>
                    </a:lnR>
                    <a:lnT w="381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2560115120"/>
                  </a:ext>
                </a:extLst>
              </a:tr>
              <a:tr h="225286">
                <a:tc>
                  <a:txBody>
                    <a:bodyPr/>
                    <a:lstStyle>
                      <a:defPPr>
                        <a:defRPr lang="en-US"/>
                      </a:defPPr>
                      <a:lvl1pPr marL="0" algn="l" defTabSz="410291" rtl="0" eaLnBrk="1" latinLnBrk="0" hangingPunct="1">
                        <a:defRPr sz="1600" kern="1200">
                          <a:solidFill>
                            <a:schemeClr val="tx1"/>
                          </a:solidFill>
                          <a:latin typeface="Calibri"/>
                        </a:defRPr>
                      </a:lvl1pPr>
                      <a:lvl2pPr marL="410291" algn="l" defTabSz="410291" rtl="0" eaLnBrk="1" latinLnBrk="0" hangingPunct="1">
                        <a:defRPr sz="1600" kern="1200">
                          <a:solidFill>
                            <a:schemeClr val="tx1"/>
                          </a:solidFill>
                          <a:latin typeface="Calibri"/>
                        </a:defRPr>
                      </a:lvl2pPr>
                      <a:lvl3pPr marL="820583" algn="l" defTabSz="410291" rtl="0" eaLnBrk="1" latinLnBrk="0" hangingPunct="1">
                        <a:defRPr sz="1600" kern="1200">
                          <a:solidFill>
                            <a:schemeClr val="tx1"/>
                          </a:solidFill>
                          <a:latin typeface="Calibri"/>
                        </a:defRPr>
                      </a:lvl3pPr>
                      <a:lvl4pPr marL="1230874" algn="l" defTabSz="410291" rtl="0" eaLnBrk="1" latinLnBrk="0" hangingPunct="1">
                        <a:defRPr sz="1600" kern="1200">
                          <a:solidFill>
                            <a:schemeClr val="tx1"/>
                          </a:solidFill>
                          <a:latin typeface="Calibri"/>
                        </a:defRPr>
                      </a:lvl4pPr>
                      <a:lvl5pPr marL="1641165" algn="l" defTabSz="410291" rtl="0" eaLnBrk="1" latinLnBrk="0" hangingPunct="1">
                        <a:defRPr sz="1600" kern="1200">
                          <a:solidFill>
                            <a:schemeClr val="tx1"/>
                          </a:solidFill>
                          <a:latin typeface="Calibri"/>
                        </a:defRPr>
                      </a:lvl5pPr>
                      <a:lvl6pPr marL="2051456" algn="l" defTabSz="410291" rtl="0" eaLnBrk="1" latinLnBrk="0" hangingPunct="1">
                        <a:defRPr sz="1600" kern="1200">
                          <a:solidFill>
                            <a:schemeClr val="tx1"/>
                          </a:solidFill>
                          <a:latin typeface="Calibri"/>
                        </a:defRPr>
                      </a:lvl6pPr>
                      <a:lvl7pPr marL="2461748" algn="l" defTabSz="410291" rtl="0" eaLnBrk="1" latinLnBrk="0" hangingPunct="1">
                        <a:defRPr sz="1600" kern="1200">
                          <a:solidFill>
                            <a:schemeClr val="tx1"/>
                          </a:solidFill>
                          <a:latin typeface="Calibri"/>
                        </a:defRPr>
                      </a:lvl7pPr>
                      <a:lvl8pPr marL="2872039" algn="l" defTabSz="410291" rtl="0" eaLnBrk="1" latinLnBrk="0" hangingPunct="1">
                        <a:defRPr sz="1600" kern="1200">
                          <a:solidFill>
                            <a:schemeClr val="tx1"/>
                          </a:solidFill>
                          <a:latin typeface="Calibri"/>
                        </a:defRPr>
                      </a:lvl8pPr>
                      <a:lvl9pPr marL="3282330" algn="l" defTabSz="410291" rtl="0" eaLnBrk="1" latinLnBrk="0" hangingPunct="1">
                        <a:defRPr sz="1600" kern="1200">
                          <a:solidFill>
                            <a:schemeClr val="tx1"/>
                          </a:solidFill>
                          <a:latin typeface="Calibri"/>
                        </a:defRPr>
                      </a:lvl9pPr>
                    </a:lstStyle>
                    <a:p>
                      <a:pPr marL="0" marR="0" fontAlgn="ctr">
                        <a:lnSpc>
                          <a:spcPct val="110000"/>
                        </a:lnSpc>
                        <a:spcBef>
                          <a:spcPts val="0"/>
                        </a:spcBef>
                        <a:spcAft>
                          <a:spcPts val="300"/>
                        </a:spcAft>
                      </a:pPr>
                      <a:r>
                        <a:rPr lang="en-US" sz="1000" b="0" i="0" kern="1200" baseline="0">
                          <a:solidFill>
                            <a:srgbClr val="003DAF"/>
                          </a:solidFill>
                          <a:effectLst/>
                          <a:latin typeface="Montserrat" panose="00000500000000000000" pitchFamily="2" charset="0"/>
                          <a:ea typeface="Calibri"/>
                          <a:cs typeface="Frutiger LT Com 45 Light"/>
                        </a:rPr>
                        <a:t>2005</a:t>
                      </a:r>
                      <a:endParaRPr lang="en-US" sz="1000" b="0" i="0" baseline="0">
                        <a:solidFill>
                          <a:srgbClr val="003DAF"/>
                        </a:solidFill>
                        <a:effectLst/>
                        <a:latin typeface="Montserrat" panose="00000500000000000000" pitchFamily="2" charset="0"/>
                        <a:ea typeface="Calibri"/>
                        <a:cs typeface="Frutiger LT Com 45 Light"/>
                      </a:endParaRPr>
                    </a:p>
                  </a:txBody>
                  <a:tcPr anchor="ctr">
                    <a:lnL w="12700" cmpd="sng">
                      <a:noFill/>
                    </a:lnL>
                    <a:lnR w="12700" cmpd="sng">
                      <a:noFill/>
                    </a:lnR>
                    <a:lnT w="38100" cmpd="sng">
                      <a:noFill/>
                    </a:lnT>
                    <a:lnB w="12700" cmpd="sng">
                      <a:noFill/>
                    </a:lnB>
                    <a:lnTlToBr w="12700" cmpd="sng">
                      <a:noFill/>
                      <a:prstDash val="solid"/>
                    </a:lnTlToBr>
                    <a:lnBlToTr w="12700" cmpd="sng">
                      <a:noFill/>
                      <a:prstDash val="solid"/>
                    </a:lnBlToTr>
                    <a:noFill/>
                  </a:tcPr>
                </a:tc>
                <a:tc>
                  <a:txBody>
                    <a:bodyPr/>
                    <a:lstStyle>
                      <a:defPPr>
                        <a:defRPr lang="en-US"/>
                      </a:defPPr>
                      <a:lvl1pPr marL="0" algn="l" defTabSz="410291" rtl="0" eaLnBrk="1" latinLnBrk="0" hangingPunct="1">
                        <a:defRPr sz="1600" kern="1200">
                          <a:solidFill>
                            <a:schemeClr val="tx1"/>
                          </a:solidFill>
                          <a:latin typeface="Calibri"/>
                        </a:defRPr>
                      </a:lvl1pPr>
                      <a:lvl2pPr marL="410291" algn="l" defTabSz="410291" rtl="0" eaLnBrk="1" latinLnBrk="0" hangingPunct="1">
                        <a:defRPr sz="1600" kern="1200">
                          <a:solidFill>
                            <a:schemeClr val="tx1"/>
                          </a:solidFill>
                          <a:latin typeface="Calibri"/>
                        </a:defRPr>
                      </a:lvl2pPr>
                      <a:lvl3pPr marL="820583" algn="l" defTabSz="410291" rtl="0" eaLnBrk="1" latinLnBrk="0" hangingPunct="1">
                        <a:defRPr sz="1600" kern="1200">
                          <a:solidFill>
                            <a:schemeClr val="tx1"/>
                          </a:solidFill>
                          <a:latin typeface="Calibri"/>
                        </a:defRPr>
                      </a:lvl3pPr>
                      <a:lvl4pPr marL="1230874" algn="l" defTabSz="410291" rtl="0" eaLnBrk="1" latinLnBrk="0" hangingPunct="1">
                        <a:defRPr sz="1600" kern="1200">
                          <a:solidFill>
                            <a:schemeClr val="tx1"/>
                          </a:solidFill>
                          <a:latin typeface="Calibri"/>
                        </a:defRPr>
                      </a:lvl4pPr>
                      <a:lvl5pPr marL="1641165" algn="l" defTabSz="410291" rtl="0" eaLnBrk="1" latinLnBrk="0" hangingPunct="1">
                        <a:defRPr sz="1600" kern="1200">
                          <a:solidFill>
                            <a:schemeClr val="tx1"/>
                          </a:solidFill>
                          <a:latin typeface="Calibri"/>
                        </a:defRPr>
                      </a:lvl5pPr>
                      <a:lvl6pPr marL="2051456" algn="l" defTabSz="410291" rtl="0" eaLnBrk="1" latinLnBrk="0" hangingPunct="1">
                        <a:defRPr sz="1600" kern="1200">
                          <a:solidFill>
                            <a:schemeClr val="tx1"/>
                          </a:solidFill>
                          <a:latin typeface="Calibri"/>
                        </a:defRPr>
                      </a:lvl6pPr>
                      <a:lvl7pPr marL="2461748" algn="l" defTabSz="410291" rtl="0" eaLnBrk="1" latinLnBrk="0" hangingPunct="1">
                        <a:defRPr sz="1600" kern="1200">
                          <a:solidFill>
                            <a:schemeClr val="tx1"/>
                          </a:solidFill>
                          <a:latin typeface="Calibri"/>
                        </a:defRPr>
                      </a:lvl7pPr>
                      <a:lvl8pPr marL="2872039" algn="l" defTabSz="410291" rtl="0" eaLnBrk="1" latinLnBrk="0" hangingPunct="1">
                        <a:defRPr sz="1600" kern="1200">
                          <a:solidFill>
                            <a:schemeClr val="tx1"/>
                          </a:solidFill>
                          <a:latin typeface="Calibri"/>
                        </a:defRPr>
                      </a:lvl8pPr>
                      <a:lvl9pPr marL="3282330" algn="l" defTabSz="410291" rtl="0" eaLnBrk="1" latinLnBrk="0" hangingPunct="1">
                        <a:defRPr sz="1600" kern="1200">
                          <a:solidFill>
                            <a:schemeClr val="tx1"/>
                          </a:solidFill>
                          <a:latin typeface="Calibri"/>
                        </a:defRPr>
                      </a:lvl9pPr>
                    </a:lstStyle>
                    <a:p>
                      <a:pPr marL="0" marR="0" fontAlgn="ctr">
                        <a:lnSpc>
                          <a:spcPct val="110000"/>
                        </a:lnSpc>
                        <a:spcBef>
                          <a:spcPts val="0"/>
                        </a:spcBef>
                        <a:spcAft>
                          <a:spcPts val="300"/>
                        </a:spcAft>
                      </a:pPr>
                      <a:r>
                        <a:rPr lang="en-US" sz="1000" b="0" i="0" kern="1200" baseline="0" dirty="0">
                          <a:solidFill>
                            <a:schemeClr val="tx1"/>
                          </a:solidFill>
                          <a:effectLst/>
                          <a:latin typeface="Montserrat" panose="00000500000000000000" pitchFamily="2" charset="0"/>
                          <a:ea typeface="Calibri"/>
                          <a:cs typeface="Frutiger LT Com 45 Light"/>
                        </a:rPr>
                        <a:t>Associate Director, Sales, U.S. Costco Team</a:t>
                      </a:r>
                      <a:endParaRPr lang="en-US" sz="1000" b="0" i="0" baseline="0" dirty="0">
                        <a:solidFill>
                          <a:schemeClr val="tx1"/>
                        </a:solidFill>
                        <a:effectLst/>
                        <a:latin typeface="Montserrat" panose="00000500000000000000" pitchFamily="2" charset="0"/>
                        <a:ea typeface="Calibri"/>
                        <a:cs typeface="Frutiger LT Com 45 Light"/>
                      </a:endParaRPr>
                    </a:p>
                  </a:txBody>
                  <a:tcPr anchor="ctr">
                    <a:lnL w="12700" cmpd="sng">
                      <a:noFill/>
                    </a:lnL>
                    <a:lnR w="12700" cmpd="sng">
                      <a:noFill/>
                    </a:lnR>
                    <a:lnT w="381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236474734"/>
                  </a:ext>
                </a:extLst>
              </a:tr>
            </a:tbl>
          </a:graphicData>
        </a:graphic>
      </p:graphicFrame>
      <p:cxnSp>
        <p:nvCxnSpPr>
          <p:cNvPr id="16" name="Straight Connector 15">
            <a:extLst>
              <a:ext uri="{FF2B5EF4-FFF2-40B4-BE49-F238E27FC236}">
                <a16:creationId xmlns:a16="http://schemas.microsoft.com/office/drawing/2014/main" id="{44C8EE54-4B90-4548-98DA-4960516E723B}"/>
              </a:ext>
            </a:extLst>
          </p:cNvPr>
          <p:cNvCxnSpPr/>
          <p:nvPr/>
        </p:nvCxnSpPr>
        <p:spPr>
          <a:xfrm>
            <a:off x="470650" y="9330798"/>
            <a:ext cx="6669741" cy="0"/>
          </a:xfrm>
          <a:prstGeom prst="line">
            <a:avLst/>
          </a:prstGeom>
          <a:ln w="19050">
            <a:solidFill>
              <a:srgbClr val="003DAF"/>
            </a:solidFill>
          </a:ln>
        </p:spPr>
        <p:style>
          <a:lnRef idx="1">
            <a:schemeClr val="accent1"/>
          </a:lnRef>
          <a:fillRef idx="0">
            <a:schemeClr val="accent1"/>
          </a:fillRef>
          <a:effectRef idx="0">
            <a:schemeClr val="accent1"/>
          </a:effectRef>
          <a:fontRef idx="minor">
            <a:schemeClr val="tx1"/>
          </a:fontRef>
        </p:style>
      </p:cxnSp>
      <p:sp>
        <p:nvSpPr>
          <p:cNvPr id="13" name="TextBox 12">
            <a:extLst>
              <a:ext uri="{FF2B5EF4-FFF2-40B4-BE49-F238E27FC236}">
                <a16:creationId xmlns:a16="http://schemas.microsoft.com/office/drawing/2014/main" id="{716D8BBA-48BE-9D4F-8E54-EE03B4B7E05C}"/>
              </a:ext>
            </a:extLst>
          </p:cNvPr>
          <p:cNvSpPr txBox="1"/>
          <p:nvPr/>
        </p:nvSpPr>
        <p:spPr>
          <a:xfrm>
            <a:off x="398930" y="9390734"/>
            <a:ext cx="1936378" cy="24622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00" i="1">
                <a:latin typeface="Montserrat" pitchFamily="2" charset="77"/>
              </a:rPr>
              <a:t>October 2021</a:t>
            </a:r>
            <a:endParaRPr kumimoji="0" lang="en-US" sz="1000" b="0" i="1" u="none" strike="noStrike" kern="1200" cap="none" spc="0" normalizeH="0" baseline="0" noProof="0">
              <a:ln>
                <a:noFill/>
              </a:ln>
              <a:effectLst/>
              <a:uLnTx/>
              <a:uFillTx/>
              <a:latin typeface="Montserrat" pitchFamily="2" charset="77"/>
            </a:endParaRPr>
          </a:p>
        </p:txBody>
      </p:sp>
      <p:sp>
        <p:nvSpPr>
          <p:cNvPr id="25" name="TextBox 24">
            <a:extLst>
              <a:ext uri="{FF2B5EF4-FFF2-40B4-BE49-F238E27FC236}">
                <a16:creationId xmlns:a16="http://schemas.microsoft.com/office/drawing/2014/main" id="{2DDFF23D-C693-4A81-9764-E32CD75C32D9}"/>
              </a:ext>
            </a:extLst>
          </p:cNvPr>
          <p:cNvSpPr txBox="1"/>
          <p:nvPr/>
        </p:nvSpPr>
        <p:spPr>
          <a:xfrm>
            <a:off x="632009" y="7025422"/>
            <a:ext cx="1936378" cy="2169825"/>
          </a:xfrm>
          <a:prstGeom prst="rect">
            <a:avLst/>
          </a:prstGeom>
          <a:noFill/>
        </p:spPr>
        <p:txBody>
          <a:bodyPr wrap="square" rtlCol="0">
            <a:spAutoFit/>
          </a:bodyPr>
          <a:lstStyle/>
          <a:p>
            <a:pPr>
              <a:lnSpc>
                <a:spcPct val="150000"/>
              </a:lnSpc>
            </a:pPr>
            <a:r>
              <a:rPr lang="en-US" sz="1100" b="1" dirty="0">
                <a:solidFill>
                  <a:srgbClr val="003DAF"/>
                </a:solidFill>
                <a:latin typeface="Montserrat SemiBold" panose="00000700000000000000" pitchFamily="2" charset="0"/>
              </a:rPr>
              <a:t>Birthplace</a:t>
            </a:r>
          </a:p>
          <a:p>
            <a:pPr defTabSz="457200" fontAlgn="ctr">
              <a:defRPr/>
            </a:pPr>
            <a:r>
              <a:rPr lang="en-US" sz="1000" dirty="0">
                <a:latin typeface="Montserrat" panose="00000500000000000000" pitchFamily="2" charset="0"/>
                <a:cs typeface="Frutiger LT Com 45 Light"/>
              </a:rPr>
              <a:t>Westwood, New Jersey</a:t>
            </a:r>
          </a:p>
          <a:p>
            <a:pPr defTabSz="457200" fontAlgn="ctr">
              <a:defRPr/>
            </a:pPr>
            <a:endParaRPr lang="en-US" sz="1000" dirty="0">
              <a:latin typeface="Montserrat" pitchFamily="2" charset="77"/>
            </a:endParaRPr>
          </a:p>
          <a:p>
            <a:pPr>
              <a:lnSpc>
                <a:spcPct val="150000"/>
              </a:lnSpc>
            </a:pPr>
            <a:r>
              <a:rPr lang="en-US" sz="1100" b="1" dirty="0">
                <a:solidFill>
                  <a:srgbClr val="003DAF"/>
                </a:solidFill>
                <a:latin typeface="Montserrat SemiBold" panose="00000700000000000000" pitchFamily="2" charset="0"/>
              </a:rPr>
              <a:t>Education</a:t>
            </a:r>
          </a:p>
          <a:p>
            <a:pPr fontAlgn="ctr">
              <a:spcAft>
                <a:spcPts val="600"/>
              </a:spcAft>
            </a:pPr>
            <a:r>
              <a:rPr lang="en-US" sz="1000" dirty="0">
                <a:latin typeface="Montserrat" panose="00000500000000000000" pitchFamily="2" charset="0"/>
                <a:cs typeface="Frutiger LT Com 45 Light"/>
              </a:rPr>
              <a:t>Princeton University, </a:t>
            </a:r>
            <a:br>
              <a:rPr lang="en-US" sz="1000" dirty="0">
                <a:latin typeface="Montserrat" panose="00000500000000000000" pitchFamily="2" charset="0"/>
                <a:cs typeface="Frutiger LT Com 45 Light"/>
              </a:rPr>
            </a:br>
            <a:r>
              <a:rPr lang="en-US" sz="1000" dirty="0">
                <a:latin typeface="Montserrat" panose="00000500000000000000" pitchFamily="2" charset="0"/>
                <a:cs typeface="Frutiger LT Com 45 Light"/>
              </a:rPr>
              <a:t>B.A., Politics, 1993</a:t>
            </a:r>
            <a:endParaRPr lang="en-US" sz="1000" dirty="0">
              <a:latin typeface="Montserrat SemiBold" panose="00000700000000000000" pitchFamily="2" charset="0"/>
              <a:cs typeface="Frutiger LT Com 45 Light"/>
            </a:endParaRPr>
          </a:p>
          <a:p>
            <a:pPr fontAlgn="ctr">
              <a:spcAft>
                <a:spcPts val="600"/>
              </a:spcAft>
            </a:pPr>
            <a:br>
              <a:rPr lang="en-US" sz="1000" b="1" dirty="0">
                <a:solidFill>
                  <a:srgbClr val="003DAF"/>
                </a:solidFill>
                <a:latin typeface="Montserrat SemiBold" panose="00000700000000000000" pitchFamily="2" charset="0"/>
              </a:rPr>
            </a:br>
            <a:r>
              <a:rPr lang="en-US" sz="1100" b="1" dirty="0">
                <a:solidFill>
                  <a:srgbClr val="003DAF"/>
                </a:solidFill>
                <a:latin typeface="Montserrat SemiBold" panose="00000700000000000000" pitchFamily="2" charset="0"/>
              </a:rPr>
              <a:t>Date Joined P&amp;G</a:t>
            </a:r>
            <a:br>
              <a:rPr lang="en-US" sz="1100" b="1" dirty="0">
                <a:solidFill>
                  <a:srgbClr val="003DAF"/>
                </a:solidFill>
                <a:latin typeface="Montserrat SemiBold" panose="00000700000000000000" pitchFamily="2" charset="0"/>
              </a:rPr>
            </a:br>
            <a:r>
              <a:rPr lang="en-US" sz="1000" dirty="0">
                <a:latin typeface="Montserrat" panose="00000500000000000000" pitchFamily="2" charset="0"/>
                <a:cs typeface="Frutiger LT Com 45 Light"/>
              </a:rPr>
              <a:t>June 1, 1993</a:t>
            </a:r>
          </a:p>
          <a:p>
            <a:pPr defTabSz="457200" fontAlgn="ctr">
              <a:defRPr/>
            </a:pPr>
            <a:br>
              <a:rPr lang="en-US" sz="1000" b="1" dirty="0">
                <a:solidFill>
                  <a:srgbClr val="003DAF"/>
                </a:solidFill>
                <a:latin typeface="Montserrat" panose="00000500000000000000" pitchFamily="2" charset="0"/>
                <a:hlinkClick r:id="rId5">
                  <a:extLst>
                    <a:ext uri="{A12FA001-AC4F-418D-AE19-62706E023703}">
                      <ahyp:hlinkClr xmlns:ahyp="http://schemas.microsoft.com/office/drawing/2018/hyperlinkcolor" val="tx"/>
                    </a:ext>
                  </a:extLst>
                </a:hlinkClick>
              </a:rPr>
            </a:br>
            <a:r>
              <a:rPr lang="en-US" sz="1100" b="1" dirty="0">
                <a:solidFill>
                  <a:srgbClr val="003DAF"/>
                </a:solidFill>
                <a:latin typeface="Montserrat SemiBold" panose="00000700000000000000" pitchFamily="2" charset="0"/>
                <a:hlinkClick r:id="rId5">
                  <a:extLst>
                    <a:ext uri="{A12FA001-AC4F-418D-AE19-62706E023703}">
                      <ahyp:hlinkClr xmlns:ahyp="http://schemas.microsoft.com/office/drawing/2018/hyperlinkcolor" val="tx"/>
                    </a:ext>
                  </a:extLst>
                </a:hlinkClick>
              </a:rPr>
              <a:t>LinkedIn Profile</a:t>
            </a:r>
            <a:endParaRPr lang="en-US" sz="1100" b="1" dirty="0">
              <a:solidFill>
                <a:srgbClr val="003DAF"/>
              </a:solidFill>
              <a:latin typeface="Montserrat" panose="00000500000000000000" pitchFamily="2" charset="0"/>
              <a:hlinkClick r:id="rId5">
                <a:extLst>
                  <a:ext uri="{A12FA001-AC4F-418D-AE19-62706E023703}">
                    <ahyp:hlinkClr xmlns:ahyp="http://schemas.microsoft.com/office/drawing/2018/hyperlinkcolor" val="tx"/>
                  </a:ext>
                </a:extLst>
              </a:hlinkClick>
            </a:endParaRPr>
          </a:p>
        </p:txBody>
      </p:sp>
      <p:sp>
        <p:nvSpPr>
          <p:cNvPr id="3" name="TextBox 2">
            <a:extLst>
              <a:ext uri="{FF2B5EF4-FFF2-40B4-BE49-F238E27FC236}">
                <a16:creationId xmlns:a16="http://schemas.microsoft.com/office/drawing/2014/main" id="{73291081-634E-E84F-8E92-FE97F35C2AA4}"/>
              </a:ext>
            </a:extLst>
          </p:cNvPr>
          <p:cNvSpPr txBox="1"/>
          <p:nvPr/>
        </p:nvSpPr>
        <p:spPr>
          <a:xfrm>
            <a:off x="470650" y="2611675"/>
            <a:ext cx="6962116" cy="4555093"/>
          </a:xfrm>
          <a:prstGeom prst="rect">
            <a:avLst/>
          </a:prstGeom>
          <a:noFill/>
        </p:spPr>
        <p:txBody>
          <a:bodyPr wrap="square" rtlCol="0">
            <a:spAutoFit/>
          </a:bodyPr>
          <a:lstStyle/>
          <a:p>
            <a:pPr algn="just"/>
            <a:r>
              <a:rPr lang="en-US" sz="1000" dirty="0">
                <a:latin typeface="Montserrat" panose="00000500000000000000" pitchFamily="2" charset="0"/>
              </a:rPr>
              <a:t>Jennifer leads P&amp;G’s multibillion-dollar global Feminine Care business, serving women and girls in nearly 120 countries with leading brands including Always, Always Discreet, </a:t>
            </a:r>
            <a:r>
              <a:rPr lang="en-US" sz="1000" dirty="0" err="1">
                <a:latin typeface="Montserrat" panose="00000500000000000000" pitchFamily="2" charset="0"/>
              </a:rPr>
              <a:t>Tampax</a:t>
            </a:r>
            <a:r>
              <a:rPr lang="en-US" sz="1000" dirty="0">
                <a:latin typeface="Montserrat" panose="00000500000000000000" pitchFamily="2" charset="0"/>
              </a:rPr>
              <a:t>, </a:t>
            </a:r>
            <a:r>
              <a:rPr lang="en-US" sz="1000" dirty="0" err="1">
                <a:latin typeface="Montserrat" panose="00000500000000000000" pitchFamily="2" charset="0"/>
              </a:rPr>
              <a:t>Naturella</a:t>
            </a:r>
            <a:r>
              <a:rPr lang="en-US" sz="1000" dirty="0">
                <a:latin typeface="Montserrat" panose="00000500000000000000" pitchFamily="2" charset="0"/>
              </a:rPr>
              <a:t>, and Whisper. </a:t>
            </a:r>
          </a:p>
          <a:p>
            <a:pPr algn="just"/>
            <a:r>
              <a:rPr lang="en-US" sz="1000" dirty="0">
                <a:latin typeface="Montserrat" panose="00000500000000000000" pitchFamily="2" charset="0"/>
              </a:rPr>
              <a:t> </a:t>
            </a:r>
          </a:p>
          <a:p>
            <a:pPr algn="just"/>
            <a:r>
              <a:rPr lang="en-US" sz="1000" dirty="0">
                <a:latin typeface="Montserrat" panose="00000500000000000000" pitchFamily="2" charset="0"/>
              </a:rPr>
              <a:t>Jennifer joined P&amp;G as a sales representative for the company’s former grocery retail organization in the New York market. Her career progressed in Beauty Care sales management before leading P&amp;G’s business with Costco, where she managed a global multifunctional team and worked collaboratively with Costco senior executives around the world. In this role, Jennifer developed her capability to accelerate growth through innovation and external partnerships. She returned to Cincinnati to lead the U.S. Market Strategy and Planning organization for Beauty Care, Health Care, Oral Care and Grooming. </a:t>
            </a:r>
          </a:p>
          <a:p>
            <a:pPr algn="just"/>
            <a:r>
              <a:rPr lang="en-US" sz="1000" dirty="0">
                <a:latin typeface="Montserrat" panose="00000500000000000000" pitchFamily="2" charset="0"/>
              </a:rPr>
              <a:t> </a:t>
            </a:r>
          </a:p>
          <a:p>
            <a:pPr algn="just"/>
            <a:r>
              <a:rPr lang="en-US" sz="1000" dirty="0">
                <a:latin typeface="Montserrat" panose="00000500000000000000" pitchFamily="2" charset="0"/>
              </a:rPr>
              <a:t>After more than two decades working with global retailers in P&amp;G Sales Management, in 2016, Jennifer was named Vice President and General Manager of Feminine Care North America. Under her leadership, the business grew in both period care and female adult incontinence through meaningful innovation, media model evolution, and reinvention of the shopping experience. Two years later, Jennifer was appointed President of the Global Feminine Care business and has continued to accelerate P&amp;G share and category growth across markets by serving consumers from puberty through menopause and beyond. Her teams have expanded the use of digital commerce to drive trial of more superior and complete regimens that include Always Flexfoam pads and Always Discreet female incontinence products, and they are educating consumers to create new habits via the Always My Fit™ and “Time to Tampax” campaigns. Under Jennifer’s leadership, P&amp;G established a strong portfolio in the fast-growing naturals category, including the acquisition of This is L., which has resulted in P&amp;G’s U.S. naturals segment leadership.</a:t>
            </a:r>
          </a:p>
          <a:p>
            <a:pPr algn="just"/>
            <a:endParaRPr lang="en-US" sz="1000" dirty="0">
              <a:latin typeface="Montserrat" panose="00000500000000000000" pitchFamily="2" charset="0"/>
            </a:endParaRPr>
          </a:p>
          <a:p>
            <a:pPr algn="just"/>
            <a:r>
              <a:rPr lang="en-US" sz="1000" dirty="0">
                <a:latin typeface="Montserrat" panose="00000500000000000000" pitchFamily="2" charset="0"/>
              </a:rPr>
              <a:t>One of Jennifer’s core beliefs is that anything is possible with a diverse and dedicated team. She is active both personally and professionally in the pursuit of racial and gender equality. She remains resolute in empowering people who menstruate at every life stage. Jennifer is especially passionate about the role global social impact programs, such as Always #LikeAGirl and #EndPeriodPoverty, can have on society and girls. These programs help provide puberty and confidence education, tackle societal taboos, and help increase access to period products around the world.</a:t>
            </a:r>
          </a:p>
          <a:p>
            <a:pPr algn="just"/>
            <a:endParaRPr lang="en-US" sz="1000" dirty="0">
              <a:latin typeface="Montserrat" panose="00000500000000000000" pitchFamily="2" charset="0"/>
            </a:endParaRPr>
          </a:p>
        </p:txBody>
      </p:sp>
      <p:sp>
        <p:nvSpPr>
          <p:cNvPr id="22" name="TextBox 21">
            <a:extLst>
              <a:ext uri="{FF2B5EF4-FFF2-40B4-BE49-F238E27FC236}">
                <a16:creationId xmlns:a16="http://schemas.microsoft.com/office/drawing/2014/main" id="{3C7EB722-2A46-48CF-93E6-154B8BD3E64E}"/>
              </a:ext>
            </a:extLst>
          </p:cNvPr>
          <p:cNvSpPr txBox="1"/>
          <p:nvPr/>
        </p:nvSpPr>
        <p:spPr>
          <a:xfrm>
            <a:off x="3025589" y="1580293"/>
            <a:ext cx="4504764" cy="276999"/>
          </a:xfrm>
          <a:prstGeom prst="rect">
            <a:avLst/>
          </a:prstGeom>
          <a:noFill/>
        </p:spPr>
        <p:txBody>
          <a:bodyPr wrap="square" rtlCol="0">
            <a:spAutoFit/>
          </a:bodyPr>
          <a:lstStyle/>
          <a:p>
            <a:r>
              <a:rPr lang="en-US" sz="1200" b="1" dirty="0">
                <a:solidFill>
                  <a:srgbClr val="0099FF"/>
                </a:solidFill>
                <a:latin typeface="Montserrat SemiBold" panose="00000700000000000000" pitchFamily="2" charset="0"/>
                <a:cs typeface="Frutiger LT Com 45 Light"/>
              </a:rPr>
              <a:t>President – Feminine Care</a:t>
            </a:r>
          </a:p>
        </p:txBody>
      </p:sp>
      <p:sp>
        <p:nvSpPr>
          <p:cNvPr id="11" name="TextBox 10">
            <a:extLst>
              <a:ext uri="{FF2B5EF4-FFF2-40B4-BE49-F238E27FC236}">
                <a16:creationId xmlns:a16="http://schemas.microsoft.com/office/drawing/2014/main" id="{86D74DE9-2D23-694C-9DF8-F7BA0AD1379A}"/>
              </a:ext>
            </a:extLst>
          </p:cNvPr>
          <p:cNvSpPr txBox="1"/>
          <p:nvPr/>
        </p:nvSpPr>
        <p:spPr>
          <a:xfrm>
            <a:off x="3030071" y="996862"/>
            <a:ext cx="4500282" cy="461665"/>
          </a:xfrm>
          <a:prstGeom prst="rect">
            <a:avLst/>
          </a:prstGeom>
          <a:noFill/>
        </p:spPr>
        <p:txBody>
          <a:bodyPr wrap="square" rtlCol="0" anchor="b" anchorCtr="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400" b="1" dirty="0">
                <a:solidFill>
                  <a:prstClr val="white"/>
                </a:solidFill>
                <a:latin typeface="Montserrat Black" pitchFamily="2" charset="77"/>
              </a:rPr>
              <a:t>Jennifer Davis</a:t>
            </a:r>
            <a:endParaRPr kumimoji="0" lang="en-US" sz="2400" b="1" i="0" u="none" strike="noStrike" kern="1200" cap="none" spc="0" normalizeH="0" baseline="0" noProof="0" dirty="0">
              <a:ln>
                <a:noFill/>
              </a:ln>
              <a:solidFill>
                <a:prstClr val="white"/>
              </a:solidFill>
              <a:effectLst/>
              <a:uLnTx/>
              <a:uFillTx/>
              <a:latin typeface="Montserrat Black" pitchFamily="2" charset="77"/>
              <a:ea typeface="+mn-ea"/>
              <a:cs typeface="+mn-cs"/>
            </a:endParaRPr>
          </a:p>
        </p:txBody>
      </p:sp>
      <p:sp>
        <p:nvSpPr>
          <p:cNvPr id="17" name="TextBox 16">
            <a:extLst>
              <a:ext uri="{FF2B5EF4-FFF2-40B4-BE49-F238E27FC236}">
                <a16:creationId xmlns:a16="http://schemas.microsoft.com/office/drawing/2014/main" id="{06836218-9394-5347-B89C-AA379E71F072}"/>
              </a:ext>
            </a:extLst>
          </p:cNvPr>
          <p:cNvSpPr txBox="1"/>
          <p:nvPr/>
        </p:nvSpPr>
        <p:spPr>
          <a:xfrm>
            <a:off x="6172202" y="9095220"/>
            <a:ext cx="1936378" cy="24622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00" i="1" dirty="0">
                <a:latin typeface="Montserrat" pitchFamily="2" charset="77"/>
              </a:rPr>
              <a:t>Continued…</a:t>
            </a:r>
            <a:endParaRPr kumimoji="0" lang="en-US" sz="1000" b="0" i="1" u="none" strike="noStrike" kern="1200" cap="none" spc="0" normalizeH="0" baseline="0" noProof="0" dirty="0">
              <a:ln>
                <a:noFill/>
              </a:ln>
              <a:effectLst/>
              <a:uLnTx/>
              <a:uFillTx/>
              <a:latin typeface="Montserrat" pitchFamily="2" charset="77"/>
            </a:endParaRPr>
          </a:p>
        </p:txBody>
      </p:sp>
    </p:spTree>
    <p:extLst>
      <p:ext uri="{BB962C8B-B14F-4D97-AF65-F5344CB8AC3E}">
        <p14:creationId xmlns:p14="http://schemas.microsoft.com/office/powerpoint/2010/main" val="376818618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6" name="Straight Connector 15">
            <a:extLst>
              <a:ext uri="{FF2B5EF4-FFF2-40B4-BE49-F238E27FC236}">
                <a16:creationId xmlns:a16="http://schemas.microsoft.com/office/drawing/2014/main" id="{44C8EE54-4B90-4548-98DA-4960516E723B}"/>
              </a:ext>
            </a:extLst>
          </p:cNvPr>
          <p:cNvCxnSpPr/>
          <p:nvPr/>
        </p:nvCxnSpPr>
        <p:spPr>
          <a:xfrm>
            <a:off x="470650" y="9359153"/>
            <a:ext cx="6669741" cy="0"/>
          </a:xfrm>
          <a:prstGeom prst="line">
            <a:avLst/>
          </a:prstGeom>
          <a:ln w="19050">
            <a:solidFill>
              <a:srgbClr val="003DAF"/>
            </a:solidFill>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18325AE2-E298-BF4B-B1B9-A19DD32CB3AC}"/>
              </a:ext>
            </a:extLst>
          </p:cNvPr>
          <p:cNvSpPr/>
          <p:nvPr/>
        </p:nvSpPr>
        <p:spPr>
          <a:xfrm>
            <a:off x="0" y="0"/>
            <a:ext cx="7772400" cy="851647"/>
          </a:xfrm>
          <a:prstGeom prst="rect">
            <a:avLst/>
          </a:prstGeom>
          <a:solidFill>
            <a:srgbClr val="003DA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1" name="TextBox 10">
            <a:extLst>
              <a:ext uri="{FF2B5EF4-FFF2-40B4-BE49-F238E27FC236}">
                <a16:creationId xmlns:a16="http://schemas.microsoft.com/office/drawing/2014/main" id="{86D74DE9-2D23-694C-9DF8-F7BA0AD1379A}"/>
              </a:ext>
            </a:extLst>
          </p:cNvPr>
          <p:cNvSpPr txBox="1"/>
          <p:nvPr/>
        </p:nvSpPr>
        <p:spPr>
          <a:xfrm>
            <a:off x="398930" y="513093"/>
            <a:ext cx="6961092" cy="338554"/>
          </a:xfrm>
          <a:prstGeom prst="rect">
            <a:avLst/>
          </a:prstGeom>
          <a:noFill/>
        </p:spPr>
        <p:txBody>
          <a:bodyPr wrap="square" rtlCol="0" anchor="b" anchorCtr="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prstClr val="white"/>
                </a:solidFill>
                <a:effectLst/>
                <a:uLnTx/>
                <a:uFillTx/>
                <a:latin typeface="Montserrat Black" pitchFamily="2" charset="77"/>
                <a:ea typeface="+mn-ea"/>
                <a:cs typeface="+mn-cs"/>
              </a:rPr>
              <a:t>Jennifer Davis (cont’d)</a:t>
            </a:r>
          </a:p>
        </p:txBody>
      </p:sp>
      <p:sp>
        <p:nvSpPr>
          <p:cNvPr id="7" name="TextBox 6">
            <a:extLst>
              <a:ext uri="{FF2B5EF4-FFF2-40B4-BE49-F238E27FC236}">
                <a16:creationId xmlns:a16="http://schemas.microsoft.com/office/drawing/2014/main" id="{D8DF001B-335B-DE42-8424-F145C450422E}"/>
              </a:ext>
            </a:extLst>
          </p:cNvPr>
          <p:cNvSpPr txBox="1"/>
          <p:nvPr/>
        </p:nvSpPr>
        <p:spPr>
          <a:xfrm>
            <a:off x="398930" y="9405453"/>
            <a:ext cx="1936378" cy="246221"/>
          </a:xfrm>
          <a:prstGeom prst="rect">
            <a:avLst/>
          </a:prstGeom>
          <a:noFill/>
        </p:spPr>
        <p:txBody>
          <a:bodyPr wrap="square" rtlCol="0">
            <a:spAutoFit/>
          </a:bodyPr>
          <a:lstStyle/>
          <a:p>
            <a:pPr>
              <a:defRPr/>
            </a:pPr>
            <a:r>
              <a:rPr lang="en-US" sz="1000" i="1" dirty="0">
                <a:latin typeface="Montserrat" pitchFamily="2" charset="77"/>
              </a:rPr>
              <a:t>October 2021</a:t>
            </a:r>
            <a:endParaRPr kumimoji="0" lang="en-US" sz="1000" b="0" i="1" u="none" strike="noStrike" kern="1200" cap="none" spc="0" normalizeH="0" baseline="0" noProof="0" dirty="0">
              <a:ln>
                <a:noFill/>
              </a:ln>
              <a:effectLst/>
              <a:uLnTx/>
              <a:uFillTx/>
              <a:latin typeface="Montserrat" pitchFamily="2" charset="77"/>
            </a:endParaRPr>
          </a:p>
        </p:txBody>
      </p:sp>
      <p:graphicFrame>
        <p:nvGraphicFramePr>
          <p:cNvPr id="12" name="Table 11">
            <a:extLst>
              <a:ext uri="{FF2B5EF4-FFF2-40B4-BE49-F238E27FC236}">
                <a16:creationId xmlns:a16="http://schemas.microsoft.com/office/drawing/2014/main" id="{4BDEC51E-2398-417B-B640-7BAA40CA1295}"/>
              </a:ext>
            </a:extLst>
          </p:cNvPr>
          <p:cNvGraphicFramePr>
            <a:graphicFrameLocks noGrp="1"/>
          </p:cNvGraphicFramePr>
          <p:nvPr>
            <p:extLst>
              <p:ext uri="{D42A27DB-BD31-4B8C-83A1-F6EECF244321}">
                <p14:modId xmlns:p14="http://schemas.microsoft.com/office/powerpoint/2010/main" val="2571593164"/>
              </p:ext>
            </p:extLst>
          </p:nvPr>
        </p:nvGraphicFramePr>
        <p:xfrm>
          <a:off x="2805955" y="1364740"/>
          <a:ext cx="4710949" cy="1608826"/>
        </p:xfrm>
        <a:graphic>
          <a:graphicData uri="http://schemas.openxmlformats.org/drawingml/2006/table">
            <a:tbl>
              <a:tblPr firstRow="1" bandRow="1">
                <a:tableStyleId>{5C22544A-7EE6-4342-B048-85BDC9FD1C3A}</a:tableStyleId>
              </a:tblPr>
              <a:tblGrid>
                <a:gridCol w="690278">
                  <a:extLst>
                    <a:ext uri="{9D8B030D-6E8A-4147-A177-3AD203B41FA5}">
                      <a16:colId xmlns:a16="http://schemas.microsoft.com/office/drawing/2014/main" val="846938665"/>
                    </a:ext>
                  </a:extLst>
                </a:gridCol>
                <a:gridCol w="4020671">
                  <a:extLst>
                    <a:ext uri="{9D8B030D-6E8A-4147-A177-3AD203B41FA5}">
                      <a16:colId xmlns:a16="http://schemas.microsoft.com/office/drawing/2014/main" val="100825850"/>
                    </a:ext>
                  </a:extLst>
                </a:gridCol>
              </a:tblGrid>
              <a:tr h="182880">
                <a:tc>
                  <a:txBody>
                    <a:bodyPr/>
                    <a:lstStyle/>
                    <a:p>
                      <a:r>
                        <a:rPr lang="en-US" sz="1100" b="1" i="0" dirty="0">
                          <a:solidFill>
                            <a:srgbClr val="003DAF"/>
                          </a:solidFill>
                          <a:latin typeface="Montserrat SemiBold" panose="00000700000000000000" pitchFamily="2" charset="0"/>
                        </a:rPr>
                        <a:t>Year</a:t>
                      </a:r>
                    </a:p>
                  </a:txBody>
                  <a:tcPr>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r>
                        <a:rPr lang="en-US" sz="1100" b="1" i="0" dirty="0">
                          <a:solidFill>
                            <a:srgbClr val="003DAF"/>
                          </a:solidFill>
                          <a:latin typeface="Montserrat SemiBold" panose="00000700000000000000" pitchFamily="2" charset="0"/>
                        </a:rPr>
                        <a:t>Positions Held</a:t>
                      </a:r>
                    </a:p>
                  </a:txBody>
                  <a:tcPr>
                    <a:lnL w="12700" cmpd="sng">
                      <a:noFill/>
                    </a:lnL>
                    <a:lnR w="12700" cmpd="sng">
                      <a:noFill/>
                    </a:lnR>
                    <a:lnT w="12700" cmpd="sng">
                      <a:noFill/>
                    </a:lnT>
                    <a:lnB w="381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200841998"/>
                  </a:ext>
                </a:extLst>
              </a:tr>
              <a:tr h="195391">
                <a:tc>
                  <a:txBody>
                    <a:bodyPr/>
                    <a:lstStyle>
                      <a:defPPr>
                        <a:defRPr lang="en-US"/>
                      </a:defPPr>
                      <a:lvl1pPr marL="0" algn="l" defTabSz="410291" rtl="0" eaLnBrk="1" latinLnBrk="0" hangingPunct="1">
                        <a:defRPr sz="1600" kern="1200">
                          <a:solidFill>
                            <a:schemeClr val="tx1"/>
                          </a:solidFill>
                          <a:latin typeface="Calibri"/>
                        </a:defRPr>
                      </a:lvl1pPr>
                      <a:lvl2pPr marL="410291" algn="l" defTabSz="410291" rtl="0" eaLnBrk="1" latinLnBrk="0" hangingPunct="1">
                        <a:defRPr sz="1600" kern="1200">
                          <a:solidFill>
                            <a:schemeClr val="tx1"/>
                          </a:solidFill>
                          <a:latin typeface="Calibri"/>
                        </a:defRPr>
                      </a:lvl2pPr>
                      <a:lvl3pPr marL="820583" algn="l" defTabSz="410291" rtl="0" eaLnBrk="1" latinLnBrk="0" hangingPunct="1">
                        <a:defRPr sz="1600" kern="1200">
                          <a:solidFill>
                            <a:schemeClr val="tx1"/>
                          </a:solidFill>
                          <a:latin typeface="Calibri"/>
                        </a:defRPr>
                      </a:lvl3pPr>
                      <a:lvl4pPr marL="1230874" algn="l" defTabSz="410291" rtl="0" eaLnBrk="1" latinLnBrk="0" hangingPunct="1">
                        <a:defRPr sz="1600" kern="1200">
                          <a:solidFill>
                            <a:schemeClr val="tx1"/>
                          </a:solidFill>
                          <a:latin typeface="Calibri"/>
                        </a:defRPr>
                      </a:lvl4pPr>
                      <a:lvl5pPr marL="1641165" algn="l" defTabSz="410291" rtl="0" eaLnBrk="1" latinLnBrk="0" hangingPunct="1">
                        <a:defRPr sz="1600" kern="1200">
                          <a:solidFill>
                            <a:schemeClr val="tx1"/>
                          </a:solidFill>
                          <a:latin typeface="Calibri"/>
                        </a:defRPr>
                      </a:lvl5pPr>
                      <a:lvl6pPr marL="2051456" algn="l" defTabSz="410291" rtl="0" eaLnBrk="1" latinLnBrk="0" hangingPunct="1">
                        <a:defRPr sz="1600" kern="1200">
                          <a:solidFill>
                            <a:schemeClr val="tx1"/>
                          </a:solidFill>
                          <a:latin typeface="Calibri"/>
                        </a:defRPr>
                      </a:lvl6pPr>
                      <a:lvl7pPr marL="2461748" algn="l" defTabSz="410291" rtl="0" eaLnBrk="1" latinLnBrk="0" hangingPunct="1">
                        <a:defRPr sz="1600" kern="1200">
                          <a:solidFill>
                            <a:schemeClr val="tx1"/>
                          </a:solidFill>
                          <a:latin typeface="Calibri"/>
                        </a:defRPr>
                      </a:lvl7pPr>
                      <a:lvl8pPr marL="2872039" algn="l" defTabSz="410291" rtl="0" eaLnBrk="1" latinLnBrk="0" hangingPunct="1">
                        <a:defRPr sz="1600" kern="1200">
                          <a:solidFill>
                            <a:schemeClr val="tx1"/>
                          </a:solidFill>
                          <a:latin typeface="Calibri"/>
                        </a:defRPr>
                      </a:lvl8pPr>
                      <a:lvl9pPr marL="3282330" algn="l" defTabSz="410291" rtl="0" eaLnBrk="1" latinLnBrk="0" hangingPunct="1">
                        <a:defRPr sz="1600" kern="1200">
                          <a:solidFill>
                            <a:schemeClr val="tx1"/>
                          </a:solidFill>
                          <a:latin typeface="Calibri"/>
                        </a:defRPr>
                      </a:lvl9pPr>
                    </a:lstStyle>
                    <a:p>
                      <a:pPr marL="0" marR="0" fontAlgn="ctr">
                        <a:lnSpc>
                          <a:spcPct val="110000"/>
                        </a:lnSpc>
                        <a:spcBef>
                          <a:spcPts val="0"/>
                        </a:spcBef>
                        <a:spcAft>
                          <a:spcPts val="300"/>
                        </a:spcAft>
                      </a:pPr>
                      <a:r>
                        <a:rPr lang="en-US" sz="1000" b="0" i="0" baseline="0" dirty="0">
                          <a:solidFill>
                            <a:srgbClr val="003DAF"/>
                          </a:solidFill>
                          <a:effectLst/>
                          <a:latin typeface="Montserrat" panose="00000500000000000000" pitchFamily="2" charset="0"/>
                          <a:ea typeface="Calibri"/>
                          <a:cs typeface="Frutiger LT Com 45 Light"/>
                        </a:rPr>
                        <a:t>2003</a:t>
                      </a:r>
                    </a:p>
                  </a:txBody>
                  <a:tcPr anchor="ctr">
                    <a:lnL w="12700" cmpd="sng">
                      <a:noFill/>
                    </a:lnL>
                    <a:lnR w="12700" cmpd="sng">
                      <a:noFill/>
                    </a:lnR>
                    <a:lnT w="38100" cmpd="sng">
                      <a:noFill/>
                    </a:lnT>
                    <a:lnB w="12700" cmpd="sng">
                      <a:noFill/>
                    </a:lnB>
                    <a:lnTlToBr w="12700" cmpd="sng">
                      <a:noFill/>
                      <a:prstDash val="solid"/>
                    </a:lnTlToBr>
                    <a:lnBlToTr w="12700" cmpd="sng">
                      <a:noFill/>
                      <a:prstDash val="solid"/>
                    </a:lnBlToTr>
                    <a:noFill/>
                  </a:tcPr>
                </a:tc>
                <a:tc>
                  <a:txBody>
                    <a:bodyPr/>
                    <a:lstStyle>
                      <a:defPPr>
                        <a:defRPr lang="en-US"/>
                      </a:defPPr>
                      <a:lvl1pPr marL="0" algn="l" defTabSz="410291" rtl="0" eaLnBrk="1" latinLnBrk="0" hangingPunct="1">
                        <a:defRPr sz="1600" kern="1200">
                          <a:solidFill>
                            <a:schemeClr val="tx1"/>
                          </a:solidFill>
                          <a:latin typeface="Calibri"/>
                        </a:defRPr>
                      </a:lvl1pPr>
                      <a:lvl2pPr marL="410291" algn="l" defTabSz="410291" rtl="0" eaLnBrk="1" latinLnBrk="0" hangingPunct="1">
                        <a:defRPr sz="1600" kern="1200">
                          <a:solidFill>
                            <a:schemeClr val="tx1"/>
                          </a:solidFill>
                          <a:latin typeface="Calibri"/>
                        </a:defRPr>
                      </a:lvl2pPr>
                      <a:lvl3pPr marL="820583" algn="l" defTabSz="410291" rtl="0" eaLnBrk="1" latinLnBrk="0" hangingPunct="1">
                        <a:defRPr sz="1600" kern="1200">
                          <a:solidFill>
                            <a:schemeClr val="tx1"/>
                          </a:solidFill>
                          <a:latin typeface="Calibri"/>
                        </a:defRPr>
                      </a:lvl3pPr>
                      <a:lvl4pPr marL="1230874" algn="l" defTabSz="410291" rtl="0" eaLnBrk="1" latinLnBrk="0" hangingPunct="1">
                        <a:defRPr sz="1600" kern="1200">
                          <a:solidFill>
                            <a:schemeClr val="tx1"/>
                          </a:solidFill>
                          <a:latin typeface="Calibri"/>
                        </a:defRPr>
                      </a:lvl4pPr>
                      <a:lvl5pPr marL="1641165" algn="l" defTabSz="410291" rtl="0" eaLnBrk="1" latinLnBrk="0" hangingPunct="1">
                        <a:defRPr sz="1600" kern="1200">
                          <a:solidFill>
                            <a:schemeClr val="tx1"/>
                          </a:solidFill>
                          <a:latin typeface="Calibri"/>
                        </a:defRPr>
                      </a:lvl5pPr>
                      <a:lvl6pPr marL="2051456" algn="l" defTabSz="410291" rtl="0" eaLnBrk="1" latinLnBrk="0" hangingPunct="1">
                        <a:defRPr sz="1600" kern="1200">
                          <a:solidFill>
                            <a:schemeClr val="tx1"/>
                          </a:solidFill>
                          <a:latin typeface="Calibri"/>
                        </a:defRPr>
                      </a:lvl6pPr>
                      <a:lvl7pPr marL="2461748" algn="l" defTabSz="410291" rtl="0" eaLnBrk="1" latinLnBrk="0" hangingPunct="1">
                        <a:defRPr sz="1600" kern="1200">
                          <a:solidFill>
                            <a:schemeClr val="tx1"/>
                          </a:solidFill>
                          <a:latin typeface="Calibri"/>
                        </a:defRPr>
                      </a:lvl7pPr>
                      <a:lvl8pPr marL="2872039" algn="l" defTabSz="410291" rtl="0" eaLnBrk="1" latinLnBrk="0" hangingPunct="1">
                        <a:defRPr sz="1600" kern="1200">
                          <a:solidFill>
                            <a:schemeClr val="tx1"/>
                          </a:solidFill>
                          <a:latin typeface="Calibri"/>
                        </a:defRPr>
                      </a:lvl8pPr>
                      <a:lvl9pPr marL="3282330" algn="l" defTabSz="410291" rtl="0" eaLnBrk="1" latinLnBrk="0" hangingPunct="1">
                        <a:defRPr sz="1600" kern="1200">
                          <a:solidFill>
                            <a:schemeClr val="tx1"/>
                          </a:solidFill>
                          <a:latin typeface="Calibri"/>
                        </a:defRPr>
                      </a:lvl9pPr>
                    </a:lstStyle>
                    <a:p>
                      <a:pPr marL="0" marR="0" fontAlgn="ctr">
                        <a:lnSpc>
                          <a:spcPct val="110000"/>
                        </a:lnSpc>
                        <a:spcBef>
                          <a:spcPts val="0"/>
                        </a:spcBef>
                        <a:spcAft>
                          <a:spcPts val="300"/>
                        </a:spcAft>
                      </a:pPr>
                      <a:r>
                        <a:rPr lang="en-US" sz="1000" b="0" i="0" kern="1200" baseline="0" dirty="0">
                          <a:solidFill>
                            <a:schemeClr val="tx1"/>
                          </a:solidFill>
                          <a:effectLst/>
                          <a:latin typeface="Montserrat" panose="00000500000000000000" pitchFamily="2" charset="0"/>
                          <a:ea typeface="Times New Roman"/>
                          <a:cs typeface="Frutiger LT Com 45 Light"/>
                        </a:rPr>
                        <a:t>Associate Director, Sales, North America  Personal Cleansing</a:t>
                      </a:r>
                      <a:endParaRPr lang="en-US" sz="1000" b="0" i="0" baseline="0" dirty="0">
                        <a:solidFill>
                          <a:schemeClr val="tx1"/>
                        </a:solidFill>
                        <a:effectLst/>
                        <a:latin typeface="Montserrat" panose="00000500000000000000" pitchFamily="2" charset="0"/>
                        <a:ea typeface="Calibri"/>
                        <a:cs typeface="Frutiger LT Com 45 Light"/>
                      </a:endParaRPr>
                    </a:p>
                  </a:txBody>
                  <a:tcPr anchor="ctr">
                    <a:lnL w="12700" cmpd="sng">
                      <a:noFill/>
                    </a:lnL>
                    <a:lnR w="12700" cmpd="sng">
                      <a:noFill/>
                    </a:lnR>
                    <a:lnT w="381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2598961740"/>
                  </a:ext>
                </a:extLst>
              </a:tr>
              <a:tr h="258485">
                <a:tc>
                  <a:txBody>
                    <a:bodyPr/>
                    <a:lstStyle>
                      <a:defPPr>
                        <a:defRPr lang="en-US"/>
                      </a:defPPr>
                      <a:lvl1pPr marL="0" algn="l" defTabSz="410291" rtl="0" eaLnBrk="1" latinLnBrk="0" hangingPunct="1">
                        <a:defRPr sz="1600" kern="1200">
                          <a:solidFill>
                            <a:schemeClr val="tx1"/>
                          </a:solidFill>
                          <a:latin typeface="Calibri"/>
                        </a:defRPr>
                      </a:lvl1pPr>
                      <a:lvl2pPr marL="410291" algn="l" defTabSz="410291" rtl="0" eaLnBrk="1" latinLnBrk="0" hangingPunct="1">
                        <a:defRPr sz="1600" kern="1200">
                          <a:solidFill>
                            <a:schemeClr val="tx1"/>
                          </a:solidFill>
                          <a:latin typeface="Calibri"/>
                        </a:defRPr>
                      </a:lvl2pPr>
                      <a:lvl3pPr marL="820583" algn="l" defTabSz="410291" rtl="0" eaLnBrk="1" latinLnBrk="0" hangingPunct="1">
                        <a:defRPr sz="1600" kern="1200">
                          <a:solidFill>
                            <a:schemeClr val="tx1"/>
                          </a:solidFill>
                          <a:latin typeface="Calibri"/>
                        </a:defRPr>
                      </a:lvl3pPr>
                      <a:lvl4pPr marL="1230874" algn="l" defTabSz="410291" rtl="0" eaLnBrk="1" latinLnBrk="0" hangingPunct="1">
                        <a:defRPr sz="1600" kern="1200">
                          <a:solidFill>
                            <a:schemeClr val="tx1"/>
                          </a:solidFill>
                          <a:latin typeface="Calibri"/>
                        </a:defRPr>
                      </a:lvl4pPr>
                      <a:lvl5pPr marL="1641165" algn="l" defTabSz="410291" rtl="0" eaLnBrk="1" latinLnBrk="0" hangingPunct="1">
                        <a:defRPr sz="1600" kern="1200">
                          <a:solidFill>
                            <a:schemeClr val="tx1"/>
                          </a:solidFill>
                          <a:latin typeface="Calibri"/>
                        </a:defRPr>
                      </a:lvl5pPr>
                      <a:lvl6pPr marL="2051456" algn="l" defTabSz="410291" rtl="0" eaLnBrk="1" latinLnBrk="0" hangingPunct="1">
                        <a:defRPr sz="1600" kern="1200">
                          <a:solidFill>
                            <a:schemeClr val="tx1"/>
                          </a:solidFill>
                          <a:latin typeface="Calibri"/>
                        </a:defRPr>
                      </a:lvl6pPr>
                      <a:lvl7pPr marL="2461748" algn="l" defTabSz="410291" rtl="0" eaLnBrk="1" latinLnBrk="0" hangingPunct="1">
                        <a:defRPr sz="1600" kern="1200">
                          <a:solidFill>
                            <a:schemeClr val="tx1"/>
                          </a:solidFill>
                          <a:latin typeface="Calibri"/>
                        </a:defRPr>
                      </a:lvl7pPr>
                      <a:lvl8pPr marL="2872039" algn="l" defTabSz="410291" rtl="0" eaLnBrk="1" latinLnBrk="0" hangingPunct="1">
                        <a:defRPr sz="1600" kern="1200">
                          <a:solidFill>
                            <a:schemeClr val="tx1"/>
                          </a:solidFill>
                          <a:latin typeface="Calibri"/>
                        </a:defRPr>
                      </a:lvl8pPr>
                      <a:lvl9pPr marL="3282330" algn="l" defTabSz="410291" rtl="0" eaLnBrk="1" latinLnBrk="0" hangingPunct="1">
                        <a:defRPr sz="1600" kern="1200">
                          <a:solidFill>
                            <a:schemeClr val="tx1"/>
                          </a:solidFill>
                          <a:latin typeface="Calibri"/>
                        </a:defRPr>
                      </a:lvl9pPr>
                    </a:lstStyle>
                    <a:p>
                      <a:pPr marL="0" marR="0" fontAlgn="ctr">
                        <a:lnSpc>
                          <a:spcPct val="110000"/>
                        </a:lnSpc>
                        <a:spcBef>
                          <a:spcPts val="0"/>
                        </a:spcBef>
                        <a:spcAft>
                          <a:spcPts val="300"/>
                        </a:spcAft>
                      </a:pPr>
                      <a:r>
                        <a:rPr lang="en-US" sz="1000" b="0" i="0" baseline="0" dirty="0">
                          <a:solidFill>
                            <a:srgbClr val="003DAF"/>
                          </a:solidFill>
                          <a:effectLst/>
                          <a:latin typeface="Montserrat" panose="00000500000000000000" pitchFamily="2" charset="0"/>
                          <a:ea typeface="Calibri"/>
                          <a:cs typeface="Frutiger LT Com 45 Light"/>
                        </a:rPr>
                        <a:t>2000</a:t>
                      </a:r>
                    </a:p>
                  </a:txBody>
                  <a:tcPr anchor="ctr">
                    <a:lnL w="12700" cmpd="sng">
                      <a:noFill/>
                    </a:lnL>
                    <a:lnR w="12700" cmpd="sng">
                      <a:noFill/>
                    </a:lnR>
                    <a:lnT w="38100" cmpd="sng">
                      <a:noFill/>
                    </a:lnT>
                    <a:lnB w="12700" cmpd="sng">
                      <a:noFill/>
                    </a:lnB>
                    <a:lnTlToBr w="12700" cmpd="sng">
                      <a:noFill/>
                      <a:prstDash val="solid"/>
                    </a:lnTlToBr>
                    <a:lnBlToTr w="12700" cmpd="sng">
                      <a:noFill/>
                      <a:prstDash val="solid"/>
                    </a:lnBlToTr>
                    <a:noFill/>
                  </a:tcPr>
                </a:tc>
                <a:tc>
                  <a:txBody>
                    <a:bodyPr/>
                    <a:lstStyle>
                      <a:defPPr>
                        <a:defRPr lang="en-US"/>
                      </a:defPPr>
                      <a:lvl1pPr marL="0" algn="l" defTabSz="410291" rtl="0" eaLnBrk="1" latinLnBrk="0" hangingPunct="1">
                        <a:defRPr sz="1600" kern="1200">
                          <a:solidFill>
                            <a:schemeClr val="tx1"/>
                          </a:solidFill>
                          <a:latin typeface="Calibri"/>
                        </a:defRPr>
                      </a:lvl1pPr>
                      <a:lvl2pPr marL="410291" algn="l" defTabSz="410291" rtl="0" eaLnBrk="1" latinLnBrk="0" hangingPunct="1">
                        <a:defRPr sz="1600" kern="1200">
                          <a:solidFill>
                            <a:schemeClr val="tx1"/>
                          </a:solidFill>
                          <a:latin typeface="Calibri"/>
                        </a:defRPr>
                      </a:lvl2pPr>
                      <a:lvl3pPr marL="820583" algn="l" defTabSz="410291" rtl="0" eaLnBrk="1" latinLnBrk="0" hangingPunct="1">
                        <a:defRPr sz="1600" kern="1200">
                          <a:solidFill>
                            <a:schemeClr val="tx1"/>
                          </a:solidFill>
                          <a:latin typeface="Calibri"/>
                        </a:defRPr>
                      </a:lvl3pPr>
                      <a:lvl4pPr marL="1230874" algn="l" defTabSz="410291" rtl="0" eaLnBrk="1" latinLnBrk="0" hangingPunct="1">
                        <a:defRPr sz="1600" kern="1200">
                          <a:solidFill>
                            <a:schemeClr val="tx1"/>
                          </a:solidFill>
                          <a:latin typeface="Calibri"/>
                        </a:defRPr>
                      </a:lvl4pPr>
                      <a:lvl5pPr marL="1641165" algn="l" defTabSz="410291" rtl="0" eaLnBrk="1" latinLnBrk="0" hangingPunct="1">
                        <a:defRPr sz="1600" kern="1200">
                          <a:solidFill>
                            <a:schemeClr val="tx1"/>
                          </a:solidFill>
                          <a:latin typeface="Calibri"/>
                        </a:defRPr>
                      </a:lvl5pPr>
                      <a:lvl6pPr marL="2051456" algn="l" defTabSz="410291" rtl="0" eaLnBrk="1" latinLnBrk="0" hangingPunct="1">
                        <a:defRPr sz="1600" kern="1200">
                          <a:solidFill>
                            <a:schemeClr val="tx1"/>
                          </a:solidFill>
                          <a:latin typeface="Calibri"/>
                        </a:defRPr>
                      </a:lvl6pPr>
                      <a:lvl7pPr marL="2461748" algn="l" defTabSz="410291" rtl="0" eaLnBrk="1" latinLnBrk="0" hangingPunct="1">
                        <a:defRPr sz="1600" kern="1200">
                          <a:solidFill>
                            <a:schemeClr val="tx1"/>
                          </a:solidFill>
                          <a:latin typeface="Calibri"/>
                        </a:defRPr>
                      </a:lvl7pPr>
                      <a:lvl8pPr marL="2872039" algn="l" defTabSz="410291" rtl="0" eaLnBrk="1" latinLnBrk="0" hangingPunct="1">
                        <a:defRPr sz="1600" kern="1200">
                          <a:solidFill>
                            <a:schemeClr val="tx1"/>
                          </a:solidFill>
                          <a:latin typeface="Calibri"/>
                        </a:defRPr>
                      </a:lvl8pPr>
                      <a:lvl9pPr marL="3282330" algn="l" defTabSz="410291" rtl="0" eaLnBrk="1" latinLnBrk="0" hangingPunct="1">
                        <a:defRPr sz="1600" kern="1200">
                          <a:solidFill>
                            <a:schemeClr val="tx1"/>
                          </a:solidFill>
                          <a:latin typeface="Calibri"/>
                        </a:defRPr>
                      </a:lvl9pPr>
                    </a:lstStyle>
                    <a:p>
                      <a:pPr marL="0" marR="0" fontAlgn="ctr">
                        <a:lnSpc>
                          <a:spcPct val="110000"/>
                        </a:lnSpc>
                        <a:spcBef>
                          <a:spcPts val="0"/>
                        </a:spcBef>
                        <a:spcAft>
                          <a:spcPts val="300"/>
                        </a:spcAft>
                      </a:pPr>
                      <a:r>
                        <a:rPr lang="en-US" sz="1000" b="0" i="0" kern="1200" baseline="0" dirty="0">
                          <a:solidFill>
                            <a:schemeClr val="tx1"/>
                          </a:solidFill>
                          <a:effectLst/>
                          <a:latin typeface="Montserrat" panose="00000500000000000000" pitchFamily="2" charset="0"/>
                          <a:ea typeface="Times New Roman"/>
                          <a:cs typeface="Frutiger LT Com 45 Light"/>
                        </a:rPr>
                        <a:t>Senior Category Account Executive, Sales, U.S. Hair Care</a:t>
                      </a:r>
                      <a:endParaRPr lang="en-US" sz="1000" b="0" i="0" baseline="0" dirty="0">
                        <a:solidFill>
                          <a:schemeClr val="tx1"/>
                        </a:solidFill>
                        <a:effectLst/>
                        <a:latin typeface="Montserrat" panose="00000500000000000000" pitchFamily="2" charset="0"/>
                        <a:ea typeface="Calibri"/>
                        <a:cs typeface="Frutiger LT Com 45 Light"/>
                      </a:endParaRPr>
                    </a:p>
                  </a:txBody>
                  <a:tcPr anchor="ctr">
                    <a:lnL w="12700" cmpd="sng">
                      <a:noFill/>
                    </a:lnL>
                    <a:lnR w="12700" cmpd="sng">
                      <a:noFill/>
                    </a:lnR>
                    <a:lnT w="381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3984136125"/>
                  </a:ext>
                </a:extLst>
              </a:tr>
              <a:tr h="286253">
                <a:tc>
                  <a:txBody>
                    <a:bodyPr/>
                    <a:lstStyle>
                      <a:defPPr>
                        <a:defRPr lang="en-US"/>
                      </a:defPPr>
                      <a:lvl1pPr marL="0" algn="l" defTabSz="410291" rtl="0" eaLnBrk="1" latinLnBrk="0" hangingPunct="1">
                        <a:defRPr sz="1600" kern="1200">
                          <a:solidFill>
                            <a:schemeClr val="tx1"/>
                          </a:solidFill>
                          <a:latin typeface="Calibri"/>
                        </a:defRPr>
                      </a:lvl1pPr>
                      <a:lvl2pPr marL="410291" algn="l" defTabSz="410291" rtl="0" eaLnBrk="1" latinLnBrk="0" hangingPunct="1">
                        <a:defRPr sz="1600" kern="1200">
                          <a:solidFill>
                            <a:schemeClr val="tx1"/>
                          </a:solidFill>
                          <a:latin typeface="Calibri"/>
                        </a:defRPr>
                      </a:lvl2pPr>
                      <a:lvl3pPr marL="820583" algn="l" defTabSz="410291" rtl="0" eaLnBrk="1" latinLnBrk="0" hangingPunct="1">
                        <a:defRPr sz="1600" kern="1200">
                          <a:solidFill>
                            <a:schemeClr val="tx1"/>
                          </a:solidFill>
                          <a:latin typeface="Calibri"/>
                        </a:defRPr>
                      </a:lvl3pPr>
                      <a:lvl4pPr marL="1230874" algn="l" defTabSz="410291" rtl="0" eaLnBrk="1" latinLnBrk="0" hangingPunct="1">
                        <a:defRPr sz="1600" kern="1200">
                          <a:solidFill>
                            <a:schemeClr val="tx1"/>
                          </a:solidFill>
                          <a:latin typeface="Calibri"/>
                        </a:defRPr>
                      </a:lvl4pPr>
                      <a:lvl5pPr marL="1641165" algn="l" defTabSz="410291" rtl="0" eaLnBrk="1" latinLnBrk="0" hangingPunct="1">
                        <a:defRPr sz="1600" kern="1200">
                          <a:solidFill>
                            <a:schemeClr val="tx1"/>
                          </a:solidFill>
                          <a:latin typeface="Calibri"/>
                        </a:defRPr>
                      </a:lvl5pPr>
                      <a:lvl6pPr marL="2051456" algn="l" defTabSz="410291" rtl="0" eaLnBrk="1" latinLnBrk="0" hangingPunct="1">
                        <a:defRPr sz="1600" kern="1200">
                          <a:solidFill>
                            <a:schemeClr val="tx1"/>
                          </a:solidFill>
                          <a:latin typeface="Calibri"/>
                        </a:defRPr>
                      </a:lvl6pPr>
                      <a:lvl7pPr marL="2461748" algn="l" defTabSz="410291" rtl="0" eaLnBrk="1" latinLnBrk="0" hangingPunct="1">
                        <a:defRPr sz="1600" kern="1200">
                          <a:solidFill>
                            <a:schemeClr val="tx1"/>
                          </a:solidFill>
                          <a:latin typeface="Calibri"/>
                        </a:defRPr>
                      </a:lvl7pPr>
                      <a:lvl8pPr marL="2872039" algn="l" defTabSz="410291" rtl="0" eaLnBrk="1" latinLnBrk="0" hangingPunct="1">
                        <a:defRPr sz="1600" kern="1200">
                          <a:solidFill>
                            <a:schemeClr val="tx1"/>
                          </a:solidFill>
                          <a:latin typeface="Calibri"/>
                        </a:defRPr>
                      </a:lvl8pPr>
                      <a:lvl9pPr marL="3282330" algn="l" defTabSz="410291" rtl="0" eaLnBrk="1" latinLnBrk="0" hangingPunct="1">
                        <a:defRPr sz="1600" kern="1200">
                          <a:solidFill>
                            <a:schemeClr val="tx1"/>
                          </a:solidFill>
                          <a:latin typeface="Calibri"/>
                        </a:defRPr>
                      </a:lvl9pPr>
                    </a:lstStyle>
                    <a:p>
                      <a:pPr marL="0" marR="0" fontAlgn="ctr">
                        <a:lnSpc>
                          <a:spcPct val="110000"/>
                        </a:lnSpc>
                        <a:spcBef>
                          <a:spcPts val="0"/>
                        </a:spcBef>
                        <a:spcAft>
                          <a:spcPts val="300"/>
                        </a:spcAft>
                      </a:pPr>
                      <a:r>
                        <a:rPr lang="en-US" sz="1000" b="0" i="0" baseline="0" dirty="0">
                          <a:solidFill>
                            <a:srgbClr val="003DAF"/>
                          </a:solidFill>
                          <a:effectLst/>
                          <a:latin typeface="Montserrat" panose="00000500000000000000" pitchFamily="2" charset="0"/>
                          <a:ea typeface="Calibri"/>
                          <a:cs typeface="Frutiger LT Com 45 Light"/>
                        </a:rPr>
                        <a:t>1997</a:t>
                      </a:r>
                    </a:p>
                  </a:txBody>
                  <a:tcPr anchor="ctr">
                    <a:lnL w="12700" cmpd="sng">
                      <a:noFill/>
                    </a:lnL>
                    <a:lnR w="12700" cmpd="sng">
                      <a:noFill/>
                    </a:lnR>
                    <a:lnT w="38100" cmpd="sng">
                      <a:noFill/>
                    </a:lnT>
                    <a:lnB w="12700" cmpd="sng">
                      <a:noFill/>
                    </a:lnB>
                    <a:lnTlToBr w="12700" cmpd="sng">
                      <a:noFill/>
                      <a:prstDash val="solid"/>
                    </a:lnTlToBr>
                    <a:lnBlToTr w="12700" cmpd="sng">
                      <a:noFill/>
                      <a:prstDash val="solid"/>
                    </a:lnBlToTr>
                    <a:noFill/>
                  </a:tcPr>
                </a:tc>
                <a:tc>
                  <a:txBody>
                    <a:bodyPr/>
                    <a:lstStyle>
                      <a:defPPr>
                        <a:defRPr lang="en-US"/>
                      </a:defPPr>
                      <a:lvl1pPr marL="0" algn="l" defTabSz="410291" rtl="0" eaLnBrk="1" latinLnBrk="0" hangingPunct="1">
                        <a:defRPr sz="1600" kern="1200">
                          <a:solidFill>
                            <a:schemeClr val="tx1"/>
                          </a:solidFill>
                          <a:latin typeface="Calibri"/>
                        </a:defRPr>
                      </a:lvl1pPr>
                      <a:lvl2pPr marL="410291" algn="l" defTabSz="410291" rtl="0" eaLnBrk="1" latinLnBrk="0" hangingPunct="1">
                        <a:defRPr sz="1600" kern="1200">
                          <a:solidFill>
                            <a:schemeClr val="tx1"/>
                          </a:solidFill>
                          <a:latin typeface="Calibri"/>
                        </a:defRPr>
                      </a:lvl2pPr>
                      <a:lvl3pPr marL="820583" algn="l" defTabSz="410291" rtl="0" eaLnBrk="1" latinLnBrk="0" hangingPunct="1">
                        <a:defRPr sz="1600" kern="1200">
                          <a:solidFill>
                            <a:schemeClr val="tx1"/>
                          </a:solidFill>
                          <a:latin typeface="Calibri"/>
                        </a:defRPr>
                      </a:lvl3pPr>
                      <a:lvl4pPr marL="1230874" algn="l" defTabSz="410291" rtl="0" eaLnBrk="1" latinLnBrk="0" hangingPunct="1">
                        <a:defRPr sz="1600" kern="1200">
                          <a:solidFill>
                            <a:schemeClr val="tx1"/>
                          </a:solidFill>
                          <a:latin typeface="Calibri"/>
                        </a:defRPr>
                      </a:lvl4pPr>
                      <a:lvl5pPr marL="1641165" algn="l" defTabSz="410291" rtl="0" eaLnBrk="1" latinLnBrk="0" hangingPunct="1">
                        <a:defRPr sz="1600" kern="1200">
                          <a:solidFill>
                            <a:schemeClr val="tx1"/>
                          </a:solidFill>
                          <a:latin typeface="Calibri"/>
                        </a:defRPr>
                      </a:lvl5pPr>
                      <a:lvl6pPr marL="2051456" algn="l" defTabSz="410291" rtl="0" eaLnBrk="1" latinLnBrk="0" hangingPunct="1">
                        <a:defRPr sz="1600" kern="1200">
                          <a:solidFill>
                            <a:schemeClr val="tx1"/>
                          </a:solidFill>
                          <a:latin typeface="Calibri"/>
                        </a:defRPr>
                      </a:lvl6pPr>
                      <a:lvl7pPr marL="2461748" algn="l" defTabSz="410291" rtl="0" eaLnBrk="1" latinLnBrk="0" hangingPunct="1">
                        <a:defRPr sz="1600" kern="1200">
                          <a:solidFill>
                            <a:schemeClr val="tx1"/>
                          </a:solidFill>
                          <a:latin typeface="Calibri"/>
                        </a:defRPr>
                      </a:lvl7pPr>
                      <a:lvl8pPr marL="2872039" algn="l" defTabSz="410291" rtl="0" eaLnBrk="1" latinLnBrk="0" hangingPunct="1">
                        <a:defRPr sz="1600" kern="1200">
                          <a:solidFill>
                            <a:schemeClr val="tx1"/>
                          </a:solidFill>
                          <a:latin typeface="Calibri"/>
                        </a:defRPr>
                      </a:lvl8pPr>
                      <a:lvl9pPr marL="3282330" algn="l" defTabSz="410291" rtl="0" eaLnBrk="1" latinLnBrk="0" hangingPunct="1">
                        <a:defRPr sz="1600" kern="1200">
                          <a:solidFill>
                            <a:schemeClr val="tx1"/>
                          </a:solidFill>
                          <a:latin typeface="Calibri"/>
                        </a:defRPr>
                      </a:lvl9pPr>
                    </a:lstStyle>
                    <a:p>
                      <a:pPr marL="0" marR="0" fontAlgn="ctr">
                        <a:lnSpc>
                          <a:spcPct val="110000"/>
                        </a:lnSpc>
                        <a:spcBef>
                          <a:spcPts val="0"/>
                        </a:spcBef>
                        <a:spcAft>
                          <a:spcPts val="300"/>
                        </a:spcAft>
                      </a:pPr>
                      <a:r>
                        <a:rPr lang="en-US" sz="1000" b="0" i="0" baseline="0" dirty="0">
                          <a:solidFill>
                            <a:schemeClr val="tx1"/>
                          </a:solidFill>
                          <a:effectLst/>
                          <a:latin typeface="Montserrat" panose="00000500000000000000" pitchFamily="2" charset="0"/>
                          <a:ea typeface="Calibri"/>
                          <a:cs typeface="Frutiger LT Com 45 Light"/>
                        </a:rPr>
                        <a:t>Senior Category Account Executive, Sales, U.S. Beauty Care</a:t>
                      </a:r>
                    </a:p>
                  </a:txBody>
                  <a:tcPr anchor="ctr">
                    <a:lnL w="12700" cmpd="sng">
                      <a:noFill/>
                    </a:lnL>
                    <a:lnR w="12700" cmpd="sng">
                      <a:noFill/>
                    </a:lnR>
                    <a:lnT w="381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344294801"/>
                  </a:ext>
                </a:extLst>
              </a:tr>
              <a:tr h="286253">
                <a:tc>
                  <a:txBody>
                    <a:bodyPr/>
                    <a:lstStyle/>
                    <a:p>
                      <a:pPr marL="0" marR="0" fontAlgn="ctr">
                        <a:lnSpc>
                          <a:spcPct val="110000"/>
                        </a:lnSpc>
                        <a:spcBef>
                          <a:spcPts val="0"/>
                        </a:spcBef>
                        <a:spcAft>
                          <a:spcPts val="300"/>
                        </a:spcAft>
                      </a:pPr>
                      <a:r>
                        <a:rPr lang="en-US" sz="1000" b="0" i="0" baseline="0" dirty="0">
                          <a:solidFill>
                            <a:srgbClr val="003DAF"/>
                          </a:solidFill>
                          <a:effectLst/>
                          <a:latin typeface="Montserrat" panose="00000500000000000000" pitchFamily="2" charset="0"/>
                          <a:ea typeface="Calibri"/>
                          <a:cs typeface="Frutiger LT Com 45 Light"/>
                        </a:rPr>
                        <a:t>1995</a:t>
                      </a:r>
                    </a:p>
                  </a:txBody>
                  <a:tcPr anchor="ctr">
                    <a:lnL w="12700" cmpd="sng">
                      <a:noFill/>
                    </a:lnL>
                    <a:lnR w="12700" cmpd="sng">
                      <a:noFill/>
                    </a:lnR>
                    <a:lnT w="38100" cmpd="sng">
                      <a:noFill/>
                    </a:lnT>
                    <a:lnB w="12700" cmpd="sng">
                      <a:noFill/>
                    </a:lnB>
                    <a:lnTlToBr w="12700" cmpd="sng">
                      <a:noFill/>
                      <a:prstDash val="solid"/>
                    </a:lnTlToBr>
                    <a:lnBlToTr w="12700" cmpd="sng">
                      <a:noFill/>
                      <a:prstDash val="solid"/>
                    </a:lnBlToTr>
                    <a:noFill/>
                  </a:tcPr>
                </a:tc>
                <a:tc>
                  <a:txBody>
                    <a:bodyPr/>
                    <a:lstStyle/>
                    <a:p>
                      <a:pPr marL="0" marR="0" fontAlgn="ctr">
                        <a:lnSpc>
                          <a:spcPct val="110000"/>
                        </a:lnSpc>
                        <a:spcBef>
                          <a:spcPts val="0"/>
                        </a:spcBef>
                        <a:spcAft>
                          <a:spcPts val="300"/>
                        </a:spcAft>
                      </a:pPr>
                      <a:r>
                        <a:rPr lang="en-US" sz="1000" b="0" i="0" baseline="0" dirty="0">
                          <a:solidFill>
                            <a:schemeClr val="tx1"/>
                          </a:solidFill>
                          <a:effectLst/>
                          <a:latin typeface="Montserrat" panose="00000500000000000000" pitchFamily="2" charset="0"/>
                          <a:ea typeface="Calibri"/>
                          <a:cs typeface="Frutiger LT Com 45 Light"/>
                        </a:rPr>
                        <a:t>Senior Account Executive, Sales, Paper Sector, New York </a:t>
                      </a:r>
                    </a:p>
                  </a:txBody>
                  <a:tcPr anchor="ctr">
                    <a:lnL w="12700" cmpd="sng">
                      <a:noFill/>
                    </a:lnL>
                    <a:lnR w="12700" cmpd="sng">
                      <a:noFill/>
                    </a:lnR>
                    <a:lnT w="381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650706608"/>
                  </a:ext>
                </a:extLst>
              </a:tr>
              <a:tr h="0">
                <a:tc>
                  <a:txBody>
                    <a:bodyPr/>
                    <a:lstStyle/>
                    <a:p>
                      <a:pPr marL="0" marR="0" fontAlgn="ctr">
                        <a:lnSpc>
                          <a:spcPct val="110000"/>
                        </a:lnSpc>
                        <a:spcBef>
                          <a:spcPts val="0"/>
                        </a:spcBef>
                        <a:spcAft>
                          <a:spcPts val="300"/>
                        </a:spcAft>
                      </a:pPr>
                      <a:r>
                        <a:rPr lang="en-US" sz="1000" b="0" i="0" baseline="0" dirty="0">
                          <a:solidFill>
                            <a:srgbClr val="003DAF"/>
                          </a:solidFill>
                          <a:effectLst/>
                          <a:latin typeface="Montserrat" panose="00000500000000000000" pitchFamily="2" charset="0"/>
                          <a:ea typeface="Calibri"/>
                          <a:cs typeface="Frutiger LT Com 45 Light"/>
                        </a:rPr>
                        <a:t>1993</a:t>
                      </a:r>
                    </a:p>
                  </a:txBody>
                  <a:tcPr anchor="ctr">
                    <a:lnL w="12700" cmpd="sng">
                      <a:noFill/>
                    </a:lnL>
                    <a:lnR w="12700" cmpd="sng">
                      <a:noFill/>
                    </a:lnR>
                    <a:lnT w="38100" cmpd="sng">
                      <a:noFill/>
                    </a:lnT>
                    <a:lnB w="12700" cmpd="sng">
                      <a:noFill/>
                    </a:lnB>
                    <a:lnTlToBr w="12700" cmpd="sng">
                      <a:noFill/>
                      <a:prstDash val="solid"/>
                    </a:lnTlToBr>
                    <a:lnBlToTr w="12700" cmpd="sng">
                      <a:noFill/>
                      <a:prstDash val="solid"/>
                    </a:lnBlToTr>
                    <a:noFill/>
                  </a:tcPr>
                </a:tc>
                <a:tc>
                  <a:txBody>
                    <a:bodyPr/>
                    <a:lstStyle/>
                    <a:p>
                      <a:pPr marL="0" marR="0" fontAlgn="ctr">
                        <a:lnSpc>
                          <a:spcPct val="110000"/>
                        </a:lnSpc>
                        <a:spcBef>
                          <a:spcPts val="0"/>
                        </a:spcBef>
                        <a:spcAft>
                          <a:spcPts val="300"/>
                        </a:spcAft>
                      </a:pPr>
                      <a:r>
                        <a:rPr lang="en-US" sz="1000" b="0" i="0" baseline="0" dirty="0">
                          <a:solidFill>
                            <a:schemeClr val="tx1"/>
                          </a:solidFill>
                          <a:effectLst/>
                          <a:latin typeface="Montserrat" panose="00000500000000000000" pitchFamily="2" charset="0"/>
                          <a:ea typeface="Calibri"/>
                          <a:cs typeface="Frutiger LT Com 45 Light"/>
                        </a:rPr>
                        <a:t>Sales Representative, Grocery Retail Organization, New York</a:t>
                      </a:r>
                    </a:p>
                  </a:txBody>
                  <a:tcPr anchor="ctr">
                    <a:lnL w="12700" cmpd="sng">
                      <a:noFill/>
                    </a:lnL>
                    <a:lnR w="12700" cmpd="sng">
                      <a:noFill/>
                    </a:lnR>
                    <a:lnT w="381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2530233090"/>
                  </a:ext>
                </a:extLst>
              </a:tr>
            </a:tbl>
          </a:graphicData>
        </a:graphic>
      </p:graphicFrame>
      <p:graphicFrame>
        <p:nvGraphicFramePr>
          <p:cNvPr id="8" name="Table 7">
            <a:extLst>
              <a:ext uri="{FF2B5EF4-FFF2-40B4-BE49-F238E27FC236}">
                <a16:creationId xmlns:a16="http://schemas.microsoft.com/office/drawing/2014/main" id="{3D6E4DF0-85AF-4750-B773-DF4310F0AC2F}"/>
              </a:ext>
            </a:extLst>
          </p:cNvPr>
          <p:cNvGraphicFramePr>
            <a:graphicFrameLocks noGrp="1"/>
          </p:cNvGraphicFramePr>
          <p:nvPr>
            <p:extLst>
              <p:ext uri="{D42A27DB-BD31-4B8C-83A1-F6EECF244321}">
                <p14:modId xmlns:p14="http://schemas.microsoft.com/office/powerpoint/2010/main" val="1133103255"/>
              </p:ext>
            </p:extLst>
          </p:nvPr>
        </p:nvGraphicFramePr>
        <p:xfrm>
          <a:off x="2805954" y="3395851"/>
          <a:ext cx="4710949" cy="1297178"/>
        </p:xfrm>
        <a:graphic>
          <a:graphicData uri="http://schemas.openxmlformats.org/drawingml/2006/table">
            <a:tbl>
              <a:tblPr firstRow="1" bandRow="1">
                <a:tableStyleId>{5C22544A-7EE6-4342-B048-85BDC9FD1C3A}</a:tableStyleId>
              </a:tblPr>
              <a:tblGrid>
                <a:gridCol w="4710949">
                  <a:extLst>
                    <a:ext uri="{9D8B030D-6E8A-4147-A177-3AD203B41FA5}">
                      <a16:colId xmlns:a16="http://schemas.microsoft.com/office/drawing/2014/main" val="846938665"/>
                    </a:ext>
                  </a:extLst>
                </a:gridCol>
              </a:tblGrid>
              <a:tr h="200763">
                <a:tc>
                  <a:txBody>
                    <a:bodyPr/>
                    <a:lstStyle/>
                    <a:p>
                      <a:r>
                        <a:rPr lang="en-US" sz="1100" b="1" i="0" dirty="0">
                          <a:solidFill>
                            <a:srgbClr val="003DAF"/>
                          </a:solidFill>
                          <a:latin typeface="Montserrat SemiBold" panose="00000700000000000000" pitchFamily="2" charset="0"/>
                        </a:rPr>
                        <a:t>Affiliations and Activities</a:t>
                      </a:r>
                    </a:p>
                  </a:txBody>
                  <a:tcPr>
                    <a:lnL w="12700" cmpd="sng">
                      <a:noFill/>
                    </a:lnL>
                    <a:lnR w="12700" cmpd="sng">
                      <a:noFill/>
                    </a:lnR>
                    <a:lnT w="12700" cmpd="sng">
                      <a:noFill/>
                    </a:lnT>
                    <a:lnB w="381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200841998"/>
                  </a:ext>
                </a:extLst>
              </a:tr>
              <a:tr h="0">
                <a:tc>
                  <a:txBody>
                    <a:bodyPr/>
                    <a:lstStyle/>
                    <a:p>
                      <a:pPr marL="0" marR="0" lvl="0" indent="0" algn="l" defTabSz="777240" rtl="0" eaLnBrk="1" fontAlgn="auto" latinLnBrk="0" hangingPunct="1">
                        <a:lnSpc>
                          <a:spcPct val="110000"/>
                        </a:lnSpc>
                        <a:spcBef>
                          <a:spcPts val="0"/>
                        </a:spcBef>
                        <a:spcAft>
                          <a:spcPts val="300"/>
                        </a:spcAft>
                        <a:buClrTx/>
                        <a:buSzTx/>
                        <a:buFontTx/>
                        <a:buNone/>
                        <a:tabLst/>
                        <a:defRPr/>
                      </a:pPr>
                      <a:r>
                        <a:rPr lang="en-US" sz="1000" dirty="0">
                          <a:solidFill>
                            <a:schemeClr val="tx1"/>
                          </a:solidFill>
                          <a:latin typeface="Montserrat" panose="00000500000000000000" pitchFamily="2" charset="0"/>
                        </a:rPr>
                        <a:t>P&amp;G Hispanic Community Network, Executive Sponsor</a:t>
                      </a:r>
                      <a:endParaRPr lang="en-US" sz="1000" b="0" i="0" u="none" strike="noStrike" kern="1200" dirty="0">
                        <a:solidFill>
                          <a:schemeClr val="tx1"/>
                        </a:solidFill>
                        <a:effectLst/>
                        <a:latin typeface="Montserrat" panose="00000500000000000000" pitchFamily="2" charset="0"/>
                        <a:ea typeface="+mn-ea"/>
                        <a:cs typeface="Frutiger LT Com 45 Light"/>
                      </a:endParaRPr>
                    </a:p>
                    <a:p>
                      <a:pPr marL="0" marR="0" lvl="0" indent="0" algn="l" defTabSz="777240" rtl="0" eaLnBrk="1" fontAlgn="auto" latinLnBrk="0" hangingPunct="1">
                        <a:lnSpc>
                          <a:spcPct val="110000"/>
                        </a:lnSpc>
                        <a:spcBef>
                          <a:spcPts val="0"/>
                        </a:spcBef>
                        <a:spcAft>
                          <a:spcPts val="300"/>
                        </a:spcAft>
                        <a:buClrTx/>
                        <a:buSzTx/>
                        <a:buFontTx/>
                        <a:buNone/>
                        <a:tabLst/>
                        <a:defRPr/>
                      </a:pPr>
                      <a:r>
                        <a:rPr lang="en-US" sz="1000" b="0" i="0" u="none" strike="noStrike" kern="1200" dirty="0">
                          <a:solidFill>
                            <a:schemeClr val="tx1"/>
                          </a:solidFill>
                          <a:effectLst/>
                          <a:latin typeface="Montserrat" panose="00000500000000000000" pitchFamily="2" charset="0"/>
                          <a:ea typeface="+mn-ea"/>
                          <a:cs typeface="Frutiger LT Com 45 Light"/>
                        </a:rPr>
                        <a:t>American Red Cross Greater Cincinnati/Ohio River Valley Chapter, Board of Directors, Former Member</a:t>
                      </a:r>
                    </a:p>
                  </a:txBody>
                  <a:tcPr>
                    <a:lnL w="12700" cmpd="sng">
                      <a:noFill/>
                    </a:lnL>
                    <a:lnR w="12700" cmpd="sng">
                      <a:noFill/>
                    </a:lnR>
                    <a:lnT w="381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07827721"/>
                  </a:ext>
                </a:extLst>
              </a:tr>
              <a:tr h="0">
                <a:tc>
                  <a:txBody>
                    <a:bodyPr/>
                    <a:lstStyle/>
                    <a:p>
                      <a:pPr marL="0" marR="0">
                        <a:lnSpc>
                          <a:spcPct val="110000"/>
                        </a:lnSpc>
                        <a:spcBef>
                          <a:spcPts val="0"/>
                        </a:spcBef>
                        <a:spcAft>
                          <a:spcPts val="300"/>
                        </a:spcAft>
                      </a:pPr>
                      <a:r>
                        <a:rPr lang="en-US" sz="1000" b="0" i="0" u="none" strike="noStrike" kern="1200" dirty="0">
                          <a:solidFill>
                            <a:schemeClr val="tx1"/>
                          </a:solidFill>
                          <a:effectLst/>
                          <a:latin typeface="Montserrat" panose="00000500000000000000" pitchFamily="2" charset="0"/>
                          <a:ea typeface="+mn-ea"/>
                          <a:cs typeface="Frutiger LT Com 45 Light"/>
                        </a:rPr>
                        <a:t>National Association of Chain Drug Stores, Retail Advisory Board, Former Member</a:t>
                      </a:r>
                    </a:p>
                  </a:txBody>
                  <a:tcPr>
                    <a:lnL w="12700" cmpd="sng">
                      <a:noFill/>
                    </a:lnL>
                    <a:lnR w="12700" cmpd="sng">
                      <a:noFill/>
                    </a:lnR>
                    <a:lnT w="381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646102842"/>
                  </a:ext>
                </a:extLst>
              </a:tr>
            </a:tbl>
          </a:graphicData>
        </a:graphic>
      </p:graphicFrame>
    </p:spTree>
    <p:extLst>
      <p:ext uri="{BB962C8B-B14F-4D97-AF65-F5344CB8AC3E}">
        <p14:creationId xmlns:p14="http://schemas.microsoft.com/office/powerpoint/2010/main" val="2259978871"/>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1" id="{4F134C28-D8B0-4C4E-B9A6-6C86D4ED143C}" vid="{A0267BCC-1BB2-4E5A-805E-3AF63AA7994C}"/>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PGExecutiveBioTemplate</Template>
  <TotalTime>7785</TotalTime>
  <Words>655</Words>
  <Application>Microsoft Macintosh PowerPoint</Application>
  <PresentationFormat>Custom</PresentationFormat>
  <Paragraphs>52</Paragraphs>
  <Slides>2</Slides>
  <Notes>2</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2</vt:i4>
      </vt:variant>
    </vt:vector>
  </HeadingPairs>
  <TitlesOfParts>
    <vt:vector size="9" baseType="lpstr">
      <vt:lpstr>Arial</vt:lpstr>
      <vt:lpstr>Calibri</vt:lpstr>
      <vt:lpstr>Calibri Light</vt:lpstr>
      <vt:lpstr>Montserrat</vt:lpstr>
      <vt:lpstr>Montserrat Black</vt:lpstr>
      <vt:lpstr>Montserrat SemiBold</vt:lpstr>
      <vt:lpstr>Office Theme</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Pohlmeyer, Beth</dc:creator>
  <cp:lastModifiedBy>Wethington, Kari</cp:lastModifiedBy>
  <cp:revision>153</cp:revision>
  <cp:lastPrinted>2018-07-13T16:22:37Z</cp:lastPrinted>
  <dcterms:created xsi:type="dcterms:W3CDTF">2018-06-12T14:16:45Z</dcterms:created>
  <dcterms:modified xsi:type="dcterms:W3CDTF">2021-09-27T19:44:37Z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d1de76be-9bfa-4162-a0ea-3fa99f3af264_Enabled">
    <vt:lpwstr>true</vt:lpwstr>
  </property>
  <property fmtid="{D5CDD505-2E9C-101B-9397-08002B2CF9AE}" pid="3" name="MSIP_Label_d1de76be-9bfa-4162-a0ea-3fa99f3af264_SetDate">
    <vt:lpwstr>2021-07-15T13:11:20Z</vt:lpwstr>
  </property>
  <property fmtid="{D5CDD505-2E9C-101B-9397-08002B2CF9AE}" pid="4" name="MSIP_Label_d1de76be-9bfa-4162-a0ea-3fa99f3af264_Method">
    <vt:lpwstr>Privileged</vt:lpwstr>
  </property>
  <property fmtid="{D5CDD505-2E9C-101B-9397-08002B2CF9AE}" pid="5" name="MSIP_Label_d1de76be-9bfa-4162-a0ea-3fa99f3af264_Name">
    <vt:lpwstr>Public</vt:lpwstr>
  </property>
  <property fmtid="{D5CDD505-2E9C-101B-9397-08002B2CF9AE}" pid="6" name="MSIP_Label_d1de76be-9bfa-4162-a0ea-3fa99f3af264_SiteId">
    <vt:lpwstr>3596192b-fdf5-4e2c-a6fa-acb706c963d8</vt:lpwstr>
  </property>
  <property fmtid="{D5CDD505-2E9C-101B-9397-08002B2CF9AE}" pid="7" name="MSIP_Label_d1de76be-9bfa-4162-a0ea-3fa99f3af264_ContentBits">
    <vt:lpwstr>0</vt:lpwstr>
  </property>
</Properties>
</file>