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4.xml" ContentType="application/vnd.openxmlformats-officedocument.presentationml.tags+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9"/>
  </p:notesMasterIdLst>
  <p:handoutMasterIdLst>
    <p:handoutMasterId r:id="rId40"/>
  </p:handoutMasterIdLst>
  <p:sldIdLst>
    <p:sldId id="402" r:id="rId2"/>
    <p:sldId id="355" r:id="rId3"/>
    <p:sldId id="400" r:id="rId4"/>
    <p:sldId id="387" r:id="rId5"/>
    <p:sldId id="357" r:id="rId6"/>
    <p:sldId id="359" r:id="rId7"/>
    <p:sldId id="377" r:id="rId8"/>
    <p:sldId id="391" r:id="rId9"/>
    <p:sldId id="375" r:id="rId10"/>
    <p:sldId id="390" r:id="rId11"/>
    <p:sldId id="378" r:id="rId12"/>
    <p:sldId id="394" r:id="rId13"/>
    <p:sldId id="361" r:id="rId14"/>
    <p:sldId id="381" r:id="rId15"/>
    <p:sldId id="386" r:id="rId16"/>
    <p:sldId id="392" r:id="rId17"/>
    <p:sldId id="382" r:id="rId18"/>
    <p:sldId id="376" r:id="rId19"/>
    <p:sldId id="385" r:id="rId20"/>
    <p:sldId id="395" r:id="rId21"/>
    <p:sldId id="388" r:id="rId22"/>
    <p:sldId id="257" r:id="rId23"/>
    <p:sldId id="258" r:id="rId24"/>
    <p:sldId id="260" r:id="rId25"/>
    <p:sldId id="259" r:id="rId26"/>
    <p:sldId id="261" r:id="rId27"/>
    <p:sldId id="268" r:id="rId28"/>
    <p:sldId id="267" r:id="rId29"/>
    <p:sldId id="396" r:id="rId30"/>
    <p:sldId id="263" r:id="rId31"/>
    <p:sldId id="264" r:id="rId32"/>
    <p:sldId id="265" r:id="rId33"/>
    <p:sldId id="266" r:id="rId34"/>
    <p:sldId id="393" r:id="rId35"/>
    <p:sldId id="384" r:id="rId36"/>
    <p:sldId id="370" r:id="rId37"/>
    <p:sldId id="374"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50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2171D"/>
    <a:srgbClr val="E64436"/>
    <a:srgbClr val="A3D3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434" autoAdjust="0"/>
    <p:restoredTop sz="81996" autoAdjust="0"/>
  </p:normalViewPr>
  <p:slideViewPr>
    <p:cSldViewPr snapToGrid="0" snapToObjects="1">
      <p:cViewPr varScale="1">
        <p:scale>
          <a:sx n="131" d="100"/>
          <a:sy n="131" d="100"/>
        </p:scale>
        <p:origin x="4692" y="126"/>
      </p:cViewPr>
      <p:guideLst>
        <p:guide orient="horz" pos="2160"/>
        <p:guide pos="504"/>
      </p:guideLst>
    </p:cSldViewPr>
  </p:slideViewPr>
  <p:notesTextViewPr>
    <p:cViewPr>
      <p:scale>
        <a:sx n="1" d="1"/>
        <a:sy n="1" d="1"/>
      </p:scale>
      <p:origin x="0" y="0"/>
    </p:cViewPr>
  </p:notesTextViewPr>
  <p:sorterViewPr>
    <p:cViewPr>
      <p:scale>
        <a:sx n="100" d="100"/>
        <a:sy n="100" d="100"/>
      </p:scale>
      <p:origin x="0" y="0"/>
    </p:cViewPr>
  </p:sorterViewPr>
  <p:notesViewPr>
    <p:cSldViewPr snapToGrid="0" snapToObjects="1" showGuides="1">
      <p:cViewPr varScale="1">
        <p:scale>
          <a:sx n="170" d="100"/>
          <a:sy n="170" d="100"/>
        </p:scale>
        <p:origin x="5376"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0"/>
    <c:plotArea>
      <c:layout/>
      <c:pieChart>
        <c:varyColors val="1"/>
        <c:dLbls>
          <c:dLblPos val="inEnd"/>
          <c:showLegendKey val="0"/>
          <c:showVal val="0"/>
          <c:showCatName val="0"/>
          <c:showSerName val="0"/>
          <c:showPercent val="1"/>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6">
  <a:schemeClr val="accent3"/>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0F59052-3BC1-D24C-B2F2-A3E00A56038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553FAA0-F14A-A344-8CF3-BE26B8850D2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62A8A41-5DEE-6547-B10F-A42F3DF3CD4E}" type="datetimeFigureOut">
              <a:rPr lang="en-US" smtClean="0"/>
              <a:t>7/5/2024</a:t>
            </a:fld>
            <a:endParaRPr lang="en-US"/>
          </a:p>
        </p:txBody>
      </p:sp>
      <p:sp>
        <p:nvSpPr>
          <p:cNvPr id="4" name="Footer Placeholder 3">
            <a:extLst>
              <a:ext uri="{FF2B5EF4-FFF2-40B4-BE49-F238E27FC236}">
                <a16:creationId xmlns:a16="http://schemas.microsoft.com/office/drawing/2014/main" id="{AB43EFF1-333F-584C-87B8-C541CCF4F90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a:t>https://www.seniorliving.org/research/elder-abuse-statistics/</a:t>
            </a:r>
          </a:p>
        </p:txBody>
      </p:sp>
      <p:sp>
        <p:nvSpPr>
          <p:cNvPr id="5" name="Slide Number Placeholder 4">
            <a:extLst>
              <a:ext uri="{FF2B5EF4-FFF2-40B4-BE49-F238E27FC236}">
                <a16:creationId xmlns:a16="http://schemas.microsoft.com/office/drawing/2014/main" id="{75B923E9-B71B-C643-AC10-C77AE8A6742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87CFE7E-0AE0-F641-A9C4-0F20F046320F}" type="slidenum">
              <a:rPr lang="en-US" smtClean="0"/>
              <a:t>‹#›</a:t>
            </a:fld>
            <a:endParaRPr lang="en-US"/>
          </a:p>
        </p:txBody>
      </p:sp>
    </p:spTree>
    <p:extLst>
      <p:ext uri="{BB962C8B-B14F-4D97-AF65-F5344CB8AC3E}">
        <p14:creationId xmlns:p14="http://schemas.microsoft.com/office/powerpoint/2010/main" val="1524759948"/>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0A9F0C-E948-AA4B-AE16-EC66EA51EDFE}" type="datetimeFigureOut">
              <a:rPr lang="en-US" smtClean="0"/>
              <a:t>7/5/2024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n-US"/>
              <a:t>https://www.seniorliving.org/research/elder-abuse-statistics/</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81A542-62B5-C74C-A7D2-8F2C49B00FB4}" type="slidenum">
              <a:rPr lang="en-US" smtClean="0"/>
              <a:t>‹#›</a:t>
            </a:fld>
            <a:endParaRPr lang="en-US"/>
          </a:p>
        </p:txBody>
      </p:sp>
    </p:spTree>
    <p:extLst>
      <p:ext uri="{BB962C8B-B14F-4D97-AF65-F5344CB8AC3E}">
        <p14:creationId xmlns:p14="http://schemas.microsoft.com/office/powerpoint/2010/main" val="466894490"/>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youtu.be/3x7ghdE1UIs?si=5HiKYbnnCaoYMuSe"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youtu.be/3x7ghdE1UIs?si=5HiKYbnnCaoYMuSe"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Tricia Intro from the beginning </a:t>
            </a:r>
          </a:p>
        </p:txBody>
      </p:sp>
      <p:sp>
        <p:nvSpPr>
          <p:cNvPr id="5" name="Slide Number Placeholder 4"/>
          <p:cNvSpPr>
            <a:spLocks noGrp="1"/>
          </p:cNvSpPr>
          <p:nvPr>
            <p:ph type="sldNum" sz="quarter" idx="11"/>
          </p:nvPr>
        </p:nvSpPr>
        <p:spPr/>
        <p:txBody>
          <a:bodyPr/>
          <a:lstStyle/>
          <a:p>
            <a:fld id="{5D81A542-62B5-C74C-A7D2-8F2C49B00FB4}" type="slidenum">
              <a:rPr lang="en-US" smtClean="0"/>
              <a:t>2</a:t>
            </a:fld>
            <a:endParaRPr lang="en-US" dirty="0"/>
          </a:p>
        </p:txBody>
      </p:sp>
      <p:sp>
        <p:nvSpPr>
          <p:cNvPr id="4" name="Footer Placeholder 3">
            <a:extLst>
              <a:ext uri="{FF2B5EF4-FFF2-40B4-BE49-F238E27FC236}">
                <a16:creationId xmlns:a16="http://schemas.microsoft.com/office/drawing/2014/main" id="{3E04FBA8-CE9D-B1C4-98CC-74FAE19E212A}"/>
              </a:ext>
            </a:extLst>
          </p:cNvPr>
          <p:cNvSpPr>
            <a:spLocks noGrp="1"/>
          </p:cNvSpPr>
          <p:nvPr>
            <p:ph type="ftr" sz="quarter" idx="4"/>
          </p:nvPr>
        </p:nvSpPr>
        <p:spPr/>
        <p:txBody>
          <a:bodyPr/>
          <a:lstStyle/>
          <a:p>
            <a:r>
              <a:rPr lang="en-US"/>
              <a:t>https://www.seniorliving.org/research/elder-abuse-statistics/</a:t>
            </a:r>
          </a:p>
        </p:txBody>
      </p:sp>
    </p:spTree>
    <p:extLst>
      <p:ext uri="{BB962C8B-B14F-4D97-AF65-F5344CB8AC3E}">
        <p14:creationId xmlns:p14="http://schemas.microsoft.com/office/powerpoint/2010/main" val="34898779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aseline="0" dirty="0"/>
              <a:t>Crystal</a:t>
            </a:r>
          </a:p>
        </p:txBody>
      </p:sp>
      <p:sp>
        <p:nvSpPr>
          <p:cNvPr id="5" name="Slide Number Placeholder 4"/>
          <p:cNvSpPr>
            <a:spLocks noGrp="1"/>
          </p:cNvSpPr>
          <p:nvPr>
            <p:ph type="sldNum" sz="quarter" idx="11"/>
          </p:nvPr>
        </p:nvSpPr>
        <p:spPr/>
        <p:txBody>
          <a:bodyPr/>
          <a:lstStyle/>
          <a:p>
            <a:fld id="{5D81A542-62B5-C74C-A7D2-8F2C49B00FB4}" type="slidenum">
              <a:rPr lang="en-US" smtClean="0"/>
              <a:t>11</a:t>
            </a:fld>
            <a:endParaRPr lang="en-US" dirty="0"/>
          </a:p>
        </p:txBody>
      </p:sp>
      <p:sp>
        <p:nvSpPr>
          <p:cNvPr id="4" name="Footer Placeholder 3">
            <a:extLst>
              <a:ext uri="{FF2B5EF4-FFF2-40B4-BE49-F238E27FC236}">
                <a16:creationId xmlns:a16="http://schemas.microsoft.com/office/drawing/2014/main" id="{C9213A51-0E57-F60B-EBDF-B076336C26C0}"/>
              </a:ext>
            </a:extLst>
          </p:cNvPr>
          <p:cNvSpPr>
            <a:spLocks noGrp="1"/>
          </p:cNvSpPr>
          <p:nvPr>
            <p:ph type="ftr" sz="quarter" idx="4"/>
          </p:nvPr>
        </p:nvSpPr>
        <p:spPr/>
        <p:txBody>
          <a:bodyPr/>
          <a:lstStyle/>
          <a:p>
            <a:r>
              <a:rPr lang="en-US"/>
              <a:t>https://www.seniorliving.org/research/elder-abuse-statistics/</a:t>
            </a:r>
          </a:p>
        </p:txBody>
      </p:sp>
    </p:spTree>
    <p:extLst>
      <p:ext uri="{BB962C8B-B14F-4D97-AF65-F5344CB8AC3E}">
        <p14:creationId xmlns:p14="http://schemas.microsoft.com/office/powerpoint/2010/main" val="28563407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a:t>https://www.seniorliving.org/research/elder-abuse-statistics/</a:t>
            </a:r>
          </a:p>
        </p:txBody>
      </p:sp>
      <p:sp>
        <p:nvSpPr>
          <p:cNvPr id="5" name="Slide Number Placeholder 4"/>
          <p:cNvSpPr>
            <a:spLocks noGrp="1"/>
          </p:cNvSpPr>
          <p:nvPr>
            <p:ph type="sldNum" sz="quarter" idx="5"/>
          </p:nvPr>
        </p:nvSpPr>
        <p:spPr/>
        <p:txBody>
          <a:bodyPr/>
          <a:lstStyle/>
          <a:p>
            <a:fld id="{5D81A542-62B5-C74C-A7D2-8F2C49B00FB4}" type="slidenum">
              <a:rPr lang="en-US" smtClean="0"/>
              <a:t>12</a:t>
            </a:fld>
            <a:endParaRPr lang="en-US"/>
          </a:p>
        </p:txBody>
      </p:sp>
    </p:spTree>
    <p:extLst>
      <p:ext uri="{BB962C8B-B14F-4D97-AF65-F5344CB8AC3E}">
        <p14:creationId xmlns:p14="http://schemas.microsoft.com/office/powerpoint/2010/main" val="5832004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Jl</a:t>
            </a:r>
            <a:r>
              <a:rPr lang="en-US" dirty="0"/>
              <a:t> present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 individual uses their your loved ones funds for</a:t>
            </a:r>
            <a:r>
              <a:rPr lang="en-US" baseline="0" dirty="0"/>
              <a:t> personal use such as travel, getting their nails done, or paying their rent.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Example: Member called in to order a new debit card. During Covid the member called in to order a new D/C card the son got out of jail and moved in with him and then took his debit card and was using it for his own expenses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E</a:t>
            </a:r>
            <a:r>
              <a:rPr lang="en-US" dirty="0"/>
              <a:t>xample: Our members wife passed away and our member wanted to make sure his daughter would inherit the house so he filed a Quit Claim Deed making her the sole owner of the home. Once she moved in he was expected to pay rent for living in his own house and when they got into an argument, she kicked him out of the house and he was not able to afford to rent his own place. WCU and LE couldn’t do anything about this since she legally owned the home.</a:t>
            </a: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endParaRPr lang="en-US" dirty="0"/>
          </a:p>
        </p:txBody>
      </p:sp>
      <p:sp>
        <p:nvSpPr>
          <p:cNvPr id="4" name="Slide Number Placeholder 3"/>
          <p:cNvSpPr>
            <a:spLocks noGrp="1"/>
          </p:cNvSpPr>
          <p:nvPr>
            <p:ph type="sldNum" sz="quarter" idx="10"/>
          </p:nvPr>
        </p:nvSpPr>
        <p:spPr/>
        <p:txBody>
          <a:bodyPr/>
          <a:lstStyle/>
          <a:p>
            <a:fld id="{2D97B948-3688-274D-A295-105A688DB075}" type="slidenum">
              <a:rPr lang="en-US" smtClean="0"/>
              <a:t>13</a:t>
            </a:fld>
            <a:endParaRPr lang="en-US" dirty="0"/>
          </a:p>
        </p:txBody>
      </p:sp>
      <p:sp>
        <p:nvSpPr>
          <p:cNvPr id="5" name="Footer Placeholder 4">
            <a:extLst>
              <a:ext uri="{FF2B5EF4-FFF2-40B4-BE49-F238E27FC236}">
                <a16:creationId xmlns:a16="http://schemas.microsoft.com/office/drawing/2014/main" id="{9E7C1685-AA54-7F11-C8EE-0FA7FF0AB811}"/>
              </a:ext>
            </a:extLst>
          </p:cNvPr>
          <p:cNvSpPr>
            <a:spLocks noGrp="1"/>
          </p:cNvSpPr>
          <p:nvPr>
            <p:ph type="ftr" sz="quarter" idx="4"/>
          </p:nvPr>
        </p:nvSpPr>
        <p:spPr/>
        <p:txBody>
          <a:bodyPr/>
          <a:lstStyle/>
          <a:p>
            <a:r>
              <a:rPr lang="en-US"/>
              <a:t>https://www.seniorliving.org/research/elder-abuse-statistics/</a:t>
            </a:r>
          </a:p>
        </p:txBody>
      </p:sp>
    </p:spTree>
    <p:extLst>
      <p:ext uri="{BB962C8B-B14F-4D97-AF65-F5344CB8AC3E}">
        <p14:creationId xmlns:p14="http://schemas.microsoft.com/office/powerpoint/2010/main" val="28163218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loved one</a:t>
            </a:r>
            <a:r>
              <a:rPr lang="en-US" baseline="0" dirty="0"/>
              <a:t> came in to withdrawal a large amount of cash. Then your loved one was nervous and said they needs the funds immediately. When the  loved one was told it would be a special order they wanted to know how much they could withdrawal immediately and asked if they could go to different branches for the additional funds. your loved one has never withdrawn large sums of cash before.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loved one comes in with a “friend” to withdrawal</a:t>
            </a:r>
            <a:r>
              <a:rPr lang="en-US" baseline="0" dirty="0"/>
              <a:t> cash. Then the loved one was told they cannot withdrawal this much money in one day and it would be a special order. The “friend” then asked the your loved one to get cash and a cashier check payable to them for the remaining dollar amount. your loved one has never done this in the past.</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baseline="0" dirty="0"/>
          </a:p>
          <a:p>
            <a:endParaRPr lang="en-US" baseline="0" dirty="0"/>
          </a:p>
          <a:p>
            <a:r>
              <a:rPr lang="en-US" baseline="0" dirty="0"/>
              <a:t>JL present</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2D97B948-3688-274D-A295-105A688DB075}" type="slidenum">
              <a:rPr lang="en-US" smtClean="0"/>
              <a:t>14</a:t>
            </a:fld>
            <a:endParaRPr lang="en-US" dirty="0"/>
          </a:p>
        </p:txBody>
      </p:sp>
      <p:sp>
        <p:nvSpPr>
          <p:cNvPr id="5" name="Footer Placeholder 4">
            <a:extLst>
              <a:ext uri="{FF2B5EF4-FFF2-40B4-BE49-F238E27FC236}">
                <a16:creationId xmlns:a16="http://schemas.microsoft.com/office/drawing/2014/main" id="{3DF2B99F-32DC-BF1B-0AB5-2C29DF08EBDC}"/>
              </a:ext>
            </a:extLst>
          </p:cNvPr>
          <p:cNvSpPr>
            <a:spLocks noGrp="1"/>
          </p:cNvSpPr>
          <p:nvPr>
            <p:ph type="ftr" sz="quarter" idx="4"/>
          </p:nvPr>
        </p:nvSpPr>
        <p:spPr/>
        <p:txBody>
          <a:bodyPr/>
          <a:lstStyle/>
          <a:p>
            <a:r>
              <a:rPr lang="en-US"/>
              <a:t>https://www.seniorliving.org/research/elder-abuse-statistics/</a:t>
            </a:r>
          </a:p>
        </p:txBody>
      </p:sp>
    </p:spTree>
    <p:extLst>
      <p:ext uri="{BB962C8B-B14F-4D97-AF65-F5344CB8AC3E}">
        <p14:creationId xmlns:p14="http://schemas.microsoft.com/office/powerpoint/2010/main" val="25102045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Share example</a:t>
            </a:r>
          </a:p>
          <a:p>
            <a:pPr marL="171450" indent="-171450">
              <a:buFont typeface="Arial" panose="020B0604020202020204" pitchFamily="34" charset="0"/>
              <a:buChar char="•"/>
            </a:pPr>
            <a:r>
              <a:rPr lang="en-US" dirty="0"/>
              <a:t>JL present</a:t>
            </a:r>
          </a:p>
        </p:txBody>
      </p:sp>
      <p:sp>
        <p:nvSpPr>
          <p:cNvPr id="5" name="Slide Number Placeholder 4"/>
          <p:cNvSpPr>
            <a:spLocks noGrp="1"/>
          </p:cNvSpPr>
          <p:nvPr>
            <p:ph type="sldNum" sz="quarter" idx="11"/>
          </p:nvPr>
        </p:nvSpPr>
        <p:spPr/>
        <p:txBody>
          <a:bodyPr/>
          <a:lstStyle/>
          <a:p>
            <a:fld id="{5D81A542-62B5-C74C-A7D2-8F2C49B00FB4}" type="slidenum">
              <a:rPr lang="en-US" smtClean="0"/>
              <a:t>15</a:t>
            </a:fld>
            <a:endParaRPr lang="en-US" dirty="0"/>
          </a:p>
        </p:txBody>
      </p:sp>
      <p:sp>
        <p:nvSpPr>
          <p:cNvPr id="4" name="Footer Placeholder 3">
            <a:extLst>
              <a:ext uri="{FF2B5EF4-FFF2-40B4-BE49-F238E27FC236}">
                <a16:creationId xmlns:a16="http://schemas.microsoft.com/office/drawing/2014/main" id="{159B4CA0-A4FD-AB49-E7C6-6408BB64B16E}"/>
              </a:ext>
            </a:extLst>
          </p:cNvPr>
          <p:cNvSpPr>
            <a:spLocks noGrp="1"/>
          </p:cNvSpPr>
          <p:nvPr>
            <p:ph type="ftr" sz="quarter" idx="4"/>
          </p:nvPr>
        </p:nvSpPr>
        <p:spPr/>
        <p:txBody>
          <a:bodyPr/>
          <a:lstStyle/>
          <a:p>
            <a:r>
              <a:rPr lang="en-US"/>
              <a:t>https://www.seniorliving.org/research/elder-abuse-statistics/</a:t>
            </a:r>
          </a:p>
        </p:txBody>
      </p:sp>
    </p:spTree>
    <p:extLst>
      <p:ext uri="{BB962C8B-B14F-4D97-AF65-F5344CB8AC3E}">
        <p14:creationId xmlns:p14="http://schemas.microsoft.com/office/powerpoint/2010/main" val="1378437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JL present</a:t>
            </a:r>
          </a:p>
          <a:p>
            <a:r>
              <a:rPr lang="en-US" dirty="0"/>
              <a:t>This tactic also works for Computer pop ups.</a:t>
            </a:r>
          </a:p>
        </p:txBody>
      </p:sp>
      <p:sp>
        <p:nvSpPr>
          <p:cNvPr id="4" name="Footer Placeholder 3"/>
          <p:cNvSpPr>
            <a:spLocks noGrp="1"/>
          </p:cNvSpPr>
          <p:nvPr>
            <p:ph type="ftr" sz="quarter" idx="4"/>
          </p:nvPr>
        </p:nvSpPr>
        <p:spPr/>
        <p:txBody>
          <a:bodyPr/>
          <a:lstStyle/>
          <a:p>
            <a:r>
              <a:rPr lang="en-US"/>
              <a:t>https://www.seniorliving.org/research/elder-abuse-statistics/</a:t>
            </a:r>
          </a:p>
        </p:txBody>
      </p:sp>
      <p:sp>
        <p:nvSpPr>
          <p:cNvPr id="5" name="Slide Number Placeholder 4"/>
          <p:cNvSpPr>
            <a:spLocks noGrp="1"/>
          </p:cNvSpPr>
          <p:nvPr>
            <p:ph type="sldNum" sz="quarter" idx="5"/>
          </p:nvPr>
        </p:nvSpPr>
        <p:spPr/>
        <p:txBody>
          <a:bodyPr/>
          <a:lstStyle/>
          <a:p>
            <a:fld id="{5D81A542-62B5-C74C-A7D2-8F2C49B00FB4}" type="slidenum">
              <a:rPr lang="en-US" smtClean="0"/>
              <a:t>16</a:t>
            </a:fld>
            <a:endParaRPr lang="en-US"/>
          </a:p>
        </p:txBody>
      </p:sp>
    </p:spTree>
    <p:extLst>
      <p:ext uri="{BB962C8B-B14F-4D97-AF65-F5344CB8AC3E}">
        <p14:creationId xmlns:p14="http://schemas.microsoft.com/office/powerpoint/2010/main" val="42132286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JL present</a:t>
            </a:r>
          </a:p>
        </p:txBody>
      </p:sp>
      <p:sp>
        <p:nvSpPr>
          <p:cNvPr id="4" name="Slide Number Placeholder 3"/>
          <p:cNvSpPr>
            <a:spLocks noGrp="1"/>
          </p:cNvSpPr>
          <p:nvPr>
            <p:ph type="sldNum" sz="quarter" idx="10"/>
          </p:nvPr>
        </p:nvSpPr>
        <p:spPr/>
        <p:txBody>
          <a:bodyPr/>
          <a:lstStyle/>
          <a:p>
            <a:fld id="{2D97B948-3688-274D-A295-105A688DB075}" type="slidenum">
              <a:rPr lang="en-US" smtClean="0"/>
              <a:t>17</a:t>
            </a:fld>
            <a:endParaRPr lang="en-US" dirty="0"/>
          </a:p>
        </p:txBody>
      </p:sp>
      <p:sp>
        <p:nvSpPr>
          <p:cNvPr id="5" name="Footer Placeholder 4">
            <a:extLst>
              <a:ext uri="{FF2B5EF4-FFF2-40B4-BE49-F238E27FC236}">
                <a16:creationId xmlns:a16="http://schemas.microsoft.com/office/drawing/2014/main" id="{0F1C6511-7A62-3252-14A8-77C2A0C06541}"/>
              </a:ext>
            </a:extLst>
          </p:cNvPr>
          <p:cNvSpPr>
            <a:spLocks noGrp="1"/>
          </p:cNvSpPr>
          <p:nvPr>
            <p:ph type="ftr" sz="quarter" idx="4"/>
          </p:nvPr>
        </p:nvSpPr>
        <p:spPr/>
        <p:txBody>
          <a:bodyPr/>
          <a:lstStyle/>
          <a:p>
            <a:r>
              <a:rPr lang="en-US"/>
              <a:t>https://www.seniorliving.org/research/elder-abuse-statistics/</a:t>
            </a:r>
          </a:p>
        </p:txBody>
      </p:sp>
    </p:spTree>
    <p:extLst>
      <p:ext uri="{BB962C8B-B14F-4D97-AF65-F5344CB8AC3E}">
        <p14:creationId xmlns:p14="http://schemas.microsoft.com/office/powerpoint/2010/main" val="15428742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200" b="1" baseline="0" dirty="0"/>
          </a:p>
          <a:p>
            <a:pPr marL="171450" indent="-171450">
              <a:buFont typeface="Arial" panose="020B0604020202020204" pitchFamily="34" charset="0"/>
              <a:buChar char="•"/>
            </a:pPr>
            <a:r>
              <a:rPr lang="en-US" dirty="0"/>
              <a:t>Wrap up </a:t>
            </a:r>
          </a:p>
          <a:p>
            <a:pPr marL="171450" indent="-171450">
              <a:buFont typeface="Arial" panose="020B0604020202020204" pitchFamily="34" charset="0"/>
              <a:buChar char="•"/>
            </a:pPr>
            <a:r>
              <a:rPr lang="en-US" dirty="0"/>
              <a:t>JL present</a:t>
            </a:r>
          </a:p>
        </p:txBody>
      </p:sp>
      <p:sp>
        <p:nvSpPr>
          <p:cNvPr id="4" name="Slide Number Placeholder 3"/>
          <p:cNvSpPr>
            <a:spLocks noGrp="1"/>
          </p:cNvSpPr>
          <p:nvPr>
            <p:ph type="sldNum" sz="quarter" idx="10"/>
          </p:nvPr>
        </p:nvSpPr>
        <p:spPr/>
        <p:txBody>
          <a:bodyPr/>
          <a:lstStyle/>
          <a:p>
            <a:fld id="{0EDD8895-6E20-4072-8AD6-1D15AAB32CCE}" type="slidenum">
              <a:rPr lang="en-US" smtClean="0"/>
              <a:t>18</a:t>
            </a:fld>
            <a:endParaRPr lang="en-US" dirty="0"/>
          </a:p>
        </p:txBody>
      </p:sp>
      <p:sp>
        <p:nvSpPr>
          <p:cNvPr id="5" name="Footer Placeholder 4">
            <a:extLst>
              <a:ext uri="{FF2B5EF4-FFF2-40B4-BE49-F238E27FC236}">
                <a16:creationId xmlns:a16="http://schemas.microsoft.com/office/drawing/2014/main" id="{1F91714B-0D07-8E73-1176-67C1E690FF99}"/>
              </a:ext>
            </a:extLst>
          </p:cNvPr>
          <p:cNvSpPr>
            <a:spLocks noGrp="1"/>
          </p:cNvSpPr>
          <p:nvPr>
            <p:ph type="ftr" sz="quarter" idx="4"/>
          </p:nvPr>
        </p:nvSpPr>
        <p:spPr/>
        <p:txBody>
          <a:bodyPr/>
          <a:lstStyle/>
          <a:p>
            <a:r>
              <a:rPr lang="en-US"/>
              <a:t>https://www.seniorliving.org/research/elder-abuse-statistics/</a:t>
            </a:r>
          </a:p>
        </p:txBody>
      </p:sp>
    </p:spTree>
    <p:extLst>
      <p:ext uri="{BB962C8B-B14F-4D97-AF65-F5344CB8AC3E}">
        <p14:creationId xmlns:p14="http://schemas.microsoft.com/office/powerpoint/2010/main" val="42666857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Presented by Maria</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b="0" i="0" u="sng" dirty="0">
                <a:solidFill>
                  <a:srgbClr val="0000FF"/>
                </a:solidFill>
                <a:effectLst/>
                <a:latin typeface="Segoe UI" panose="020B0502040204020203" pitchFamily="34" charset="0"/>
                <a:hlinkClick r:id="rId3"/>
              </a:rPr>
              <a:t>https://youtu.be/3x7ghdE1UIs?si=5HiKYbnnCaoYMuSe</a:t>
            </a:r>
            <a:endParaRPr lang="de-DE" b="0" i="0" dirty="0">
              <a:effectLst/>
              <a:latin typeface="Segoe UI" panose="020B0502040204020203" pitchFamily="34" charset="0"/>
            </a:endParaRPr>
          </a:p>
          <a:p>
            <a:endParaRPr lang="en-US" dirty="0"/>
          </a:p>
        </p:txBody>
      </p:sp>
      <p:sp>
        <p:nvSpPr>
          <p:cNvPr id="4" name="Slide Number Placeholder 3"/>
          <p:cNvSpPr>
            <a:spLocks noGrp="1"/>
          </p:cNvSpPr>
          <p:nvPr>
            <p:ph type="sldNum" sz="quarter" idx="10"/>
          </p:nvPr>
        </p:nvSpPr>
        <p:spPr/>
        <p:txBody>
          <a:bodyPr/>
          <a:lstStyle/>
          <a:p>
            <a:fld id="{5D81A542-62B5-C74C-A7D2-8F2C49B00FB4}" type="slidenum">
              <a:rPr lang="en-US" smtClean="0"/>
              <a:t>19</a:t>
            </a:fld>
            <a:endParaRPr lang="en-US" dirty="0"/>
          </a:p>
        </p:txBody>
      </p:sp>
      <p:sp>
        <p:nvSpPr>
          <p:cNvPr id="5" name="Footer Placeholder 4">
            <a:extLst>
              <a:ext uri="{FF2B5EF4-FFF2-40B4-BE49-F238E27FC236}">
                <a16:creationId xmlns:a16="http://schemas.microsoft.com/office/drawing/2014/main" id="{3DE80E06-F8F7-922B-B16D-3AA82FB8F820}"/>
              </a:ext>
            </a:extLst>
          </p:cNvPr>
          <p:cNvSpPr>
            <a:spLocks noGrp="1"/>
          </p:cNvSpPr>
          <p:nvPr>
            <p:ph type="ftr" sz="quarter" idx="4"/>
          </p:nvPr>
        </p:nvSpPr>
        <p:spPr/>
        <p:txBody>
          <a:bodyPr/>
          <a:lstStyle/>
          <a:p>
            <a:r>
              <a:rPr lang="en-US"/>
              <a:t>https://www.seniorliving.org/research/elder-abuse-statistics/</a:t>
            </a:r>
          </a:p>
        </p:txBody>
      </p:sp>
    </p:spTree>
    <p:extLst>
      <p:ext uri="{BB962C8B-B14F-4D97-AF65-F5344CB8AC3E}">
        <p14:creationId xmlns:p14="http://schemas.microsoft.com/office/powerpoint/2010/main" val="21131481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Presented by Maria</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b="0" i="0" u="sng" dirty="0">
                <a:solidFill>
                  <a:srgbClr val="0000FF"/>
                </a:solidFill>
                <a:effectLst/>
                <a:latin typeface="Segoe UI" panose="020B0502040204020203" pitchFamily="34" charset="0"/>
                <a:hlinkClick r:id="rId3"/>
              </a:rPr>
              <a:t>https://youtu.be/3x7ghdE1UIs?si=5HiKYbnnCaoYMuSe</a:t>
            </a:r>
            <a:endParaRPr lang="de-DE" b="0" i="0" dirty="0">
              <a:effectLst/>
              <a:latin typeface="Segoe UI" panose="020B0502040204020203" pitchFamily="34" charset="0"/>
            </a:endParaRPr>
          </a:p>
          <a:p>
            <a:endParaRPr lang="en-US" dirty="0"/>
          </a:p>
        </p:txBody>
      </p:sp>
      <p:sp>
        <p:nvSpPr>
          <p:cNvPr id="4" name="Slide Number Placeholder 3"/>
          <p:cNvSpPr>
            <a:spLocks noGrp="1"/>
          </p:cNvSpPr>
          <p:nvPr>
            <p:ph type="sldNum" sz="quarter" idx="10"/>
          </p:nvPr>
        </p:nvSpPr>
        <p:spPr/>
        <p:txBody>
          <a:bodyPr/>
          <a:lstStyle/>
          <a:p>
            <a:fld id="{5D81A542-62B5-C74C-A7D2-8F2C49B00FB4}" type="slidenum">
              <a:rPr lang="en-US" smtClean="0"/>
              <a:t>20</a:t>
            </a:fld>
            <a:endParaRPr lang="en-US" dirty="0"/>
          </a:p>
        </p:txBody>
      </p:sp>
      <p:sp>
        <p:nvSpPr>
          <p:cNvPr id="5" name="Footer Placeholder 4">
            <a:extLst>
              <a:ext uri="{FF2B5EF4-FFF2-40B4-BE49-F238E27FC236}">
                <a16:creationId xmlns:a16="http://schemas.microsoft.com/office/drawing/2014/main" id="{3DE80E06-F8F7-922B-B16D-3AA82FB8F820}"/>
              </a:ext>
            </a:extLst>
          </p:cNvPr>
          <p:cNvSpPr>
            <a:spLocks noGrp="1"/>
          </p:cNvSpPr>
          <p:nvPr>
            <p:ph type="ftr" sz="quarter" idx="4"/>
          </p:nvPr>
        </p:nvSpPr>
        <p:spPr/>
        <p:txBody>
          <a:bodyPr/>
          <a:lstStyle/>
          <a:p>
            <a:r>
              <a:rPr lang="en-US"/>
              <a:t>https://www.seniorliving.org/research/elder-abuse-statistics/</a:t>
            </a:r>
          </a:p>
        </p:txBody>
      </p:sp>
    </p:spTree>
    <p:extLst>
      <p:ext uri="{BB962C8B-B14F-4D97-AF65-F5344CB8AC3E}">
        <p14:creationId xmlns:p14="http://schemas.microsoft.com/office/powerpoint/2010/main" val="31030547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Tricia Intro from the beginning </a:t>
            </a:r>
          </a:p>
        </p:txBody>
      </p:sp>
      <p:sp>
        <p:nvSpPr>
          <p:cNvPr id="5" name="Slide Number Placeholder 4"/>
          <p:cNvSpPr>
            <a:spLocks noGrp="1"/>
          </p:cNvSpPr>
          <p:nvPr>
            <p:ph type="sldNum" sz="quarter" idx="11"/>
          </p:nvPr>
        </p:nvSpPr>
        <p:spPr/>
        <p:txBody>
          <a:bodyPr/>
          <a:lstStyle/>
          <a:p>
            <a:fld id="{5D81A542-62B5-C74C-A7D2-8F2C49B00FB4}" type="slidenum">
              <a:rPr lang="en-US" smtClean="0"/>
              <a:t>3</a:t>
            </a:fld>
            <a:endParaRPr lang="en-US" dirty="0"/>
          </a:p>
        </p:txBody>
      </p:sp>
      <p:sp>
        <p:nvSpPr>
          <p:cNvPr id="4" name="Footer Placeholder 3">
            <a:extLst>
              <a:ext uri="{FF2B5EF4-FFF2-40B4-BE49-F238E27FC236}">
                <a16:creationId xmlns:a16="http://schemas.microsoft.com/office/drawing/2014/main" id="{3E04FBA8-CE9D-B1C4-98CC-74FAE19E212A}"/>
              </a:ext>
            </a:extLst>
          </p:cNvPr>
          <p:cNvSpPr>
            <a:spLocks noGrp="1"/>
          </p:cNvSpPr>
          <p:nvPr>
            <p:ph type="ftr" sz="quarter" idx="4"/>
          </p:nvPr>
        </p:nvSpPr>
        <p:spPr/>
        <p:txBody>
          <a:bodyPr/>
          <a:lstStyle/>
          <a:p>
            <a:r>
              <a:rPr lang="en-US"/>
              <a:t>https://www.seniorliving.org/research/elder-abuse-statistics/</a:t>
            </a:r>
          </a:p>
        </p:txBody>
      </p:sp>
    </p:spTree>
    <p:extLst>
      <p:ext uri="{BB962C8B-B14F-4D97-AF65-F5344CB8AC3E}">
        <p14:creationId xmlns:p14="http://schemas.microsoft.com/office/powerpoint/2010/main" val="17729698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Cynn – Please welcome Det. McConnell with DPD he has been </a:t>
            </a:r>
            <a:r>
              <a:rPr lang="en-US" sz="1200" dirty="0">
                <a:effectLst/>
                <a:latin typeface="Calibri" panose="020F0502020204030204" pitchFamily="34" charset="0"/>
                <a:ea typeface="Aptos" panose="020B0004020202020204" pitchFamily="34" charset="0"/>
              </a:rPr>
              <a:t>in law enforcement for 24 years and a detective in fraud/</a:t>
            </a:r>
            <a:r>
              <a:rPr lang="en-US" sz="1200" dirty="0" err="1">
                <a:effectLst/>
                <a:latin typeface="Calibri" panose="020F0502020204030204" pitchFamily="34" charset="0"/>
                <a:ea typeface="Aptos" panose="020B0004020202020204" pitchFamily="34" charset="0"/>
              </a:rPr>
              <a:t>svu</a:t>
            </a:r>
            <a:r>
              <a:rPr lang="en-US" sz="1200" dirty="0">
                <a:effectLst/>
                <a:latin typeface="Calibri" panose="020F0502020204030204" pitchFamily="34" charset="0"/>
                <a:ea typeface="Aptos" panose="020B0004020202020204" pitchFamily="34" charset="0"/>
              </a:rPr>
              <a:t> for 7 years. </a:t>
            </a:r>
          </a:p>
          <a:p>
            <a:endParaRPr lang="en-US" dirty="0"/>
          </a:p>
          <a:p>
            <a:r>
              <a:rPr lang="en-US" dirty="0"/>
              <a:t>How</a:t>
            </a:r>
            <a:r>
              <a:rPr lang="en-US" baseline="0" dirty="0"/>
              <a:t> they partner with Lynn</a:t>
            </a:r>
          </a:p>
          <a:p>
            <a:r>
              <a:rPr lang="en-US" baseline="0" dirty="0"/>
              <a:t>Either we will discuss LE next steps and then introduce Lynn if LE is not present.</a:t>
            </a:r>
            <a:endParaRPr lang="en-US" dirty="0"/>
          </a:p>
        </p:txBody>
      </p:sp>
      <p:sp>
        <p:nvSpPr>
          <p:cNvPr id="4" name="Slide Number Placeholder 3"/>
          <p:cNvSpPr>
            <a:spLocks noGrp="1"/>
          </p:cNvSpPr>
          <p:nvPr>
            <p:ph type="sldNum" sz="quarter" idx="10"/>
          </p:nvPr>
        </p:nvSpPr>
        <p:spPr/>
        <p:txBody>
          <a:bodyPr/>
          <a:lstStyle/>
          <a:p>
            <a:fld id="{5D81A542-62B5-C74C-A7D2-8F2C49B00FB4}" type="slidenum">
              <a:rPr lang="en-US" smtClean="0"/>
              <a:t>21</a:t>
            </a:fld>
            <a:endParaRPr lang="en-US" dirty="0"/>
          </a:p>
        </p:txBody>
      </p:sp>
      <p:sp>
        <p:nvSpPr>
          <p:cNvPr id="5" name="Footer Placeholder 4">
            <a:extLst>
              <a:ext uri="{FF2B5EF4-FFF2-40B4-BE49-F238E27FC236}">
                <a16:creationId xmlns:a16="http://schemas.microsoft.com/office/drawing/2014/main" id="{6504747B-7880-4EF6-292C-D03D649916EF}"/>
              </a:ext>
            </a:extLst>
          </p:cNvPr>
          <p:cNvSpPr>
            <a:spLocks noGrp="1"/>
          </p:cNvSpPr>
          <p:nvPr>
            <p:ph type="ftr" sz="quarter" idx="4"/>
          </p:nvPr>
        </p:nvSpPr>
        <p:spPr/>
        <p:txBody>
          <a:bodyPr/>
          <a:lstStyle/>
          <a:p>
            <a:r>
              <a:rPr lang="en-US"/>
              <a:t>https://www.seniorliving.org/research/elder-abuse-statistics/</a:t>
            </a:r>
          </a:p>
        </p:txBody>
      </p:sp>
    </p:spTree>
    <p:extLst>
      <p:ext uri="{BB962C8B-B14F-4D97-AF65-F5344CB8AC3E}">
        <p14:creationId xmlns:p14="http://schemas.microsoft.com/office/powerpoint/2010/main" val="9308259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a:t>https://www.seniorliving.org/research/elder-abuse-statistics/</a:t>
            </a:r>
          </a:p>
        </p:txBody>
      </p:sp>
      <p:sp>
        <p:nvSpPr>
          <p:cNvPr id="5" name="Slide Number Placeholder 4"/>
          <p:cNvSpPr>
            <a:spLocks noGrp="1"/>
          </p:cNvSpPr>
          <p:nvPr>
            <p:ph type="sldNum" sz="quarter" idx="5"/>
          </p:nvPr>
        </p:nvSpPr>
        <p:spPr/>
        <p:txBody>
          <a:bodyPr/>
          <a:lstStyle/>
          <a:p>
            <a:fld id="{5D81A542-62B5-C74C-A7D2-8F2C49B00FB4}" type="slidenum">
              <a:rPr lang="en-US" smtClean="0"/>
              <a:t>26</a:t>
            </a:fld>
            <a:endParaRPr lang="en-US"/>
          </a:p>
        </p:txBody>
      </p:sp>
    </p:spTree>
    <p:extLst>
      <p:ext uri="{BB962C8B-B14F-4D97-AF65-F5344CB8AC3E}">
        <p14:creationId xmlns:p14="http://schemas.microsoft.com/office/powerpoint/2010/main" val="25461359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a:t>https://www.seniorliving.org/research/elder-abuse-statistics/</a:t>
            </a:r>
          </a:p>
        </p:txBody>
      </p:sp>
      <p:sp>
        <p:nvSpPr>
          <p:cNvPr id="5" name="Slide Number Placeholder 4"/>
          <p:cNvSpPr>
            <a:spLocks noGrp="1"/>
          </p:cNvSpPr>
          <p:nvPr>
            <p:ph type="sldNum" sz="quarter" idx="5"/>
          </p:nvPr>
        </p:nvSpPr>
        <p:spPr/>
        <p:txBody>
          <a:bodyPr/>
          <a:lstStyle/>
          <a:p>
            <a:fld id="{5D81A542-62B5-C74C-A7D2-8F2C49B00FB4}" type="slidenum">
              <a:rPr lang="en-US" smtClean="0"/>
              <a:t>33</a:t>
            </a:fld>
            <a:endParaRPr lang="en-US"/>
          </a:p>
        </p:txBody>
      </p:sp>
    </p:spTree>
    <p:extLst>
      <p:ext uri="{BB962C8B-B14F-4D97-AF65-F5344CB8AC3E}">
        <p14:creationId xmlns:p14="http://schemas.microsoft.com/office/powerpoint/2010/main" val="37385460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a:t>https://www.seniorliving.org/research/elder-abuse-statistics/</a:t>
            </a:r>
          </a:p>
        </p:txBody>
      </p:sp>
      <p:sp>
        <p:nvSpPr>
          <p:cNvPr id="5" name="Slide Number Placeholder 4"/>
          <p:cNvSpPr>
            <a:spLocks noGrp="1"/>
          </p:cNvSpPr>
          <p:nvPr>
            <p:ph type="sldNum" sz="quarter" idx="5"/>
          </p:nvPr>
        </p:nvSpPr>
        <p:spPr/>
        <p:txBody>
          <a:bodyPr/>
          <a:lstStyle/>
          <a:p>
            <a:fld id="{5D81A542-62B5-C74C-A7D2-8F2C49B00FB4}" type="slidenum">
              <a:rPr lang="en-US" smtClean="0"/>
              <a:t>34</a:t>
            </a:fld>
            <a:endParaRPr lang="en-US"/>
          </a:p>
        </p:txBody>
      </p:sp>
    </p:spTree>
    <p:extLst>
      <p:ext uri="{BB962C8B-B14F-4D97-AF65-F5344CB8AC3E}">
        <p14:creationId xmlns:p14="http://schemas.microsoft.com/office/powerpoint/2010/main" val="19336412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Team work this one together</a:t>
            </a:r>
          </a:p>
          <a:p>
            <a:endParaRPr lang="en-US" dirty="0"/>
          </a:p>
        </p:txBody>
      </p:sp>
      <p:sp>
        <p:nvSpPr>
          <p:cNvPr id="4" name="Slide Number Placeholder 3"/>
          <p:cNvSpPr>
            <a:spLocks noGrp="1"/>
          </p:cNvSpPr>
          <p:nvPr>
            <p:ph type="sldNum" sz="quarter" idx="10"/>
          </p:nvPr>
        </p:nvSpPr>
        <p:spPr/>
        <p:txBody>
          <a:bodyPr/>
          <a:lstStyle/>
          <a:p>
            <a:fld id="{2D97B948-3688-274D-A295-105A688DB075}" type="slidenum">
              <a:rPr lang="en-US" smtClean="0"/>
              <a:t>35</a:t>
            </a:fld>
            <a:endParaRPr lang="en-US" dirty="0"/>
          </a:p>
        </p:txBody>
      </p:sp>
      <p:sp>
        <p:nvSpPr>
          <p:cNvPr id="5" name="Footer Placeholder 4">
            <a:extLst>
              <a:ext uri="{FF2B5EF4-FFF2-40B4-BE49-F238E27FC236}">
                <a16:creationId xmlns:a16="http://schemas.microsoft.com/office/drawing/2014/main" id="{26A0210F-8E70-0D9C-3542-1CDCC69BCE36}"/>
              </a:ext>
            </a:extLst>
          </p:cNvPr>
          <p:cNvSpPr>
            <a:spLocks noGrp="1"/>
          </p:cNvSpPr>
          <p:nvPr>
            <p:ph type="ftr" sz="quarter" idx="4"/>
          </p:nvPr>
        </p:nvSpPr>
        <p:spPr/>
        <p:txBody>
          <a:bodyPr/>
          <a:lstStyle/>
          <a:p>
            <a:r>
              <a:rPr lang="en-US"/>
              <a:t>https://www.seniorliving.org/research/elder-abuse-statistics/</a:t>
            </a:r>
          </a:p>
        </p:txBody>
      </p:sp>
    </p:spTree>
    <p:extLst>
      <p:ext uri="{BB962C8B-B14F-4D97-AF65-F5344CB8AC3E}">
        <p14:creationId xmlns:p14="http://schemas.microsoft.com/office/powerpoint/2010/main" val="4937473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Does LE want to add any contacts</a:t>
            </a:r>
          </a:p>
          <a:p>
            <a:endParaRPr lang="en-US" dirty="0"/>
          </a:p>
          <a:p>
            <a:r>
              <a:rPr lang="en-US" dirty="0" err="1"/>
              <a:t>Cynn</a:t>
            </a:r>
            <a:r>
              <a:rPr lang="en-US" dirty="0"/>
              <a:t> present</a:t>
            </a:r>
          </a:p>
        </p:txBody>
      </p:sp>
      <p:sp>
        <p:nvSpPr>
          <p:cNvPr id="4" name="Slide Number Placeholder 3"/>
          <p:cNvSpPr>
            <a:spLocks noGrp="1"/>
          </p:cNvSpPr>
          <p:nvPr>
            <p:ph type="sldNum" sz="quarter" idx="10"/>
          </p:nvPr>
        </p:nvSpPr>
        <p:spPr/>
        <p:txBody>
          <a:bodyPr/>
          <a:lstStyle/>
          <a:p>
            <a:fld id="{0EDD8895-6E20-4072-8AD6-1D15AAB32CCE}" type="slidenum">
              <a:rPr lang="en-US" smtClean="0"/>
              <a:t>36</a:t>
            </a:fld>
            <a:endParaRPr lang="en-US" dirty="0"/>
          </a:p>
        </p:txBody>
      </p:sp>
      <p:sp>
        <p:nvSpPr>
          <p:cNvPr id="5" name="Footer Placeholder 4">
            <a:extLst>
              <a:ext uri="{FF2B5EF4-FFF2-40B4-BE49-F238E27FC236}">
                <a16:creationId xmlns:a16="http://schemas.microsoft.com/office/drawing/2014/main" id="{85E1161D-E48A-CAC5-6E85-ECE8109B6F48}"/>
              </a:ext>
            </a:extLst>
          </p:cNvPr>
          <p:cNvSpPr>
            <a:spLocks noGrp="1"/>
          </p:cNvSpPr>
          <p:nvPr>
            <p:ph type="ftr" sz="quarter" idx="4"/>
          </p:nvPr>
        </p:nvSpPr>
        <p:spPr/>
        <p:txBody>
          <a:bodyPr/>
          <a:lstStyle/>
          <a:p>
            <a:r>
              <a:rPr lang="en-US"/>
              <a:t>https://www.seniorliving.org/research/elder-abuse-statistics/</a:t>
            </a:r>
          </a:p>
        </p:txBody>
      </p:sp>
    </p:spTree>
    <p:extLst>
      <p:ext uri="{BB962C8B-B14F-4D97-AF65-F5344CB8AC3E}">
        <p14:creationId xmlns:p14="http://schemas.microsoft.com/office/powerpoint/2010/main" val="20717700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Team Thank you!</a:t>
            </a:r>
          </a:p>
          <a:p>
            <a:endParaRPr lang="en-US" dirty="0"/>
          </a:p>
        </p:txBody>
      </p:sp>
      <p:sp>
        <p:nvSpPr>
          <p:cNvPr id="4" name="Slide Number Placeholder 3"/>
          <p:cNvSpPr>
            <a:spLocks noGrp="1"/>
          </p:cNvSpPr>
          <p:nvPr>
            <p:ph type="sldNum" sz="quarter" idx="10"/>
          </p:nvPr>
        </p:nvSpPr>
        <p:spPr/>
        <p:txBody>
          <a:bodyPr/>
          <a:lstStyle/>
          <a:p>
            <a:fld id="{2D97B948-3688-274D-A295-105A688DB075}" type="slidenum">
              <a:rPr lang="en-US" smtClean="0"/>
              <a:t>37</a:t>
            </a:fld>
            <a:endParaRPr lang="en-US" dirty="0"/>
          </a:p>
        </p:txBody>
      </p:sp>
      <p:sp>
        <p:nvSpPr>
          <p:cNvPr id="5" name="Footer Placeholder 4">
            <a:extLst>
              <a:ext uri="{FF2B5EF4-FFF2-40B4-BE49-F238E27FC236}">
                <a16:creationId xmlns:a16="http://schemas.microsoft.com/office/drawing/2014/main" id="{0ED62B05-2C7B-6459-AF54-3005CBF45177}"/>
              </a:ext>
            </a:extLst>
          </p:cNvPr>
          <p:cNvSpPr>
            <a:spLocks noGrp="1"/>
          </p:cNvSpPr>
          <p:nvPr>
            <p:ph type="ftr" sz="quarter" idx="4"/>
          </p:nvPr>
        </p:nvSpPr>
        <p:spPr/>
        <p:txBody>
          <a:bodyPr/>
          <a:lstStyle/>
          <a:p>
            <a:r>
              <a:rPr lang="en-US"/>
              <a:t>https://www.seniorliving.org/research/elder-abuse-statistics/</a:t>
            </a:r>
          </a:p>
        </p:txBody>
      </p:sp>
    </p:spTree>
    <p:extLst>
      <p:ext uri="{BB962C8B-B14F-4D97-AF65-F5344CB8AC3E}">
        <p14:creationId xmlns:p14="http://schemas.microsoft.com/office/powerpoint/2010/main" val="35953983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Cynn-Present thank you for joining us </a:t>
            </a:r>
          </a:p>
        </p:txBody>
      </p:sp>
      <p:sp>
        <p:nvSpPr>
          <p:cNvPr id="5" name="Slide Number Placeholder 4"/>
          <p:cNvSpPr>
            <a:spLocks noGrp="1"/>
          </p:cNvSpPr>
          <p:nvPr>
            <p:ph type="sldNum" sz="quarter" idx="11"/>
          </p:nvPr>
        </p:nvSpPr>
        <p:spPr/>
        <p:txBody>
          <a:bodyPr/>
          <a:lstStyle/>
          <a:p>
            <a:fld id="{5D81A542-62B5-C74C-A7D2-8F2C49B00FB4}" type="slidenum">
              <a:rPr lang="en-US" smtClean="0"/>
              <a:t>4</a:t>
            </a:fld>
            <a:endParaRPr lang="en-US"/>
          </a:p>
        </p:txBody>
      </p:sp>
      <p:sp>
        <p:nvSpPr>
          <p:cNvPr id="4" name="Footer Placeholder 3">
            <a:extLst>
              <a:ext uri="{FF2B5EF4-FFF2-40B4-BE49-F238E27FC236}">
                <a16:creationId xmlns:a16="http://schemas.microsoft.com/office/drawing/2014/main" id="{DB3084BA-156F-AE60-0A25-6B8FE4C0CEA0}"/>
              </a:ext>
            </a:extLst>
          </p:cNvPr>
          <p:cNvSpPr>
            <a:spLocks noGrp="1"/>
          </p:cNvSpPr>
          <p:nvPr>
            <p:ph type="ftr" sz="quarter" idx="4"/>
          </p:nvPr>
        </p:nvSpPr>
        <p:spPr/>
        <p:txBody>
          <a:bodyPr/>
          <a:lstStyle/>
          <a:p>
            <a:r>
              <a:rPr lang="en-US"/>
              <a:t>https://www.seniorliving.org/research/elder-abuse-statistics/</a:t>
            </a:r>
          </a:p>
        </p:txBody>
      </p:sp>
    </p:spTree>
    <p:extLst>
      <p:ext uri="{BB962C8B-B14F-4D97-AF65-F5344CB8AC3E}">
        <p14:creationId xmlns:p14="http://schemas.microsoft.com/office/powerpoint/2010/main" val="10898362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Cynn</a:t>
            </a:r>
            <a:r>
              <a:rPr lang="en-US" dirty="0"/>
              <a:t> present</a:t>
            </a:r>
          </a:p>
        </p:txBody>
      </p:sp>
      <p:sp>
        <p:nvSpPr>
          <p:cNvPr id="4" name="Slide Number Placeholder 3"/>
          <p:cNvSpPr>
            <a:spLocks noGrp="1"/>
          </p:cNvSpPr>
          <p:nvPr>
            <p:ph type="sldNum" sz="quarter" idx="10"/>
          </p:nvPr>
        </p:nvSpPr>
        <p:spPr/>
        <p:txBody>
          <a:bodyPr/>
          <a:lstStyle/>
          <a:p>
            <a:fld id="{0EDD8895-6E20-4072-8AD6-1D15AAB32CCE}" type="slidenum">
              <a:rPr lang="en-US" smtClean="0"/>
              <a:t>5</a:t>
            </a:fld>
            <a:endParaRPr lang="en-US" dirty="0"/>
          </a:p>
        </p:txBody>
      </p:sp>
      <p:sp>
        <p:nvSpPr>
          <p:cNvPr id="5" name="Footer Placeholder 4">
            <a:extLst>
              <a:ext uri="{FF2B5EF4-FFF2-40B4-BE49-F238E27FC236}">
                <a16:creationId xmlns:a16="http://schemas.microsoft.com/office/drawing/2014/main" id="{65C2D639-E97F-A220-C40A-8FC14C5913FB}"/>
              </a:ext>
            </a:extLst>
          </p:cNvPr>
          <p:cNvSpPr>
            <a:spLocks noGrp="1"/>
          </p:cNvSpPr>
          <p:nvPr>
            <p:ph type="ftr" sz="quarter" idx="4"/>
          </p:nvPr>
        </p:nvSpPr>
        <p:spPr/>
        <p:txBody>
          <a:bodyPr/>
          <a:lstStyle/>
          <a:p>
            <a:r>
              <a:rPr lang="en-US"/>
              <a:t>https://www.seniorliving.org/research/elder-abuse-statistics/</a:t>
            </a:r>
          </a:p>
        </p:txBody>
      </p:sp>
    </p:spTree>
    <p:extLst>
      <p:ext uri="{BB962C8B-B14F-4D97-AF65-F5344CB8AC3E}">
        <p14:creationId xmlns:p14="http://schemas.microsoft.com/office/powerpoint/2010/main" val="27344711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err="1"/>
              <a:t>Cynn</a:t>
            </a:r>
            <a:r>
              <a:rPr lang="en-US" dirty="0"/>
              <a:t> present</a:t>
            </a:r>
          </a:p>
        </p:txBody>
      </p:sp>
      <p:sp>
        <p:nvSpPr>
          <p:cNvPr id="4" name="Slide Number Placeholder 3"/>
          <p:cNvSpPr>
            <a:spLocks noGrp="1"/>
          </p:cNvSpPr>
          <p:nvPr>
            <p:ph type="sldNum" sz="quarter" idx="10"/>
          </p:nvPr>
        </p:nvSpPr>
        <p:spPr/>
        <p:txBody>
          <a:bodyPr/>
          <a:lstStyle/>
          <a:p>
            <a:fld id="{0EDD8895-6E20-4072-8AD6-1D15AAB32CCE}" type="slidenum">
              <a:rPr lang="en-US" smtClean="0"/>
              <a:t>6</a:t>
            </a:fld>
            <a:endParaRPr lang="en-US" dirty="0"/>
          </a:p>
        </p:txBody>
      </p:sp>
      <p:sp>
        <p:nvSpPr>
          <p:cNvPr id="5" name="Footer Placeholder 4">
            <a:extLst>
              <a:ext uri="{FF2B5EF4-FFF2-40B4-BE49-F238E27FC236}">
                <a16:creationId xmlns:a16="http://schemas.microsoft.com/office/drawing/2014/main" id="{7FBF603D-1E45-4514-7D03-33011AE43F70}"/>
              </a:ext>
            </a:extLst>
          </p:cNvPr>
          <p:cNvSpPr>
            <a:spLocks noGrp="1"/>
          </p:cNvSpPr>
          <p:nvPr>
            <p:ph type="ftr" sz="quarter" idx="4"/>
          </p:nvPr>
        </p:nvSpPr>
        <p:spPr/>
        <p:txBody>
          <a:bodyPr/>
          <a:lstStyle/>
          <a:p>
            <a:r>
              <a:rPr lang="en-US"/>
              <a:t>https://www.seniorliving.org/research/elder-abuse-statistics/</a:t>
            </a:r>
          </a:p>
        </p:txBody>
      </p:sp>
    </p:spTree>
    <p:extLst>
      <p:ext uri="{BB962C8B-B14F-4D97-AF65-F5344CB8AC3E}">
        <p14:creationId xmlns:p14="http://schemas.microsoft.com/office/powerpoint/2010/main" val="21316633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sz="1200" b="1" baseline="0" dirty="0"/>
          </a:p>
          <a:p>
            <a:pPr marL="171450" indent="-171450">
              <a:buFont typeface="Arial" panose="020B0604020202020204" pitchFamily="34" charset="0"/>
              <a:buChar char="•"/>
            </a:pPr>
            <a:r>
              <a:rPr lang="en-US" dirty="0" err="1"/>
              <a:t>Cynn</a:t>
            </a:r>
            <a:r>
              <a:rPr lang="en-US" dirty="0"/>
              <a:t> present</a:t>
            </a:r>
          </a:p>
        </p:txBody>
      </p:sp>
      <p:sp>
        <p:nvSpPr>
          <p:cNvPr id="4" name="Slide Number Placeholder 3"/>
          <p:cNvSpPr>
            <a:spLocks noGrp="1"/>
          </p:cNvSpPr>
          <p:nvPr>
            <p:ph type="sldNum" sz="quarter" idx="10"/>
          </p:nvPr>
        </p:nvSpPr>
        <p:spPr/>
        <p:txBody>
          <a:bodyPr/>
          <a:lstStyle/>
          <a:p>
            <a:fld id="{0EDD8895-6E20-4072-8AD6-1D15AAB32CCE}" type="slidenum">
              <a:rPr lang="en-US" smtClean="0"/>
              <a:t>7</a:t>
            </a:fld>
            <a:endParaRPr lang="en-US" dirty="0"/>
          </a:p>
        </p:txBody>
      </p:sp>
      <p:sp>
        <p:nvSpPr>
          <p:cNvPr id="5" name="Footer Placeholder 4">
            <a:extLst>
              <a:ext uri="{FF2B5EF4-FFF2-40B4-BE49-F238E27FC236}">
                <a16:creationId xmlns:a16="http://schemas.microsoft.com/office/drawing/2014/main" id="{8780DAFB-BDA8-7726-DA34-F738511C23F4}"/>
              </a:ext>
            </a:extLst>
          </p:cNvPr>
          <p:cNvSpPr>
            <a:spLocks noGrp="1"/>
          </p:cNvSpPr>
          <p:nvPr>
            <p:ph type="ftr" sz="quarter" idx="4"/>
          </p:nvPr>
        </p:nvSpPr>
        <p:spPr/>
        <p:txBody>
          <a:bodyPr/>
          <a:lstStyle/>
          <a:p>
            <a:r>
              <a:rPr lang="en-US"/>
              <a:t>https://www.seniorliving.org/research/elder-abuse-statistics/</a:t>
            </a:r>
          </a:p>
        </p:txBody>
      </p:sp>
    </p:spTree>
    <p:extLst>
      <p:ext uri="{BB962C8B-B14F-4D97-AF65-F5344CB8AC3E}">
        <p14:creationId xmlns:p14="http://schemas.microsoft.com/office/powerpoint/2010/main" val="34810959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Stats page how many cases have been reported through FI’s data from 3 years, increasing fraud and the money lost</a:t>
            </a:r>
          </a:p>
        </p:txBody>
      </p:sp>
      <p:sp>
        <p:nvSpPr>
          <p:cNvPr id="4" name="Slide Number Placeholder 3"/>
          <p:cNvSpPr>
            <a:spLocks noGrp="1"/>
          </p:cNvSpPr>
          <p:nvPr>
            <p:ph type="sldNum" sz="quarter" idx="5"/>
          </p:nvPr>
        </p:nvSpPr>
        <p:spPr/>
        <p:txBody>
          <a:bodyPr/>
          <a:lstStyle/>
          <a:p>
            <a:fld id="{5D81A542-62B5-C74C-A7D2-8F2C49B00FB4}" type="slidenum">
              <a:rPr lang="en-US" smtClean="0"/>
              <a:t>8</a:t>
            </a:fld>
            <a:endParaRPr lang="en-US"/>
          </a:p>
        </p:txBody>
      </p:sp>
      <p:sp>
        <p:nvSpPr>
          <p:cNvPr id="5" name="Footer Placeholder 4">
            <a:extLst>
              <a:ext uri="{FF2B5EF4-FFF2-40B4-BE49-F238E27FC236}">
                <a16:creationId xmlns:a16="http://schemas.microsoft.com/office/drawing/2014/main" id="{7BEF23BE-7BCE-3CDB-A4A3-F424ED40E44C}"/>
              </a:ext>
            </a:extLst>
          </p:cNvPr>
          <p:cNvSpPr>
            <a:spLocks noGrp="1"/>
          </p:cNvSpPr>
          <p:nvPr>
            <p:ph type="ftr" sz="quarter" idx="4"/>
          </p:nvPr>
        </p:nvSpPr>
        <p:spPr/>
        <p:txBody>
          <a:bodyPr/>
          <a:lstStyle/>
          <a:p>
            <a:r>
              <a:rPr lang="en-US"/>
              <a:t>https://www.seniorliving.org/research/elder-abuse-statistics/</a:t>
            </a:r>
          </a:p>
        </p:txBody>
      </p:sp>
    </p:spTree>
    <p:extLst>
      <p:ext uri="{BB962C8B-B14F-4D97-AF65-F5344CB8AC3E}">
        <p14:creationId xmlns:p14="http://schemas.microsoft.com/office/powerpoint/2010/main" val="18872488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Crystal present</a:t>
            </a:r>
          </a:p>
        </p:txBody>
      </p:sp>
      <p:sp>
        <p:nvSpPr>
          <p:cNvPr id="4" name="Slide Number Placeholder 3"/>
          <p:cNvSpPr>
            <a:spLocks noGrp="1"/>
          </p:cNvSpPr>
          <p:nvPr>
            <p:ph type="sldNum" sz="quarter" idx="10"/>
          </p:nvPr>
        </p:nvSpPr>
        <p:spPr/>
        <p:txBody>
          <a:bodyPr/>
          <a:lstStyle/>
          <a:p>
            <a:fld id="{5D81A542-62B5-C74C-A7D2-8F2C49B00FB4}" type="slidenum">
              <a:rPr lang="en-US" smtClean="0"/>
              <a:t>9</a:t>
            </a:fld>
            <a:endParaRPr lang="en-US" dirty="0"/>
          </a:p>
        </p:txBody>
      </p:sp>
      <p:sp>
        <p:nvSpPr>
          <p:cNvPr id="5" name="Footer Placeholder 4">
            <a:extLst>
              <a:ext uri="{FF2B5EF4-FFF2-40B4-BE49-F238E27FC236}">
                <a16:creationId xmlns:a16="http://schemas.microsoft.com/office/drawing/2014/main" id="{27DE8F60-2A91-8F67-0EFB-75CA957F1F9D}"/>
              </a:ext>
            </a:extLst>
          </p:cNvPr>
          <p:cNvSpPr>
            <a:spLocks noGrp="1"/>
          </p:cNvSpPr>
          <p:nvPr>
            <p:ph type="ftr" sz="quarter" idx="4"/>
          </p:nvPr>
        </p:nvSpPr>
        <p:spPr/>
        <p:txBody>
          <a:bodyPr/>
          <a:lstStyle/>
          <a:p>
            <a:r>
              <a:rPr lang="en-US"/>
              <a:t>https://www.seniorliving.org/research/elder-abuse-statistics/</a:t>
            </a:r>
          </a:p>
        </p:txBody>
      </p:sp>
    </p:spTree>
    <p:extLst>
      <p:ext uri="{BB962C8B-B14F-4D97-AF65-F5344CB8AC3E}">
        <p14:creationId xmlns:p14="http://schemas.microsoft.com/office/powerpoint/2010/main" val="34285350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Crystal</a:t>
            </a:r>
          </a:p>
        </p:txBody>
      </p:sp>
      <p:sp>
        <p:nvSpPr>
          <p:cNvPr id="4" name="Slide Number Placeholder 3"/>
          <p:cNvSpPr>
            <a:spLocks noGrp="1"/>
          </p:cNvSpPr>
          <p:nvPr>
            <p:ph type="sldNum" sz="quarter" idx="5"/>
          </p:nvPr>
        </p:nvSpPr>
        <p:spPr/>
        <p:txBody>
          <a:bodyPr/>
          <a:lstStyle/>
          <a:p>
            <a:fld id="{5D81A542-62B5-C74C-A7D2-8F2C49B00FB4}" type="slidenum">
              <a:rPr lang="en-US" smtClean="0"/>
              <a:t>10</a:t>
            </a:fld>
            <a:endParaRPr lang="en-US" dirty="0"/>
          </a:p>
        </p:txBody>
      </p:sp>
      <p:sp>
        <p:nvSpPr>
          <p:cNvPr id="5" name="Footer Placeholder 4">
            <a:extLst>
              <a:ext uri="{FF2B5EF4-FFF2-40B4-BE49-F238E27FC236}">
                <a16:creationId xmlns:a16="http://schemas.microsoft.com/office/drawing/2014/main" id="{F5353247-96A8-5C31-F158-7CD8618CF634}"/>
              </a:ext>
            </a:extLst>
          </p:cNvPr>
          <p:cNvSpPr>
            <a:spLocks noGrp="1"/>
          </p:cNvSpPr>
          <p:nvPr>
            <p:ph type="ftr" sz="quarter" idx="4"/>
          </p:nvPr>
        </p:nvSpPr>
        <p:spPr/>
        <p:txBody>
          <a:bodyPr/>
          <a:lstStyle/>
          <a:p>
            <a:r>
              <a:rPr lang="en-US"/>
              <a:t>https://www.seniorliving.org/research/elder-abuse-statistics/</a:t>
            </a:r>
          </a:p>
        </p:txBody>
      </p:sp>
    </p:spTree>
    <p:extLst>
      <p:ext uri="{BB962C8B-B14F-4D97-AF65-F5344CB8AC3E}">
        <p14:creationId xmlns:p14="http://schemas.microsoft.com/office/powerpoint/2010/main" val="37452191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4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6.emf"/><Relationship Id="rId4" Type="http://schemas.openxmlformats.org/officeDocument/2006/relationships/image" Target="../media/image4.emf"/></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Dark">
    <p:bg>
      <p:bgPr>
        <a:solidFill>
          <a:schemeClr val="tx1"/>
        </a:solidFill>
        <a:effectLst/>
      </p:bgPr>
    </p:bg>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B6F414EF-9682-4043-BA67-47A8D9754C0E}"/>
              </a:ext>
            </a:extLst>
          </p:cNvPr>
          <p:cNvSpPr>
            <a:spLocks noGrp="1"/>
          </p:cNvSpPr>
          <p:nvPr>
            <p:ph type="dt" sz="half" idx="10"/>
          </p:nvPr>
        </p:nvSpPr>
        <p:spPr>
          <a:xfrm>
            <a:off x="713095" y="6356350"/>
            <a:ext cx="2743200" cy="365125"/>
          </a:xfrm>
          <a:prstGeom prst="rect">
            <a:avLst/>
          </a:prstGeom>
          <a:noFill/>
        </p:spPr>
        <p:txBody>
          <a:bodyPr/>
          <a:lstStyle>
            <a:lvl1pPr>
              <a:defRPr>
                <a:solidFill>
                  <a:schemeClr val="bg1"/>
                </a:solidFill>
              </a:defRPr>
            </a:lvl1pPr>
          </a:lstStyle>
          <a:p>
            <a:fld id="{1C696715-1BAF-4CE2-AAEF-3BF9DF3DAC84}" type="datetime1">
              <a:rPr lang="en-US" smtClean="0"/>
              <a:t>7/5/2024</a:t>
            </a:fld>
            <a:endParaRPr lang="en-US" dirty="0"/>
          </a:p>
        </p:txBody>
      </p:sp>
      <p:sp>
        <p:nvSpPr>
          <p:cNvPr id="6" name="Footer Placeholder 4">
            <a:extLst>
              <a:ext uri="{FF2B5EF4-FFF2-40B4-BE49-F238E27FC236}">
                <a16:creationId xmlns:a16="http://schemas.microsoft.com/office/drawing/2014/main" id="{41F970CD-A6B4-3F44-9019-DEEF9E453905}"/>
              </a:ext>
            </a:extLst>
          </p:cNvPr>
          <p:cNvSpPr>
            <a:spLocks noGrp="1"/>
          </p:cNvSpPr>
          <p:nvPr>
            <p:ph type="ftr" sz="quarter" idx="3"/>
          </p:nvPr>
        </p:nvSpPr>
        <p:spPr>
          <a:xfrm>
            <a:off x="724970" y="372472"/>
            <a:ext cx="4114800" cy="365125"/>
          </a:xfrm>
          <a:prstGeom prst="rect">
            <a:avLst/>
          </a:prstGeom>
        </p:spPr>
        <p:txBody>
          <a:bodyPr/>
          <a:lstStyle>
            <a:lvl1pPr algn="l">
              <a:defRPr sz="800" spc="0">
                <a:solidFill>
                  <a:schemeClr val="bg1"/>
                </a:solidFill>
                <a:latin typeface="Arial" panose="020B0604020202020204" pitchFamily="34" charset="0"/>
                <a:cs typeface="Arial" panose="020B0604020202020204" pitchFamily="34" charset="0"/>
              </a:defRPr>
            </a:lvl1pPr>
          </a:lstStyle>
          <a:p>
            <a:r>
              <a:rPr lang="en-US" dirty="0"/>
              <a:t>Deck title goes here // Section title goes here</a:t>
            </a:r>
          </a:p>
        </p:txBody>
      </p:sp>
      <p:sp>
        <p:nvSpPr>
          <p:cNvPr id="7" name="Slide Number Placeholder 3">
            <a:extLst>
              <a:ext uri="{FF2B5EF4-FFF2-40B4-BE49-F238E27FC236}">
                <a16:creationId xmlns:a16="http://schemas.microsoft.com/office/drawing/2014/main" id="{E8EAAB27-8DAA-5846-B16D-17C46BE875B3}"/>
              </a:ext>
            </a:extLst>
          </p:cNvPr>
          <p:cNvSpPr>
            <a:spLocks noGrp="1"/>
          </p:cNvSpPr>
          <p:nvPr>
            <p:ph type="sldNum" sz="quarter" idx="4"/>
          </p:nvPr>
        </p:nvSpPr>
        <p:spPr>
          <a:xfrm>
            <a:off x="9299531" y="6356350"/>
            <a:ext cx="2743200" cy="365125"/>
          </a:xfrm>
          <a:prstGeom prst="rect">
            <a:avLst/>
          </a:prstGeom>
        </p:spPr>
        <p:txBody>
          <a:bodyPr vert="horz" lIns="91440" tIns="45720" rIns="91440" bIns="45720" rtlCol="0" anchor="ctr"/>
          <a:lstStyle>
            <a:lvl1pPr algn="r">
              <a:defRPr sz="900">
                <a:solidFill>
                  <a:schemeClr val="bg2"/>
                </a:solidFill>
              </a:defRPr>
            </a:lvl1pPr>
          </a:lstStyle>
          <a:p>
            <a:r>
              <a:rPr lang="en-US" dirty="0"/>
              <a:t>pg. </a:t>
            </a:r>
            <a:fld id="{FC430F8B-3CD4-5142-8263-B018E2EAFD66}" type="slidenum">
              <a:rPr lang="en-US" smtClean="0"/>
              <a:pPr/>
              <a:t>‹#›</a:t>
            </a:fld>
            <a:endParaRPr lang="en-US" dirty="0"/>
          </a:p>
        </p:txBody>
      </p:sp>
    </p:spTree>
    <p:extLst>
      <p:ext uri="{BB962C8B-B14F-4D97-AF65-F5344CB8AC3E}">
        <p14:creationId xmlns:p14="http://schemas.microsoft.com/office/powerpoint/2010/main" val="3917037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Divider Red">
    <p:bg>
      <p:bgPr>
        <a:solidFill>
          <a:schemeClr val="accent2"/>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F25E163-23DF-A446-AC72-CDFDC1A78CB3}"/>
              </a:ext>
            </a:extLst>
          </p:cNvPr>
          <p:cNvSpPr>
            <a:spLocks noGrp="1"/>
          </p:cNvSpPr>
          <p:nvPr>
            <p:ph type="dt" sz="half" idx="10"/>
          </p:nvPr>
        </p:nvSpPr>
        <p:spPr>
          <a:xfrm>
            <a:off x="713095" y="6356350"/>
            <a:ext cx="2743200" cy="365125"/>
          </a:xfrm>
          <a:prstGeom prst="rect">
            <a:avLst/>
          </a:prstGeom>
          <a:noFill/>
        </p:spPr>
        <p:txBody>
          <a:bodyPr/>
          <a:lstStyle>
            <a:lvl1pPr>
              <a:defRPr>
                <a:solidFill>
                  <a:schemeClr val="bg1"/>
                </a:solidFill>
              </a:defRPr>
            </a:lvl1pPr>
          </a:lstStyle>
          <a:p>
            <a:fld id="{1EEA6D42-8527-478A-8AD8-76678C346F20}" type="datetime1">
              <a:rPr lang="en-US" smtClean="0"/>
              <a:t>7/5/2024</a:t>
            </a:fld>
            <a:endParaRPr lang="en-US" dirty="0"/>
          </a:p>
        </p:txBody>
      </p:sp>
      <p:sp>
        <p:nvSpPr>
          <p:cNvPr id="13" name="Footer Placeholder 4">
            <a:extLst>
              <a:ext uri="{FF2B5EF4-FFF2-40B4-BE49-F238E27FC236}">
                <a16:creationId xmlns:a16="http://schemas.microsoft.com/office/drawing/2014/main" id="{0248014C-C110-2049-A017-A91C85893287}"/>
              </a:ext>
            </a:extLst>
          </p:cNvPr>
          <p:cNvSpPr>
            <a:spLocks noGrp="1"/>
          </p:cNvSpPr>
          <p:nvPr>
            <p:ph type="ftr" sz="quarter" idx="3"/>
          </p:nvPr>
        </p:nvSpPr>
        <p:spPr>
          <a:xfrm>
            <a:off x="724970" y="372472"/>
            <a:ext cx="4114800" cy="365125"/>
          </a:xfrm>
          <a:prstGeom prst="rect">
            <a:avLst/>
          </a:prstGeom>
        </p:spPr>
        <p:txBody>
          <a:bodyPr/>
          <a:lstStyle>
            <a:lvl1pPr algn="l">
              <a:defRPr sz="800">
                <a:solidFill>
                  <a:schemeClr val="bg1"/>
                </a:solidFill>
                <a:latin typeface="Arial" panose="020B0604020202020204" pitchFamily="34" charset="0"/>
                <a:cs typeface="Arial" panose="020B0604020202020204" pitchFamily="34" charset="0"/>
              </a:defRPr>
            </a:lvl1pPr>
          </a:lstStyle>
          <a:p>
            <a:r>
              <a:rPr lang="en-US" dirty="0"/>
              <a:t>Deck title goes here // Section title goes here</a:t>
            </a:r>
          </a:p>
        </p:txBody>
      </p:sp>
      <p:pic>
        <p:nvPicPr>
          <p:cNvPr id="14" name="Picture 13">
            <a:extLst>
              <a:ext uri="{FF2B5EF4-FFF2-40B4-BE49-F238E27FC236}">
                <a16:creationId xmlns:a16="http://schemas.microsoft.com/office/drawing/2014/main" id="{AEB7B696-2CCE-3244-8FAF-3F68F3327EF0}"/>
              </a:ext>
            </a:extLst>
          </p:cNvPr>
          <p:cNvPicPr>
            <a:picLocks noChangeAspect="1"/>
          </p:cNvPicPr>
          <p:nvPr userDrawn="1"/>
        </p:nvPicPr>
        <p:blipFill>
          <a:blip r:embed="rId2"/>
          <a:stretch>
            <a:fillRect/>
          </a:stretch>
        </p:blipFill>
        <p:spPr>
          <a:xfrm>
            <a:off x="11251111" y="399904"/>
            <a:ext cx="473659" cy="340318"/>
          </a:xfrm>
          <a:prstGeom prst="rect">
            <a:avLst/>
          </a:prstGeom>
        </p:spPr>
      </p:pic>
      <p:sp>
        <p:nvSpPr>
          <p:cNvPr id="7" name="Text Placeholder 9">
            <a:extLst>
              <a:ext uri="{FF2B5EF4-FFF2-40B4-BE49-F238E27FC236}">
                <a16:creationId xmlns:a16="http://schemas.microsoft.com/office/drawing/2014/main" id="{2D578873-CE42-2341-AE84-E26FF0E0660D}"/>
              </a:ext>
            </a:extLst>
          </p:cNvPr>
          <p:cNvSpPr>
            <a:spLocks noGrp="1"/>
          </p:cNvSpPr>
          <p:nvPr>
            <p:ph type="body" sz="quarter" idx="11" hasCustomPrompt="1"/>
          </p:nvPr>
        </p:nvSpPr>
        <p:spPr>
          <a:xfrm>
            <a:off x="627063" y="1362393"/>
            <a:ext cx="4377085" cy="3817937"/>
          </a:xfrm>
          <a:prstGeom prst="rect">
            <a:avLst/>
          </a:prstGeom>
        </p:spPr>
        <p:txBody>
          <a:bodyPr anchor="ctr">
            <a:normAutofit/>
          </a:bodyPr>
          <a:lstStyle>
            <a:lvl1pPr marL="0" indent="0">
              <a:lnSpc>
                <a:spcPct val="80000"/>
              </a:lnSpc>
              <a:buNone/>
              <a:defRPr sz="2400" spc="0">
                <a:solidFill>
                  <a:schemeClr val="bg1"/>
                </a:solidFill>
                <a:latin typeface="Arial" panose="020B0604020202020204" pitchFamily="34"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en-US" dirty="0"/>
              <a:t>Subtopic Divider Slide</a:t>
            </a:r>
          </a:p>
        </p:txBody>
      </p:sp>
      <p:pic>
        <p:nvPicPr>
          <p:cNvPr id="8" name="Picture 7" descr="A picture containing logo&#10;&#10;Description automatically generated">
            <a:extLst>
              <a:ext uri="{FF2B5EF4-FFF2-40B4-BE49-F238E27FC236}">
                <a16:creationId xmlns:a16="http://schemas.microsoft.com/office/drawing/2014/main" id="{03BCB131-F4F0-F84E-9F5E-99C58B98695A}"/>
              </a:ext>
            </a:extLst>
          </p:cNvPr>
          <p:cNvPicPr>
            <a:picLocks noChangeAspect="1"/>
          </p:cNvPicPr>
          <p:nvPr userDrawn="1"/>
        </p:nvPicPr>
        <p:blipFill>
          <a:blip r:embed="rId3"/>
          <a:stretch>
            <a:fillRect/>
          </a:stretch>
        </p:blipFill>
        <p:spPr>
          <a:xfrm flipH="1">
            <a:off x="3509009" y="1979956"/>
            <a:ext cx="8682990" cy="4878044"/>
          </a:xfrm>
          <a:prstGeom prst="rect">
            <a:avLst/>
          </a:prstGeom>
        </p:spPr>
      </p:pic>
    </p:spTree>
    <p:extLst>
      <p:ext uri="{BB962C8B-B14F-4D97-AF65-F5344CB8AC3E}">
        <p14:creationId xmlns:p14="http://schemas.microsoft.com/office/powerpoint/2010/main" val="4870406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Divider Red">
    <p:bg>
      <p:bgPr>
        <a:solidFill>
          <a:schemeClr val="accent3"/>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F25E163-23DF-A446-AC72-CDFDC1A78CB3}"/>
              </a:ext>
            </a:extLst>
          </p:cNvPr>
          <p:cNvSpPr>
            <a:spLocks noGrp="1"/>
          </p:cNvSpPr>
          <p:nvPr>
            <p:ph type="dt" sz="half" idx="10"/>
          </p:nvPr>
        </p:nvSpPr>
        <p:spPr>
          <a:xfrm>
            <a:off x="713095" y="6356350"/>
            <a:ext cx="2743200" cy="365125"/>
          </a:xfrm>
          <a:prstGeom prst="rect">
            <a:avLst/>
          </a:prstGeom>
          <a:noFill/>
        </p:spPr>
        <p:txBody>
          <a:bodyPr/>
          <a:lstStyle>
            <a:lvl1pPr>
              <a:defRPr>
                <a:solidFill>
                  <a:schemeClr val="tx1"/>
                </a:solidFill>
              </a:defRPr>
            </a:lvl1pPr>
          </a:lstStyle>
          <a:p>
            <a:fld id="{25F30E38-B653-4050-AFD0-7B0F543F1810}" type="datetime1">
              <a:rPr lang="en-US" smtClean="0"/>
              <a:t>7/5/2024</a:t>
            </a:fld>
            <a:endParaRPr lang="en-US" dirty="0"/>
          </a:p>
        </p:txBody>
      </p:sp>
      <p:sp>
        <p:nvSpPr>
          <p:cNvPr id="13" name="Footer Placeholder 4">
            <a:extLst>
              <a:ext uri="{FF2B5EF4-FFF2-40B4-BE49-F238E27FC236}">
                <a16:creationId xmlns:a16="http://schemas.microsoft.com/office/drawing/2014/main" id="{3EFB4128-D0E5-AD44-A716-A4C3409BB133}"/>
              </a:ext>
            </a:extLst>
          </p:cNvPr>
          <p:cNvSpPr>
            <a:spLocks noGrp="1"/>
          </p:cNvSpPr>
          <p:nvPr>
            <p:ph type="ftr" sz="quarter" idx="3"/>
          </p:nvPr>
        </p:nvSpPr>
        <p:spPr>
          <a:xfrm>
            <a:off x="724970" y="372472"/>
            <a:ext cx="4114800" cy="365125"/>
          </a:xfrm>
          <a:prstGeom prst="rect">
            <a:avLst/>
          </a:prstGeom>
        </p:spPr>
        <p:txBody>
          <a:bodyPr/>
          <a:lstStyle>
            <a:lvl1pPr algn="l">
              <a:defRPr sz="800">
                <a:solidFill>
                  <a:schemeClr val="tx1"/>
                </a:solidFill>
                <a:latin typeface="Arial" panose="020B0604020202020204" pitchFamily="34" charset="0"/>
                <a:cs typeface="Arial" panose="020B0604020202020204" pitchFamily="34" charset="0"/>
              </a:defRPr>
            </a:lvl1pPr>
          </a:lstStyle>
          <a:p>
            <a:r>
              <a:rPr lang="en-US" dirty="0"/>
              <a:t>Deck title goes here // Section title goes here</a:t>
            </a:r>
          </a:p>
        </p:txBody>
      </p:sp>
      <p:pic>
        <p:nvPicPr>
          <p:cNvPr id="15" name="Picture 14">
            <a:extLst>
              <a:ext uri="{FF2B5EF4-FFF2-40B4-BE49-F238E27FC236}">
                <a16:creationId xmlns:a16="http://schemas.microsoft.com/office/drawing/2014/main" id="{5FE2EF63-B202-624D-AE28-DFE79FB4A2D8}"/>
              </a:ext>
            </a:extLst>
          </p:cNvPr>
          <p:cNvPicPr>
            <a:picLocks noChangeAspect="1"/>
          </p:cNvPicPr>
          <p:nvPr userDrawn="1"/>
        </p:nvPicPr>
        <p:blipFill>
          <a:blip r:embed="rId2"/>
          <a:stretch>
            <a:fillRect/>
          </a:stretch>
        </p:blipFill>
        <p:spPr>
          <a:xfrm>
            <a:off x="11253321" y="401700"/>
            <a:ext cx="471450" cy="340318"/>
          </a:xfrm>
          <a:prstGeom prst="rect">
            <a:avLst/>
          </a:prstGeom>
        </p:spPr>
      </p:pic>
      <p:sp>
        <p:nvSpPr>
          <p:cNvPr id="11" name="Text Placeholder 9">
            <a:extLst>
              <a:ext uri="{FF2B5EF4-FFF2-40B4-BE49-F238E27FC236}">
                <a16:creationId xmlns:a16="http://schemas.microsoft.com/office/drawing/2014/main" id="{CCEBCFC3-6B8D-604E-A24C-E288A3124A1F}"/>
              </a:ext>
            </a:extLst>
          </p:cNvPr>
          <p:cNvSpPr>
            <a:spLocks noGrp="1"/>
          </p:cNvSpPr>
          <p:nvPr>
            <p:ph type="body" sz="quarter" idx="11" hasCustomPrompt="1"/>
          </p:nvPr>
        </p:nvSpPr>
        <p:spPr>
          <a:xfrm>
            <a:off x="627063" y="1362393"/>
            <a:ext cx="4377085" cy="3817937"/>
          </a:xfrm>
          <a:prstGeom prst="rect">
            <a:avLst/>
          </a:prstGeom>
        </p:spPr>
        <p:txBody>
          <a:bodyPr anchor="ctr">
            <a:normAutofit/>
          </a:bodyPr>
          <a:lstStyle>
            <a:lvl1pPr marL="0" indent="0">
              <a:lnSpc>
                <a:spcPct val="80000"/>
              </a:lnSpc>
              <a:buNone/>
              <a:defRPr sz="2400" spc="0">
                <a:solidFill>
                  <a:schemeClr val="tx2"/>
                </a:solidFill>
                <a:latin typeface="Arial" panose="020B0604020202020204" pitchFamily="34"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en-US" dirty="0"/>
              <a:t>Subtopic Divider Slide</a:t>
            </a:r>
          </a:p>
        </p:txBody>
      </p:sp>
      <p:pic>
        <p:nvPicPr>
          <p:cNvPr id="7" name="Picture 6" descr="A picture containing logo&#10;&#10;Description automatically generated">
            <a:extLst>
              <a:ext uri="{FF2B5EF4-FFF2-40B4-BE49-F238E27FC236}">
                <a16:creationId xmlns:a16="http://schemas.microsoft.com/office/drawing/2014/main" id="{DA2F2379-DA73-6A49-894F-76AA15E84D1F}"/>
              </a:ext>
            </a:extLst>
          </p:cNvPr>
          <p:cNvPicPr>
            <a:picLocks noChangeAspect="1"/>
          </p:cNvPicPr>
          <p:nvPr userDrawn="1"/>
        </p:nvPicPr>
        <p:blipFill>
          <a:blip r:embed="rId3"/>
          <a:stretch>
            <a:fillRect/>
          </a:stretch>
        </p:blipFill>
        <p:spPr>
          <a:xfrm flipH="1">
            <a:off x="3509009" y="1979956"/>
            <a:ext cx="8682990" cy="4878044"/>
          </a:xfrm>
          <a:prstGeom prst="rect">
            <a:avLst/>
          </a:prstGeom>
        </p:spPr>
      </p:pic>
    </p:spTree>
    <p:extLst>
      <p:ext uri="{BB962C8B-B14F-4D97-AF65-F5344CB8AC3E}">
        <p14:creationId xmlns:p14="http://schemas.microsoft.com/office/powerpoint/2010/main" val="14219522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 Of Contents_1-3 Options">
    <p:bg>
      <p:bgPr>
        <a:solidFill>
          <a:schemeClr val="accent3"/>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70395FBD-8656-514E-862A-D95F08A00CEB}"/>
              </a:ext>
            </a:extLst>
          </p:cNvPr>
          <p:cNvSpPr>
            <a:spLocks noGrp="1"/>
          </p:cNvSpPr>
          <p:nvPr>
            <p:ph type="subTitle" idx="1" hasCustomPrompt="1"/>
          </p:nvPr>
        </p:nvSpPr>
        <p:spPr>
          <a:xfrm>
            <a:off x="724970" y="2319525"/>
            <a:ext cx="10528351" cy="3273462"/>
          </a:xfrm>
          <a:prstGeom prst="rect">
            <a:avLst/>
          </a:prstGeom>
          <a:noFill/>
          <a:ln>
            <a:noFill/>
          </a:ln>
        </p:spPr>
        <p:txBody>
          <a:bodyPr numCol="2" anchor="t">
            <a:normAutofit/>
          </a:bodyPr>
          <a:lstStyle>
            <a:lvl1pPr marL="285750" indent="-285750" algn="l">
              <a:lnSpc>
                <a:spcPct val="150000"/>
              </a:lnSpc>
              <a:buFont typeface="Wingdings" pitchFamily="2" charset="2"/>
              <a:buChar char="§"/>
              <a:defRPr sz="1800" spc="0">
                <a:solidFill>
                  <a:srgbClr val="12171D"/>
                </a:solidFill>
                <a:latin typeface="Arial" panose="020B0604020202020204" pitchFamily="34" charset="0"/>
                <a:cs typeface="Arial" panose="020B0604020202020204" pitchFamily="34" charset="0"/>
              </a:defRPr>
            </a:lvl1pPr>
            <a:lvl2pPr marL="457200" indent="0" algn="l">
              <a:buFontTx/>
              <a:buNone/>
              <a:defRPr sz="16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Agenda Item 1</a:t>
            </a:r>
          </a:p>
          <a:p>
            <a:pPr lvl="1"/>
            <a:r>
              <a:rPr lang="en-US" dirty="0"/>
              <a:t>Subtopic Agenda Item</a:t>
            </a:r>
          </a:p>
          <a:p>
            <a:pPr lvl="1"/>
            <a:r>
              <a:rPr lang="en-US" dirty="0"/>
              <a:t>Subtopic Agenda Item 2</a:t>
            </a:r>
          </a:p>
          <a:p>
            <a:r>
              <a:rPr lang="en-US" dirty="0"/>
              <a:t>Agenda Item 2</a:t>
            </a:r>
          </a:p>
          <a:p>
            <a:r>
              <a:rPr lang="en-US" dirty="0"/>
              <a:t>Agenda Item 3</a:t>
            </a:r>
          </a:p>
          <a:p>
            <a:r>
              <a:rPr lang="en-US" dirty="0"/>
              <a:t>Agenda Item 4</a:t>
            </a:r>
          </a:p>
        </p:txBody>
      </p:sp>
      <p:pic>
        <p:nvPicPr>
          <p:cNvPr id="26" name="Picture 25">
            <a:extLst>
              <a:ext uri="{FF2B5EF4-FFF2-40B4-BE49-F238E27FC236}">
                <a16:creationId xmlns:a16="http://schemas.microsoft.com/office/drawing/2014/main" id="{D0406DDC-52A6-064F-A7F6-2DA631E3BD55}"/>
              </a:ext>
            </a:extLst>
          </p:cNvPr>
          <p:cNvPicPr>
            <a:picLocks noChangeAspect="1"/>
          </p:cNvPicPr>
          <p:nvPr userDrawn="1"/>
        </p:nvPicPr>
        <p:blipFill>
          <a:blip r:embed="rId2"/>
          <a:stretch>
            <a:fillRect/>
          </a:stretch>
        </p:blipFill>
        <p:spPr>
          <a:xfrm>
            <a:off x="11253321" y="401700"/>
            <a:ext cx="471450" cy="340318"/>
          </a:xfrm>
          <a:prstGeom prst="rect">
            <a:avLst/>
          </a:prstGeom>
        </p:spPr>
      </p:pic>
      <p:sp>
        <p:nvSpPr>
          <p:cNvPr id="27" name="Date Placeholder 3">
            <a:extLst>
              <a:ext uri="{FF2B5EF4-FFF2-40B4-BE49-F238E27FC236}">
                <a16:creationId xmlns:a16="http://schemas.microsoft.com/office/drawing/2014/main" id="{E7A8EADC-1EA0-7845-81A5-8C49A830ABB3}"/>
              </a:ext>
            </a:extLst>
          </p:cNvPr>
          <p:cNvSpPr>
            <a:spLocks noGrp="1"/>
          </p:cNvSpPr>
          <p:nvPr>
            <p:ph type="dt" sz="half" idx="10"/>
          </p:nvPr>
        </p:nvSpPr>
        <p:spPr>
          <a:xfrm>
            <a:off x="713095" y="6356350"/>
            <a:ext cx="2743200" cy="365125"/>
          </a:xfrm>
          <a:prstGeom prst="rect">
            <a:avLst/>
          </a:prstGeom>
          <a:noFill/>
        </p:spPr>
        <p:txBody>
          <a:bodyPr/>
          <a:lstStyle>
            <a:lvl1pPr>
              <a:defRPr>
                <a:solidFill>
                  <a:schemeClr val="tx1"/>
                </a:solidFill>
              </a:defRPr>
            </a:lvl1pPr>
          </a:lstStyle>
          <a:p>
            <a:fld id="{07D2E5A4-BF33-4C2B-884A-D3AF6C89A881}" type="datetime1">
              <a:rPr lang="en-US" smtClean="0"/>
              <a:t>7/5/2024</a:t>
            </a:fld>
            <a:endParaRPr lang="en-US" dirty="0"/>
          </a:p>
        </p:txBody>
      </p:sp>
      <p:sp>
        <p:nvSpPr>
          <p:cNvPr id="28" name="Footer Placeholder 4">
            <a:extLst>
              <a:ext uri="{FF2B5EF4-FFF2-40B4-BE49-F238E27FC236}">
                <a16:creationId xmlns:a16="http://schemas.microsoft.com/office/drawing/2014/main" id="{62664F11-A8AF-544E-A21F-0DFC9B101216}"/>
              </a:ext>
            </a:extLst>
          </p:cNvPr>
          <p:cNvSpPr>
            <a:spLocks noGrp="1"/>
          </p:cNvSpPr>
          <p:nvPr>
            <p:ph type="ftr" sz="quarter" idx="3"/>
          </p:nvPr>
        </p:nvSpPr>
        <p:spPr>
          <a:xfrm>
            <a:off x="724970" y="372472"/>
            <a:ext cx="4114800" cy="365125"/>
          </a:xfrm>
          <a:prstGeom prst="rect">
            <a:avLst/>
          </a:prstGeom>
        </p:spPr>
        <p:txBody>
          <a:bodyPr/>
          <a:lstStyle>
            <a:lvl1pPr algn="l">
              <a:defRPr sz="800">
                <a:solidFill>
                  <a:schemeClr val="tx1"/>
                </a:solidFill>
                <a:latin typeface="Arial" panose="020B0604020202020204" pitchFamily="34" charset="0"/>
                <a:cs typeface="Arial" panose="020B0604020202020204" pitchFamily="34" charset="0"/>
              </a:defRPr>
            </a:lvl1pPr>
          </a:lstStyle>
          <a:p>
            <a:r>
              <a:rPr lang="en-US" dirty="0"/>
              <a:t>Deck title goes here // Section title goes here</a:t>
            </a:r>
          </a:p>
        </p:txBody>
      </p:sp>
      <p:sp>
        <p:nvSpPr>
          <p:cNvPr id="6" name="Title 5">
            <a:extLst>
              <a:ext uri="{FF2B5EF4-FFF2-40B4-BE49-F238E27FC236}">
                <a16:creationId xmlns:a16="http://schemas.microsoft.com/office/drawing/2014/main" id="{B04D5CDA-62D0-9548-9C3C-6913EB2A5D24}"/>
              </a:ext>
            </a:extLst>
          </p:cNvPr>
          <p:cNvSpPr>
            <a:spLocks noGrp="1"/>
          </p:cNvSpPr>
          <p:nvPr>
            <p:ph type="title" hasCustomPrompt="1"/>
          </p:nvPr>
        </p:nvSpPr>
        <p:spPr>
          <a:xfrm>
            <a:off x="724970" y="988358"/>
            <a:ext cx="10515600" cy="1325563"/>
          </a:xfrm>
          <a:prstGeom prst="rect">
            <a:avLst/>
          </a:prstGeom>
        </p:spPr>
        <p:txBody>
          <a:bodyPr/>
          <a:lstStyle>
            <a:lvl1pPr>
              <a:defRPr sz="4000"/>
            </a:lvl1pPr>
          </a:lstStyle>
          <a:p>
            <a:r>
              <a:rPr lang="en-US" dirty="0"/>
              <a:t>Agenda</a:t>
            </a:r>
          </a:p>
        </p:txBody>
      </p:sp>
      <p:sp>
        <p:nvSpPr>
          <p:cNvPr id="14" name="Slide Number Placeholder 3">
            <a:extLst>
              <a:ext uri="{FF2B5EF4-FFF2-40B4-BE49-F238E27FC236}">
                <a16:creationId xmlns:a16="http://schemas.microsoft.com/office/drawing/2014/main" id="{B4CE4FB5-90D1-0B4E-A3DC-CC68324192B0}"/>
              </a:ext>
            </a:extLst>
          </p:cNvPr>
          <p:cNvSpPr>
            <a:spLocks noGrp="1"/>
          </p:cNvSpPr>
          <p:nvPr>
            <p:ph type="sldNum" sz="quarter" idx="4"/>
          </p:nvPr>
        </p:nvSpPr>
        <p:spPr>
          <a:xfrm>
            <a:off x="9299531" y="6356350"/>
            <a:ext cx="2743200" cy="365125"/>
          </a:xfrm>
          <a:prstGeom prst="rect">
            <a:avLst/>
          </a:prstGeom>
        </p:spPr>
        <p:txBody>
          <a:bodyPr vert="horz" lIns="91440" tIns="45720" rIns="91440" bIns="45720" rtlCol="0" anchor="ctr"/>
          <a:lstStyle>
            <a:lvl1pPr algn="r">
              <a:defRPr sz="900">
                <a:solidFill>
                  <a:schemeClr val="tx1"/>
                </a:solidFill>
              </a:defRPr>
            </a:lvl1pPr>
          </a:lstStyle>
          <a:p>
            <a:r>
              <a:rPr lang="en-US" dirty="0"/>
              <a:t>pg. </a:t>
            </a:r>
            <a:fld id="{FC430F8B-3CD4-5142-8263-B018E2EAFD66}" type="slidenum">
              <a:rPr lang="en-US" smtClean="0"/>
              <a:pPr/>
              <a:t>‹#›</a:t>
            </a:fld>
            <a:endParaRPr lang="en-US" dirty="0"/>
          </a:p>
        </p:txBody>
      </p:sp>
    </p:spTree>
    <p:extLst>
      <p:ext uri="{BB962C8B-B14F-4D97-AF65-F5344CB8AC3E}">
        <p14:creationId xmlns:p14="http://schemas.microsoft.com/office/powerpoint/2010/main" val="13947725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Blu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D6F28E4-602E-7542-8AAD-F1E999FB3571}"/>
              </a:ext>
            </a:extLst>
          </p:cNvPr>
          <p:cNvSpPr>
            <a:spLocks noGrp="1"/>
          </p:cNvSpPr>
          <p:nvPr>
            <p:ph idx="1"/>
          </p:nvPr>
        </p:nvSpPr>
        <p:spPr>
          <a:xfrm>
            <a:off x="713095" y="2458191"/>
            <a:ext cx="10569455" cy="3718771"/>
          </a:xfrm>
          <a:prstGeom prst="rect">
            <a:avLst/>
          </a:prstGeo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pic>
        <p:nvPicPr>
          <p:cNvPr id="9" name="Picture 8">
            <a:extLst>
              <a:ext uri="{FF2B5EF4-FFF2-40B4-BE49-F238E27FC236}">
                <a16:creationId xmlns:a16="http://schemas.microsoft.com/office/drawing/2014/main" id="{74CF6A8F-AA41-7E4A-8E9B-BB88C569B239}"/>
              </a:ext>
            </a:extLst>
          </p:cNvPr>
          <p:cNvPicPr>
            <a:picLocks noChangeAspect="1"/>
          </p:cNvPicPr>
          <p:nvPr userDrawn="1"/>
        </p:nvPicPr>
        <p:blipFill>
          <a:blip r:embed="rId2"/>
          <a:stretch>
            <a:fillRect/>
          </a:stretch>
        </p:blipFill>
        <p:spPr>
          <a:xfrm>
            <a:off x="11253321" y="401700"/>
            <a:ext cx="471450" cy="340318"/>
          </a:xfrm>
          <a:prstGeom prst="rect">
            <a:avLst/>
          </a:prstGeom>
        </p:spPr>
      </p:pic>
      <p:sp>
        <p:nvSpPr>
          <p:cNvPr id="13" name="Date Placeholder 3">
            <a:extLst>
              <a:ext uri="{FF2B5EF4-FFF2-40B4-BE49-F238E27FC236}">
                <a16:creationId xmlns:a16="http://schemas.microsoft.com/office/drawing/2014/main" id="{893C7505-AFC0-1747-B43D-DBB08A8D39D2}"/>
              </a:ext>
            </a:extLst>
          </p:cNvPr>
          <p:cNvSpPr>
            <a:spLocks noGrp="1"/>
          </p:cNvSpPr>
          <p:nvPr>
            <p:ph type="dt" sz="half" idx="10"/>
          </p:nvPr>
        </p:nvSpPr>
        <p:spPr>
          <a:xfrm>
            <a:off x="713095" y="6356350"/>
            <a:ext cx="2743200" cy="365125"/>
          </a:xfrm>
          <a:prstGeom prst="rect">
            <a:avLst/>
          </a:prstGeom>
          <a:noFill/>
        </p:spPr>
        <p:txBody>
          <a:bodyPr/>
          <a:lstStyle>
            <a:lvl1pPr>
              <a:defRPr>
                <a:solidFill>
                  <a:schemeClr val="tx1"/>
                </a:solidFill>
              </a:defRPr>
            </a:lvl1pPr>
          </a:lstStyle>
          <a:p>
            <a:fld id="{893FF4FD-869F-42B4-9F5C-33A367E7BD6B}" type="datetime1">
              <a:rPr lang="en-US" smtClean="0"/>
              <a:t>7/5/2024</a:t>
            </a:fld>
            <a:endParaRPr lang="en-US" dirty="0"/>
          </a:p>
        </p:txBody>
      </p:sp>
      <p:sp>
        <p:nvSpPr>
          <p:cNvPr id="14" name="Footer Placeholder 4">
            <a:extLst>
              <a:ext uri="{FF2B5EF4-FFF2-40B4-BE49-F238E27FC236}">
                <a16:creationId xmlns:a16="http://schemas.microsoft.com/office/drawing/2014/main" id="{D3AB4520-AA18-1A4C-9875-5C3BDD212755}"/>
              </a:ext>
            </a:extLst>
          </p:cNvPr>
          <p:cNvSpPr>
            <a:spLocks noGrp="1"/>
          </p:cNvSpPr>
          <p:nvPr>
            <p:ph type="ftr" sz="quarter" idx="3"/>
          </p:nvPr>
        </p:nvSpPr>
        <p:spPr>
          <a:xfrm>
            <a:off x="724970" y="372472"/>
            <a:ext cx="4114800" cy="365125"/>
          </a:xfrm>
          <a:prstGeom prst="rect">
            <a:avLst/>
          </a:prstGeom>
        </p:spPr>
        <p:txBody>
          <a:bodyPr/>
          <a:lstStyle>
            <a:lvl1pPr algn="l">
              <a:defRPr sz="800">
                <a:solidFill>
                  <a:schemeClr val="tx1"/>
                </a:solidFill>
                <a:latin typeface="Arial" panose="020B0604020202020204" pitchFamily="34" charset="0"/>
                <a:cs typeface="Arial" panose="020B0604020202020204" pitchFamily="34" charset="0"/>
              </a:defRPr>
            </a:lvl1pPr>
          </a:lstStyle>
          <a:p>
            <a:r>
              <a:rPr lang="en-US" dirty="0"/>
              <a:t>Deck title goes here // Section title goes here</a:t>
            </a:r>
          </a:p>
        </p:txBody>
      </p:sp>
      <p:sp>
        <p:nvSpPr>
          <p:cNvPr id="15" name="Title 1">
            <a:extLst>
              <a:ext uri="{FF2B5EF4-FFF2-40B4-BE49-F238E27FC236}">
                <a16:creationId xmlns:a16="http://schemas.microsoft.com/office/drawing/2014/main" id="{129483AC-B66C-1044-8123-89B52C250DA3}"/>
              </a:ext>
            </a:extLst>
          </p:cNvPr>
          <p:cNvSpPr>
            <a:spLocks noGrp="1"/>
          </p:cNvSpPr>
          <p:nvPr>
            <p:ph type="ctrTitle"/>
          </p:nvPr>
        </p:nvSpPr>
        <p:spPr>
          <a:xfrm>
            <a:off x="641845" y="1135064"/>
            <a:ext cx="9867899" cy="1090016"/>
          </a:xfrm>
          <a:prstGeom prst="rect">
            <a:avLst/>
          </a:prstGeom>
        </p:spPr>
        <p:txBody>
          <a:bodyPr anchor="b">
            <a:noAutofit/>
          </a:bodyPr>
          <a:lstStyle>
            <a:lvl1pPr algn="l">
              <a:defRPr sz="4000" b="0" i="0" spc="-15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7" name="Slide Number Placeholder 3">
            <a:extLst>
              <a:ext uri="{FF2B5EF4-FFF2-40B4-BE49-F238E27FC236}">
                <a16:creationId xmlns:a16="http://schemas.microsoft.com/office/drawing/2014/main" id="{D237023C-8957-AB4E-9C58-B59D17F43B9A}"/>
              </a:ext>
            </a:extLst>
          </p:cNvPr>
          <p:cNvSpPr>
            <a:spLocks noGrp="1"/>
          </p:cNvSpPr>
          <p:nvPr>
            <p:ph type="sldNum" sz="quarter" idx="4"/>
          </p:nvPr>
        </p:nvSpPr>
        <p:spPr>
          <a:xfrm>
            <a:off x="9299531" y="6356350"/>
            <a:ext cx="2743200" cy="365125"/>
          </a:xfrm>
          <a:prstGeom prst="rect">
            <a:avLst/>
          </a:prstGeom>
        </p:spPr>
        <p:txBody>
          <a:bodyPr vert="horz" lIns="91440" tIns="45720" rIns="91440" bIns="45720" rtlCol="0" anchor="ctr"/>
          <a:lstStyle>
            <a:lvl1pPr algn="r">
              <a:defRPr sz="900">
                <a:solidFill>
                  <a:schemeClr val="tx1"/>
                </a:solidFill>
              </a:defRPr>
            </a:lvl1pPr>
          </a:lstStyle>
          <a:p>
            <a:r>
              <a:rPr lang="en-US" dirty="0"/>
              <a:t>pg. </a:t>
            </a:r>
            <a:fld id="{FC430F8B-3CD4-5142-8263-B018E2EAFD66}" type="slidenum">
              <a:rPr lang="en-US" smtClean="0"/>
              <a:pPr/>
              <a:t>‹#›</a:t>
            </a:fld>
            <a:endParaRPr lang="en-US" dirty="0"/>
          </a:p>
        </p:txBody>
      </p:sp>
    </p:spTree>
    <p:extLst>
      <p:ext uri="{BB962C8B-B14F-4D97-AF65-F5344CB8AC3E}">
        <p14:creationId xmlns:p14="http://schemas.microsoft.com/office/powerpoint/2010/main" val="41678490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Blue">
    <p:bg>
      <p:bgPr>
        <a:solidFill>
          <a:schemeClr val="accent2"/>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4CF6A8F-AA41-7E4A-8E9B-BB88C569B239}"/>
              </a:ext>
            </a:extLst>
          </p:cNvPr>
          <p:cNvPicPr>
            <a:picLocks noChangeAspect="1"/>
          </p:cNvPicPr>
          <p:nvPr userDrawn="1"/>
        </p:nvPicPr>
        <p:blipFill>
          <a:blip r:embed="rId2"/>
          <a:stretch>
            <a:fillRect/>
          </a:stretch>
        </p:blipFill>
        <p:spPr>
          <a:xfrm>
            <a:off x="11253321" y="401700"/>
            <a:ext cx="471450" cy="340318"/>
          </a:xfrm>
          <a:prstGeom prst="rect">
            <a:avLst/>
          </a:prstGeom>
        </p:spPr>
      </p:pic>
      <p:sp>
        <p:nvSpPr>
          <p:cNvPr id="13" name="Date Placeholder 3">
            <a:extLst>
              <a:ext uri="{FF2B5EF4-FFF2-40B4-BE49-F238E27FC236}">
                <a16:creationId xmlns:a16="http://schemas.microsoft.com/office/drawing/2014/main" id="{893C7505-AFC0-1747-B43D-DBB08A8D39D2}"/>
              </a:ext>
            </a:extLst>
          </p:cNvPr>
          <p:cNvSpPr>
            <a:spLocks noGrp="1"/>
          </p:cNvSpPr>
          <p:nvPr>
            <p:ph type="dt" sz="half" idx="10"/>
          </p:nvPr>
        </p:nvSpPr>
        <p:spPr>
          <a:xfrm>
            <a:off x="713095" y="6356350"/>
            <a:ext cx="2743200" cy="365125"/>
          </a:xfrm>
          <a:prstGeom prst="rect">
            <a:avLst/>
          </a:prstGeom>
          <a:noFill/>
        </p:spPr>
        <p:txBody>
          <a:bodyPr/>
          <a:lstStyle>
            <a:lvl1pPr>
              <a:defRPr>
                <a:solidFill>
                  <a:schemeClr val="tx1"/>
                </a:solidFill>
              </a:defRPr>
            </a:lvl1pPr>
          </a:lstStyle>
          <a:p>
            <a:fld id="{E89767D0-5914-400B-ACE8-E980B2812515}" type="datetime1">
              <a:rPr lang="en-US" smtClean="0"/>
              <a:t>7/5/2024</a:t>
            </a:fld>
            <a:endParaRPr lang="en-US" dirty="0"/>
          </a:p>
        </p:txBody>
      </p:sp>
      <p:sp>
        <p:nvSpPr>
          <p:cNvPr id="14" name="Footer Placeholder 4">
            <a:extLst>
              <a:ext uri="{FF2B5EF4-FFF2-40B4-BE49-F238E27FC236}">
                <a16:creationId xmlns:a16="http://schemas.microsoft.com/office/drawing/2014/main" id="{D3AB4520-AA18-1A4C-9875-5C3BDD212755}"/>
              </a:ext>
            </a:extLst>
          </p:cNvPr>
          <p:cNvSpPr>
            <a:spLocks noGrp="1"/>
          </p:cNvSpPr>
          <p:nvPr>
            <p:ph type="ftr" sz="quarter" idx="3"/>
          </p:nvPr>
        </p:nvSpPr>
        <p:spPr>
          <a:xfrm>
            <a:off x="724970" y="372472"/>
            <a:ext cx="4114800" cy="365125"/>
          </a:xfrm>
          <a:prstGeom prst="rect">
            <a:avLst/>
          </a:prstGeom>
        </p:spPr>
        <p:txBody>
          <a:bodyPr/>
          <a:lstStyle>
            <a:lvl1pPr algn="l">
              <a:defRPr sz="800">
                <a:solidFill>
                  <a:schemeClr val="tx1"/>
                </a:solidFill>
                <a:latin typeface="Arial" panose="020B0604020202020204" pitchFamily="34" charset="0"/>
                <a:cs typeface="Arial" panose="020B0604020202020204" pitchFamily="34" charset="0"/>
              </a:defRPr>
            </a:lvl1pPr>
          </a:lstStyle>
          <a:p>
            <a:r>
              <a:rPr lang="en-US" dirty="0"/>
              <a:t>Deck title goes here // Section title goes here</a:t>
            </a:r>
          </a:p>
        </p:txBody>
      </p:sp>
      <p:sp>
        <p:nvSpPr>
          <p:cNvPr id="7" name="Content Placeholder 2">
            <a:extLst>
              <a:ext uri="{FF2B5EF4-FFF2-40B4-BE49-F238E27FC236}">
                <a16:creationId xmlns:a16="http://schemas.microsoft.com/office/drawing/2014/main" id="{90ABCBB2-C25E-EE4C-B7E3-D4BFEB74822E}"/>
              </a:ext>
            </a:extLst>
          </p:cNvPr>
          <p:cNvSpPr>
            <a:spLocks noGrp="1"/>
          </p:cNvSpPr>
          <p:nvPr>
            <p:ph idx="1"/>
          </p:nvPr>
        </p:nvSpPr>
        <p:spPr>
          <a:xfrm>
            <a:off x="713095" y="2458191"/>
            <a:ext cx="10569455" cy="3718771"/>
          </a:xfrm>
          <a:prstGeom prst="rect">
            <a:avLst/>
          </a:prstGeo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0" name="Title 1">
            <a:extLst>
              <a:ext uri="{FF2B5EF4-FFF2-40B4-BE49-F238E27FC236}">
                <a16:creationId xmlns:a16="http://schemas.microsoft.com/office/drawing/2014/main" id="{6D04A932-5E9A-864E-9D30-70ED4174EE7A}"/>
              </a:ext>
            </a:extLst>
          </p:cNvPr>
          <p:cNvSpPr>
            <a:spLocks noGrp="1"/>
          </p:cNvSpPr>
          <p:nvPr>
            <p:ph type="ctrTitle"/>
          </p:nvPr>
        </p:nvSpPr>
        <p:spPr>
          <a:xfrm>
            <a:off x="641845" y="1135064"/>
            <a:ext cx="9867899" cy="1090016"/>
          </a:xfrm>
          <a:prstGeom prst="rect">
            <a:avLst/>
          </a:prstGeom>
        </p:spPr>
        <p:txBody>
          <a:bodyPr anchor="b">
            <a:noAutofit/>
          </a:bodyPr>
          <a:lstStyle>
            <a:lvl1pPr algn="l">
              <a:defRPr sz="4000" b="0" i="0" spc="-15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8" name="Slide Number Placeholder 3">
            <a:extLst>
              <a:ext uri="{FF2B5EF4-FFF2-40B4-BE49-F238E27FC236}">
                <a16:creationId xmlns:a16="http://schemas.microsoft.com/office/drawing/2014/main" id="{B68C6C4C-9B44-614F-903E-A3549C35CE4F}"/>
              </a:ext>
            </a:extLst>
          </p:cNvPr>
          <p:cNvSpPr>
            <a:spLocks noGrp="1"/>
          </p:cNvSpPr>
          <p:nvPr>
            <p:ph type="sldNum" sz="quarter" idx="4"/>
          </p:nvPr>
        </p:nvSpPr>
        <p:spPr>
          <a:xfrm>
            <a:off x="9299531" y="6356350"/>
            <a:ext cx="2743200" cy="365125"/>
          </a:xfrm>
          <a:prstGeom prst="rect">
            <a:avLst/>
          </a:prstGeom>
        </p:spPr>
        <p:txBody>
          <a:bodyPr vert="horz" lIns="91440" tIns="45720" rIns="91440" bIns="45720" rtlCol="0" anchor="ctr"/>
          <a:lstStyle>
            <a:lvl1pPr algn="r">
              <a:defRPr sz="900">
                <a:solidFill>
                  <a:schemeClr val="tx1"/>
                </a:solidFill>
              </a:defRPr>
            </a:lvl1pPr>
          </a:lstStyle>
          <a:p>
            <a:r>
              <a:rPr lang="en-US" dirty="0"/>
              <a:t>pg. </a:t>
            </a:r>
            <a:fld id="{FC430F8B-3CD4-5142-8263-B018E2EAFD66}" type="slidenum">
              <a:rPr lang="en-US" smtClean="0"/>
              <a:pPr/>
              <a:t>‹#›</a:t>
            </a:fld>
            <a:endParaRPr lang="en-US" dirty="0"/>
          </a:p>
        </p:txBody>
      </p:sp>
    </p:spTree>
    <p:extLst>
      <p:ext uri="{BB962C8B-B14F-4D97-AF65-F5344CB8AC3E}">
        <p14:creationId xmlns:p14="http://schemas.microsoft.com/office/powerpoint/2010/main" val="697920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and Content Blue">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4CF6A8F-AA41-7E4A-8E9B-BB88C569B239}"/>
              </a:ext>
            </a:extLst>
          </p:cNvPr>
          <p:cNvPicPr>
            <a:picLocks noChangeAspect="1"/>
          </p:cNvPicPr>
          <p:nvPr userDrawn="1"/>
        </p:nvPicPr>
        <p:blipFill>
          <a:blip r:embed="rId2"/>
          <a:stretch>
            <a:fillRect/>
          </a:stretch>
        </p:blipFill>
        <p:spPr>
          <a:xfrm>
            <a:off x="11253321" y="401700"/>
            <a:ext cx="471450" cy="340318"/>
          </a:xfrm>
          <a:prstGeom prst="rect">
            <a:avLst/>
          </a:prstGeom>
        </p:spPr>
      </p:pic>
      <p:sp>
        <p:nvSpPr>
          <p:cNvPr id="13" name="Date Placeholder 3">
            <a:extLst>
              <a:ext uri="{FF2B5EF4-FFF2-40B4-BE49-F238E27FC236}">
                <a16:creationId xmlns:a16="http://schemas.microsoft.com/office/drawing/2014/main" id="{893C7505-AFC0-1747-B43D-DBB08A8D39D2}"/>
              </a:ext>
            </a:extLst>
          </p:cNvPr>
          <p:cNvSpPr>
            <a:spLocks noGrp="1"/>
          </p:cNvSpPr>
          <p:nvPr>
            <p:ph type="dt" sz="half" idx="10"/>
          </p:nvPr>
        </p:nvSpPr>
        <p:spPr>
          <a:xfrm>
            <a:off x="713095" y="6356350"/>
            <a:ext cx="2743200" cy="365125"/>
          </a:xfrm>
          <a:prstGeom prst="rect">
            <a:avLst/>
          </a:prstGeom>
          <a:noFill/>
        </p:spPr>
        <p:txBody>
          <a:bodyPr/>
          <a:lstStyle>
            <a:lvl1pPr>
              <a:defRPr>
                <a:solidFill>
                  <a:schemeClr val="bg1"/>
                </a:solidFill>
              </a:defRPr>
            </a:lvl1pPr>
          </a:lstStyle>
          <a:p>
            <a:fld id="{895D67D5-50CA-4574-9D49-14C4503DD333}" type="datetime1">
              <a:rPr lang="en-US" smtClean="0"/>
              <a:t>7/5/2024</a:t>
            </a:fld>
            <a:endParaRPr lang="en-US" dirty="0"/>
          </a:p>
        </p:txBody>
      </p:sp>
      <p:sp>
        <p:nvSpPr>
          <p:cNvPr id="14" name="Footer Placeholder 4">
            <a:extLst>
              <a:ext uri="{FF2B5EF4-FFF2-40B4-BE49-F238E27FC236}">
                <a16:creationId xmlns:a16="http://schemas.microsoft.com/office/drawing/2014/main" id="{D3AB4520-AA18-1A4C-9875-5C3BDD212755}"/>
              </a:ext>
            </a:extLst>
          </p:cNvPr>
          <p:cNvSpPr>
            <a:spLocks noGrp="1"/>
          </p:cNvSpPr>
          <p:nvPr>
            <p:ph type="ftr" sz="quarter" idx="3"/>
          </p:nvPr>
        </p:nvSpPr>
        <p:spPr>
          <a:xfrm>
            <a:off x="724970" y="372472"/>
            <a:ext cx="4114800" cy="365125"/>
          </a:xfrm>
          <a:prstGeom prst="rect">
            <a:avLst/>
          </a:prstGeom>
        </p:spPr>
        <p:txBody>
          <a:bodyPr/>
          <a:lstStyle>
            <a:lvl1pPr algn="l">
              <a:defRPr sz="800">
                <a:solidFill>
                  <a:schemeClr val="bg1"/>
                </a:solidFill>
                <a:latin typeface="Arial" panose="020B0604020202020204" pitchFamily="34" charset="0"/>
                <a:cs typeface="Arial" panose="020B0604020202020204" pitchFamily="34" charset="0"/>
              </a:defRPr>
            </a:lvl1pPr>
          </a:lstStyle>
          <a:p>
            <a:r>
              <a:rPr lang="en-US" dirty="0"/>
              <a:t>Deck title goes here // Section title goes here</a:t>
            </a:r>
          </a:p>
        </p:txBody>
      </p:sp>
      <p:sp>
        <p:nvSpPr>
          <p:cNvPr id="7" name="Content Placeholder 2">
            <a:extLst>
              <a:ext uri="{FF2B5EF4-FFF2-40B4-BE49-F238E27FC236}">
                <a16:creationId xmlns:a16="http://schemas.microsoft.com/office/drawing/2014/main" id="{3FD884D9-D55F-464B-AE99-C77059225947}"/>
              </a:ext>
            </a:extLst>
          </p:cNvPr>
          <p:cNvSpPr>
            <a:spLocks noGrp="1"/>
          </p:cNvSpPr>
          <p:nvPr>
            <p:ph idx="1"/>
          </p:nvPr>
        </p:nvSpPr>
        <p:spPr>
          <a:xfrm>
            <a:off x="713095" y="2458191"/>
            <a:ext cx="10569455" cy="3718771"/>
          </a:xfrm>
          <a:prstGeom prst="rect">
            <a:avLst/>
          </a:prstGeom>
        </p:spPr>
        <p:txBody>
          <a:bodyPr/>
          <a:lstStyle>
            <a:lvl1pPr marL="0" indent="0">
              <a:buNone/>
              <a:defRPr sz="160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0" name="Title 1">
            <a:extLst>
              <a:ext uri="{FF2B5EF4-FFF2-40B4-BE49-F238E27FC236}">
                <a16:creationId xmlns:a16="http://schemas.microsoft.com/office/drawing/2014/main" id="{09718995-6F9E-744D-B111-348A18EC1739}"/>
              </a:ext>
            </a:extLst>
          </p:cNvPr>
          <p:cNvSpPr>
            <a:spLocks noGrp="1"/>
          </p:cNvSpPr>
          <p:nvPr>
            <p:ph type="ctrTitle"/>
          </p:nvPr>
        </p:nvSpPr>
        <p:spPr>
          <a:xfrm>
            <a:off x="641845" y="1135064"/>
            <a:ext cx="9867899" cy="1090016"/>
          </a:xfrm>
          <a:prstGeom prst="rect">
            <a:avLst/>
          </a:prstGeom>
        </p:spPr>
        <p:txBody>
          <a:bodyPr anchor="b">
            <a:noAutofit/>
          </a:bodyPr>
          <a:lstStyle>
            <a:lvl1pPr algn="l">
              <a:defRPr sz="4000" b="0" i="0" spc="-15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pic>
        <p:nvPicPr>
          <p:cNvPr id="11" name="Picture 10">
            <a:extLst>
              <a:ext uri="{FF2B5EF4-FFF2-40B4-BE49-F238E27FC236}">
                <a16:creationId xmlns:a16="http://schemas.microsoft.com/office/drawing/2014/main" id="{9212F8A8-A4B9-F547-AC2D-69B0B3946337}"/>
              </a:ext>
            </a:extLst>
          </p:cNvPr>
          <p:cNvPicPr>
            <a:picLocks noChangeAspect="1"/>
          </p:cNvPicPr>
          <p:nvPr userDrawn="1"/>
        </p:nvPicPr>
        <p:blipFill>
          <a:blip r:embed="rId3"/>
          <a:stretch>
            <a:fillRect/>
          </a:stretch>
        </p:blipFill>
        <p:spPr>
          <a:xfrm>
            <a:off x="11251111" y="399904"/>
            <a:ext cx="473659" cy="340318"/>
          </a:xfrm>
          <a:prstGeom prst="rect">
            <a:avLst/>
          </a:prstGeom>
        </p:spPr>
      </p:pic>
      <p:sp>
        <p:nvSpPr>
          <p:cNvPr id="8" name="Slide Number Placeholder 3">
            <a:extLst>
              <a:ext uri="{FF2B5EF4-FFF2-40B4-BE49-F238E27FC236}">
                <a16:creationId xmlns:a16="http://schemas.microsoft.com/office/drawing/2014/main" id="{18DE466C-BB22-B248-8ED4-F375180E4461}"/>
              </a:ext>
            </a:extLst>
          </p:cNvPr>
          <p:cNvSpPr>
            <a:spLocks noGrp="1"/>
          </p:cNvSpPr>
          <p:nvPr>
            <p:ph type="sldNum" sz="quarter" idx="4"/>
          </p:nvPr>
        </p:nvSpPr>
        <p:spPr>
          <a:xfrm>
            <a:off x="9299531" y="6356350"/>
            <a:ext cx="2743200" cy="365125"/>
          </a:xfrm>
          <a:prstGeom prst="rect">
            <a:avLst/>
          </a:prstGeom>
        </p:spPr>
        <p:txBody>
          <a:bodyPr vert="horz" lIns="91440" tIns="45720" rIns="91440" bIns="45720" rtlCol="0" anchor="ctr"/>
          <a:lstStyle>
            <a:lvl1pPr algn="r">
              <a:defRPr sz="900">
                <a:solidFill>
                  <a:schemeClr val="bg2"/>
                </a:solidFill>
              </a:defRPr>
            </a:lvl1pPr>
          </a:lstStyle>
          <a:p>
            <a:r>
              <a:rPr lang="en-US" dirty="0"/>
              <a:t>pg. </a:t>
            </a:r>
            <a:fld id="{FC430F8B-3CD4-5142-8263-B018E2EAFD66}" type="slidenum">
              <a:rPr lang="en-US" smtClean="0"/>
              <a:pPr/>
              <a:t>‹#›</a:t>
            </a:fld>
            <a:endParaRPr lang="en-US" dirty="0"/>
          </a:p>
        </p:txBody>
      </p:sp>
    </p:spTree>
    <p:extLst>
      <p:ext uri="{BB962C8B-B14F-4D97-AF65-F5344CB8AC3E}">
        <p14:creationId xmlns:p14="http://schemas.microsoft.com/office/powerpoint/2010/main" val="21270369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A039F-D463-0048-8502-A740BF992DB9}"/>
              </a:ext>
            </a:extLst>
          </p:cNvPr>
          <p:cNvSpPr>
            <a:spLocks noGrp="1"/>
          </p:cNvSpPr>
          <p:nvPr>
            <p:ph type="title"/>
          </p:nvPr>
        </p:nvSpPr>
        <p:spPr>
          <a:xfrm>
            <a:off x="680976" y="1092530"/>
            <a:ext cx="5415024" cy="1103079"/>
          </a:xfrm>
          <a:prstGeom prst="rect">
            <a:avLst/>
          </a:prstGeom>
        </p:spPr>
        <p:txBody>
          <a:bodyPr anchor="b"/>
          <a:lstStyle>
            <a:lvl1pPr>
              <a:lnSpc>
                <a:spcPct val="80000"/>
              </a:lnSpc>
              <a:defRPr sz="4000" spc="-15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6488F807-364D-C246-A201-66DF6E400CD1}"/>
              </a:ext>
            </a:extLst>
          </p:cNvPr>
          <p:cNvSpPr>
            <a:spLocks noGrp="1"/>
          </p:cNvSpPr>
          <p:nvPr>
            <p:ph type="pic" idx="1" hasCustomPrompt="1"/>
          </p:nvPr>
        </p:nvSpPr>
        <p:spPr>
          <a:xfrm>
            <a:off x="6377048" y="0"/>
            <a:ext cx="5814952" cy="6858000"/>
          </a:xfrm>
          <a:prstGeom prst="rect">
            <a:avLst/>
          </a:prstGeom>
          <a:solidFill>
            <a:schemeClr val="bg2"/>
          </a:solidFill>
        </p:spPr>
        <p:txBody>
          <a:bodyPr anchor="ctr"/>
          <a:lstStyle>
            <a:lvl1pPr marL="0" indent="0" algn="ctr">
              <a:buNone/>
              <a:defRPr sz="3200">
                <a:solidFill>
                  <a:srgbClr val="FF0000"/>
                </a:solidFill>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Insert Picture Here</a:t>
            </a:r>
          </a:p>
        </p:txBody>
      </p:sp>
      <p:sp>
        <p:nvSpPr>
          <p:cNvPr id="4" name="Text Placeholder 3">
            <a:extLst>
              <a:ext uri="{FF2B5EF4-FFF2-40B4-BE49-F238E27FC236}">
                <a16:creationId xmlns:a16="http://schemas.microsoft.com/office/drawing/2014/main" id="{3CF33095-C891-A946-82BC-1D6232250B88}"/>
              </a:ext>
            </a:extLst>
          </p:cNvPr>
          <p:cNvSpPr>
            <a:spLocks noGrp="1"/>
          </p:cNvSpPr>
          <p:nvPr>
            <p:ph type="body" sz="half" idx="2"/>
          </p:nvPr>
        </p:nvSpPr>
        <p:spPr>
          <a:xfrm>
            <a:off x="680976" y="2276860"/>
            <a:ext cx="5415024" cy="4079490"/>
          </a:xfrm>
          <a:prstGeom prst="rect">
            <a:avLst/>
          </a:prstGeo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1" name="Picture 10">
            <a:extLst>
              <a:ext uri="{FF2B5EF4-FFF2-40B4-BE49-F238E27FC236}">
                <a16:creationId xmlns:a16="http://schemas.microsoft.com/office/drawing/2014/main" id="{97D9CFA3-8928-1646-B0BF-154BA17A0E98}"/>
              </a:ext>
            </a:extLst>
          </p:cNvPr>
          <p:cNvPicPr>
            <a:picLocks noChangeAspect="1"/>
          </p:cNvPicPr>
          <p:nvPr userDrawn="1"/>
        </p:nvPicPr>
        <p:blipFill>
          <a:blip r:embed="rId2"/>
          <a:stretch>
            <a:fillRect/>
          </a:stretch>
        </p:blipFill>
        <p:spPr>
          <a:xfrm>
            <a:off x="11253321" y="401700"/>
            <a:ext cx="471450" cy="340318"/>
          </a:xfrm>
          <a:prstGeom prst="rect">
            <a:avLst/>
          </a:prstGeom>
        </p:spPr>
      </p:pic>
      <p:sp>
        <p:nvSpPr>
          <p:cNvPr id="13" name="Date Placeholder 3">
            <a:extLst>
              <a:ext uri="{FF2B5EF4-FFF2-40B4-BE49-F238E27FC236}">
                <a16:creationId xmlns:a16="http://schemas.microsoft.com/office/drawing/2014/main" id="{C6CA5B73-D304-7B41-B8AF-AEB4514305C9}"/>
              </a:ext>
            </a:extLst>
          </p:cNvPr>
          <p:cNvSpPr>
            <a:spLocks noGrp="1"/>
          </p:cNvSpPr>
          <p:nvPr>
            <p:ph type="dt" sz="half" idx="10"/>
          </p:nvPr>
        </p:nvSpPr>
        <p:spPr>
          <a:xfrm>
            <a:off x="713095" y="6356350"/>
            <a:ext cx="2743200" cy="365125"/>
          </a:xfrm>
          <a:prstGeom prst="rect">
            <a:avLst/>
          </a:prstGeom>
          <a:noFill/>
        </p:spPr>
        <p:txBody>
          <a:bodyPr/>
          <a:lstStyle>
            <a:lvl1pPr>
              <a:defRPr sz="900">
                <a:solidFill>
                  <a:schemeClr val="tx1"/>
                </a:solidFill>
                <a:latin typeface="Arial" panose="020B0604020202020204" pitchFamily="34" charset="0"/>
                <a:cs typeface="Arial" panose="020B0604020202020204" pitchFamily="34" charset="0"/>
              </a:defRPr>
            </a:lvl1pPr>
          </a:lstStyle>
          <a:p>
            <a:fld id="{A07F8DAA-400E-43AF-97DA-E78BD10D9C24}" type="datetime1">
              <a:rPr lang="en-US" smtClean="0"/>
              <a:t>7/5/2024</a:t>
            </a:fld>
            <a:endParaRPr lang="en-US" dirty="0"/>
          </a:p>
        </p:txBody>
      </p:sp>
      <p:sp>
        <p:nvSpPr>
          <p:cNvPr id="14" name="Footer Placeholder 4">
            <a:extLst>
              <a:ext uri="{FF2B5EF4-FFF2-40B4-BE49-F238E27FC236}">
                <a16:creationId xmlns:a16="http://schemas.microsoft.com/office/drawing/2014/main" id="{80F6A529-6EE4-B44E-8EB8-B66324D4AFD5}"/>
              </a:ext>
            </a:extLst>
          </p:cNvPr>
          <p:cNvSpPr>
            <a:spLocks noGrp="1"/>
          </p:cNvSpPr>
          <p:nvPr>
            <p:ph type="ftr" sz="quarter" idx="3"/>
          </p:nvPr>
        </p:nvSpPr>
        <p:spPr>
          <a:xfrm>
            <a:off x="724970" y="372472"/>
            <a:ext cx="4114800" cy="365125"/>
          </a:xfrm>
          <a:prstGeom prst="rect">
            <a:avLst/>
          </a:prstGeom>
        </p:spPr>
        <p:txBody>
          <a:bodyPr/>
          <a:lstStyle>
            <a:lvl1pPr algn="l">
              <a:defRPr sz="800">
                <a:solidFill>
                  <a:schemeClr val="tx1"/>
                </a:solidFill>
                <a:latin typeface="Arial" panose="020B0604020202020204" pitchFamily="34" charset="0"/>
                <a:cs typeface="Arial" panose="020B0604020202020204" pitchFamily="34" charset="0"/>
              </a:defRPr>
            </a:lvl1pPr>
          </a:lstStyle>
          <a:p>
            <a:r>
              <a:rPr lang="en-US" dirty="0"/>
              <a:t>Deck title goes here // Section title goes here</a:t>
            </a:r>
          </a:p>
        </p:txBody>
      </p:sp>
      <p:sp>
        <p:nvSpPr>
          <p:cNvPr id="8" name="Slide Number Placeholder 3">
            <a:extLst>
              <a:ext uri="{FF2B5EF4-FFF2-40B4-BE49-F238E27FC236}">
                <a16:creationId xmlns:a16="http://schemas.microsoft.com/office/drawing/2014/main" id="{4034118F-861A-7E49-A692-1F9C7149F789}"/>
              </a:ext>
            </a:extLst>
          </p:cNvPr>
          <p:cNvSpPr>
            <a:spLocks noGrp="1"/>
          </p:cNvSpPr>
          <p:nvPr>
            <p:ph type="sldNum" sz="quarter" idx="4"/>
          </p:nvPr>
        </p:nvSpPr>
        <p:spPr>
          <a:xfrm>
            <a:off x="9299531" y="6356350"/>
            <a:ext cx="2743200" cy="365125"/>
          </a:xfrm>
          <a:prstGeom prst="rect">
            <a:avLst/>
          </a:prstGeom>
        </p:spPr>
        <p:txBody>
          <a:bodyPr vert="horz" lIns="91440" tIns="45720" rIns="91440" bIns="45720" rtlCol="0" anchor="ctr"/>
          <a:lstStyle>
            <a:lvl1pPr algn="r">
              <a:defRPr sz="900">
                <a:solidFill>
                  <a:schemeClr val="tx1"/>
                </a:solidFill>
              </a:defRPr>
            </a:lvl1pPr>
          </a:lstStyle>
          <a:p>
            <a:r>
              <a:rPr lang="en-US" dirty="0"/>
              <a:t>pg. </a:t>
            </a:r>
            <a:fld id="{FC430F8B-3CD4-5142-8263-B018E2EAFD66}" type="slidenum">
              <a:rPr lang="en-US" smtClean="0"/>
              <a:pPr/>
              <a:t>‹#›</a:t>
            </a:fld>
            <a:endParaRPr lang="en-US" dirty="0"/>
          </a:p>
        </p:txBody>
      </p:sp>
    </p:spTree>
    <p:extLst>
      <p:ext uri="{BB962C8B-B14F-4D97-AF65-F5344CB8AC3E}">
        <p14:creationId xmlns:p14="http://schemas.microsoft.com/office/powerpoint/2010/main" val="23961198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with Caption Red">
    <p:bg>
      <p:bgPr>
        <a:solidFill>
          <a:schemeClr val="accent2"/>
        </a:solidFill>
        <a:effectLst/>
      </p:bgPr>
    </p:bg>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A7F78BB4-BA50-A94E-9E97-7D7F472BC47C}"/>
              </a:ext>
            </a:extLst>
          </p:cNvPr>
          <p:cNvSpPr>
            <a:spLocks noGrp="1"/>
          </p:cNvSpPr>
          <p:nvPr>
            <p:ph type="pic" idx="1" hasCustomPrompt="1"/>
          </p:nvPr>
        </p:nvSpPr>
        <p:spPr>
          <a:xfrm>
            <a:off x="6377048" y="0"/>
            <a:ext cx="5814952" cy="6858000"/>
          </a:xfrm>
          <a:prstGeom prst="rect">
            <a:avLst/>
          </a:prstGeom>
          <a:solidFill>
            <a:schemeClr val="bg2"/>
          </a:solidFill>
        </p:spPr>
        <p:txBody>
          <a:bodyPr anchor="ctr"/>
          <a:lstStyle>
            <a:lvl1pPr marL="0" indent="0" algn="ctr">
              <a:buNone/>
              <a:defRPr sz="3200">
                <a:solidFill>
                  <a:srgbClr val="FF0000"/>
                </a:solidFill>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Insert Picture Here</a:t>
            </a:r>
          </a:p>
        </p:txBody>
      </p:sp>
      <p:pic>
        <p:nvPicPr>
          <p:cNvPr id="11" name="Picture 10">
            <a:extLst>
              <a:ext uri="{FF2B5EF4-FFF2-40B4-BE49-F238E27FC236}">
                <a16:creationId xmlns:a16="http://schemas.microsoft.com/office/drawing/2014/main" id="{97D9CFA3-8928-1646-B0BF-154BA17A0E98}"/>
              </a:ext>
            </a:extLst>
          </p:cNvPr>
          <p:cNvPicPr>
            <a:picLocks noChangeAspect="1"/>
          </p:cNvPicPr>
          <p:nvPr userDrawn="1"/>
        </p:nvPicPr>
        <p:blipFill>
          <a:blip r:embed="rId2"/>
          <a:stretch>
            <a:fillRect/>
          </a:stretch>
        </p:blipFill>
        <p:spPr>
          <a:xfrm>
            <a:off x="11253321" y="401700"/>
            <a:ext cx="471450" cy="340318"/>
          </a:xfrm>
          <a:prstGeom prst="rect">
            <a:avLst/>
          </a:prstGeom>
        </p:spPr>
      </p:pic>
      <p:sp>
        <p:nvSpPr>
          <p:cNvPr id="13" name="Date Placeholder 3">
            <a:extLst>
              <a:ext uri="{FF2B5EF4-FFF2-40B4-BE49-F238E27FC236}">
                <a16:creationId xmlns:a16="http://schemas.microsoft.com/office/drawing/2014/main" id="{C6CA5B73-D304-7B41-B8AF-AEB4514305C9}"/>
              </a:ext>
            </a:extLst>
          </p:cNvPr>
          <p:cNvSpPr>
            <a:spLocks noGrp="1"/>
          </p:cNvSpPr>
          <p:nvPr>
            <p:ph type="dt" sz="half" idx="10"/>
          </p:nvPr>
        </p:nvSpPr>
        <p:spPr>
          <a:xfrm>
            <a:off x="713095" y="6356350"/>
            <a:ext cx="2743200" cy="365125"/>
          </a:xfrm>
          <a:prstGeom prst="rect">
            <a:avLst/>
          </a:prstGeom>
          <a:noFill/>
        </p:spPr>
        <p:txBody>
          <a:bodyPr/>
          <a:lstStyle>
            <a:lvl1pPr>
              <a:defRPr sz="900">
                <a:solidFill>
                  <a:schemeClr val="tx1"/>
                </a:solidFill>
                <a:latin typeface="Arial" panose="020B0604020202020204" pitchFamily="34" charset="0"/>
                <a:cs typeface="Arial" panose="020B0604020202020204" pitchFamily="34" charset="0"/>
              </a:defRPr>
            </a:lvl1pPr>
          </a:lstStyle>
          <a:p>
            <a:fld id="{AA3BA372-BA03-482C-BF6F-6BA0BEE2ED17}" type="datetime1">
              <a:rPr lang="en-US" smtClean="0"/>
              <a:t>7/5/2024</a:t>
            </a:fld>
            <a:endParaRPr lang="en-US" dirty="0"/>
          </a:p>
        </p:txBody>
      </p:sp>
      <p:sp>
        <p:nvSpPr>
          <p:cNvPr id="14" name="Footer Placeholder 4">
            <a:extLst>
              <a:ext uri="{FF2B5EF4-FFF2-40B4-BE49-F238E27FC236}">
                <a16:creationId xmlns:a16="http://schemas.microsoft.com/office/drawing/2014/main" id="{80F6A529-6EE4-B44E-8EB8-B66324D4AFD5}"/>
              </a:ext>
            </a:extLst>
          </p:cNvPr>
          <p:cNvSpPr>
            <a:spLocks noGrp="1"/>
          </p:cNvSpPr>
          <p:nvPr>
            <p:ph type="ftr" sz="quarter" idx="3"/>
          </p:nvPr>
        </p:nvSpPr>
        <p:spPr>
          <a:xfrm>
            <a:off x="724970" y="372472"/>
            <a:ext cx="4114800" cy="365125"/>
          </a:xfrm>
          <a:prstGeom prst="rect">
            <a:avLst/>
          </a:prstGeom>
        </p:spPr>
        <p:txBody>
          <a:bodyPr/>
          <a:lstStyle>
            <a:lvl1pPr algn="l">
              <a:defRPr sz="800">
                <a:solidFill>
                  <a:schemeClr val="tx1"/>
                </a:solidFill>
                <a:latin typeface="Arial" panose="020B0604020202020204" pitchFamily="34" charset="0"/>
                <a:cs typeface="Arial" panose="020B0604020202020204" pitchFamily="34" charset="0"/>
              </a:defRPr>
            </a:lvl1pPr>
          </a:lstStyle>
          <a:p>
            <a:r>
              <a:rPr lang="en-US" dirty="0"/>
              <a:t>Deck title goes here // Section title goes here</a:t>
            </a:r>
          </a:p>
        </p:txBody>
      </p:sp>
      <p:sp>
        <p:nvSpPr>
          <p:cNvPr id="9" name="Title 1">
            <a:extLst>
              <a:ext uri="{FF2B5EF4-FFF2-40B4-BE49-F238E27FC236}">
                <a16:creationId xmlns:a16="http://schemas.microsoft.com/office/drawing/2014/main" id="{69059992-D082-8B4E-85DB-3E010C04DE8B}"/>
              </a:ext>
            </a:extLst>
          </p:cNvPr>
          <p:cNvSpPr>
            <a:spLocks noGrp="1"/>
          </p:cNvSpPr>
          <p:nvPr>
            <p:ph type="title"/>
          </p:nvPr>
        </p:nvSpPr>
        <p:spPr>
          <a:xfrm>
            <a:off x="680976" y="1092530"/>
            <a:ext cx="5415024" cy="1103079"/>
          </a:xfrm>
          <a:prstGeom prst="rect">
            <a:avLst/>
          </a:prstGeom>
        </p:spPr>
        <p:txBody>
          <a:bodyPr anchor="b"/>
          <a:lstStyle>
            <a:lvl1pPr>
              <a:lnSpc>
                <a:spcPct val="80000"/>
              </a:lnSpc>
              <a:defRPr sz="4000" spc="-15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2" name="Text Placeholder 3">
            <a:extLst>
              <a:ext uri="{FF2B5EF4-FFF2-40B4-BE49-F238E27FC236}">
                <a16:creationId xmlns:a16="http://schemas.microsoft.com/office/drawing/2014/main" id="{AC502520-F058-5447-937C-2F08E7789A51}"/>
              </a:ext>
            </a:extLst>
          </p:cNvPr>
          <p:cNvSpPr>
            <a:spLocks noGrp="1"/>
          </p:cNvSpPr>
          <p:nvPr>
            <p:ph type="body" sz="half" idx="2"/>
          </p:nvPr>
        </p:nvSpPr>
        <p:spPr>
          <a:xfrm>
            <a:off x="680976" y="2276860"/>
            <a:ext cx="5415024" cy="4079490"/>
          </a:xfrm>
          <a:prstGeom prst="rect">
            <a:avLst/>
          </a:prstGeo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5" name="Slide Number Placeholder 3">
            <a:extLst>
              <a:ext uri="{FF2B5EF4-FFF2-40B4-BE49-F238E27FC236}">
                <a16:creationId xmlns:a16="http://schemas.microsoft.com/office/drawing/2014/main" id="{E28758F6-87E1-6B44-A748-3B88072932DC}"/>
              </a:ext>
            </a:extLst>
          </p:cNvPr>
          <p:cNvSpPr>
            <a:spLocks noGrp="1"/>
          </p:cNvSpPr>
          <p:nvPr>
            <p:ph type="sldNum" sz="quarter" idx="4"/>
          </p:nvPr>
        </p:nvSpPr>
        <p:spPr>
          <a:xfrm>
            <a:off x="9299531" y="6356350"/>
            <a:ext cx="2743200" cy="365125"/>
          </a:xfrm>
          <a:prstGeom prst="rect">
            <a:avLst/>
          </a:prstGeom>
        </p:spPr>
        <p:txBody>
          <a:bodyPr vert="horz" lIns="91440" tIns="45720" rIns="91440" bIns="45720" rtlCol="0" anchor="ctr"/>
          <a:lstStyle>
            <a:lvl1pPr algn="r">
              <a:defRPr sz="900">
                <a:solidFill>
                  <a:schemeClr val="tx1"/>
                </a:solidFill>
              </a:defRPr>
            </a:lvl1pPr>
          </a:lstStyle>
          <a:p>
            <a:r>
              <a:rPr lang="en-US" dirty="0"/>
              <a:t>pg. </a:t>
            </a:r>
            <a:fld id="{FC430F8B-3CD4-5142-8263-B018E2EAFD66}" type="slidenum">
              <a:rPr lang="en-US" smtClean="0"/>
              <a:pPr/>
              <a:t>‹#›</a:t>
            </a:fld>
            <a:endParaRPr lang="en-US" dirty="0"/>
          </a:p>
        </p:txBody>
      </p:sp>
    </p:spTree>
    <p:extLst>
      <p:ext uri="{BB962C8B-B14F-4D97-AF65-F5344CB8AC3E}">
        <p14:creationId xmlns:p14="http://schemas.microsoft.com/office/powerpoint/2010/main" val="27643750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icture with Caption Black">
    <p:bg>
      <p:bgPr>
        <a:solidFill>
          <a:schemeClr val="tx1"/>
        </a:solidFill>
        <a:effectLst/>
      </p:bgPr>
    </p:bg>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FE3603C9-86C8-BF46-B7EF-C0B6CEFC38BE}"/>
              </a:ext>
            </a:extLst>
          </p:cNvPr>
          <p:cNvSpPr>
            <a:spLocks noGrp="1"/>
          </p:cNvSpPr>
          <p:nvPr>
            <p:ph type="pic" idx="1" hasCustomPrompt="1"/>
          </p:nvPr>
        </p:nvSpPr>
        <p:spPr>
          <a:xfrm>
            <a:off x="6377048" y="0"/>
            <a:ext cx="5814952" cy="6858000"/>
          </a:xfrm>
          <a:prstGeom prst="rect">
            <a:avLst/>
          </a:prstGeom>
          <a:solidFill>
            <a:schemeClr val="bg2"/>
          </a:solidFill>
        </p:spPr>
        <p:txBody>
          <a:bodyPr anchor="ctr"/>
          <a:lstStyle>
            <a:lvl1pPr marL="0" indent="0" algn="ctr">
              <a:buNone/>
              <a:defRPr sz="3200">
                <a:solidFill>
                  <a:srgbClr val="FF0000"/>
                </a:solidFill>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Insert Picture Here</a:t>
            </a:r>
          </a:p>
        </p:txBody>
      </p:sp>
      <p:pic>
        <p:nvPicPr>
          <p:cNvPr id="11" name="Picture 10">
            <a:extLst>
              <a:ext uri="{FF2B5EF4-FFF2-40B4-BE49-F238E27FC236}">
                <a16:creationId xmlns:a16="http://schemas.microsoft.com/office/drawing/2014/main" id="{97D9CFA3-8928-1646-B0BF-154BA17A0E98}"/>
              </a:ext>
            </a:extLst>
          </p:cNvPr>
          <p:cNvPicPr>
            <a:picLocks noChangeAspect="1"/>
          </p:cNvPicPr>
          <p:nvPr userDrawn="1"/>
        </p:nvPicPr>
        <p:blipFill>
          <a:blip r:embed="rId2"/>
          <a:stretch>
            <a:fillRect/>
          </a:stretch>
        </p:blipFill>
        <p:spPr>
          <a:xfrm>
            <a:off x="11253321" y="401700"/>
            <a:ext cx="471450" cy="340318"/>
          </a:xfrm>
          <a:prstGeom prst="rect">
            <a:avLst/>
          </a:prstGeom>
        </p:spPr>
      </p:pic>
      <p:sp>
        <p:nvSpPr>
          <p:cNvPr id="13" name="Date Placeholder 3">
            <a:extLst>
              <a:ext uri="{FF2B5EF4-FFF2-40B4-BE49-F238E27FC236}">
                <a16:creationId xmlns:a16="http://schemas.microsoft.com/office/drawing/2014/main" id="{C6CA5B73-D304-7B41-B8AF-AEB4514305C9}"/>
              </a:ext>
            </a:extLst>
          </p:cNvPr>
          <p:cNvSpPr>
            <a:spLocks noGrp="1"/>
          </p:cNvSpPr>
          <p:nvPr>
            <p:ph type="dt" sz="half" idx="10"/>
          </p:nvPr>
        </p:nvSpPr>
        <p:spPr>
          <a:xfrm>
            <a:off x="713095" y="6356350"/>
            <a:ext cx="2743200" cy="365125"/>
          </a:xfrm>
          <a:prstGeom prst="rect">
            <a:avLst/>
          </a:prstGeom>
          <a:noFill/>
        </p:spPr>
        <p:txBody>
          <a:bodyPr/>
          <a:lstStyle>
            <a:lvl1pPr>
              <a:defRPr sz="900">
                <a:solidFill>
                  <a:schemeClr val="bg1"/>
                </a:solidFill>
                <a:latin typeface="Arial" panose="020B0604020202020204" pitchFamily="34" charset="0"/>
                <a:cs typeface="Arial" panose="020B0604020202020204" pitchFamily="34" charset="0"/>
              </a:defRPr>
            </a:lvl1pPr>
          </a:lstStyle>
          <a:p>
            <a:fld id="{FB7D0218-2428-410A-A802-DD73AED204DC}" type="datetime1">
              <a:rPr lang="en-US" smtClean="0"/>
              <a:t>7/5/2024</a:t>
            </a:fld>
            <a:endParaRPr lang="en-US" dirty="0"/>
          </a:p>
        </p:txBody>
      </p:sp>
      <p:sp>
        <p:nvSpPr>
          <p:cNvPr id="14" name="Footer Placeholder 4">
            <a:extLst>
              <a:ext uri="{FF2B5EF4-FFF2-40B4-BE49-F238E27FC236}">
                <a16:creationId xmlns:a16="http://schemas.microsoft.com/office/drawing/2014/main" id="{80F6A529-6EE4-B44E-8EB8-B66324D4AFD5}"/>
              </a:ext>
            </a:extLst>
          </p:cNvPr>
          <p:cNvSpPr>
            <a:spLocks noGrp="1"/>
          </p:cNvSpPr>
          <p:nvPr>
            <p:ph type="ftr" sz="quarter" idx="3"/>
          </p:nvPr>
        </p:nvSpPr>
        <p:spPr>
          <a:xfrm>
            <a:off x="724970" y="372472"/>
            <a:ext cx="4114800" cy="365125"/>
          </a:xfrm>
          <a:prstGeom prst="rect">
            <a:avLst/>
          </a:prstGeom>
        </p:spPr>
        <p:txBody>
          <a:bodyPr/>
          <a:lstStyle>
            <a:lvl1pPr algn="l">
              <a:defRPr sz="800">
                <a:solidFill>
                  <a:schemeClr val="bg1"/>
                </a:solidFill>
                <a:latin typeface="Arial" panose="020B0604020202020204" pitchFamily="34" charset="0"/>
                <a:cs typeface="Arial" panose="020B0604020202020204" pitchFamily="34" charset="0"/>
              </a:defRPr>
            </a:lvl1pPr>
          </a:lstStyle>
          <a:p>
            <a:r>
              <a:rPr lang="en-US" dirty="0"/>
              <a:t>Deck title goes here // Section title goes here</a:t>
            </a:r>
          </a:p>
        </p:txBody>
      </p:sp>
      <p:sp>
        <p:nvSpPr>
          <p:cNvPr id="8" name="Title 1">
            <a:extLst>
              <a:ext uri="{FF2B5EF4-FFF2-40B4-BE49-F238E27FC236}">
                <a16:creationId xmlns:a16="http://schemas.microsoft.com/office/drawing/2014/main" id="{911C5A2D-515D-F846-AA0E-34294DF39F80}"/>
              </a:ext>
            </a:extLst>
          </p:cNvPr>
          <p:cNvSpPr>
            <a:spLocks noGrp="1"/>
          </p:cNvSpPr>
          <p:nvPr>
            <p:ph type="title"/>
          </p:nvPr>
        </p:nvSpPr>
        <p:spPr>
          <a:xfrm>
            <a:off x="680976" y="1092530"/>
            <a:ext cx="5415024" cy="1103079"/>
          </a:xfrm>
          <a:prstGeom prst="rect">
            <a:avLst/>
          </a:prstGeom>
        </p:spPr>
        <p:txBody>
          <a:bodyPr anchor="b"/>
          <a:lstStyle>
            <a:lvl1pPr>
              <a:lnSpc>
                <a:spcPct val="80000"/>
              </a:lnSpc>
              <a:defRPr sz="4000" spc="-150">
                <a:solidFill>
                  <a:schemeClr val="bg2"/>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2" name="Text Placeholder 3">
            <a:extLst>
              <a:ext uri="{FF2B5EF4-FFF2-40B4-BE49-F238E27FC236}">
                <a16:creationId xmlns:a16="http://schemas.microsoft.com/office/drawing/2014/main" id="{684775B9-7B00-A544-8079-EE88F1ECBC15}"/>
              </a:ext>
            </a:extLst>
          </p:cNvPr>
          <p:cNvSpPr>
            <a:spLocks noGrp="1"/>
          </p:cNvSpPr>
          <p:nvPr>
            <p:ph type="body" sz="half" idx="2"/>
          </p:nvPr>
        </p:nvSpPr>
        <p:spPr>
          <a:xfrm>
            <a:off x="680976" y="2276860"/>
            <a:ext cx="5415024" cy="4079490"/>
          </a:xfrm>
          <a:prstGeom prst="rect">
            <a:avLst/>
          </a:prstGeom>
        </p:spPr>
        <p:txBody>
          <a:bodyPr/>
          <a:lstStyle>
            <a:lvl1pPr marL="0" indent="0">
              <a:buNone/>
              <a:defRPr sz="1600">
                <a:solidFill>
                  <a:schemeClr val="bg2"/>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5" name="Slide Number Placeholder 3">
            <a:extLst>
              <a:ext uri="{FF2B5EF4-FFF2-40B4-BE49-F238E27FC236}">
                <a16:creationId xmlns:a16="http://schemas.microsoft.com/office/drawing/2014/main" id="{ED9F3118-4419-0343-91C2-98DA485EE4D6}"/>
              </a:ext>
            </a:extLst>
          </p:cNvPr>
          <p:cNvSpPr>
            <a:spLocks noGrp="1"/>
          </p:cNvSpPr>
          <p:nvPr>
            <p:ph type="sldNum" sz="quarter" idx="4"/>
          </p:nvPr>
        </p:nvSpPr>
        <p:spPr>
          <a:xfrm>
            <a:off x="9299531" y="6356350"/>
            <a:ext cx="2743200" cy="365125"/>
          </a:xfrm>
          <a:prstGeom prst="rect">
            <a:avLst/>
          </a:prstGeom>
        </p:spPr>
        <p:txBody>
          <a:bodyPr vert="horz" lIns="91440" tIns="45720" rIns="91440" bIns="45720" rtlCol="0" anchor="ctr"/>
          <a:lstStyle>
            <a:lvl1pPr algn="r">
              <a:defRPr sz="900">
                <a:solidFill>
                  <a:schemeClr val="tx1"/>
                </a:solidFill>
              </a:defRPr>
            </a:lvl1pPr>
          </a:lstStyle>
          <a:p>
            <a:r>
              <a:rPr lang="en-US" dirty="0"/>
              <a:t>pg. </a:t>
            </a:r>
            <a:fld id="{FC430F8B-3CD4-5142-8263-B018E2EAFD66}" type="slidenum">
              <a:rPr lang="en-US" smtClean="0"/>
              <a:pPr/>
              <a:t>‹#›</a:t>
            </a:fld>
            <a:endParaRPr lang="en-US" dirty="0"/>
          </a:p>
        </p:txBody>
      </p:sp>
    </p:spTree>
    <p:extLst>
      <p:ext uri="{BB962C8B-B14F-4D97-AF65-F5344CB8AC3E}">
        <p14:creationId xmlns:p14="http://schemas.microsoft.com/office/powerpoint/2010/main" val="35725336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Picture with Caption Black">
    <p:bg>
      <p:bgPr>
        <a:solidFill>
          <a:schemeClr val="accent3"/>
        </a:solidFill>
        <a:effectLst/>
      </p:bgPr>
    </p:bg>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FE3603C9-86C8-BF46-B7EF-C0B6CEFC38BE}"/>
              </a:ext>
            </a:extLst>
          </p:cNvPr>
          <p:cNvSpPr>
            <a:spLocks noGrp="1"/>
          </p:cNvSpPr>
          <p:nvPr>
            <p:ph type="pic" idx="1" hasCustomPrompt="1"/>
          </p:nvPr>
        </p:nvSpPr>
        <p:spPr>
          <a:xfrm>
            <a:off x="0" y="0"/>
            <a:ext cx="5814952" cy="6858000"/>
          </a:xfrm>
          <a:prstGeom prst="rect">
            <a:avLst/>
          </a:prstGeom>
          <a:solidFill>
            <a:schemeClr val="bg2"/>
          </a:solidFill>
        </p:spPr>
        <p:txBody>
          <a:bodyPr anchor="ctr"/>
          <a:lstStyle>
            <a:lvl1pPr marL="0" indent="0" algn="ctr">
              <a:buNone/>
              <a:defRPr sz="3200">
                <a:solidFill>
                  <a:srgbClr val="FF0000"/>
                </a:solidFill>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Insert Picture Here</a:t>
            </a:r>
          </a:p>
        </p:txBody>
      </p:sp>
      <p:pic>
        <p:nvPicPr>
          <p:cNvPr id="11" name="Picture 10">
            <a:extLst>
              <a:ext uri="{FF2B5EF4-FFF2-40B4-BE49-F238E27FC236}">
                <a16:creationId xmlns:a16="http://schemas.microsoft.com/office/drawing/2014/main" id="{97D9CFA3-8928-1646-B0BF-154BA17A0E98}"/>
              </a:ext>
            </a:extLst>
          </p:cNvPr>
          <p:cNvPicPr>
            <a:picLocks noChangeAspect="1"/>
          </p:cNvPicPr>
          <p:nvPr userDrawn="1"/>
        </p:nvPicPr>
        <p:blipFill>
          <a:blip r:embed="rId2"/>
          <a:stretch>
            <a:fillRect/>
          </a:stretch>
        </p:blipFill>
        <p:spPr>
          <a:xfrm>
            <a:off x="11253321" y="401700"/>
            <a:ext cx="471450" cy="340318"/>
          </a:xfrm>
          <a:prstGeom prst="rect">
            <a:avLst/>
          </a:prstGeom>
        </p:spPr>
      </p:pic>
      <p:sp>
        <p:nvSpPr>
          <p:cNvPr id="13" name="Date Placeholder 3">
            <a:extLst>
              <a:ext uri="{FF2B5EF4-FFF2-40B4-BE49-F238E27FC236}">
                <a16:creationId xmlns:a16="http://schemas.microsoft.com/office/drawing/2014/main" id="{C6CA5B73-D304-7B41-B8AF-AEB4514305C9}"/>
              </a:ext>
            </a:extLst>
          </p:cNvPr>
          <p:cNvSpPr>
            <a:spLocks noGrp="1"/>
          </p:cNvSpPr>
          <p:nvPr>
            <p:ph type="dt" sz="half" idx="10"/>
          </p:nvPr>
        </p:nvSpPr>
        <p:spPr>
          <a:xfrm>
            <a:off x="713095" y="6356350"/>
            <a:ext cx="2743200" cy="365125"/>
          </a:xfrm>
          <a:prstGeom prst="rect">
            <a:avLst/>
          </a:prstGeom>
          <a:noFill/>
        </p:spPr>
        <p:txBody>
          <a:bodyPr/>
          <a:lstStyle>
            <a:lvl1pPr>
              <a:defRPr sz="900">
                <a:solidFill>
                  <a:schemeClr val="tx1"/>
                </a:solidFill>
                <a:latin typeface="Arial" panose="020B0604020202020204" pitchFamily="34" charset="0"/>
                <a:cs typeface="Arial" panose="020B0604020202020204" pitchFamily="34" charset="0"/>
              </a:defRPr>
            </a:lvl1pPr>
          </a:lstStyle>
          <a:p>
            <a:fld id="{5BAA726A-A0A6-43C3-A7F1-9947ED897E20}" type="datetime1">
              <a:rPr lang="en-US" smtClean="0"/>
              <a:t>7/5/2024</a:t>
            </a:fld>
            <a:endParaRPr lang="en-US" dirty="0"/>
          </a:p>
        </p:txBody>
      </p:sp>
      <p:sp>
        <p:nvSpPr>
          <p:cNvPr id="14" name="Footer Placeholder 4">
            <a:extLst>
              <a:ext uri="{FF2B5EF4-FFF2-40B4-BE49-F238E27FC236}">
                <a16:creationId xmlns:a16="http://schemas.microsoft.com/office/drawing/2014/main" id="{80F6A529-6EE4-B44E-8EB8-B66324D4AFD5}"/>
              </a:ext>
            </a:extLst>
          </p:cNvPr>
          <p:cNvSpPr>
            <a:spLocks noGrp="1"/>
          </p:cNvSpPr>
          <p:nvPr>
            <p:ph type="ftr" sz="quarter" idx="3"/>
          </p:nvPr>
        </p:nvSpPr>
        <p:spPr>
          <a:xfrm>
            <a:off x="724970" y="372472"/>
            <a:ext cx="4114800" cy="365125"/>
          </a:xfrm>
          <a:prstGeom prst="rect">
            <a:avLst/>
          </a:prstGeom>
        </p:spPr>
        <p:txBody>
          <a:bodyPr/>
          <a:lstStyle>
            <a:lvl1pPr algn="l">
              <a:defRPr sz="800">
                <a:solidFill>
                  <a:schemeClr val="tx1"/>
                </a:solidFill>
                <a:latin typeface="Arial" panose="020B0604020202020204" pitchFamily="34" charset="0"/>
                <a:cs typeface="Arial" panose="020B0604020202020204" pitchFamily="34" charset="0"/>
              </a:defRPr>
            </a:lvl1pPr>
          </a:lstStyle>
          <a:p>
            <a:r>
              <a:rPr lang="en-US" dirty="0"/>
              <a:t>Deck title goes here // Section title goes here</a:t>
            </a:r>
          </a:p>
        </p:txBody>
      </p:sp>
      <p:sp>
        <p:nvSpPr>
          <p:cNvPr id="8" name="Title 1">
            <a:extLst>
              <a:ext uri="{FF2B5EF4-FFF2-40B4-BE49-F238E27FC236}">
                <a16:creationId xmlns:a16="http://schemas.microsoft.com/office/drawing/2014/main" id="{911C5A2D-515D-F846-AA0E-34294DF39F80}"/>
              </a:ext>
            </a:extLst>
          </p:cNvPr>
          <p:cNvSpPr>
            <a:spLocks noGrp="1"/>
          </p:cNvSpPr>
          <p:nvPr>
            <p:ph type="title"/>
          </p:nvPr>
        </p:nvSpPr>
        <p:spPr>
          <a:xfrm>
            <a:off x="6627707" y="1092530"/>
            <a:ext cx="5415024" cy="1103079"/>
          </a:xfrm>
          <a:prstGeom prst="rect">
            <a:avLst/>
          </a:prstGeom>
        </p:spPr>
        <p:txBody>
          <a:bodyPr anchor="b"/>
          <a:lstStyle>
            <a:lvl1pPr>
              <a:lnSpc>
                <a:spcPct val="80000"/>
              </a:lnSpc>
              <a:defRPr sz="4000" spc="-150">
                <a:solidFill>
                  <a:schemeClr val="tx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2" name="Text Placeholder 3">
            <a:extLst>
              <a:ext uri="{FF2B5EF4-FFF2-40B4-BE49-F238E27FC236}">
                <a16:creationId xmlns:a16="http://schemas.microsoft.com/office/drawing/2014/main" id="{684775B9-7B00-A544-8079-EE88F1ECBC15}"/>
              </a:ext>
            </a:extLst>
          </p:cNvPr>
          <p:cNvSpPr>
            <a:spLocks noGrp="1"/>
          </p:cNvSpPr>
          <p:nvPr>
            <p:ph type="body" sz="half" idx="2"/>
          </p:nvPr>
        </p:nvSpPr>
        <p:spPr>
          <a:xfrm>
            <a:off x="6627707" y="2276860"/>
            <a:ext cx="5415024" cy="4079490"/>
          </a:xfrm>
          <a:prstGeom prst="rect">
            <a:avLst/>
          </a:prstGeom>
        </p:spPr>
        <p:txBody>
          <a:bodyPr/>
          <a:lstStyle>
            <a:lvl1pPr marL="0" indent="0">
              <a:buNone/>
              <a:defRPr sz="1600">
                <a:solidFill>
                  <a:schemeClr val="tx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5" name="Slide Number Placeholder 3">
            <a:extLst>
              <a:ext uri="{FF2B5EF4-FFF2-40B4-BE49-F238E27FC236}">
                <a16:creationId xmlns:a16="http://schemas.microsoft.com/office/drawing/2014/main" id="{ED9F3118-4419-0343-91C2-98DA485EE4D6}"/>
              </a:ext>
            </a:extLst>
          </p:cNvPr>
          <p:cNvSpPr>
            <a:spLocks noGrp="1"/>
          </p:cNvSpPr>
          <p:nvPr>
            <p:ph type="sldNum" sz="quarter" idx="4"/>
          </p:nvPr>
        </p:nvSpPr>
        <p:spPr>
          <a:xfrm>
            <a:off x="9299531" y="6356350"/>
            <a:ext cx="2743200" cy="365125"/>
          </a:xfrm>
          <a:prstGeom prst="rect">
            <a:avLst/>
          </a:prstGeom>
        </p:spPr>
        <p:txBody>
          <a:bodyPr vert="horz" lIns="91440" tIns="45720" rIns="91440" bIns="45720" rtlCol="0" anchor="ctr"/>
          <a:lstStyle>
            <a:lvl1pPr algn="r">
              <a:defRPr sz="900">
                <a:solidFill>
                  <a:schemeClr val="tx1"/>
                </a:solidFill>
              </a:defRPr>
            </a:lvl1pPr>
          </a:lstStyle>
          <a:p>
            <a:r>
              <a:rPr lang="en-US" dirty="0"/>
              <a:t>pg. </a:t>
            </a:r>
            <a:fld id="{FC430F8B-3CD4-5142-8263-B018E2EAFD66}" type="slidenum">
              <a:rPr lang="en-US" smtClean="0"/>
              <a:pPr/>
              <a:t>‹#›</a:t>
            </a:fld>
            <a:endParaRPr lang="en-US" dirty="0"/>
          </a:p>
        </p:txBody>
      </p:sp>
    </p:spTree>
    <p:extLst>
      <p:ext uri="{BB962C8B-B14F-4D97-AF65-F5344CB8AC3E}">
        <p14:creationId xmlns:p14="http://schemas.microsoft.com/office/powerpoint/2010/main" val="21446690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Blank Dark">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88567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Picture with Caption Black">
    <p:bg>
      <p:bgPr>
        <a:solidFill>
          <a:schemeClr val="accent2"/>
        </a:solidFill>
        <a:effectLst/>
      </p:bgPr>
    </p:bg>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FE3603C9-86C8-BF46-B7EF-C0B6CEFC38BE}"/>
              </a:ext>
            </a:extLst>
          </p:cNvPr>
          <p:cNvSpPr>
            <a:spLocks noGrp="1"/>
          </p:cNvSpPr>
          <p:nvPr>
            <p:ph type="pic" idx="1" hasCustomPrompt="1"/>
          </p:nvPr>
        </p:nvSpPr>
        <p:spPr>
          <a:xfrm>
            <a:off x="0" y="0"/>
            <a:ext cx="5814952" cy="6858000"/>
          </a:xfrm>
          <a:prstGeom prst="rect">
            <a:avLst/>
          </a:prstGeom>
          <a:solidFill>
            <a:schemeClr val="bg2"/>
          </a:solidFill>
        </p:spPr>
        <p:txBody>
          <a:bodyPr anchor="ctr"/>
          <a:lstStyle>
            <a:lvl1pPr marL="0" indent="0" algn="ctr">
              <a:buNone/>
              <a:defRPr sz="3200">
                <a:solidFill>
                  <a:srgbClr val="FF0000"/>
                </a:solidFill>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Insert Picture Here</a:t>
            </a:r>
          </a:p>
        </p:txBody>
      </p:sp>
      <p:pic>
        <p:nvPicPr>
          <p:cNvPr id="11" name="Picture 10">
            <a:extLst>
              <a:ext uri="{FF2B5EF4-FFF2-40B4-BE49-F238E27FC236}">
                <a16:creationId xmlns:a16="http://schemas.microsoft.com/office/drawing/2014/main" id="{97D9CFA3-8928-1646-B0BF-154BA17A0E98}"/>
              </a:ext>
            </a:extLst>
          </p:cNvPr>
          <p:cNvPicPr>
            <a:picLocks noChangeAspect="1"/>
          </p:cNvPicPr>
          <p:nvPr userDrawn="1"/>
        </p:nvPicPr>
        <p:blipFill>
          <a:blip r:embed="rId2"/>
          <a:stretch>
            <a:fillRect/>
          </a:stretch>
        </p:blipFill>
        <p:spPr>
          <a:xfrm>
            <a:off x="11253321" y="401700"/>
            <a:ext cx="471450" cy="340318"/>
          </a:xfrm>
          <a:prstGeom prst="rect">
            <a:avLst/>
          </a:prstGeom>
        </p:spPr>
      </p:pic>
      <p:sp>
        <p:nvSpPr>
          <p:cNvPr id="13" name="Date Placeholder 3">
            <a:extLst>
              <a:ext uri="{FF2B5EF4-FFF2-40B4-BE49-F238E27FC236}">
                <a16:creationId xmlns:a16="http://schemas.microsoft.com/office/drawing/2014/main" id="{C6CA5B73-D304-7B41-B8AF-AEB4514305C9}"/>
              </a:ext>
            </a:extLst>
          </p:cNvPr>
          <p:cNvSpPr>
            <a:spLocks noGrp="1"/>
          </p:cNvSpPr>
          <p:nvPr>
            <p:ph type="dt" sz="half" idx="10"/>
          </p:nvPr>
        </p:nvSpPr>
        <p:spPr>
          <a:xfrm>
            <a:off x="713095" y="6356350"/>
            <a:ext cx="2743200" cy="365125"/>
          </a:xfrm>
          <a:prstGeom prst="rect">
            <a:avLst/>
          </a:prstGeom>
          <a:noFill/>
        </p:spPr>
        <p:txBody>
          <a:bodyPr/>
          <a:lstStyle>
            <a:lvl1pPr>
              <a:defRPr sz="900">
                <a:solidFill>
                  <a:schemeClr val="tx1"/>
                </a:solidFill>
                <a:latin typeface="Arial" panose="020B0604020202020204" pitchFamily="34" charset="0"/>
                <a:cs typeface="Arial" panose="020B0604020202020204" pitchFamily="34" charset="0"/>
              </a:defRPr>
            </a:lvl1pPr>
          </a:lstStyle>
          <a:p>
            <a:fld id="{430E9D15-17A6-4113-A46A-7F69B8C0E81A}" type="datetime1">
              <a:rPr lang="en-US" smtClean="0"/>
              <a:t>7/5/2024</a:t>
            </a:fld>
            <a:endParaRPr lang="en-US" dirty="0"/>
          </a:p>
        </p:txBody>
      </p:sp>
      <p:sp>
        <p:nvSpPr>
          <p:cNvPr id="14" name="Footer Placeholder 4">
            <a:extLst>
              <a:ext uri="{FF2B5EF4-FFF2-40B4-BE49-F238E27FC236}">
                <a16:creationId xmlns:a16="http://schemas.microsoft.com/office/drawing/2014/main" id="{80F6A529-6EE4-B44E-8EB8-B66324D4AFD5}"/>
              </a:ext>
            </a:extLst>
          </p:cNvPr>
          <p:cNvSpPr>
            <a:spLocks noGrp="1"/>
          </p:cNvSpPr>
          <p:nvPr>
            <p:ph type="ftr" sz="quarter" idx="3"/>
          </p:nvPr>
        </p:nvSpPr>
        <p:spPr>
          <a:xfrm>
            <a:off x="724970" y="372472"/>
            <a:ext cx="4114800" cy="365125"/>
          </a:xfrm>
          <a:prstGeom prst="rect">
            <a:avLst/>
          </a:prstGeom>
        </p:spPr>
        <p:txBody>
          <a:bodyPr/>
          <a:lstStyle>
            <a:lvl1pPr algn="l">
              <a:defRPr sz="800">
                <a:solidFill>
                  <a:schemeClr val="tx1"/>
                </a:solidFill>
                <a:latin typeface="Arial" panose="020B0604020202020204" pitchFamily="34" charset="0"/>
                <a:cs typeface="Arial" panose="020B0604020202020204" pitchFamily="34" charset="0"/>
              </a:defRPr>
            </a:lvl1pPr>
          </a:lstStyle>
          <a:p>
            <a:r>
              <a:rPr lang="en-US" dirty="0"/>
              <a:t>Deck title goes here // Section title goes here</a:t>
            </a:r>
          </a:p>
        </p:txBody>
      </p:sp>
      <p:sp>
        <p:nvSpPr>
          <p:cNvPr id="8" name="Title 1">
            <a:extLst>
              <a:ext uri="{FF2B5EF4-FFF2-40B4-BE49-F238E27FC236}">
                <a16:creationId xmlns:a16="http://schemas.microsoft.com/office/drawing/2014/main" id="{911C5A2D-515D-F846-AA0E-34294DF39F80}"/>
              </a:ext>
            </a:extLst>
          </p:cNvPr>
          <p:cNvSpPr>
            <a:spLocks noGrp="1"/>
          </p:cNvSpPr>
          <p:nvPr>
            <p:ph type="title"/>
          </p:nvPr>
        </p:nvSpPr>
        <p:spPr>
          <a:xfrm>
            <a:off x="6627707" y="1092530"/>
            <a:ext cx="5415024" cy="1103079"/>
          </a:xfrm>
          <a:prstGeom prst="rect">
            <a:avLst/>
          </a:prstGeom>
        </p:spPr>
        <p:txBody>
          <a:bodyPr anchor="b"/>
          <a:lstStyle>
            <a:lvl1pPr>
              <a:lnSpc>
                <a:spcPct val="80000"/>
              </a:lnSpc>
              <a:defRPr sz="4000" spc="-150">
                <a:solidFill>
                  <a:schemeClr val="tx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2" name="Text Placeholder 3">
            <a:extLst>
              <a:ext uri="{FF2B5EF4-FFF2-40B4-BE49-F238E27FC236}">
                <a16:creationId xmlns:a16="http://schemas.microsoft.com/office/drawing/2014/main" id="{684775B9-7B00-A544-8079-EE88F1ECBC15}"/>
              </a:ext>
            </a:extLst>
          </p:cNvPr>
          <p:cNvSpPr>
            <a:spLocks noGrp="1"/>
          </p:cNvSpPr>
          <p:nvPr>
            <p:ph type="body" sz="half" idx="2"/>
          </p:nvPr>
        </p:nvSpPr>
        <p:spPr>
          <a:xfrm>
            <a:off x="6627707" y="2276860"/>
            <a:ext cx="5415024" cy="4079490"/>
          </a:xfrm>
          <a:prstGeom prst="rect">
            <a:avLst/>
          </a:prstGeom>
        </p:spPr>
        <p:txBody>
          <a:bodyPr/>
          <a:lstStyle>
            <a:lvl1pPr marL="0" indent="0">
              <a:buNone/>
              <a:defRPr sz="1600">
                <a:solidFill>
                  <a:schemeClr val="tx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5" name="Slide Number Placeholder 3">
            <a:extLst>
              <a:ext uri="{FF2B5EF4-FFF2-40B4-BE49-F238E27FC236}">
                <a16:creationId xmlns:a16="http://schemas.microsoft.com/office/drawing/2014/main" id="{ED9F3118-4419-0343-91C2-98DA485EE4D6}"/>
              </a:ext>
            </a:extLst>
          </p:cNvPr>
          <p:cNvSpPr>
            <a:spLocks noGrp="1"/>
          </p:cNvSpPr>
          <p:nvPr>
            <p:ph type="sldNum" sz="quarter" idx="4"/>
          </p:nvPr>
        </p:nvSpPr>
        <p:spPr>
          <a:xfrm>
            <a:off x="9299531" y="6356350"/>
            <a:ext cx="2743200" cy="365125"/>
          </a:xfrm>
          <a:prstGeom prst="rect">
            <a:avLst/>
          </a:prstGeom>
        </p:spPr>
        <p:txBody>
          <a:bodyPr vert="horz" lIns="91440" tIns="45720" rIns="91440" bIns="45720" rtlCol="0" anchor="ctr"/>
          <a:lstStyle>
            <a:lvl1pPr algn="r">
              <a:defRPr sz="900">
                <a:solidFill>
                  <a:schemeClr val="tx1"/>
                </a:solidFill>
              </a:defRPr>
            </a:lvl1pPr>
          </a:lstStyle>
          <a:p>
            <a:r>
              <a:rPr lang="en-US" dirty="0"/>
              <a:t>pg. </a:t>
            </a:r>
            <a:fld id="{FC430F8B-3CD4-5142-8263-B018E2EAFD66}" type="slidenum">
              <a:rPr lang="en-US" smtClean="0"/>
              <a:pPr/>
              <a:t>‹#›</a:t>
            </a:fld>
            <a:endParaRPr lang="en-US" dirty="0"/>
          </a:p>
        </p:txBody>
      </p:sp>
    </p:spTree>
    <p:extLst>
      <p:ext uri="{BB962C8B-B14F-4D97-AF65-F5344CB8AC3E}">
        <p14:creationId xmlns:p14="http://schemas.microsoft.com/office/powerpoint/2010/main" val="8820489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Picture with Caption Black">
    <p:bg>
      <p:bgPr>
        <a:solidFill>
          <a:schemeClr val="tx1"/>
        </a:solidFill>
        <a:effectLst/>
      </p:bgPr>
    </p:bg>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FE3603C9-86C8-BF46-B7EF-C0B6CEFC38BE}"/>
              </a:ext>
            </a:extLst>
          </p:cNvPr>
          <p:cNvSpPr>
            <a:spLocks noGrp="1"/>
          </p:cNvSpPr>
          <p:nvPr>
            <p:ph type="pic" idx="1" hasCustomPrompt="1"/>
          </p:nvPr>
        </p:nvSpPr>
        <p:spPr>
          <a:xfrm>
            <a:off x="0" y="0"/>
            <a:ext cx="5814952" cy="6858000"/>
          </a:xfrm>
          <a:prstGeom prst="rect">
            <a:avLst/>
          </a:prstGeom>
          <a:solidFill>
            <a:schemeClr val="bg2"/>
          </a:solidFill>
        </p:spPr>
        <p:txBody>
          <a:bodyPr anchor="ctr"/>
          <a:lstStyle>
            <a:lvl1pPr marL="0" indent="0" algn="ctr">
              <a:buNone/>
              <a:defRPr sz="3200">
                <a:solidFill>
                  <a:srgbClr val="FF0000"/>
                </a:solidFill>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Insert Picture Here</a:t>
            </a:r>
          </a:p>
        </p:txBody>
      </p:sp>
      <p:pic>
        <p:nvPicPr>
          <p:cNvPr id="11" name="Picture 10">
            <a:extLst>
              <a:ext uri="{FF2B5EF4-FFF2-40B4-BE49-F238E27FC236}">
                <a16:creationId xmlns:a16="http://schemas.microsoft.com/office/drawing/2014/main" id="{97D9CFA3-8928-1646-B0BF-154BA17A0E98}"/>
              </a:ext>
            </a:extLst>
          </p:cNvPr>
          <p:cNvPicPr>
            <a:picLocks noChangeAspect="1"/>
          </p:cNvPicPr>
          <p:nvPr userDrawn="1"/>
        </p:nvPicPr>
        <p:blipFill>
          <a:blip r:embed="rId2"/>
          <a:stretch>
            <a:fillRect/>
          </a:stretch>
        </p:blipFill>
        <p:spPr>
          <a:xfrm>
            <a:off x="11253321" y="401700"/>
            <a:ext cx="471450" cy="340318"/>
          </a:xfrm>
          <a:prstGeom prst="rect">
            <a:avLst/>
          </a:prstGeom>
        </p:spPr>
      </p:pic>
      <p:sp>
        <p:nvSpPr>
          <p:cNvPr id="13" name="Date Placeholder 3">
            <a:extLst>
              <a:ext uri="{FF2B5EF4-FFF2-40B4-BE49-F238E27FC236}">
                <a16:creationId xmlns:a16="http://schemas.microsoft.com/office/drawing/2014/main" id="{C6CA5B73-D304-7B41-B8AF-AEB4514305C9}"/>
              </a:ext>
            </a:extLst>
          </p:cNvPr>
          <p:cNvSpPr>
            <a:spLocks noGrp="1"/>
          </p:cNvSpPr>
          <p:nvPr>
            <p:ph type="dt" sz="half" idx="10"/>
          </p:nvPr>
        </p:nvSpPr>
        <p:spPr>
          <a:xfrm>
            <a:off x="713095" y="6356350"/>
            <a:ext cx="2743200" cy="365125"/>
          </a:xfrm>
          <a:prstGeom prst="rect">
            <a:avLst/>
          </a:prstGeom>
          <a:noFill/>
        </p:spPr>
        <p:txBody>
          <a:bodyPr/>
          <a:lstStyle>
            <a:lvl1pPr>
              <a:defRPr sz="900">
                <a:solidFill>
                  <a:schemeClr val="tx1"/>
                </a:solidFill>
                <a:latin typeface="Arial" panose="020B0604020202020204" pitchFamily="34" charset="0"/>
                <a:cs typeface="Arial" panose="020B0604020202020204" pitchFamily="34" charset="0"/>
              </a:defRPr>
            </a:lvl1pPr>
          </a:lstStyle>
          <a:p>
            <a:fld id="{37578C28-4141-4313-9211-9E1194207B5B}" type="datetime1">
              <a:rPr lang="en-US" smtClean="0"/>
              <a:t>7/5/2024</a:t>
            </a:fld>
            <a:endParaRPr lang="en-US" dirty="0"/>
          </a:p>
        </p:txBody>
      </p:sp>
      <p:sp>
        <p:nvSpPr>
          <p:cNvPr id="14" name="Footer Placeholder 4">
            <a:extLst>
              <a:ext uri="{FF2B5EF4-FFF2-40B4-BE49-F238E27FC236}">
                <a16:creationId xmlns:a16="http://schemas.microsoft.com/office/drawing/2014/main" id="{80F6A529-6EE4-B44E-8EB8-B66324D4AFD5}"/>
              </a:ext>
            </a:extLst>
          </p:cNvPr>
          <p:cNvSpPr>
            <a:spLocks noGrp="1"/>
          </p:cNvSpPr>
          <p:nvPr>
            <p:ph type="ftr" sz="quarter" idx="3"/>
          </p:nvPr>
        </p:nvSpPr>
        <p:spPr>
          <a:xfrm>
            <a:off x="724970" y="372472"/>
            <a:ext cx="4114800" cy="365125"/>
          </a:xfrm>
          <a:prstGeom prst="rect">
            <a:avLst/>
          </a:prstGeom>
        </p:spPr>
        <p:txBody>
          <a:bodyPr/>
          <a:lstStyle>
            <a:lvl1pPr algn="l">
              <a:defRPr sz="800">
                <a:solidFill>
                  <a:schemeClr val="tx1"/>
                </a:solidFill>
                <a:latin typeface="Arial" panose="020B0604020202020204" pitchFamily="34" charset="0"/>
                <a:cs typeface="Arial" panose="020B0604020202020204" pitchFamily="34" charset="0"/>
              </a:defRPr>
            </a:lvl1pPr>
          </a:lstStyle>
          <a:p>
            <a:r>
              <a:rPr lang="en-US" dirty="0"/>
              <a:t>Deck title goes here // Section title goes here</a:t>
            </a:r>
          </a:p>
        </p:txBody>
      </p:sp>
      <p:sp>
        <p:nvSpPr>
          <p:cNvPr id="8" name="Title 1">
            <a:extLst>
              <a:ext uri="{FF2B5EF4-FFF2-40B4-BE49-F238E27FC236}">
                <a16:creationId xmlns:a16="http://schemas.microsoft.com/office/drawing/2014/main" id="{911C5A2D-515D-F846-AA0E-34294DF39F80}"/>
              </a:ext>
            </a:extLst>
          </p:cNvPr>
          <p:cNvSpPr>
            <a:spLocks noGrp="1"/>
          </p:cNvSpPr>
          <p:nvPr>
            <p:ph type="title"/>
          </p:nvPr>
        </p:nvSpPr>
        <p:spPr>
          <a:xfrm>
            <a:off x="6627707" y="1092530"/>
            <a:ext cx="5415024" cy="1103079"/>
          </a:xfrm>
          <a:prstGeom prst="rect">
            <a:avLst/>
          </a:prstGeom>
        </p:spPr>
        <p:txBody>
          <a:bodyPr anchor="b"/>
          <a:lstStyle>
            <a:lvl1pPr>
              <a:lnSpc>
                <a:spcPct val="80000"/>
              </a:lnSpc>
              <a:defRPr sz="4000" spc="-150">
                <a:solidFill>
                  <a:schemeClr val="bg2"/>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2" name="Text Placeholder 3">
            <a:extLst>
              <a:ext uri="{FF2B5EF4-FFF2-40B4-BE49-F238E27FC236}">
                <a16:creationId xmlns:a16="http://schemas.microsoft.com/office/drawing/2014/main" id="{684775B9-7B00-A544-8079-EE88F1ECBC15}"/>
              </a:ext>
            </a:extLst>
          </p:cNvPr>
          <p:cNvSpPr>
            <a:spLocks noGrp="1"/>
          </p:cNvSpPr>
          <p:nvPr>
            <p:ph type="body" sz="half" idx="2"/>
          </p:nvPr>
        </p:nvSpPr>
        <p:spPr>
          <a:xfrm>
            <a:off x="6627707" y="2276860"/>
            <a:ext cx="5415024" cy="4079490"/>
          </a:xfrm>
          <a:prstGeom prst="rect">
            <a:avLst/>
          </a:prstGeom>
        </p:spPr>
        <p:txBody>
          <a:bodyPr/>
          <a:lstStyle>
            <a:lvl1pPr marL="0" indent="0">
              <a:buNone/>
              <a:defRPr sz="1600">
                <a:solidFill>
                  <a:schemeClr val="bg2"/>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5" name="Slide Number Placeholder 3">
            <a:extLst>
              <a:ext uri="{FF2B5EF4-FFF2-40B4-BE49-F238E27FC236}">
                <a16:creationId xmlns:a16="http://schemas.microsoft.com/office/drawing/2014/main" id="{ED9F3118-4419-0343-91C2-98DA485EE4D6}"/>
              </a:ext>
            </a:extLst>
          </p:cNvPr>
          <p:cNvSpPr>
            <a:spLocks noGrp="1"/>
          </p:cNvSpPr>
          <p:nvPr>
            <p:ph type="sldNum" sz="quarter" idx="4"/>
          </p:nvPr>
        </p:nvSpPr>
        <p:spPr>
          <a:xfrm>
            <a:off x="9299531" y="6356350"/>
            <a:ext cx="2743200" cy="365125"/>
          </a:xfrm>
          <a:prstGeom prst="rect">
            <a:avLst/>
          </a:prstGeom>
        </p:spPr>
        <p:txBody>
          <a:bodyPr vert="horz" lIns="91440" tIns="45720" rIns="91440" bIns="45720" rtlCol="0" anchor="ctr"/>
          <a:lstStyle>
            <a:lvl1pPr algn="r">
              <a:defRPr sz="900">
                <a:solidFill>
                  <a:schemeClr val="bg2"/>
                </a:solidFill>
              </a:defRPr>
            </a:lvl1pPr>
          </a:lstStyle>
          <a:p>
            <a:r>
              <a:rPr lang="en-US" dirty="0"/>
              <a:t>pg. </a:t>
            </a:r>
            <a:fld id="{FC430F8B-3CD4-5142-8263-B018E2EAFD66}" type="slidenum">
              <a:rPr lang="en-US" smtClean="0"/>
              <a:pPr/>
              <a:t>‹#›</a:t>
            </a:fld>
            <a:endParaRPr lang="en-US" dirty="0"/>
          </a:p>
        </p:txBody>
      </p:sp>
    </p:spTree>
    <p:extLst>
      <p:ext uri="{BB962C8B-B14F-4D97-AF65-F5344CB8AC3E}">
        <p14:creationId xmlns:p14="http://schemas.microsoft.com/office/powerpoint/2010/main" val="37458188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Picture with Caption Blu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EC9F05B-6E13-8544-8AA4-24548B3BFA93}"/>
              </a:ext>
            </a:extLst>
          </p:cNvPr>
          <p:cNvSpPr>
            <a:spLocks noGrp="1"/>
          </p:cNvSpPr>
          <p:nvPr>
            <p:ph type="pic" sz="quarter" idx="11" hasCustomPrompt="1"/>
          </p:nvPr>
        </p:nvSpPr>
        <p:spPr>
          <a:xfrm>
            <a:off x="0" y="0"/>
            <a:ext cx="12192000" cy="6858000"/>
          </a:xfrm>
          <a:prstGeom prst="rect">
            <a:avLst/>
          </a:prstGeom>
        </p:spPr>
        <p:txBody>
          <a:bodyPr anchor="ctr"/>
          <a:lstStyle>
            <a:lvl1pPr marL="0" indent="0" algn="ctr">
              <a:buNone/>
              <a:defRPr>
                <a:solidFill>
                  <a:srgbClr val="FF0000"/>
                </a:solidFill>
                <a:latin typeface="Arial" panose="020B0604020202020204" pitchFamily="34" charset="0"/>
                <a:cs typeface="Arial" panose="020B0604020202020204" pitchFamily="34" charset="0"/>
              </a:defRPr>
            </a:lvl1pPr>
          </a:lstStyle>
          <a:p>
            <a:r>
              <a:rPr lang="en-US" dirty="0"/>
              <a:t>Insert Full Bleed Picture</a:t>
            </a:r>
          </a:p>
        </p:txBody>
      </p:sp>
      <p:pic>
        <p:nvPicPr>
          <p:cNvPr id="11" name="Picture 10">
            <a:extLst>
              <a:ext uri="{FF2B5EF4-FFF2-40B4-BE49-F238E27FC236}">
                <a16:creationId xmlns:a16="http://schemas.microsoft.com/office/drawing/2014/main" id="{97D9CFA3-8928-1646-B0BF-154BA17A0E98}"/>
              </a:ext>
            </a:extLst>
          </p:cNvPr>
          <p:cNvPicPr>
            <a:picLocks noChangeAspect="1"/>
          </p:cNvPicPr>
          <p:nvPr userDrawn="1"/>
        </p:nvPicPr>
        <p:blipFill>
          <a:blip r:embed="rId2"/>
          <a:stretch>
            <a:fillRect/>
          </a:stretch>
        </p:blipFill>
        <p:spPr>
          <a:xfrm>
            <a:off x="11253321" y="401700"/>
            <a:ext cx="471450" cy="340318"/>
          </a:xfrm>
          <a:prstGeom prst="rect">
            <a:avLst/>
          </a:prstGeom>
        </p:spPr>
      </p:pic>
      <p:sp>
        <p:nvSpPr>
          <p:cNvPr id="13" name="Date Placeholder 3">
            <a:extLst>
              <a:ext uri="{FF2B5EF4-FFF2-40B4-BE49-F238E27FC236}">
                <a16:creationId xmlns:a16="http://schemas.microsoft.com/office/drawing/2014/main" id="{C6CA5B73-D304-7B41-B8AF-AEB4514305C9}"/>
              </a:ext>
            </a:extLst>
          </p:cNvPr>
          <p:cNvSpPr>
            <a:spLocks noGrp="1"/>
          </p:cNvSpPr>
          <p:nvPr>
            <p:ph type="dt" sz="half" idx="10"/>
          </p:nvPr>
        </p:nvSpPr>
        <p:spPr>
          <a:xfrm>
            <a:off x="713095" y="6356350"/>
            <a:ext cx="2743200" cy="365125"/>
          </a:xfrm>
          <a:prstGeom prst="rect">
            <a:avLst/>
          </a:prstGeom>
          <a:noFill/>
        </p:spPr>
        <p:txBody>
          <a:bodyPr/>
          <a:lstStyle>
            <a:lvl1pPr>
              <a:defRPr sz="900">
                <a:solidFill>
                  <a:schemeClr val="tx1"/>
                </a:solidFill>
                <a:latin typeface="Arial" panose="020B0604020202020204" pitchFamily="34" charset="0"/>
                <a:cs typeface="Arial" panose="020B0604020202020204" pitchFamily="34" charset="0"/>
              </a:defRPr>
            </a:lvl1pPr>
          </a:lstStyle>
          <a:p>
            <a:fld id="{D0A925F7-60D9-46E3-8847-4194D0DAE1C1}" type="datetime1">
              <a:rPr lang="en-US" smtClean="0"/>
              <a:t>7/5/2024</a:t>
            </a:fld>
            <a:endParaRPr lang="en-US" dirty="0"/>
          </a:p>
        </p:txBody>
      </p:sp>
      <p:sp>
        <p:nvSpPr>
          <p:cNvPr id="14" name="Footer Placeholder 4">
            <a:extLst>
              <a:ext uri="{FF2B5EF4-FFF2-40B4-BE49-F238E27FC236}">
                <a16:creationId xmlns:a16="http://schemas.microsoft.com/office/drawing/2014/main" id="{80F6A529-6EE4-B44E-8EB8-B66324D4AFD5}"/>
              </a:ext>
            </a:extLst>
          </p:cNvPr>
          <p:cNvSpPr>
            <a:spLocks noGrp="1"/>
          </p:cNvSpPr>
          <p:nvPr>
            <p:ph type="ftr" sz="quarter" idx="3"/>
          </p:nvPr>
        </p:nvSpPr>
        <p:spPr>
          <a:xfrm>
            <a:off x="724970" y="372472"/>
            <a:ext cx="4114800" cy="365125"/>
          </a:xfrm>
          <a:prstGeom prst="rect">
            <a:avLst/>
          </a:prstGeom>
        </p:spPr>
        <p:txBody>
          <a:bodyPr/>
          <a:lstStyle>
            <a:lvl1pPr algn="l">
              <a:defRPr sz="800">
                <a:solidFill>
                  <a:schemeClr val="tx1"/>
                </a:solidFill>
                <a:latin typeface="Arial" panose="020B0604020202020204" pitchFamily="34" charset="0"/>
                <a:cs typeface="Arial" panose="020B0604020202020204" pitchFamily="34" charset="0"/>
              </a:defRPr>
            </a:lvl1pPr>
          </a:lstStyle>
          <a:p>
            <a:r>
              <a:rPr lang="en-US" dirty="0"/>
              <a:t>Deck title goes here // Section title goes here</a:t>
            </a:r>
          </a:p>
        </p:txBody>
      </p:sp>
      <p:sp>
        <p:nvSpPr>
          <p:cNvPr id="6" name="Text Placeholder 5">
            <a:extLst>
              <a:ext uri="{FF2B5EF4-FFF2-40B4-BE49-F238E27FC236}">
                <a16:creationId xmlns:a16="http://schemas.microsoft.com/office/drawing/2014/main" id="{24E01781-154C-1F4E-BF36-3AB9DAB74F02}"/>
              </a:ext>
            </a:extLst>
          </p:cNvPr>
          <p:cNvSpPr>
            <a:spLocks noGrp="1"/>
          </p:cNvSpPr>
          <p:nvPr>
            <p:ph type="body" sz="quarter" idx="12" hasCustomPrompt="1"/>
          </p:nvPr>
        </p:nvSpPr>
        <p:spPr>
          <a:xfrm>
            <a:off x="1897063" y="2229644"/>
            <a:ext cx="8393112" cy="576186"/>
          </a:xfrm>
          <a:prstGeom prst="rect">
            <a:avLst/>
          </a:prstGeom>
        </p:spPr>
        <p:txBody>
          <a:bodyPr/>
          <a:lstStyle>
            <a:lvl1pPr marL="0" indent="0" algn="ctr">
              <a:buNone/>
              <a:defRPr sz="4000" spc="-150">
                <a:latin typeface="Arial" panose="020B0604020202020204" pitchFamily="34"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en-US" dirty="0"/>
              <a:t>Text Over Image</a:t>
            </a:r>
          </a:p>
        </p:txBody>
      </p:sp>
      <p:sp>
        <p:nvSpPr>
          <p:cNvPr id="12" name="Slide Number Placeholder 3">
            <a:extLst>
              <a:ext uri="{FF2B5EF4-FFF2-40B4-BE49-F238E27FC236}">
                <a16:creationId xmlns:a16="http://schemas.microsoft.com/office/drawing/2014/main" id="{C28466B3-C3DF-7F44-AD0D-B22FF99602A7}"/>
              </a:ext>
            </a:extLst>
          </p:cNvPr>
          <p:cNvSpPr>
            <a:spLocks noGrp="1"/>
          </p:cNvSpPr>
          <p:nvPr>
            <p:ph type="sldNum" sz="quarter" idx="4"/>
          </p:nvPr>
        </p:nvSpPr>
        <p:spPr>
          <a:xfrm>
            <a:off x="9299531" y="6356350"/>
            <a:ext cx="2743200" cy="365125"/>
          </a:xfrm>
          <a:prstGeom prst="rect">
            <a:avLst/>
          </a:prstGeom>
        </p:spPr>
        <p:txBody>
          <a:bodyPr vert="horz" lIns="91440" tIns="45720" rIns="91440" bIns="45720" rtlCol="0" anchor="ctr"/>
          <a:lstStyle>
            <a:lvl1pPr algn="r">
              <a:defRPr sz="900">
                <a:solidFill>
                  <a:schemeClr val="tx1"/>
                </a:solidFill>
              </a:defRPr>
            </a:lvl1pPr>
          </a:lstStyle>
          <a:p>
            <a:r>
              <a:rPr lang="en-US" dirty="0"/>
              <a:t>pg. </a:t>
            </a:r>
            <a:fld id="{FC430F8B-3CD4-5142-8263-B018E2EAFD66}" type="slidenum">
              <a:rPr lang="en-US" smtClean="0"/>
              <a:pPr/>
              <a:t>‹#›</a:t>
            </a:fld>
            <a:endParaRPr lang="en-US" dirty="0"/>
          </a:p>
        </p:txBody>
      </p:sp>
    </p:spTree>
    <p:extLst>
      <p:ext uri="{BB962C8B-B14F-4D97-AF65-F5344CB8AC3E}">
        <p14:creationId xmlns:p14="http://schemas.microsoft.com/office/powerpoint/2010/main" val="23210212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Large Caption Blue">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B516108-4708-464C-B4A6-6D6C76C881A7}"/>
              </a:ext>
            </a:extLst>
          </p:cNvPr>
          <p:cNvSpPr>
            <a:spLocks noGrp="1"/>
          </p:cNvSpPr>
          <p:nvPr>
            <p:ph sz="half" idx="2"/>
          </p:nvPr>
        </p:nvSpPr>
        <p:spPr>
          <a:xfrm>
            <a:off x="629392" y="1377539"/>
            <a:ext cx="10724408" cy="4799424"/>
          </a:xfrm>
          <a:prstGeom prst="rect">
            <a:avLst/>
          </a:prstGeom>
        </p:spPr>
        <p:txBody>
          <a:bodyPr/>
          <a:lstStyle>
            <a:lvl1pPr marL="0" indent="0">
              <a:buFontTx/>
              <a:buNone/>
              <a:defRPr sz="4000" spc="-150">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pic>
        <p:nvPicPr>
          <p:cNvPr id="9" name="Picture 8">
            <a:extLst>
              <a:ext uri="{FF2B5EF4-FFF2-40B4-BE49-F238E27FC236}">
                <a16:creationId xmlns:a16="http://schemas.microsoft.com/office/drawing/2014/main" id="{2F2B3A90-99C5-2A4D-BD1C-E7FA86947DA9}"/>
              </a:ext>
            </a:extLst>
          </p:cNvPr>
          <p:cNvPicPr>
            <a:picLocks noChangeAspect="1"/>
          </p:cNvPicPr>
          <p:nvPr userDrawn="1"/>
        </p:nvPicPr>
        <p:blipFill>
          <a:blip r:embed="rId2"/>
          <a:stretch>
            <a:fillRect/>
          </a:stretch>
        </p:blipFill>
        <p:spPr>
          <a:xfrm>
            <a:off x="11253321" y="401700"/>
            <a:ext cx="471450" cy="340318"/>
          </a:xfrm>
          <a:prstGeom prst="rect">
            <a:avLst/>
          </a:prstGeom>
        </p:spPr>
      </p:pic>
      <p:sp>
        <p:nvSpPr>
          <p:cNvPr id="10" name="Date Placeholder 3">
            <a:extLst>
              <a:ext uri="{FF2B5EF4-FFF2-40B4-BE49-F238E27FC236}">
                <a16:creationId xmlns:a16="http://schemas.microsoft.com/office/drawing/2014/main" id="{D0D6DF1B-420D-1A41-AB27-4C0E4ABDBB5D}"/>
              </a:ext>
            </a:extLst>
          </p:cNvPr>
          <p:cNvSpPr>
            <a:spLocks noGrp="1"/>
          </p:cNvSpPr>
          <p:nvPr>
            <p:ph type="dt" sz="half" idx="10"/>
          </p:nvPr>
        </p:nvSpPr>
        <p:spPr>
          <a:xfrm>
            <a:off x="713095" y="6356350"/>
            <a:ext cx="2743200" cy="365125"/>
          </a:xfrm>
          <a:prstGeom prst="rect">
            <a:avLst/>
          </a:prstGeom>
          <a:noFill/>
        </p:spPr>
        <p:txBody>
          <a:bodyPr/>
          <a:lstStyle>
            <a:lvl1pPr>
              <a:defRPr>
                <a:solidFill>
                  <a:schemeClr val="tx1"/>
                </a:solidFill>
              </a:defRPr>
            </a:lvl1pPr>
          </a:lstStyle>
          <a:p>
            <a:fld id="{30DCD8A0-4585-4DA0-9C19-A9B65DAC945D}" type="datetime1">
              <a:rPr lang="en-US" smtClean="0"/>
              <a:t>7/5/2024</a:t>
            </a:fld>
            <a:endParaRPr lang="en-US" dirty="0"/>
          </a:p>
        </p:txBody>
      </p:sp>
      <p:sp>
        <p:nvSpPr>
          <p:cNvPr id="11" name="Footer Placeholder 4">
            <a:extLst>
              <a:ext uri="{FF2B5EF4-FFF2-40B4-BE49-F238E27FC236}">
                <a16:creationId xmlns:a16="http://schemas.microsoft.com/office/drawing/2014/main" id="{FA22105D-F71E-A94C-9331-F51FD3E20AA1}"/>
              </a:ext>
            </a:extLst>
          </p:cNvPr>
          <p:cNvSpPr>
            <a:spLocks noGrp="1"/>
          </p:cNvSpPr>
          <p:nvPr>
            <p:ph type="ftr" sz="quarter" idx="3"/>
          </p:nvPr>
        </p:nvSpPr>
        <p:spPr>
          <a:xfrm>
            <a:off x="724970" y="372472"/>
            <a:ext cx="4114800" cy="365125"/>
          </a:xfrm>
          <a:prstGeom prst="rect">
            <a:avLst/>
          </a:prstGeom>
        </p:spPr>
        <p:txBody>
          <a:bodyPr/>
          <a:lstStyle>
            <a:lvl1pPr algn="l">
              <a:defRPr sz="800">
                <a:solidFill>
                  <a:schemeClr val="tx1"/>
                </a:solidFill>
                <a:latin typeface="Arial" panose="020B0604020202020204" pitchFamily="34" charset="0"/>
                <a:cs typeface="Arial" panose="020B0604020202020204" pitchFamily="34" charset="0"/>
              </a:defRPr>
            </a:lvl1pPr>
          </a:lstStyle>
          <a:p>
            <a:r>
              <a:rPr lang="en-US" dirty="0"/>
              <a:t>Deck title goes here // Section title goes here</a:t>
            </a:r>
          </a:p>
        </p:txBody>
      </p:sp>
      <p:sp>
        <p:nvSpPr>
          <p:cNvPr id="6" name="Slide Number Placeholder 3">
            <a:extLst>
              <a:ext uri="{FF2B5EF4-FFF2-40B4-BE49-F238E27FC236}">
                <a16:creationId xmlns:a16="http://schemas.microsoft.com/office/drawing/2014/main" id="{6F7385FE-5E91-FF44-830F-F41BF3A6C15D}"/>
              </a:ext>
            </a:extLst>
          </p:cNvPr>
          <p:cNvSpPr>
            <a:spLocks noGrp="1"/>
          </p:cNvSpPr>
          <p:nvPr>
            <p:ph type="sldNum" sz="quarter" idx="4"/>
          </p:nvPr>
        </p:nvSpPr>
        <p:spPr>
          <a:xfrm>
            <a:off x="9299531" y="6356350"/>
            <a:ext cx="2743200" cy="365125"/>
          </a:xfrm>
          <a:prstGeom prst="rect">
            <a:avLst/>
          </a:prstGeom>
        </p:spPr>
        <p:txBody>
          <a:bodyPr vert="horz" lIns="91440" tIns="45720" rIns="91440" bIns="45720" rtlCol="0" anchor="ctr"/>
          <a:lstStyle>
            <a:lvl1pPr algn="r">
              <a:defRPr sz="900">
                <a:solidFill>
                  <a:schemeClr val="tx1"/>
                </a:solidFill>
              </a:defRPr>
            </a:lvl1pPr>
          </a:lstStyle>
          <a:p>
            <a:r>
              <a:rPr lang="en-US" dirty="0"/>
              <a:t>pg. </a:t>
            </a:r>
            <a:fld id="{FC430F8B-3CD4-5142-8263-B018E2EAFD66}" type="slidenum">
              <a:rPr lang="en-US" smtClean="0"/>
              <a:pPr/>
              <a:t>‹#›</a:t>
            </a:fld>
            <a:endParaRPr lang="en-US" dirty="0"/>
          </a:p>
        </p:txBody>
      </p:sp>
    </p:spTree>
    <p:extLst>
      <p:ext uri="{BB962C8B-B14F-4D97-AF65-F5344CB8AC3E}">
        <p14:creationId xmlns:p14="http://schemas.microsoft.com/office/powerpoint/2010/main" val="29184365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Large Caption Blue">
    <p:bg>
      <p:bgPr>
        <a:solidFill>
          <a:schemeClr val="accent2"/>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F2B3A90-99C5-2A4D-BD1C-E7FA86947DA9}"/>
              </a:ext>
            </a:extLst>
          </p:cNvPr>
          <p:cNvPicPr>
            <a:picLocks noChangeAspect="1"/>
          </p:cNvPicPr>
          <p:nvPr userDrawn="1"/>
        </p:nvPicPr>
        <p:blipFill>
          <a:blip r:embed="rId2"/>
          <a:stretch>
            <a:fillRect/>
          </a:stretch>
        </p:blipFill>
        <p:spPr>
          <a:xfrm>
            <a:off x="11253321" y="401700"/>
            <a:ext cx="471450" cy="340318"/>
          </a:xfrm>
          <a:prstGeom prst="rect">
            <a:avLst/>
          </a:prstGeom>
        </p:spPr>
      </p:pic>
      <p:sp>
        <p:nvSpPr>
          <p:cNvPr id="10" name="Date Placeholder 3">
            <a:extLst>
              <a:ext uri="{FF2B5EF4-FFF2-40B4-BE49-F238E27FC236}">
                <a16:creationId xmlns:a16="http://schemas.microsoft.com/office/drawing/2014/main" id="{D0D6DF1B-420D-1A41-AB27-4C0E4ABDBB5D}"/>
              </a:ext>
            </a:extLst>
          </p:cNvPr>
          <p:cNvSpPr>
            <a:spLocks noGrp="1"/>
          </p:cNvSpPr>
          <p:nvPr>
            <p:ph type="dt" sz="half" idx="10"/>
          </p:nvPr>
        </p:nvSpPr>
        <p:spPr>
          <a:xfrm>
            <a:off x="713095" y="6356350"/>
            <a:ext cx="2743200" cy="365125"/>
          </a:xfrm>
          <a:prstGeom prst="rect">
            <a:avLst/>
          </a:prstGeom>
          <a:noFill/>
        </p:spPr>
        <p:txBody>
          <a:bodyPr/>
          <a:lstStyle>
            <a:lvl1pPr>
              <a:defRPr>
                <a:solidFill>
                  <a:schemeClr val="tx1"/>
                </a:solidFill>
              </a:defRPr>
            </a:lvl1pPr>
          </a:lstStyle>
          <a:p>
            <a:fld id="{6C3DD324-62AD-4CBB-8A02-AF924AE4FB50}" type="datetime1">
              <a:rPr lang="en-US" smtClean="0"/>
              <a:t>7/5/2024</a:t>
            </a:fld>
            <a:endParaRPr lang="en-US" dirty="0"/>
          </a:p>
        </p:txBody>
      </p:sp>
      <p:sp>
        <p:nvSpPr>
          <p:cNvPr id="11" name="Footer Placeholder 4">
            <a:extLst>
              <a:ext uri="{FF2B5EF4-FFF2-40B4-BE49-F238E27FC236}">
                <a16:creationId xmlns:a16="http://schemas.microsoft.com/office/drawing/2014/main" id="{FA22105D-F71E-A94C-9331-F51FD3E20AA1}"/>
              </a:ext>
            </a:extLst>
          </p:cNvPr>
          <p:cNvSpPr>
            <a:spLocks noGrp="1"/>
          </p:cNvSpPr>
          <p:nvPr>
            <p:ph type="ftr" sz="quarter" idx="3"/>
          </p:nvPr>
        </p:nvSpPr>
        <p:spPr>
          <a:xfrm>
            <a:off x="724970" y="372472"/>
            <a:ext cx="4114800" cy="365125"/>
          </a:xfrm>
          <a:prstGeom prst="rect">
            <a:avLst/>
          </a:prstGeom>
        </p:spPr>
        <p:txBody>
          <a:bodyPr/>
          <a:lstStyle>
            <a:lvl1pPr algn="l">
              <a:defRPr sz="800">
                <a:solidFill>
                  <a:schemeClr val="tx1"/>
                </a:solidFill>
                <a:latin typeface="Arial" panose="020B0604020202020204" pitchFamily="34" charset="0"/>
                <a:cs typeface="Arial" panose="020B0604020202020204" pitchFamily="34" charset="0"/>
              </a:defRPr>
            </a:lvl1pPr>
          </a:lstStyle>
          <a:p>
            <a:r>
              <a:rPr lang="en-US" dirty="0"/>
              <a:t>Deck title goes here // Section title goes here</a:t>
            </a:r>
          </a:p>
        </p:txBody>
      </p:sp>
      <p:sp>
        <p:nvSpPr>
          <p:cNvPr id="6" name="Content Placeholder 3">
            <a:extLst>
              <a:ext uri="{FF2B5EF4-FFF2-40B4-BE49-F238E27FC236}">
                <a16:creationId xmlns:a16="http://schemas.microsoft.com/office/drawing/2014/main" id="{AC17E3A3-55DD-904F-9D75-95203E5793D8}"/>
              </a:ext>
            </a:extLst>
          </p:cNvPr>
          <p:cNvSpPr>
            <a:spLocks noGrp="1"/>
          </p:cNvSpPr>
          <p:nvPr>
            <p:ph sz="half" idx="2"/>
          </p:nvPr>
        </p:nvSpPr>
        <p:spPr>
          <a:xfrm>
            <a:off x="629392" y="1377539"/>
            <a:ext cx="10724408" cy="4799424"/>
          </a:xfrm>
          <a:prstGeom prst="rect">
            <a:avLst/>
          </a:prstGeom>
        </p:spPr>
        <p:txBody>
          <a:bodyPr/>
          <a:lstStyle>
            <a:lvl1pPr marL="0" indent="0">
              <a:buFontTx/>
              <a:buNone/>
              <a:defRPr sz="4000" spc="-150">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7" name="Slide Number Placeholder 3">
            <a:extLst>
              <a:ext uri="{FF2B5EF4-FFF2-40B4-BE49-F238E27FC236}">
                <a16:creationId xmlns:a16="http://schemas.microsoft.com/office/drawing/2014/main" id="{2E3CA1EF-785D-A242-92B3-905C7D0582C9}"/>
              </a:ext>
            </a:extLst>
          </p:cNvPr>
          <p:cNvSpPr>
            <a:spLocks noGrp="1"/>
          </p:cNvSpPr>
          <p:nvPr>
            <p:ph type="sldNum" sz="quarter" idx="4"/>
          </p:nvPr>
        </p:nvSpPr>
        <p:spPr>
          <a:xfrm>
            <a:off x="9299531" y="6356350"/>
            <a:ext cx="2743200" cy="365125"/>
          </a:xfrm>
          <a:prstGeom prst="rect">
            <a:avLst/>
          </a:prstGeom>
        </p:spPr>
        <p:txBody>
          <a:bodyPr vert="horz" lIns="91440" tIns="45720" rIns="91440" bIns="45720" rtlCol="0" anchor="ctr"/>
          <a:lstStyle>
            <a:lvl1pPr algn="r">
              <a:defRPr sz="900">
                <a:solidFill>
                  <a:schemeClr val="tx1"/>
                </a:solidFill>
              </a:defRPr>
            </a:lvl1pPr>
          </a:lstStyle>
          <a:p>
            <a:r>
              <a:rPr lang="en-US" dirty="0"/>
              <a:t>pg. </a:t>
            </a:r>
            <a:fld id="{FC430F8B-3CD4-5142-8263-B018E2EAFD66}" type="slidenum">
              <a:rPr lang="en-US" smtClean="0"/>
              <a:pPr/>
              <a:t>‹#›</a:t>
            </a:fld>
            <a:endParaRPr lang="en-US" dirty="0"/>
          </a:p>
        </p:txBody>
      </p:sp>
    </p:spTree>
    <p:extLst>
      <p:ext uri="{BB962C8B-B14F-4D97-AF65-F5344CB8AC3E}">
        <p14:creationId xmlns:p14="http://schemas.microsoft.com/office/powerpoint/2010/main" val="12073123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arge Caption Blue">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F2B3A90-99C5-2A4D-BD1C-E7FA86947DA9}"/>
              </a:ext>
            </a:extLst>
          </p:cNvPr>
          <p:cNvPicPr>
            <a:picLocks noChangeAspect="1"/>
          </p:cNvPicPr>
          <p:nvPr userDrawn="1"/>
        </p:nvPicPr>
        <p:blipFill>
          <a:blip r:embed="rId2"/>
          <a:stretch>
            <a:fillRect/>
          </a:stretch>
        </p:blipFill>
        <p:spPr>
          <a:xfrm>
            <a:off x="11253321" y="401700"/>
            <a:ext cx="471450" cy="340318"/>
          </a:xfrm>
          <a:prstGeom prst="rect">
            <a:avLst/>
          </a:prstGeom>
        </p:spPr>
      </p:pic>
      <p:sp>
        <p:nvSpPr>
          <p:cNvPr id="10" name="Date Placeholder 3">
            <a:extLst>
              <a:ext uri="{FF2B5EF4-FFF2-40B4-BE49-F238E27FC236}">
                <a16:creationId xmlns:a16="http://schemas.microsoft.com/office/drawing/2014/main" id="{D0D6DF1B-420D-1A41-AB27-4C0E4ABDBB5D}"/>
              </a:ext>
            </a:extLst>
          </p:cNvPr>
          <p:cNvSpPr>
            <a:spLocks noGrp="1"/>
          </p:cNvSpPr>
          <p:nvPr>
            <p:ph type="dt" sz="half" idx="10"/>
          </p:nvPr>
        </p:nvSpPr>
        <p:spPr>
          <a:xfrm>
            <a:off x="713095" y="6356350"/>
            <a:ext cx="2743200" cy="365125"/>
          </a:xfrm>
          <a:prstGeom prst="rect">
            <a:avLst/>
          </a:prstGeom>
          <a:noFill/>
        </p:spPr>
        <p:txBody>
          <a:bodyPr/>
          <a:lstStyle>
            <a:lvl1pPr>
              <a:defRPr>
                <a:solidFill>
                  <a:schemeClr val="bg1"/>
                </a:solidFill>
              </a:defRPr>
            </a:lvl1pPr>
          </a:lstStyle>
          <a:p>
            <a:fld id="{C7E6BC6E-E692-4612-92F0-7B5AA569232B}" type="datetime1">
              <a:rPr lang="en-US" smtClean="0"/>
              <a:t>7/5/2024</a:t>
            </a:fld>
            <a:endParaRPr lang="en-US" dirty="0"/>
          </a:p>
        </p:txBody>
      </p:sp>
      <p:sp>
        <p:nvSpPr>
          <p:cNvPr id="11" name="Footer Placeholder 4">
            <a:extLst>
              <a:ext uri="{FF2B5EF4-FFF2-40B4-BE49-F238E27FC236}">
                <a16:creationId xmlns:a16="http://schemas.microsoft.com/office/drawing/2014/main" id="{FA22105D-F71E-A94C-9331-F51FD3E20AA1}"/>
              </a:ext>
            </a:extLst>
          </p:cNvPr>
          <p:cNvSpPr>
            <a:spLocks noGrp="1"/>
          </p:cNvSpPr>
          <p:nvPr>
            <p:ph type="ftr" sz="quarter" idx="3"/>
          </p:nvPr>
        </p:nvSpPr>
        <p:spPr>
          <a:xfrm>
            <a:off x="724970" y="372472"/>
            <a:ext cx="4114800" cy="365125"/>
          </a:xfrm>
          <a:prstGeom prst="rect">
            <a:avLst/>
          </a:prstGeom>
        </p:spPr>
        <p:txBody>
          <a:bodyPr/>
          <a:lstStyle>
            <a:lvl1pPr algn="l">
              <a:defRPr sz="800">
                <a:solidFill>
                  <a:schemeClr val="bg1"/>
                </a:solidFill>
                <a:latin typeface="Arial" panose="020B0604020202020204" pitchFamily="34" charset="0"/>
                <a:cs typeface="Arial" panose="020B0604020202020204" pitchFamily="34" charset="0"/>
              </a:defRPr>
            </a:lvl1pPr>
          </a:lstStyle>
          <a:p>
            <a:r>
              <a:rPr lang="en-US" dirty="0"/>
              <a:t>Deck title goes here // Section title goes here</a:t>
            </a:r>
          </a:p>
        </p:txBody>
      </p:sp>
      <p:pic>
        <p:nvPicPr>
          <p:cNvPr id="7" name="Picture 6">
            <a:extLst>
              <a:ext uri="{FF2B5EF4-FFF2-40B4-BE49-F238E27FC236}">
                <a16:creationId xmlns:a16="http://schemas.microsoft.com/office/drawing/2014/main" id="{00821C4E-3156-9142-B13B-51E84A687459}"/>
              </a:ext>
            </a:extLst>
          </p:cNvPr>
          <p:cNvPicPr>
            <a:picLocks noChangeAspect="1"/>
          </p:cNvPicPr>
          <p:nvPr userDrawn="1"/>
        </p:nvPicPr>
        <p:blipFill>
          <a:blip r:embed="rId3"/>
          <a:stretch>
            <a:fillRect/>
          </a:stretch>
        </p:blipFill>
        <p:spPr>
          <a:xfrm>
            <a:off x="11251111" y="399904"/>
            <a:ext cx="473659" cy="340318"/>
          </a:xfrm>
          <a:prstGeom prst="rect">
            <a:avLst/>
          </a:prstGeom>
        </p:spPr>
      </p:pic>
      <p:sp>
        <p:nvSpPr>
          <p:cNvPr id="8" name="Content Placeholder 3">
            <a:extLst>
              <a:ext uri="{FF2B5EF4-FFF2-40B4-BE49-F238E27FC236}">
                <a16:creationId xmlns:a16="http://schemas.microsoft.com/office/drawing/2014/main" id="{23A6C407-B689-5F4E-A69E-7122108006E0}"/>
              </a:ext>
            </a:extLst>
          </p:cNvPr>
          <p:cNvSpPr>
            <a:spLocks noGrp="1"/>
          </p:cNvSpPr>
          <p:nvPr>
            <p:ph sz="half" idx="2"/>
          </p:nvPr>
        </p:nvSpPr>
        <p:spPr>
          <a:xfrm>
            <a:off x="629392" y="1377539"/>
            <a:ext cx="10724408" cy="4799424"/>
          </a:xfrm>
          <a:prstGeom prst="rect">
            <a:avLst/>
          </a:prstGeom>
        </p:spPr>
        <p:txBody>
          <a:bodyPr/>
          <a:lstStyle>
            <a:lvl1pPr marL="0" indent="0">
              <a:buFontTx/>
              <a:buNone/>
              <a:defRPr sz="4000" spc="-150">
                <a:solidFill>
                  <a:schemeClr val="bg2"/>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2" name="Slide Number Placeholder 3">
            <a:extLst>
              <a:ext uri="{FF2B5EF4-FFF2-40B4-BE49-F238E27FC236}">
                <a16:creationId xmlns:a16="http://schemas.microsoft.com/office/drawing/2014/main" id="{C0A15696-2478-7244-A2B9-16BE8B6A2780}"/>
              </a:ext>
            </a:extLst>
          </p:cNvPr>
          <p:cNvSpPr>
            <a:spLocks noGrp="1"/>
          </p:cNvSpPr>
          <p:nvPr>
            <p:ph type="sldNum" sz="quarter" idx="4"/>
          </p:nvPr>
        </p:nvSpPr>
        <p:spPr>
          <a:xfrm>
            <a:off x="9299531" y="6356350"/>
            <a:ext cx="2743200" cy="365125"/>
          </a:xfrm>
          <a:prstGeom prst="rect">
            <a:avLst/>
          </a:prstGeom>
        </p:spPr>
        <p:txBody>
          <a:bodyPr vert="horz" lIns="91440" tIns="45720" rIns="91440" bIns="45720" rtlCol="0" anchor="ctr"/>
          <a:lstStyle>
            <a:lvl1pPr algn="r">
              <a:defRPr sz="900">
                <a:solidFill>
                  <a:schemeClr val="bg2"/>
                </a:solidFill>
              </a:defRPr>
            </a:lvl1pPr>
          </a:lstStyle>
          <a:p>
            <a:r>
              <a:rPr lang="en-US" dirty="0"/>
              <a:t>pg. </a:t>
            </a:r>
            <a:fld id="{FC430F8B-3CD4-5142-8263-B018E2EAFD66}" type="slidenum">
              <a:rPr lang="en-US" smtClean="0"/>
              <a:pPr/>
              <a:t>‹#›</a:t>
            </a:fld>
            <a:endParaRPr lang="en-US" dirty="0"/>
          </a:p>
        </p:txBody>
      </p:sp>
    </p:spTree>
    <p:extLst>
      <p:ext uri="{BB962C8B-B14F-4D97-AF65-F5344CB8AC3E}">
        <p14:creationId xmlns:p14="http://schemas.microsoft.com/office/powerpoint/2010/main" val="29613315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 Column Caption Blu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F2B3A90-99C5-2A4D-BD1C-E7FA86947DA9}"/>
              </a:ext>
            </a:extLst>
          </p:cNvPr>
          <p:cNvPicPr>
            <a:picLocks noChangeAspect="1"/>
          </p:cNvPicPr>
          <p:nvPr userDrawn="1"/>
        </p:nvPicPr>
        <p:blipFill>
          <a:blip r:embed="rId2"/>
          <a:stretch>
            <a:fillRect/>
          </a:stretch>
        </p:blipFill>
        <p:spPr>
          <a:xfrm>
            <a:off x="11253321" y="401700"/>
            <a:ext cx="471450" cy="340318"/>
          </a:xfrm>
          <a:prstGeom prst="rect">
            <a:avLst/>
          </a:prstGeom>
        </p:spPr>
      </p:pic>
      <p:sp>
        <p:nvSpPr>
          <p:cNvPr id="10" name="Date Placeholder 3">
            <a:extLst>
              <a:ext uri="{FF2B5EF4-FFF2-40B4-BE49-F238E27FC236}">
                <a16:creationId xmlns:a16="http://schemas.microsoft.com/office/drawing/2014/main" id="{D0D6DF1B-420D-1A41-AB27-4C0E4ABDBB5D}"/>
              </a:ext>
            </a:extLst>
          </p:cNvPr>
          <p:cNvSpPr>
            <a:spLocks noGrp="1"/>
          </p:cNvSpPr>
          <p:nvPr>
            <p:ph type="dt" sz="half" idx="10"/>
          </p:nvPr>
        </p:nvSpPr>
        <p:spPr>
          <a:xfrm>
            <a:off x="713095" y="6356350"/>
            <a:ext cx="2743200" cy="365125"/>
          </a:xfrm>
          <a:prstGeom prst="rect">
            <a:avLst/>
          </a:prstGeom>
          <a:noFill/>
        </p:spPr>
        <p:txBody>
          <a:bodyPr/>
          <a:lstStyle>
            <a:lvl1pPr>
              <a:defRPr>
                <a:solidFill>
                  <a:schemeClr val="tx1"/>
                </a:solidFill>
              </a:defRPr>
            </a:lvl1pPr>
          </a:lstStyle>
          <a:p>
            <a:fld id="{EEA5C63E-4A06-4B84-AD6C-EE99310D8EC4}" type="datetime1">
              <a:rPr lang="en-US" smtClean="0"/>
              <a:t>7/5/2024</a:t>
            </a:fld>
            <a:endParaRPr lang="en-US" dirty="0"/>
          </a:p>
        </p:txBody>
      </p:sp>
      <p:sp>
        <p:nvSpPr>
          <p:cNvPr id="11" name="Footer Placeholder 4">
            <a:extLst>
              <a:ext uri="{FF2B5EF4-FFF2-40B4-BE49-F238E27FC236}">
                <a16:creationId xmlns:a16="http://schemas.microsoft.com/office/drawing/2014/main" id="{FA22105D-F71E-A94C-9331-F51FD3E20AA1}"/>
              </a:ext>
            </a:extLst>
          </p:cNvPr>
          <p:cNvSpPr>
            <a:spLocks noGrp="1"/>
          </p:cNvSpPr>
          <p:nvPr>
            <p:ph type="ftr" sz="quarter" idx="3"/>
          </p:nvPr>
        </p:nvSpPr>
        <p:spPr>
          <a:xfrm>
            <a:off x="724970" y="372472"/>
            <a:ext cx="4114800" cy="365125"/>
          </a:xfrm>
          <a:prstGeom prst="rect">
            <a:avLst/>
          </a:prstGeom>
        </p:spPr>
        <p:txBody>
          <a:bodyPr/>
          <a:lstStyle>
            <a:lvl1pPr algn="l">
              <a:defRPr sz="800">
                <a:solidFill>
                  <a:schemeClr val="tx1"/>
                </a:solidFill>
                <a:latin typeface="Arial" panose="020B0604020202020204" pitchFamily="34" charset="0"/>
                <a:cs typeface="Arial" panose="020B0604020202020204" pitchFamily="34" charset="0"/>
              </a:defRPr>
            </a:lvl1pPr>
          </a:lstStyle>
          <a:p>
            <a:r>
              <a:rPr lang="en-US" dirty="0"/>
              <a:t>Deck title goes here // Section title goes here</a:t>
            </a:r>
          </a:p>
        </p:txBody>
      </p:sp>
      <p:cxnSp>
        <p:nvCxnSpPr>
          <p:cNvPr id="6" name="Straight Connector 5">
            <a:extLst>
              <a:ext uri="{FF2B5EF4-FFF2-40B4-BE49-F238E27FC236}">
                <a16:creationId xmlns:a16="http://schemas.microsoft.com/office/drawing/2014/main" id="{3F99EF0A-F9B1-A84D-9675-ECE2D1058EBE}"/>
              </a:ext>
            </a:extLst>
          </p:cNvPr>
          <p:cNvCxnSpPr>
            <a:cxnSpLocks/>
          </p:cNvCxnSpPr>
          <p:nvPr userDrawn="1"/>
        </p:nvCxnSpPr>
        <p:spPr>
          <a:xfrm>
            <a:off x="4305692" y="2396532"/>
            <a:ext cx="0" cy="2986173"/>
          </a:xfrm>
          <a:prstGeom prst="line">
            <a:avLst/>
          </a:prstGeom>
          <a:ln w="12700">
            <a:solidFill>
              <a:srgbClr val="12171D"/>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CAE12F2-3BDB-1440-B258-12F4C602D4CB}"/>
              </a:ext>
            </a:extLst>
          </p:cNvPr>
          <p:cNvCxnSpPr>
            <a:cxnSpLocks/>
          </p:cNvCxnSpPr>
          <p:nvPr userDrawn="1"/>
        </p:nvCxnSpPr>
        <p:spPr>
          <a:xfrm>
            <a:off x="8131459" y="2396532"/>
            <a:ext cx="0" cy="2986173"/>
          </a:xfrm>
          <a:prstGeom prst="line">
            <a:avLst/>
          </a:prstGeom>
          <a:ln w="12700">
            <a:solidFill>
              <a:srgbClr val="12171D"/>
            </a:solidFill>
          </a:ln>
        </p:spPr>
        <p:style>
          <a:lnRef idx="1">
            <a:schemeClr val="accent1"/>
          </a:lnRef>
          <a:fillRef idx="0">
            <a:schemeClr val="accent1"/>
          </a:fillRef>
          <a:effectRef idx="0">
            <a:schemeClr val="accent1"/>
          </a:effectRef>
          <a:fontRef idx="minor">
            <a:schemeClr val="tx1"/>
          </a:fontRef>
        </p:style>
      </p:cxnSp>
      <p:sp>
        <p:nvSpPr>
          <p:cNvPr id="14" name="Title 1">
            <a:extLst>
              <a:ext uri="{FF2B5EF4-FFF2-40B4-BE49-F238E27FC236}">
                <a16:creationId xmlns:a16="http://schemas.microsoft.com/office/drawing/2014/main" id="{51EC7640-1E01-CD47-BB3F-7DAFCF84C115}"/>
              </a:ext>
            </a:extLst>
          </p:cNvPr>
          <p:cNvSpPr>
            <a:spLocks noGrp="1"/>
          </p:cNvSpPr>
          <p:nvPr>
            <p:ph type="title"/>
          </p:nvPr>
        </p:nvSpPr>
        <p:spPr>
          <a:xfrm>
            <a:off x="680975" y="1092530"/>
            <a:ext cx="11043783" cy="1103079"/>
          </a:xfrm>
          <a:prstGeom prst="rect">
            <a:avLst/>
          </a:prstGeom>
        </p:spPr>
        <p:txBody>
          <a:bodyPr anchor="b"/>
          <a:lstStyle>
            <a:lvl1pPr>
              <a:defRPr sz="4000" spc="-15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20" name="Text Placeholder 3">
            <a:extLst>
              <a:ext uri="{FF2B5EF4-FFF2-40B4-BE49-F238E27FC236}">
                <a16:creationId xmlns:a16="http://schemas.microsoft.com/office/drawing/2014/main" id="{ECA631A7-6FDE-B543-A264-D3CBD7E707F5}"/>
              </a:ext>
            </a:extLst>
          </p:cNvPr>
          <p:cNvSpPr>
            <a:spLocks noGrp="1"/>
          </p:cNvSpPr>
          <p:nvPr>
            <p:ph type="body" sz="half" idx="2"/>
          </p:nvPr>
        </p:nvSpPr>
        <p:spPr>
          <a:xfrm>
            <a:off x="680976" y="2276860"/>
            <a:ext cx="3392259" cy="4079490"/>
          </a:xfrm>
          <a:prstGeom prst="rect">
            <a:avLst/>
          </a:prstGeo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4" name="Text Placeholder 3">
            <a:extLst>
              <a:ext uri="{FF2B5EF4-FFF2-40B4-BE49-F238E27FC236}">
                <a16:creationId xmlns:a16="http://schemas.microsoft.com/office/drawing/2014/main" id="{60572943-8CB1-374A-8C7E-1FD34D7B3D15}"/>
              </a:ext>
            </a:extLst>
          </p:cNvPr>
          <p:cNvSpPr>
            <a:spLocks noGrp="1"/>
          </p:cNvSpPr>
          <p:nvPr>
            <p:ph type="body" sz="half" idx="11"/>
          </p:nvPr>
        </p:nvSpPr>
        <p:spPr>
          <a:xfrm>
            <a:off x="4542105" y="2276860"/>
            <a:ext cx="3356898" cy="4079490"/>
          </a:xfrm>
          <a:prstGeom prst="rect">
            <a:avLst/>
          </a:prstGeo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5" name="Text Placeholder 3">
            <a:extLst>
              <a:ext uri="{FF2B5EF4-FFF2-40B4-BE49-F238E27FC236}">
                <a16:creationId xmlns:a16="http://schemas.microsoft.com/office/drawing/2014/main" id="{47A504AB-0432-0646-B154-7F4F3283D99D}"/>
              </a:ext>
            </a:extLst>
          </p:cNvPr>
          <p:cNvSpPr>
            <a:spLocks noGrp="1"/>
          </p:cNvSpPr>
          <p:nvPr>
            <p:ph type="body" sz="half" idx="12"/>
          </p:nvPr>
        </p:nvSpPr>
        <p:spPr>
          <a:xfrm>
            <a:off x="8363902" y="2276860"/>
            <a:ext cx="3360855" cy="4079490"/>
          </a:xfrm>
          <a:prstGeom prst="rect">
            <a:avLst/>
          </a:prstGeo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Slide Number Placeholder 3">
            <a:extLst>
              <a:ext uri="{FF2B5EF4-FFF2-40B4-BE49-F238E27FC236}">
                <a16:creationId xmlns:a16="http://schemas.microsoft.com/office/drawing/2014/main" id="{AD6A9777-8622-CA46-B78E-1326F5D438FC}"/>
              </a:ext>
            </a:extLst>
          </p:cNvPr>
          <p:cNvSpPr>
            <a:spLocks noGrp="1"/>
          </p:cNvSpPr>
          <p:nvPr>
            <p:ph type="sldNum" sz="quarter" idx="4"/>
          </p:nvPr>
        </p:nvSpPr>
        <p:spPr>
          <a:xfrm>
            <a:off x="9299531" y="6356350"/>
            <a:ext cx="2743200" cy="365125"/>
          </a:xfrm>
          <a:prstGeom prst="rect">
            <a:avLst/>
          </a:prstGeom>
        </p:spPr>
        <p:txBody>
          <a:bodyPr vert="horz" lIns="91440" tIns="45720" rIns="91440" bIns="45720" rtlCol="0" anchor="ctr"/>
          <a:lstStyle>
            <a:lvl1pPr algn="r">
              <a:defRPr sz="900">
                <a:solidFill>
                  <a:schemeClr val="tx1"/>
                </a:solidFill>
              </a:defRPr>
            </a:lvl1pPr>
          </a:lstStyle>
          <a:p>
            <a:r>
              <a:rPr lang="en-US" dirty="0"/>
              <a:t>pg. </a:t>
            </a:r>
            <a:fld id="{FC430F8B-3CD4-5142-8263-B018E2EAFD66}" type="slidenum">
              <a:rPr lang="en-US" smtClean="0"/>
              <a:pPr/>
              <a:t>‹#›</a:t>
            </a:fld>
            <a:endParaRPr lang="en-US" dirty="0"/>
          </a:p>
        </p:txBody>
      </p:sp>
    </p:spTree>
    <p:extLst>
      <p:ext uri="{BB962C8B-B14F-4D97-AF65-F5344CB8AC3E}">
        <p14:creationId xmlns:p14="http://schemas.microsoft.com/office/powerpoint/2010/main" val="37395763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 Column Caption Red">
    <p:bg>
      <p:bgPr>
        <a:solidFill>
          <a:schemeClr val="accent2"/>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F2B3A90-99C5-2A4D-BD1C-E7FA86947DA9}"/>
              </a:ext>
            </a:extLst>
          </p:cNvPr>
          <p:cNvPicPr>
            <a:picLocks noChangeAspect="1"/>
          </p:cNvPicPr>
          <p:nvPr userDrawn="1"/>
        </p:nvPicPr>
        <p:blipFill>
          <a:blip r:embed="rId2"/>
          <a:stretch>
            <a:fillRect/>
          </a:stretch>
        </p:blipFill>
        <p:spPr>
          <a:xfrm>
            <a:off x="11253321" y="401700"/>
            <a:ext cx="471450" cy="340318"/>
          </a:xfrm>
          <a:prstGeom prst="rect">
            <a:avLst/>
          </a:prstGeom>
        </p:spPr>
      </p:pic>
      <p:sp>
        <p:nvSpPr>
          <p:cNvPr id="10" name="Date Placeholder 3">
            <a:extLst>
              <a:ext uri="{FF2B5EF4-FFF2-40B4-BE49-F238E27FC236}">
                <a16:creationId xmlns:a16="http://schemas.microsoft.com/office/drawing/2014/main" id="{D0D6DF1B-420D-1A41-AB27-4C0E4ABDBB5D}"/>
              </a:ext>
            </a:extLst>
          </p:cNvPr>
          <p:cNvSpPr>
            <a:spLocks noGrp="1"/>
          </p:cNvSpPr>
          <p:nvPr>
            <p:ph type="dt" sz="half" idx="10"/>
          </p:nvPr>
        </p:nvSpPr>
        <p:spPr>
          <a:xfrm>
            <a:off x="713095" y="6356350"/>
            <a:ext cx="2743200" cy="365125"/>
          </a:xfrm>
          <a:prstGeom prst="rect">
            <a:avLst/>
          </a:prstGeom>
          <a:noFill/>
        </p:spPr>
        <p:txBody>
          <a:bodyPr/>
          <a:lstStyle>
            <a:lvl1pPr>
              <a:defRPr>
                <a:solidFill>
                  <a:schemeClr val="tx1"/>
                </a:solidFill>
              </a:defRPr>
            </a:lvl1pPr>
          </a:lstStyle>
          <a:p>
            <a:fld id="{EF74F496-D2F0-4D9F-BF66-45E42DBEFC13}" type="datetime1">
              <a:rPr lang="en-US" smtClean="0"/>
              <a:t>7/5/2024</a:t>
            </a:fld>
            <a:endParaRPr lang="en-US" dirty="0"/>
          </a:p>
        </p:txBody>
      </p:sp>
      <p:sp>
        <p:nvSpPr>
          <p:cNvPr id="11" name="Footer Placeholder 4">
            <a:extLst>
              <a:ext uri="{FF2B5EF4-FFF2-40B4-BE49-F238E27FC236}">
                <a16:creationId xmlns:a16="http://schemas.microsoft.com/office/drawing/2014/main" id="{FA22105D-F71E-A94C-9331-F51FD3E20AA1}"/>
              </a:ext>
            </a:extLst>
          </p:cNvPr>
          <p:cNvSpPr>
            <a:spLocks noGrp="1"/>
          </p:cNvSpPr>
          <p:nvPr>
            <p:ph type="ftr" sz="quarter" idx="3"/>
          </p:nvPr>
        </p:nvSpPr>
        <p:spPr>
          <a:xfrm>
            <a:off x="724970" y="372472"/>
            <a:ext cx="4114800" cy="365125"/>
          </a:xfrm>
          <a:prstGeom prst="rect">
            <a:avLst/>
          </a:prstGeom>
        </p:spPr>
        <p:txBody>
          <a:bodyPr/>
          <a:lstStyle>
            <a:lvl1pPr algn="l">
              <a:defRPr sz="800">
                <a:solidFill>
                  <a:schemeClr val="tx1"/>
                </a:solidFill>
                <a:latin typeface="Arial" panose="020B0604020202020204" pitchFamily="34" charset="0"/>
                <a:cs typeface="Arial" panose="020B0604020202020204" pitchFamily="34" charset="0"/>
              </a:defRPr>
            </a:lvl1pPr>
          </a:lstStyle>
          <a:p>
            <a:r>
              <a:rPr lang="en-US" dirty="0"/>
              <a:t>Deck title goes here // Section title goes here</a:t>
            </a:r>
          </a:p>
        </p:txBody>
      </p:sp>
      <p:cxnSp>
        <p:nvCxnSpPr>
          <p:cNvPr id="6" name="Straight Connector 5">
            <a:extLst>
              <a:ext uri="{FF2B5EF4-FFF2-40B4-BE49-F238E27FC236}">
                <a16:creationId xmlns:a16="http://schemas.microsoft.com/office/drawing/2014/main" id="{3F99EF0A-F9B1-A84D-9675-ECE2D1058EBE}"/>
              </a:ext>
            </a:extLst>
          </p:cNvPr>
          <p:cNvCxnSpPr>
            <a:cxnSpLocks/>
          </p:cNvCxnSpPr>
          <p:nvPr userDrawn="1"/>
        </p:nvCxnSpPr>
        <p:spPr>
          <a:xfrm>
            <a:off x="4305692" y="2396532"/>
            <a:ext cx="0" cy="2986173"/>
          </a:xfrm>
          <a:prstGeom prst="line">
            <a:avLst/>
          </a:prstGeom>
          <a:ln w="12700">
            <a:solidFill>
              <a:srgbClr val="12171D"/>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CAE12F2-3BDB-1440-B258-12F4C602D4CB}"/>
              </a:ext>
            </a:extLst>
          </p:cNvPr>
          <p:cNvCxnSpPr>
            <a:cxnSpLocks/>
          </p:cNvCxnSpPr>
          <p:nvPr userDrawn="1"/>
        </p:nvCxnSpPr>
        <p:spPr>
          <a:xfrm>
            <a:off x="8131459" y="2396532"/>
            <a:ext cx="0" cy="2986173"/>
          </a:xfrm>
          <a:prstGeom prst="line">
            <a:avLst/>
          </a:prstGeom>
          <a:ln w="12700">
            <a:solidFill>
              <a:srgbClr val="12171D"/>
            </a:solidFill>
          </a:ln>
        </p:spPr>
        <p:style>
          <a:lnRef idx="1">
            <a:schemeClr val="accent1"/>
          </a:lnRef>
          <a:fillRef idx="0">
            <a:schemeClr val="accent1"/>
          </a:fillRef>
          <a:effectRef idx="0">
            <a:schemeClr val="accent1"/>
          </a:effectRef>
          <a:fontRef idx="minor">
            <a:schemeClr val="tx1"/>
          </a:fontRef>
        </p:style>
      </p:cxnSp>
      <p:sp>
        <p:nvSpPr>
          <p:cNvPr id="14" name="Title 1">
            <a:extLst>
              <a:ext uri="{FF2B5EF4-FFF2-40B4-BE49-F238E27FC236}">
                <a16:creationId xmlns:a16="http://schemas.microsoft.com/office/drawing/2014/main" id="{51EC7640-1E01-CD47-BB3F-7DAFCF84C115}"/>
              </a:ext>
            </a:extLst>
          </p:cNvPr>
          <p:cNvSpPr>
            <a:spLocks noGrp="1"/>
          </p:cNvSpPr>
          <p:nvPr>
            <p:ph type="title"/>
          </p:nvPr>
        </p:nvSpPr>
        <p:spPr>
          <a:xfrm>
            <a:off x="680975" y="1092530"/>
            <a:ext cx="11043783" cy="1103079"/>
          </a:xfrm>
          <a:prstGeom prst="rect">
            <a:avLst/>
          </a:prstGeom>
        </p:spPr>
        <p:txBody>
          <a:bodyPr anchor="b"/>
          <a:lstStyle>
            <a:lvl1pPr>
              <a:defRPr sz="4000" spc="-15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20" name="Text Placeholder 3">
            <a:extLst>
              <a:ext uri="{FF2B5EF4-FFF2-40B4-BE49-F238E27FC236}">
                <a16:creationId xmlns:a16="http://schemas.microsoft.com/office/drawing/2014/main" id="{ECA631A7-6FDE-B543-A264-D3CBD7E707F5}"/>
              </a:ext>
            </a:extLst>
          </p:cNvPr>
          <p:cNvSpPr>
            <a:spLocks noGrp="1"/>
          </p:cNvSpPr>
          <p:nvPr>
            <p:ph type="body" sz="half" idx="2"/>
          </p:nvPr>
        </p:nvSpPr>
        <p:spPr>
          <a:xfrm>
            <a:off x="680976" y="2276860"/>
            <a:ext cx="3392259" cy="4079490"/>
          </a:xfrm>
          <a:prstGeom prst="rect">
            <a:avLst/>
          </a:prstGeo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4" name="Text Placeholder 3">
            <a:extLst>
              <a:ext uri="{FF2B5EF4-FFF2-40B4-BE49-F238E27FC236}">
                <a16:creationId xmlns:a16="http://schemas.microsoft.com/office/drawing/2014/main" id="{60572943-8CB1-374A-8C7E-1FD34D7B3D15}"/>
              </a:ext>
            </a:extLst>
          </p:cNvPr>
          <p:cNvSpPr>
            <a:spLocks noGrp="1"/>
          </p:cNvSpPr>
          <p:nvPr>
            <p:ph type="body" sz="half" idx="11"/>
          </p:nvPr>
        </p:nvSpPr>
        <p:spPr>
          <a:xfrm>
            <a:off x="4542105" y="2276860"/>
            <a:ext cx="3356898" cy="4079490"/>
          </a:xfrm>
          <a:prstGeom prst="rect">
            <a:avLst/>
          </a:prstGeo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5" name="Text Placeholder 3">
            <a:extLst>
              <a:ext uri="{FF2B5EF4-FFF2-40B4-BE49-F238E27FC236}">
                <a16:creationId xmlns:a16="http://schemas.microsoft.com/office/drawing/2014/main" id="{47A504AB-0432-0646-B154-7F4F3283D99D}"/>
              </a:ext>
            </a:extLst>
          </p:cNvPr>
          <p:cNvSpPr>
            <a:spLocks noGrp="1"/>
          </p:cNvSpPr>
          <p:nvPr>
            <p:ph type="body" sz="half" idx="12"/>
          </p:nvPr>
        </p:nvSpPr>
        <p:spPr>
          <a:xfrm>
            <a:off x="8363902" y="2276860"/>
            <a:ext cx="3360855" cy="4079490"/>
          </a:xfrm>
          <a:prstGeom prst="rect">
            <a:avLst/>
          </a:prstGeo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Slide Number Placeholder 3">
            <a:extLst>
              <a:ext uri="{FF2B5EF4-FFF2-40B4-BE49-F238E27FC236}">
                <a16:creationId xmlns:a16="http://schemas.microsoft.com/office/drawing/2014/main" id="{2CEF8321-463D-A54D-86B7-14C288F3DE4C}"/>
              </a:ext>
            </a:extLst>
          </p:cNvPr>
          <p:cNvSpPr>
            <a:spLocks noGrp="1"/>
          </p:cNvSpPr>
          <p:nvPr>
            <p:ph type="sldNum" sz="quarter" idx="4"/>
          </p:nvPr>
        </p:nvSpPr>
        <p:spPr>
          <a:xfrm>
            <a:off x="9299531" y="6356350"/>
            <a:ext cx="2743200" cy="365125"/>
          </a:xfrm>
          <a:prstGeom prst="rect">
            <a:avLst/>
          </a:prstGeom>
        </p:spPr>
        <p:txBody>
          <a:bodyPr vert="horz" lIns="91440" tIns="45720" rIns="91440" bIns="45720" rtlCol="0" anchor="ctr"/>
          <a:lstStyle>
            <a:lvl1pPr algn="r">
              <a:defRPr sz="900">
                <a:solidFill>
                  <a:schemeClr val="tx1"/>
                </a:solidFill>
              </a:defRPr>
            </a:lvl1pPr>
          </a:lstStyle>
          <a:p>
            <a:r>
              <a:rPr lang="en-US" dirty="0"/>
              <a:t>pg. </a:t>
            </a:r>
            <a:fld id="{FC430F8B-3CD4-5142-8263-B018E2EAFD66}" type="slidenum">
              <a:rPr lang="en-US" smtClean="0"/>
              <a:pPr/>
              <a:t>‹#›</a:t>
            </a:fld>
            <a:endParaRPr lang="en-US" dirty="0"/>
          </a:p>
        </p:txBody>
      </p:sp>
    </p:spTree>
    <p:extLst>
      <p:ext uri="{BB962C8B-B14F-4D97-AF65-F5344CB8AC3E}">
        <p14:creationId xmlns:p14="http://schemas.microsoft.com/office/powerpoint/2010/main" val="26151517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Picture with Caption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A039F-D463-0048-8502-A740BF992DB9}"/>
              </a:ext>
            </a:extLst>
          </p:cNvPr>
          <p:cNvSpPr>
            <a:spLocks noGrp="1"/>
          </p:cNvSpPr>
          <p:nvPr>
            <p:ph type="title"/>
          </p:nvPr>
        </p:nvSpPr>
        <p:spPr>
          <a:xfrm>
            <a:off x="680976" y="1092530"/>
            <a:ext cx="5415024" cy="1103079"/>
          </a:xfrm>
          <a:prstGeom prst="rect">
            <a:avLst/>
          </a:prstGeom>
        </p:spPr>
        <p:txBody>
          <a:bodyPr anchor="b"/>
          <a:lstStyle>
            <a:lvl1pPr>
              <a:defRPr sz="4000" spc="-15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6488F807-364D-C246-A201-66DF6E400CD1}"/>
              </a:ext>
            </a:extLst>
          </p:cNvPr>
          <p:cNvSpPr>
            <a:spLocks noGrp="1"/>
          </p:cNvSpPr>
          <p:nvPr>
            <p:ph type="pic" idx="1" hasCustomPrompt="1"/>
          </p:nvPr>
        </p:nvSpPr>
        <p:spPr>
          <a:xfrm>
            <a:off x="6377048" y="1092530"/>
            <a:ext cx="5347723" cy="5263820"/>
          </a:xfrm>
          <a:prstGeom prst="rect">
            <a:avLst/>
          </a:prstGeom>
          <a:noFill/>
        </p:spPr>
        <p:txBody>
          <a:bodyPr anchor="ctr"/>
          <a:lstStyle>
            <a:lvl1pPr marL="0" indent="0" algn="ctr">
              <a:buNone/>
              <a:defRPr sz="3200">
                <a:solidFill>
                  <a:srgbClr val="FF0000"/>
                </a:solidFill>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PNG Picture here</a:t>
            </a:r>
          </a:p>
        </p:txBody>
      </p:sp>
      <p:sp>
        <p:nvSpPr>
          <p:cNvPr id="4" name="Text Placeholder 3">
            <a:extLst>
              <a:ext uri="{FF2B5EF4-FFF2-40B4-BE49-F238E27FC236}">
                <a16:creationId xmlns:a16="http://schemas.microsoft.com/office/drawing/2014/main" id="{3CF33095-C891-A946-82BC-1D6232250B88}"/>
              </a:ext>
            </a:extLst>
          </p:cNvPr>
          <p:cNvSpPr>
            <a:spLocks noGrp="1"/>
          </p:cNvSpPr>
          <p:nvPr>
            <p:ph type="body" sz="half" idx="2"/>
          </p:nvPr>
        </p:nvSpPr>
        <p:spPr>
          <a:xfrm>
            <a:off x="680976" y="2276860"/>
            <a:ext cx="5415024" cy="4079490"/>
          </a:xfrm>
          <a:prstGeom prst="rect">
            <a:avLst/>
          </a:prstGeo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1" name="Picture 10">
            <a:extLst>
              <a:ext uri="{FF2B5EF4-FFF2-40B4-BE49-F238E27FC236}">
                <a16:creationId xmlns:a16="http://schemas.microsoft.com/office/drawing/2014/main" id="{97D9CFA3-8928-1646-B0BF-154BA17A0E98}"/>
              </a:ext>
            </a:extLst>
          </p:cNvPr>
          <p:cNvPicPr>
            <a:picLocks noChangeAspect="1"/>
          </p:cNvPicPr>
          <p:nvPr userDrawn="1"/>
        </p:nvPicPr>
        <p:blipFill>
          <a:blip r:embed="rId2"/>
          <a:stretch>
            <a:fillRect/>
          </a:stretch>
        </p:blipFill>
        <p:spPr>
          <a:xfrm>
            <a:off x="11253321" y="401700"/>
            <a:ext cx="471450" cy="340318"/>
          </a:xfrm>
          <a:prstGeom prst="rect">
            <a:avLst/>
          </a:prstGeom>
        </p:spPr>
      </p:pic>
      <p:sp>
        <p:nvSpPr>
          <p:cNvPr id="13" name="Date Placeholder 3">
            <a:extLst>
              <a:ext uri="{FF2B5EF4-FFF2-40B4-BE49-F238E27FC236}">
                <a16:creationId xmlns:a16="http://schemas.microsoft.com/office/drawing/2014/main" id="{C6CA5B73-D304-7B41-B8AF-AEB4514305C9}"/>
              </a:ext>
            </a:extLst>
          </p:cNvPr>
          <p:cNvSpPr>
            <a:spLocks noGrp="1"/>
          </p:cNvSpPr>
          <p:nvPr>
            <p:ph type="dt" sz="half" idx="10"/>
          </p:nvPr>
        </p:nvSpPr>
        <p:spPr>
          <a:xfrm>
            <a:off x="713095" y="6356350"/>
            <a:ext cx="2743200" cy="365125"/>
          </a:xfrm>
          <a:prstGeom prst="rect">
            <a:avLst/>
          </a:prstGeom>
          <a:noFill/>
        </p:spPr>
        <p:txBody>
          <a:bodyPr/>
          <a:lstStyle>
            <a:lvl1pPr>
              <a:defRPr sz="900">
                <a:solidFill>
                  <a:schemeClr val="tx1"/>
                </a:solidFill>
                <a:latin typeface="Arial" panose="020B0604020202020204" pitchFamily="34" charset="0"/>
                <a:cs typeface="Arial" panose="020B0604020202020204" pitchFamily="34" charset="0"/>
              </a:defRPr>
            </a:lvl1pPr>
          </a:lstStyle>
          <a:p>
            <a:fld id="{0FA69ECD-2D35-41A1-BDD0-BEF5542B248D}" type="datetime1">
              <a:rPr lang="en-US" smtClean="0"/>
              <a:t>7/5/2024</a:t>
            </a:fld>
            <a:endParaRPr lang="en-US" dirty="0"/>
          </a:p>
        </p:txBody>
      </p:sp>
      <p:sp>
        <p:nvSpPr>
          <p:cNvPr id="14" name="Footer Placeholder 4">
            <a:extLst>
              <a:ext uri="{FF2B5EF4-FFF2-40B4-BE49-F238E27FC236}">
                <a16:creationId xmlns:a16="http://schemas.microsoft.com/office/drawing/2014/main" id="{80F6A529-6EE4-B44E-8EB8-B66324D4AFD5}"/>
              </a:ext>
            </a:extLst>
          </p:cNvPr>
          <p:cNvSpPr>
            <a:spLocks noGrp="1"/>
          </p:cNvSpPr>
          <p:nvPr>
            <p:ph type="ftr" sz="quarter" idx="3"/>
          </p:nvPr>
        </p:nvSpPr>
        <p:spPr>
          <a:xfrm>
            <a:off x="724970" y="372472"/>
            <a:ext cx="4114800" cy="365125"/>
          </a:xfrm>
          <a:prstGeom prst="rect">
            <a:avLst/>
          </a:prstGeom>
        </p:spPr>
        <p:txBody>
          <a:bodyPr/>
          <a:lstStyle>
            <a:lvl1pPr algn="l">
              <a:defRPr sz="800">
                <a:solidFill>
                  <a:schemeClr val="tx1"/>
                </a:solidFill>
                <a:latin typeface="Arial" panose="020B0604020202020204" pitchFamily="34" charset="0"/>
                <a:cs typeface="Arial" panose="020B0604020202020204" pitchFamily="34" charset="0"/>
              </a:defRPr>
            </a:lvl1pPr>
          </a:lstStyle>
          <a:p>
            <a:r>
              <a:rPr lang="en-US" dirty="0"/>
              <a:t>Deck title goes here // Section title goes here</a:t>
            </a:r>
          </a:p>
        </p:txBody>
      </p:sp>
      <p:cxnSp>
        <p:nvCxnSpPr>
          <p:cNvPr id="9" name="Straight Connector 8">
            <a:extLst>
              <a:ext uri="{FF2B5EF4-FFF2-40B4-BE49-F238E27FC236}">
                <a16:creationId xmlns:a16="http://schemas.microsoft.com/office/drawing/2014/main" id="{4578D0E0-A9D0-F741-B7CC-B4F3E19FFB95}"/>
              </a:ext>
            </a:extLst>
          </p:cNvPr>
          <p:cNvCxnSpPr>
            <a:cxnSpLocks/>
          </p:cNvCxnSpPr>
          <p:nvPr userDrawn="1"/>
        </p:nvCxnSpPr>
        <p:spPr>
          <a:xfrm>
            <a:off x="6105144" y="1709928"/>
            <a:ext cx="0" cy="4142232"/>
          </a:xfrm>
          <a:prstGeom prst="line">
            <a:avLst/>
          </a:prstGeom>
          <a:ln w="12700">
            <a:solidFill>
              <a:srgbClr val="12171D"/>
            </a:solidFill>
          </a:ln>
        </p:spPr>
        <p:style>
          <a:lnRef idx="1">
            <a:schemeClr val="accent1"/>
          </a:lnRef>
          <a:fillRef idx="0">
            <a:schemeClr val="accent1"/>
          </a:fillRef>
          <a:effectRef idx="0">
            <a:schemeClr val="accent1"/>
          </a:effectRef>
          <a:fontRef idx="minor">
            <a:schemeClr val="tx1"/>
          </a:fontRef>
        </p:style>
      </p:cxnSp>
      <p:sp>
        <p:nvSpPr>
          <p:cNvPr id="10" name="Slide Number Placeholder 3">
            <a:extLst>
              <a:ext uri="{FF2B5EF4-FFF2-40B4-BE49-F238E27FC236}">
                <a16:creationId xmlns:a16="http://schemas.microsoft.com/office/drawing/2014/main" id="{B6ADF5F4-50BD-0442-A9B2-2B51E7B71A4E}"/>
              </a:ext>
            </a:extLst>
          </p:cNvPr>
          <p:cNvSpPr>
            <a:spLocks noGrp="1"/>
          </p:cNvSpPr>
          <p:nvPr>
            <p:ph type="sldNum" sz="quarter" idx="4"/>
          </p:nvPr>
        </p:nvSpPr>
        <p:spPr>
          <a:xfrm>
            <a:off x="9299531" y="6356350"/>
            <a:ext cx="2743200" cy="365125"/>
          </a:xfrm>
          <a:prstGeom prst="rect">
            <a:avLst/>
          </a:prstGeom>
        </p:spPr>
        <p:txBody>
          <a:bodyPr vert="horz" lIns="91440" tIns="45720" rIns="91440" bIns="45720" rtlCol="0" anchor="ctr"/>
          <a:lstStyle>
            <a:lvl1pPr algn="r">
              <a:defRPr sz="900">
                <a:solidFill>
                  <a:schemeClr val="tx1"/>
                </a:solidFill>
              </a:defRPr>
            </a:lvl1pPr>
          </a:lstStyle>
          <a:p>
            <a:r>
              <a:rPr lang="en-US" dirty="0"/>
              <a:t>pg. </a:t>
            </a:r>
            <a:fld id="{FC430F8B-3CD4-5142-8263-B018E2EAFD66}" type="slidenum">
              <a:rPr lang="en-US" smtClean="0"/>
              <a:pPr/>
              <a:t>‹#›</a:t>
            </a:fld>
            <a:endParaRPr lang="en-US" dirty="0"/>
          </a:p>
        </p:txBody>
      </p:sp>
    </p:spTree>
    <p:extLst>
      <p:ext uri="{BB962C8B-B14F-4D97-AF65-F5344CB8AC3E}">
        <p14:creationId xmlns:p14="http://schemas.microsoft.com/office/powerpoint/2010/main" val="39700816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Picture with Caption Blu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A039F-D463-0048-8502-A740BF992DB9}"/>
              </a:ext>
            </a:extLst>
          </p:cNvPr>
          <p:cNvSpPr>
            <a:spLocks noGrp="1"/>
          </p:cNvSpPr>
          <p:nvPr>
            <p:ph type="title"/>
          </p:nvPr>
        </p:nvSpPr>
        <p:spPr>
          <a:xfrm>
            <a:off x="680976" y="1092530"/>
            <a:ext cx="5415024" cy="1103079"/>
          </a:xfrm>
          <a:prstGeom prst="rect">
            <a:avLst/>
          </a:prstGeom>
        </p:spPr>
        <p:txBody>
          <a:bodyPr anchor="b"/>
          <a:lstStyle>
            <a:lvl1pPr>
              <a:defRPr sz="4000" spc="-15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3CF33095-C891-A946-82BC-1D6232250B88}"/>
              </a:ext>
            </a:extLst>
          </p:cNvPr>
          <p:cNvSpPr>
            <a:spLocks noGrp="1"/>
          </p:cNvSpPr>
          <p:nvPr>
            <p:ph type="body" sz="half" idx="2"/>
          </p:nvPr>
        </p:nvSpPr>
        <p:spPr>
          <a:xfrm>
            <a:off x="680976" y="2276860"/>
            <a:ext cx="5415024" cy="4079490"/>
          </a:xfrm>
          <a:prstGeom prst="rect">
            <a:avLst/>
          </a:prstGeo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1" name="Picture 10">
            <a:extLst>
              <a:ext uri="{FF2B5EF4-FFF2-40B4-BE49-F238E27FC236}">
                <a16:creationId xmlns:a16="http://schemas.microsoft.com/office/drawing/2014/main" id="{97D9CFA3-8928-1646-B0BF-154BA17A0E98}"/>
              </a:ext>
            </a:extLst>
          </p:cNvPr>
          <p:cNvPicPr>
            <a:picLocks noChangeAspect="1"/>
          </p:cNvPicPr>
          <p:nvPr userDrawn="1"/>
        </p:nvPicPr>
        <p:blipFill>
          <a:blip r:embed="rId2"/>
          <a:stretch>
            <a:fillRect/>
          </a:stretch>
        </p:blipFill>
        <p:spPr>
          <a:xfrm>
            <a:off x="11253321" y="401700"/>
            <a:ext cx="471450" cy="340318"/>
          </a:xfrm>
          <a:prstGeom prst="rect">
            <a:avLst/>
          </a:prstGeom>
        </p:spPr>
      </p:pic>
      <p:sp>
        <p:nvSpPr>
          <p:cNvPr id="13" name="Date Placeholder 3">
            <a:extLst>
              <a:ext uri="{FF2B5EF4-FFF2-40B4-BE49-F238E27FC236}">
                <a16:creationId xmlns:a16="http://schemas.microsoft.com/office/drawing/2014/main" id="{C6CA5B73-D304-7B41-B8AF-AEB4514305C9}"/>
              </a:ext>
            </a:extLst>
          </p:cNvPr>
          <p:cNvSpPr>
            <a:spLocks noGrp="1"/>
          </p:cNvSpPr>
          <p:nvPr>
            <p:ph type="dt" sz="half" idx="10"/>
          </p:nvPr>
        </p:nvSpPr>
        <p:spPr>
          <a:xfrm>
            <a:off x="713095" y="6356350"/>
            <a:ext cx="2743200" cy="365125"/>
          </a:xfrm>
          <a:prstGeom prst="rect">
            <a:avLst/>
          </a:prstGeom>
          <a:noFill/>
        </p:spPr>
        <p:txBody>
          <a:bodyPr/>
          <a:lstStyle>
            <a:lvl1pPr>
              <a:defRPr sz="900">
                <a:solidFill>
                  <a:schemeClr val="tx1"/>
                </a:solidFill>
                <a:latin typeface="Arial" panose="020B0604020202020204" pitchFamily="34" charset="0"/>
                <a:cs typeface="Arial" panose="020B0604020202020204" pitchFamily="34" charset="0"/>
              </a:defRPr>
            </a:lvl1pPr>
          </a:lstStyle>
          <a:p>
            <a:fld id="{9A789EE6-8F03-4F44-8BCB-44675BB64801}" type="datetime1">
              <a:rPr lang="en-US" smtClean="0"/>
              <a:t>7/5/2024</a:t>
            </a:fld>
            <a:endParaRPr lang="en-US" dirty="0"/>
          </a:p>
        </p:txBody>
      </p:sp>
      <p:sp>
        <p:nvSpPr>
          <p:cNvPr id="14" name="Footer Placeholder 4">
            <a:extLst>
              <a:ext uri="{FF2B5EF4-FFF2-40B4-BE49-F238E27FC236}">
                <a16:creationId xmlns:a16="http://schemas.microsoft.com/office/drawing/2014/main" id="{80F6A529-6EE4-B44E-8EB8-B66324D4AFD5}"/>
              </a:ext>
            </a:extLst>
          </p:cNvPr>
          <p:cNvSpPr>
            <a:spLocks noGrp="1"/>
          </p:cNvSpPr>
          <p:nvPr>
            <p:ph type="ftr" sz="quarter" idx="3"/>
          </p:nvPr>
        </p:nvSpPr>
        <p:spPr>
          <a:xfrm>
            <a:off x="724970" y="372472"/>
            <a:ext cx="4114800" cy="365125"/>
          </a:xfrm>
          <a:prstGeom prst="rect">
            <a:avLst/>
          </a:prstGeom>
        </p:spPr>
        <p:txBody>
          <a:bodyPr/>
          <a:lstStyle>
            <a:lvl1pPr algn="l">
              <a:defRPr sz="800">
                <a:solidFill>
                  <a:schemeClr val="tx1"/>
                </a:solidFill>
                <a:latin typeface="Arial" panose="020B0604020202020204" pitchFamily="34" charset="0"/>
                <a:cs typeface="Arial" panose="020B0604020202020204" pitchFamily="34" charset="0"/>
              </a:defRPr>
            </a:lvl1pPr>
          </a:lstStyle>
          <a:p>
            <a:r>
              <a:rPr lang="en-US" dirty="0"/>
              <a:t>Deck title goes here // Section title goes here</a:t>
            </a:r>
          </a:p>
        </p:txBody>
      </p:sp>
      <p:cxnSp>
        <p:nvCxnSpPr>
          <p:cNvPr id="9" name="Straight Connector 8">
            <a:extLst>
              <a:ext uri="{FF2B5EF4-FFF2-40B4-BE49-F238E27FC236}">
                <a16:creationId xmlns:a16="http://schemas.microsoft.com/office/drawing/2014/main" id="{4578D0E0-A9D0-F741-B7CC-B4F3E19FFB95}"/>
              </a:ext>
            </a:extLst>
          </p:cNvPr>
          <p:cNvCxnSpPr>
            <a:cxnSpLocks/>
          </p:cNvCxnSpPr>
          <p:nvPr userDrawn="1"/>
        </p:nvCxnSpPr>
        <p:spPr>
          <a:xfrm>
            <a:off x="6105144" y="1709928"/>
            <a:ext cx="0" cy="4142232"/>
          </a:xfrm>
          <a:prstGeom prst="line">
            <a:avLst/>
          </a:prstGeom>
          <a:ln w="12700">
            <a:solidFill>
              <a:srgbClr val="12171D"/>
            </a:solidFill>
          </a:ln>
        </p:spPr>
        <p:style>
          <a:lnRef idx="1">
            <a:schemeClr val="accent1"/>
          </a:lnRef>
          <a:fillRef idx="0">
            <a:schemeClr val="accent1"/>
          </a:fillRef>
          <a:effectRef idx="0">
            <a:schemeClr val="accent1"/>
          </a:effectRef>
          <a:fontRef idx="minor">
            <a:schemeClr val="tx1"/>
          </a:fontRef>
        </p:style>
      </p:cxnSp>
      <p:sp>
        <p:nvSpPr>
          <p:cNvPr id="10" name="Picture Placeholder 2">
            <a:extLst>
              <a:ext uri="{FF2B5EF4-FFF2-40B4-BE49-F238E27FC236}">
                <a16:creationId xmlns:a16="http://schemas.microsoft.com/office/drawing/2014/main" id="{799CF2B2-69BC-8B4A-8AA4-AC2B99D5997A}"/>
              </a:ext>
            </a:extLst>
          </p:cNvPr>
          <p:cNvSpPr>
            <a:spLocks noGrp="1"/>
          </p:cNvSpPr>
          <p:nvPr>
            <p:ph type="pic" idx="1" hasCustomPrompt="1"/>
          </p:nvPr>
        </p:nvSpPr>
        <p:spPr>
          <a:xfrm>
            <a:off x="6377048" y="1092530"/>
            <a:ext cx="5347723" cy="5263820"/>
          </a:xfrm>
          <a:prstGeom prst="rect">
            <a:avLst/>
          </a:prstGeom>
          <a:noFill/>
        </p:spPr>
        <p:txBody>
          <a:bodyPr anchor="ctr"/>
          <a:lstStyle>
            <a:lvl1pPr marL="0" indent="0" algn="ctr">
              <a:buNone/>
              <a:defRPr sz="3200">
                <a:solidFill>
                  <a:srgbClr val="FFFF00"/>
                </a:solidFill>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PNG Picture here</a:t>
            </a:r>
          </a:p>
        </p:txBody>
      </p:sp>
    </p:spTree>
    <p:extLst>
      <p:ext uri="{BB962C8B-B14F-4D97-AF65-F5344CB8AC3E}">
        <p14:creationId xmlns:p14="http://schemas.microsoft.com/office/powerpoint/2010/main" val="9464271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Blank Dark">
    <p:bg>
      <p:bgPr>
        <a:solidFill>
          <a:schemeClr val="tx1"/>
        </a:solidFill>
        <a:effectLst/>
      </p:bgPr>
    </p:bg>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B6F414EF-9682-4043-BA67-47A8D9754C0E}"/>
              </a:ext>
            </a:extLst>
          </p:cNvPr>
          <p:cNvSpPr>
            <a:spLocks noGrp="1"/>
          </p:cNvSpPr>
          <p:nvPr>
            <p:ph type="dt" sz="half" idx="10"/>
          </p:nvPr>
        </p:nvSpPr>
        <p:spPr>
          <a:xfrm>
            <a:off x="713095" y="6356350"/>
            <a:ext cx="2743200" cy="365125"/>
          </a:xfrm>
          <a:prstGeom prst="rect">
            <a:avLst/>
          </a:prstGeom>
          <a:noFill/>
        </p:spPr>
        <p:txBody>
          <a:bodyPr/>
          <a:lstStyle>
            <a:lvl1pPr>
              <a:defRPr>
                <a:solidFill>
                  <a:schemeClr val="bg1"/>
                </a:solidFill>
              </a:defRPr>
            </a:lvl1pPr>
          </a:lstStyle>
          <a:p>
            <a:fld id="{AC7C712E-D565-48A7-94A6-68B41B6DB729}" type="datetime1">
              <a:rPr lang="en-US" smtClean="0"/>
              <a:t>7/5/2024</a:t>
            </a:fld>
            <a:endParaRPr lang="en-US" dirty="0"/>
          </a:p>
        </p:txBody>
      </p:sp>
      <p:sp>
        <p:nvSpPr>
          <p:cNvPr id="6" name="Footer Placeholder 4">
            <a:extLst>
              <a:ext uri="{FF2B5EF4-FFF2-40B4-BE49-F238E27FC236}">
                <a16:creationId xmlns:a16="http://schemas.microsoft.com/office/drawing/2014/main" id="{41F970CD-A6B4-3F44-9019-DEEF9E453905}"/>
              </a:ext>
            </a:extLst>
          </p:cNvPr>
          <p:cNvSpPr>
            <a:spLocks noGrp="1"/>
          </p:cNvSpPr>
          <p:nvPr>
            <p:ph type="ftr" sz="quarter" idx="3"/>
          </p:nvPr>
        </p:nvSpPr>
        <p:spPr>
          <a:xfrm>
            <a:off x="724970" y="372472"/>
            <a:ext cx="4114800" cy="365125"/>
          </a:xfrm>
          <a:prstGeom prst="rect">
            <a:avLst/>
          </a:prstGeom>
        </p:spPr>
        <p:txBody>
          <a:bodyPr/>
          <a:lstStyle>
            <a:lvl1pPr algn="l">
              <a:defRPr sz="800">
                <a:solidFill>
                  <a:schemeClr val="bg1"/>
                </a:solidFill>
                <a:latin typeface="Arial" panose="020B0604020202020204" pitchFamily="34" charset="0"/>
                <a:cs typeface="Arial" panose="020B0604020202020204" pitchFamily="34" charset="0"/>
              </a:defRPr>
            </a:lvl1pPr>
          </a:lstStyle>
          <a:p>
            <a:r>
              <a:rPr lang="en-US" dirty="0"/>
              <a:t>Deck title goes here // Section title goes here</a:t>
            </a:r>
          </a:p>
        </p:txBody>
      </p:sp>
      <p:pic>
        <p:nvPicPr>
          <p:cNvPr id="8" name="Picture 7">
            <a:extLst>
              <a:ext uri="{FF2B5EF4-FFF2-40B4-BE49-F238E27FC236}">
                <a16:creationId xmlns:a16="http://schemas.microsoft.com/office/drawing/2014/main" id="{53B11AEF-19EC-3942-8179-31D3DE2C4F9C}"/>
              </a:ext>
            </a:extLst>
          </p:cNvPr>
          <p:cNvPicPr>
            <a:picLocks noChangeAspect="1"/>
          </p:cNvPicPr>
          <p:nvPr userDrawn="1"/>
        </p:nvPicPr>
        <p:blipFill>
          <a:blip r:embed="rId2"/>
          <a:stretch>
            <a:fillRect/>
          </a:stretch>
        </p:blipFill>
        <p:spPr>
          <a:xfrm>
            <a:off x="11251111" y="399904"/>
            <a:ext cx="473659" cy="340318"/>
          </a:xfrm>
          <a:prstGeom prst="rect">
            <a:avLst/>
          </a:prstGeom>
        </p:spPr>
      </p:pic>
      <p:sp>
        <p:nvSpPr>
          <p:cNvPr id="7" name="Slide Number Placeholder 3">
            <a:extLst>
              <a:ext uri="{FF2B5EF4-FFF2-40B4-BE49-F238E27FC236}">
                <a16:creationId xmlns:a16="http://schemas.microsoft.com/office/drawing/2014/main" id="{3E7A205E-31FC-A44F-8056-7F36B2C35305}"/>
              </a:ext>
            </a:extLst>
          </p:cNvPr>
          <p:cNvSpPr>
            <a:spLocks noGrp="1"/>
          </p:cNvSpPr>
          <p:nvPr>
            <p:ph type="sldNum" sz="quarter" idx="4"/>
          </p:nvPr>
        </p:nvSpPr>
        <p:spPr>
          <a:xfrm>
            <a:off x="9299531" y="6356350"/>
            <a:ext cx="2743200" cy="365125"/>
          </a:xfrm>
          <a:prstGeom prst="rect">
            <a:avLst/>
          </a:prstGeom>
        </p:spPr>
        <p:txBody>
          <a:bodyPr vert="horz" lIns="91440" tIns="45720" rIns="91440" bIns="45720" rtlCol="0" anchor="ctr"/>
          <a:lstStyle>
            <a:lvl1pPr algn="r">
              <a:defRPr sz="900">
                <a:solidFill>
                  <a:schemeClr val="bg2"/>
                </a:solidFill>
              </a:defRPr>
            </a:lvl1pPr>
          </a:lstStyle>
          <a:p>
            <a:r>
              <a:rPr lang="en-US" dirty="0"/>
              <a:t>pg. </a:t>
            </a:r>
            <a:fld id="{FC430F8B-3CD4-5142-8263-B018E2EAFD66}" type="slidenum">
              <a:rPr lang="en-US" smtClean="0"/>
              <a:pPr/>
              <a:t>‹#›</a:t>
            </a:fld>
            <a:endParaRPr lang="en-US" dirty="0"/>
          </a:p>
        </p:txBody>
      </p:sp>
    </p:spTree>
    <p:extLst>
      <p:ext uri="{BB962C8B-B14F-4D97-AF65-F5344CB8AC3E}">
        <p14:creationId xmlns:p14="http://schemas.microsoft.com/office/powerpoint/2010/main" val="39111602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XX_Pie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A039F-D463-0048-8502-A740BF992DB9}"/>
              </a:ext>
            </a:extLst>
          </p:cNvPr>
          <p:cNvSpPr>
            <a:spLocks noGrp="1"/>
          </p:cNvSpPr>
          <p:nvPr>
            <p:ph type="title"/>
          </p:nvPr>
        </p:nvSpPr>
        <p:spPr>
          <a:xfrm>
            <a:off x="680976" y="1092530"/>
            <a:ext cx="5415024" cy="1103079"/>
          </a:xfrm>
          <a:prstGeom prst="rect">
            <a:avLst/>
          </a:prstGeom>
        </p:spPr>
        <p:txBody>
          <a:bodyPr anchor="b"/>
          <a:lstStyle>
            <a:lvl1pPr>
              <a:defRPr sz="4000" spc="-15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3CF33095-C891-A946-82BC-1D6232250B88}"/>
              </a:ext>
            </a:extLst>
          </p:cNvPr>
          <p:cNvSpPr>
            <a:spLocks noGrp="1"/>
          </p:cNvSpPr>
          <p:nvPr>
            <p:ph type="body" sz="half" idx="2"/>
          </p:nvPr>
        </p:nvSpPr>
        <p:spPr>
          <a:xfrm>
            <a:off x="680976" y="2276860"/>
            <a:ext cx="5415024" cy="4079490"/>
          </a:xfrm>
          <a:prstGeom prst="rect">
            <a:avLst/>
          </a:prstGeo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1" name="Picture 10">
            <a:extLst>
              <a:ext uri="{FF2B5EF4-FFF2-40B4-BE49-F238E27FC236}">
                <a16:creationId xmlns:a16="http://schemas.microsoft.com/office/drawing/2014/main" id="{97D9CFA3-8928-1646-B0BF-154BA17A0E98}"/>
              </a:ext>
            </a:extLst>
          </p:cNvPr>
          <p:cNvPicPr>
            <a:picLocks noChangeAspect="1"/>
          </p:cNvPicPr>
          <p:nvPr userDrawn="1"/>
        </p:nvPicPr>
        <p:blipFill>
          <a:blip r:embed="rId2"/>
          <a:stretch>
            <a:fillRect/>
          </a:stretch>
        </p:blipFill>
        <p:spPr>
          <a:xfrm>
            <a:off x="11253321" y="401700"/>
            <a:ext cx="471450" cy="340318"/>
          </a:xfrm>
          <a:prstGeom prst="rect">
            <a:avLst/>
          </a:prstGeom>
        </p:spPr>
      </p:pic>
      <p:sp>
        <p:nvSpPr>
          <p:cNvPr id="13" name="Date Placeholder 3">
            <a:extLst>
              <a:ext uri="{FF2B5EF4-FFF2-40B4-BE49-F238E27FC236}">
                <a16:creationId xmlns:a16="http://schemas.microsoft.com/office/drawing/2014/main" id="{C6CA5B73-D304-7B41-B8AF-AEB4514305C9}"/>
              </a:ext>
            </a:extLst>
          </p:cNvPr>
          <p:cNvSpPr>
            <a:spLocks noGrp="1"/>
          </p:cNvSpPr>
          <p:nvPr>
            <p:ph type="dt" sz="half" idx="10"/>
          </p:nvPr>
        </p:nvSpPr>
        <p:spPr>
          <a:xfrm>
            <a:off x="713095" y="6356350"/>
            <a:ext cx="2743200" cy="365125"/>
          </a:xfrm>
          <a:prstGeom prst="rect">
            <a:avLst/>
          </a:prstGeom>
          <a:noFill/>
        </p:spPr>
        <p:txBody>
          <a:bodyPr/>
          <a:lstStyle>
            <a:lvl1pPr>
              <a:defRPr sz="900">
                <a:solidFill>
                  <a:schemeClr val="tx1"/>
                </a:solidFill>
                <a:latin typeface="Arial" panose="020B0604020202020204" pitchFamily="34" charset="0"/>
                <a:cs typeface="Arial" panose="020B0604020202020204" pitchFamily="34" charset="0"/>
              </a:defRPr>
            </a:lvl1pPr>
          </a:lstStyle>
          <a:p>
            <a:fld id="{D85B4ED3-C424-4C19-B001-28288BDEF92C}" type="datetime1">
              <a:rPr lang="en-US" smtClean="0"/>
              <a:t>7/5/2024</a:t>
            </a:fld>
            <a:endParaRPr lang="en-US" dirty="0"/>
          </a:p>
        </p:txBody>
      </p:sp>
      <p:sp>
        <p:nvSpPr>
          <p:cNvPr id="14" name="Footer Placeholder 4">
            <a:extLst>
              <a:ext uri="{FF2B5EF4-FFF2-40B4-BE49-F238E27FC236}">
                <a16:creationId xmlns:a16="http://schemas.microsoft.com/office/drawing/2014/main" id="{80F6A529-6EE4-B44E-8EB8-B66324D4AFD5}"/>
              </a:ext>
            </a:extLst>
          </p:cNvPr>
          <p:cNvSpPr>
            <a:spLocks noGrp="1"/>
          </p:cNvSpPr>
          <p:nvPr>
            <p:ph type="ftr" sz="quarter" idx="3"/>
          </p:nvPr>
        </p:nvSpPr>
        <p:spPr>
          <a:xfrm>
            <a:off x="724970" y="372472"/>
            <a:ext cx="4114800" cy="365125"/>
          </a:xfrm>
          <a:prstGeom prst="rect">
            <a:avLst/>
          </a:prstGeom>
        </p:spPr>
        <p:txBody>
          <a:bodyPr/>
          <a:lstStyle>
            <a:lvl1pPr algn="l">
              <a:defRPr sz="800">
                <a:solidFill>
                  <a:schemeClr val="tx1"/>
                </a:solidFill>
                <a:latin typeface="Arial" panose="020B0604020202020204" pitchFamily="34" charset="0"/>
                <a:cs typeface="Arial" panose="020B0604020202020204" pitchFamily="34" charset="0"/>
              </a:defRPr>
            </a:lvl1pPr>
          </a:lstStyle>
          <a:p>
            <a:r>
              <a:rPr lang="en-US" dirty="0"/>
              <a:t>Deck title goes here // Section title goes here</a:t>
            </a:r>
          </a:p>
        </p:txBody>
      </p:sp>
      <p:graphicFrame>
        <p:nvGraphicFramePr>
          <p:cNvPr id="5" name="Chart 4">
            <a:extLst>
              <a:ext uri="{FF2B5EF4-FFF2-40B4-BE49-F238E27FC236}">
                <a16:creationId xmlns:a16="http://schemas.microsoft.com/office/drawing/2014/main" id="{D01635F5-4F75-1A48-B242-66BCE79452B8}"/>
              </a:ext>
            </a:extLst>
          </p:cNvPr>
          <p:cNvGraphicFramePr/>
          <p:nvPr userDrawn="1">
            <p:extLst>
              <p:ext uri="{D42A27DB-BD31-4B8C-83A1-F6EECF244321}">
                <p14:modId xmlns:p14="http://schemas.microsoft.com/office/powerpoint/2010/main" val="2701247988"/>
              </p:ext>
            </p:extLst>
          </p:nvPr>
        </p:nvGraphicFramePr>
        <p:xfrm>
          <a:off x="6128119" y="1092530"/>
          <a:ext cx="5596643" cy="5263820"/>
        </p:xfrm>
        <a:graphic>
          <a:graphicData uri="http://schemas.openxmlformats.org/drawingml/2006/chart">
            <c:chart xmlns:c="http://schemas.openxmlformats.org/drawingml/2006/chart" xmlns:r="http://schemas.openxmlformats.org/officeDocument/2006/relationships" r:id="rId3"/>
          </a:graphicData>
        </a:graphic>
      </p:graphicFrame>
      <p:sp>
        <p:nvSpPr>
          <p:cNvPr id="12" name="Slide Number Placeholder 3">
            <a:extLst>
              <a:ext uri="{FF2B5EF4-FFF2-40B4-BE49-F238E27FC236}">
                <a16:creationId xmlns:a16="http://schemas.microsoft.com/office/drawing/2014/main" id="{4B3156C6-FBC3-B74A-A566-43E290208EF6}"/>
              </a:ext>
            </a:extLst>
          </p:cNvPr>
          <p:cNvSpPr>
            <a:spLocks noGrp="1"/>
          </p:cNvSpPr>
          <p:nvPr>
            <p:ph type="sldNum" sz="quarter" idx="4"/>
          </p:nvPr>
        </p:nvSpPr>
        <p:spPr>
          <a:xfrm>
            <a:off x="9299531" y="6356350"/>
            <a:ext cx="2743200" cy="365125"/>
          </a:xfrm>
          <a:prstGeom prst="rect">
            <a:avLst/>
          </a:prstGeom>
        </p:spPr>
        <p:txBody>
          <a:bodyPr vert="horz" lIns="91440" tIns="45720" rIns="91440" bIns="45720" rtlCol="0" anchor="ctr"/>
          <a:lstStyle>
            <a:lvl1pPr algn="r">
              <a:defRPr sz="900">
                <a:solidFill>
                  <a:schemeClr val="tx1"/>
                </a:solidFill>
              </a:defRPr>
            </a:lvl1pPr>
          </a:lstStyle>
          <a:p>
            <a:r>
              <a:rPr lang="en-US" dirty="0"/>
              <a:t>pg. </a:t>
            </a:r>
            <a:fld id="{FC430F8B-3CD4-5142-8263-B018E2EAFD66}" type="slidenum">
              <a:rPr lang="en-US" smtClean="0"/>
              <a:pPr/>
              <a:t>‹#›</a:t>
            </a:fld>
            <a:endParaRPr lang="en-US" dirty="0"/>
          </a:p>
        </p:txBody>
      </p:sp>
    </p:spTree>
    <p:extLst>
      <p:ext uri="{BB962C8B-B14F-4D97-AF65-F5344CB8AC3E}">
        <p14:creationId xmlns:p14="http://schemas.microsoft.com/office/powerpoint/2010/main" val="40975003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4_Picture with Caption Blu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A039F-D463-0048-8502-A740BF992DB9}"/>
              </a:ext>
            </a:extLst>
          </p:cNvPr>
          <p:cNvSpPr>
            <a:spLocks noGrp="1"/>
          </p:cNvSpPr>
          <p:nvPr>
            <p:ph type="title"/>
          </p:nvPr>
        </p:nvSpPr>
        <p:spPr>
          <a:xfrm>
            <a:off x="680976" y="1092530"/>
            <a:ext cx="5415024" cy="1103079"/>
          </a:xfrm>
          <a:prstGeom prst="rect">
            <a:avLst/>
          </a:prstGeom>
        </p:spPr>
        <p:txBody>
          <a:bodyPr anchor="b"/>
          <a:lstStyle>
            <a:lvl1pPr>
              <a:defRPr sz="4000" spc="-15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3CF33095-C891-A946-82BC-1D6232250B88}"/>
              </a:ext>
            </a:extLst>
          </p:cNvPr>
          <p:cNvSpPr>
            <a:spLocks noGrp="1"/>
          </p:cNvSpPr>
          <p:nvPr>
            <p:ph type="body" sz="half" idx="2"/>
          </p:nvPr>
        </p:nvSpPr>
        <p:spPr>
          <a:xfrm>
            <a:off x="680976" y="2276860"/>
            <a:ext cx="5415024" cy="4079490"/>
          </a:xfrm>
          <a:prstGeom prst="rect">
            <a:avLst/>
          </a:prstGeo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1" name="Picture 10">
            <a:extLst>
              <a:ext uri="{FF2B5EF4-FFF2-40B4-BE49-F238E27FC236}">
                <a16:creationId xmlns:a16="http://schemas.microsoft.com/office/drawing/2014/main" id="{97D9CFA3-8928-1646-B0BF-154BA17A0E98}"/>
              </a:ext>
            </a:extLst>
          </p:cNvPr>
          <p:cNvPicPr>
            <a:picLocks noChangeAspect="1"/>
          </p:cNvPicPr>
          <p:nvPr userDrawn="1"/>
        </p:nvPicPr>
        <p:blipFill>
          <a:blip r:embed="rId2"/>
          <a:stretch>
            <a:fillRect/>
          </a:stretch>
        </p:blipFill>
        <p:spPr>
          <a:xfrm>
            <a:off x="11253321" y="401700"/>
            <a:ext cx="471450" cy="340318"/>
          </a:xfrm>
          <a:prstGeom prst="rect">
            <a:avLst/>
          </a:prstGeom>
        </p:spPr>
      </p:pic>
      <p:sp>
        <p:nvSpPr>
          <p:cNvPr id="13" name="Date Placeholder 3">
            <a:extLst>
              <a:ext uri="{FF2B5EF4-FFF2-40B4-BE49-F238E27FC236}">
                <a16:creationId xmlns:a16="http://schemas.microsoft.com/office/drawing/2014/main" id="{C6CA5B73-D304-7B41-B8AF-AEB4514305C9}"/>
              </a:ext>
            </a:extLst>
          </p:cNvPr>
          <p:cNvSpPr>
            <a:spLocks noGrp="1"/>
          </p:cNvSpPr>
          <p:nvPr>
            <p:ph type="dt" sz="half" idx="10"/>
          </p:nvPr>
        </p:nvSpPr>
        <p:spPr>
          <a:xfrm>
            <a:off x="713095" y="6356350"/>
            <a:ext cx="2743200" cy="365125"/>
          </a:xfrm>
          <a:prstGeom prst="rect">
            <a:avLst/>
          </a:prstGeom>
          <a:noFill/>
        </p:spPr>
        <p:txBody>
          <a:bodyPr/>
          <a:lstStyle>
            <a:lvl1pPr>
              <a:defRPr sz="900">
                <a:solidFill>
                  <a:schemeClr val="tx1"/>
                </a:solidFill>
                <a:latin typeface="Arial" panose="020B0604020202020204" pitchFamily="34" charset="0"/>
                <a:cs typeface="Arial" panose="020B0604020202020204" pitchFamily="34" charset="0"/>
              </a:defRPr>
            </a:lvl1pPr>
          </a:lstStyle>
          <a:p>
            <a:fld id="{F242F378-AAD4-4AD2-867D-08F649793602}" type="datetime1">
              <a:rPr lang="en-US" smtClean="0"/>
              <a:t>7/5/2024</a:t>
            </a:fld>
            <a:endParaRPr lang="en-US" dirty="0"/>
          </a:p>
        </p:txBody>
      </p:sp>
      <p:sp>
        <p:nvSpPr>
          <p:cNvPr id="14" name="Footer Placeholder 4">
            <a:extLst>
              <a:ext uri="{FF2B5EF4-FFF2-40B4-BE49-F238E27FC236}">
                <a16:creationId xmlns:a16="http://schemas.microsoft.com/office/drawing/2014/main" id="{80F6A529-6EE4-B44E-8EB8-B66324D4AFD5}"/>
              </a:ext>
            </a:extLst>
          </p:cNvPr>
          <p:cNvSpPr>
            <a:spLocks noGrp="1"/>
          </p:cNvSpPr>
          <p:nvPr>
            <p:ph type="ftr" sz="quarter" idx="3"/>
          </p:nvPr>
        </p:nvSpPr>
        <p:spPr>
          <a:xfrm>
            <a:off x="724970" y="372472"/>
            <a:ext cx="4114800" cy="365125"/>
          </a:xfrm>
          <a:prstGeom prst="rect">
            <a:avLst/>
          </a:prstGeom>
        </p:spPr>
        <p:txBody>
          <a:bodyPr/>
          <a:lstStyle>
            <a:lvl1pPr algn="l">
              <a:defRPr sz="800">
                <a:solidFill>
                  <a:schemeClr val="tx1"/>
                </a:solidFill>
                <a:latin typeface="Arial" panose="020B0604020202020204" pitchFamily="34" charset="0"/>
                <a:cs typeface="Arial" panose="020B0604020202020204" pitchFamily="34" charset="0"/>
              </a:defRPr>
            </a:lvl1pPr>
          </a:lstStyle>
          <a:p>
            <a:r>
              <a:rPr lang="en-US" dirty="0"/>
              <a:t>Deck title goes here // Section title goes here</a:t>
            </a:r>
          </a:p>
        </p:txBody>
      </p:sp>
      <p:sp>
        <p:nvSpPr>
          <p:cNvPr id="15" name="Slide Number Placeholder 3">
            <a:extLst>
              <a:ext uri="{FF2B5EF4-FFF2-40B4-BE49-F238E27FC236}">
                <a16:creationId xmlns:a16="http://schemas.microsoft.com/office/drawing/2014/main" id="{8FB6DB4D-7253-004D-92EA-BCA876B1E5FC}"/>
              </a:ext>
            </a:extLst>
          </p:cNvPr>
          <p:cNvSpPr>
            <a:spLocks noGrp="1"/>
          </p:cNvSpPr>
          <p:nvPr>
            <p:ph type="sldNum" sz="quarter" idx="4"/>
          </p:nvPr>
        </p:nvSpPr>
        <p:spPr>
          <a:xfrm>
            <a:off x="9299531" y="6356350"/>
            <a:ext cx="2743200" cy="365125"/>
          </a:xfrm>
          <a:prstGeom prst="rect">
            <a:avLst/>
          </a:prstGeom>
        </p:spPr>
        <p:txBody>
          <a:bodyPr vert="horz" lIns="91440" tIns="45720" rIns="91440" bIns="45720" rtlCol="0" anchor="ctr"/>
          <a:lstStyle>
            <a:lvl1pPr algn="r">
              <a:defRPr sz="900">
                <a:solidFill>
                  <a:schemeClr val="tx1"/>
                </a:solidFill>
              </a:defRPr>
            </a:lvl1pPr>
          </a:lstStyle>
          <a:p>
            <a:r>
              <a:rPr lang="en-US" dirty="0"/>
              <a:t>pg. </a:t>
            </a:r>
            <a:fld id="{FC430F8B-3CD4-5142-8263-B018E2EAFD66}" type="slidenum">
              <a:rPr lang="en-US" smtClean="0"/>
              <a:pPr/>
              <a:t>‹#›</a:t>
            </a:fld>
            <a:endParaRPr lang="en-US" dirty="0"/>
          </a:p>
        </p:txBody>
      </p:sp>
    </p:spTree>
    <p:extLst>
      <p:ext uri="{BB962C8B-B14F-4D97-AF65-F5344CB8AC3E}">
        <p14:creationId xmlns:p14="http://schemas.microsoft.com/office/powerpoint/2010/main" val="11236397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5_Picture with Caption Blu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A039F-D463-0048-8502-A740BF992DB9}"/>
              </a:ext>
            </a:extLst>
          </p:cNvPr>
          <p:cNvSpPr>
            <a:spLocks noGrp="1"/>
          </p:cNvSpPr>
          <p:nvPr>
            <p:ph type="title"/>
          </p:nvPr>
        </p:nvSpPr>
        <p:spPr>
          <a:xfrm>
            <a:off x="680976" y="1092530"/>
            <a:ext cx="5415024" cy="1103079"/>
          </a:xfrm>
          <a:prstGeom prst="rect">
            <a:avLst/>
          </a:prstGeom>
        </p:spPr>
        <p:txBody>
          <a:bodyPr anchor="b"/>
          <a:lstStyle>
            <a:lvl1pPr>
              <a:defRPr sz="4000" spc="-15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3CF33095-C891-A946-82BC-1D6232250B88}"/>
              </a:ext>
            </a:extLst>
          </p:cNvPr>
          <p:cNvSpPr>
            <a:spLocks noGrp="1"/>
          </p:cNvSpPr>
          <p:nvPr>
            <p:ph type="body" sz="half" idx="2"/>
          </p:nvPr>
        </p:nvSpPr>
        <p:spPr>
          <a:xfrm>
            <a:off x="680976" y="2276860"/>
            <a:ext cx="5415024" cy="4079490"/>
          </a:xfrm>
          <a:prstGeom prst="rect">
            <a:avLst/>
          </a:prstGeo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1" name="Picture 10">
            <a:extLst>
              <a:ext uri="{FF2B5EF4-FFF2-40B4-BE49-F238E27FC236}">
                <a16:creationId xmlns:a16="http://schemas.microsoft.com/office/drawing/2014/main" id="{97D9CFA3-8928-1646-B0BF-154BA17A0E98}"/>
              </a:ext>
            </a:extLst>
          </p:cNvPr>
          <p:cNvPicPr>
            <a:picLocks noChangeAspect="1"/>
          </p:cNvPicPr>
          <p:nvPr userDrawn="1"/>
        </p:nvPicPr>
        <p:blipFill>
          <a:blip r:embed="rId2"/>
          <a:stretch>
            <a:fillRect/>
          </a:stretch>
        </p:blipFill>
        <p:spPr>
          <a:xfrm>
            <a:off x="11253321" y="401700"/>
            <a:ext cx="471450" cy="340318"/>
          </a:xfrm>
          <a:prstGeom prst="rect">
            <a:avLst/>
          </a:prstGeom>
        </p:spPr>
      </p:pic>
      <p:sp>
        <p:nvSpPr>
          <p:cNvPr id="13" name="Date Placeholder 3">
            <a:extLst>
              <a:ext uri="{FF2B5EF4-FFF2-40B4-BE49-F238E27FC236}">
                <a16:creationId xmlns:a16="http://schemas.microsoft.com/office/drawing/2014/main" id="{C6CA5B73-D304-7B41-B8AF-AEB4514305C9}"/>
              </a:ext>
            </a:extLst>
          </p:cNvPr>
          <p:cNvSpPr>
            <a:spLocks noGrp="1"/>
          </p:cNvSpPr>
          <p:nvPr>
            <p:ph type="dt" sz="half" idx="10"/>
          </p:nvPr>
        </p:nvSpPr>
        <p:spPr>
          <a:xfrm>
            <a:off x="713095" y="6356350"/>
            <a:ext cx="2743200" cy="365125"/>
          </a:xfrm>
          <a:prstGeom prst="rect">
            <a:avLst/>
          </a:prstGeom>
          <a:noFill/>
        </p:spPr>
        <p:txBody>
          <a:bodyPr/>
          <a:lstStyle>
            <a:lvl1pPr>
              <a:defRPr sz="900">
                <a:solidFill>
                  <a:schemeClr val="tx1"/>
                </a:solidFill>
                <a:latin typeface="Arial" panose="020B0604020202020204" pitchFamily="34" charset="0"/>
                <a:cs typeface="Arial" panose="020B0604020202020204" pitchFamily="34" charset="0"/>
              </a:defRPr>
            </a:lvl1pPr>
          </a:lstStyle>
          <a:p>
            <a:fld id="{CA4DFD01-5249-4E32-AB0B-267DCE3EDA6B}" type="datetime1">
              <a:rPr lang="en-US" smtClean="0"/>
              <a:t>7/5/2024</a:t>
            </a:fld>
            <a:endParaRPr lang="en-US" dirty="0"/>
          </a:p>
        </p:txBody>
      </p:sp>
      <p:sp>
        <p:nvSpPr>
          <p:cNvPr id="14" name="Footer Placeholder 4">
            <a:extLst>
              <a:ext uri="{FF2B5EF4-FFF2-40B4-BE49-F238E27FC236}">
                <a16:creationId xmlns:a16="http://schemas.microsoft.com/office/drawing/2014/main" id="{80F6A529-6EE4-B44E-8EB8-B66324D4AFD5}"/>
              </a:ext>
            </a:extLst>
          </p:cNvPr>
          <p:cNvSpPr>
            <a:spLocks noGrp="1"/>
          </p:cNvSpPr>
          <p:nvPr>
            <p:ph type="ftr" sz="quarter" idx="3"/>
          </p:nvPr>
        </p:nvSpPr>
        <p:spPr>
          <a:xfrm>
            <a:off x="724970" y="372472"/>
            <a:ext cx="4114800" cy="365125"/>
          </a:xfrm>
          <a:prstGeom prst="rect">
            <a:avLst/>
          </a:prstGeom>
        </p:spPr>
        <p:txBody>
          <a:bodyPr/>
          <a:lstStyle>
            <a:lvl1pPr algn="l">
              <a:defRPr sz="800">
                <a:solidFill>
                  <a:schemeClr val="tx1"/>
                </a:solidFill>
                <a:latin typeface="Arial" panose="020B0604020202020204" pitchFamily="34" charset="0"/>
                <a:cs typeface="Arial" panose="020B0604020202020204" pitchFamily="34" charset="0"/>
              </a:defRPr>
            </a:lvl1pPr>
          </a:lstStyle>
          <a:p>
            <a:r>
              <a:rPr lang="en-US" dirty="0"/>
              <a:t>Deck title goes here // Section title goes here</a:t>
            </a:r>
          </a:p>
        </p:txBody>
      </p:sp>
      <p:sp>
        <p:nvSpPr>
          <p:cNvPr id="10" name="Slide Number Placeholder 3">
            <a:extLst>
              <a:ext uri="{FF2B5EF4-FFF2-40B4-BE49-F238E27FC236}">
                <a16:creationId xmlns:a16="http://schemas.microsoft.com/office/drawing/2014/main" id="{B501E7FD-A9E2-2E46-AD0F-C7F4EB517157}"/>
              </a:ext>
            </a:extLst>
          </p:cNvPr>
          <p:cNvSpPr>
            <a:spLocks noGrp="1"/>
          </p:cNvSpPr>
          <p:nvPr>
            <p:ph type="sldNum" sz="quarter" idx="4"/>
          </p:nvPr>
        </p:nvSpPr>
        <p:spPr>
          <a:xfrm>
            <a:off x="9299531" y="6356350"/>
            <a:ext cx="2743200" cy="365125"/>
          </a:xfrm>
          <a:prstGeom prst="rect">
            <a:avLst/>
          </a:prstGeom>
        </p:spPr>
        <p:txBody>
          <a:bodyPr vert="horz" lIns="91440" tIns="45720" rIns="91440" bIns="45720" rtlCol="0" anchor="ctr"/>
          <a:lstStyle>
            <a:lvl1pPr algn="r">
              <a:defRPr sz="900">
                <a:solidFill>
                  <a:schemeClr val="tx1"/>
                </a:solidFill>
              </a:defRPr>
            </a:lvl1pPr>
          </a:lstStyle>
          <a:p>
            <a:r>
              <a:rPr lang="en-US" dirty="0"/>
              <a:t>pg. </a:t>
            </a:r>
            <a:fld id="{FC430F8B-3CD4-5142-8263-B018E2EAFD66}" type="slidenum">
              <a:rPr lang="en-US" smtClean="0"/>
              <a:pPr/>
              <a:t>‹#›</a:t>
            </a:fld>
            <a:endParaRPr lang="en-US" dirty="0"/>
          </a:p>
        </p:txBody>
      </p:sp>
    </p:spTree>
    <p:extLst>
      <p:ext uri="{BB962C8B-B14F-4D97-AF65-F5344CB8AC3E}">
        <p14:creationId xmlns:p14="http://schemas.microsoft.com/office/powerpoint/2010/main" val="32338494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XX_Pie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A039F-D463-0048-8502-A740BF992DB9}"/>
              </a:ext>
            </a:extLst>
          </p:cNvPr>
          <p:cNvSpPr>
            <a:spLocks noGrp="1"/>
          </p:cNvSpPr>
          <p:nvPr>
            <p:ph type="title"/>
          </p:nvPr>
        </p:nvSpPr>
        <p:spPr>
          <a:xfrm>
            <a:off x="680976" y="1092530"/>
            <a:ext cx="5415024" cy="1103079"/>
          </a:xfrm>
          <a:prstGeom prst="rect">
            <a:avLst/>
          </a:prstGeom>
        </p:spPr>
        <p:txBody>
          <a:bodyPr anchor="b"/>
          <a:lstStyle>
            <a:lvl1pPr>
              <a:defRPr sz="4000" spc="-15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3CF33095-C891-A946-82BC-1D6232250B88}"/>
              </a:ext>
            </a:extLst>
          </p:cNvPr>
          <p:cNvSpPr>
            <a:spLocks noGrp="1"/>
          </p:cNvSpPr>
          <p:nvPr>
            <p:ph type="body" sz="half" idx="2"/>
          </p:nvPr>
        </p:nvSpPr>
        <p:spPr>
          <a:xfrm>
            <a:off x="680976" y="2276860"/>
            <a:ext cx="5415024" cy="4079490"/>
          </a:xfrm>
          <a:prstGeom prst="rect">
            <a:avLst/>
          </a:prstGeo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1" name="Picture 10">
            <a:extLst>
              <a:ext uri="{FF2B5EF4-FFF2-40B4-BE49-F238E27FC236}">
                <a16:creationId xmlns:a16="http://schemas.microsoft.com/office/drawing/2014/main" id="{97D9CFA3-8928-1646-B0BF-154BA17A0E98}"/>
              </a:ext>
            </a:extLst>
          </p:cNvPr>
          <p:cNvPicPr>
            <a:picLocks noChangeAspect="1"/>
          </p:cNvPicPr>
          <p:nvPr userDrawn="1"/>
        </p:nvPicPr>
        <p:blipFill>
          <a:blip r:embed="rId2"/>
          <a:stretch>
            <a:fillRect/>
          </a:stretch>
        </p:blipFill>
        <p:spPr>
          <a:xfrm>
            <a:off x="11253321" y="401700"/>
            <a:ext cx="471450" cy="340318"/>
          </a:xfrm>
          <a:prstGeom prst="rect">
            <a:avLst/>
          </a:prstGeom>
        </p:spPr>
      </p:pic>
      <p:sp>
        <p:nvSpPr>
          <p:cNvPr id="13" name="Date Placeholder 3">
            <a:extLst>
              <a:ext uri="{FF2B5EF4-FFF2-40B4-BE49-F238E27FC236}">
                <a16:creationId xmlns:a16="http://schemas.microsoft.com/office/drawing/2014/main" id="{C6CA5B73-D304-7B41-B8AF-AEB4514305C9}"/>
              </a:ext>
            </a:extLst>
          </p:cNvPr>
          <p:cNvSpPr>
            <a:spLocks noGrp="1"/>
          </p:cNvSpPr>
          <p:nvPr>
            <p:ph type="dt" sz="half" idx="10"/>
          </p:nvPr>
        </p:nvSpPr>
        <p:spPr>
          <a:xfrm>
            <a:off x="713095" y="6356350"/>
            <a:ext cx="2743200" cy="365125"/>
          </a:xfrm>
          <a:prstGeom prst="rect">
            <a:avLst/>
          </a:prstGeom>
          <a:noFill/>
        </p:spPr>
        <p:txBody>
          <a:bodyPr/>
          <a:lstStyle>
            <a:lvl1pPr>
              <a:defRPr sz="900">
                <a:solidFill>
                  <a:schemeClr val="tx1"/>
                </a:solidFill>
                <a:latin typeface="Arial" panose="020B0604020202020204" pitchFamily="34" charset="0"/>
                <a:cs typeface="Arial" panose="020B0604020202020204" pitchFamily="34" charset="0"/>
              </a:defRPr>
            </a:lvl1pPr>
          </a:lstStyle>
          <a:p>
            <a:fld id="{5C69F757-10FD-44F9-8585-5EC400A62E7C}" type="datetime1">
              <a:rPr lang="en-US" smtClean="0"/>
              <a:t>7/5/2024</a:t>
            </a:fld>
            <a:endParaRPr lang="en-US" dirty="0"/>
          </a:p>
        </p:txBody>
      </p:sp>
      <p:sp>
        <p:nvSpPr>
          <p:cNvPr id="14" name="Footer Placeholder 4">
            <a:extLst>
              <a:ext uri="{FF2B5EF4-FFF2-40B4-BE49-F238E27FC236}">
                <a16:creationId xmlns:a16="http://schemas.microsoft.com/office/drawing/2014/main" id="{80F6A529-6EE4-B44E-8EB8-B66324D4AFD5}"/>
              </a:ext>
            </a:extLst>
          </p:cNvPr>
          <p:cNvSpPr>
            <a:spLocks noGrp="1"/>
          </p:cNvSpPr>
          <p:nvPr>
            <p:ph type="ftr" sz="quarter" idx="3"/>
          </p:nvPr>
        </p:nvSpPr>
        <p:spPr>
          <a:xfrm>
            <a:off x="724970" y="372472"/>
            <a:ext cx="4114800" cy="365125"/>
          </a:xfrm>
          <a:prstGeom prst="rect">
            <a:avLst/>
          </a:prstGeom>
        </p:spPr>
        <p:txBody>
          <a:bodyPr/>
          <a:lstStyle>
            <a:lvl1pPr algn="l">
              <a:defRPr sz="800">
                <a:solidFill>
                  <a:schemeClr val="tx1"/>
                </a:solidFill>
                <a:latin typeface="Arial" panose="020B0604020202020204" pitchFamily="34" charset="0"/>
                <a:cs typeface="Arial" panose="020B0604020202020204" pitchFamily="34" charset="0"/>
              </a:defRPr>
            </a:lvl1pPr>
          </a:lstStyle>
          <a:p>
            <a:r>
              <a:rPr lang="en-US" dirty="0"/>
              <a:t>Deck title goes here // Section title goes here</a:t>
            </a:r>
          </a:p>
        </p:txBody>
      </p:sp>
      <p:sp>
        <p:nvSpPr>
          <p:cNvPr id="10" name="Slide Number Placeholder 3">
            <a:extLst>
              <a:ext uri="{FF2B5EF4-FFF2-40B4-BE49-F238E27FC236}">
                <a16:creationId xmlns:a16="http://schemas.microsoft.com/office/drawing/2014/main" id="{6DBDC6B2-69BD-3249-A36B-8F21F4D1A7A5}"/>
              </a:ext>
            </a:extLst>
          </p:cNvPr>
          <p:cNvSpPr>
            <a:spLocks noGrp="1"/>
          </p:cNvSpPr>
          <p:nvPr>
            <p:ph type="sldNum" sz="quarter" idx="4"/>
          </p:nvPr>
        </p:nvSpPr>
        <p:spPr>
          <a:xfrm>
            <a:off x="9299531" y="6356350"/>
            <a:ext cx="2743200" cy="365125"/>
          </a:xfrm>
          <a:prstGeom prst="rect">
            <a:avLst/>
          </a:prstGeom>
        </p:spPr>
        <p:txBody>
          <a:bodyPr vert="horz" lIns="91440" tIns="45720" rIns="91440" bIns="45720" rtlCol="0" anchor="ctr"/>
          <a:lstStyle>
            <a:lvl1pPr algn="r">
              <a:defRPr sz="900">
                <a:solidFill>
                  <a:schemeClr val="tx1"/>
                </a:solidFill>
              </a:defRPr>
            </a:lvl1pPr>
          </a:lstStyle>
          <a:p>
            <a:r>
              <a:rPr lang="en-US" dirty="0"/>
              <a:t>pg. </a:t>
            </a:r>
            <a:fld id="{FC430F8B-3CD4-5142-8263-B018E2EAFD66}" type="slidenum">
              <a:rPr lang="en-US" smtClean="0"/>
              <a:pPr/>
              <a:t>‹#›</a:t>
            </a:fld>
            <a:endParaRPr lang="en-US" dirty="0"/>
          </a:p>
        </p:txBody>
      </p:sp>
    </p:spTree>
    <p:extLst>
      <p:ext uri="{BB962C8B-B14F-4D97-AF65-F5344CB8AC3E}">
        <p14:creationId xmlns:p14="http://schemas.microsoft.com/office/powerpoint/2010/main" val="39570969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6_Picture with Caption Blu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A039F-D463-0048-8502-A740BF992DB9}"/>
              </a:ext>
            </a:extLst>
          </p:cNvPr>
          <p:cNvSpPr>
            <a:spLocks noGrp="1"/>
          </p:cNvSpPr>
          <p:nvPr>
            <p:ph type="title"/>
          </p:nvPr>
        </p:nvSpPr>
        <p:spPr>
          <a:xfrm>
            <a:off x="680976" y="1092530"/>
            <a:ext cx="5415024" cy="1103079"/>
          </a:xfrm>
          <a:prstGeom prst="rect">
            <a:avLst/>
          </a:prstGeom>
        </p:spPr>
        <p:txBody>
          <a:bodyPr anchor="b"/>
          <a:lstStyle>
            <a:lvl1pPr>
              <a:defRPr sz="4000" spc="-15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3CF33095-C891-A946-82BC-1D6232250B88}"/>
              </a:ext>
            </a:extLst>
          </p:cNvPr>
          <p:cNvSpPr>
            <a:spLocks noGrp="1"/>
          </p:cNvSpPr>
          <p:nvPr>
            <p:ph type="body" sz="half" idx="2"/>
          </p:nvPr>
        </p:nvSpPr>
        <p:spPr>
          <a:xfrm>
            <a:off x="680976" y="2276860"/>
            <a:ext cx="5415024" cy="4079490"/>
          </a:xfrm>
          <a:prstGeom prst="rect">
            <a:avLst/>
          </a:prstGeo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1" name="Picture 10">
            <a:extLst>
              <a:ext uri="{FF2B5EF4-FFF2-40B4-BE49-F238E27FC236}">
                <a16:creationId xmlns:a16="http://schemas.microsoft.com/office/drawing/2014/main" id="{97D9CFA3-8928-1646-B0BF-154BA17A0E98}"/>
              </a:ext>
            </a:extLst>
          </p:cNvPr>
          <p:cNvPicPr>
            <a:picLocks noChangeAspect="1"/>
          </p:cNvPicPr>
          <p:nvPr userDrawn="1"/>
        </p:nvPicPr>
        <p:blipFill>
          <a:blip r:embed="rId2"/>
          <a:stretch>
            <a:fillRect/>
          </a:stretch>
        </p:blipFill>
        <p:spPr>
          <a:xfrm>
            <a:off x="11253321" y="401700"/>
            <a:ext cx="471450" cy="340318"/>
          </a:xfrm>
          <a:prstGeom prst="rect">
            <a:avLst/>
          </a:prstGeom>
        </p:spPr>
      </p:pic>
      <p:sp>
        <p:nvSpPr>
          <p:cNvPr id="14" name="Footer Placeholder 4">
            <a:extLst>
              <a:ext uri="{FF2B5EF4-FFF2-40B4-BE49-F238E27FC236}">
                <a16:creationId xmlns:a16="http://schemas.microsoft.com/office/drawing/2014/main" id="{80F6A529-6EE4-B44E-8EB8-B66324D4AFD5}"/>
              </a:ext>
            </a:extLst>
          </p:cNvPr>
          <p:cNvSpPr>
            <a:spLocks noGrp="1"/>
          </p:cNvSpPr>
          <p:nvPr>
            <p:ph type="ftr" sz="quarter" idx="3"/>
          </p:nvPr>
        </p:nvSpPr>
        <p:spPr>
          <a:xfrm>
            <a:off x="724970" y="372472"/>
            <a:ext cx="4114800" cy="365125"/>
          </a:xfrm>
          <a:prstGeom prst="rect">
            <a:avLst/>
          </a:prstGeom>
        </p:spPr>
        <p:txBody>
          <a:bodyPr/>
          <a:lstStyle>
            <a:lvl1pPr algn="l">
              <a:defRPr sz="800">
                <a:solidFill>
                  <a:schemeClr val="tx1"/>
                </a:solidFill>
                <a:latin typeface="Arial" panose="020B0604020202020204" pitchFamily="34" charset="0"/>
                <a:cs typeface="Arial" panose="020B0604020202020204" pitchFamily="34" charset="0"/>
              </a:defRPr>
            </a:lvl1pPr>
          </a:lstStyle>
          <a:p>
            <a:r>
              <a:rPr lang="en-US" dirty="0"/>
              <a:t>Deck title goes here // Section title goes here</a:t>
            </a:r>
          </a:p>
        </p:txBody>
      </p:sp>
      <p:sp>
        <p:nvSpPr>
          <p:cNvPr id="15" name="Date Placeholder 3">
            <a:extLst>
              <a:ext uri="{FF2B5EF4-FFF2-40B4-BE49-F238E27FC236}">
                <a16:creationId xmlns:a16="http://schemas.microsoft.com/office/drawing/2014/main" id="{EDF48413-077B-194C-B9E9-B1DA8F2D08D8}"/>
              </a:ext>
            </a:extLst>
          </p:cNvPr>
          <p:cNvSpPr>
            <a:spLocks noGrp="1"/>
          </p:cNvSpPr>
          <p:nvPr>
            <p:ph type="dt" sz="half" idx="10"/>
          </p:nvPr>
        </p:nvSpPr>
        <p:spPr>
          <a:xfrm>
            <a:off x="713095" y="6356350"/>
            <a:ext cx="2743200" cy="365125"/>
          </a:xfrm>
          <a:prstGeom prst="rect">
            <a:avLst/>
          </a:prstGeom>
          <a:noFill/>
        </p:spPr>
        <p:txBody>
          <a:bodyPr/>
          <a:lstStyle>
            <a:lvl1pPr>
              <a:defRPr>
                <a:solidFill>
                  <a:schemeClr val="tx1"/>
                </a:solidFill>
              </a:defRPr>
            </a:lvl1pPr>
          </a:lstStyle>
          <a:p>
            <a:fld id="{52F13D90-82C8-467E-AFD8-862ED99675F5}" type="datetime1">
              <a:rPr lang="en-US" smtClean="0"/>
              <a:t>7/5/2024</a:t>
            </a:fld>
            <a:endParaRPr lang="en-US" dirty="0"/>
          </a:p>
        </p:txBody>
      </p:sp>
      <p:sp>
        <p:nvSpPr>
          <p:cNvPr id="16" name="Slide Number Placeholder 3">
            <a:extLst>
              <a:ext uri="{FF2B5EF4-FFF2-40B4-BE49-F238E27FC236}">
                <a16:creationId xmlns:a16="http://schemas.microsoft.com/office/drawing/2014/main" id="{1161EDB7-1839-AB4B-AC04-E146549A4352}"/>
              </a:ext>
            </a:extLst>
          </p:cNvPr>
          <p:cNvSpPr>
            <a:spLocks noGrp="1"/>
          </p:cNvSpPr>
          <p:nvPr>
            <p:ph type="sldNum" sz="quarter" idx="4"/>
          </p:nvPr>
        </p:nvSpPr>
        <p:spPr>
          <a:xfrm>
            <a:off x="9299531" y="6356350"/>
            <a:ext cx="2743200" cy="365125"/>
          </a:xfrm>
          <a:prstGeom prst="rect">
            <a:avLst/>
          </a:prstGeom>
        </p:spPr>
        <p:txBody>
          <a:bodyPr vert="horz" lIns="91440" tIns="45720" rIns="91440" bIns="45720" rtlCol="0" anchor="ctr"/>
          <a:lstStyle>
            <a:lvl1pPr algn="r">
              <a:defRPr sz="900">
                <a:solidFill>
                  <a:schemeClr val="tx1"/>
                </a:solidFill>
              </a:defRPr>
            </a:lvl1pPr>
          </a:lstStyle>
          <a:p>
            <a:r>
              <a:rPr lang="en-US" dirty="0"/>
              <a:t>pg. </a:t>
            </a:r>
            <a:fld id="{FC430F8B-3CD4-5142-8263-B018E2EAFD66}" type="slidenum">
              <a:rPr lang="en-US" smtClean="0"/>
              <a:pPr/>
              <a:t>‹#›</a:t>
            </a:fld>
            <a:endParaRPr lang="en-US" dirty="0"/>
          </a:p>
        </p:txBody>
      </p:sp>
    </p:spTree>
    <p:extLst>
      <p:ext uri="{BB962C8B-B14F-4D97-AF65-F5344CB8AC3E}">
        <p14:creationId xmlns:p14="http://schemas.microsoft.com/office/powerpoint/2010/main" val="24353408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7_Picture with Caption Blu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A039F-D463-0048-8502-A740BF992DB9}"/>
              </a:ext>
            </a:extLst>
          </p:cNvPr>
          <p:cNvSpPr>
            <a:spLocks noGrp="1"/>
          </p:cNvSpPr>
          <p:nvPr>
            <p:ph type="title"/>
          </p:nvPr>
        </p:nvSpPr>
        <p:spPr>
          <a:xfrm>
            <a:off x="680976" y="1092530"/>
            <a:ext cx="5415024" cy="1103079"/>
          </a:xfrm>
          <a:prstGeom prst="rect">
            <a:avLst/>
          </a:prstGeom>
        </p:spPr>
        <p:txBody>
          <a:bodyPr anchor="b"/>
          <a:lstStyle>
            <a:lvl1pPr>
              <a:defRPr sz="4000" spc="-15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3CF33095-C891-A946-82BC-1D6232250B88}"/>
              </a:ext>
            </a:extLst>
          </p:cNvPr>
          <p:cNvSpPr>
            <a:spLocks noGrp="1"/>
          </p:cNvSpPr>
          <p:nvPr>
            <p:ph type="body" sz="half" idx="2"/>
          </p:nvPr>
        </p:nvSpPr>
        <p:spPr>
          <a:xfrm>
            <a:off x="680976" y="2276860"/>
            <a:ext cx="5415024" cy="4079490"/>
          </a:xfrm>
          <a:prstGeom prst="rect">
            <a:avLst/>
          </a:prstGeo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1" name="Picture 10">
            <a:extLst>
              <a:ext uri="{FF2B5EF4-FFF2-40B4-BE49-F238E27FC236}">
                <a16:creationId xmlns:a16="http://schemas.microsoft.com/office/drawing/2014/main" id="{97D9CFA3-8928-1646-B0BF-154BA17A0E98}"/>
              </a:ext>
            </a:extLst>
          </p:cNvPr>
          <p:cNvPicPr>
            <a:picLocks noChangeAspect="1"/>
          </p:cNvPicPr>
          <p:nvPr userDrawn="1"/>
        </p:nvPicPr>
        <p:blipFill>
          <a:blip r:embed="rId2"/>
          <a:stretch>
            <a:fillRect/>
          </a:stretch>
        </p:blipFill>
        <p:spPr>
          <a:xfrm>
            <a:off x="11253321" y="401700"/>
            <a:ext cx="471450" cy="340318"/>
          </a:xfrm>
          <a:prstGeom prst="rect">
            <a:avLst/>
          </a:prstGeom>
        </p:spPr>
      </p:pic>
      <p:sp>
        <p:nvSpPr>
          <p:cNvPr id="13" name="Date Placeholder 3">
            <a:extLst>
              <a:ext uri="{FF2B5EF4-FFF2-40B4-BE49-F238E27FC236}">
                <a16:creationId xmlns:a16="http://schemas.microsoft.com/office/drawing/2014/main" id="{C6CA5B73-D304-7B41-B8AF-AEB4514305C9}"/>
              </a:ext>
            </a:extLst>
          </p:cNvPr>
          <p:cNvSpPr>
            <a:spLocks noGrp="1"/>
          </p:cNvSpPr>
          <p:nvPr>
            <p:ph type="dt" sz="half" idx="10"/>
          </p:nvPr>
        </p:nvSpPr>
        <p:spPr>
          <a:xfrm>
            <a:off x="713095" y="6356350"/>
            <a:ext cx="2743200" cy="365125"/>
          </a:xfrm>
          <a:prstGeom prst="rect">
            <a:avLst/>
          </a:prstGeom>
          <a:noFill/>
        </p:spPr>
        <p:txBody>
          <a:bodyPr/>
          <a:lstStyle>
            <a:lvl1pPr>
              <a:defRPr sz="900">
                <a:solidFill>
                  <a:schemeClr val="tx1"/>
                </a:solidFill>
                <a:latin typeface="Arial" panose="020B0604020202020204" pitchFamily="34" charset="0"/>
                <a:cs typeface="Arial" panose="020B0604020202020204" pitchFamily="34" charset="0"/>
              </a:defRPr>
            </a:lvl1pPr>
          </a:lstStyle>
          <a:p>
            <a:fld id="{97B1694D-550D-411F-864D-A4B8C2F87936}" type="datetime1">
              <a:rPr lang="en-US" smtClean="0"/>
              <a:t>7/5/2024</a:t>
            </a:fld>
            <a:endParaRPr lang="en-US" dirty="0"/>
          </a:p>
        </p:txBody>
      </p:sp>
      <p:sp>
        <p:nvSpPr>
          <p:cNvPr id="14" name="Footer Placeholder 4">
            <a:extLst>
              <a:ext uri="{FF2B5EF4-FFF2-40B4-BE49-F238E27FC236}">
                <a16:creationId xmlns:a16="http://schemas.microsoft.com/office/drawing/2014/main" id="{80F6A529-6EE4-B44E-8EB8-B66324D4AFD5}"/>
              </a:ext>
            </a:extLst>
          </p:cNvPr>
          <p:cNvSpPr>
            <a:spLocks noGrp="1"/>
          </p:cNvSpPr>
          <p:nvPr>
            <p:ph type="ftr" sz="quarter" idx="3"/>
          </p:nvPr>
        </p:nvSpPr>
        <p:spPr>
          <a:xfrm>
            <a:off x="724970" y="372472"/>
            <a:ext cx="4114800" cy="365125"/>
          </a:xfrm>
          <a:prstGeom prst="rect">
            <a:avLst/>
          </a:prstGeom>
        </p:spPr>
        <p:txBody>
          <a:bodyPr/>
          <a:lstStyle>
            <a:lvl1pPr algn="l">
              <a:defRPr sz="800">
                <a:solidFill>
                  <a:schemeClr val="tx1"/>
                </a:solidFill>
                <a:latin typeface="Arial" panose="020B0604020202020204" pitchFamily="34" charset="0"/>
                <a:cs typeface="Arial" panose="020B0604020202020204" pitchFamily="34" charset="0"/>
              </a:defRPr>
            </a:lvl1pPr>
          </a:lstStyle>
          <a:p>
            <a:r>
              <a:rPr lang="en-US" dirty="0"/>
              <a:t>Deck title goes here // Section title goes here</a:t>
            </a:r>
          </a:p>
        </p:txBody>
      </p:sp>
      <p:sp>
        <p:nvSpPr>
          <p:cNvPr id="16" name="Slide Number Placeholder 3">
            <a:extLst>
              <a:ext uri="{FF2B5EF4-FFF2-40B4-BE49-F238E27FC236}">
                <a16:creationId xmlns:a16="http://schemas.microsoft.com/office/drawing/2014/main" id="{C8A8EBF3-E051-9C47-BEA2-BA0B6DC4C585}"/>
              </a:ext>
            </a:extLst>
          </p:cNvPr>
          <p:cNvSpPr>
            <a:spLocks noGrp="1"/>
          </p:cNvSpPr>
          <p:nvPr>
            <p:ph type="sldNum" sz="quarter" idx="4"/>
          </p:nvPr>
        </p:nvSpPr>
        <p:spPr>
          <a:xfrm>
            <a:off x="9299531" y="6356350"/>
            <a:ext cx="2743200" cy="365125"/>
          </a:xfrm>
          <a:prstGeom prst="rect">
            <a:avLst/>
          </a:prstGeom>
        </p:spPr>
        <p:txBody>
          <a:bodyPr vert="horz" lIns="91440" tIns="45720" rIns="91440" bIns="45720" rtlCol="0" anchor="ctr"/>
          <a:lstStyle>
            <a:lvl1pPr algn="r">
              <a:defRPr sz="900">
                <a:solidFill>
                  <a:schemeClr val="tx1"/>
                </a:solidFill>
              </a:defRPr>
            </a:lvl1pPr>
          </a:lstStyle>
          <a:p>
            <a:r>
              <a:rPr lang="en-US" dirty="0"/>
              <a:t>pg. </a:t>
            </a:r>
            <a:fld id="{FC430F8B-3CD4-5142-8263-B018E2EAFD66}" type="slidenum">
              <a:rPr lang="en-US" smtClean="0"/>
              <a:pPr/>
              <a:t>‹#›</a:t>
            </a:fld>
            <a:endParaRPr lang="en-US" dirty="0"/>
          </a:p>
        </p:txBody>
      </p:sp>
    </p:spTree>
    <p:extLst>
      <p:ext uri="{BB962C8B-B14F-4D97-AF65-F5344CB8AC3E}">
        <p14:creationId xmlns:p14="http://schemas.microsoft.com/office/powerpoint/2010/main" val="14553211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con with Caption Blu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488F807-364D-C246-A201-66DF6E400CD1}"/>
              </a:ext>
            </a:extLst>
          </p:cNvPr>
          <p:cNvSpPr>
            <a:spLocks noGrp="1"/>
          </p:cNvSpPr>
          <p:nvPr>
            <p:ph type="pic" idx="1" hasCustomPrompt="1"/>
          </p:nvPr>
        </p:nvSpPr>
        <p:spPr>
          <a:xfrm>
            <a:off x="713095" y="2547258"/>
            <a:ext cx="2057400" cy="2057400"/>
          </a:xfrm>
          <a:prstGeom prst="ellipse">
            <a:avLst/>
          </a:prstGeom>
          <a:solidFill>
            <a:schemeClr val="bg1"/>
          </a:solidFill>
        </p:spPr>
        <p:txBody>
          <a:bodyPr/>
          <a:lstStyle>
            <a:lvl1pPr marL="0" indent="0" algn="ctr">
              <a:buNone/>
              <a:defRPr sz="3200">
                <a:solidFill>
                  <a:srgbClr val="FF0000"/>
                </a:solidFill>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PNG Picture here</a:t>
            </a:r>
          </a:p>
        </p:txBody>
      </p:sp>
      <p:sp>
        <p:nvSpPr>
          <p:cNvPr id="4" name="Text Placeholder 3">
            <a:extLst>
              <a:ext uri="{FF2B5EF4-FFF2-40B4-BE49-F238E27FC236}">
                <a16:creationId xmlns:a16="http://schemas.microsoft.com/office/drawing/2014/main" id="{3CF33095-C891-A946-82BC-1D6232250B88}"/>
              </a:ext>
            </a:extLst>
          </p:cNvPr>
          <p:cNvSpPr>
            <a:spLocks noGrp="1"/>
          </p:cNvSpPr>
          <p:nvPr>
            <p:ph type="body" sz="half" idx="2"/>
          </p:nvPr>
        </p:nvSpPr>
        <p:spPr>
          <a:xfrm>
            <a:off x="680976" y="4827319"/>
            <a:ext cx="2057400" cy="938151"/>
          </a:xfrm>
          <a:prstGeom prst="rect">
            <a:avLst/>
          </a:prstGeom>
        </p:spPr>
        <p:txBody>
          <a:bodyPr/>
          <a:lstStyle>
            <a:lvl1pPr marL="0" indent="0" algn="ctr">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1" name="Picture 10">
            <a:extLst>
              <a:ext uri="{FF2B5EF4-FFF2-40B4-BE49-F238E27FC236}">
                <a16:creationId xmlns:a16="http://schemas.microsoft.com/office/drawing/2014/main" id="{97D9CFA3-8928-1646-B0BF-154BA17A0E98}"/>
              </a:ext>
            </a:extLst>
          </p:cNvPr>
          <p:cNvPicPr>
            <a:picLocks noChangeAspect="1"/>
          </p:cNvPicPr>
          <p:nvPr userDrawn="1"/>
        </p:nvPicPr>
        <p:blipFill>
          <a:blip r:embed="rId2"/>
          <a:stretch>
            <a:fillRect/>
          </a:stretch>
        </p:blipFill>
        <p:spPr>
          <a:xfrm>
            <a:off x="11253321" y="401700"/>
            <a:ext cx="471450" cy="340318"/>
          </a:xfrm>
          <a:prstGeom prst="rect">
            <a:avLst/>
          </a:prstGeom>
        </p:spPr>
      </p:pic>
      <p:sp>
        <p:nvSpPr>
          <p:cNvPr id="13" name="Date Placeholder 3">
            <a:extLst>
              <a:ext uri="{FF2B5EF4-FFF2-40B4-BE49-F238E27FC236}">
                <a16:creationId xmlns:a16="http://schemas.microsoft.com/office/drawing/2014/main" id="{C6CA5B73-D304-7B41-B8AF-AEB4514305C9}"/>
              </a:ext>
            </a:extLst>
          </p:cNvPr>
          <p:cNvSpPr>
            <a:spLocks noGrp="1"/>
          </p:cNvSpPr>
          <p:nvPr>
            <p:ph type="dt" sz="half" idx="10"/>
          </p:nvPr>
        </p:nvSpPr>
        <p:spPr>
          <a:xfrm>
            <a:off x="713095" y="6356350"/>
            <a:ext cx="2743200" cy="365125"/>
          </a:xfrm>
          <a:prstGeom prst="rect">
            <a:avLst/>
          </a:prstGeom>
          <a:noFill/>
        </p:spPr>
        <p:txBody>
          <a:bodyPr/>
          <a:lstStyle>
            <a:lvl1pPr>
              <a:defRPr sz="900">
                <a:solidFill>
                  <a:schemeClr val="tx1"/>
                </a:solidFill>
                <a:latin typeface="Arial" panose="020B0604020202020204" pitchFamily="34" charset="0"/>
                <a:cs typeface="Arial" panose="020B0604020202020204" pitchFamily="34" charset="0"/>
              </a:defRPr>
            </a:lvl1pPr>
          </a:lstStyle>
          <a:p>
            <a:fld id="{B9FA4307-EE5F-46F4-AB86-D186DD908289}" type="datetime1">
              <a:rPr lang="en-US" smtClean="0"/>
              <a:t>7/5/2024</a:t>
            </a:fld>
            <a:endParaRPr lang="en-US" dirty="0"/>
          </a:p>
        </p:txBody>
      </p:sp>
      <p:sp>
        <p:nvSpPr>
          <p:cNvPr id="14" name="Footer Placeholder 4">
            <a:extLst>
              <a:ext uri="{FF2B5EF4-FFF2-40B4-BE49-F238E27FC236}">
                <a16:creationId xmlns:a16="http://schemas.microsoft.com/office/drawing/2014/main" id="{80F6A529-6EE4-B44E-8EB8-B66324D4AFD5}"/>
              </a:ext>
            </a:extLst>
          </p:cNvPr>
          <p:cNvSpPr>
            <a:spLocks noGrp="1"/>
          </p:cNvSpPr>
          <p:nvPr>
            <p:ph type="ftr" sz="quarter" idx="3"/>
          </p:nvPr>
        </p:nvSpPr>
        <p:spPr>
          <a:xfrm>
            <a:off x="724970" y="372472"/>
            <a:ext cx="4114800" cy="365125"/>
          </a:xfrm>
          <a:prstGeom prst="rect">
            <a:avLst/>
          </a:prstGeom>
        </p:spPr>
        <p:txBody>
          <a:bodyPr/>
          <a:lstStyle>
            <a:lvl1pPr algn="l">
              <a:defRPr sz="800">
                <a:solidFill>
                  <a:schemeClr val="tx1"/>
                </a:solidFill>
                <a:latin typeface="Arial" panose="020B0604020202020204" pitchFamily="34" charset="0"/>
                <a:cs typeface="Arial" panose="020B0604020202020204" pitchFamily="34" charset="0"/>
              </a:defRPr>
            </a:lvl1pPr>
          </a:lstStyle>
          <a:p>
            <a:r>
              <a:rPr lang="en-US" dirty="0"/>
              <a:t>Deck title goes here // Section title goes here</a:t>
            </a:r>
          </a:p>
        </p:txBody>
      </p:sp>
      <p:sp>
        <p:nvSpPr>
          <p:cNvPr id="15" name="Text Placeholder 3">
            <a:extLst>
              <a:ext uri="{FF2B5EF4-FFF2-40B4-BE49-F238E27FC236}">
                <a16:creationId xmlns:a16="http://schemas.microsoft.com/office/drawing/2014/main" id="{AD01B3EF-BD17-BA40-9C50-4D2E9347C707}"/>
              </a:ext>
            </a:extLst>
          </p:cNvPr>
          <p:cNvSpPr>
            <a:spLocks noGrp="1"/>
          </p:cNvSpPr>
          <p:nvPr>
            <p:ph type="body" sz="half" idx="12"/>
          </p:nvPr>
        </p:nvSpPr>
        <p:spPr>
          <a:xfrm>
            <a:off x="2919545" y="4827319"/>
            <a:ext cx="2057400" cy="938151"/>
          </a:xfrm>
          <a:prstGeom prst="rect">
            <a:avLst/>
          </a:prstGeom>
        </p:spPr>
        <p:txBody>
          <a:bodyPr/>
          <a:lstStyle>
            <a:lvl1pPr marL="0" indent="0" algn="ctr">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7" name="Text Placeholder 3">
            <a:extLst>
              <a:ext uri="{FF2B5EF4-FFF2-40B4-BE49-F238E27FC236}">
                <a16:creationId xmlns:a16="http://schemas.microsoft.com/office/drawing/2014/main" id="{D726A1C8-CD84-9549-9984-4BAF0DA3B0DD}"/>
              </a:ext>
            </a:extLst>
          </p:cNvPr>
          <p:cNvSpPr>
            <a:spLocks noGrp="1"/>
          </p:cNvSpPr>
          <p:nvPr>
            <p:ph type="body" sz="half" idx="14"/>
          </p:nvPr>
        </p:nvSpPr>
        <p:spPr>
          <a:xfrm>
            <a:off x="5158114" y="4827319"/>
            <a:ext cx="2057400" cy="938151"/>
          </a:xfrm>
          <a:prstGeom prst="rect">
            <a:avLst/>
          </a:prstGeom>
        </p:spPr>
        <p:txBody>
          <a:bodyPr/>
          <a:lstStyle>
            <a:lvl1pPr marL="0" indent="0" algn="ctr">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9" name="Text Placeholder 3">
            <a:extLst>
              <a:ext uri="{FF2B5EF4-FFF2-40B4-BE49-F238E27FC236}">
                <a16:creationId xmlns:a16="http://schemas.microsoft.com/office/drawing/2014/main" id="{93A0E5D6-2DCC-FA46-B90E-33FABAE566A7}"/>
              </a:ext>
            </a:extLst>
          </p:cNvPr>
          <p:cNvSpPr>
            <a:spLocks noGrp="1"/>
          </p:cNvSpPr>
          <p:nvPr>
            <p:ph type="body" sz="half" idx="16"/>
          </p:nvPr>
        </p:nvSpPr>
        <p:spPr>
          <a:xfrm>
            <a:off x="7396683" y="4827319"/>
            <a:ext cx="2057400" cy="938151"/>
          </a:xfrm>
          <a:prstGeom prst="rect">
            <a:avLst/>
          </a:prstGeom>
        </p:spPr>
        <p:txBody>
          <a:bodyPr/>
          <a:lstStyle>
            <a:lvl1pPr marL="0" indent="0" algn="ctr">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1" name="Text Placeholder 3">
            <a:extLst>
              <a:ext uri="{FF2B5EF4-FFF2-40B4-BE49-F238E27FC236}">
                <a16:creationId xmlns:a16="http://schemas.microsoft.com/office/drawing/2014/main" id="{24AD8425-AEA6-6B4E-9275-939C4726CB13}"/>
              </a:ext>
            </a:extLst>
          </p:cNvPr>
          <p:cNvSpPr>
            <a:spLocks noGrp="1"/>
          </p:cNvSpPr>
          <p:nvPr>
            <p:ph type="body" sz="half" idx="18"/>
          </p:nvPr>
        </p:nvSpPr>
        <p:spPr>
          <a:xfrm>
            <a:off x="9635252" y="4827319"/>
            <a:ext cx="2057400" cy="938151"/>
          </a:xfrm>
          <a:prstGeom prst="rect">
            <a:avLst/>
          </a:prstGeom>
        </p:spPr>
        <p:txBody>
          <a:bodyPr/>
          <a:lstStyle>
            <a:lvl1pPr marL="0" indent="0" algn="ctr">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2" name="Title 1">
            <a:extLst>
              <a:ext uri="{FF2B5EF4-FFF2-40B4-BE49-F238E27FC236}">
                <a16:creationId xmlns:a16="http://schemas.microsoft.com/office/drawing/2014/main" id="{6E473DA7-C189-C646-AC6F-F5E96D770377}"/>
              </a:ext>
            </a:extLst>
          </p:cNvPr>
          <p:cNvSpPr>
            <a:spLocks noGrp="1"/>
          </p:cNvSpPr>
          <p:nvPr>
            <p:ph type="title"/>
          </p:nvPr>
        </p:nvSpPr>
        <p:spPr>
          <a:xfrm>
            <a:off x="680975" y="1092530"/>
            <a:ext cx="7346743" cy="1103079"/>
          </a:xfrm>
          <a:prstGeom prst="rect">
            <a:avLst/>
          </a:prstGeom>
        </p:spPr>
        <p:txBody>
          <a:bodyPr anchor="b"/>
          <a:lstStyle>
            <a:lvl1pPr>
              <a:defRPr sz="4000" spc="-15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24" name="Picture Placeholder 2">
            <a:extLst>
              <a:ext uri="{FF2B5EF4-FFF2-40B4-BE49-F238E27FC236}">
                <a16:creationId xmlns:a16="http://schemas.microsoft.com/office/drawing/2014/main" id="{33C448DA-714A-1042-88DE-F9ECAD19BE0B}"/>
              </a:ext>
            </a:extLst>
          </p:cNvPr>
          <p:cNvSpPr>
            <a:spLocks noGrp="1"/>
          </p:cNvSpPr>
          <p:nvPr>
            <p:ph type="pic" idx="19" hasCustomPrompt="1"/>
          </p:nvPr>
        </p:nvSpPr>
        <p:spPr>
          <a:xfrm>
            <a:off x="2951664" y="2604992"/>
            <a:ext cx="2057400" cy="2057400"/>
          </a:xfrm>
          <a:prstGeom prst="ellipse">
            <a:avLst/>
          </a:prstGeom>
          <a:solidFill>
            <a:schemeClr val="bg1"/>
          </a:solidFill>
        </p:spPr>
        <p:txBody>
          <a:bodyPr/>
          <a:lstStyle>
            <a:lvl1pPr marL="0" indent="0" algn="ctr">
              <a:buNone/>
              <a:defRPr sz="3200">
                <a:solidFill>
                  <a:srgbClr val="FF0000"/>
                </a:solidFill>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PNG Picture here</a:t>
            </a:r>
          </a:p>
        </p:txBody>
      </p:sp>
      <p:sp>
        <p:nvSpPr>
          <p:cNvPr id="25" name="Picture Placeholder 2">
            <a:extLst>
              <a:ext uri="{FF2B5EF4-FFF2-40B4-BE49-F238E27FC236}">
                <a16:creationId xmlns:a16="http://schemas.microsoft.com/office/drawing/2014/main" id="{E8231A41-98C4-6F42-8A7F-CD43EF79D044}"/>
              </a:ext>
            </a:extLst>
          </p:cNvPr>
          <p:cNvSpPr>
            <a:spLocks noGrp="1"/>
          </p:cNvSpPr>
          <p:nvPr>
            <p:ph type="pic" idx="20" hasCustomPrompt="1"/>
          </p:nvPr>
        </p:nvSpPr>
        <p:spPr>
          <a:xfrm>
            <a:off x="5158114" y="2604992"/>
            <a:ext cx="2057400" cy="2057400"/>
          </a:xfrm>
          <a:prstGeom prst="ellipse">
            <a:avLst/>
          </a:prstGeom>
          <a:solidFill>
            <a:schemeClr val="bg1"/>
          </a:solidFill>
        </p:spPr>
        <p:txBody>
          <a:bodyPr/>
          <a:lstStyle>
            <a:lvl1pPr marL="0" indent="0" algn="ctr">
              <a:buNone/>
              <a:defRPr sz="3200">
                <a:solidFill>
                  <a:srgbClr val="FF0000"/>
                </a:solidFill>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PNG Picture here</a:t>
            </a:r>
          </a:p>
        </p:txBody>
      </p:sp>
      <p:sp>
        <p:nvSpPr>
          <p:cNvPr id="26" name="Picture Placeholder 2">
            <a:extLst>
              <a:ext uri="{FF2B5EF4-FFF2-40B4-BE49-F238E27FC236}">
                <a16:creationId xmlns:a16="http://schemas.microsoft.com/office/drawing/2014/main" id="{713A240E-7CF9-B840-888C-F22AC9879CB2}"/>
              </a:ext>
            </a:extLst>
          </p:cNvPr>
          <p:cNvSpPr>
            <a:spLocks noGrp="1"/>
          </p:cNvSpPr>
          <p:nvPr>
            <p:ph type="pic" idx="21" hasCustomPrompt="1"/>
          </p:nvPr>
        </p:nvSpPr>
        <p:spPr>
          <a:xfrm>
            <a:off x="7396683" y="2604992"/>
            <a:ext cx="2057400" cy="2057400"/>
          </a:xfrm>
          <a:prstGeom prst="ellipse">
            <a:avLst/>
          </a:prstGeom>
          <a:solidFill>
            <a:schemeClr val="bg1"/>
          </a:solidFill>
        </p:spPr>
        <p:txBody>
          <a:bodyPr/>
          <a:lstStyle>
            <a:lvl1pPr marL="0" indent="0" algn="ctr">
              <a:buNone/>
              <a:defRPr sz="3200">
                <a:solidFill>
                  <a:srgbClr val="FF0000"/>
                </a:solidFill>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PNG Picture here</a:t>
            </a:r>
          </a:p>
        </p:txBody>
      </p:sp>
      <p:sp>
        <p:nvSpPr>
          <p:cNvPr id="27" name="Picture Placeholder 2">
            <a:extLst>
              <a:ext uri="{FF2B5EF4-FFF2-40B4-BE49-F238E27FC236}">
                <a16:creationId xmlns:a16="http://schemas.microsoft.com/office/drawing/2014/main" id="{1AA4ADB3-2766-C040-9B71-7EB4ACE94625}"/>
              </a:ext>
            </a:extLst>
          </p:cNvPr>
          <p:cNvSpPr>
            <a:spLocks noGrp="1"/>
          </p:cNvSpPr>
          <p:nvPr>
            <p:ph type="pic" idx="22" hasCustomPrompt="1"/>
          </p:nvPr>
        </p:nvSpPr>
        <p:spPr>
          <a:xfrm>
            <a:off x="9635252" y="2604992"/>
            <a:ext cx="2057400" cy="2057400"/>
          </a:xfrm>
          <a:prstGeom prst="ellipse">
            <a:avLst/>
          </a:prstGeom>
          <a:solidFill>
            <a:schemeClr val="bg1"/>
          </a:solidFill>
        </p:spPr>
        <p:txBody>
          <a:bodyPr/>
          <a:lstStyle>
            <a:lvl1pPr marL="0" indent="0" algn="ctr">
              <a:buNone/>
              <a:defRPr sz="3200">
                <a:solidFill>
                  <a:srgbClr val="FF0000"/>
                </a:solidFill>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PNG Picture here</a:t>
            </a:r>
          </a:p>
        </p:txBody>
      </p:sp>
      <p:sp>
        <p:nvSpPr>
          <p:cNvPr id="28" name="Slide Number Placeholder 3">
            <a:extLst>
              <a:ext uri="{FF2B5EF4-FFF2-40B4-BE49-F238E27FC236}">
                <a16:creationId xmlns:a16="http://schemas.microsoft.com/office/drawing/2014/main" id="{BD83A2E7-8E55-894D-ADA2-918C2FF026C8}"/>
              </a:ext>
            </a:extLst>
          </p:cNvPr>
          <p:cNvSpPr>
            <a:spLocks noGrp="1"/>
          </p:cNvSpPr>
          <p:nvPr>
            <p:ph type="sldNum" sz="quarter" idx="4"/>
          </p:nvPr>
        </p:nvSpPr>
        <p:spPr>
          <a:xfrm>
            <a:off x="9299531" y="6356350"/>
            <a:ext cx="2743200" cy="365125"/>
          </a:xfrm>
          <a:prstGeom prst="rect">
            <a:avLst/>
          </a:prstGeom>
        </p:spPr>
        <p:txBody>
          <a:bodyPr vert="horz" lIns="91440" tIns="45720" rIns="91440" bIns="45720" rtlCol="0" anchor="ctr"/>
          <a:lstStyle>
            <a:lvl1pPr algn="r">
              <a:defRPr sz="900">
                <a:solidFill>
                  <a:schemeClr val="tx1"/>
                </a:solidFill>
              </a:defRPr>
            </a:lvl1pPr>
          </a:lstStyle>
          <a:p>
            <a:r>
              <a:rPr lang="en-US" dirty="0"/>
              <a:t>pg. </a:t>
            </a:r>
            <a:fld id="{FC430F8B-3CD4-5142-8263-B018E2EAFD66}" type="slidenum">
              <a:rPr lang="en-US" smtClean="0"/>
              <a:pPr/>
              <a:t>‹#›</a:t>
            </a:fld>
            <a:endParaRPr lang="en-US" dirty="0"/>
          </a:p>
        </p:txBody>
      </p:sp>
    </p:spTree>
    <p:extLst>
      <p:ext uri="{BB962C8B-B14F-4D97-AF65-F5344CB8AC3E}">
        <p14:creationId xmlns:p14="http://schemas.microsoft.com/office/powerpoint/2010/main" val="38666544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con with Caption Red">
    <p:bg>
      <p:bgPr>
        <a:solidFill>
          <a:schemeClr val="accent2"/>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CF33095-C891-A946-82BC-1D6232250B88}"/>
              </a:ext>
            </a:extLst>
          </p:cNvPr>
          <p:cNvSpPr>
            <a:spLocks noGrp="1"/>
          </p:cNvSpPr>
          <p:nvPr>
            <p:ph type="body" sz="half" idx="2"/>
          </p:nvPr>
        </p:nvSpPr>
        <p:spPr>
          <a:xfrm>
            <a:off x="680976" y="4827319"/>
            <a:ext cx="2057400" cy="938151"/>
          </a:xfrm>
          <a:prstGeom prst="rect">
            <a:avLst/>
          </a:prstGeom>
        </p:spPr>
        <p:txBody>
          <a:bodyPr/>
          <a:lstStyle>
            <a:lvl1pPr marL="0" indent="0" algn="ctr">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1" name="Picture 10">
            <a:extLst>
              <a:ext uri="{FF2B5EF4-FFF2-40B4-BE49-F238E27FC236}">
                <a16:creationId xmlns:a16="http://schemas.microsoft.com/office/drawing/2014/main" id="{97D9CFA3-8928-1646-B0BF-154BA17A0E98}"/>
              </a:ext>
            </a:extLst>
          </p:cNvPr>
          <p:cNvPicPr>
            <a:picLocks noChangeAspect="1"/>
          </p:cNvPicPr>
          <p:nvPr userDrawn="1"/>
        </p:nvPicPr>
        <p:blipFill>
          <a:blip r:embed="rId2"/>
          <a:stretch>
            <a:fillRect/>
          </a:stretch>
        </p:blipFill>
        <p:spPr>
          <a:xfrm>
            <a:off x="11253321" y="401700"/>
            <a:ext cx="471450" cy="340318"/>
          </a:xfrm>
          <a:prstGeom prst="rect">
            <a:avLst/>
          </a:prstGeom>
        </p:spPr>
      </p:pic>
      <p:sp>
        <p:nvSpPr>
          <p:cNvPr id="13" name="Date Placeholder 3">
            <a:extLst>
              <a:ext uri="{FF2B5EF4-FFF2-40B4-BE49-F238E27FC236}">
                <a16:creationId xmlns:a16="http://schemas.microsoft.com/office/drawing/2014/main" id="{C6CA5B73-D304-7B41-B8AF-AEB4514305C9}"/>
              </a:ext>
            </a:extLst>
          </p:cNvPr>
          <p:cNvSpPr>
            <a:spLocks noGrp="1"/>
          </p:cNvSpPr>
          <p:nvPr>
            <p:ph type="dt" sz="half" idx="10"/>
          </p:nvPr>
        </p:nvSpPr>
        <p:spPr>
          <a:xfrm>
            <a:off x="713095" y="6356350"/>
            <a:ext cx="2743200" cy="365125"/>
          </a:xfrm>
          <a:prstGeom prst="rect">
            <a:avLst/>
          </a:prstGeom>
          <a:noFill/>
        </p:spPr>
        <p:txBody>
          <a:bodyPr/>
          <a:lstStyle>
            <a:lvl1pPr>
              <a:defRPr sz="900">
                <a:solidFill>
                  <a:schemeClr val="tx1"/>
                </a:solidFill>
                <a:latin typeface="Arial" panose="020B0604020202020204" pitchFamily="34" charset="0"/>
                <a:cs typeface="Arial" panose="020B0604020202020204" pitchFamily="34" charset="0"/>
              </a:defRPr>
            </a:lvl1pPr>
          </a:lstStyle>
          <a:p>
            <a:fld id="{AA25D952-7B1F-484D-A758-AB53D71123CB}" type="datetime1">
              <a:rPr lang="en-US" smtClean="0"/>
              <a:t>7/5/2024</a:t>
            </a:fld>
            <a:endParaRPr lang="en-US" dirty="0"/>
          </a:p>
        </p:txBody>
      </p:sp>
      <p:sp>
        <p:nvSpPr>
          <p:cNvPr id="14" name="Footer Placeholder 4">
            <a:extLst>
              <a:ext uri="{FF2B5EF4-FFF2-40B4-BE49-F238E27FC236}">
                <a16:creationId xmlns:a16="http://schemas.microsoft.com/office/drawing/2014/main" id="{80F6A529-6EE4-B44E-8EB8-B66324D4AFD5}"/>
              </a:ext>
            </a:extLst>
          </p:cNvPr>
          <p:cNvSpPr>
            <a:spLocks noGrp="1"/>
          </p:cNvSpPr>
          <p:nvPr>
            <p:ph type="ftr" sz="quarter" idx="3"/>
          </p:nvPr>
        </p:nvSpPr>
        <p:spPr>
          <a:xfrm>
            <a:off x="724970" y="372472"/>
            <a:ext cx="4114800" cy="365125"/>
          </a:xfrm>
          <a:prstGeom prst="rect">
            <a:avLst/>
          </a:prstGeom>
        </p:spPr>
        <p:txBody>
          <a:bodyPr/>
          <a:lstStyle>
            <a:lvl1pPr algn="l">
              <a:defRPr sz="800">
                <a:solidFill>
                  <a:schemeClr val="tx1"/>
                </a:solidFill>
                <a:latin typeface="Arial" panose="020B0604020202020204" pitchFamily="34" charset="0"/>
                <a:cs typeface="Arial" panose="020B0604020202020204" pitchFamily="34" charset="0"/>
              </a:defRPr>
            </a:lvl1pPr>
          </a:lstStyle>
          <a:p>
            <a:r>
              <a:rPr lang="en-US" dirty="0"/>
              <a:t>Deck title goes here // Section title goes here</a:t>
            </a:r>
          </a:p>
        </p:txBody>
      </p:sp>
      <p:sp>
        <p:nvSpPr>
          <p:cNvPr id="15" name="Text Placeholder 3">
            <a:extLst>
              <a:ext uri="{FF2B5EF4-FFF2-40B4-BE49-F238E27FC236}">
                <a16:creationId xmlns:a16="http://schemas.microsoft.com/office/drawing/2014/main" id="{AD01B3EF-BD17-BA40-9C50-4D2E9347C707}"/>
              </a:ext>
            </a:extLst>
          </p:cNvPr>
          <p:cNvSpPr>
            <a:spLocks noGrp="1"/>
          </p:cNvSpPr>
          <p:nvPr>
            <p:ph type="body" sz="half" idx="12"/>
          </p:nvPr>
        </p:nvSpPr>
        <p:spPr>
          <a:xfrm>
            <a:off x="2919545" y="4827319"/>
            <a:ext cx="2057400" cy="938151"/>
          </a:xfrm>
          <a:prstGeom prst="rect">
            <a:avLst/>
          </a:prstGeom>
        </p:spPr>
        <p:txBody>
          <a:bodyPr/>
          <a:lstStyle>
            <a:lvl1pPr marL="0" indent="0" algn="ctr">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7" name="Text Placeholder 3">
            <a:extLst>
              <a:ext uri="{FF2B5EF4-FFF2-40B4-BE49-F238E27FC236}">
                <a16:creationId xmlns:a16="http://schemas.microsoft.com/office/drawing/2014/main" id="{D726A1C8-CD84-9549-9984-4BAF0DA3B0DD}"/>
              </a:ext>
            </a:extLst>
          </p:cNvPr>
          <p:cNvSpPr>
            <a:spLocks noGrp="1"/>
          </p:cNvSpPr>
          <p:nvPr>
            <p:ph type="body" sz="half" idx="14"/>
          </p:nvPr>
        </p:nvSpPr>
        <p:spPr>
          <a:xfrm>
            <a:off x="5158114" y="4827319"/>
            <a:ext cx="2057400" cy="938151"/>
          </a:xfrm>
          <a:prstGeom prst="rect">
            <a:avLst/>
          </a:prstGeom>
        </p:spPr>
        <p:txBody>
          <a:bodyPr/>
          <a:lstStyle>
            <a:lvl1pPr marL="0" indent="0" algn="ctr">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9" name="Text Placeholder 3">
            <a:extLst>
              <a:ext uri="{FF2B5EF4-FFF2-40B4-BE49-F238E27FC236}">
                <a16:creationId xmlns:a16="http://schemas.microsoft.com/office/drawing/2014/main" id="{93A0E5D6-2DCC-FA46-B90E-33FABAE566A7}"/>
              </a:ext>
            </a:extLst>
          </p:cNvPr>
          <p:cNvSpPr>
            <a:spLocks noGrp="1"/>
          </p:cNvSpPr>
          <p:nvPr>
            <p:ph type="body" sz="half" idx="16"/>
          </p:nvPr>
        </p:nvSpPr>
        <p:spPr>
          <a:xfrm>
            <a:off x="7396683" y="4827319"/>
            <a:ext cx="2057400" cy="938151"/>
          </a:xfrm>
          <a:prstGeom prst="rect">
            <a:avLst/>
          </a:prstGeom>
        </p:spPr>
        <p:txBody>
          <a:bodyPr/>
          <a:lstStyle>
            <a:lvl1pPr marL="0" indent="0" algn="ctr">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1" name="Text Placeholder 3">
            <a:extLst>
              <a:ext uri="{FF2B5EF4-FFF2-40B4-BE49-F238E27FC236}">
                <a16:creationId xmlns:a16="http://schemas.microsoft.com/office/drawing/2014/main" id="{24AD8425-AEA6-6B4E-9275-939C4726CB13}"/>
              </a:ext>
            </a:extLst>
          </p:cNvPr>
          <p:cNvSpPr>
            <a:spLocks noGrp="1"/>
          </p:cNvSpPr>
          <p:nvPr>
            <p:ph type="body" sz="half" idx="18"/>
          </p:nvPr>
        </p:nvSpPr>
        <p:spPr>
          <a:xfrm>
            <a:off x="9635252" y="4827319"/>
            <a:ext cx="2057400" cy="938151"/>
          </a:xfrm>
          <a:prstGeom prst="rect">
            <a:avLst/>
          </a:prstGeom>
        </p:spPr>
        <p:txBody>
          <a:bodyPr/>
          <a:lstStyle>
            <a:lvl1pPr marL="0" indent="0" algn="ctr">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2" name="Title 1">
            <a:extLst>
              <a:ext uri="{FF2B5EF4-FFF2-40B4-BE49-F238E27FC236}">
                <a16:creationId xmlns:a16="http://schemas.microsoft.com/office/drawing/2014/main" id="{6E473DA7-C189-C646-AC6F-F5E96D770377}"/>
              </a:ext>
            </a:extLst>
          </p:cNvPr>
          <p:cNvSpPr>
            <a:spLocks noGrp="1"/>
          </p:cNvSpPr>
          <p:nvPr>
            <p:ph type="title"/>
          </p:nvPr>
        </p:nvSpPr>
        <p:spPr>
          <a:xfrm>
            <a:off x="680975" y="1092530"/>
            <a:ext cx="7346743" cy="1103079"/>
          </a:xfrm>
          <a:prstGeom prst="rect">
            <a:avLst/>
          </a:prstGeom>
        </p:spPr>
        <p:txBody>
          <a:bodyPr anchor="b"/>
          <a:lstStyle>
            <a:lvl1pPr>
              <a:defRPr sz="4000" spc="-15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23" name="Picture Placeholder 2">
            <a:extLst>
              <a:ext uri="{FF2B5EF4-FFF2-40B4-BE49-F238E27FC236}">
                <a16:creationId xmlns:a16="http://schemas.microsoft.com/office/drawing/2014/main" id="{DF738AA1-EB9C-024A-ABAF-48AE6D33530D}"/>
              </a:ext>
            </a:extLst>
          </p:cNvPr>
          <p:cNvSpPr>
            <a:spLocks noGrp="1"/>
          </p:cNvSpPr>
          <p:nvPr>
            <p:ph type="pic" idx="1" hasCustomPrompt="1"/>
          </p:nvPr>
        </p:nvSpPr>
        <p:spPr>
          <a:xfrm>
            <a:off x="713095" y="2547258"/>
            <a:ext cx="2057400" cy="2057400"/>
          </a:xfrm>
          <a:prstGeom prst="ellipse">
            <a:avLst/>
          </a:prstGeom>
          <a:solidFill>
            <a:schemeClr val="bg1"/>
          </a:solidFill>
        </p:spPr>
        <p:txBody>
          <a:bodyPr/>
          <a:lstStyle>
            <a:lvl1pPr marL="0" indent="0" algn="ctr">
              <a:buNone/>
              <a:defRPr sz="3200">
                <a:solidFill>
                  <a:srgbClr val="FF0000"/>
                </a:solidFill>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PNG Picture here</a:t>
            </a:r>
          </a:p>
        </p:txBody>
      </p:sp>
      <p:sp>
        <p:nvSpPr>
          <p:cNvPr id="24" name="Picture Placeholder 2">
            <a:extLst>
              <a:ext uri="{FF2B5EF4-FFF2-40B4-BE49-F238E27FC236}">
                <a16:creationId xmlns:a16="http://schemas.microsoft.com/office/drawing/2014/main" id="{D3E00A81-6F96-D042-9BFA-AF77AF0E083E}"/>
              </a:ext>
            </a:extLst>
          </p:cNvPr>
          <p:cNvSpPr>
            <a:spLocks noGrp="1"/>
          </p:cNvSpPr>
          <p:nvPr>
            <p:ph type="pic" idx="19" hasCustomPrompt="1"/>
          </p:nvPr>
        </p:nvSpPr>
        <p:spPr>
          <a:xfrm>
            <a:off x="2951664" y="2604992"/>
            <a:ext cx="2057400" cy="2057400"/>
          </a:xfrm>
          <a:prstGeom prst="ellipse">
            <a:avLst/>
          </a:prstGeom>
          <a:solidFill>
            <a:schemeClr val="bg1"/>
          </a:solidFill>
        </p:spPr>
        <p:txBody>
          <a:bodyPr/>
          <a:lstStyle>
            <a:lvl1pPr marL="0" indent="0" algn="ctr">
              <a:buNone/>
              <a:defRPr sz="3200">
                <a:solidFill>
                  <a:srgbClr val="FF0000"/>
                </a:solidFill>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PNG Picture here</a:t>
            </a:r>
          </a:p>
        </p:txBody>
      </p:sp>
      <p:sp>
        <p:nvSpPr>
          <p:cNvPr id="25" name="Picture Placeholder 2">
            <a:extLst>
              <a:ext uri="{FF2B5EF4-FFF2-40B4-BE49-F238E27FC236}">
                <a16:creationId xmlns:a16="http://schemas.microsoft.com/office/drawing/2014/main" id="{6FAFE23F-7B36-CD44-A5E8-83212FC272AE}"/>
              </a:ext>
            </a:extLst>
          </p:cNvPr>
          <p:cNvSpPr>
            <a:spLocks noGrp="1"/>
          </p:cNvSpPr>
          <p:nvPr>
            <p:ph type="pic" idx="20" hasCustomPrompt="1"/>
          </p:nvPr>
        </p:nvSpPr>
        <p:spPr>
          <a:xfrm>
            <a:off x="5158114" y="2604992"/>
            <a:ext cx="2057400" cy="2057400"/>
          </a:xfrm>
          <a:prstGeom prst="ellipse">
            <a:avLst/>
          </a:prstGeom>
          <a:solidFill>
            <a:schemeClr val="bg1"/>
          </a:solidFill>
        </p:spPr>
        <p:txBody>
          <a:bodyPr/>
          <a:lstStyle>
            <a:lvl1pPr marL="0" indent="0" algn="ctr">
              <a:buNone/>
              <a:defRPr sz="3200">
                <a:solidFill>
                  <a:srgbClr val="FF0000"/>
                </a:solidFill>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PNG Picture here</a:t>
            </a:r>
          </a:p>
        </p:txBody>
      </p:sp>
      <p:sp>
        <p:nvSpPr>
          <p:cNvPr id="26" name="Picture Placeholder 2">
            <a:extLst>
              <a:ext uri="{FF2B5EF4-FFF2-40B4-BE49-F238E27FC236}">
                <a16:creationId xmlns:a16="http://schemas.microsoft.com/office/drawing/2014/main" id="{F2AB781E-265C-914C-ADE3-BC82F0F0EBC9}"/>
              </a:ext>
            </a:extLst>
          </p:cNvPr>
          <p:cNvSpPr>
            <a:spLocks noGrp="1"/>
          </p:cNvSpPr>
          <p:nvPr>
            <p:ph type="pic" idx="21" hasCustomPrompt="1"/>
          </p:nvPr>
        </p:nvSpPr>
        <p:spPr>
          <a:xfrm>
            <a:off x="7396683" y="2604992"/>
            <a:ext cx="2057400" cy="2057400"/>
          </a:xfrm>
          <a:prstGeom prst="ellipse">
            <a:avLst/>
          </a:prstGeom>
          <a:solidFill>
            <a:schemeClr val="bg1"/>
          </a:solidFill>
        </p:spPr>
        <p:txBody>
          <a:bodyPr/>
          <a:lstStyle>
            <a:lvl1pPr marL="0" indent="0" algn="ctr">
              <a:buNone/>
              <a:defRPr sz="3200">
                <a:solidFill>
                  <a:srgbClr val="FF0000"/>
                </a:solidFill>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PNG Picture here</a:t>
            </a:r>
          </a:p>
        </p:txBody>
      </p:sp>
      <p:sp>
        <p:nvSpPr>
          <p:cNvPr id="27" name="Picture Placeholder 2">
            <a:extLst>
              <a:ext uri="{FF2B5EF4-FFF2-40B4-BE49-F238E27FC236}">
                <a16:creationId xmlns:a16="http://schemas.microsoft.com/office/drawing/2014/main" id="{3F50B53E-F87C-B74F-B6DE-80B96CCA5C57}"/>
              </a:ext>
            </a:extLst>
          </p:cNvPr>
          <p:cNvSpPr>
            <a:spLocks noGrp="1"/>
          </p:cNvSpPr>
          <p:nvPr>
            <p:ph type="pic" idx="22" hasCustomPrompt="1"/>
          </p:nvPr>
        </p:nvSpPr>
        <p:spPr>
          <a:xfrm>
            <a:off x="9635252" y="2604992"/>
            <a:ext cx="2057400" cy="2057400"/>
          </a:xfrm>
          <a:prstGeom prst="ellipse">
            <a:avLst/>
          </a:prstGeom>
          <a:solidFill>
            <a:schemeClr val="bg1"/>
          </a:solidFill>
        </p:spPr>
        <p:txBody>
          <a:bodyPr/>
          <a:lstStyle>
            <a:lvl1pPr marL="0" indent="0" algn="ctr">
              <a:buNone/>
              <a:defRPr sz="3200">
                <a:solidFill>
                  <a:srgbClr val="FF0000"/>
                </a:solidFill>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PNG Picture here</a:t>
            </a:r>
          </a:p>
        </p:txBody>
      </p:sp>
      <p:sp>
        <p:nvSpPr>
          <p:cNvPr id="28" name="Slide Number Placeholder 3">
            <a:extLst>
              <a:ext uri="{FF2B5EF4-FFF2-40B4-BE49-F238E27FC236}">
                <a16:creationId xmlns:a16="http://schemas.microsoft.com/office/drawing/2014/main" id="{A910C417-A67C-0549-B6AC-ED41E8ED46BF}"/>
              </a:ext>
            </a:extLst>
          </p:cNvPr>
          <p:cNvSpPr>
            <a:spLocks noGrp="1"/>
          </p:cNvSpPr>
          <p:nvPr>
            <p:ph type="sldNum" sz="quarter" idx="4"/>
          </p:nvPr>
        </p:nvSpPr>
        <p:spPr>
          <a:xfrm>
            <a:off x="9299531" y="6356350"/>
            <a:ext cx="2743200" cy="365125"/>
          </a:xfrm>
          <a:prstGeom prst="rect">
            <a:avLst/>
          </a:prstGeom>
        </p:spPr>
        <p:txBody>
          <a:bodyPr vert="horz" lIns="91440" tIns="45720" rIns="91440" bIns="45720" rtlCol="0" anchor="ctr"/>
          <a:lstStyle>
            <a:lvl1pPr algn="r">
              <a:defRPr sz="900">
                <a:solidFill>
                  <a:schemeClr val="tx1"/>
                </a:solidFill>
              </a:defRPr>
            </a:lvl1pPr>
          </a:lstStyle>
          <a:p>
            <a:r>
              <a:rPr lang="en-US" dirty="0"/>
              <a:t>pg. </a:t>
            </a:r>
            <a:fld id="{FC430F8B-3CD4-5142-8263-B018E2EAFD66}" type="slidenum">
              <a:rPr lang="en-US" smtClean="0"/>
              <a:pPr/>
              <a:t>‹#›</a:t>
            </a:fld>
            <a:endParaRPr lang="en-US" dirty="0"/>
          </a:p>
        </p:txBody>
      </p:sp>
    </p:spTree>
    <p:extLst>
      <p:ext uri="{BB962C8B-B14F-4D97-AF65-F5344CB8AC3E}">
        <p14:creationId xmlns:p14="http://schemas.microsoft.com/office/powerpoint/2010/main" val="5137104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plit Screen">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ACAAE08-2686-4243-BA39-DDD674059554}"/>
              </a:ext>
            </a:extLst>
          </p:cNvPr>
          <p:cNvSpPr/>
          <p:nvPr userDrawn="1"/>
        </p:nvSpPr>
        <p:spPr>
          <a:xfrm>
            <a:off x="-3244" y="-43841"/>
            <a:ext cx="6096000" cy="6901841"/>
          </a:xfrm>
          <a:prstGeom prst="rect">
            <a:avLst/>
          </a:prstGeom>
          <a:solidFill>
            <a:schemeClr val="tx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97D9CFA3-8928-1646-B0BF-154BA17A0E98}"/>
              </a:ext>
            </a:extLst>
          </p:cNvPr>
          <p:cNvPicPr>
            <a:picLocks noChangeAspect="1"/>
          </p:cNvPicPr>
          <p:nvPr userDrawn="1"/>
        </p:nvPicPr>
        <p:blipFill>
          <a:blip r:embed="rId2"/>
          <a:stretch>
            <a:fillRect/>
          </a:stretch>
        </p:blipFill>
        <p:spPr>
          <a:xfrm>
            <a:off x="11253321" y="401700"/>
            <a:ext cx="471450" cy="340318"/>
          </a:xfrm>
          <a:prstGeom prst="rect">
            <a:avLst/>
          </a:prstGeom>
        </p:spPr>
      </p:pic>
      <p:sp>
        <p:nvSpPr>
          <p:cNvPr id="13" name="Date Placeholder 3">
            <a:extLst>
              <a:ext uri="{FF2B5EF4-FFF2-40B4-BE49-F238E27FC236}">
                <a16:creationId xmlns:a16="http://schemas.microsoft.com/office/drawing/2014/main" id="{C6CA5B73-D304-7B41-B8AF-AEB4514305C9}"/>
              </a:ext>
            </a:extLst>
          </p:cNvPr>
          <p:cNvSpPr>
            <a:spLocks noGrp="1"/>
          </p:cNvSpPr>
          <p:nvPr>
            <p:ph type="dt" sz="half" idx="10"/>
          </p:nvPr>
        </p:nvSpPr>
        <p:spPr>
          <a:xfrm>
            <a:off x="713095" y="6356350"/>
            <a:ext cx="2743200" cy="365125"/>
          </a:xfrm>
          <a:prstGeom prst="rect">
            <a:avLst/>
          </a:prstGeom>
          <a:noFill/>
        </p:spPr>
        <p:txBody>
          <a:bodyPr/>
          <a:lstStyle>
            <a:lvl1pPr>
              <a:defRPr sz="900">
                <a:solidFill>
                  <a:schemeClr val="bg2"/>
                </a:solidFill>
                <a:latin typeface="Arial" panose="020B0604020202020204" pitchFamily="34" charset="0"/>
                <a:cs typeface="Arial" panose="020B0604020202020204" pitchFamily="34" charset="0"/>
              </a:defRPr>
            </a:lvl1pPr>
          </a:lstStyle>
          <a:p>
            <a:fld id="{C5B2D7F8-4587-403F-A81A-EE6C1A02543A}" type="datetime1">
              <a:rPr lang="en-US" smtClean="0"/>
              <a:t>7/5/2024</a:t>
            </a:fld>
            <a:endParaRPr lang="en-US" dirty="0"/>
          </a:p>
        </p:txBody>
      </p:sp>
      <p:sp>
        <p:nvSpPr>
          <p:cNvPr id="14" name="Footer Placeholder 4">
            <a:extLst>
              <a:ext uri="{FF2B5EF4-FFF2-40B4-BE49-F238E27FC236}">
                <a16:creationId xmlns:a16="http://schemas.microsoft.com/office/drawing/2014/main" id="{80F6A529-6EE4-B44E-8EB8-B66324D4AFD5}"/>
              </a:ext>
            </a:extLst>
          </p:cNvPr>
          <p:cNvSpPr>
            <a:spLocks noGrp="1"/>
          </p:cNvSpPr>
          <p:nvPr>
            <p:ph type="ftr" sz="quarter" idx="3"/>
          </p:nvPr>
        </p:nvSpPr>
        <p:spPr>
          <a:xfrm>
            <a:off x="724970" y="372472"/>
            <a:ext cx="4114800" cy="365125"/>
          </a:xfrm>
          <a:prstGeom prst="rect">
            <a:avLst/>
          </a:prstGeom>
        </p:spPr>
        <p:txBody>
          <a:bodyPr/>
          <a:lstStyle>
            <a:lvl1pPr algn="l">
              <a:defRPr sz="800">
                <a:solidFill>
                  <a:schemeClr val="bg2"/>
                </a:solidFill>
                <a:latin typeface="Arial" panose="020B0604020202020204" pitchFamily="34" charset="0"/>
                <a:cs typeface="Arial" panose="020B0604020202020204" pitchFamily="34" charset="0"/>
              </a:defRPr>
            </a:lvl1pPr>
          </a:lstStyle>
          <a:p>
            <a:r>
              <a:rPr lang="en-US" dirty="0"/>
              <a:t>Deck title goes here // Section title goes here</a:t>
            </a:r>
          </a:p>
        </p:txBody>
      </p:sp>
      <p:sp>
        <p:nvSpPr>
          <p:cNvPr id="16" name="Slide Number Placeholder 3">
            <a:extLst>
              <a:ext uri="{FF2B5EF4-FFF2-40B4-BE49-F238E27FC236}">
                <a16:creationId xmlns:a16="http://schemas.microsoft.com/office/drawing/2014/main" id="{C8A8EBF3-E051-9C47-BEA2-BA0B6DC4C585}"/>
              </a:ext>
            </a:extLst>
          </p:cNvPr>
          <p:cNvSpPr>
            <a:spLocks noGrp="1"/>
          </p:cNvSpPr>
          <p:nvPr>
            <p:ph type="sldNum" sz="quarter" idx="4"/>
          </p:nvPr>
        </p:nvSpPr>
        <p:spPr>
          <a:xfrm>
            <a:off x="9299531" y="6356350"/>
            <a:ext cx="2743200" cy="365125"/>
          </a:xfrm>
          <a:prstGeom prst="rect">
            <a:avLst/>
          </a:prstGeom>
        </p:spPr>
        <p:txBody>
          <a:bodyPr vert="horz" lIns="91440" tIns="45720" rIns="91440" bIns="45720" rtlCol="0" anchor="ctr"/>
          <a:lstStyle>
            <a:lvl1pPr algn="r">
              <a:defRPr sz="900">
                <a:solidFill>
                  <a:schemeClr val="tx1"/>
                </a:solidFill>
              </a:defRPr>
            </a:lvl1pPr>
          </a:lstStyle>
          <a:p>
            <a:r>
              <a:rPr lang="en-US" dirty="0"/>
              <a:t>pg. </a:t>
            </a:r>
            <a:fld id="{FC430F8B-3CD4-5142-8263-B018E2EAFD66}" type="slidenum">
              <a:rPr lang="en-US" smtClean="0"/>
              <a:pPr/>
              <a:t>‹#›</a:t>
            </a:fld>
            <a:endParaRPr lang="en-US" dirty="0"/>
          </a:p>
        </p:txBody>
      </p:sp>
    </p:spTree>
    <p:extLst>
      <p:ext uri="{BB962C8B-B14F-4D97-AF65-F5344CB8AC3E}">
        <p14:creationId xmlns:p14="http://schemas.microsoft.com/office/powerpoint/2010/main" val="2133398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Visa Cards">
    <p:spTree>
      <p:nvGrpSpPr>
        <p:cNvPr id="1" name=""/>
        <p:cNvGrpSpPr/>
        <p:nvPr/>
      </p:nvGrpSpPr>
      <p:grpSpPr>
        <a:xfrm>
          <a:off x="0" y="0"/>
          <a:ext cx="0" cy="0"/>
          <a:chOff x="0" y="0"/>
          <a:chExt cx="0" cy="0"/>
        </a:xfrm>
      </p:grpSpPr>
      <p:cxnSp>
        <p:nvCxnSpPr>
          <p:cNvPr id="30" name="Straight Connector 29">
            <a:extLst>
              <a:ext uri="{FF2B5EF4-FFF2-40B4-BE49-F238E27FC236}">
                <a16:creationId xmlns:a16="http://schemas.microsoft.com/office/drawing/2014/main" id="{6D4C1DD5-D56C-3144-B08C-CF3C6B25F486}"/>
              </a:ext>
            </a:extLst>
          </p:cNvPr>
          <p:cNvCxnSpPr/>
          <p:nvPr userDrawn="1"/>
        </p:nvCxnSpPr>
        <p:spPr>
          <a:xfrm flipH="1">
            <a:off x="3391368" y="-3124200"/>
            <a:ext cx="6324600" cy="6248400"/>
          </a:xfrm>
          <a:prstGeom prst="line">
            <a:avLst/>
          </a:prstGeom>
          <a:ln>
            <a:solidFill>
              <a:srgbClr val="98A56B"/>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CF08C88-0A1C-324E-834A-FA9CDE9C2EB3}"/>
              </a:ext>
            </a:extLst>
          </p:cNvPr>
          <p:cNvCxnSpPr>
            <a:cxnSpLocks/>
          </p:cNvCxnSpPr>
          <p:nvPr userDrawn="1"/>
        </p:nvCxnSpPr>
        <p:spPr>
          <a:xfrm flipH="1">
            <a:off x="4235850" y="3429000"/>
            <a:ext cx="6273964" cy="6241119"/>
          </a:xfrm>
          <a:prstGeom prst="line">
            <a:avLst/>
          </a:prstGeom>
          <a:ln>
            <a:solidFill>
              <a:srgbClr val="98A56B"/>
            </a:solidFill>
          </a:ln>
        </p:spPr>
        <p:style>
          <a:lnRef idx="1">
            <a:schemeClr val="accent1"/>
          </a:lnRef>
          <a:fillRef idx="0">
            <a:schemeClr val="accent1"/>
          </a:fillRef>
          <a:effectRef idx="0">
            <a:schemeClr val="accent1"/>
          </a:effectRef>
          <a:fontRef idx="minor">
            <a:schemeClr val="tx1"/>
          </a:fontRef>
        </p:style>
      </p:cxnSp>
      <p:sp>
        <p:nvSpPr>
          <p:cNvPr id="18" name="Полилиния 20">
            <a:extLst>
              <a:ext uri="{FF2B5EF4-FFF2-40B4-BE49-F238E27FC236}">
                <a16:creationId xmlns:a16="http://schemas.microsoft.com/office/drawing/2014/main" id="{076F984E-2499-4041-8B02-FC3F7D1B80E0}"/>
              </a:ext>
            </a:extLst>
          </p:cNvPr>
          <p:cNvSpPr/>
          <p:nvPr userDrawn="1"/>
        </p:nvSpPr>
        <p:spPr bwMode="auto">
          <a:xfrm>
            <a:off x="0" y="0"/>
            <a:ext cx="12192000" cy="6858000"/>
          </a:xfrm>
          <a:custGeom>
            <a:avLst/>
            <a:gdLst>
              <a:gd name="connsiteX0" fmla="*/ 6740969 w 12192000"/>
              <a:gd name="connsiteY0" fmla="*/ 0 h 6867550"/>
              <a:gd name="connsiteX1" fmla="*/ 12192000 w 12192000"/>
              <a:gd name="connsiteY1" fmla="*/ 0 h 6867550"/>
              <a:gd name="connsiteX2" fmla="*/ 12192000 w 12192000"/>
              <a:gd name="connsiteY2" fmla="*/ 1584319 h 6867550"/>
              <a:gd name="connsiteX3" fmla="*/ 6898158 w 12192000"/>
              <a:gd name="connsiteY3" fmla="*/ 6867550 h 6867550"/>
              <a:gd name="connsiteX4" fmla="*/ 0 w 12192000"/>
              <a:gd name="connsiteY4" fmla="*/ 6867550 h 6867550"/>
              <a:gd name="connsiteX5" fmla="*/ 0 w 12192000"/>
              <a:gd name="connsiteY5" fmla="*/ 6727455 h 686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867550">
                <a:moveTo>
                  <a:pt x="6740969" y="0"/>
                </a:moveTo>
                <a:lnTo>
                  <a:pt x="12192000" y="0"/>
                </a:lnTo>
                <a:lnTo>
                  <a:pt x="12192000" y="1584319"/>
                </a:lnTo>
                <a:lnTo>
                  <a:pt x="6898158" y="6867550"/>
                </a:lnTo>
                <a:lnTo>
                  <a:pt x="0" y="6867550"/>
                </a:lnTo>
                <a:lnTo>
                  <a:pt x="0" y="6727455"/>
                </a:lnTo>
                <a:close/>
              </a:path>
            </a:pathLst>
          </a:custGeom>
          <a:solidFill>
            <a:srgbClr val="98A56B"/>
          </a:solidFill>
          <a:ln>
            <a:noFill/>
          </a:ln>
        </p:spPr>
        <p:txBody>
          <a:bodyPr vert="horz" wrap="square" lIns="137160" tIns="68580" rIns="137160" bIns="68580" numCol="1" rtlCol="0" anchor="t" anchorCtr="0" compatLnSpc="1">
            <a:prstTxWarp prst="textNoShape">
              <a:avLst/>
            </a:prstTxWarp>
            <a:noAutofit/>
          </a:bodyPr>
          <a:lstStyle/>
          <a:p>
            <a:pPr algn="ctr"/>
            <a:endParaRPr lang="en-US" sz="4050" dirty="0"/>
          </a:p>
        </p:txBody>
      </p:sp>
      <p:sp>
        <p:nvSpPr>
          <p:cNvPr id="7" name="Slide Number Placeholder 6">
            <a:extLst>
              <a:ext uri="{FF2B5EF4-FFF2-40B4-BE49-F238E27FC236}">
                <a16:creationId xmlns:a16="http://schemas.microsoft.com/office/drawing/2014/main" id="{A576E227-A62B-4540-BF1B-58CD70C27A7C}"/>
              </a:ext>
            </a:extLst>
          </p:cNvPr>
          <p:cNvSpPr>
            <a:spLocks noGrp="1"/>
          </p:cNvSpPr>
          <p:nvPr>
            <p:ph type="sldNum" sz="quarter" idx="12"/>
          </p:nvPr>
        </p:nvSpPr>
        <p:spPr/>
        <p:txBody>
          <a:bodyPr/>
          <a:lstStyle/>
          <a:p>
            <a:fld id="{ABDB0C44-AF39-6B44-B38A-9B5566895C66}" type="slidenum">
              <a:rPr lang="en-US" smtClean="0"/>
              <a:t>‹#›</a:t>
            </a:fld>
            <a:endParaRPr lang="en-US" dirty="0"/>
          </a:p>
        </p:txBody>
      </p:sp>
      <p:sp>
        <p:nvSpPr>
          <p:cNvPr id="8" name="Slide Number Placeholder 5">
            <a:extLst>
              <a:ext uri="{FF2B5EF4-FFF2-40B4-BE49-F238E27FC236}">
                <a16:creationId xmlns:a16="http://schemas.microsoft.com/office/drawing/2014/main" id="{23BD7C89-71C1-E945-9D22-35AFD7D9C53B}"/>
              </a:ext>
            </a:extLst>
          </p:cNvPr>
          <p:cNvSpPr txBox="1">
            <a:spLocks/>
          </p:cNvSpPr>
          <p:nvPr userDrawn="1"/>
        </p:nvSpPr>
        <p:spPr>
          <a:xfrm>
            <a:off x="11277600" y="6172200"/>
            <a:ext cx="609600"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BDB0C44-AF39-6B44-B38A-9B5566895C66}" type="slidenum">
              <a:rPr lang="en-US" smtClean="0"/>
              <a:pPr/>
              <a:t>‹#›</a:t>
            </a:fld>
            <a:endParaRPr lang="en-US" dirty="0"/>
          </a:p>
        </p:txBody>
      </p:sp>
      <p:sp>
        <p:nvSpPr>
          <p:cNvPr id="10" name="Rectangle 9">
            <a:extLst>
              <a:ext uri="{FF2B5EF4-FFF2-40B4-BE49-F238E27FC236}">
                <a16:creationId xmlns:a16="http://schemas.microsoft.com/office/drawing/2014/main" id="{15F6DBF9-5940-5145-994F-55CF39F4028E}"/>
              </a:ext>
            </a:extLst>
          </p:cNvPr>
          <p:cNvSpPr/>
          <p:nvPr userDrawn="1"/>
        </p:nvSpPr>
        <p:spPr>
          <a:xfrm rot="5400000">
            <a:off x="-150706" y="1141307"/>
            <a:ext cx="990600" cy="79589"/>
          </a:xfrm>
          <a:prstGeom prst="rect">
            <a:avLst/>
          </a:prstGeom>
          <a:solidFill>
            <a:srgbClr val="98A5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13" name="TextBox 12">
            <a:extLst>
              <a:ext uri="{FF2B5EF4-FFF2-40B4-BE49-F238E27FC236}">
                <a16:creationId xmlns:a16="http://schemas.microsoft.com/office/drawing/2014/main" id="{97BBF134-14C5-E749-A19F-A2422DDA3437}"/>
              </a:ext>
            </a:extLst>
          </p:cNvPr>
          <p:cNvSpPr txBox="1"/>
          <p:nvPr userDrawn="1"/>
        </p:nvSpPr>
        <p:spPr>
          <a:xfrm>
            <a:off x="578224" y="6537325"/>
            <a:ext cx="2743200" cy="215444"/>
          </a:xfrm>
          <a:prstGeom prst="rect">
            <a:avLst/>
          </a:prstGeom>
          <a:noFill/>
        </p:spPr>
        <p:txBody>
          <a:bodyPr wrap="square" rtlCol="0">
            <a:spAutoFit/>
          </a:bodyPr>
          <a:lstStyle/>
          <a:p>
            <a:r>
              <a:rPr lang="en-US" sz="800" kern="1200" dirty="0" err="1">
                <a:solidFill>
                  <a:schemeClr val="tx1"/>
                </a:solidFill>
                <a:effectLst/>
                <a:latin typeface="+mn-lt"/>
                <a:ea typeface="+mn-ea"/>
                <a:cs typeface="+mn-cs"/>
              </a:rPr>
              <a:t>westerra</a:t>
            </a:r>
            <a:r>
              <a:rPr lang="en-US" sz="800" kern="1200" dirty="0">
                <a:solidFill>
                  <a:schemeClr val="tx1"/>
                </a:solidFill>
                <a:effectLst/>
                <a:latin typeface="+mn-lt"/>
                <a:ea typeface="+mn-ea"/>
                <a:cs typeface="+mn-cs"/>
              </a:rPr>
              <a:t> confidential and proprietary information</a:t>
            </a:r>
          </a:p>
        </p:txBody>
      </p:sp>
      <p:sp>
        <p:nvSpPr>
          <p:cNvPr id="19" name="Title 1">
            <a:extLst>
              <a:ext uri="{FF2B5EF4-FFF2-40B4-BE49-F238E27FC236}">
                <a16:creationId xmlns:a16="http://schemas.microsoft.com/office/drawing/2014/main" id="{096B1D85-3027-5A40-952E-D73E10C0E198}"/>
              </a:ext>
            </a:extLst>
          </p:cNvPr>
          <p:cNvSpPr>
            <a:spLocks noGrp="1"/>
          </p:cNvSpPr>
          <p:nvPr>
            <p:ph type="title" hasCustomPrompt="1"/>
          </p:nvPr>
        </p:nvSpPr>
        <p:spPr>
          <a:xfrm>
            <a:off x="609600" y="685800"/>
            <a:ext cx="5486400" cy="1325563"/>
          </a:xfrm>
        </p:spPr>
        <p:txBody>
          <a:bodyPr anchor="t"/>
          <a:lstStyle/>
          <a:p>
            <a:r>
              <a:rPr lang="en-US" dirty="0"/>
              <a:t>INSERT TITLE</a:t>
            </a:r>
          </a:p>
        </p:txBody>
      </p:sp>
      <p:pic>
        <p:nvPicPr>
          <p:cNvPr id="32" name="Picture 31">
            <a:extLst>
              <a:ext uri="{FF2B5EF4-FFF2-40B4-BE49-F238E27FC236}">
                <a16:creationId xmlns:a16="http://schemas.microsoft.com/office/drawing/2014/main" id="{2FFB69F3-609A-F547-80DE-23EE98937DC1}"/>
              </a:ext>
            </a:extLst>
          </p:cNvPr>
          <p:cNvPicPr>
            <a:picLocks noChangeAspect="1"/>
          </p:cNvPicPr>
          <p:nvPr userDrawn="1"/>
        </p:nvPicPr>
        <p:blipFill>
          <a:blip r:embed="rId3"/>
          <a:stretch>
            <a:fillRect/>
          </a:stretch>
        </p:blipFill>
        <p:spPr>
          <a:xfrm>
            <a:off x="10422028" y="266217"/>
            <a:ext cx="1160372" cy="249426"/>
          </a:xfrm>
          <a:prstGeom prst="rect">
            <a:avLst/>
          </a:prstGeom>
        </p:spPr>
      </p:pic>
    </p:spTree>
    <p:custDataLst>
      <p:tags r:id="rId1"/>
    </p:custDataLst>
    <p:extLst>
      <p:ext uri="{BB962C8B-B14F-4D97-AF65-F5344CB8AC3E}">
        <p14:creationId xmlns:p14="http://schemas.microsoft.com/office/powerpoint/2010/main" val="33941275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Blue">
    <p:bg>
      <p:bgPr>
        <a:solidFill>
          <a:schemeClr val="accent3"/>
        </a:solidFill>
        <a:effectLst/>
      </p:bgPr>
    </p:bg>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B6F414EF-9682-4043-BA67-47A8D9754C0E}"/>
              </a:ext>
            </a:extLst>
          </p:cNvPr>
          <p:cNvSpPr>
            <a:spLocks noGrp="1"/>
          </p:cNvSpPr>
          <p:nvPr>
            <p:ph type="dt" sz="half" idx="10"/>
          </p:nvPr>
        </p:nvSpPr>
        <p:spPr>
          <a:xfrm>
            <a:off x="713095" y="6356350"/>
            <a:ext cx="2743200" cy="365125"/>
          </a:xfrm>
          <a:prstGeom prst="rect">
            <a:avLst/>
          </a:prstGeom>
          <a:noFill/>
        </p:spPr>
        <p:txBody>
          <a:bodyPr/>
          <a:lstStyle>
            <a:lvl1pPr>
              <a:defRPr>
                <a:solidFill>
                  <a:schemeClr val="tx1"/>
                </a:solidFill>
              </a:defRPr>
            </a:lvl1pPr>
          </a:lstStyle>
          <a:p>
            <a:fld id="{9BDB710A-2407-49BB-A5D1-ACA11B710502}" type="datetime1">
              <a:rPr lang="en-US" smtClean="0"/>
              <a:t>7/5/2024</a:t>
            </a:fld>
            <a:endParaRPr lang="en-US" dirty="0"/>
          </a:p>
        </p:txBody>
      </p:sp>
      <p:sp>
        <p:nvSpPr>
          <p:cNvPr id="6" name="Footer Placeholder 4">
            <a:extLst>
              <a:ext uri="{FF2B5EF4-FFF2-40B4-BE49-F238E27FC236}">
                <a16:creationId xmlns:a16="http://schemas.microsoft.com/office/drawing/2014/main" id="{41F970CD-A6B4-3F44-9019-DEEF9E453905}"/>
              </a:ext>
            </a:extLst>
          </p:cNvPr>
          <p:cNvSpPr>
            <a:spLocks noGrp="1"/>
          </p:cNvSpPr>
          <p:nvPr>
            <p:ph type="ftr" sz="quarter" idx="3"/>
          </p:nvPr>
        </p:nvSpPr>
        <p:spPr>
          <a:xfrm>
            <a:off x="724970" y="372472"/>
            <a:ext cx="4114800" cy="365125"/>
          </a:xfrm>
          <a:prstGeom prst="rect">
            <a:avLst/>
          </a:prstGeom>
        </p:spPr>
        <p:txBody>
          <a:bodyPr/>
          <a:lstStyle>
            <a:lvl1pPr algn="l">
              <a:defRPr sz="800">
                <a:solidFill>
                  <a:schemeClr val="tx1"/>
                </a:solidFill>
                <a:latin typeface="Arial" panose="020B0604020202020204" pitchFamily="34" charset="0"/>
                <a:cs typeface="Arial" panose="020B0604020202020204" pitchFamily="34" charset="0"/>
              </a:defRPr>
            </a:lvl1pPr>
          </a:lstStyle>
          <a:p>
            <a:r>
              <a:rPr lang="en-US" dirty="0"/>
              <a:t>Deck title goes here // Section title goes here</a:t>
            </a:r>
          </a:p>
        </p:txBody>
      </p:sp>
      <p:pic>
        <p:nvPicPr>
          <p:cNvPr id="7" name="Picture 6">
            <a:extLst>
              <a:ext uri="{FF2B5EF4-FFF2-40B4-BE49-F238E27FC236}">
                <a16:creationId xmlns:a16="http://schemas.microsoft.com/office/drawing/2014/main" id="{D33A4B8C-1E89-DD42-8F26-B29FA2E0F511}"/>
              </a:ext>
            </a:extLst>
          </p:cNvPr>
          <p:cNvPicPr>
            <a:picLocks noChangeAspect="1"/>
          </p:cNvPicPr>
          <p:nvPr userDrawn="1"/>
        </p:nvPicPr>
        <p:blipFill>
          <a:blip r:embed="rId2"/>
          <a:stretch>
            <a:fillRect/>
          </a:stretch>
        </p:blipFill>
        <p:spPr>
          <a:xfrm>
            <a:off x="11253321" y="401700"/>
            <a:ext cx="471450" cy="340318"/>
          </a:xfrm>
          <a:prstGeom prst="rect">
            <a:avLst/>
          </a:prstGeom>
        </p:spPr>
      </p:pic>
      <p:sp>
        <p:nvSpPr>
          <p:cNvPr id="8" name="Slide Number Placeholder 3">
            <a:extLst>
              <a:ext uri="{FF2B5EF4-FFF2-40B4-BE49-F238E27FC236}">
                <a16:creationId xmlns:a16="http://schemas.microsoft.com/office/drawing/2014/main" id="{7B23AAA7-1630-194E-ADE4-9B303B8C2436}"/>
              </a:ext>
            </a:extLst>
          </p:cNvPr>
          <p:cNvSpPr>
            <a:spLocks noGrp="1"/>
          </p:cNvSpPr>
          <p:nvPr>
            <p:ph type="sldNum" sz="quarter" idx="4"/>
          </p:nvPr>
        </p:nvSpPr>
        <p:spPr>
          <a:xfrm>
            <a:off x="9299531" y="6356350"/>
            <a:ext cx="2743200" cy="365125"/>
          </a:xfrm>
          <a:prstGeom prst="rect">
            <a:avLst/>
          </a:prstGeom>
        </p:spPr>
        <p:txBody>
          <a:bodyPr vert="horz" lIns="91440" tIns="45720" rIns="91440" bIns="45720" rtlCol="0" anchor="ctr"/>
          <a:lstStyle>
            <a:lvl1pPr algn="r">
              <a:defRPr sz="900">
                <a:solidFill>
                  <a:schemeClr val="tx1"/>
                </a:solidFill>
              </a:defRPr>
            </a:lvl1pPr>
          </a:lstStyle>
          <a:p>
            <a:r>
              <a:rPr lang="en-US" dirty="0"/>
              <a:t>pg. </a:t>
            </a:r>
            <a:fld id="{FC430F8B-3CD4-5142-8263-B018E2EAFD66}" type="slidenum">
              <a:rPr lang="en-US" smtClean="0"/>
              <a:pPr/>
              <a:t>‹#›</a:t>
            </a:fld>
            <a:endParaRPr lang="en-US" dirty="0"/>
          </a:p>
        </p:txBody>
      </p:sp>
    </p:spTree>
    <p:extLst>
      <p:ext uri="{BB962C8B-B14F-4D97-AF65-F5344CB8AC3E}">
        <p14:creationId xmlns:p14="http://schemas.microsoft.com/office/powerpoint/2010/main" val="23054333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640157" y="685800"/>
            <a:ext cx="8911687" cy="940992"/>
          </a:xfrm>
        </p:spPr>
        <p:txBody>
          <a:bodyPr>
            <a:normAutofit/>
          </a:bodyPr>
          <a:lstStyle>
            <a:lvl1pPr>
              <a:defRPr sz="4000" b="1"/>
            </a:lvl1pPr>
          </a:lstStyle>
          <a:p>
            <a:r>
              <a:rPr lang="en-US" dirty="0"/>
              <a:t>Click To Edit Master Title Style</a:t>
            </a:r>
          </a:p>
        </p:txBody>
      </p:sp>
      <p:sp>
        <p:nvSpPr>
          <p:cNvPr id="3" name="Content Placeholder 2"/>
          <p:cNvSpPr>
            <a:spLocks noGrp="1"/>
          </p:cNvSpPr>
          <p:nvPr>
            <p:ph idx="1" hasCustomPrompt="1"/>
          </p:nvPr>
        </p:nvSpPr>
        <p:spPr>
          <a:xfrm>
            <a:off x="1300097" y="1964267"/>
            <a:ext cx="10061010" cy="3924912"/>
          </a:xfrm>
        </p:spPr>
        <p:txBody>
          <a:bodyPr>
            <a:normAutofit/>
          </a:bodyPr>
          <a:lstStyle>
            <a:lvl1pPr>
              <a:defRPr sz="2800" b="1">
                <a:solidFill>
                  <a:schemeClr val="tx1"/>
                </a:solidFill>
              </a:defRPr>
            </a:lvl1pPr>
            <a:lvl2pPr>
              <a:defRPr sz="2400" b="1">
                <a:solidFill>
                  <a:schemeClr val="tx1"/>
                </a:solidFill>
              </a:defRPr>
            </a:lvl2pPr>
            <a:lvl3pPr>
              <a:defRPr sz="2000" b="1">
                <a:solidFill>
                  <a:schemeClr val="tx1"/>
                </a:solidFill>
              </a:defRPr>
            </a:lvl3pPr>
            <a:lvl4pPr>
              <a:defRPr sz="1600" b="1">
                <a:solidFill>
                  <a:schemeClr val="tx1"/>
                </a:solidFill>
              </a:defRPr>
            </a:lvl4pPr>
            <a:lvl5pPr>
              <a:defRPr sz="1400" b="1">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1032493" y="6260764"/>
            <a:ext cx="779767" cy="365125"/>
          </a:xfrm>
        </p:spPr>
        <p:txBody>
          <a:bodyPr/>
          <a:lstStyle>
            <a:lvl1pPr>
              <a:defRPr>
                <a:solidFill>
                  <a:schemeClr val="tx1"/>
                </a:solidFill>
              </a:defRPr>
            </a:lvl1pPr>
          </a:lstStyle>
          <a:p>
            <a:fld id="{5A7A99D4-A2CA-40D6-9C8D-0E45706AD97B}" type="slidenum">
              <a:rPr lang="en-US" smtClean="0"/>
              <a:t>‹#›</a:t>
            </a:fld>
            <a:endParaRPr lang="en-US"/>
          </a:p>
        </p:txBody>
      </p:sp>
    </p:spTree>
    <p:extLst>
      <p:ext uri="{BB962C8B-B14F-4D97-AF65-F5344CB8AC3E}">
        <p14:creationId xmlns:p14="http://schemas.microsoft.com/office/powerpoint/2010/main" val="3821015775"/>
      </p:ext>
    </p:extLst>
  </p:cSld>
  <p:clrMapOvr>
    <a:masterClrMapping/>
  </p:clrMapOvr>
  <p:extLst>
    <p:ext uri="{DCECCB84-F9BA-43D5-87BE-67443E8EF086}">
      <p15:sldGuideLst xmlns:p15="http://schemas.microsoft.com/office/powerpoint/2012/main">
        <p15:guide id="1" pos="672">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Bank">
    <p:bg>
      <p:bgPr>
        <a:solidFill>
          <a:schemeClr val="bg1"/>
        </a:solidFill>
        <a:effectLst/>
      </p:bgPr>
    </p:bg>
    <p:spTree>
      <p:nvGrpSpPr>
        <p:cNvPr id="1" name=""/>
        <p:cNvGrpSpPr/>
        <p:nvPr/>
      </p:nvGrpSpPr>
      <p:grpSpPr>
        <a:xfrm>
          <a:off x="0" y="0"/>
          <a:ext cx="0" cy="0"/>
          <a:chOff x="0" y="0"/>
          <a:chExt cx="0" cy="0"/>
        </a:xfrm>
      </p:grpSpPr>
      <p:sp>
        <p:nvSpPr>
          <p:cNvPr id="6" name="Полилиния 20">
            <a:extLst>
              <a:ext uri="{FF2B5EF4-FFF2-40B4-BE49-F238E27FC236}">
                <a16:creationId xmlns:a16="http://schemas.microsoft.com/office/drawing/2014/main" id="{92AF4CA2-7E7E-9A45-A30C-CE53B4306C3D}"/>
              </a:ext>
            </a:extLst>
          </p:cNvPr>
          <p:cNvSpPr/>
          <p:nvPr userDrawn="1"/>
        </p:nvSpPr>
        <p:spPr bwMode="auto">
          <a:xfrm>
            <a:off x="0" y="0"/>
            <a:ext cx="12192000" cy="6858000"/>
          </a:xfrm>
          <a:custGeom>
            <a:avLst/>
            <a:gdLst>
              <a:gd name="connsiteX0" fmla="*/ 6740969 w 12192000"/>
              <a:gd name="connsiteY0" fmla="*/ 0 h 6867550"/>
              <a:gd name="connsiteX1" fmla="*/ 12192000 w 12192000"/>
              <a:gd name="connsiteY1" fmla="*/ 0 h 6867550"/>
              <a:gd name="connsiteX2" fmla="*/ 12192000 w 12192000"/>
              <a:gd name="connsiteY2" fmla="*/ 1584319 h 6867550"/>
              <a:gd name="connsiteX3" fmla="*/ 6898158 w 12192000"/>
              <a:gd name="connsiteY3" fmla="*/ 6867550 h 6867550"/>
              <a:gd name="connsiteX4" fmla="*/ 0 w 12192000"/>
              <a:gd name="connsiteY4" fmla="*/ 6867550 h 6867550"/>
              <a:gd name="connsiteX5" fmla="*/ 0 w 12192000"/>
              <a:gd name="connsiteY5" fmla="*/ 6727455 h 686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867550">
                <a:moveTo>
                  <a:pt x="6740969" y="0"/>
                </a:moveTo>
                <a:lnTo>
                  <a:pt x="12192000" y="0"/>
                </a:lnTo>
                <a:lnTo>
                  <a:pt x="12192000" y="1584319"/>
                </a:lnTo>
                <a:lnTo>
                  <a:pt x="6898158" y="6867550"/>
                </a:lnTo>
                <a:lnTo>
                  <a:pt x="0" y="6867550"/>
                </a:lnTo>
                <a:lnTo>
                  <a:pt x="0" y="6727455"/>
                </a:lnTo>
                <a:close/>
              </a:path>
            </a:pathLst>
          </a:custGeom>
          <a:solidFill>
            <a:srgbClr val="F8AE32"/>
          </a:solidFill>
          <a:ln>
            <a:noFill/>
          </a:ln>
        </p:spPr>
        <p:txBody>
          <a:bodyPr vert="horz" wrap="square" lIns="137160" tIns="68580" rIns="137160" bIns="68580" numCol="1" rtlCol="0" anchor="t" anchorCtr="0" compatLnSpc="1">
            <a:prstTxWarp prst="textNoShape">
              <a:avLst/>
            </a:prstTxWarp>
            <a:noAutofit/>
          </a:bodyPr>
          <a:lstStyle/>
          <a:p>
            <a:pPr algn="ctr"/>
            <a:endParaRPr lang="en-US" sz="4050"/>
          </a:p>
        </p:txBody>
      </p:sp>
      <p:sp>
        <p:nvSpPr>
          <p:cNvPr id="16" name="Title 1">
            <a:extLst>
              <a:ext uri="{FF2B5EF4-FFF2-40B4-BE49-F238E27FC236}">
                <a16:creationId xmlns:a16="http://schemas.microsoft.com/office/drawing/2014/main" id="{8A9A2CC8-1310-5440-A68B-66D168BEC50B}"/>
              </a:ext>
            </a:extLst>
          </p:cNvPr>
          <p:cNvSpPr>
            <a:spLocks noGrp="1"/>
          </p:cNvSpPr>
          <p:nvPr>
            <p:ph type="title" hasCustomPrompt="1"/>
          </p:nvPr>
        </p:nvSpPr>
        <p:spPr>
          <a:xfrm>
            <a:off x="609600" y="685800"/>
            <a:ext cx="5486400" cy="1325563"/>
          </a:xfrm>
        </p:spPr>
        <p:txBody>
          <a:bodyPr anchor="t"/>
          <a:lstStyle>
            <a:lvl1pPr>
              <a:defRPr>
                <a:solidFill>
                  <a:srgbClr val="000000"/>
                </a:solidFill>
              </a:defRPr>
            </a:lvl1pPr>
          </a:lstStyle>
          <a:p>
            <a:r>
              <a:rPr lang="en-US" dirty="0"/>
              <a:t>INSERT TITLE</a:t>
            </a:r>
          </a:p>
        </p:txBody>
      </p:sp>
      <p:sp>
        <p:nvSpPr>
          <p:cNvPr id="12" name="Rectangle 11">
            <a:extLst>
              <a:ext uri="{FF2B5EF4-FFF2-40B4-BE49-F238E27FC236}">
                <a16:creationId xmlns:a16="http://schemas.microsoft.com/office/drawing/2014/main" id="{BB06365D-A926-8140-8103-E75174D1B1E6}"/>
              </a:ext>
            </a:extLst>
          </p:cNvPr>
          <p:cNvSpPr/>
          <p:nvPr userDrawn="1"/>
        </p:nvSpPr>
        <p:spPr>
          <a:xfrm rot="5400000">
            <a:off x="-150706" y="1141307"/>
            <a:ext cx="990600" cy="79589"/>
          </a:xfrm>
          <a:prstGeom prst="rect">
            <a:avLst/>
          </a:prstGeom>
          <a:solidFill>
            <a:srgbClr val="F8AE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0" name="TextBox 9">
            <a:extLst>
              <a:ext uri="{FF2B5EF4-FFF2-40B4-BE49-F238E27FC236}">
                <a16:creationId xmlns:a16="http://schemas.microsoft.com/office/drawing/2014/main" id="{959E0786-EFFA-0B42-8AF4-C07A83226BC5}"/>
              </a:ext>
            </a:extLst>
          </p:cNvPr>
          <p:cNvSpPr txBox="1"/>
          <p:nvPr userDrawn="1"/>
        </p:nvSpPr>
        <p:spPr>
          <a:xfrm>
            <a:off x="578224" y="6537325"/>
            <a:ext cx="2743200" cy="215444"/>
          </a:xfrm>
          <a:prstGeom prst="rect">
            <a:avLst/>
          </a:prstGeom>
          <a:noFill/>
        </p:spPr>
        <p:txBody>
          <a:bodyPr wrap="square" rtlCol="0">
            <a:spAutoFit/>
          </a:bodyPr>
          <a:lstStyle/>
          <a:p>
            <a:r>
              <a:rPr lang="en-US" sz="800" kern="1200" err="1">
                <a:solidFill>
                  <a:schemeClr val="tx1"/>
                </a:solidFill>
                <a:effectLst/>
                <a:latin typeface="+mn-lt"/>
                <a:ea typeface="+mn-ea"/>
                <a:cs typeface="+mn-cs"/>
              </a:rPr>
              <a:t>westerra</a:t>
            </a:r>
            <a:r>
              <a:rPr lang="en-US" sz="800" kern="1200">
                <a:solidFill>
                  <a:schemeClr val="tx1"/>
                </a:solidFill>
                <a:effectLst/>
                <a:latin typeface="+mn-lt"/>
                <a:ea typeface="+mn-ea"/>
                <a:cs typeface="+mn-cs"/>
              </a:rPr>
              <a:t> confidential and proprietary information</a:t>
            </a:r>
          </a:p>
        </p:txBody>
      </p:sp>
      <p:cxnSp>
        <p:nvCxnSpPr>
          <p:cNvPr id="14" name="Straight Connector 13">
            <a:extLst>
              <a:ext uri="{FF2B5EF4-FFF2-40B4-BE49-F238E27FC236}">
                <a16:creationId xmlns:a16="http://schemas.microsoft.com/office/drawing/2014/main" id="{320612E1-1518-8641-B648-6DD7BA0D16EE}"/>
              </a:ext>
            </a:extLst>
          </p:cNvPr>
          <p:cNvCxnSpPr/>
          <p:nvPr userDrawn="1"/>
        </p:nvCxnSpPr>
        <p:spPr>
          <a:xfrm flipH="1">
            <a:off x="3391368" y="-3124200"/>
            <a:ext cx="6324600" cy="6248400"/>
          </a:xfrm>
          <a:prstGeom prst="line">
            <a:avLst/>
          </a:prstGeom>
          <a:ln>
            <a:solidFill>
              <a:srgbClr val="F8AE3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7F18464-24C7-DF45-AA89-AC6E6DD86B1D}"/>
              </a:ext>
            </a:extLst>
          </p:cNvPr>
          <p:cNvCxnSpPr>
            <a:cxnSpLocks/>
          </p:cNvCxnSpPr>
          <p:nvPr userDrawn="1"/>
        </p:nvCxnSpPr>
        <p:spPr>
          <a:xfrm flipH="1">
            <a:off x="4235850" y="3429000"/>
            <a:ext cx="6273964" cy="6241119"/>
          </a:xfrm>
          <a:prstGeom prst="line">
            <a:avLst/>
          </a:prstGeom>
          <a:ln>
            <a:solidFill>
              <a:srgbClr val="F8AE32"/>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6A273B01-5509-D642-8964-3104A362203D}"/>
              </a:ext>
            </a:extLst>
          </p:cNvPr>
          <p:cNvPicPr>
            <a:picLocks noChangeAspect="1"/>
          </p:cNvPicPr>
          <p:nvPr userDrawn="1"/>
        </p:nvPicPr>
        <p:blipFill>
          <a:blip r:embed="rId3"/>
          <a:stretch>
            <a:fillRect/>
          </a:stretch>
        </p:blipFill>
        <p:spPr>
          <a:xfrm>
            <a:off x="10422028" y="266217"/>
            <a:ext cx="1160372" cy="249426"/>
          </a:xfrm>
          <a:prstGeom prst="rect">
            <a:avLst/>
          </a:prstGeom>
        </p:spPr>
      </p:pic>
    </p:spTree>
    <p:custDataLst>
      <p:tags r:id="rId1"/>
    </p:custDataLst>
    <p:extLst>
      <p:ext uri="{BB962C8B-B14F-4D97-AF65-F5344CB8AC3E}">
        <p14:creationId xmlns:p14="http://schemas.microsoft.com/office/powerpoint/2010/main" val="12105511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Bar Light G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FC700-05CC-0F48-8DDB-4AC7D6ACC954}"/>
              </a:ext>
            </a:extLst>
          </p:cNvPr>
          <p:cNvSpPr>
            <a:spLocks noGrp="1"/>
          </p:cNvSpPr>
          <p:nvPr>
            <p:ph type="title" hasCustomPrompt="1"/>
          </p:nvPr>
        </p:nvSpPr>
        <p:spPr>
          <a:xfrm>
            <a:off x="609600" y="718930"/>
            <a:ext cx="7924800" cy="1414670"/>
          </a:xfrm>
        </p:spPr>
        <p:txBody>
          <a:bodyPr anchor="t"/>
          <a:lstStyle>
            <a:lvl1pPr>
              <a:defRPr lang="en-US" b="1" i="0" smtClean="0">
                <a:solidFill>
                  <a:srgbClr val="000000"/>
                </a:solidFill>
                <a:effectLst/>
                <a:latin typeface="Arial Black" panose="020B0604020202020204" pitchFamily="34" charset="0"/>
                <a:cs typeface="Arial Black" panose="020B0604020202020204" pitchFamily="34" charset="0"/>
              </a:defRPr>
            </a:lvl1pPr>
          </a:lstStyle>
          <a:p>
            <a:r>
              <a:rPr lang="en-US" dirty="0"/>
              <a:t>INSERT TITLE</a:t>
            </a:r>
            <a:endParaRPr lang="en-US" dirty="0">
              <a:solidFill>
                <a:srgbClr val="0A5287"/>
              </a:solidFill>
              <a:effectLst/>
              <a:latin typeface="Arial" panose="020B0604020202020204" pitchFamily="34" charset="0"/>
            </a:endParaRPr>
          </a:p>
        </p:txBody>
      </p:sp>
      <p:sp>
        <p:nvSpPr>
          <p:cNvPr id="7" name="Slide Number Placeholder 6">
            <a:extLst>
              <a:ext uri="{FF2B5EF4-FFF2-40B4-BE49-F238E27FC236}">
                <a16:creationId xmlns:a16="http://schemas.microsoft.com/office/drawing/2014/main" id="{A576E227-A62B-4540-BF1B-58CD70C27A7C}"/>
              </a:ext>
            </a:extLst>
          </p:cNvPr>
          <p:cNvSpPr>
            <a:spLocks noGrp="1"/>
          </p:cNvSpPr>
          <p:nvPr>
            <p:ph type="sldNum" sz="quarter" idx="12"/>
          </p:nvPr>
        </p:nvSpPr>
        <p:spPr/>
        <p:txBody>
          <a:bodyPr/>
          <a:lstStyle/>
          <a:p>
            <a:fld id="{ABDB0C44-AF39-6B44-B38A-9B5566895C66}" type="slidenum">
              <a:rPr lang="en-US" smtClean="0"/>
              <a:t>‹#›</a:t>
            </a:fld>
            <a:endParaRPr lang="en-US"/>
          </a:p>
        </p:txBody>
      </p:sp>
      <p:sp>
        <p:nvSpPr>
          <p:cNvPr id="8" name="Slide Number Placeholder 5">
            <a:extLst>
              <a:ext uri="{FF2B5EF4-FFF2-40B4-BE49-F238E27FC236}">
                <a16:creationId xmlns:a16="http://schemas.microsoft.com/office/drawing/2014/main" id="{23BD7C89-71C1-E945-9D22-35AFD7D9C53B}"/>
              </a:ext>
            </a:extLst>
          </p:cNvPr>
          <p:cNvSpPr txBox="1">
            <a:spLocks/>
          </p:cNvSpPr>
          <p:nvPr userDrawn="1"/>
        </p:nvSpPr>
        <p:spPr>
          <a:xfrm>
            <a:off x="11277600" y="6172200"/>
            <a:ext cx="609600"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BDB0C44-AF39-6B44-B38A-9B5566895C66}" type="slidenum">
              <a:rPr lang="en-US" smtClean="0"/>
              <a:pPr/>
              <a:t>‹#›</a:t>
            </a:fld>
            <a:endParaRPr lang="en-US"/>
          </a:p>
        </p:txBody>
      </p:sp>
      <p:sp>
        <p:nvSpPr>
          <p:cNvPr id="9" name="Полилиния 20">
            <a:extLst>
              <a:ext uri="{FF2B5EF4-FFF2-40B4-BE49-F238E27FC236}">
                <a16:creationId xmlns:a16="http://schemas.microsoft.com/office/drawing/2014/main" id="{6D01A674-FCF7-FA45-B0B4-29D1EE4A545A}"/>
              </a:ext>
            </a:extLst>
          </p:cNvPr>
          <p:cNvSpPr/>
          <p:nvPr userDrawn="1"/>
        </p:nvSpPr>
        <p:spPr bwMode="auto">
          <a:xfrm>
            <a:off x="0" y="0"/>
            <a:ext cx="12192000" cy="6858000"/>
          </a:xfrm>
          <a:custGeom>
            <a:avLst/>
            <a:gdLst>
              <a:gd name="connsiteX0" fmla="*/ 6740969 w 12192000"/>
              <a:gd name="connsiteY0" fmla="*/ 0 h 6867550"/>
              <a:gd name="connsiteX1" fmla="*/ 12192000 w 12192000"/>
              <a:gd name="connsiteY1" fmla="*/ 0 h 6867550"/>
              <a:gd name="connsiteX2" fmla="*/ 12192000 w 12192000"/>
              <a:gd name="connsiteY2" fmla="*/ 1584319 h 6867550"/>
              <a:gd name="connsiteX3" fmla="*/ 6898158 w 12192000"/>
              <a:gd name="connsiteY3" fmla="*/ 6867550 h 6867550"/>
              <a:gd name="connsiteX4" fmla="*/ 0 w 12192000"/>
              <a:gd name="connsiteY4" fmla="*/ 6867550 h 6867550"/>
              <a:gd name="connsiteX5" fmla="*/ 0 w 12192000"/>
              <a:gd name="connsiteY5" fmla="*/ 6727455 h 686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867550">
                <a:moveTo>
                  <a:pt x="6740969" y="0"/>
                </a:moveTo>
                <a:lnTo>
                  <a:pt x="12192000" y="0"/>
                </a:lnTo>
                <a:lnTo>
                  <a:pt x="12192000" y="1584319"/>
                </a:lnTo>
                <a:lnTo>
                  <a:pt x="6898158" y="6867550"/>
                </a:lnTo>
                <a:lnTo>
                  <a:pt x="0" y="6867550"/>
                </a:lnTo>
                <a:lnTo>
                  <a:pt x="0" y="6727455"/>
                </a:lnTo>
                <a:close/>
              </a:path>
            </a:pathLst>
          </a:custGeom>
          <a:solidFill>
            <a:srgbClr val="98A56B"/>
          </a:solidFill>
          <a:ln>
            <a:noFill/>
          </a:ln>
        </p:spPr>
        <p:txBody>
          <a:bodyPr vert="horz" wrap="square" lIns="137160" tIns="68580" rIns="137160" bIns="68580" numCol="1" rtlCol="0" anchor="t" anchorCtr="0" compatLnSpc="1">
            <a:prstTxWarp prst="textNoShape">
              <a:avLst/>
            </a:prstTxWarp>
            <a:noAutofit/>
          </a:bodyPr>
          <a:lstStyle/>
          <a:p>
            <a:pPr algn="ctr"/>
            <a:endParaRPr lang="en-US" sz="4050"/>
          </a:p>
        </p:txBody>
      </p:sp>
      <p:sp>
        <p:nvSpPr>
          <p:cNvPr id="11" name="Content Placeholder 2">
            <a:extLst>
              <a:ext uri="{FF2B5EF4-FFF2-40B4-BE49-F238E27FC236}">
                <a16:creationId xmlns:a16="http://schemas.microsoft.com/office/drawing/2014/main" id="{8D868E5C-1CC8-1846-B467-D628A97A4B10}"/>
              </a:ext>
            </a:extLst>
          </p:cNvPr>
          <p:cNvSpPr>
            <a:spLocks noGrp="1"/>
          </p:cNvSpPr>
          <p:nvPr>
            <p:ph sz="half" idx="1" hasCustomPrompt="1"/>
          </p:nvPr>
        </p:nvSpPr>
        <p:spPr>
          <a:xfrm>
            <a:off x="609600" y="2060713"/>
            <a:ext cx="5486400" cy="4111487"/>
          </a:xfrm>
          <a:ln>
            <a:noFill/>
          </a:ln>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600" b="0" smtClean="0">
                <a:solidFill>
                  <a:srgbClr val="000000"/>
                </a:solidFill>
                <a:effectLst/>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dirty="0"/>
              <a:t>Insert body copy or bullets</a:t>
            </a:r>
          </a:p>
        </p:txBody>
      </p:sp>
      <p:sp>
        <p:nvSpPr>
          <p:cNvPr id="13" name="Content Placeholder 2">
            <a:extLst>
              <a:ext uri="{FF2B5EF4-FFF2-40B4-BE49-F238E27FC236}">
                <a16:creationId xmlns:a16="http://schemas.microsoft.com/office/drawing/2014/main" id="{8A055F17-6FEB-394D-8194-8648561FC41D}"/>
              </a:ext>
            </a:extLst>
          </p:cNvPr>
          <p:cNvSpPr>
            <a:spLocks noGrp="1"/>
          </p:cNvSpPr>
          <p:nvPr>
            <p:ph sz="half" idx="10" hasCustomPrompt="1"/>
          </p:nvPr>
        </p:nvSpPr>
        <p:spPr>
          <a:xfrm>
            <a:off x="6096000" y="2068508"/>
            <a:ext cx="5486400" cy="4111487"/>
          </a:xfrm>
          <a:ln>
            <a:noFill/>
          </a:ln>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600" b="0" smtClean="0">
                <a:solidFill>
                  <a:srgbClr val="000000"/>
                </a:solidFill>
                <a:effectLst/>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dirty="0"/>
              <a:t>Insert additional body copy or bullets</a:t>
            </a:r>
          </a:p>
          <a:p>
            <a:pPr lvl="0"/>
            <a:endParaRPr lang="en-US" dirty="0"/>
          </a:p>
          <a:p>
            <a:pPr lvl="0"/>
            <a:endParaRPr lang="en-US" dirty="0"/>
          </a:p>
        </p:txBody>
      </p:sp>
      <p:sp>
        <p:nvSpPr>
          <p:cNvPr id="10" name="Rectangle 9">
            <a:extLst>
              <a:ext uri="{FF2B5EF4-FFF2-40B4-BE49-F238E27FC236}">
                <a16:creationId xmlns:a16="http://schemas.microsoft.com/office/drawing/2014/main" id="{15F6DBF9-5940-5145-994F-55CF39F4028E}"/>
              </a:ext>
            </a:extLst>
          </p:cNvPr>
          <p:cNvSpPr/>
          <p:nvPr userDrawn="1"/>
        </p:nvSpPr>
        <p:spPr>
          <a:xfrm rot="5400000">
            <a:off x="-150706" y="1141307"/>
            <a:ext cx="990600" cy="79589"/>
          </a:xfrm>
          <a:prstGeom prst="rect">
            <a:avLst/>
          </a:prstGeom>
          <a:solidFill>
            <a:srgbClr val="98A5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5" name="TextBox 14">
            <a:extLst>
              <a:ext uri="{FF2B5EF4-FFF2-40B4-BE49-F238E27FC236}">
                <a16:creationId xmlns:a16="http://schemas.microsoft.com/office/drawing/2014/main" id="{76C047BC-E194-E14E-A6E4-DAC2C28BAC0B}"/>
              </a:ext>
            </a:extLst>
          </p:cNvPr>
          <p:cNvSpPr txBox="1"/>
          <p:nvPr userDrawn="1"/>
        </p:nvSpPr>
        <p:spPr>
          <a:xfrm>
            <a:off x="578224" y="6537325"/>
            <a:ext cx="2743200" cy="215444"/>
          </a:xfrm>
          <a:prstGeom prst="rect">
            <a:avLst/>
          </a:prstGeom>
          <a:noFill/>
        </p:spPr>
        <p:txBody>
          <a:bodyPr wrap="square" rtlCol="0">
            <a:spAutoFit/>
          </a:bodyPr>
          <a:lstStyle/>
          <a:p>
            <a:r>
              <a:rPr lang="en-US" sz="800" kern="1200" err="1">
                <a:solidFill>
                  <a:schemeClr val="tx1"/>
                </a:solidFill>
                <a:effectLst/>
                <a:latin typeface="+mn-lt"/>
                <a:ea typeface="+mn-ea"/>
                <a:cs typeface="+mn-cs"/>
              </a:rPr>
              <a:t>westerra</a:t>
            </a:r>
            <a:r>
              <a:rPr lang="en-US" sz="800" kern="1200">
                <a:solidFill>
                  <a:schemeClr val="tx1"/>
                </a:solidFill>
                <a:effectLst/>
                <a:latin typeface="+mn-lt"/>
                <a:ea typeface="+mn-ea"/>
                <a:cs typeface="+mn-cs"/>
              </a:rPr>
              <a:t> confidential and proprietary information</a:t>
            </a:r>
          </a:p>
        </p:txBody>
      </p:sp>
      <p:pic>
        <p:nvPicPr>
          <p:cNvPr id="16" name="Picture 15">
            <a:extLst>
              <a:ext uri="{FF2B5EF4-FFF2-40B4-BE49-F238E27FC236}">
                <a16:creationId xmlns:a16="http://schemas.microsoft.com/office/drawing/2014/main" id="{44F50CB9-5B52-BB41-9B15-B6B64149D387}"/>
              </a:ext>
            </a:extLst>
          </p:cNvPr>
          <p:cNvPicPr>
            <a:picLocks noChangeAspect="1"/>
          </p:cNvPicPr>
          <p:nvPr userDrawn="1"/>
        </p:nvPicPr>
        <p:blipFill>
          <a:blip r:embed="rId3"/>
          <a:stretch>
            <a:fillRect/>
          </a:stretch>
        </p:blipFill>
        <p:spPr>
          <a:xfrm>
            <a:off x="10422028" y="266217"/>
            <a:ext cx="1160372" cy="249426"/>
          </a:xfrm>
          <a:prstGeom prst="rect">
            <a:avLst/>
          </a:prstGeom>
        </p:spPr>
      </p:pic>
    </p:spTree>
    <p:custDataLst>
      <p:tags r:id="rId1"/>
    </p:custDataLst>
    <p:extLst>
      <p:ext uri="{BB962C8B-B14F-4D97-AF65-F5344CB8AC3E}">
        <p14:creationId xmlns:p14="http://schemas.microsoft.com/office/powerpoint/2010/main" val="31611831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Cover 2">
    <p:spTree>
      <p:nvGrpSpPr>
        <p:cNvPr id="1" name=""/>
        <p:cNvGrpSpPr/>
        <p:nvPr/>
      </p:nvGrpSpPr>
      <p:grpSpPr>
        <a:xfrm>
          <a:off x="0" y="0"/>
          <a:ext cx="0" cy="0"/>
          <a:chOff x="0" y="0"/>
          <a:chExt cx="0" cy="0"/>
        </a:xfrm>
      </p:grpSpPr>
      <p:pic>
        <p:nvPicPr>
          <p:cNvPr id="4" name="Picture 3" descr="A view of a snow covered road&#10;&#10;Description automatically generated">
            <a:extLst>
              <a:ext uri="{FF2B5EF4-FFF2-40B4-BE49-F238E27FC236}">
                <a16:creationId xmlns:a16="http://schemas.microsoft.com/office/drawing/2014/main" id="{881B0CBE-BFB0-0745-86A7-82822938FC15}"/>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18000"/>
                    </a14:imgEffect>
                  </a14:imgLayer>
                </a14:imgProps>
              </a:ext>
            </a:extLst>
          </a:blip>
          <a:srcRect l="1433" t="19211" r="1016" b="39636"/>
          <a:stretch/>
        </p:blipFill>
        <p:spPr>
          <a:xfrm>
            <a:off x="-191911" y="-107950"/>
            <a:ext cx="12575822" cy="7073900"/>
          </a:xfrm>
          <a:prstGeom prst="rect">
            <a:avLst/>
          </a:prstGeom>
        </p:spPr>
      </p:pic>
      <p:sp>
        <p:nvSpPr>
          <p:cNvPr id="13" name="Title Placeholder 1">
            <a:extLst>
              <a:ext uri="{FF2B5EF4-FFF2-40B4-BE49-F238E27FC236}">
                <a16:creationId xmlns:a16="http://schemas.microsoft.com/office/drawing/2014/main" id="{761A715F-6E2E-7F41-B8CE-85719B3A7627}"/>
              </a:ext>
            </a:extLst>
          </p:cNvPr>
          <p:cNvSpPr>
            <a:spLocks noGrp="1"/>
          </p:cNvSpPr>
          <p:nvPr>
            <p:ph type="title" hasCustomPrompt="1"/>
          </p:nvPr>
        </p:nvSpPr>
        <p:spPr>
          <a:xfrm>
            <a:off x="609600" y="4800601"/>
            <a:ext cx="10972800" cy="762000"/>
          </a:xfrm>
          <a:prstGeom prst="rect">
            <a:avLst/>
          </a:prstGeom>
        </p:spPr>
        <p:txBody>
          <a:bodyPr vert="horz" lIns="91440" tIns="45720" rIns="91440" bIns="45720" rtlCol="0" anchor="ctr">
            <a:normAutofit/>
          </a:bodyPr>
          <a:lstStyle>
            <a:lvl1pPr algn="ctr">
              <a:defRPr>
                <a:solidFill>
                  <a:schemeClr val="bg1"/>
                </a:solidFill>
              </a:defRPr>
            </a:lvl1pPr>
          </a:lstStyle>
          <a:p>
            <a:r>
              <a:rPr lang="en-US" dirty="0"/>
              <a:t>INSERT SLIDE TITLE</a:t>
            </a:r>
          </a:p>
        </p:txBody>
      </p:sp>
      <p:pic>
        <p:nvPicPr>
          <p:cNvPr id="15" name="Picture 14">
            <a:extLst>
              <a:ext uri="{FF2B5EF4-FFF2-40B4-BE49-F238E27FC236}">
                <a16:creationId xmlns:a16="http://schemas.microsoft.com/office/drawing/2014/main" id="{7176E68B-9849-0C47-ACB8-ED99BA129CEF}"/>
              </a:ext>
            </a:extLst>
          </p:cNvPr>
          <p:cNvPicPr>
            <a:picLocks noChangeAspect="1"/>
          </p:cNvPicPr>
          <p:nvPr userDrawn="1"/>
        </p:nvPicPr>
        <p:blipFill>
          <a:blip r:embed="rId4"/>
          <a:stretch>
            <a:fillRect/>
          </a:stretch>
        </p:blipFill>
        <p:spPr>
          <a:xfrm>
            <a:off x="5108714" y="5625547"/>
            <a:ext cx="2034493" cy="437321"/>
          </a:xfrm>
          <a:prstGeom prst="rect">
            <a:avLst/>
          </a:prstGeom>
        </p:spPr>
      </p:pic>
      <p:pic>
        <p:nvPicPr>
          <p:cNvPr id="22" name="Picture 21">
            <a:extLst>
              <a:ext uri="{FF2B5EF4-FFF2-40B4-BE49-F238E27FC236}">
                <a16:creationId xmlns:a16="http://schemas.microsoft.com/office/drawing/2014/main" id="{DA9187CB-8AE0-F340-B977-1E695B9E2371}"/>
              </a:ext>
            </a:extLst>
          </p:cNvPr>
          <p:cNvPicPr>
            <a:picLocks noChangeAspect="1"/>
          </p:cNvPicPr>
          <p:nvPr userDrawn="1"/>
        </p:nvPicPr>
        <p:blipFill>
          <a:blip r:embed="rId5">
            <a:alphaModFix amt="67000"/>
          </a:blip>
          <a:stretch>
            <a:fillRect/>
          </a:stretch>
        </p:blipFill>
        <p:spPr>
          <a:xfrm>
            <a:off x="2126973" y="2247072"/>
            <a:ext cx="7013713" cy="2324100"/>
          </a:xfrm>
          <a:prstGeom prst="rect">
            <a:avLst/>
          </a:prstGeom>
        </p:spPr>
      </p:pic>
    </p:spTree>
    <p:extLst>
      <p:ext uri="{BB962C8B-B14F-4D97-AF65-F5344CB8AC3E}">
        <p14:creationId xmlns:p14="http://schemas.microsoft.com/office/powerpoint/2010/main" val="37357384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Red">
    <p:bg>
      <p:bgPr>
        <a:solidFill>
          <a:schemeClr val="accent2"/>
        </a:solidFill>
        <a:effectLst/>
      </p:bgPr>
    </p:bg>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B6F414EF-9682-4043-BA67-47A8D9754C0E}"/>
              </a:ext>
            </a:extLst>
          </p:cNvPr>
          <p:cNvSpPr>
            <a:spLocks noGrp="1"/>
          </p:cNvSpPr>
          <p:nvPr>
            <p:ph type="dt" sz="half" idx="10"/>
          </p:nvPr>
        </p:nvSpPr>
        <p:spPr>
          <a:xfrm>
            <a:off x="713095" y="6356350"/>
            <a:ext cx="2743200" cy="365125"/>
          </a:xfrm>
          <a:prstGeom prst="rect">
            <a:avLst/>
          </a:prstGeom>
          <a:noFill/>
        </p:spPr>
        <p:txBody>
          <a:bodyPr/>
          <a:lstStyle>
            <a:lvl1pPr>
              <a:defRPr>
                <a:solidFill>
                  <a:schemeClr val="tx1"/>
                </a:solidFill>
              </a:defRPr>
            </a:lvl1pPr>
          </a:lstStyle>
          <a:p>
            <a:fld id="{61BC3A23-4160-44FF-9B98-1D7B5775DD6A}" type="datetime1">
              <a:rPr lang="en-US" smtClean="0"/>
              <a:t>7/5/2024</a:t>
            </a:fld>
            <a:endParaRPr lang="en-US" dirty="0"/>
          </a:p>
        </p:txBody>
      </p:sp>
      <p:sp>
        <p:nvSpPr>
          <p:cNvPr id="6" name="Footer Placeholder 4">
            <a:extLst>
              <a:ext uri="{FF2B5EF4-FFF2-40B4-BE49-F238E27FC236}">
                <a16:creationId xmlns:a16="http://schemas.microsoft.com/office/drawing/2014/main" id="{41F970CD-A6B4-3F44-9019-DEEF9E453905}"/>
              </a:ext>
            </a:extLst>
          </p:cNvPr>
          <p:cNvSpPr>
            <a:spLocks noGrp="1"/>
          </p:cNvSpPr>
          <p:nvPr>
            <p:ph type="ftr" sz="quarter" idx="3"/>
          </p:nvPr>
        </p:nvSpPr>
        <p:spPr>
          <a:xfrm>
            <a:off x="724970" y="372472"/>
            <a:ext cx="4114800" cy="365125"/>
          </a:xfrm>
          <a:prstGeom prst="rect">
            <a:avLst/>
          </a:prstGeom>
        </p:spPr>
        <p:txBody>
          <a:bodyPr/>
          <a:lstStyle>
            <a:lvl1pPr algn="l">
              <a:defRPr sz="800">
                <a:solidFill>
                  <a:schemeClr val="tx1"/>
                </a:solidFill>
                <a:latin typeface="Arial" panose="020B0604020202020204" pitchFamily="34" charset="0"/>
                <a:cs typeface="Arial" panose="020B0604020202020204" pitchFamily="34" charset="0"/>
              </a:defRPr>
            </a:lvl1pPr>
          </a:lstStyle>
          <a:p>
            <a:r>
              <a:rPr lang="en-US" dirty="0"/>
              <a:t>Deck title goes here // Section title goes here</a:t>
            </a:r>
          </a:p>
        </p:txBody>
      </p:sp>
      <p:pic>
        <p:nvPicPr>
          <p:cNvPr id="7" name="Picture 6">
            <a:extLst>
              <a:ext uri="{FF2B5EF4-FFF2-40B4-BE49-F238E27FC236}">
                <a16:creationId xmlns:a16="http://schemas.microsoft.com/office/drawing/2014/main" id="{682A11F8-B4CD-AD45-8E70-CBD35FCBBC97}"/>
              </a:ext>
            </a:extLst>
          </p:cNvPr>
          <p:cNvPicPr>
            <a:picLocks noChangeAspect="1"/>
          </p:cNvPicPr>
          <p:nvPr userDrawn="1"/>
        </p:nvPicPr>
        <p:blipFill>
          <a:blip r:embed="rId2"/>
          <a:stretch>
            <a:fillRect/>
          </a:stretch>
        </p:blipFill>
        <p:spPr>
          <a:xfrm>
            <a:off x="11253321" y="401700"/>
            <a:ext cx="471450" cy="340318"/>
          </a:xfrm>
          <a:prstGeom prst="rect">
            <a:avLst/>
          </a:prstGeom>
        </p:spPr>
      </p:pic>
      <p:sp>
        <p:nvSpPr>
          <p:cNvPr id="8" name="Slide Number Placeholder 3">
            <a:extLst>
              <a:ext uri="{FF2B5EF4-FFF2-40B4-BE49-F238E27FC236}">
                <a16:creationId xmlns:a16="http://schemas.microsoft.com/office/drawing/2014/main" id="{FFB37CC6-9279-BB41-B8FE-E21BAF1BAD3B}"/>
              </a:ext>
            </a:extLst>
          </p:cNvPr>
          <p:cNvSpPr>
            <a:spLocks noGrp="1"/>
          </p:cNvSpPr>
          <p:nvPr>
            <p:ph type="sldNum" sz="quarter" idx="4"/>
          </p:nvPr>
        </p:nvSpPr>
        <p:spPr>
          <a:xfrm>
            <a:off x="9299531" y="6356350"/>
            <a:ext cx="2743200" cy="365125"/>
          </a:xfrm>
          <a:prstGeom prst="rect">
            <a:avLst/>
          </a:prstGeom>
        </p:spPr>
        <p:txBody>
          <a:bodyPr vert="horz" lIns="91440" tIns="45720" rIns="91440" bIns="45720" rtlCol="0" anchor="ctr"/>
          <a:lstStyle>
            <a:lvl1pPr algn="r">
              <a:defRPr sz="900">
                <a:solidFill>
                  <a:schemeClr val="tx1"/>
                </a:solidFill>
              </a:defRPr>
            </a:lvl1pPr>
          </a:lstStyle>
          <a:p>
            <a:r>
              <a:rPr lang="en-US" dirty="0"/>
              <a:t>pg. </a:t>
            </a:r>
            <a:fld id="{FC430F8B-3CD4-5142-8263-B018E2EAFD66}" type="slidenum">
              <a:rPr lang="en-US" smtClean="0"/>
              <a:pPr/>
              <a:t>‹#›</a:t>
            </a:fld>
            <a:endParaRPr lang="en-US" dirty="0"/>
          </a:p>
        </p:txBody>
      </p:sp>
    </p:spTree>
    <p:extLst>
      <p:ext uri="{BB962C8B-B14F-4D97-AF65-F5344CB8AC3E}">
        <p14:creationId xmlns:p14="http://schemas.microsoft.com/office/powerpoint/2010/main" val="13319603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Dark">
    <p:bg>
      <p:bgPr>
        <a:solidFill>
          <a:schemeClr val="tx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F25E163-23DF-A446-AC72-CDFDC1A78CB3}"/>
              </a:ext>
            </a:extLst>
          </p:cNvPr>
          <p:cNvSpPr>
            <a:spLocks noGrp="1"/>
          </p:cNvSpPr>
          <p:nvPr>
            <p:ph type="dt" sz="half" idx="10"/>
          </p:nvPr>
        </p:nvSpPr>
        <p:spPr>
          <a:xfrm>
            <a:off x="713095" y="6356350"/>
            <a:ext cx="2743200" cy="365125"/>
          </a:xfrm>
          <a:prstGeom prst="rect">
            <a:avLst/>
          </a:prstGeom>
          <a:noFill/>
        </p:spPr>
        <p:txBody>
          <a:bodyPr/>
          <a:lstStyle>
            <a:lvl1pPr>
              <a:defRPr>
                <a:solidFill>
                  <a:schemeClr val="bg1"/>
                </a:solidFill>
              </a:defRPr>
            </a:lvl1pPr>
          </a:lstStyle>
          <a:p>
            <a:fld id="{29333CAB-1582-4FD4-AFE8-AABAC55577CC}" type="datetime1">
              <a:rPr lang="en-US" smtClean="0"/>
              <a:t>7/5/2024</a:t>
            </a:fld>
            <a:endParaRPr lang="en-US" dirty="0"/>
          </a:p>
        </p:txBody>
      </p:sp>
      <p:sp>
        <p:nvSpPr>
          <p:cNvPr id="7" name="Footer Placeholder 4">
            <a:extLst>
              <a:ext uri="{FF2B5EF4-FFF2-40B4-BE49-F238E27FC236}">
                <a16:creationId xmlns:a16="http://schemas.microsoft.com/office/drawing/2014/main" id="{77595E1A-3512-1049-846B-6BD7BD3E5CDC}"/>
              </a:ext>
            </a:extLst>
          </p:cNvPr>
          <p:cNvSpPr>
            <a:spLocks noGrp="1"/>
          </p:cNvSpPr>
          <p:nvPr>
            <p:ph type="ftr" sz="quarter" idx="3"/>
          </p:nvPr>
        </p:nvSpPr>
        <p:spPr>
          <a:xfrm>
            <a:off x="724970" y="372472"/>
            <a:ext cx="4114800" cy="365125"/>
          </a:xfrm>
          <a:prstGeom prst="rect">
            <a:avLst/>
          </a:prstGeom>
        </p:spPr>
        <p:txBody>
          <a:bodyPr/>
          <a:lstStyle>
            <a:lvl1pPr algn="l">
              <a:defRPr sz="800">
                <a:solidFill>
                  <a:schemeClr val="bg1"/>
                </a:solidFill>
                <a:latin typeface="Arial" panose="020B0604020202020204" pitchFamily="34" charset="0"/>
                <a:cs typeface="Arial" panose="020B0604020202020204" pitchFamily="34" charset="0"/>
              </a:defRPr>
            </a:lvl1pPr>
          </a:lstStyle>
          <a:p>
            <a:r>
              <a:rPr lang="en-US" dirty="0"/>
              <a:t>Deck title goes here // Section title goes here</a:t>
            </a:r>
          </a:p>
        </p:txBody>
      </p:sp>
      <p:pic>
        <p:nvPicPr>
          <p:cNvPr id="9" name="Picture 8">
            <a:extLst>
              <a:ext uri="{FF2B5EF4-FFF2-40B4-BE49-F238E27FC236}">
                <a16:creationId xmlns:a16="http://schemas.microsoft.com/office/drawing/2014/main" id="{DD5B99EA-FEE3-AE42-888A-DE3787168D58}"/>
              </a:ext>
            </a:extLst>
          </p:cNvPr>
          <p:cNvPicPr>
            <a:picLocks noChangeAspect="1"/>
          </p:cNvPicPr>
          <p:nvPr userDrawn="1"/>
        </p:nvPicPr>
        <p:blipFill>
          <a:blip r:embed="rId2"/>
          <a:stretch>
            <a:fillRect/>
          </a:stretch>
        </p:blipFill>
        <p:spPr>
          <a:xfrm>
            <a:off x="11251111" y="399904"/>
            <a:ext cx="473659" cy="340318"/>
          </a:xfrm>
          <a:prstGeom prst="rect">
            <a:avLst/>
          </a:prstGeom>
        </p:spPr>
      </p:pic>
      <p:sp>
        <p:nvSpPr>
          <p:cNvPr id="8" name="Text Placeholder 9">
            <a:extLst>
              <a:ext uri="{FF2B5EF4-FFF2-40B4-BE49-F238E27FC236}">
                <a16:creationId xmlns:a16="http://schemas.microsoft.com/office/drawing/2014/main" id="{0CEE402C-8DEC-2A41-BF02-85E4A7A7B0BC}"/>
              </a:ext>
            </a:extLst>
          </p:cNvPr>
          <p:cNvSpPr>
            <a:spLocks noGrp="1"/>
          </p:cNvSpPr>
          <p:nvPr>
            <p:ph type="body" sz="quarter" idx="11" hasCustomPrompt="1"/>
          </p:nvPr>
        </p:nvSpPr>
        <p:spPr>
          <a:xfrm>
            <a:off x="627063" y="1522413"/>
            <a:ext cx="9551987" cy="3817937"/>
          </a:xfrm>
          <a:prstGeom prst="rect">
            <a:avLst/>
          </a:prstGeom>
        </p:spPr>
        <p:txBody>
          <a:bodyPr anchor="ctr">
            <a:normAutofit/>
          </a:bodyPr>
          <a:lstStyle>
            <a:lvl1pPr marL="0" indent="0">
              <a:lnSpc>
                <a:spcPct val="80000"/>
              </a:lnSpc>
              <a:buNone/>
              <a:defRPr sz="9600" spc="-150">
                <a:solidFill>
                  <a:schemeClr val="bg1"/>
                </a:solidFill>
                <a:latin typeface="Arial" panose="020B0604020202020204" pitchFamily="34"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en-US" dirty="0"/>
              <a:t>Divider Slide</a:t>
            </a:r>
          </a:p>
        </p:txBody>
      </p:sp>
      <p:sp>
        <p:nvSpPr>
          <p:cNvPr id="6" name="Slide Number Placeholder 3">
            <a:extLst>
              <a:ext uri="{FF2B5EF4-FFF2-40B4-BE49-F238E27FC236}">
                <a16:creationId xmlns:a16="http://schemas.microsoft.com/office/drawing/2014/main" id="{49A738B5-5D4A-9F4E-8C5D-4C1EBE2F3941}"/>
              </a:ext>
            </a:extLst>
          </p:cNvPr>
          <p:cNvSpPr>
            <a:spLocks noGrp="1"/>
          </p:cNvSpPr>
          <p:nvPr>
            <p:ph type="sldNum" sz="quarter" idx="4"/>
          </p:nvPr>
        </p:nvSpPr>
        <p:spPr>
          <a:xfrm>
            <a:off x="9299531" y="6356350"/>
            <a:ext cx="2743200" cy="365125"/>
          </a:xfrm>
          <a:prstGeom prst="rect">
            <a:avLst/>
          </a:prstGeom>
        </p:spPr>
        <p:txBody>
          <a:bodyPr vert="horz" lIns="91440" tIns="45720" rIns="91440" bIns="45720" rtlCol="0" anchor="ctr"/>
          <a:lstStyle>
            <a:lvl1pPr algn="r">
              <a:defRPr sz="900">
                <a:solidFill>
                  <a:schemeClr val="bg2"/>
                </a:solidFill>
              </a:defRPr>
            </a:lvl1pPr>
          </a:lstStyle>
          <a:p>
            <a:r>
              <a:rPr lang="en-US" dirty="0"/>
              <a:t>pg. </a:t>
            </a:r>
            <a:fld id="{FC430F8B-3CD4-5142-8263-B018E2EAFD66}" type="slidenum">
              <a:rPr lang="en-US" smtClean="0"/>
              <a:pPr/>
              <a:t>‹#›</a:t>
            </a:fld>
            <a:endParaRPr lang="en-US" dirty="0"/>
          </a:p>
        </p:txBody>
      </p:sp>
    </p:spTree>
    <p:extLst>
      <p:ext uri="{BB962C8B-B14F-4D97-AF65-F5344CB8AC3E}">
        <p14:creationId xmlns:p14="http://schemas.microsoft.com/office/powerpoint/2010/main" val="21988653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Divider Re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logo&#10;&#10;Description automatically generated">
            <a:extLst>
              <a:ext uri="{FF2B5EF4-FFF2-40B4-BE49-F238E27FC236}">
                <a16:creationId xmlns:a16="http://schemas.microsoft.com/office/drawing/2014/main" id="{9B0FB692-156C-7541-9A4B-9AAA251A45EF}"/>
              </a:ext>
            </a:extLst>
          </p:cNvPr>
          <p:cNvPicPr>
            <a:picLocks noChangeAspect="1"/>
          </p:cNvPicPr>
          <p:nvPr userDrawn="1"/>
        </p:nvPicPr>
        <p:blipFill>
          <a:blip r:embed="rId2"/>
          <a:stretch>
            <a:fillRect/>
          </a:stretch>
        </p:blipFill>
        <p:spPr>
          <a:xfrm flipH="1">
            <a:off x="3509009" y="1979956"/>
            <a:ext cx="8682990" cy="4878044"/>
          </a:xfrm>
          <a:prstGeom prst="rect">
            <a:avLst/>
          </a:prstGeom>
        </p:spPr>
      </p:pic>
      <p:sp>
        <p:nvSpPr>
          <p:cNvPr id="4" name="Date Placeholder 3">
            <a:extLst>
              <a:ext uri="{FF2B5EF4-FFF2-40B4-BE49-F238E27FC236}">
                <a16:creationId xmlns:a16="http://schemas.microsoft.com/office/drawing/2014/main" id="{7F25E163-23DF-A446-AC72-CDFDC1A78CB3}"/>
              </a:ext>
            </a:extLst>
          </p:cNvPr>
          <p:cNvSpPr>
            <a:spLocks noGrp="1"/>
          </p:cNvSpPr>
          <p:nvPr>
            <p:ph type="dt" sz="half" idx="10"/>
          </p:nvPr>
        </p:nvSpPr>
        <p:spPr>
          <a:xfrm>
            <a:off x="713095" y="6356350"/>
            <a:ext cx="2743200" cy="365125"/>
          </a:xfrm>
          <a:prstGeom prst="rect">
            <a:avLst/>
          </a:prstGeom>
          <a:noFill/>
        </p:spPr>
        <p:txBody>
          <a:bodyPr/>
          <a:lstStyle>
            <a:lvl1pPr>
              <a:defRPr>
                <a:solidFill>
                  <a:schemeClr val="bg1"/>
                </a:solidFill>
              </a:defRPr>
            </a:lvl1pPr>
          </a:lstStyle>
          <a:p>
            <a:fld id="{49E4FA92-0A93-4CFD-AA5B-B6D22577F441}" type="datetime1">
              <a:rPr lang="en-US" smtClean="0"/>
              <a:t>7/5/2024</a:t>
            </a:fld>
            <a:endParaRPr lang="en-US" dirty="0"/>
          </a:p>
        </p:txBody>
      </p:sp>
      <p:sp>
        <p:nvSpPr>
          <p:cNvPr id="13" name="Footer Placeholder 4">
            <a:extLst>
              <a:ext uri="{FF2B5EF4-FFF2-40B4-BE49-F238E27FC236}">
                <a16:creationId xmlns:a16="http://schemas.microsoft.com/office/drawing/2014/main" id="{A189B423-4028-8241-83F4-0D9D44C8B43A}"/>
              </a:ext>
            </a:extLst>
          </p:cNvPr>
          <p:cNvSpPr>
            <a:spLocks noGrp="1"/>
          </p:cNvSpPr>
          <p:nvPr>
            <p:ph type="ftr" sz="quarter" idx="3"/>
          </p:nvPr>
        </p:nvSpPr>
        <p:spPr>
          <a:xfrm>
            <a:off x="724970" y="372472"/>
            <a:ext cx="4114800" cy="365125"/>
          </a:xfrm>
          <a:prstGeom prst="rect">
            <a:avLst/>
          </a:prstGeom>
        </p:spPr>
        <p:txBody>
          <a:bodyPr/>
          <a:lstStyle>
            <a:lvl1pPr algn="l">
              <a:defRPr sz="800">
                <a:solidFill>
                  <a:schemeClr val="bg1"/>
                </a:solidFill>
                <a:latin typeface="Arial" panose="020B0604020202020204" pitchFamily="34" charset="0"/>
                <a:cs typeface="Arial" panose="020B0604020202020204" pitchFamily="34" charset="0"/>
              </a:defRPr>
            </a:lvl1pPr>
          </a:lstStyle>
          <a:p>
            <a:r>
              <a:rPr lang="en-US" dirty="0"/>
              <a:t>Deck title goes here // Section title goes here</a:t>
            </a:r>
          </a:p>
        </p:txBody>
      </p:sp>
      <p:pic>
        <p:nvPicPr>
          <p:cNvPr id="14" name="Picture 13">
            <a:extLst>
              <a:ext uri="{FF2B5EF4-FFF2-40B4-BE49-F238E27FC236}">
                <a16:creationId xmlns:a16="http://schemas.microsoft.com/office/drawing/2014/main" id="{8EA07DA9-D52E-8744-957E-30C7D917F656}"/>
              </a:ext>
            </a:extLst>
          </p:cNvPr>
          <p:cNvPicPr>
            <a:picLocks noChangeAspect="1"/>
          </p:cNvPicPr>
          <p:nvPr userDrawn="1"/>
        </p:nvPicPr>
        <p:blipFill>
          <a:blip r:embed="rId3"/>
          <a:stretch>
            <a:fillRect/>
          </a:stretch>
        </p:blipFill>
        <p:spPr>
          <a:xfrm>
            <a:off x="11251111" y="399904"/>
            <a:ext cx="473659" cy="340318"/>
          </a:xfrm>
          <a:prstGeom prst="rect">
            <a:avLst/>
          </a:prstGeom>
        </p:spPr>
      </p:pic>
      <p:sp>
        <p:nvSpPr>
          <p:cNvPr id="9" name="Text Placeholder 9">
            <a:extLst>
              <a:ext uri="{FF2B5EF4-FFF2-40B4-BE49-F238E27FC236}">
                <a16:creationId xmlns:a16="http://schemas.microsoft.com/office/drawing/2014/main" id="{F072E05C-4411-D440-B907-1B92EAD7EEF2}"/>
              </a:ext>
            </a:extLst>
          </p:cNvPr>
          <p:cNvSpPr>
            <a:spLocks noGrp="1"/>
          </p:cNvSpPr>
          <p:nvPr>
            <p:ph type="body" sz="quarter" idx="11" hasCustomPrompt="1"/>
          </p:nvPr>
        </p:nvSpPr>
        <p:spPr>
          <a:xfrm>
            <a:off x="627063" y="1362393"/>
            <a:ext cx="4377085" cy="3817937"/>
          </a:xfrm>
          <a:prstGeom prst="rect">
            <a:avLst/>
          </a:prstGeom>
        </p:spPr>
        <p:txBody>
          <a:bodyPr anchor="ctr">
            <a:normAutofit/>
          </a:bodyPr>
          <a:lstStyle>
            <a:lvl1pPr marL="0" indent="0">
              <a:lnSpc>
                <a:spcPct val="80000"/>
              </a:lnSpc>
              <a:buNone/>
              <a:defRPr sz="2400" spc="0">
                <a:solidFill>
                  <a:schemeClr val="bg1"/>
                </a:solidFill>
                <a:latin typeface="Arial" panose="020B0604020202020204" pitchFamily="34"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en-US" dirty="0"/>
              <a:t>Subtopic Divider Slide</a:t>
            </a:r>
          </a:p>
        </p:txBody>
      </p:sp>
    </p:spTree>
    <p:extLst>
      <p:ext uri="{BB962C8B-B14F-4D97-AF65-F5344CB8AC3E}">
        <p14:creationId xmlns:p14="http://schemas.microsoft.com/office/powerpoint/2010/main" val="5641777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Divider Red">
    <p:bg>
      <p:bgPr>
        <a:solidFill>
          <a:schemeClr val="tx2"/>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F25E163-23DF-A446-AC72-CDFDC1A78CB3}"/>
              </a:ext>
            </a:extLst>
          </p:cNvPr>
          <p:cNvSpPr>
            <a:spLocks noGrp="1"/>
          </p:cNvSpPr>
          <p:nvPr>
            <p:ph type="dt" sz="half" idx="10"/>
          </p:nvPr>
        </p:nvSpPr>
        <p:spPr>
          <a:xfrm>
            <a:off x="713095" y="6356350"/>
            <a:ext cx="2743200" cy="365125"/>
          </a:xfrm>
          <a:prstGeom prst="rect">
            <a:avLst/>
          </a:prstGeom>
          <a:noFill/>
        </p:spPr>
        <p:txBody>
          <a:bodyPr/>
          <a:lstStyle>
            <a:lvl1pPr>
              <a:defRPr>
                <a:solidFill>
                  <a:schemeClr val="bg1"/>
                </a:solidFill>
              </a:defRPr>
            </a:lvl1pPr>
          </a:lstStyle>
          <a:p>
            <a:fld id="{BEB143A3-5879-40A1-920A-A885CDC87345}" type="datetime1">
              <a:rPr lang="en-US" smtClean="0"/>
              <a:t>7/5/2024</a:t>
            </a:fld>
            <a:endParaRPr lang="en-US" dirty="0"/>
          </a:p>
        </p:txBody>
      </p:sp>
      <p:sp>
        <p:nvSpPr>
          <p:cNvPr id="13" name="Footer Placeholder 4">
            <a:extLst>
              <a:ext uri="{FF2B5EF4-FFF2-40B4-BE49-F238E27FC236}">
                <a16:creationId xmlns:a16="http://schemas.microsoft.com/office/drawing/2014/main" id="{BC2CD8AB-DCF9-3547-9534-E647AF1563D0}"/>
              </a:ext>
            </a:extLst>
          </p:cNvPr>
          <p:cNvSpPr>
            <a:spLocks noGrp="1"/>
          </p:cNvSpPr>
          <p:nvPr>
            <p:ph type="ftr" sz="quarter" idx="3"/>
          </p:nvPr>
        </p:nvSpPr>
        <p:spPr>
          <a:xfrm>
            <a:off x="724970" y="372472"/>
            <a:ext cx="4114800" cy="365125"/>
          </a:xfrm>
          <a:prstGeom prst="rect">
            <a:avLst/>
          </a:prstGeom>
        </p:spPr>
        <p:txBody>
          <a:bodyPr/>
          <a:lstStyle>
            <a:lvl1pPr algn="l">
              <a:defRPr sz="800">
                <a:solidFill>
                  <a:schemeClr val="bg1"/>
                </a:solidFill>
                <a:latin typeface="Arial" panose="020B0604020202020204" pitchFamily="34" charset="0"/>
                <a:cs typeface="Arial" panose="020B0604020202020204" pitchFamily="34" charset="0"/>
              </a:defRPr>
            </a:lvl1pPr>
          </a:lstStyle>
          <a:p>
            <a:r>
              <a:rPr lang="en-US" dirty="0"/>
              <a:t>Deck title goes here // Section title goes here</a:t>
            </a:r>
          </a:p>
        </p:txBody>
      </p:sp>
      <p:pic>
        <p:nvPicPr>
          <p:cNvPr id="14" name="Picture 13">
            <a:extLst>
              <a:ext uri="{FF2B5EF4-FFF2-40B4-BE49-F238E27FC236}">
                <a16:creationId xmlns:a16="http://schemas.microsoft.com/office/drawing/2014/main" id="{70FA92E1-0654-FA4F-A5AC-193DCDCB9F73}"/>
              </a:ext>
            </a:extLst>
          </p:cNvPr>
          <p:cNvPicPr>
            <a:picLocks noChangeAspect="1"/>
          </p:cNvPicPr>
          <p:nvPr userDrawn="1"/>
        </p:nvPicPr>
        <p:blipFill>
          <a:blip r:embed="rId2"/>
          <a:stretch>
            <a:fillRect/>
          </a:stretch>
        </p:blipFill>
        <p:spPr>
          <a:xfrm>
            <a:off x="11251111" y="399904"/>
            <a:ext cx="473659" cy="340318"/>
          </a:xfrm>
          <a:prstGeom prst="rect">
            <a:avLst/>
          </a:prstGeom>
        </p:spPr>
      </p:pic>
      <p:sp>
        <p:nvSpPr>
          <p:cNvPr id="7" name="Text Placeholder 9">
            <a:extLst>
              <a:ext uri="{FF2B5EF4-FFF2-40B4-BE49-F238E27FC236}">
                <a16:creationId xmlns:a16="http://schemas.microsoft.com/office/drawing/2014/main" id="{2C3094BF-5288-824C-929B-218110960BA4}"/>
              </a:ext>
            </a:extLst>
          </p:cNvPr>
          <p:cNvSpPr>
            <a:spLocks noGrp="1"/>
          </p:cNvSpPr>
          <p:nvPr>
            <p:ph type="body" sz="quarter" idx="11" hasCustomPrompt="1"/>
          </p:nvPr>
        </p:nvSpPr>
        <p:spPr>
          <a:xfrm>
            <a:off x="627063" y="1362393"/>
            <a:ext cx="4377085" cy="3817937"/>
          </a:xfrm>
          <a:prstGeom prst="rect">
            <a:avLst/>
          </a:prstGeom>
        </p:spPr>
        <p:txBody>
          <a:bodyPr anchor="ctr">
            <a:normAutofit/>
          </a:bodyPr>
          <a:lstStyle>
            <a:lvl1pPr marL="0" indent="0">
              <a:lnSpc>
                <a:spcPct val="80000"/>
              </a:lnSpc>
              <a:buNone/>
              <a:defRPr sz="2400" spc="0">
                <a:solidFill>
                  <a:schemeClr val="bg1"/>
                </a:solidFill>
                <a:latin typeface="Arial" panose="020B0604020202020204" pitchFamily="34"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en-US" dirty="0"/>
              <a:t>Subtopic Divider Slide</a:t>
            </a:r>
          </a:p>
        </p:txBody>
      </p:sp>
      <p:pic>
        <p:nvPicPr>
          <p:cNvPr id="8" name="Picture 7" descr="A picture containing logo&#10;&#10;Description automatically generated">
            <a:extLst>
              <a:ext uri="{FF2B5EF4-FFF2-40B4-BE49-F238E27FC236}">
                <a16:creationId xmlns:a16="http://schemas.microsoft.com/office/drawing/2014/main" id="{7C0A62DA-95F3-3D49-A9D6-80C5F31DF397}"/>
              </a:ext>
            </a:extLst>
          </p:cNvPr>
          <p:cNvPicPr>
            <a:picLocks noChangeAspect="1"/>
          </p:cNvPicPr>
          <p:nvPr userDrawn="1"/>
        </p:nvPicPr>
        <p:blipFill>
          <a:blip r:embed="rId3"/>
          <a:stretch>
            <a:fillRect/>
          </a:stretch>
        </p:blipFill>
        <p:spPr>
          <a:xfrm flipH="1">
            <a:off x="3509009" y="1979956"/>
            <a:ext cx="8682990" cy="4878044"/>
          </a:xfrm>
          <a:prstGeom prst="rect">
            <a:avLst/>
          </a:prstGeom>
        </p:spPr>
      </p:pic>
    </p:spTree>
    <p:extLst>
      <p:ext uri="{BB962C8B-B14F-4D97-AF65-F5344CB8AC3E}">
        <p14:creationId xmlns:p14="http://schemas.microsoft.com/office/powerpoint/2010/main" val="32150853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Divider Red">
    <p:bg>
      <p:bgPr>
        <a:solidFill>
          <a:schemeClr val="accent4"/>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F25E163-23DF-A446-AC72-CDFDC1A78CB3}"/>
              </a:ext>
            </a:extLst>
          </p:cNvPr>
          <p:cNvSpPr>
            <a:spLocks noGrp="1"/>
          </p:cNvSpPr>
          <p:nvPr>
            <p:ph type="dt" sz="half" idx="10"/>
          </p:nvPr>
        </p:nvSpPr>
        <p:spPr>
          <a:xfrm>
            <a:off x="713095" y="6356350"/>
            <a:ext cx="2743200" cy="365125"/>
          </a:xfrm>
          <a:prstGeom prst="rect">
            <a:avLst/>
          </a:prstGeom>
          <a:noFill/>
        </p:spPr>
        <p:txBody>
          <a:bodyPr/>
          <a:lstStyle>
            <a:lvl1pPr>
              <a:defRPr>
                <a:solidFill>
                  <a:schemeClr val="bg1"/>
                </a:solidFill>
              </a:defRPr>
            </a:lvl1pPr>
          </a:lstStyle>
          <a:p>
            <a:fld id="{4FBB1896-DEED-42EA-AF8E-571675B171E5}" type="datetime1">
              <a:rPr lang="en-US" smtClean="0"/>
              <a:t>7/5/2024</a:t>
            </a:fld>
            <a:endParaRPr lang="en-US" dirty="0"/>
          </a:p>
        </p:txBody>
      </p:sp>
      <p:sp>
        <p:nvSpPr>
          <p:cNvPr id="11" name="Footer Placeholder 4">
            <a:extLst>
              <a:ext uri="{FF2B5EF4-FFF2-40B4-BE49-F238E27FC236}">
                <a16:creationId xmlns:a16="http://schemas.microsoft.com/office/drawing/2014/main" id="{6264F4BB-8922-1841-B3DA-5FCCC3D30CD0}"/>
              </a:ext>
            </a:extLst>
          </p:cNvPr>
          <p:cNvSpPr>
            <a:spLocks noGrp="1"/>
          </p:cNvSpPr>
          <p:nvPr>
            <p:ph type="ftr" sz="quarter" idx="3"/>
          </p:nvPr>
        </p:nvSpPr>
        <p:spPr>
          <a:xfrm>
            <a:off x="724970" y="372472"/>
            <a:ext cx="4114800" cy="365125"/>
          </a:xfrm>
          <a:prstGeom prst="rect">
            <a:avLst/>
          </a:prstGeom>
        </p:spPr>
        <p:txBody>
          <a:bodyPr/>
          <a:lstStyle>
            <a:lvl1pPr algn="l">
              <a:defRPr sz="800">
                <a:solidFill>
                  <a:schemeClr val="bg1"/>
                </a:solidFill>
                <a:latin typeface="Arial" panose="020B0604020202020204" pitchFamily="34" charset="0"/>
                <a:cs typeface="Arial" panose="020B0604020202020204" pitchFamily="34" charset="0"/>
              </a:defRPr>
            </a:lvl1pPr>
          </a:lstStyle>
          <a:p>
            <a:r>
              <a:rPr lang="en-US" dirty="0"/>
              <a:t>Deck title goes here // Section title goes here</a:t>
            </a:r>
          </a:p>
        </p:txBody>
      </p:sp>
      <p:pic>
        <p:nvPicPr>
          <p:cNvPr id="12" name="Picture 11">
            <a:extLst>
              <a:ext uri="{FF2B5EF4-FFF2-40B4-BE49-F238E27FC236}">
                <a16:creationId xmlns:a16="http://schemas.microsoft.com/office/drawing/2014/main" id="{B5C72D92-17C7-674B-91B6-603EDCAB419F}"/>
              </a:ext>
            </a:extLst>
          </p:cNvPr>
          <p:cNvPicPr>
            <a:picLocks noChangeAspect="1"/>
          </p:cNvPicPr>
          <p:nvPr userDrawn="1"/>
        </p:nvPicPr>
        <p:blipFill>
          <a:blip r:embed="rId2"/>
          <a:stretch>
            <a:fillRect/>
          </a:stretch>
        </p:blipFill>
        <p:spPr>
          <a:xfrm>
            <a:off x="11251111" y="399904"/>
            <a:ext cx="473659" cy="340318"/>
          </a:xfrm>
          <a:prstGeom prst="rect">
            <a:avLst/>
          </a:prstGeom>
        </p:spPr>
      </p:pic>
      <p:sp>
        <p:nvSpPr>
          <p:cNvPr id="7" name="Text Placeholder 9">
            <a:extLst>
              <a:ext uri="{FF2B5EF4-FFF2-40B4-BE49-F238E27FC236}">
                <a16:creationId xmlns:a16="http://schemas.microsoft.com/office/drawing/2014/main" id="{12688FBB-80B6-C949-85C7-F3697C4BD3EE}"/>
              </a:ext>
            </a:extLst>
          </p:cNvPr>
          <p:cNvSpPr>
            <a:spLocks noGrp="1"/>
          </p:cNvSpPr>
          <p:nvPr>
            <p:ph type="body" sz="quarter" idx="11" hasCustomPrompt="1"/>
          </p:nvPr>
        </p:nvSpPr>
        <p:spPr>
          <a:xfrm>
            <a:off x="627063" y="1362393"/>
            <a:ext cx="4377085" cy="3817937"/>
          </a:xfrm>
          <a:prstGeom prst="rect">
            <a:avLst/>
          </a:prstGeom>
        </p:spPr>
        <p:txBody>
          <a:bodyPr anchor="ctr">
            <a:normAutofit/>
          </a:bodyPr>
          <a:lstStyle>
            <a:lvl1pPr marL="0" indent="0">
              <a:lnSpc>
                <a:spcPct val="80000"/>
              </a:lnSpc>
              <a:buNone/>
              <a:defRPr sz="2400" spc="0">
                <a:solidFill>
                  <a:schemeClr val="bg1"/>
                </a:solidFill>
                <a:latin typeface="Arial" panose="020B0604020202020204" pitchFamily="34"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en-US" dirty="0"/>
              <a:t>Subtopic Divider Slide</a:t>
            </a:r>
          </a:p>
        </p:txBody>
      </p:sp>
      <p:pic>
        <p:nvPicPr>
          <p:cNvPr id="8" name="Picture 7" descr="A picture containing logo&#10;&#10;Description automatically generated">
            <a:extLst>
              <a:ext uri="{FF2B5EF4-FFF2-40B4-BE49-F238E27FC236}">
                <a16:creationId xmlns:a16="http://schemas.microsoft.com/office/drawing/2014/main" id="{4ED97395-5788-F34E-A83B-E651CE7C5EBD}"/>
              </a:ext>
            </a:extLst>
          </p:cNvPr>
          <p:cNvPicPr>
            <a:picLocks noChangeAspect="1"/>
          </p:cNvPicPr>
          <p:nvPr userDrawn="1"/>
        </p:nvPicPr>
        <p:blipFill>
          <a:blip r:embed="rId3"/>
          <a:stretch>
            <a:fillRect/>
          </a:stretch>
        </p:blipFill>
        <p:spPr>
          <a:xfrm flipH="1">
            <a:off x="3509009" y="1979956"/>
            <a:ext cx="8682990" cy="4878044"/>
          </a:xfrm>
          <a:prstGeom prst="rect">
            <a:avLst/>
          </a:prstGeom>
        </p:spPr>
      </p:pic>
    </p:spTree>
    <p:extLst>
      <p:ext uri="{BB962C8B-B14F-4D97-AF65-F5344CB8AC3E}">
        <p14:creationId xmlns:p14="http://schemas.microsoft.com/office/powerpoint/2010/main" val="374271353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10" name="Date Placeholder 3">
            <a:extLst>
              <a:ext uri="{FF2B5EF4-FFF2-40B4-BE49-F238E27FC236}">
                <a16:creationId xmlns:a16="http://schemas.microsoft.com/office/drawing/2014/main" id="{6479C520-5DF9-984A-AD70-255A8A5E8D4D}"/>
              </a:ext>
            </a:extLst>
          </p:cNvPr>
          <p:cNvSpPr>
            <a:spLocks noGrp="1"/>
          </p:cNvSpPr>
          <p:nvPr>
            <p:ph type="dt" sz="half" idx="2"/>
          </p:nvPr>
        </p:nvSpPr>
        <p:spPr>
          <a:xfrm>
            <a:off x="713095" y="6356350"/>
            <a:ext cx="2743200" cy="365125"/>
          </a:xfrm>
          <a:prstGeom prst="rect">
            <a:avLst/>
          </a:prstGeom>
          <a:noFill/>
        </p:spPr>
        <p:txBody>
          <a:bodyPr/>
          <a:lstStyle>
            <a:lvl1pPr>
              <a:defRPr sz="900">
                <a:solidFill>
                  <a:schemeClr val="tx1"/>
                </a:solidFill>
                <a:latin typeface="Arial" panose="020B0604020202020204" pitchFamily="34" charset="0"/>
                <a:cs typeface="Arial" panose="020B0604020202020204" pitchFamily="34" charset="0"/>
              </a:defRPr>
            </a:lvl1pPr>
          </a:lstStyle>
          <a:p>
            <a:fld id="{F39ACB7F-D89C-414E-8C1F-290B7DA0AE96}" type="datetime1">
              <a:rPr lang="en-US" smtClean="0"/>
              <a:t>7/5/2024</a:t>
            </a:fld>
            <a:endParaRPr lang="en-US" dirty="0"/>
          </a:p>
        </p:txBody>
      </p:sp>
      <p:sp>
        <p:nvSpPr>
          <p:cNvPr id="11" name="Footer Placeholder 4">
            <a:extLst>
              <a:ext uri="{FF2B5EF4-FFF2-40B4-BE49-F238E27FC236}">
                <a16:creationId xmlns:a16="http://schemas.microsoft.com/office/drawing/2014/main" id="{722FA40E-DC63-8348-B8CE-2E0D68C8687F}"/>
              </a:ext>
            </a:extLst>
          </p:cNvPr>
          <p:cNvSpPr>
            <a:spLocks noGrp="1"/>
          </p:cNvSpPr>
          <p:nvPr>
            <p:ph type="ftr" sz="quarter" idx="3"/>
          </p:nvPr>
        </p:nvSpPr>
        <p:spPr>
          <a:xfrm>
            <a:off x="724970" y="372472"/>
            <a:ext cx="4114800" cy="365125"/>
          </a:xfrm>
          <a:prstGeom prst="rect">
            <a:avLst/>
          </a:prstGeom>
        </p:spPr>
        <p:txBody>
          <a:bodyPr/>
          <a:lstStyle>
            <a:lvl1pPr algn="l">
              <a:defRPr sz="800">
                <a:solidFill>
                  <a:schemeClr val="tx1"/>
                </a:solidFill>
                <a:latin typeface="Arial" panose="020B0604020202020204" pitchFamily="34" charset="0"/>
                <a:cs typeface="Arial" panose="020B0604020202020204" pitchFamily="34" charset="0"/>
              </a:defRPr>
            </a:lvl1pPr>
          </a:lstStyle>
          <a:p>
            <a:r>
              <a:rPr lang="en-US" dirty="0"/>
              <a:t>Deck title goes here // Section title goes here</a:t>
            </a:r>
          </a:p>
        </p:txBody>
      </p:sp>
      <p:sp>
        <p:nvSpPr>
          <p:cNvPr id="4" name="Slide Number Placeholder 3">
            <a:extLst>
              <a:ext uri="{FF2B5EF4-FFF2-40B4-BE49-F238E27FC236}">
                <a16:creationId xmlns:a16="http://schemas.microsoft.com/office/drawing/2014/main" id="{D3484D1F-D012-EC41-8E56-7BD5387C64C8}"/>
              </a:ext>
            </a:extLst>
          </p:cNvPr>
          <p:cNvSpPr>
            <a:spLocks noGrp="1"/>
          </p:cNvSpPr>
          <p:nvPr>
            <p:ph type="sldNum" sz="quarter" idx="4"/>
          </p:nvPr>
        </p:nvSpPr>
        <p:spPr>
          <a:xfrm>
            <a:off x="9299531" y="6356350"/>
            <a:ext cx="2743200" cy="365125"/>
          </a:xfrm>
          <a:prstGeom prst="rect">
            <a:avLst/>
          </a:prstGeom>
        </p:spPr>
        <p:txBody>
          <a:bodyPr vert="horz" lIns="91440" tIns="45720" rIns="91440" bIns="45720" rtlCol="0" anchor="ctr"/>
          <a:lstStyle>
            <a:lvl1pPr algn="r">
              <a:defRPr sz="900">
                <a:solidFill>
                  <a:schemeClr val="tx1"/>
                </a:solidFill>
              </a:defRPr>
            </a:lvl1pPr>
          </a:lstStyle>
          <a:p>
            <a:r>
              <a:rPr lang="en-US" dirty="0"/>
              <a:t>pg. </a:t>
            </a:r>
            <a:fld id="{FC430F8B-3CD4-5142-8263-B018E2EAFD66}" type="slidenum">
              <a:rPr lang="en-US" smtClean="0"/>
              <a:pPr/>
              <a:t>‹#›</a:t>
            </a:fld>
            <a:endParaRPr lang="en-US" dirty="0"/>
          </a:p>
        </p:txBody>
      </p:sp>
    </p:spTree>
    <p:extLst>
      <p:ext uri="{BB962C8B-B14F-4D97-AF65-F5344CB8AC3E}">
        <p14:creationId xmlns:p14="http://schemas.microsoft.com/office/powerpoint/2010/main" val="361538688"/>
      </p:ext>
    </p:extLst>
  </p:cSld>
  <p:clrMap bg1="lt1" tx1="dk1" bg2="lt2" tx2="dk2" accent1="accent1" accent2="accent2" accent3="accent3" accent4="accent4" accent5="accent5" accent6="accent6" hlink="hlink" folHlink="folHlink"/>
  <p:sldLayoutIdLst>
    <p:sldLayoutId id="2147483661" r:id="rId1"/>
    <p:sldLayoutId id="2147483720" r:id="rId2"/>
    <p:sldLayoutId id="2147483694" r:id="rId3"/>
    <p:sldLayoutId id="2147483663" r:id="rId4"/>
    <p:sldLayoutId id="2147483664" r:id="rId5"/>
    <p:sldLayoutId id="2147483660" r:id="rId6"/>
    <p:sldLayoutId id="2147483701" r:id="rId7"/>
    <p:sldLayoutId id="2147483704" r:id="rId8"/>
    <p:sldLayoutId id="2147483705" r:id="rId9"/>
    <p:sldLayoutId id="2147483706" r:id="rId10"/>
    <p:sldLayoutId id="2147483707" r:id="rId11"/>
    <p:sldLayoutId id="2147483649" r:id="rId12"/>
    <p:sldLayoutId id="2147483650" r:id="rId13"/>
    <p:sldLayoutId id="2147483666" r:id="rId14"/>
    <p:sldLayoutId id="2147483669" r:id="rId15"/>
    <p:sldLayoutId id="2147483657" r:id="rId16"/>
    <p:sldLayoutId id="2147483667" r:id="rId17"/>
    <p:sldLayoutId id="2147483670" r:id="rId18"/>
    <p:sldLayoutId id="2147483719" r:id="rId19"/>
    <p:sldLayoutId id="2147483718" r:id="rId20"/>
    <p:sldLayoutId id="2147483717" r:id="rId21"/>
    <p:sldLayoutId id="2147483696" r:id="rId22"/>
    <p:sldLayoutId id="2147483668" r:id="rId23"/>
    <p:sldLayoutId id="2147483671" r:id="rId24"/>
    <p:sldLayoutId id="2147483652" r:id="rId25"/>
    <p:sldLayoutId id="2147483672" r:id="rId26"/>
    <p:sldLayoutId id="2147483674" r:id="rId27"/>
    <p:sldLayoutId id="2147483673" r:id="rId28"/>
    <p:sldLayoutId id="2147483675" r:id="rId29"/>
    <p:sldLayoutId id="2147483708" r:id="rId30"/>
    <p:sldLayoutId id="2147483709" r:id="rId31"/>
    <p:sldLayoutId id="2147483710" r:id="rId32"/>
    <p:sldLayoutId id="2147483711" r:id="rId33"/>
    <p:sldLayoutId id="2147483712" r:id="rId34"/>
    <p:sldLayoutId id="2147483713" r:id="rId35"/>
    <p:sldLayoutId id="2147483676" r:id="rId36"/>
    <p:sldLayoutId id="2147483677" r:id="rId37"/>
    <p:sldLayoutId id="2147483714" r:id="rId38"/>
    <p:sldLayoutId id="2147483721" r:id="rId39"/>
    <p:sldLayoutId id="2147483722" r:id="rId40"/>
    <p:sldLayoutId id="2147483723" r:id="rId41"/>
    <p:sldLayoutId id="2147483724" r:id="rId42"/>
    <p:sldLayoutId id="2147483727" r:id="rId43"/>
  </p:sldLayoutIdLst>
  <p:hf sldNum="0" hdr="0" ftr="0" dt="0"/>
  <p:txStyles>
    <p:titleStyle>
      <a:lvl1pPr algn="l" defTabSz="914400" rtl="0" eaLnBrk="1" latinLnBrk="0" hangingPunct="1">
        <a:lnSpc>
          <a:spcPct val="90000"/>
        </a:lnSpc>
        <a:spcBef>
          <a:spcPct val="0"/>
        </a:spcBef>
        <a:buNone/>
        <a:defRPr sz="26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5.jfif"/><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16.xml"/><Relationship Id="rId4" Type="http://schemas.openxmlformats.org/officeDocument/2006/relationships/hyperlink" Target="https://www.youtube.com/watch?v=3x7ghdE1UIs"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0.xml"/></Relationships>
</file>

<file path=ppt/slides/_rels/slide34.xml.rels><?xml version="1.0" encoding="UTF-8" standalone="yes"?>
<Relationships xmlns="http://schemas.openxmlformats.org/package/2006/relationships"><Relationship Id="rId3" Type="http://schemas.openxmlformats.org/officeDocument/2006/relationships/hyperlink" Target="http://www.ic3.gov/" TargetMode="External"/><Relationship Id="rId2" Type="http://schemas.openxmlformats.org/officeDocument/2006/relationships/notesSlide" Target="../notesSlides/notesSlide23.xml"/><Relationship Id="rId1" Type="http://schemas.openxmlformats.org/officeDocument/2006/relationships/slideLayout" Target="../slideLayouts/slideLayout40.xml"/><Relationship Id="rId5" Type="http://schemas.openxmlformats.org/officeDocument/2006/relationships/image" Target="../media/image19.jfif"/><Relationship Id="rId4" Type="http://schemas.openxmlformats.org/officeDocument/2006/relationships/hyperlink" Target="https://www.ftc.gov/"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20.jfif"/><Relationship Id="rId2" Type="http://schemas.openxmlformats.org/officeDocument/2006/relationships/notesSlide" Target="../notesSlides/notesSlide24.xml"/><Relationship Id="rId1" Type="http://schemas.openxmlformats.org/officeDocument/2006/relationships/slideLayout" Target="../slideLayouts/slideLayout4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4.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5.xml"/><Relationship Id="rId1" Type="http://schemas.openxmlformats.org/officeDocument/2006/relationships/tags" Target="../tags/tag4.xml"/><Relationship Id="rId4" Type="http://schemas.openxmlformats.org/officeDocument/2006/relationships/image" Target="../media/image21.jp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3C9B16C6-C623-9B40-BB46-667B2ED139F1}"/>
              </a:ext>
            </a:extLst>
          </p:cNvPr>
          <p:cNvSpPr txBox="1">
            <a:spLocks/>
          </p:cNvSpPr>
          <p:nvPr/>
        </p:nvSpPr>
        <p:spPr>
          <a:xfrm>
            <a:off x="3471045" y="4530558"/>
            <a:ext cx="6042232" cy="465297"/>
          </a:xfrm>
          <a:prstGeom prst="rect">
            <a:avLst/>
          </a:prstGeom>
        </p:spPr>
        <p:txBody>
          <a:bodyPr vert="horz" lIns="91440" tIns="45720" rIns="91440" bIns="45720" rtlCol="0">
            <a:normAutofit fontScale="70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60000"/>
              </a:lnSpc>
            </a:pPr>
            <a:r>
              <a:rPr lang="en-US" dirty="0">
                <a:solidFill>
                  <a:schemeClr val="bg1"/>
                </a:solidFill>
                <a:latin typeface="Arial" panose="020B0604020202020204" pitchFamily="34" charset="0"/>
                <a:cs typeface="Arial" panose="020B0604020202020204" pitchFamily="34" charset="0"/>
              </a:rPr>
              <a:t>Avoiding Scams and Fraud for Older Adults </a:t>
            </a:r>
          </a:p>
          <a:p>
            <a:pPr algn="l">
              <a:lnSpc>
                <a:spcPct val="60000"/>
              </a:lnSpc>
            </a:pPr>
            <a:r>
              <a:rPr lang="en-US" dirty="0">
                <a:solidFill>
                  <a:schemeClr val="bg1"/>
                </a:solidFill>
                <a:latin typeface="Arial" panose="020B0604020202020204" pitchFamily="34" charset="0"/>
                <a:cs typeface="Arial" panose="020B0604020202020204" pitchFamily="34" charset="0"/>
              </a:rPr>
              <a:t>June 27, 2024</a:t>
            </a:r>
          </a:p>
        </p:txBody>
      </p:sp>
      <p:pic>
        <p:nvPicPr>
          <p:cNvPr id="14" name="Picture 13">
            <a:extLst>
              <a:ext uri="{FF2B5EF4-FFF2-40B4-BE49-F238E27FC236}">
                <a16:creationId xmlns:a16="http://schemas.microsoft.com/office/drawing/2014/main" id="{E1C406B9-AE27-5146-87EA-650E35BC74B0}"/>
              </a:ext>
            </a:extLst>
          </p:cNvPr>
          <p:cNvPicPr>
            <a:picLocks noChangeAspect="1"/>
          </p:cNvPicPr>
          <p:nvPr/>
        </p:nvPicPr>
        <p:blipFill>
          <a:blip r:embed="rId2"/>
          <a:stretch>
            <a:fillRect/>
          </a:stretch>
        </p:blipFill>
        <p:spPr>
          <a:xfrm>
            <a:off x="740662" y="2183461"/>
            <a:ext cx="2518136" cy="1817727"/>
          </a:xfrm>
          <a:prstGeom prst="rect">
            <a:avLst/>
          </a:prstGeom>
        </p:spPr>
      </p:pic>
      <p:pic>
        <p:nvPicPr>
          <p:cNvPr id="3" name="Picture 2">
            <a:extLst>
              <a:ext uri="{FF2B5EF4-FFF2-40B4-BE49-F238E27FC236}">
                <a16:creationId xmlns:a16="http://schemas.microsoft.com/office/drawing/2014/main" id="{5FBDB850-4A35-5144-8178-F2A6E1F22B81}"/>
              </a:ext>
            </a:extLst>
          </p:cNvPr>
          <p:cNvPicPr>
            <a:picLocks noChangeAspect="1"/>
          </p:cNvPicPr>
          <p:nvPr/>
        </p:nvPicPr>
        <p:blipFill>
          <a:blip r:embed="rId3"/>
          <a:stretch>
            <a:fillRect/>
          </a:stretch>
        </p:blipFill>
        <p:spPr>
          <a:xfrm>
            <a:off x="3514706" y="1950299"/>
            <a:ext cx="2897314" cy="2284049"/>
          </a:xfrm>
          <a:prstGeom prst="rect">
            <a:avLst/>
          </a:prstGeom>
        </p:spPr>
      </p:pic>
    </p:spTree>
    <p:extLst>
      <p:ext uri="{BB962C8B-B14F-4D97-AF65-F5344CB8AC3E}">
        <p14:creationId xmlns:p14="http://schemas.microsoft.com/office/powerpoint/2010/main" val="36418222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8A58D7A-014A-877B-5FC7-E72881ED51CB}"/>
              </a:ext>
            </a:extLst>
          </p:cNvPr>
          <p:cNvSpPr>
            <a:spLocks noGrp="1"/>
          </p:cNvSpPr>
          <p:nvPr>
            <p:ph type="title"/>
          </p:nvPr>
        </p:nvSpPr>
        <p:spPr>
          <a:xfrm>
            <a:off x="-742950" y="375921"/>
            <a:ext cx="8492362" cy="847090"/>
          </a:xfrm>
          <a:prstGeom prst="rect">
            <a:avLst/>
          </a:prstGeom>
        </p:spPr>
        <p:txBody>
          <a:bodyPr/>
          <a:lstStyle/>
          <a:p>
            <a:r>
              <a:rPr lang="en-US" sz="4000" b="1" dirty="0"/>
              <a:t>           </a:t>
            </a:r>
            <a:r>
              <a:rPr lang="en-US" b="1" dirty="0"/>
              <a:t>When and Who </a:t>
            </a:r>
            <a:r>
              <a:rPr lang="en-US" sz="4000" b="1" dirty="0"/>
              <a:t>To Call</a:t>
            </a:r>
            <a:endParaRPr lang="en-US" dirty="0"/>
          </a:p>
        </p:txBody>
      </p:sp>
      <p:sp>
        <p:nvSpPr>
          <p:cNvPr id="10" name="Text Placeholder 9">
            <a:extLst>
              <a:ext uri="{FF2B5EF4-FFF2-40B4-BE49-F238E27FC236}">
                <a16:creationId xmlns:a16="http://schemas.microsoft.com/office/drawing/2014/main" id="{C2406619-0AD5-2247-767B-40117EA62D47}"/>
              </a:ext>
            </a:extLst>
          </p:cNvPr>
          <p:cNvSpPr>
            <a:spLocks noGrp="1"/>
          </p:cNvSpPr>
          <p:nvPr>
            <p:ph type="body" sz="half" idx="2"/>
          </p:nvPr>
        </p:nvSpPr>
        <p:spPr>
          <a:prstGeom prst="rect">
            <a:avLst/>
          </a:prstGeom>
        </p:spPr>
        <p:txBody>
          <a:bodyPr/>
          <a:lstStyle/>
          <a:p>
            <a:pPr marL="0" indent="0" algn="ctr">
              <a:buNone/>
            </a:pPr>
            <a:r>
              <a:rPr lang="en-US" sz="2800" dirty="0"/>
              <a:t>When to call</a:t>
            </a:r>
          </a:p>
          <a:p>
            <a:pPr marL="742950" lvl="0" indent="-285750">
              <a:lnSpc>
                <a:spcPct val="100000"/>
              </a:lnSpc>
              <a:spcBef>
                <a:spcPts val="500"/>
              </a:spcBef>
              <a:buFont typeface="Wingdings" panose="05000000000000000000" pitchFamily="2" charset="2"/>
              <a:buChar char="Ø"/>
            </a:pPr>
            <a:r>
              <a:rPr lang="en-US" sz="2000" dirty="0">
                <a:solidFill>
                  <a:prstClr val="black"/>
                </a:solidFill>
                <a:latin typeface="+mj-lt"/>
              </a:rPr>
              <a:t>When you witness an elderly person is being physically abused (call law enforcement immediately)</a:t>
            </a:r>
          </a:p>
          <a:p>
            <a:pPr marL="742950" lvl="0" indent="-285750">
              <a:lnSpc>
                <a:spcPct val="100000"/>
              </a:lnSpc>
              <a:spcBef>
                <a:spcPts val="500"/>
              </a:spcBef>
              <a:buFont typeface="Wingdings" panose="05000000000000000000" pitchFamily="2" charset="2"/>
              <a:buChar char="Ø"/>
            </a:pPr>
            <a:r>
              <a:rPr lang="en-US" sz="2000" dirty="0">
                <a:solidFill>
                  <a:prstClr val="black"/>
                </a:solidFill>
                <a:latin typeface="+mj-lt"/>
              </a:rPr>
              <a:t>When you witness an elderly person is being verbally abused</a:t>
            </a:r>
          </a:p>
          <a:p>
            <a:pPr marL="742950" lvl="0" indent="-285750">
              <a:lnSpc>
                <a:spcPct val="100000"/>
              </a:lnSpc>
              <a:spcBef>
                <a:spcPts val="500"/>
              </a:spcBef>
              <a:buFont typeface="Wingdings" panose="05000000000000000000" pitchFamily="2" charset="2"/>
              <a:buChar char="Ø"/>
            </a:pPr>
            <a:r>
              <a:rPr lang="en-US" sz="2000" dirty="0">
                <a:solidFill>
                  <a:prstClr val="black"/>
                </a:solidFill>
                <a:latin typeface="+mj-lt"/>
              </a:rPr>
              <a:t>When the elderly person appears to be fearful</a:t>
            </a:r>
          </a:p>
          <a:p>
            <a:pPr marL="742950" lvl="0" indent="-285750">
              <a:lnSpc>
                <a:spcPct val="100000"/>
              </a:lnSpc>
              <a:spcBef>
                <a:spcPts val="500"/>
              </a:spcBef>
              <a:buFont typeface="Wingdings" panose="05000000000000000000" pitchFamily="2" charset="2"/>
              <a:buChar char="Ø"/>
            </a:pPr>
            <a:r>
              <a:rPr lang="en-US" sz="2000" dirty="0">
                <a:solidFill>
                  <a:prstClr val="black"/>
                </a:solidFill>
                <a:latin typeface="+mj-lt"/>
              </a:rPr>
              <a:t>When you know an elderly person is taking a financial loss</a:t>
            </a:r>
          </a:p>
          <a:p>
            <a:pPr marL="742950" lvl="0" indent="-285750">
              <a:lnSpc>
                <a:spcPct val="100000"/>
              </a:lnSpc>
              <a:spcBef>
                <a:spcPts val="500"/>
              </a:spcBef>
              <a:buFont typeface="Wingdings" panose="05000000000000000000" pitchFamily="2" charset="2"/>
              <a:buChar char="Ø"/>
            </a:pPr>
            <a:r>
              <a:rPr lang="en-US" sz="2000" dirty="0">
                <a:solidFill>
                  <a:prstClr val="black"/>
                </a:solidFill>
                <a:latin typeface="+mj-lt"/>
              </a:rPr>
              <a:t>When someone has taken advantage of an elderly person</a:t>
            </a:r>
          </a:p>
          <a:p>
            <a:endParaRPr lang="en-US" dirty="0"/>
          </a:p>
        </p:txBody>
      </p:sp>
      <p:sp>
        <p:nvSpPr>
          <p:cNvPr id="9" name="Text Placeholder 8">
            <a:extLst>
              <a:ext uri="{FF2B5EF4-FFF2-40B4-BE49-F238E27FC236}">
                <a16:creationId xmlns:a16="http://schemas.microsoft.com/office/drawing/2014/main" id="{52FAFBC4-2C77-C795-C0D0-25EF0F4D581B}"/>
              </a:ext>
            </a:extLst>
          </p:cNvPr>
          <p:cNvSpPr>
            <a:spLocks noGrp="1"/>
          </p:cNvSpPr>
          <p:nvPr>
            <p:ph type="body" sz="half" idx="4294967295"/>
          </p:nvPr>
        </p:nvSpPr>
        <p:spPr>
          <a:xfrm>
            <a:off x="6648286" y="2276860"/>
            <a:ext cx="3357562" cy="3659188"/>
          </a:xfrm>
          <a:prstGeom prst="rect">
            <a:avLst/>
          </a:prstGeom>
        </p:spPr>
        <p:txBody>
          <a:bodyPr/>
          <a:lstStyle/>
          <a:p>
            <a:pPr marL="0" indent="0" algn="ctr">
              <a:buNone/>
            </a:pPr>
            <a:r>
              <a:rPr lang="en-US" dirty="0"/>
              <a:t>Who to call</a:t>
            </a:r>
          </a:p>
          <a:p>
            <a:pPr>
              <a:buFont typeface="Wingdings" panose="05000000000000000000" pitchFamily="2" charset="2"/>
              <a:buChar char="Ø"/>
            </a:pPr>
            <a:r>
              <a:rPr lang="en-US" sz="2000" dirty="0"/>
              <a:t>When in doubt call</a:t>
            </a:r>
            <a:endParaRPr lang="en-US" sz="2000" dirty="0">
              <a:solidFill>
                <a:srgbClr val="FF0000"/>
              </a:solidFill>
            </a:endParaRPr>
          </a:p>
          <a:p>
            <a:pPr>
              <a:buFont typeface="Wingdings" panose="05000000000000000000" pitchFamily="2" charset="2"/>
              <a:buChar char="Ø"/>
            </a:pPr>
            <a:r>
              <a:rPr lang="en-US" sz="2000" dirty="0"/>
              <a:t>Call the County that the loved one lives in.</a:t>
            </a:r>
          </a:p>
          <a:p>
            <a:pPr lvl="1">
              <a:buFont typeface="Wingdings" panose="05000000000000000000" pitchFamily="2" charset="2"/>
              <a:buChar char="Ø"/>
            </a:pPr>
            <a:r>
              <a:rPr lang="en-US" sz="2000" dirty="0"/>
              <a:t>Or where the abuse took place</a:t>
            </a:r>
          </a:p>
          <a:p>
            <a:pPr marL="0" indent="0">
              <a:buNone/>
            </a:pPr>
            <a:endParaRPr lang="en-US" dirty="0"/>
          </a:p>
        </p:txBody>
      </p:sp>
      <p:pic>
        <p:nvPicPr>
          <p:cNvPr id="3" name="Picture 2" descr="A phone with a question mark on it&#10;&#10;Description automatically generated">
            <a:extLst>
              <a:ext uri="{FF2B5EF4-FFF2-40B4-BE49-F238E27FC236}">
                <a16:creationId xmlns:a16="http://schemas.microsoft.com/office/drawing/2014/main" id="{CEA040E8-360E-B871-0AF6-B41B4AC923B6}"/>
              </a:ext>
            </a:extLst>
          </p:cNvPr>
          <p:cNvPicPr>
            <a:picLocks noChangeAspect="1"/>
          </p:cNvPicPr>
          <p:nvPr/>
        </p:nvPicPr>
        <p:blipFill>
          <a:blip r:embed="rId3"/>
          <a:stretch>
            <a:fillRect/>
          </a:stretch>
        </p:blipFill>
        <p:spPr>
          <a:xfrm>
            <a:off x="8891751" y="4424855"/>
            <a:ext cx="3048000" cy="2270427"/>
          </a:xfrm>
          <a:prstGeom prst="rect">
            <a:avLst/>
          </a:prstGeom>
        </p:spPr>
      </p:pic>
    </p:spTree>
    <p:extLst>
      <p:ext uri="{BB962C8B-B14F-4D97-AF65-F5344CB8AC3E}">
        <p14:creationId xmlns:p14="http://schemas.microsoft.com/office/powerpoint/2010/main" val="283902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98236"/>
            <a:ext cx="10717620" cy="769441"/>
          </a:xfrm>
          <a:prstGeom prst="rect">
            <a:avLst/>
          </a:prstGeom>
        </p:spPr>
        <p:txBody>
          <a:bodyPr wrap="square">
            <a:spAutoFit/>
          </a:bodyPr>
          <a:lstStyle/>
          <a:p>
            <a:pPr algn="ctr"/>
            <a:r>
              <a:rPr lang="en-US" sz="4400" dirty="0"/>
              <a:t>Financial Institutions Failure To Report</a:t>
            </a:r>
          </a:p>
        </p:txBody>
      </p:sp>
      <p:sp>
        <p:nvSpPr>
          <p:cNvPr id="3" name="TextBox 2"/>
          <p:cNvSpPr txBox="1"/>
          <p:nvPr/>
        </p:nvSpPr>
        <p:spPr>
          <a:xfrm flipH="1">
            <a:off x="1008823" y="1214291"/>
            <a:ext cx="9626604" cy="5693866"/>
          </a:xfrm>
          <a:prstGeom prst="rect">
            <a:avLst/>
          </a:prstGeom>
          <a:noFill/>
        </p:spPr>
        <p:txBody>
          <a:bodyPr wrap="square" rtlCol="0">
            <a:spAutoFit/>
          </a:bodyPr>
          <a:lstStyle/>
          <a:p>
            <a:pPr marL="457200" indent="-457200">
              <a:buFont typeface="Wingdings" panose="05000000000000000000" pitchFamily="2" charset="2"/>
              <a:buChar char="Ø"/>
            </a:pPr>
            <a:r>
              <a:rPr lang="en-US" sz="2400" dirty="0"/>
              <a:t>Colorado Mandatory Elder Abuse reporting went into effect July 1, 2014</a:t>
            </a:r>
          </a:p>
          <a:p>
            <a:pPr marL="457200" indent="-457200">
              <a:buFont typeface="Wingdings" panose="05000000000000000000" pitchFamily="2" charset="2"/>
              <a:buChar char="Ø"/>
            </a:pPr>
            <a:endParaRPr lang="en-US" sz="2400" dirty="0"/>
          </a:p>
          <a:p>
            <a:pPr marL="457200" indent="-457200">
              <a:buFont typeface="Wingdings" panose="05000000000000000000" pitchFamily="2" charset="2"/>
              <a:buChar char="Ø"/>
            </a:pPr>
            <a:r>
              <a:rPr lang="en-US" sz="2400" dirty="0"/>
              <a:t>Financial Institutions are required to follow the mandatory reporting laws</a:t>
            </a:r>
          </a:p>
          <a:p>
            <a:pPr marL="457200" indent="-457200">
              <a:buFont typeface="Wingdings" panose="05000000000000000000" pitchFamily="2" charset="2"/>
              <a:buChar char="Ø"/>
            </a:pPr>
            <a:endParaRPr lang="en-US" sz="2400" dirty="0"/>
          </a:p>
          <a:p>
            <a:pPr marL="457200" indent="-457200">
              <a:buFont typeface="Wingdings" panose="05000000000000000000" pitchFamily="2" charset="2"/>
              <a:buChar char="Ø"/>
            </a:pPr>
            <a:r>
              <a:rPr lang="en-US" sz="2400" dirty="0"/>
              <a:t>If a Financial Institution </a:t>
            </a:r>
            <a:r>
              <a:rPr lang="en-US" sz="2400" u="sng" dirty="0"/>
              <a:t>willfully</a:t>
            </a:r>
            <a:r>
              <a:rPr lang="en-US" sz="2400" dirty="0"/>
              <a:t> fails to file a report of a mistreatment it is a class 3 Misdemeanor</a:t>
            </a:r>
          </a:p>
          <a:p>
            <a:pPr marL="457200" indent="-457200">
              <a:buFont typeface="Wingdings" panose="05000000000000000000" pitchFamily="2" charset="2"/>
              <a:buChar char="Ø"/>
            </a:pPr>
            <a:endParaRPr lang="en-US" sz="2400" dirty="0"/>
          </a:p>
          <a:p>
            <a:pPr marL="457200" indent="-457200">
              <a:buFont typeface="Wingdings" panose="05000000000000000000" pitchFamily="2" charset="2"/>
              <a:buChar char="Ø"/>
            </a:pPr>
            <a:r>
              <a:rPr lang="en-US" sz="2400" dirty="0"/>
              <a:t>If </a:t>
            </a:r>
            <a:r>
              <a:rPr lang="en-US" sz="2400" u="sng" dirty="0"/>
              <a:t>charged</a:t>
            </a:r>
            <a:r>
              <a:rPr lang="en-US" sz="2400" dirty="0"/>
              <a:t> and convicted, you could receive a fine of up to $750.00 or 6 months in jail or both</a:t>
            </a:r>
          </a:p>
          <a:p>
            <a:pPr marL="457200" indent="-457200">
              <a:buFont typeface="Wingdings" panose="05000000000000000000" pitchFamily="2" charset="2"/>
              <a:buChar char="Ø"/>
            </a:pPr>
            <a:endParaRPr lang="en-US" sz="2400" dirty="0"/>
          </a:p>
          <a:p>
            <a:r>
              <a:rPr lang="en-US" sz="2400" dirty="0"/>
              <a:t>**A report must be filed within </a:t>
            </a:r>
            <a:r>
              <a:rPr lang="en-US" sz="2400" b="1" u="sng" dirty="0"/>
              <a:t>24 hours of the incident</a:t>
            </a:r>
            <a:r>
              <a:rPr lang="en-US" sz="2400" dirty="0"/>
              <a:t> taking place.**</a:t>
            </a:r>
          </a:p>
          <a:p>
            <a:endParaRPr lang="en-US" sz="2800" dirty="0"/>
          </a:p>
        </p:txBody>
      </p:sp>
    </p:spTree>
    <p:extLst>
      <p:ext uri="{BB962C8B-B14F-4D97-AF65-F5344CB8AC3E}">
        <p14:creationId xmlns:p14="http://schemas.microsoft.com/office/powerpoint/2010/main" val="14882519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red and white heart pattern&#10;&#10;Description automatically generated">
            <a:extLst>
              <a:ext uri="{FF2B5EF4-FFF2-40B4-BE49-F238E27FC236}">
                <a16:creationId xmlns:a16="http://schemas.microsoft.com/office/drawing/2014/main" id="{29BBC6A4-6589-06AB-25E8-10B7625E555B}"/>
              </a:ext>
            </a:extLst>
          </p:cNvPr>
          <p:cNvPicPr>
            <a:picLocks noChangeAspect="1"/>
          </p:cNvPicPr>
          <p:nvPr/>
        </p:nvPicPr>
        <p:blipFill>
          <a:blip r:embed="rId3"/>
          <a:stretch>
            <a:fillRect/>
          </a:stretch>
        </p:blipFill>
        <p:spPr>
          <a:xfrm>
            <a:off x="0" y="1"/>
            <a:ext cx="12192000" cy="7662040"/>
          </a:xfrm>
          <a:prstGeom prst="rect">
            <a:avLst/>
          </a:prstGeom>
        </p:spPr>
      </p:pic>
      <p:sp>
        <p:nvSpPr>
          <p:cNvPr id="3" name="TextBox 2">
            <a:extLst>
              <a:ext uri="{FF2B5EF4-FFF2-40B4-BE49-F238E27FC236}">
                <a16:creationId xmlns:a16="http://schemas.microsoft.com/office/drawing/2014/main" id="{62BB65BA-1F0D-F228-E780-B0B9F2EA380B}"/>
              </a:ext>
            </a:extLst>
          </p:cNvPr>
          <p:cNvSpPr txBox="1"/>
          <p:nvPr/>
        </p:nvSpPr>
        <p:spPr>
          <a:xfrm>
            <a:off x="1439915" y="662152"/>
            <a:ext cx="7304691" cy="707886"/>
          </a:xfrm>
          <a:prstGeom prst="rect">
            <a:avLst/>
          </a:prstGeom>
          <a:noFill/>
        </p:spPr>
        <p:txBody>
          <a:bodyPr wrap="square" rtlCol="0">
            <a:spAutoFit/>
          </a:bodyPr>
          <a:lstStyle/>
          <a:p>
            <a:r>
              <a:rPr lang="en-US" sz="4000" b="1" dirty="0"/>
              <a:t>Sweetheart/Romance Scams</a:t>
            </a:r>
          </a:p>
        </p:txBody>
      </p:sp>
      <p:sp>
        <p:nvSpPr>
          <p:cNvPr id="4" name="TextBox 3">
            <a:extLst>
              <a:ext uri="{FF2B5EF4-FFF2-40B4-BE49-F238E27FC236}">
                <a16:creationId xmlns:a16="http://schemas.microsoft.com/office/drawing/2014/main" id="{9A7DFC4B-8E28-133F-FEB7-CF59F6745506}"/>
              </a:ext>
            </a:extLst>
          </p:cNvPr>
          <p:cNvSpPr txBox="1"/>
          <p:nvPr/>
        </p:nvSpPr>
        <p:spPr>
          <a:xfrm>
            <a:off x="1093076" y="1858861"/>
            <a:ext cx="8618483" cy="4247317"/>
          </a:xfrm>
          <a:prstGeom prst="rect">
            <a:avLst/>
          </a:prstGeom>
          <a:noFill/>
        </p:spPr>
        <p:txBody>
          <a:bodyPr wrap="square" rtlCol="0">
            <a:spAutoFit/>
          </a:bodyPr>
          <a:lstStyle/>
          <a:p>
            <a:pPr marL="285750" indent="-285750">
              <a:buFont typeface="Wingdings" panose="05000000000000000000" pitchFamily="2" charset="2"/>
              <a:buChar char="Ø"/>
            </a:pPr>
            <a:r>
              <a:rPr lang="en-US" b="1" dirty="0"/>
              <a:t>How it works</a:t>
            </a:r>
          </a:p>
          <a:p>
            <a:pPr marL="742950" lvl="1" indent="-285750">
              <a:buFont typeface="Wingdings" panose="05000000000000000000" pitchFamily="2" charset="2"/>
              <a:buChar char="Ø"/>
            </a:pPr>
            <a:r>
              <a:rPr lang="en-US" b="1" dirty="0"/>
              <a:t>Social media or dating apps</a:t>
            </a:r>
          </a:p>
          <a:p>
            <a:pPr marL="742950" lvl="1" indent="-285750">
              <a:buFont typeface="Wingdings" panose="05000000000000000000" pitchFamily="2" charset="2"/>
              <a:buChar char="Ø"/>
            </a:pPr>
            <a:r>
              <a:rPr lang="en-US" b="1" dirty="0"/>
              <a:t>Long distance-Often in a different Country</a:t>
            </a:r>
          </a:p>
          <a:p>
            <a:pPr marL="285750" indent="-285750">
              <a:buFont typeface="Wingdings" panose="05000000000000000000" pitchFamily="2" charset="2"/>
              <a:buChar char="Ø"/>
            </a:pPr>
            <a:r>
              <a:rPr lang="en-US" b="1" dirty="0"/>
              <a:t>Why are sweetheart romance scams hard to stop</a:t>
            </a:r>
          </a:p>
          <a:p>
            <a:pPr marL="742950" lvl="1" indent="-285750">
              <a:buFont typeface="Wingdings" panose="05000000000000000000" pitchFamily="2" charset="2"/>
              <a:buChar char="Ø"/>
            </a:pPr>
            <a:r>
              <a:rPr lang="en-US" b="1" dirty="0"/>
              <a:t>Emotions are involved</a:t>
            </a:r>
          </a:p>
          <a:p>
            <a:pPr marL="742950" lvl="1" indent="-285750">
              <a:buFont typeface="Wingdings" panose="05000000000000000000" pitchFamily="2" charset="2"/>
              <a:buChar char="Ø"/>
            </a:pPr>
            <a:r>
              <a:rPr lang="en-US" b="1" dirty="0"/>
              <a:t>Months or years are invested</a:t>
            </a:r>
          </a:p>
          <a:p>
            <a:pPr marL="742950" lvl="1" indent="-285750">
              <a:buFont typeface="Wingdings" panose="05000000000000000000" pitchFamily="2" charset="2"/>
              <a:buChar char="Ø"/>
            </a:pPr>
            <a:r>
              <a:rPr lang="en-US" b="1" dirty="0"/>
              <a:t>Lonely</a:t>
            </a:r>
          </a:p>
          <a:p>
            <a:pPr marL="285750" indent="-285750">
              <a:buFont typeface="Wingdings" panose="05000000000000000000" pitchFamily="2" charset="2"/>
              <a:buChar char="Ø"/>
            </a:pPr>
            <a:r>
              <a:rPr lang="en-US" b="1" dirty="0"/>
              <a:t>Risk</a:t>
            </a:r>
          </a:p>
          <a:p>
            <a:pPr marL="742950" lvl="1" indent="-285750">
              <a:buFont typeface="Wingdings" panose="05000000000000000000" pitchFamily="2" charset="2"/>
              <a:buChar char="Ø"/>
            </a:pPr>
            <a:r>
              <a:rPr lang="en-US" b="1" dirty="0"/>
              <a:t>Loss of trust </a:t>
            </a:r>
          </a:p>
          <a:p>
            <a:pPr marL="742950" lvl="1" indent="-285750">
              <a:buFont typeface="Wingdings" panose="05000000000000000000" pitchFamily="2" charset="2"/>
              <a:buChar char="Ø"/>
            </a:pPr>
            <a:r>
              <a:rPr lang="en-US" b="1" dirty="0"/>
              <a:t>Isolation from family and friends</a:t>
            </a:r>
          </a:p>
          <a:p>
            <a:pPr marL="742950" lvl="1" indent="-285750">
              <a:buFont typeface="Wingdings" panose="05000000000000000000" pitchFamily="2" charset="2"/>
              <a:buChar char="Ø"/>
            </a:pPr>
            <a:r>
              <a:rPr lang="en-US" b="1" dirty="0"/>
              <a:t>Loss of money</a:t>
            </a:r>
          </a:p>
          <a:p>
            <a:pPr marL="742950" lvl="1" indent="-285750">
              <a:buFont typeface="Wingdings" panose="05000000000000000000" pitchFamily="2" charset="2"/>
              <a:buChar char="Ø"/>
            </a:pPr>
            <a:r>
              <a:rPr lang="en-US" b="1" dirty="0"/>
              <a:t>Identity theft</a:t>
            </a:r>
          </a:p>
          <a:p>
            <a:pPr marL="285750" indent="-285750">
              <a:buFont typeface="Wingdings" panose="05000000000000000000" pitchFamily="2" charset="2"/>
              <a:buChar char="Ø"/>
            </a:pPr>
            <a:r>
              <a:rPr lang="en-US" b="1" dirty="0"/>
              <a:t>How to protect yourself</a:t>
            </a:r>
          </a:p>
          <a:p>
            <a:pPr marL="742950" lvl="1" indent="-285750">
              <a:buFont typeface="Wingdings" panose="05000000000000000000" pitchFamily="2" charset="2"/>
              <a:buChar char="Ø"/>
            </a:pPr>
            <a:r>
              <a:rPr lang="en-US" b="1" dirty="0"/>
              <a:t>Use extreme caution</a:t>
            </a:r>
          </a:p>
          <a:p>
            <a:pPr marL="742950" lvl="1" indent="-285750">
              <a:buFont typeface="Wingdings" panose="05000000000000000000" pitchFamily="2" charset="2"/>
              <a:buChar char="Ø"/>
            </a:pPr>
            <a:r>
              <a:rPr lang="en-US" b="1" dirty="0"/>
              <a:t>Don’t send money or gift cards</a:t>
            </a:r>
          </a:p>
        </p:txBody>
      </p:sp>
    </p:spTree>
    <p:extLst>
      <p:ext uri="{BB962C8B-B14F-4D97-AF65-F5344CB8AC3E}">
        <p14:creationId xmlns:p14="http://schemas.microsoft.com/office/powerpoint/2010/main" val="29904305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543503" y="388883"/>
            <a:ext cx="6368722" cy="693683"/>
          </a:xfrm>
        </p:spPr>
        <p:txBody>
          <a:bodyPr/>
          <a:lstStyle/>
          <a:p>
            <a:pPr algn="ctr"/>
            <a:r>
              <a:rPr lang="en-US" sz="3800" dirty="0">
                <a:solidFill>
                  <a:schemeClr val="bg1"/>
                </a:solidFill>
              </a:rPr>
              <a:t>Individual Exploitation</a:t>
            </a:r>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3431379591"/>
              </p:ext>
            </p:extLst>
          </p:nvPr>
        </p:nvGraphicFramePr>
        <p:xfrm>
          <a:off x="1019503" y="1292773"/>
          <a:ext cx="10384221" cy="5276194"/>
        </p:xfrm>
        <a:graphic>
          <a:graphicData uri="http://schemas.openxmlformats.org/drawingml/2006/table">
            <a:tbl>
              <a:tblPr firstRow="1" bandRow="1">
                <a:tableStyleId>{5C22544A-7EE6-4342-B048-85BDC9FD1C3A}</a:tableStyleId>
              </a:tblPr>
              <a:tblGrid>
                <a:gridCol w="3368607">
                  <a:extLst>
                    <a:ext uri="{9D8B030D-6E8A-4147-A177-3AD203B41FA5}">
                      <a16:colId xmlns:a16="http://schemas.microsoft.com/office/drawing/2014/main" val="918355493"/>
                    </a:ext>
                  </a:extLst>
                </a:gridCol>
                <a:gridCol w="3507807">
                  <a:extLst>
                    <a:ext uri="{9D8B030D-6E8A-4147-A177-3AD203B41FA5}">
                      <a16:colId xmlns:a16="http://schemas.microsoft.com/office/drawing/2014/main" val="4182174714"/>
                    </a:ext>
                  </a:extLst>
                </a:gridCol>
                <a:gridCol w="3507807">
                  <a:extLst>
                    <a:ext uri="{9D8B030D-6E8A-4147-A177-3AD203B41FA5}">
                      <a16:colId xmlns:a16="http://schemas.microsoft.com/office/drawing/2014/main" val="493711503"/>
                    </a:ext>
                  </a:extLst>
                </a:gridCol>
              </a:tblGrid>
              <a:tr h="2340491">
                <a:tc>
                  <a:txBody>
                    <a:bodyPr/>
                    <a:lstStyle/>
                    <a:p>
                      <a:r>
                        <a:rPr lang="en-US" sz="2400" dirty="0">
                          <a:solidFill>
                            <a:schemeClr val="bg2"/>
                          </a:solidFill>
                        </a:rPr>
                        <a:t>Power</a:t>
                      </a:r>
                      <a:r>
                        <a:rPr lang="en-US" sz="2400" baseline="0" dirty="0">
                          <a:solidFill>
                            <a:schemeClr val="bg2"/>
                          </a:solidFill>
                        </a:rPr>
                        <a:t> of Attorney,</a:t>
                      </a:r>
                    </a:p>
                    <a:p>
                      <a:r>
                        <a:rPr lang="en-US" sz="2400" baseline="0" dirty="0">
                          <a:solidFill>
                            <a:schemeClr val="bg2"/>
                          </a:solidFill>
                        </a:rPr>
                        <a:t>Representative Payees,</a:t>
                      </a:r>
                    </a:p>
                    <a:p>
                      <a:r>
                        <a:rPr lang="en-US" sz="2400" baseline="0" dirty="0">
                          <a:solidFill>
                            <a:schemeClr val="bg2"/>
                          </a:solidFill>
                        </a:rPr>
                        <a:t>Conservators, &amp; Legal</a:t>
                      </a:r>
                    </a:p>
                    <a:p>
                      <a:r>
                        <a:rPr lang="en-US" sz="2400" baseline="0" dirty="0">
                          <a:solidFill>
                            <a:schemeClr val="bg2"/>
                          </a:solidFill>
                        </a:rPr>
                        <a:t>Guardians</a:t>
                      </a:r>
                      <a:endParaRPr lang="en-US" sz="2400" dirty="0">
                        <a:solidFill>
                          <a:schemeClr val="bg2"/>
                        </a:solidFill>
                      </a:endParaRPr>
                    </a:p>
                  </a:txBody>
                  <a:tcPr>
                    <a:solidFill>
                      <a:schemeClr val="accent2"/>
                    </a:solidFill>
                  </a:tcPr>
                </a:tc>
                <a:tc>
                  <a:txBody>
                    <a:bodyPr/>
                    <a:lstStyle/>
                    <a:p>
                      <a:r>
                        <a:rPr lang="en-US" sz="2400" dirty="0">
                          <a:solidFill>
                            <a:schemeClr val="bg2"/>
                          </a:solidFill>
                        </a:rPr>
                        <a:t>Example of Exploitation</a:t>
                      </a:r>
                    </a:p>
                  </a:txBody>
                  <a:tcPr>
                    <a:solidFill>
                      <a:schemeClr val="accent2"/>
                    </a:solidFill>
                  </a:tcPr>
                </a:tc>
                <a:tc>
                  <a:txBody>
                    <a:bodyPr/>
                    <a:lstStyle/>
                    <a:p>
                      <a:r>
                        <a:rPr lang="en-US" sz="2400" dirty="0">
                          <a:solidFill>
                            <a:schemeClr val="bg2"/>
                          </a:solidFill>
                        </a:rPr>
                        <a:t>Example of Exploitation</a:t>
                      </a:r>
                    </a:p>
                  </a:txBody>
                  <a:tcPr>
                    <a:solidFill>
                      <a:schemeClr val="accent2"/>
                    </a:solidFill>
                  </a:tcPr>
                </a:tc>
                <a:extLst>
                  <a:ext uri="{0D108BD9-81ED-4DB2-BD59-A6C34878D82A}">
                    <a16:rowId xmlns:a16="http://schemas.microsoft.com/office/drawing/2014/main" val="3254825900"/>
                  </a:ext>
                </a:extLst>
              </a:tr>
              <a:tr h="2935703">
                <a:tc>
                  <a:txBody>
                    <a:bodyPr/>
                    <a:lstStyle/>
                    <a:p>
                      <a:pPr marL="285750" indent="-285750">
                        <a:buFont typeface="Wingdings" panose="05000000000000000000" pitchFamily="2" charset="2"/>
                        <a:buChar char="Ø"/>
                      </a:pPr>
                      <a:r>
                        <a:rPr lang="en-US" baseline="0" dirty="0"/>
                        <a:t>These reps are to act in the best interest of the individual. </a:t>
                      </a:r>
                    </a:p>
                    <a:p>
                      <a:pPr marL="285750" indent="-285750">
                        <a:buFont typeface="Wingdings" panose="05000000000000000000" pitchFamily="2" charset="2"/>
                        <a:buChar char="Ø"/>
                      </a:pPr>
                      <a:endParaRPr lang="en-US" baseline="0" dirty="0"/>
                    </a:p>
                    <a:p>
                      <a:pPr marL="285750" indent="-285750">
                        <a:buFont typeface="Wingdings" panose="05000000000000000000" pitchFamily="2" charset="2"/>
                        <a:buChar char="Ø"/>
                      </a:pPr>
                      <a:r>
                        <a:rPr lang="en-US" baseline="0" dirty="0"/>
                        <a:t>Funds are to be used for their care and benefit.</a:t>
                      </a:r>
                    </a:p>
                    <a:p>
                      <a:pPr marL="285750" indent="-285750">
                        <a:buFont typeface="Wingdings" panose="05000000000000000000" pitchFamily="2" charset="2"/>
                        <a:buChar char="Ø"/>
                      </a:pPr>
                      <a:endParaRPr lang="en-US" baseline="0" dirty="0"/>
                    </a:p>
                    <a:p>
                      <a:pPr marL="285750" indent="-285750">
                        <a:buFont typeface="Wingdings" panose="05000000000000000000" pitchFamily="2" charset="2"/>
                        <a:buChar char="Ø"/>
                      </a:pPr>
                      <a:r>
                        <a:rPr lang="en-US" baseline="0" dirty="0"/>
                        <a:t>Using funds for personal benefit is financial exploitation.</a:t>
                      </a:r>
                      <a:endParaRPr lang="en-US" dirty="0"/>
                    </a:p>
                  </a:txBody>
                  <a:tcPr/>
                </a:tc>
                <a:tc>
                  <a:txBody>
                    <a:bodyPr/>
                    <a:lstStyle/>
                    <a:p>
                      <a:pPr marL="285750" indent="-285750">
                        <a:buFont typeface="Wingdings" panose="05000000000000000000" pitchFamily="2" charset="2"/>
                        <a:buChar char="Ø"/>
                      </a:pPr>
                      <a:r>
                        <a:rPr lang="en-US" dirty="0"/>
                        <a:t>An individual uses your loved one's funds for</a:t>
                      </a:r>
                      <a:r>
                        <a:rPr lang="en-US" baseline="0" dirty="0"/>
                        <a:t> personal use.</a:t>
                      </a:r>
                    </a:p>
                    <a:p>
                      <a:pPr marL="285750" indent="-285750">
                        <a:buFont typeface="Wingdings" panose="05000000000000000000" pitchFamily="2" charset="2"/>
                        <a:buChar char="Ø"/>
                      </a:pPr>
                      <a:r>
                        <a:rPr lang="en-US" baseline="0" dirty="0"/>
                        <a:t>Your loved one then does not have funds to pay their own living expenses.</a:t>
                      </a:r>
                    </a:p>
                  </a:txBody>
                  <a:tcPr/>
                </a:tc>
                <a:tc>
                  <a:txBody>
                    <a:bodyPr/>
                    <a:lstStyle/>
                    <a:p>
                      <a:pPr marL="285750" indent="-285750">
                        <a:buFont typeface="Wingdings" panose="05000000000000000000" pitchFamily="2" charset="2"/>
                        <a:buChar char="Ø"/>
                      </a:pPr>
                      <a:r>
                        <a:rPr lang="en-US" dirty="0"/>
                        <a:t>Individual has a medical situation,</a:t>
                      </a:r>
                      <a:r>
                        <a:rPr lang="en-US" baseline="0" dirty="0"/>
                        <a:t> and a family member moves in with them. Then begins using their funds for personal use. And when confronted threatens to put them in a nursing home.</a:t>
                      </a:r>
                      <a:endParaRPr lang="en-US" dirty="0"/>
                    </a:p>
                  </a:txBody>
                  <a:tcPr/>
                </a:tc>
                <a:extLst>
                  <a:ext uri="{0D108BD9-81ED-4DB2-BD59-A6C34878D82A}">
                    <a16:rowId xmlns:a16="http://schemas.microsoft.com/office/drawing/2014/main" val="287992352"/>
                  </a:ext>
                </a:extLst>
              </a:tr>
            </a:tbl>
          </a:graphicData>
        </a:graphic>
      </p:graphicFrame>
    </p:spTree>
    <p:extLst>
      <p:ext uri="{BB962C8B-B14F-4D97-AF65-F5344CB8AC3E}">
        <p14:creationId xmlns:p14="http://schemas.microsoft.com/office/powerpoint/2010/main" val="7926145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923393" y="223838"/>
            <a:ext cx="6988832" cy="630237"/>
          </a:xfrm>
        </p:spPr>
        <p:txBody>
          <a:bodyPr>
            <a:normAutofit/>
          </a:bodyPr>
          <a:lstStyle/>
          <a:p>
            <a:pPr algn="ctr"/>
            <a:r>
              <a:rPr lang="en-US" sz="3800" dirty="0">
                <a:solidFill>
                  <a:schemeClr val="bg1"/>
                </a:solidFill>
              </a:rPr>
              <a:t>Situations and Examples</a:t>
            </a:r>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2728034070"/>
              </p:ext>
            </p:extLst>
          </p:nvPr>
        </p:nvGraphicFramePr>
        <p:xfrm>
          <a:off x="714703" y="1418898"/>
          <a:ext cx="10867698" cy="5310944"/>
        </p:xfrm>
        <a:graphic>
          <a:graphicData uri="http://schemas.openxmlformats.org/drawingml/2006/table">
            <a:tbl>
              <a:tblPr firstRow="1" bandRow="1">
                <a:tableStyleId>{5C22544A-7EE6-4342-B048-85BDC9FD1C3A}</a:tableStyleId>
              </a:tblPr>
              <a:tblGrid>
                <a:gridCol w="3622566">
                  <a:extLst>
                    <a:ext uri="{9D8B030D-6E8A-4147-A177-3AD203B41FA5}">
                      <a16:colId xmlns:a16="http://schemas.microsoft.com/office/drawing/2014/main" val="918355493"/>
                    </a:ext>
                  </a:extLst>
                </a:gridCol>
                <a:gridCol w="3622566">
                  <a:extLst>
                    <a:ext uri="{9D8B030D-6E8A-4147-A177-3AD203B41FA5}">
                      <a16:colId xmlns:a16="http://schemas.microsoft.com/office/drawing/2014/main" val="4182174714"/>
                    </a:ext>
                  </a:extLst>
                </a:gridCol>
                <a:gridCol w="3622566">
                  <a:extLst>
                    <a:ext uri="{9D8B030D-6E8A-4147-A177-3AD203B41FA5}">
                      <a16:colId xmlns:a16="http://schemas.microsoft.com/office/drawing/2014/main" val="493711503"/>
                    </a:ext>
                  </a:extLst>
                </a:gridCol>
              </a:tblGrid>
              <a:tr h="1561904">
                <a:tc>
                  <a:txBody>
                    <a:bodyPr/>
                    <a:lstStyle/>
                    <a:p>
                      <a:r>
                        <a:rPr lang="en-US" sz="2400" dirty="0">
                          <a:solidFill>
                            <a:schemeClr val="bg2"/>
                          </a:solidFill>
                        </a:rPr>
                        <a:t>Individual wants to wire funds</a:t>
                      </a:r>
                    </a:p>
                  </a:txBody>
                  <a:tcPr>
                    <a:solidFill>
                      <a:schemeClr val="accent2"/>
                    </a:solidFill>
                  </a:tcPr>
                </a:tc>
                <a:tc>
                  <a:txBody>
                    <a:bodyPr/>
                    <a:lstStyle/>
                    <a:p>
                      <a:r>
                        <a:rPr lang="en-US" sz="2400" dirty="0">
                          <a:solidFill>
                            <a:schemeClr val="bg2"/>
                          </a:solidFill>
                        </a:rPr>
                        <a:t>Individual wants to withdrawal a large amount of cash</a:t>
                      </a:r>
                    </a:p>
                  </a:txBody>
                  <a:tcPr>
                    <a:solidFill>
                      <a:schemeClr val="accent2"/>
                    </a:solidFill>
                  </a:tcPr>
                </a:tc>
                <a:tc>
                  <a:txBody>
                    <a:bodyPr/>
                    <a:lstStyle/>
                    <a:p>
                      <a:r>
                        <a:rPr lang="en-US" sz="2400" dirty="0">
                          <a:solidFill>
                            <a:schemeClr val="bg2"/>
                          </a:solidFill>
                        </a:rPr>
                        <a:t>Individual has</a:t>
                      </a:r>
                      <a:r>
                        <a:rPr lang="en-US" sz="2400" baseline="0" dirty="0">
                          <a:solidFill>
                            <a:schemeClr val="bg2"/>
                          </a:solidFill>
                        </a:rPr>
                        <a:t> a “friend” come into the branch</a:t>
                      </a:r>
                      <a:endParaRPr lang="en-US" sz="2400" dirty="0">
                        <a:solidFill>
                          <a:schemeClr val="bg2"/>
                        </a:solidFill>
                      </a:endParaRPr>
                    </a:p>
                  </a:txBody>
                  <a:tcPr>
                    <a:solidFill>
                      <a:schemeClr val="accent2"/>
                    </a:solidFill>
                  </a:tcPr>
                </a:tc>
                <a:extLst>
                  <a:ext uri="{0D108BD9-81ED-4DB2-BD59-A6C34878D82A}">
                    <a16:rowId xmlns:a16="http://schemas.microsoft.com/office/drawing/2014/main" val="3254825900"/>
                  </a:ext>
                </a:extLst>
              </a:tr>
              <a:tr h="3094177">
                <a:tc>
                  <a:txBody>
                    <a:bodyPr/>
                    <a:lstStyle/>
                    <a:p>
                      <a:pPr marL="285750" indent="-285750">
                        <a:buFont typeface="Wingdings" panose="05000000000000000000" pitchFamily="2" charset="2"/>
                        <a:buChar char="Ø"/>
                      </a:pPr>
                      <a:r>
                        <a:rPr lang="en-US" sz="2400" dirty="0"/>
                        <a:t>Email Lottery Scam</a:t>
                      </a:r>
                    </a:p>
                    <a:p>
                      <a:pPr marL="285750" indent="-285750">
                        <a:buFont typeface="Wingdings" panose="05000000000000000000" pitchFamily="2" charset="2"/>
                        <a:buChar char="Ø"/>
                      </a:pPr>
                      <a:r>
                        <a:rPr lang="en-US" sz="2400" dirty="0"/>
                        <a:t>Must pay winning collection taxes </a:t>
                      </a:r>
                    </a:p>
                    <a:p>
                      <a:pPr marL="285750" indent="-285750">
                        <a:buFont typeface="Wingdings" panose="05000000000000000000" pitchFamily="2" charset="2"/>
                        <a:buChar char="Ø"/>
                      </a:pPr>
                      <a:r>
                        <a:rPr lang="en-US" sz="2400" dirty="0"/>
                        <a:t>Large international wire</a:t>
                      </a:r>
                    </a:p>
                    <a:p>
                      <a:pPr marL="285750" indent="-285750">
                        <a:buFont typeface="Wingdings" panose="05000000000000000000" pitchFamily="2" charset="2"/>
                        <a:buChar char="Ø"/>
                      </a:pPr>
                      <a:endParaRPr lang="en-US" sz="2400" dirty="0"/>
                    </a:p>
                    <a:p>
                      <a:pPr marL="285750" indent="-285750">
                        <a:buFont typeface="Wingdings" panose="05000000000000000000" pitchFamily="2" charset="2"/>
                        <a:buChar char="Ø"/>
                      </a:pPr>
                      <a:endParaRPr lang="en-US" sz="2400" baseline="0" dirty="0"/>
                    </a:p>
                    <a:p>
                      <a:endParaRPr lang="en-US" sz="2400" baseline="0" dirty="0"/>
                    </a:p>
                  </a:txBody>
                  <a:tcPr/>
                </a:tc>
                <a:tc>
                  <a:txBody>
                    <a:bodyPr/>
                    <a:lstStyle/>
                    <a:p>
                      <a:pPr marL="285750" indent="-285750">
                        <a:buFont typeface="Wingdings" panose="05000000000000000000" pitchFamily="2" charset="2"/>
                        <a:buChar char="Ø"/>
                      </a:pPr>
                      <a:r>
                        <a:rPr lang="en-US" sz="2400" dirty="0"/>
                        <a:t>Large cash withdrawal</a:t>
                      </a:r>
                    </a:p>
                    <a:p>
                      <a:pPr marL="285750" indent="-285750">
                        <a:buFont typeface="Wingdings" panose="05000000000000000000" pitchFamily="2" charset="2"/>
                        <a:buChar char="Ø"/>
                      </a:pPr>
                      <a:r>
                        <a:rPr lang="en-US" sz="2400" dirty="0"/>
                        <a:t>Unusual request</a:t>
                      </a:r>
                    </a:p>
                    <a:p>
                      <a:pPr marL="285750" indent="-285750">
                        <a:buFont typeface="Wingdings" panose="05000000000000000000" pitchFamily="2" charset="2"/>
                        <a:buChar char="Ø"/>
                      </a:pPr>
                      <a:r>
                        <a:rPr lang="en-US" sz="2400" dirty="0"/>
                        <a:t>Nervously insisting to withdrawal funds immediately</a:t>
                      </a:r>
                    </a:p>
                    <a:p>
                      <a:pPr marL="285750" indent="-285750">
                        <a:buFont typeface="Wingdings" panose="05000000000000000000" pitchFamily="2" charset="2"/>
                        <a:buChar char="Ø"/>
                      </a:pPr>
                      <a:r>
                        <a:rPr lang="en-US" sz="2400" dirty="0"/>
                        <a:t>Willing to travel to multiple locations to fulfill the request</a:t>
                      </a:r>
                    </a:p>
                  </a:txBody>
                  <a:tcPr/>
                </a:tc>
                <a:tc>
                  <a:txBody>
                    <a:bodyPr/>
                    <a:lstStyle/>
                    <a:p>
                      <a:pPr marL="285750" indent="-285750">
                        <a:buFont typeface="Wingdings" panose="05000000000000000000" pitchFamily="2" charset="2"/>
                        <a:buChar char="Ø"/>
                      </a:pPr>
                      <a:r>
                        <a:rPr lang="en-US" sz="2400" dirty="0"/>
                        <a:t>Individual comes to the branch with “friend” to withdrawal large cash amount</a:t>
                      </a:r>
                    </a:p>
                    <a:p>
                      <a:pPr marL="285750" indent="-285750">
                        <a:buFont typeface="Wingdings" panose="05000000000000000000" pitchFamily="2" charset="2"/>
                        <a:buChar char="Ø"/>
                      </a:pPr>
                      <a:r>
                        <a:rPr lang="en-US" sz="2400" dirty="0"/>
                        <a:t>Informed about the special order</a:t>
                      </a:r>
                    </a:p>
                    <a:p>
                      <a:pPr marL="285750" indent="-285750">
                        <a:buFont typeface="Wingdings" panose="05000000000000000000" pitchFamily="2" charset="2"/>
                        <a:buChar char="Ø"/>
                      </a:pPr>
                      <a:r>
                        <a:rPr lang="en-US" sz="2400" dirty="0"/>
                        <a:t>“Friend” then requests available cash and cashier check in their name</a:t>
                      </a:r>
                    </a:p>
                  </a:txBody>
                  <a:tcPr/>
                </a:tc>
                <a:extLst>
                  <a:ext uri="{0D108BD9-81ED-4DB2-BD59-A6C34878D82A}">
                    <a16:rowId xmlns:a16="http://schemas.microsoft.com/office/drawing/2014/main" val="287992352"/>
                  </a:ext>
                </a:extLst>
              </a:tr>
            </a:tbl>
          </a:graphicData>
        </a:graphic>
      </p:graphicFrame>
    </p:spTree>
    <p:extLst>
      <p:ext uri="{BB962C8B-B14F-4D97-AF65-F5344CB8AC3E}">
        <p14:creationId xmlns:p14="http://schemas.microsoft.com/office/powerpoint/2010/main" val="11279582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ign in front of a house&#10;&#10;Description automatically generated">
            <a:extLst>
              <a:ext uri="{FF2B5EF4-FFF2-40B4-BE49-F238E27FC236}">
                <a16:creationId xmlns:a16="http://schemas.microsoft.com/office/drawing/2014/main" id="{D483D87B-E9C6-E055-381D-901CB30ACEB4}"/>
              </a:ext>
            </a:extLst>
          </p:cNvPr>
          <p:cNvPicPr>
            <a:picLocks noChangeAspect="1"/>
          </p:cNvPicPr>
          <p:nvPr/>
        </p:nvPicPr>
        <p:blipFill>
          <a:blip r:embed="rId3"/>
          <a:stretch>
            <a:fillRect/>
          </a:stretch>
        </p:blipFill>
        <p:spPr>
          <a:xfrm>
            <a:off x="6896280" y="1248393"/>
            <a:ext cx="5295719" cy="3971789"/>
          </a:xfrm>
          <a:prstGeom prst="rect">
            <a:avLst/>
          </a:prstGeom>
          <a:noFill/>
        </p:spPr>
      </p:pic>
      <p:sp>
        <p:nvSpPr>
          <p:cNvPr id="2" name="Rectangle 1"/>
          <p:cNvSpPr/>
          <p:nvPr/>
        </p:nvSpPr>
        <p:spPr>
          <a:xfrm>
            <a:off x="680976" y="501650"/>
            <a:ext cx="5415024" cy="1103079"/>
          </a:xfrm>
          <a:prstGeom prst="rect">
            <a:avLst/>
          </a:prstGeom>
        </p:spPr>
        <p:txBody>
          <a:bodyPr anchor="b">
            <a:normAutofit/>
          </a:bodyPr>
          <a:lstStyle/>
          <a:p>
            <a:pPr>
              <a:lnSpc>
                <a:spcPct val="80000"/>
              </a:lnSpc>
              <a:spcBef>
                <a:spcPct val="0"/>
              </a:spcBef>
              <a:spcAft>
                <a:spcPts val="600"/>
              </a:spcAft>
            </a:pPr>
            <a:r>
              <a:rPr lang="en-US" sz="4000" kern="1200" spc="-150" dirty="0">
                <a:latin typeface="Arial" panose="020B0604020202020204" pitchFamily="34" charset="0"/>
                <a:ea typeface="+mj-ea"/>
                <a:cs typeface="Arial" panose="020B0604020202020204" pitchFamily="34" charset="0"/>
              </a:rPr>
              <a:t>Vacation/Rental Property Scam</a:t>
            </a:r>
          </a:p>
        </p:txBody>
      </p:sp>
      <p:sp>
        <p:nvSpPr>
          <p:cNvPr id="3" name="TextBox 2"/>
          <p:cNvSpPr txBox="1"/>
          <p:nvPr/>
        </p:nvSpPr>
        <p:spPr>
          <a:xfrm>
            <a:off x="680976" y="1701478"/>
            <a:ext cx="5986042" cy="4654872"/>
          </a:xfrm>
          <a:prstGeom prst="rect">
            <a:avLst/>
          </a:prstGeom>
        </p:spPr>
        <p:txBody>
          <a:bodyPr rtlCol="0">
            <a:noAutofit/>
          </a:bodyPr>
          <a:lstStyle/>
          <a:p>
            <a:pPr>
              <a:lnSpc>
                <a:spcPct val="90000"/>
              </a:lnSpc>
              <a:spcBef>
                <a:spcPts val="1000"/>
              </a:spcBef>
            </a:pPr>
            <a:r>
              <a:rPr lang="en-US" b="1" kern="1200" dirty="0">
                <a:latin typeface="Arial" panose="020B0604020202020204" pitchFamily="34" charset="0"/>
                <a:ea typeface="+mn-ea"/>
                <a:cs typeface="Arial" panose="020B0604020202020204" pitchFamily="34" charset="0"/>
              </a:rPr>
              <a:t>Questions to ask yourself:</a:t>
            </a:r>
            <a:endParaRPr lang="en-US" kern="1200" dirty="0">
              <a:latin typeface="Arial" panose="020B0604020202020204" pitchFamily="34" charset="0"/>
              <a:ea typeface="+mn-ea"/>
              <a:cs typeface="Arial" panose="020B0604020202020204" pitchFamily="34" charset="0"/>
            </a:endParaRPr>
          </a:p>
          <a:p>
            <a:pPr marL="285750" indent="-285750">
              <a:lnSpc>
                <a:spcPct val="90000"/>
              </a:lnSpc>
              <a:spcBef>
                <a:spcPts val="1000"/>
              </a:spcBef>
              <a:buFont typeface="Wingdings" panose="05000000000000000000" pitchFamily="2" charset="2"/>
              <a:buChar char="Ø"/>
            </a:pPr>
            <a:r>
              <a:rPr lang="en-US" kern="1200" dirty="0">
                <a:latin typeface="Arial" panose="020B0604020202020204" pitchFamily="34" charset="0"/>
                <a:ea typeface="+mn-ea"/>
                <a:cs typeface="Arial" panose="020B0604020202020204" pitchFamily="34" charset="0"/>
              </a:rPr>
              <a:t>Where did you receive the information for this property rental?</a:t>
            </a:r>
          </a:p>
          <a:p>
            <a:pPr marL="742950" lvl="1" indent="-285750">
              <a:lnSpc>
                <a:spcPct val="90000"/>
              </a:lnSpc>
              <a:spcBef>
                <a:spcPts val="1000"/>
              </a:spcBef>
              <a:buFont typeface="Wingdings" panose="05000000000000000000" pitchFamily="2" charset="2"/>
              <a:buChar char="Ø"/>
            </a:pPr>
            <a:r>
              <a:rPr lang="en-US" kern="1200" dirty="0">
                <a:latin typeface="Arial" panose="020B0604020202020204" pitchFamily="34" charset="0"/>
                <a:ea typeface="+mn-ea"/>
                <a:cs typeface="Arial" panose="020B0604020202020204" pitchFamily="34" charset="0"/>
              </a:rPr>
              <a:t>Craigslist</a:t>
            </a:r>
          </a:p>
          <a:p>
            <a:pPr marL="742950" lvl="1" indent="-285750">
              <a:lnSpc>
                <a:spcPct val="90000"/>
              </a:lnSpc>
              <a:spcBef>
                <a:spcPts val="1000"/>
              </a:spcBef>
              <a:buFont typeface="Wingdings" panose="05000000000000000000" pitchFamily="2" charset="2"/>
              <a:buChar char="Ø"/>
            </a:pPr>
            <a:r>
              <a:rPr lang="en-US" kern="1200" dirty="0">
                <a:latin typeface="Arial" panose="020B0604020202020204" pitchFamily="34" charset="0"/>
                <a:ea typeface="+mn-ea"/>
                <a:cs typeface="Arial" panose="020B0604020202020204" pitchFamily="34" charset="0"/>
              </a:rPr>
              <a:t>Social Media-Facebook, Instagram etc.</a:t>
            </a:r>
          </a:p>
          <a:p>
            <a:pPr marL="285750" indent="-285750">
              <a:lnSpc>
                <a:spcPct val="90000"/>
              </a:lnSpc>
              <a:spcBef>
                <a:spcPts val="1000"/>
              </a:spcBef>
              <a:buFont typeface="Wingdings" panose="05000000000000000000" pitchFamily="2" charset="2"/>
              <a:buChar char="Ø"/>
            </a:pPr>
            <a:r>
              <a:rPr lang="en-US" kern="1200" dirty="0">
                <a:latin typeface="Arial" panose="020B0604020202020204" pitchFamily="34" charset="0"/>
                <a:ea typeface="+mn-ea"/>
                <a:cs typeface="Arial" panose="020B0604020202020204" pitchFamily="34" charset="0"/>
              </a:rPr>
              <a:t>How do you know the property owner?</a:t>
            </a:r>
          </a:p>
          <a:p>
            <a:pPr marL="285750" indent="-285750">
              <a:lnSpc>
                <a:spcPct val="90000"/>
              </a:lnSpc>
              <a:spcBef>
                <a:spcPts val="1000"/>
              </a:spcBef>
              <a:buFont typeface="Wingdings" panose="05000000000000000000" pitchFamily="2" charset="2"/>
              <a:buChar char="Ø"/>
            </a:pPr>
            <a:r>
              <a:rPr lang="en-US" kern="1200" dirty="0">
                <a:latin typeface="Arial" panose="020B0604020202020204" pitchFamily="34" charset="0"/>
                <a:ea typeface="+mn-ea"/>
                <a:cs typeface="Arial" panose="020B0604020202020204" pitchFamily="34" charset="0"/>
              </a:rPr>
              <a:t>Is this a reputable company?</a:t>
            </a:r>
          </a:p>
          <a:p>
            <a:pPr marL="285750" indent="-285750">
              <a:lnSpc>
                <a:spcPct val="90000"/>
              </a:lnSpc>
              <a:spcBef>
                <a:spcPts val="1000"/>
              </a:spcBef>
              <a:buFont typeface="Wingdings" panose="05000000000000000000" pitchFamily="2" charset="2"/>
              <a:buChar char="Ø"/>
            </a:pPr>
            <a:r>
              <a:rPr lang="en-US" kern="1200" dirty="0">
                <a:latin typeface="Arial" panose="020B0604020202020204" pitchFamily="34" charset="0"/>
                <a:ea typeface="+mn-ea"/>
                <a:cs typeface="Arial" panose="020B0604020202020204" pitchFamily="34" charset="0"/>
              </a:rPr>
              <a:t>Have you seen the property in person and toured the property?</a:t>
            </a:r>
          </a:p>
          <a:p>
            <a:pPr marL="285750" indent="-285750">
              <a:lnSpc>
                <a:spcPct val="90000"/>
              </a:lnSpc>
              <a:spcBef>
                <a:spcPts val="1000"/>
              </a:spcBef>
              <a:buFont typeface="Wingdings" panose="05000000000000000000" pitchFamily="2" charset="2"/>
              <a:buChar char="Ø"/>
            </a:pPr>
            <a:r>
              <a:rPr lang="en-US" kern="1200" dirty="0">
                <a:latin typeface="Arial" panose="020B0604020202020204" pitchFamily="34" charset="0"/>
                <a:ea typeface="+mn-ea"/>
                <a:cs typeface="Arial" panose="020B0604020202020204" pitchFamily="34" charset="0"/>
              </a:rPr>
              <a:t>Does the price sound to good to be true?</a:t>
            </a:r>
          </a:p>
          <a:p>
            <a:pPr marL="285750" indent="-285750">
              <a:lnSpc>
                <a:spcPct val="90000"/>
              </a:lnSpc>
              <a:spcBef>
                <a:spcPts val="1000"/>
              </a:spcBef>
              <a:buFont typeface="Wingdings" panose="05000000000000000000" pitchFamily="2" charset="2"/>
              <a:buChar char="Ø"/>
            </a:pPr>
            <a:r>
              <a:rPr lang="en-US" kern="1200" dirty="0">
                <a:latin typeface="Arial" panose="020B0604020202020204" pitchFamily="34" charset="0"/>
                <a:ea typeface="+mn-ea"/>
                <a:cs typeface="Arial" panose="020B0604020202020204" pitchFamily="34" charset="0"/>
              </a:rPr>
              <a:t>Does the agreed upon rental price keep increasing? (</a:t>
            </a:r>
            <a:r>
              <a:rPr lang="en-US" kern="1200" dirty="0" err="1">
                <a:latin typeface="Arial" panose="020B0604020202020204" pitchFamily="34" charset="0"/>
                <a:ea typeface="+mn-ea"/>
                <a:cs typeface="Arial" panose="020B0604020202020204" pitchFamily="34" charset="0"/>
              </a:rPr>
              <a:t>ie</a:t>
            </a:r>
            <a:r>
              <a:rPr lang="en-US" kern="1200" dirty="0">
                <a:latin typeface="Arial" panose="020B0604020202020204" pitchFamily="34" charset="0"/>
                <a:ea typeface="+mn-ea"/>
                <a:cs typeface="Arial" panose="020B0604020202020204" pitchFamily="34" charset="0"/>
              </a:rPr>
              <a:t>-deposits etc.)</a:t>
            </a:r>
          </a:p>
          <a:p>
            <a:pPr marL="285750" indent="-285750">
              <a:lnSpc>
                <a:spcPct val="90000"/>
              </a:lnSpc>
              <a:spcBef>
                <a:spcPts val="1000"/>
              </a:spcBef>
              <a:buFont typeface="Wingdings" panose="05000000000000000000" pitchFamily="2" charset="2"/>
              <a:buChar char="Ø"/>
            </a:pPr>
            <a:r>
              <a:rPr lang="en-US" kern="1200" dirty="0">
                <a:latin typeface="Arial" panose="020B0604020202020204" pitchFamily="34" charset="0"/>
                <a:ea typeface="+mn-ea"/>
                <a:cs typeface="Arial" panose="020B0604020202020204" pitchFamily="34" charset="0"/>
              </a:rPr>
              <a:t>Are you sending the deposit or funds to an unknown 3</a:t>
            </a:r>
            <a:r>
              <a:rPr lang="en-US" kern="1200" baseline="30000" dirty="0">
                <a:latin typeface="Arial" panose="020B0604020202020204" pitchFamily="34" charset="0"/>
                <a:ea typeface="+mn-ea"/>
                <a:cs typeface="Arial" panose="020B0604020202020204" pitchFamily="34" charset="0"/>
              </a:rPr>
              <a:t>rd</a:t>
            </a:r>
            <a:r>
              <a:rPr lang="en-US" kern="1200" dirty="0">
                <a:latin typeface="Arial" panose="020B0604020202020204" pitchFamily="34" charset="0"/>
                <a:ea typeface="+mn-ea"/>
                <a:cs typeface="Arial" panose="020B0604020202020204" pitchFamily="34" charset="0"/>
              </a:rPr>
              <a:t> party?</a:t>
            </a:r>
          </a:p>
        </p:txBody>
      </p:sp>
    </p:spTree>
    <p:extLst>
      <p:ext uri="{BB962C8B-B14F-4D97-AF65-F5344CB8AC3E}">
        <p14:creationId xmlns:p14="http://schemas.microsoft.com/office/powerpoint/2010/main" val="31634000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9A5FC39-4DAF-DC0A-5A02-6F02BFB721BA}"/>
              </a:ext>
            </a:extLst>
          </p:cNvPr>
          <p:cNvSpPr txBox="1"/>
          <p:nvPr/>
        </p:nvSpPr>
        <p:spPr>
          <a:xfrm>
            <a:off x="785148" y="540990"/>
            <a:ext cx="5415024" cy="1103079"/>
          </a:xfrm>
          <a:prstGeom prst="rect">
            <a:avLst/>
          </a:prstGeom>
        </p:spPr>
        <p:txBody>
          <a:bodyPr rtlCol="0" anchor="b">
            <a:normAutofit/>
          </a:bodyPr>
          <a:lstStyle/>
          <a:p>
            <a:pPr>
              <a:lnSpc>
                <a:spcPct val="90000"/>
              </a:lnSpc>
              <a:spcBef>
                <a:spcPct val="0"/>
              </a:spcBef>
              <a:spcAft>
                <a:spcPts val="600"/>
              </a:spcAft>
            </a:pPr>
            <a:r>
              <a:rPr lang="en-US" sz="3400" b="1" kern="1200" spc="-150" dirty="0">
                <a:latin typeface="Arial" panose="020B0604020202020204" pitchFamily="34" charset="0"/>
                <a:ea typeface="+mj-ea"/>
                <a:cs typeface="Arial" panose="020B0604020202020204" pitchFamily="34" charset="0"/>
              </a:rPr>
              <a:t>Financial Institution Fraud Impersonators</a:t>
            </a:r>
          </a:p>
        </p:txBody>
      </p:sp>
      <p:sp>
        <p:nvSpPr>
          <p:cNvPr id="3" name="TextBox 2">
            <a:extLst>
              <a:ext uri="{FF2B5EF4-FFF2-40B4-BE49-F238E27FC236}">
                <a16:creationId xmlns:a16="http://schemas.microsoft.com/office/drawing/2014/main" id="{21C3F97F-8A5B-50F8-E08E-E08573C3BA3B}"/>
              </a:ext>
            </a:extLst>
          </p:cNvPr>
          <p:cNvSpPr txBox="1"/>
          <p:nvPr/>
        </p:nvSpPr>
        <p:spPr>
          <a:xfrm>
            <a:off x="680975" y="1770927"/>
            <a:ext cx="6958315" cy="4849791"/>
          </a:xfrm>
          <a:prstGeom prst="rect">
            <a:avLst/>
          </a:prstGeom>
        </p:spPr>
        <p:txBody>
          <a:bodyPr rtlCol="0">
            <a:normAutofit fontScale="40000" lnSpcReduction="20000"/>
          </a:bodyPr>
          <a:lstStyle/>
          <a:p>
            <a:pPr marL="285750" indent="-285750">
              <a:lnSpc>
                <a:spcPct val="90000"/>
              </a:lnSpc>
              <a:spcBef>
                <a:spcPts val="1000"/>
              </a:spcBef>
              <a:buFont typeface="Wingdings" panose="05000000000000000000" pitchFamily="2" charset="2"/>
              <a:buChar char="Ø"/>
            </a:pPr>
            <a:r>
              <a:rPr lang="en-US" sz="4200" b="1" kern="1200" dirty="0">
                <a:latin typeface="Arial" panose="020B0604020202020204" pitchFamily="34" charset="0"/>
                <a:ea typeface="+mn-ea"/>
                <a:cs typeface="Arial" panose="020B0604020202020204" pitchFamily="34" charset="0"/>
              </a:rPr>
              <a:t>How it works</a:t>
            </a:r>
          </a:p>
          <a:p>
            <a:pPr marL="742950" lvl="1" indent="-285750">
              <a:lnSpc>
                <a:spcPct val="90000"/>
              </a:lnSpc>
              <a:spcBef>
                <a:spcPts val="1000"/>
              </a:spcBef>
              <a:buFont typeface="Wingdings" panose="05000000000000000000" pitchFamily="2" charset="2"/>
              <a:buChar char="Ø"/>
            </a:pPr>
            <a:r>
              <a:rPr lang="en-US" sz="4200" kern="1200" dirty="0">
                <a:latin typeface="Arial" panose="020B0604020202020204" pitchFamily="34" charset="0"/>
                <a:ea typeface="+mn-ea"/>
                <a:cs typeface="Arial" panose="020B0604020202020204" pitchFamily="34" charset="0"/>
              </a:rPr>
              <a:t>Impersonators call, text or email</a:t>
            </a:r>
          </a:p>
          <a:p>
            <a:pPr marL="742950" lvl="1" indent="-285750">
              <a:lnSpc>
                <a:spcPct val="90000"/>
              </a:lnSpc>
              <a:spcBef>
                <a:spcPts val="1000"/>
              </a:spcBef>
              <a:buFont typeface="Wingdings" panose="05000000000000000000" pitchFamily="2" charset="2"/>
              <a:buChar char="Ø"/>
            </a:pPr>
            <a:r>
              <a:rPr lang="en-US" sz="4200" kern="1200" dirty="0">
                <a:latin typeface="Arial" panose="020B0604020202020204" pitchFamily="34" charset="0"/>
                <a:ea typeface="+mn-ea"/>
                <a:cs typeface="Arial" panose="020B0604020202020204" pitchFamily="34" charset="0"/>
              </a:rPr>
              <a:t>Impersonators asks about fraudulent transactions</a:t>
            </a:r>
          </a:p>
          <a:p>
            <a:pPr marL="742950" lvl="1" indent="-285750">
              <a:lnSpc>
                <a:spcPct val="90000"/>
              </a:lnSpc>
              <a:spcBef>
                <a:spcPts val="1000"/>
              </a:spcBef>
              <a:buFont typeface="Wingdings" panose="05000000000000000000" pitchFamily="2" charset="2"/>
              <a:buChar char="Ø"/>
            </a:pPr>
            <a:r>
              <a:rPr lang="en-US" sz="4200" kern="1200" dirty="0">
                <a:latin typeface="Arial" panose="020B0604020202020204" pitchFamily="34" charset="0"/>
                <a:ea typeface="+mn-ea"/>
                <a:cs typeface="Arial" panose="020B0604020202020204" pitchFamily="34" charset="0"/>
              </a:rPr>
              <a:t>Impersonator informs you that fraud has taken place</a:t>
            </a:r>
          </a:p>
          <a:p>
            <a:pPr marL="742950" lvl="1" indent="-285750">
              <a:lnSpc>
                <a:spcPct val="90000"/>
              </a:lnSpc>
              <a:spcBef>
                <a:spcPts val="1000"/>
              </a:spcBef>
              <a:buFont typeface="Wingdings" panose="05000000000000000000" pitchFamily="2" charset="2"/>
              <a:buChar char="Ø"/>
            </a:pPr>
            <a:r>
              <a:rPr lang="en-US" sz="4200" kern="1200" dirty="0">
                <a:latin typeface="Arial" panose="020B0604020202020204" pitchFamily="34" charset="0"/>
                <a:ea typeface="+mn-ea"/>
                <a:cs typeface="Arial" panose="020B0604020202020204" pitchFamily="34" charset="0"/>
              </a:rPr>
              <a:t>Impersonator phishes for information</a:t>
            </a:r>
          </a:p>
          <a:p>
            <a:pPr marL="1200150" lvl="2" indent="-285750">
              <a:lnSpc>
                <a:spcPct val="90000"/>
              </a:lnSpc>
              <a:spcBef>
                <a:spcPts val="1000"/>
              </a:spcBef>
              <a:buFont typeface="Wingdings" panose="05000000000000000000" pitchFamily="2" charset="2"/>
              <a:buChar char="Ø"/>
            </a:pPr>
            <a:r>
              <a:rPr lang="en-US" sz="4200" kern="1200" dirty="0">
                <a:latin typeface="Arial" panose="020B0604020202020204" pitchFamily="34" charset="0"/>
                <a:ea typeface="+mn-ea"/>
                <a:cs typeface="Arial" panose="020B0604020202020204" pitchFamily="34" charset="0"/>
              </a:rPr>
              <a:t>Email address</a:t>
            </a:r>
          </a:p>
          <a:p>
            <a:pPr marL="1200150" lvl="2" indent="-285750">
              <a:lnSpc>
                <a:spcPct val="90000"/>
              </a:lnSpc>
              <a:spcBef>
                <a:spcPts val="1000"/>
              </a:spcBef>
              <a:buFont typeface="Wingdings" panose="05000000000000000000" pitchFamily="2" charset="2"/>
              <a:buChar char="Ø"/>
            </a:pPr>
            <a:r>
              <a:rPr lang="en-US" sz="4200" kern="1200" dirty="0">
                <a:latin typeface="Arial" panose="020B0604020202020204" pitchFamily="34" charset="0"/>
                <a:ea typeface="+mn-ea"/>
                <a:cs typeface="Arial" panose="020B0604020202020204" pitchFamily="34" charset="0"/>
              </a:rPr>
              <a:t>Online banking username</a:t>
            </a:r>
          </a:p>
          <a:p>
            <a:pPr marL="1200150" lvl="2" indent="-285750">
              <a:lnSpc>
                <a:spcPct val="90000"/>
              </a:lnSpc>
              <a:spcBef>
                <a:spcPts val="1000"/>
              </a:spcBef>
              <a:buFont typeface="Wingdings" panose="05000000000000000000" pitchFamily="2" charset="2"/>
              <a:buChar char="Ø"/>
            </a:pPr>
            <a:r>
              <a:rPr lang="en-US" sz="4200" kern="1200" dirty="0">
                <a:latin typeface="Arial" panose="020B0604020202020204" pitchFamily="34" charset="0"/>
                <a:ea typeface="+mn-ea"/>
                <a:cs typeface="Arial" panose="020B0604020202020204" pitchFamily="34" charset="0"/>
              </a:rPr>
              <a:t>Debit card number</a:t>
            </a:r>
            <a:endParaRPr lang="en-US" sz="4200" b="1" kern="1200" dirty="0">
              <a:latin typeface="Arial" panose="020B0604020202020204" pitchFamily="34" charset="0"/>
              <a:ea typeface="+mn-ea"/>
              <a:cs typeface="Arial" panose="020B0604020202020204" pitchFamily="34" charset="0"/>
            </a:endParaRPr>
          </a:p>
          <a:p>
            <a:pPr marL="285750" indent="-285750">
              <a:lnSpc>
                <a:spcPct val="90000"/>
              </a:lnSpc>
              <a:spcBef>
                <a:spcPts val="1000"/>
              </a:spcBef>
              <a:buFont typeface="Wingdings" panose="05000000000000000000" pitchFamily="2" charset="2"/>
              <a:buChar char="Ø"/>
            </a:pPr>
            <a:r>
              <a:rPr lang="en-US" sz="4200" b="1" kern="1200" dirty="0">
                <a:latin typeface="Arial" panose="020B0604020202020204" pitchFamily="34" charset="0"/>
                <a:ea typeface="+mn-ea"/>
                <a:cs typeface="Arial" panose="020B0604020202020204" pitchFamily="34" charset="0"/>
              </a:rPr>
              <a:t>Impersonator will say they are sending a verification text code</a:t>
            </a:r>
          </a:p>
          <a:p>
            <a:pPr marL="742950" lvl="1" indent="-285750">
              <a:lnSpc>
                <a:spcPct val="90000"/>
              </a:lnSpc>
              <a:spcBef>
                <a:spcPts val="1000"/>
              </a:spcBef>
              <a:buFont typeface="Wingdings" panose="05000000000000000000" pitchFamily="2" charset="2"/>
              <a:buChar char="Ø"/>
            </a:pPr>
            <a:r>
              <a:rPr lang="en-US" sz="4200" kern="1200" dirty="0">
                <a:latin typeface="Arial" panose="020B0604020202020204" pitchFamily="34" charset="0"/>
                <a:ea typeface="+mn-ea"/>
                <a:cs typeface="Arial" panose="020B0604020202020204" pitchFamily="34" charset="0"/>
              </a:rPr>
              <a:t>They are changing your online banking password</a:t>
            </a:r>
          </a:p>
          <a:p>
            <a:pPr marL="742950" lvl="1" indent="-285750">
              <a:lnSpc>
                <a:spcPct val="90000"/>
              </a:lnSpc>
              <a:spcBef>
                <a:spcPts val="1000"/>
              </a:spcBef>
              <a:buFont typeface="Wingdings" panose="05000000000000000000" pitchFamily="2" charset="2"/>
              <a:buChar char="Ø"/>
            </a:pPr>
            <a:r>
              <a:rPr lang="en-US" sz="4200" dirty="0">
                <a:latin typeface="Arial" panose="020B0604020202020204" pitchFamily="34" charset="0"/>
                <a:cs typeface="Arial" panose="020B0604020202020204" pitchFamily="34" charset="0"/>
              </a:rPr>
              <a:t>At times this may be legitimate verification </a:t>
            </a:r>
            <a:endParaRPr lang="en-US" sz="4200" kern="1200" dirty="0">
              <a:latin typeface="Arial" panose="020B0604020202020204" pitchFamily="34" charset="0"/>
              <a:ea typeface="+mn-ea"/>
              <a:cs typeface="Arial" panose="020B0604020202020204" pitchFamily="34" charset="0"/>
            </a:endParaRPr>
          </a:p>
          <a:p>
            <a:pPr marL="285750" indent="-285750">
              <a:lnSpc>
                <a:spcPct val="90000"/>
              </a:lnSpc>
              <a:spcBef>
                <a:spcPts val="1000"/>
              </a:spcBef>
              <a:buFont typeface="Wingdings" panose="05000000000000000000" pitchFamily="2" charset="2"/>
              <a:buChar char="Ø"/>
            </a:pPr>
            <a:r>
              <a:rPr lang="en-US" sz="4200" b="1" kern="1200" dirty="0">
                <a:latin typeface="Arial" panose="020B0604020202020204" pitchFamily="34" charset="0"/>
                <a:ea typeface="+mn-ea"/>
                <a:cs typeface="Arial" panose="020B0604020202020204" pitchFamily="34" charset="0"/>
              </a:rPr>
              <a:t>How to protect yourself</a:t>
            </a:r>
          </a:p>
          <a:p>
            <a:pPr marL="742950" lvl="1" indent="-285750">
              <a:lnSpc>
                <a:spcPct val="90000"/>
              </a:lnSpc>
              <a:spcBef>
                <a:spcPts val="1000"/>
              </a:spcBef>
              <a:buFont typeface="Wingdings" panose="05000000000000000000" pitchFamily="2" charset="2"/>
              <a:buChar char="Ø"/>
            </a:pPr>
            <a:r>
              <a:rPr lang="en-US" sz="4200" dirty="0">
                <a:latin typeface="Arial" panose="020B0604020202020204" pitchFamily="34" charset="0"/>
                <a:cs typeface="Arial" panose="020B0604020202020204" pitchFamily="34" charset="0"/>
              </a:rPr>
              <a:t>Hang up and call the number that you know is legitimate</a:t>
            </a:r>
          </a:p>
          <a:p>
            <a:pPr marL="742950" lvl="1" indent="-285750">
              <a:lnSpc>
                <a:spcPct val="90000"/>
              </a:lnSpc>
              <a:spcBef>
                <a:spcPts val="1000"/>
              </a:spcBef>
              <a:buFont typeface="Wingdings" panose="05000000000000000000" pitchFamily="2" charset="2"/>
              <a:buChar char="Ø"/>
            </a:pPr>
            <a:r>
              <a:rPr lang="en-US" sz="4200" dirty="0">
                <a:latin typeface="Arial" panose="020B0604020202020204" pitchFamily="34" charset="0"/>
                <a:cs typeface="Arial" panose="020B0604020202020204" pitchFamily="34" charset="0"/>
              </a:rPr>
              <a:t>Never provide full card numbers or CVV codes to callers</a:t>
            </a:r>
            <a:endParaRPr lang="en-US" sz="4200" kern="1200" dirty="0">
              <a:latin typeface="Arial" panose="020B0604020202020204" pitchFamily="34" charset="0"/>
              <a:ea typeface="+mn-ea"/>
              <a:cs typeface="Arial" panose="020B0604020202020204" pitchFamily="34" charset="0"/>
            </a:endParaRPr>
          </a:p>
          <a:p>
            <a:pPr>
              <a:lnSpc>
                <a:spcPct val="90000"/>
              </a:lnSpc>
              <a:spcBef>
                <a:spcPts val="1000"/>
              </a:spcBef>
            </a:pPr>
            <a:r>
              <a:rPr lang="en-US" sz="4200" kern="1200" dirty="0">
                <a:latin typeface="Arial" panose="020B0604020202020204" pitchFamily="34" charset="0"/>
                <a:ea typeface="+mn-ea"/>
                <a:cs typeface="Arial" panose="020B0604020202020204" pitchFamily="34" charset="0"/>
              </a:rPr>
              <a:t>				</a:t>
            </a:r>
            <a:r>
              <a:rPr lang="en-US" sz="1400" kern="1200" dirty="0">
                <a:latin typeface="Arial" panose="020B0604020202020204" pitchFamily="34" charset="0"/>
                <a:ea typeface="+mn-ea"/>
                <a:cs typeface="Arial" panose="020B0604020202020204" pitchFamily="34" charset="0"/>
              </a:rPr>
              <a:t>						</a:t>
            </a:r>
          </a:p>
          <a:p>
            <a:pPr>
              <a:lnSpc>
                <a:spcPct val="90000"/>
              </a:lnSpc>
              <a:spcBef>
                <a:spcPts val="1000"/>
              </a:spcBef>
            </a:pPr>
            <a:endParaRPr lang="en-US" sz="1400" kern="1200" dirty="0">
              <a:latin typeface="Arial" panose="020B0604020202020204" pitchFamily="34" charset="0"/>
              <a:ea typeface="+mn-ea"/>
              <a:cs typeface="Arial" panose="020B0604020202020204" pitchFamily="34" charset="0"/>
            </a:endParaRPr>
          </a:p>
          <a:p>
            <a:pPr>
              <a:lnSpc>
                <a:spcPct val="90000"/>
              </a:lnSpc>
              <a:spcBef>
                <a:spcPts val="1000"/>
              </a:spcBef>
            </a:pPr>
            <a:endParaRPr lang="en-US" sz="1400" kern="1200" dirty="0">
              <a:latin typeface="Arial" panose="020B0604020202020204" pitchFamily="34" charset="0"/>
              <a:ea typeface="+mn-ea"/>
              <a:cs typeface="Arial" panose="020B0604020202020204" pitchFamily="34" charset="0"/>
            </a:endParaRPr>
          </a:p>
        </p:txBody>
      </p:sp>
      <p:pic>
        <p:nvPicPr>
          <p:cNvPr id="5" name="Picture 4" descr="A person in a mask holding a fishing rod&#10;&#10;Description automatically generated">
            <a:extLst>
              <a:ext uri="{FF2B5EF4-FFF2-40B4-BE49-F238E27FC236}">
                <a16:creationId xmlns:a16="http://schemas.microsoft.com/office/drawing/2014/main" id="{F70D4B35-3D0F-CE72-0AC9-13CDC236725C}"/>
              </a:ext>
            </a:extLst>
          </p:cNvPr>
          <p:cNvPicPr>
            <a:picLocks noChangeAspect="1"/>
          </p:cNvPicPr>
          <p:nvPr/>
        </p:nvPicPr>
        <p:blipFill>
          <a:blip r:embed="rId3"/>
          <a:stretch>
            <a:fillRect/>
          </a:stretch>
        </p:blipFill>
        <p:spPr>
          <a:xfrm>
            <a:off x="7454096" y="1092530"/>
            <a:ext cx="4455870" cy="2673861"/>
          </a:xfrm>
          <a:prstGeom prst="rect">
            <a:avLst/>
          </a:prstGeom>
          <a:noFill/>
        </p:spPr>
      </p:pic>
    </p:spTree>
    <p:extLst>
      <p:ext uri="{BB962C8B-B14F-4D97-AF65-F5344CB8AC3E}">
        <p14:creationId xmlns:p14="http://schemas.microsoft.com/office/powerpoint/2010/main" val="13695127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812651" y="583214"/>
            <a:ext cx="8056562" cy="736600"/>
          </a:xfrm>
        </p:spPr>
        <p:txBody>
          <a:bodyPr/>
          <a:lstStyle/>
          <a:p>
            <a:r>
              <a:rPr lang="en-US" sz="3600" b="1" dirty="0"/>
              <a:t>		</a:t>
            </a:r>
            <a:r>
              <a:rPr lang="en-US" sz="4000" b="1" dirty="0"/>
              <a:t>Red Flags</a:t>
            </a:r>
            <a:endParaRPr lang="en-US" sz="2000" b="1" dirty="0"/>
          </a:p>
        </p:txBody>
      </p:sp>
      <p:sp>
        <p:nvSpPr>
          <p:cNvPr id="3" name="Content Placeholder 2"/>
          <p:cNvSpPr>
            <a:spLocks noGrp="1"/>
          </p:cNvSpPr>
          <p:nvPr>
            <p:ph sz="half" idx="4294967295"/>
          </p:nvPr>
        </p:nvSpPr>
        <p:spPr>
          <a:xfrm>
            <a:off x="82550" y="1787525"/>
            <a:ext cx="12109450" cy="4468813"/>
          </a:xfrm>
        </p:spPr>
        <p:txBody>
          <a:bodyPr numCol="2">
            <a:normAutofit/>
          </a:bodyPr>
          <a:lstStyle/>
          <a:p>
            <a:pPr>
              <a:buFont typeface="Wingdings" panose="05000000000000000000" pitchFamily="2" charset="2"/>
              <a:buChar char="Ø"/>
            </a:pPr>
            <a:r>
              <a:rPr lang="en-US" sz="2000" dirty="0"/>
              <a:t>Increased spending and account is negative</a:t>
            </a:r>
          </a:p>
          <a:p>
            <a:pPr>
              <a:buFont typeface="Wingdings" panose="05000000000000000000" pitchFamily="2" charset="2"/>
              <a:buChar char="Ø"/>
            </a:pPr>
            <a:r>
              <a:rPr lang="en-US" sz="2000" dirty="0"/>
              <a:t>Your loved one states they do not have money to pay their bills</a:t>
            </a:r>
          </a:p>
          <a:p>
            <a:pPr>
              <a:buFont typeface="Wingdings" panose="05000000000000000000" pitchFamily="2" charset="2"/>
              <a:buChar char="Ø"/>
            </a:pPr>
            <a:r>
              <a:rPr lang="en-US" sz="2000" dirty="0"/>
              <a:t>Suspicious transactions on the account that your loved one doesn’t recognize</a:t>
            </a:r>
          </a:p>
          <a:p>
            <a:pPr>
              <a:buFont typeface="Wingdings" panose="05000000000000000000" pitchFamily="2" charset="2"/>
              <a:buChar char="Ø"/>
            </a:pPr>
            <a:r>
              <a:rPr lang="en-US" sz="2000" dirty="0"/>
              <a:t>Transactions not in line with your loved one's age (Online Play station transactions)</a:t>
            </a:r>
          </a:p>
          <a:p>
            <a:pPr>
              <a:buFont typeface="Wingdings" panose="05000000000000000000" pitchFamily="2" charset="2"/>
              <a:buChar char="Ø"/>
            </a:pPr>
            <a:r>
              <a:rPr lang="en-US" sz="2000" dirty="0"/>
              <a:t>Y</a:t>
            </a:r>
            <a:r>
              <a:rPr lang="en-US" sz="2000" b="0" dirty="0"/>
              <a:t>our loved one appears fearful when questioned about suspicious transaction or states they don’t want to get anyone in trouble</a:t>
            </a:r>
          </a:p>
          <a:p>
            <a:pPr marL="0" indent="0">
              <a:buNone/>
            </a:pPr>
            <a:endParaRPr lang="en-US" sz="1800" b="0" dirty="0"/>
          </a:p>
          <a:p>
            <a:pPr>
              <a:buFont typeface="Wingdings" panose="05000000000000000000" pitchFamily="2" charset="2"/>
              <a:buChar char="Ø"/>
            </a:pPr>
            <a:endParaRPr lang="en-US" sz="1800" dirty="0"/>
          </a:p>
          <a:p>
            <a:pPr marL="0" indent="0">
              <a:buNone/>
            </a:pPr>
            <a:r>
              <a:rPr lang="en-US" sz="1800" b="0" dirty="0"/>
              <a:t>					</a:t>
            </a:r>
          </a:p>
          <a:p>
            <a:pPr>
              <a:buFont typeface="Wingdings" panose="05000000000000000000" pitchFamily="2" charset="2"/>
              <a:buChar char="Ø"/>
            </a:pPr>
            <a:r>
              <a:rPr lang="en-US" sz="2000" b="0" dirty="0"/>
              <a:t>Recent Online Bill Pay activity when your loved one has never used Online Bill Pay </a:t>
            </a:r>
          </a:p>
          <a:p>
            <a:pPr>
              <a:buFont typeface="Wingdings" panose="05000000000000000000" pitchFamily="2" charset="2"/>
              <a:buChar char="Ø"/>
            </a:pPr>
            <a:r>
              <a:rPr lang="en-US" sz="2000" dirty="0"/>
              <a:t>Y</a:t>
            </a:r>
            <a:r>
              <a:rPr lang="en-US" sz="2000" b="0" dirty="0"/>
              <a:t>our loved one wants to get a notary to transfer a Deed of Trust for their home</a:t>
            </a:r>
          </a:p>
          <a:p>
            <a:pPr>
              <a:buFont typeface="Wingdings" panose="05000000000000000000" pitchFamily="2" charset="2"/>
              <a:buChar char="Ø"/>
            </a:pPr>
            <a:r>
              <a:rPr lang="en-US" sz="2000" b="1" dirty="0"/>
              <a:t>Your loved one wants to add a POA to the account, or add a joint account owner. (Especially when beneficiaries are listed)</a:t>
            </a:r>
          </a:p>
          <a:p>
            <a:pPr>
              <a:buFont typeface="Wingdings" panose="05000000000000000000" pitchFamily="2" charset="2"/>
              <a:buChar char="Ø"/>
            </a:pPr>
            <a:r>
              <a:rPr lang="en-US" sz="2000" dirty="0"/>
              <a:t>Your loved one attempts to do transactions that they have never done in the past.(</a:t>
            </a:r>
            <a:r>
              <a:rPr lang="en-US" sz="2000" dirty="0" err="1"/>
              <a:t>ie</a:t>
            </a:r>
            <a:r>
              <a:rPr lang="en-US" sz="2000" dirty="0"/>
              <a:t>-wires) and doesn’t want to disclose the reason for the transactions</a:t>
            </a:r>
          </a:p>
        </p:txBody>
      </p:sp>
      <p:cxnSp>
        <p:nvCxnSpPr>
          <p:cNvPr id="5" name="Straight Connector 4"/>
          <p:cNvCxnSpPr/>
          <p:nvPr/>
        </p:nvCxnSpPr>
        <p:spPr>
          <a:xfrm>
            <a:off x="6152892" y="2023984"/>
            <a:ext cx="0" cy="3684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descr="A red flag with white text&#10;&#10;Description automatically generated">
            <a:extLst>
              <a:ext uri="{FF2B5EF4-FFF2-40B4-BE49-F238E27FC236}">
                <a16:creationId xmlns:a16="http://schemas.microsoft.com/office/drawing/2014/main" id="{2337F8E8-190E-2AD7-8204-F64067C25C02}"/>
              </a:ext>
            </a:extLst>
          </p:cNvPr>
          <p:cNvPicPr>
            <a:picLocks noChangeAspect="1"/>
          </p:cNvPicPr>
          <p:nvPr/>
        </p:nvPicPr>
        <p:blipFill>
          <a:blip r:embed="rId3"/>
          <a:stretch>
            <a:fillRect/>
          </a:stretch>
        </p:blipFill>
        <p:spPr>
          <a:xfrm>
            <a:off x="-51692" y="6253766"/>
            <a:ext cx="1063078" cy="601662"/>
          </a:xfrm>
          <a:prstGeom prst="rect">
            <a:avLst/>
          </a:prstGeom>
        </p:spPr>
      </p:pic>
      <p:pic>
        <p:nvPicPr>
          <p:cNvPr id="9" name="Picture 8" descr="A red flag with white text&#10;&#10;Description automatically generated">
            <a:extLst>
              <a:ext uri="{FF2B5EF4-FFF2-40B4-BE49-F238E27FC236}">
                <a16:creationId xmlns:a16="http://schemas.microsoft.com/office/drawing/2014/main" id="{1F791248-078E-19D8-C93A-C619211B7584}"/>
              </a:ext>
            </a:extLst>
          </p:cNvPr>
          <p:cNvPicPr>
            <a:picLocks noChangeAspect="1"/>
          </p:cNvPicPr>
          <p:nvPr/>
        </p:nvPicPr>
        <p:blipFill>
          <a:blip r:embed="rId3"/>
          <a:stretch>
            <a:fillRect/>
          </a:stretch>
        </p:blipFill>
        <p:spPr>
          <a:xfrm>
            <a:off x="981822" y="6253766"/>
            <a:ext cx="1063078" cy="601662"/>
          </a:xfrm>
          <a:prstGeom prst="rect">
            <a:avLst/>
          </a:prstGeom>
        </p:spPr>
      </p:pic>
      <p:pic>
        <p:nvPicPr>
          <p:cNvPr id="10" name="Picture 9" descr="A red flag with white text&#10;&#10;Description automatically generated">
            <a:extLst>
              <a:ext uri="{FF2B5EF4-FFF2-40B4-BE49-F238E27FC236}">
                <a16:creationId xmlns:a16="http://schemas.microsoft.com/office/drawing/2014/main" id="{2C8BCBAF-0E3C-8AEC-6052-FF224BE869CC}"/>
              </a:ext>
            </a:extLst>
          </p:cNvPr>
          <p:cNvPicPr>
            <a:picLocks noChangeAspect="1"/>
          </p:cNvPicPr>
          <p:nvPr/>
        </p:nvPicPr>
        <p:blipFill>
          <a:blip r:embed="rId3"/>
          <a:stretch>
            <a:fillRect/>
          </a:stretch>
        </p:blipFill>
        <p:spPr>
          <a:xfrm>
            <a:off x="2015336" y="6253766"/>
            <a:ext cx="1063078" cy="601662"/>
          </a:xfrm>
          <a:prstGeom prst="rect">
            <a:avLst/>
          </a:prstGeom>
        </p:spPr>
      </p:pic>
      <p:pic>
        <p:nvPicPr>
          <p:cNvPr id="11" name="Picture 10" descr="A red flag with white text&#10;&#10;Description automatically generated">
            <a:extLst>
              <a:ext uri="{FF2B5EF4-FFF2-40B4-BE49-F238E27FC236}">
                <a16:creationId xmlns:a16="http://schemas.microsoft.com/office/drawing/2014/main" id="{9002407D-BA44-19AF-C014-F91C624DD441}"/>
              </a:ext>
            </a:extLst>
          </p:cNvPr>
          <p:cNvPicPr>
            <a:picLocks noChangeAspect="1"/>
          </p:cNvPicPr>
          <p:nvPr/>
        </p:nvPicPr>
        <p:blipFill>
          <a:blip r:embed="rId3"/>
          <a:stretch>
            <a:fillRect/>
          </a:stretch>
        </p:blipFill>
        <p:spPr>
          <a:xfrm>
            <a:off x="3019286" y="6264277"/>
            <a:ext cx="1063078" cy="601662"/>
          </a:xfrm>
          <a:prstGeom prst="rect">
            <a:avLst/>
          </a:prstGeom>
        </p:spPr>
      </p:pic>
      <p:pic>
        <p:nvPicPr>
          <p:cNvPr id="12" name="Picture 11" descr="A red flag with white text&#10;&#10;Description automatically generated">
            <a:extLst>
              <a:ext uri="{FF2B5EF4-FFF2-40B4-BE49-F238E27FC236}">
                <a16:creationId xmlns:a16="http://schemas.microsoft.com/office/drawing/2014/main" id="{691C5477-AE14-36F5-D250-5A20FFCF3ECD}"/>
              </a:ext>
            </a:extLst>
          </p:cNvPr>
          <p:cNvPicPr>
            <a:picLocks noChangeAspect="1"/>
          </p:cNvPicPr>
          <p:nvPr/>
        </p:nvPicPr>
        <p:blipFill>
          <a:blip r:embed="rId3"/>
          <a:stretch>
            <a:fillRect/>
          </a:stretch>
        </p:blipFill>
        <p:spPr>
          <a:xfrm>
            <a:off x="4023236" y="6253766"/>
            <a:ext cx="1063078" cy="601662"/>
          </a:xfrm>
          <a:prstGeom prst="rect">
            <a:avLst/>
          </a:prstGeom>
        </p:spPr>
      </p:pic>
      <p:pic>
        <p:nvPicPr>
          <p:cNvPr id="13" name="Picture 12" descr="A red flag with white text&#10;&#10;Description automatically generated">
            <a:extLst>
              <a:ext uri="{FF2B5EF4-FFF2-40B4-BE49-F238E27FC236}">
                <a16:creationId xmlns:a16="http://schemas.microsoft.com/office/drawing/2014/main" id="{A9BE4D2E-423A-6715-A751-19532E2B5791}"/>
              </a:ext>
            </a:extLst>
          </p:cNvPr>
          <p:cNvPicPr>
            <a:picLocks noChangeAspect="1"/>
          </p:cNvPicPr>
          <p:nvPr/>
        </p:nvPicPr>
        <p:blipFill>
          <a:blip r:embed="rId3"/>
          <a:stretch>
            <a:fillRect/>
          </a:stretch>
        </p:blipFill>
        <p:spPr>
          <a:xfrm>
            <a:off x="5053930" y="6264277"/>
            <a:ext cx="1063078" cy="601662"/>
          </a:xfrm>
          <a:prstGeom prst="rect">
            <a:avLst/>
          </a:prstGeom>
        </p:spPr>
      </p:pic>
      <p:pic>
        <p:nvPicPr>
          <p:cNvPr id="14" name="Picture 13" descr="A red flag with white text&#10;&#10;Description automatically generated">
            <a:extLst>
              <a:ext uri="{FF2B5EF4-FFF2-40B4-BE49-F238E27FC236}">
                <a16:creationId xmlns:a16="http://schemas.microsoft.com/office/drawing/2014/main" id="{AF6AA7E9-DEBC-6252-8438-23F93DDB6B7C}"/>
              </a:ext>
            </a:extLst>
          </p:cNvPr>
          <p:cNvPicPr>
            <a:picLocks noChangeAspect="1"/>
          </p:cNvPicPr>
          <p:nvPr/>
        </p:nvPicPr>
        <p:blipFill>
          <a:blip r:embed="rId3"/>
          <a:stretch>
            <a:fillRect/>
          </a:stretch>
        </p:blipFill>
        <p:spPr>
          <a:xfrm>
            <a:off x="6140713" y="6274786"/>
            <a:ext cx="1063078" cy="601662"/>
          </a:xfrm>
          <a:prstGeom prst="rect">
            <a:avLst/>
          </a:prstGeom>
        </p:spPr>
      </p:pic>
      <p:pic>
        <p:nvPicPr>
          <p:cNvPr id="15" name="Picture 14" descr="A red flag with white text&#10;&#10;Description automatically generated">
            <a:extLst>
              <a:ext uri="{FF2B5EF4-FFF2-40B4-BE49-F238E27FC236}">
                <a16:creationId xmlns:a16="http://schemas.microsoft.com/office/drawing/2014/main" id="{1177705F-B98B-4290-6630-15B77B46F2AE}"/>
              </a:ext>
            </a:extLst>
          </p:cNvPr>
          <p:cNvPicPr>
            <a:picLocks noChangeAspect="1"/>
          </p:cNvPicPr>
          <p:nvPr/>
        </p:nvPicPr>
        <p:blipFill>
          <a:blip r:embed="rId3"/>
          <a:stretch>
            <a:fillRect/>
          </a:stretch>
        </p:blipFill>
        <p:spPr>
          <a:xfrm>
            <a:off x="7091632" y="6274786"/>
            <a:ext cx="1063078" cy="601662"/>
          </a:xfrm>
          <a:prstGeom prst="rect">
            <a:avLst/>
          </a:prstGeom>
        </p:spPr>
      </p:pic>
      <p:pic>
        <p:nvPicPr>
          <p:cNvPr id="16" name="Picture 15" descr="A red flag with white text&#10;&#10;Description automatically generated">
            <a:extLst>
              <a:ext uri="{FF2B5EF4-FFF2-40B4-BE49-F238E27FC236}">
                <a16:creationId xmlns:a16="http://schemas.microsoft.com/office/drawing/2014/main" id="{0BCF7C9B-28EB-3B9D-B37E-8011940B0419}"/>
              </a:ext>
            </a:extLst>
          </p:cNvPr>
          <p:cNvPicPr>
            <a:picLocks noChangeAspect="1"/>
          </p:cNvPicPr>
          <p:nvPr/>
        </p:nvPicPr>
        <p:blipFill>
          <a:blip r:embed="rId3"/>
          <a:stretch>
            <a:fillRect/>
          </a:stretch>
        </p:blipFill>
        <p:spPr>
          <a:xfrm>
            <a:off x="8090684" y="6249908"/>
            <a:ext cx="1063078" cy="601662"/>
          </a:xfrm>
          <a:prstGeom prst="rect">
            <a:avLst/>
          </a:prstGeom>
        </p:spPr>
      </p:pic>
      <p:pic>
        <p:nvPicPr>
          <p:cNvPr id="17" name="Picture 16" descr="A red flag with white text&#10;&#10;Description automatically generated">
            <a:extLst>
              <a:ext uri="{FF2B5EF4-FFF2-40B4-BE49-F238E27FC236}">
                <a16:creationId xmlns:a16="http://schemas.microsoft.com/office/drawing/2014/main" id="{50AAF60C-3D51-F0F5-DD39-CBB6F30615EA}"/>
              </a:ext>
            </a:extLst>
          </p:cNvPr>
          <p:cNvPicPr>
            <a:picLocks noChangeAspect="1"/>
          </p:cNvPicPr>
          <p:nvPr/>
        </p:nvPicPr>
        <p:blipFill>
          <a:blip r:embed="rId3"/>
          <a:stretch>
            <a:fillRect/>
          </a:stretch>
        </p:blipFill>
        <p:spPr>
          <a:xfrm>
            <a:off x="9145688" y="6256338"/>
            <a:ext cx="1063078" cy="601662"/>
          </a:xfrm>
          <a:prstGeom prst="rect">
            <a:avLst/>
          </a:prstGeom>
        </p:spPr>
      </p:pic>
      <p:pic>
        <p:nvPicPr>
          <p:cNvPr id="18" name="Picture 17" descr="A red flag with white text&#10;&#10;Description automatically generated">
            <a:extLst>
              <a:ext uri="{FF2B5EF4-FFF2-40B4-BE49-F238E27FC236}">
                <a16:creationId xmlns:a16="http://schemas.microsoft.com/office/drawing/2014/main" id="{56DB697F-4F9F-F511-5BE4-C99787025937}"/>
              </a:ext>
            </a:extLst>
          </p:cNvPr>
          <p:cNvPicPr>
            <a:picLocks noChangeAspect="1"/>
          </p:cNvPicPr>
          <p:nvPr/>
        </p:nvPicPr>
        <p:blipFill>
          <a:blip r:embed="rId3"/>
          <a:stretch>
            <a:fillRect/>
          </a:stretch>
        </p:blipFill>
        <p:spPr>
          <a:xfrm>
            <a:off x="10176664" y="6249908"/>
            <a:ext cx="1063078" cy="601662"/>
          </a:xfrm>
          <a:prstGeom prst="rect">
            <a:avLst/>
          </a:prstGeom>
        </p:spPr>
      </p:pic>
      <p:pic>
        <p:nvPicPr>
          <p:cNvPr id="19" name="Picture 18" descr="A red flag with white text&#10;&#10;Description automatically generated">
            <a:extLst>
              <a:ext uri="{FF2B5EF4-FFF2-40B4-BE49-F238E27FC236}">
                <a16:creationId xmlns:a16="http://schemas.microsoft.com/office/drawing/2014/main" id="{C8D0A4CA-26A0-B827-C89E-CD63CE593C1E}"/>
              </a:ext>
            </a:extLst>
          </p:cNvPr>
          <p:cNvPicPr>
            <a:picLocks noChangeAspect="1"/>
          </p:cNvPicPr>
          <p:nvPr/>
        </p:nvPicPr>
        <p:blipFill>
          <a:blip r:embed="rId3"/>
          <a:stretch>
            <a:fillRect/>
          </a:stretch>
        </p:blipFill>
        <p:spPr>
          <a:xfrm>
            <a:off x="11127438" y="6264277"/>
            <a:ext cx="1063078" cy="601662"/>
          </a:xfrm>
          <a:prstGeom prst="rect">
            <a:avLst/>
          </a:prstGeom>
        </p:spPr>
      </p:pic>
    </p:spTree>
    <p:extLst>
      <p:ext uri="{BB962C8B-B14F-4D97-AF65-F5344CB8AC3E}">
        <p14:creationId xmlns:p14="http://schemas.microsoft.com/office/powerpoint/2010/main" val="4003942031"/>
      </p:ext>
    </p:extLst>
  </p:cSld>
  <p:clrMapOvr>
    <a:masterClrMapping/>
  </p:clrMapOvr>
  <p:transition spd="med">
    <p:pull/>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93683" y="688428"/>
            <a:ext cx="7637463" cy="754063"/>
          </a:xfrm>
        </p:spPr>
        <p:txBody>
          <a:bodyPr>
            <a:noAutofit/>
          </a:bodyPr>
          <a:lstStyle/>
          <a:p>
            <a:pPr algn="ctr"/>
            <a:r>
              <a:rPr lang="en-US" sz="3600" b="1" dirty="0"/>
              <a:t>What is My Responsibility</a:t>
            </a:r>
          </a:p>
        </p:txBody>
      </p:sp>
      <p:sp>
        <p:nvSpPr>
          <p:cNvPr id="3" name="Content Placeholder 2"/>
          <p:cNvSpPr>
            <a:spLocks noGrp="1"/>
          </p:cNvSpPr>
          <p:nvPr>
            <p:ph idx="4294967295"/>
          </p:nvPr>
        </p:nvSpPr>
        <p:spPr>
          <a:xfrm>
            <a:off x="1008993" y="1933849"/>
            <a:ext cx="8100301" cy="4603585"/>
          </a:xfrm>
        </p:spPr>
        <p:txBody>
          <a:bodyPr>
            <a:noAutofit/>
          </a:bodyPr>
          <a:lstStyle/>
          <a:p>
            <a:pPr>
              <a:lnSpc>
                <a:spcPct val="150000"/>
              </a:lnSpc>
              <a:buFont typeface="Wingdings" panose="05000000000000000000" pitchFamily="2" charset="2"/>
              <a:buChar char="Ø"/>
            </a:pPr>
            <a:r>
              <a:rPr lang="en-US" sz="2400" dirty="0"/>
              <a:t>Trust your Instincts</a:t>
            </a:r>
          </a:p>
          <a:p>
            <a:pPr>
              <a:lnSpc>
                <a:spcPct val="150000"/>
              </a:lnSpc>
              <a:buFont typeface="Wingdings" panose="05000000000000000000" pitchFamily="2" charset="2"/>
              <a:buChar char="Ø"/>
            </a:pPr>
            <a:r>
              <a:rPr lang="en-US" sz="2400" dirty="0"/>
              <a:t>See Something Say Something</a:t>
            </a:r>
          </a:p>
          <a:p>
            <a:pPr>
              <a:lnSpc>
                <a:spcPct val="150000"/>
              </a:lnSpc>
              <a:buFont typeface="Wingdings" panose="05000000000000000000" pitchFamily="2" charset="2"/>
              <a:buChar char="Ø"/>
            </a:pPr>
            <a:r>
              <a:rPr lang="en-US" sz="2400" dirty="0"/>
              <a:t>Ask Questions (Does this make sense, are they asking for money, wires, gift cards or Bitcoin/Crypto currency)</a:t>
            </a:r>
          </a:p>
          <a:p>
            <a:pPr>
              <a:lnSpc>
                <a:spcPct val="150000"/>
              </a:lnSpc>
              <a:buFont typeface="Wingdings" panose="05000000000000000000" pitchFamily="2" charset="2"/>
              <a:buChar char="Ø"/>
            </a:pPr>
            <a:r>
              <a:rPr lang="en-US" sz="2400" dirty="0"/>
              <a:t>Use your Resources</a:t>
            </a:r>
          </a:p>
          <a:p>
            <a:pPr>
              <a:lnSpc>
                <a:spcPct val="150000"/>
              </a:lnSpc>
              <a:buFont typeface="Wingdings" panose="05000000000000000000" pitchFamily="2" charset="2"/>
              <a:buChar char="Ø"/>
            </a:pPr>
            <a:r>
              <a:rPr lang="en-US" sz="2400" dirty="0"/>
              <a:t>You are Empowered</a:t>
            </a:r>
          </a:p>
          <a:p>
            <a:pPr marL="457200" indent="-457200">
              <a:lnSpc>
                <a:spcPct val="150000"/>
              </a:lnSpc>
              <a:buFont typeface="Arial" panose="020B0604020202020204" pitchFamily="34" charset="0"/>
              <a:buChar char="•"/>
            </a:pPr>
            <a:endParaRPr lang="en-US" sz="2000" b="1" dirty="0"/>
          </a:p>
          <a:p>
            <a:pPr marL="457200" indent="-457200">
              <a:lnSpc>
                <a:spcPct val="150000"/>
              </a:lnSpc>
              <a:buFont typeface="Arial" panose="020B0604020202020204" pitchFamily="34" charset="0"/>
              <a:buChar char="•"/>
            </a:pPr>
            <a:endParaRPr lang="en-US" sz="2000" b="1" dirty="0"/>
          </a:p>
          <a:p>
            <a:pPr marL="457200" indent="-457200">
              <a:lnSpc>
                <a:spcPct val="150000"/>
              </a:lnSpc>
              <a:buFont typeface="Arial" panose="020B0604020202020204" pitchFamily="34" charset="0"/>
              <a:buChar char="•"/>
            </a:pPr>
            <a:endParaRPr lang="en-US" sz="2000" b="1" dirty="0"/>
          </a:p>
        </p:txBody>
      </p:sp>
    </p:spTree>
    <p:extLst>
      <p:ext uri="{BB962C8B-B14F-4D97-AF65-F5344CB8AC3E}">
        <p14:creationId xmlns:p14="http://schemas.microsoft.com/office/powerpoint/2010/main" val="3754438529"/>
      </p:ext>
    </p:extLst>
  </p:cSld>
  <p:clrMapOvr>
    <a:masterClrMapping/>
  </p:clrMapOvr>
  <p:transition spd="med">
    <p:pull/>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0976" y="1092531"/>
            <a:ext cx="5415024" cy="599636"/>
          </a:xfrm>
          <a:prstGeom prst="rect">
            <a:avLst/>
          </a:prstGeom>
        </p:spPr>
        <p:txBody>
          <a:bodyPr rtlCol="0" anchor="b">
            <a:normAutofit/>
          </a:bodyPr>
          <a:lstStyle/>
          <a:p>
            <a:pPr>
              <a:lnSpc>
                <a:spcPct val="80000"/>
              </a:lnSpc>
              <a:spcBef>
                <a:spcPct val="0"/>
              </a:spcBef>
              <a:spcAft>
                <a:spcPts val="600"/>
              </a:spcAft>
            </a:pPr>
            <a:r>
              <a:rPr lang="en-US" sz="4000" kern="1200" spc="-150" dirty="0">
                <a:latin typeface="Arial" panose="020B0604020202020204" pitchFamily="34" charset="0"/>
                <a:ea typeface="+mj-ea"/>
                <a:cs typeface="Arial" panose="020B0604020202020204" pitchFamily="34" charset="0"/>
              </a:rPr>
              <a:t>Artificial Intelligence </a:t>
            </a:r>
          </a:p>
        </p:txBody>
      </p:sp>
      <p:pic>
        <p:nvPicPr>
          <p:cNvPr id="9" name="Picture 8" descr="A magnifying glass over a cellphone&#10;&#10;Description automatically generated">
            <a:extLst>
              <a:ext uri="{FF2B5EF4-FFF2-40B4-BE49-F238E27FC236}">
                <a16:creationId xmlns:a16="http://schemas.microsoft.com/office/drawing/2014/main" id="{7E6B9203-CB8A-D2A6-A2FD-2BC091A46D18}"/>
              </a:ext>
            </a:extLst>
          </p:cNvPr>
          <p:cNvPicPr>
            <a:picLocks noChangeAspect="1"/>
          </p:cNvPicPr>
          <p:nvPr/>
        </p:nvPicPr>
        <p:blipFill rotWithShape="1">
          <a:blip r:embed="rId3"/>
          <a:srcRect l="26234" r="29250"/>
          <a:stretch/>
        </p:blipFill>
        <p:spPr>
          <a:xfrm>
            <a:off x="6377048" y="10"/>
            <a:ext cx="5814952" cy="6857990"/>
          </a:xfrm>
          <a:prstGeom prst="rect">
            <a:avLst/>
          </a:prstGeom>
          <a:noFill/>
        </p:spPr>
      </p:pic>
      <p:sp>
        <p:nvSpPr>
          <p:cNvPr id="4" name="TextBox 3"/>
          <p:cNvSpPr txBox="1"/>
          <p:nvPr/>
        </p:nvSpPr>
        <p:spPr>
          <a:xfrm>
            <a:off x="680976" y="1840375"/>
            <a:ext cx="5415024" cy="4515975"/>
          </a:xfrm>
          <a:prstGeom prst="rect">
            <a:avLst/>
          </a:prstGeom>
        </p:spPr>
        <p:txBody>
          <a:bodyPr rtlCol="0">
            <a:noAutofit/>
          </a:bodyPr>
          <a:lstStyle/>
          <a:p>
            <a:pPr marL="285750" indent="-285750">
              <a:lnSpc>
                <a:spcPct val="90000"/>
              </a:lnSpc>
              <a:spcBef>
                <a:spcPts val="1000"/>
              </a:spcBef>
              <a:buFont typeface="Wingdings" panose="05000000000000000000" pitchFamily="2" charset="2"/>
              <a:buChar char="Ø"/>
            </a:pPr>
            <a:r>
              <a:rPr lang="en-US" sz="2000" b="0" i="0" kern="1200" dirty="0">
                <a:effectLst/>
                <a:latin typeface="Arial" panose="020B0604020202020204" pitchFamily="34" charset="0"/>
                <a:ea typeface="+mn-ea"/>
                <a:cs typeface="Arial" panose="020B0604020202020204" pitchFamily="34" charset="0"/>
              </a:rPr>
              <a:t>Artificial intelligence is the science of making machines that can think like humans. It can do things that are considered "smart.</a:t>
            </a:r>
            <a:r>
              <a:rPr lang="en-US" sz="2000" b="0" i="0" kern="1200" dirty="0">
                <a:effectLst/>
                <a:latin typeface="Arial" panose="020B0604020202020204" pitchFamily="34" charset="0"/>
                <a:ea typeface="+mn-ea"/>
                <a:cs typeface="Arial" panose="020B0604020202020204" pitchFamily="34" charset="0"/>
                <a:hlinkClick r:id="rId4">
                  <a:extLst>
                    <a:ext uri="{A12FA001-AC4F-418D-AE19-62706E023703}">
                      <ahyp:hlinkClr xmlns:ahyp="http://schemas.microsoft.com/office/drawing/2018/hyperlinkcolor" val="tx"/>
                    </a:ext>
                  </a:extLst>
                </a:hlinkClick>
              </a:rPr>
              <a:t>“</a:t>
            </a:r>
            <a:endParaRPr lang="en-US" sz="2000" u="sng" kern="1200" dirty="0">
              <a:latin typeface="Arial" panose="020B0604020202020204" pitchFamily="34" charset="0"/>
              <a:ea typeface="+mn-ea"/>
              <a:cs typeface="Arial" panose="020B0604020202020204" pitchFamily="34" charset="0"/>
              <a:hlinkClick r:id="rId4">
                <a:extLst>
                  <a:ext uri="{A12FA001-AC4F-418D-AE19-62706E023703}">
                    <ahyp:hlinkClr xmlns:ahyp="http://schemas.microsoft.com/office/drawing/2018/hyperlinkcolor" val="tx"/>
                  </a:ext>
                </a:extLst>
              </a:hlinkClick>
            </a:endParaRPr>
          </a:p>
          <a:p>
            <a:pPr marL="285750" indent="-285750">
              <a:lnSpc>
                <a:spcPct val="90000"/>
              </a:lnSpc>
              <a:spcBef>
                <a:spcPts val="1000"/>
              </a:spcBef>
              <a:buFont typeface="Wingdings" panose="05000000000000000000" pitchFamily="2" charset="2"/>
              <a:buChar char="Ø"/>
            </a:pPr>
            <a:r>
              <a:rPr lang="en-US" sz="2000" u="sng" kern="1200" dirty="0">
                <a:latin typeface="Arial" panose="020B0604020202020204" pitchFamily="34" charset="0"/>
                <a:ea typeface="+mn-ea"/>
                <a:cs typeface="Arial" panose="020B0604020202020204" pitchFamily="34" charset="0"/>
                <a:hlinkClick r:id="rId4">
                  <a:extLst>
                    <a:ext uri="{A12FA001-AC4F-418D-AE19-62706E023703}">
                      <ahyp:hlinkClr xmlns:ahyp="http://schemas.microsoft.com/office/drawing/2018/hyperlinkcolor" val="tx"/>
                    </a:ext>
                  </a:extLst>
                </a:hlinkClick>
              </a:rPr>
              <a:t>Impact of AI on Financial Institutions and your loved ones</a:t>
            </a:r>
          </a:p>
          <a:p>
            <a:pPr marL="285750" indent="-285750">
              <a:lnSpc>
                <a:spcPct val="90000"/>
              </a:lnSpc>
              <a:spcBef>
                <a:spcPts val="1000"/>
              </a:spcBef>
              <a:buFont typeface="Wingdings" panose="05000000000000000000" pitchFamily="2" charset="2"/>
              <a:buChar char="Ø"/>
            </a:pPr>
            <a:r>
              <a:rPr lang="en-US" sz="2000" kern="1200" dirty="0">
                <a:latin typeface="Arial" panose="020B0604020202020204" pitchFamily="34" charset="0"/>
                <a:ea typeface="+mn-ea"/>
                <a:cs typeface="Arial" panose="020B0604020202020204" pitchFamily="34" charset="0"/>
                <a:hlinkClick r:id="rId4">
                  <a:extLst>
                    <a:ext uri="{A12FA001-AC4F-418D-AE19-62706E023703}">
                      <ahyp:hlinkClr xmlns:ahyp="http://schemas.microsoft.com/office/drawing/2018/hyperlinkcolor" val="tx"/>
                    </a:ext>
                  </a:extLst>
                </a:hlinkClick>
              </a:rPr>
              <a:t>AI can impersonate your voice</a:t>
            </a:r>
          </a:p>
          <a:p>
            <a:pPr marL="285750" indent="-285750">
              <a:lnSpc>
                <a:spcPct val="90000"/>
              </a:lnSpc>
              <a:spcBef>
                <a:spcPts val="1000"/>
              </a:spcBef>
              <a:buFont typeface="Wingdings" panose="05000000000000000000" pitchFamily="2" charset="2"/>
              <a:buChar char="Ø"/>
            </a:pPr>
            <a:r>
              <a:rPr lang="en-US" sz="2000" kern="1200" dirty="0">
                <a:latin typeface="Arial" panose="020B0604020202020204" pitchFamily="34" charset="0"/>
                <a:ea typeface="+mn-ea"/>
                <a:cs typeface="Arial" panose="020B0604020202020204" pitchFamily="34" charset="0"/>
                <a:hlinkClick r:id="rId4">
                  <a:extLst>
                    <a:ext uri="{A12FA001-AC4F-418D-AE19-62706E023703}">
                      <ahyp:hlinkClr xmlns:ahyp="http://schemas.microsoft.com/office/drawing/2018/hyperlinkcolor" val="tx"/>
                    </a:ext>
                  </a:extLst>
                </a:hlinkClick>
              </a:rPr>
              <a:t>AI can impersonate your loved one voices</a:t>
            </a:r>
          </a:p>
          <a:p>
            <a:pPr marL="285750" indent="-285750">
              <a:lnSpc>
                <a:spcPct val="90000"/>
              </a:lnSpc>
              <a:spcBef>
                <a:spcPts val="1000"/>
              </a:spcBef>
              <a:buFont typeface="Wingdings" panose="05000000000000000000" pitchFamily="2" charset="2"/>
              <a:buChar char="Ø"/>
            </a:pPr>
            <a:r>
              <a:rPr lang="en-US" sz="2000" kern="1200" dirty="0">
                <a:latin typeface="Arial" panose="020B0604020202020204" pitchFamily="34" charset="0"/>
                <a:ea typeface="+mn-ea"/>
                <a:cs typeface="Arial" panose="020B0604020202020204" pitchFamily="34" charset="0"/>
                <a:hlinkClick r:id="rId4">
                  <a:extLst>
                    <a:ext uri="{A12FA001-AC4F-418D-AE19-62706E023703}">
                      <ahyp:hlinkClr xmlns:ahyp="http://schemas.microsoft.com/office/drawing/2018/hyperlinkcolor" val="tx"/>
                    </a:ext>
                  </a:extLst>
                </a:hlinkClick>
              </a:rPr>
              <a:t>AI can correct grammar on emails and text</a:t>
            </a:r>
          </a:p>
          <a:p>
            <a:pPr marL="285750" indent="-285750">
              <a:lnSpc>
                <a:spcPct val="90000"/>
              </a:lnSpc>
              <a:spcBef>
                <a:spcPts val="1000"/>
              </a:spcBef>
              <a:buFont typeface="Wingdings" panose="05000000000000000000" pitchFamily="2" charset="2"/>
              <a:buChar char="Ø"/>
            </a:pPr>
            <a:endParaRPr lang="en-US" sz="2000" kern="1200" dirty="0">
              <a:latin typeface="Arial" panose="020B0604020202020204" pitchFamily="34" charset="0"/>
              <a:ea typeface="+mn-ea"/>
              <a:cs typeface="Arial" panose="020B0604020202020204" pitchFamily="34" charset="0"/>
              <a:hlinkClick r:id="rId4">
                <a:extLst>
                  <a:ext uri="{A12FA001-AC4F-418D-AE19-62706E023703}">
                    <ahyp:hlinkClr xmlns:ahyp="http://schemas.microsoft.com/office/drawing/2018/hyperlinkcolor" val="tx"/>
                  </a:ext>
                </a:extLst>
              </a:hlinkClick>
            </a:endParaRPr>
          </a:p>
          <a:p>
            <a:pPr marL="285750" indent="-285750">
              <a:lnSpc>
                <a:spcPct val="90000"/>
              </a:lnSpc>
              <a:spcBef>
                <a:spcPts val="1000"/>
              </a:spcBef>
              <a:buFont typeface="Wingdings" panose="05000000000000000000" pitchFamily="2" charset="2"/>
              <a:buChar char="Ø"/>
            </a:pPr>
            <a:r>
              <a:rPr lang="en-US" sz="2000" kern="1200" dirty="0">
                <a:latin typeface="Arial" panose="020B0604020202020204" pitchFamily="34" charset="0"/>
                <a:ea typeface="+mn-ea"/>
                <a:cs typeface="Arial" panose="020B0604020202020204" pitchFamily="34" charset="0"/>
                <a:hlinkClick r:id="rId4">
                  <a:extLst>
                    <a:ext uri="{A12FA001-AC4F-418D-AE19-62706E023703}">
                      <ahyp:hlinkClr xmlns:ahyp="http://schemas.microsoft.com/office/drawing/2018/hyperlinkcolor" val="tx"/>
                    </a:ext>
                  </a:extLst>
                </a:hlinkClick>
              </a:rPr>
              <a:t>AI Video-AI scam victim tells Senate story in which his son's voice was spoofed by artificial intelligence (youtube.com)</a:t>
            </a:r>
            <a:endParaRPr lang="en-US" sz="2000" kern="1200" dirty="0">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072475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5120" y="949960"/>
            <a:ext cx="11569395" cy="3662541"/>
          </a:xfrm>
          <a:prstGeom prst="rect">
            <a:avLst/>
          </a:prstGeom>
        </p:spPr>
        <p:txBody>
          <a:bodyPr wrap="square">
            <a:spAutoFit/>
          </a:bodyPr>
          <a:lstStyle/>
          <a:p>
            <a:pPr algn="ctr"/>
            <a:endParaRPr lang="en-US" sz="3200" dirty="0"/>
          </a:p>
          <a:p>
            <a:pPr algn="ctr"/>
            <a:endParaRPr lang="en-US" sz="3200" dirty="0"/>
          </a:p>
          <a:p>
            <a:pPr algn="ctr"/>
            <a:r>
              <a:rPr lang="en-US" sz="3200" dirty="0"/>
              <a:t>Presented by: </a:t>
            </a:r>
          </a:p>
          <a:p>
            <a:pPr algn="ctr"/>
            <a:r>
              <a:rPr lang="en-US" sz="3200" dirty="0"/>
              <a:t>Westerra Credit Union Fraud Prevention Department</a:t>
            </a:r>
          </a:p>
          <a:p>
            <a:pPr algn="ctr"/>
            <a:r>
              <a:rPr lang="en-US" sz="3200" dirty="0"/>
              <a:t>Denver Police Department</a:t>
            </a:r>
          </a:p>
          <a:p>
            <a:pPr algn="ctr"/>
            <a:r>
              <a:rPr lang="en-US" sz="3200" dirty="0"/>
              <a:t>City Attorney’s Office</a:t>
            </a:r>
          </a:p>
          <a:p>
            <a:pPr algn="ctr"/>
            <a:endParaRPr lang="en-US" sz="4000" dirty="0"/>
          </a:p>
        </p:txBody>
      </p:sp>
    </p:spTree>
    <p:extLst>
      <p:ext uri="{BB962C8B-B14F-4D97-AF65-F5344CB8AC3E}">
        <p14:creationId xmlns:p14="http://schemas.microsoft.com/office/powerpoint/2010/main" val="24661836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0976" y="517735"/>
            <a:ext cx="5415024" cy="599636"/>
          </a:xfrm>
          <a:prstGeom prst="rect">
            <a:avLst/>
          </a:prstGeom>
        </p:spPr>
        <p:txBody>
          <a:bodyPr rtlCol="0" anchor="b">
            <a:normAutofit/>
          </a:bodyPr>
          <a:lstStyle/>
          <a:p>
            <a:pPr>
              <a:lnSpc>
                <a:spcPct val="80000"/>
              </a:lnSpc>
              <a:spcBef>
                <a:spcPct val="0"/>
              </a:spcBef>
              <a:spcAft>
                <a:spcPts val="600"/>
              </a:spcAft>
            </a:pPr>
            <a:r>
              <a:rPr lang="en-US" sz="4000" kern="1200" spc="-150" dirty="0">
                <a:latin typeface="Arial" panose="020B0604020202020204" pitchFamily="34" charset="0"/>
                <a:ea typeface="+mj-ea"/>
                <a:cs typeface="Arial" panose="020B0604020202020204" pitchFamily="34" charset="0"/>
              </a:rPr>
              <a:t>Artificial Intelligence </a:t>
            </a:r>
          </a:p>
        </p:txBody>
      </p:sp>
      <p:pic>
        <p:nvPicPr>
          <p:cNvPr id="9" name="Picture 8" descr="A magnifying glass over a cellphone&#10;&#10;Description automatically generated">
            <a:extLst>
              <a:ext uri="{FF2B5EF4-FFF2-40B4-BE49-F238E27FC236}">
                <a16:creationId xmlns:a16="http://schemas.microsoft.com/office/drawing/2014/main" id="{7E6B9203-CB8A-D2A6-A2FD-2BC091A46D18}"/>
              </a:ext>
            </a:extLst>
          </p:cNvPr>
          <p:cNvPicPr>
            <a:picLocks noChangeAspect="1"/>
          </p:cNvPicPr>
          <p:nvPr/>
        </p:nvPicPr>
        <p:blipFill rotWithShape="1">
          <a:blip r:embed="rId3"/>
          <a:srcRect l="26234" r="29250"/>
          <a:stretch/>
        </p:blipFill>
        <p:spPr>
          <a:xfrm>
            <a:off x="6377048" y="10"/>
            <a:ext cx="5814952" cy="6857990"/>
          </a:xfrm>
          <a:prstGeom prst="rect">
            <a:avLst/>
          </a:prstGeom>
          <a:noFill/>
        </p:spPr>
      </p:pic>
      <p:sp>
        <p:nvSpPr>
          <p:cNvPr id="4" name="TextBox 3"/>
          <p:cNvSpPr txBox="1"/>
          <p:nvPr/>
        </p:nvSpPr>
        <p:spPr>
          <a:xfrm>
            <a:off x="680976" y="1273215"/>
            <a:ext cx="5415024" cy="5083135"/>
          </a:xfrm>
          <a:prstGeom prst="rect">
            <a:avLst/>
          </a:prstGeom>
        </p:spPr>
        <p:txBody>
          <a:bodyPr rtlCol="0">
            <a:normAutofit/>
          </a:bodyPr>
          <a:lstStyle/>
          <a:p>
            <a:pPr marL="285750" indent="-285750">
              <a:lnSpc>
                <a:spcPct val="90000"/>
              </a:lnSpc>
              <a:spcBef>
                <a:spcPts val="1000"/>
              </a:spcBef>
              <a:buFont typeface="Wingdings" panose="05000000000000000000" pitchFamily="2" charset="2"/>
              <a:buChar char="Ø"/>
            </a:pPr>
            <a:endParaRPr lang="en-US" sz="1600" b="0" i="0" kern="1200" dirty="0">
              <a:effectLst/>
              <a:latin typeface="Arial" panose="020B0604020202020204" pitchFamily="34" charset="0"/>
              <a:ea typeface="+mn-ea"/>
              <a:cs typeface="Arial" panose="020B0604020202020204" pitchFamily="34" charset="0"/>
            </a:endParaRPr>
          </a:p>
          <a:p>
            <a:pPr marL="285750" indent="-285750">
              <a:lnSpc>
                <a:spcPct val="90000"/>
              </a:lnSpc>
              <a:spcBef>
                <a:spcPts val="1000"/>
              </a:spcBef>
              <a:buFont typeface="Wingdings" panose="05000000000000000000" pitchFamily="2" charset="2"/>
              <a:buChar char="Ø"/>
            </a:pPr>
            <a:r>
              <a:rPr lang="en-US" sz="2400" kern="1200" dirty="0">
                <a:latin typeface="Arial" panose="020B0604020202020204" pitchFamily="34" charset="0"/>
                <a:ea typeface="+mn-ea"/>
                <a:cs typeface="Arial" panose="020B0604020202020204" pitchFamily="34" charset="0"/>
              </a:rPr>
              <a:t>As you can see AI is getting more prevalent, please make sure to contact your family before acting these types of scams are not limited to the elderly</a:t>
            </a:r>
          </a:p>
          <a:p>
            <a:pPr marL="285750" indent="-285750">
              <a:lnSpc>
                <a:spcPct val="90000"/>
              </a:lnSpc>
              <a:spcBef>
                <a:spcPts val="1000"/>
              </a:spcBef>
              <a:buFont typeface="Wingdings" panose="05000000000000000000" pitchFamily="2" charset="2"/>
              <a:buChar char="Ø"/>
            </a:pPr>
            <a:r>
              <a:rPr lang="en-US" sz="2400" b="0" i="0" kern="1200" dirty="0">
                <a:effectLst/>
                <a:latin typeface="Arial" panose="020B0604020202020204" pitchFamily="34" charset="0"/>
                <a:ea typeface="+mn-ea"/>
                <a:cs typeface="Arial" panose="020B0604020202020204" pitchFamily="34" charset="0"/>
              </a:rPr>
              <a:t>How to protect yourself</a:t>
            </a:r>
          </a:p>
          <a:p>
            <a:pPr marL="742950" lvl="1" indent="-285750">
              <a:lnSpc>
                <a:spcPct val="90000"/>
              </a:lnSpc>
              <a:spcBef>
                <a:spcPts val="1000"/>
              </a:spcBef>
              <a:buFont typeface="Wingdings" panose="05000000000000000000" pitchFamily="2" charset="2"/>
              <a:buChar char="Ø"/>
            </a:pPr>
            <a:r>
              <a:rPr lang="en-US" sz="2400" dirty="0">
                <a:latin typeface="Arial" panose="020B0604020202020204" pitchFamily="34" charset="0"/>
                <a:cs typeface="Arial" panose="020B0604020202020204" pitchFamily="34" charset="0"/>
              </a:rPr>
              <a:t>Create a code word/ safe word</a:t>
            </a:r>
          </a:p>
          <a:p>
            <a:pPr marL="742950" lvl="1" indent="-285750">
              <a:lnSpc>
                <a:spcPct val="90000"/>
              </a:lnSpc>
              <a:spcBef>
                <a:spcPts val="1000"/>
              </a:spcBef>
              <a:buFont typeface="Wingdings" panose="05000000000000000000" pitchFamily="2" charset="2"/>
              <a:buChar char="Ø"/>
            </a:pPr>
            <a:r>
              <a:rPr lang="en-US" sz="2400" b="0" i="0" kern="1200" dirty="0">
                <a:effectLst/>
                <a:latin typeface="Arial" panose="020B0604020202020204" pitchFamily="34" charset="0"/>
                <a:ea typeface="+mn-ea"/>
                <a:cs typeface="Arial" panose="020B0604020202020204" pitchFamily="34" charset="0"/>
              </a:rPr>
              <a:t>Keep your personal information off the internet</a:t>
            </a:r>
          </a:p>
          <a:p>
            <a:pPr marL="742950" lvl="1" indent="-285750">
              <a:lnSpc>
                <a:spcPct val="90000"/>
              </a:lnSpc>
              <a:spcBef>
                <a:spcPts val="1000"/>
              </a:spcBef>
              <a:buFont typeface="Wingdings" panose="05000000000000000000" pitchFamily="2" charset="2"/>
              <a:buChar char="Ø"/>
            </a:pPr>
            <a:r>
              <a:rPr lang="en-US" sz="2400" dirty="0">
                <a:latin typeface="Arial" panose="020B0604020202020204" pitchFamily="34" charset="0"/>
                <a:cs typeface="Arial" panose="020B0604020202020204" pitchFamily="34" charset="0"/>
              </a:rPr>
              <a:t>Authenticate the source</a:t>
            </a:r>
          </a:p>
          <a:p>
            <a:pPr marL="742950" lvl="1" indent="-285750">
              <a:lnSpc>
                <a:spcPct val="90000"/>
              </a:lnSpc>
              <a:spcBef>
                <a:spcPts val="1000"/>
              </a:spcBef>
              <a:buFont typeface="Wingdings" panose="05000000000000000000" pitchFamily="2" charset="2"/>
              <a:buChar char="Ø"/>
            </a:pPr>
            <a:r>
              <a:rPr lang="en-US" sz="2400" b="0" i="0" kern="1200" dirty="0">
                <a:effectLst/>
                <a:latin typeface="Arial" panose="020B0604020202020204" pitchFamily="34" charset="0"/>
                <a:ea typeface="+mn-ea"/>
                <a:cs typeface="Arial" panose="020B0604020202020204" pitchFamily="34" charset="0"/>
              </a:rPr>
              <a:t>Stay informed on AI scams</a:t>
            </a:r>
          </a:p>
        </p:txBody>
      </p:sp>
    </p:spTree>
    <p:extLst>
      <p:ext uri="{BB962C8B-B14F-4D97-AF65-F5344CB8AC3E}">
        <p14:creationId xmlns:p14="http://schemas.microsoft.com/office/powerpoint/2010/main" val="7490379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30621" y="2068787"/>
            <a:ext cx="8726739" cy="3046988"/>
          </a:xfrm>
          <a:prstGeom prst="rect">
            <a:avLst/>
          </a:prstGeom>
          <a:noFill/>
        </p:spPr>
        <p:txBody>
          <a:bodyPr wrap="square" rtlCol="0">
            <a:spAutoFit/>
          </a:bodyPr>
          <a:lstStyle/>
          <a:p>
            <a:pPr marL="342900" indent="-342900">
              <a:buFont typeface="Wingdings" panose="05000000000000000000" pitchFamily="2" charset="2"/>
              <a:buChar char="Ø"/>
            </a:pPr>
            <a:r>
              <a:rPr lang="en-US" sz="2400" dirty="0"/>
              <a:t>Next steps by law enforcement once an Elder Abuse   Report is completed</a:t>
            </a:r>
          </a:p>
          <a:p>
            <a:pPr marL="800100" lvl="1" indent="-342900">
              <a:buFont typeface="Wingdings" panose="05000000000000000000" pitchFamily="2" charset="2"/>
              <a:buChar char="Ø"/>
            </a:pPr>
            <a:r>
              <a:rPr lang="en-US" sz="2400" dirty="0"/>
              <a:t>DPD elder abuse unit employees</a:t>
            </a:r>
          </a:p>
          <a:p>
            <a:pPr marL="800100" lvl="1" indent="-342900">
              <a:buFont typeface="Wingdings" panose="05000000000000000000" pitchFamily="2" charset="2"/>
              <a:buChar char="Ø"/>
            </a:pPr>
            <a:r>
              <a:rPr lang="en-US" sz="2400" dirty="0"/>
              <a:t>How many cases are worked in a year</a:t>
            </a:r>
          </a:p>
          <a:p>
            <a:pPr marL="800100" lvl="1" indent="-342900">
              <a:buFont typeface="Wingdings" panose="05000000000000000000" pitchFamily="2" charset="2"/>
              <a:buChar char="Ø"/>
            </a:pPr>
            <a:r>
              <a:rPr lang="en-US" sz="2400" dirty="0"/>
              <a:t>Recovery of funds</a:t>
            </a:r>
          </a:p>
          <a:p>
            <a:pPr marL="342900" indent="-342900">
              <a:buFont typeface="Wingdings" panose="05000000000000000000" pitchFamily="2" charset="2"/>
              <a:buChar char="Ø"/>
            </a:pPr>
            <a:endParaRPr lang="en-US" sz="2400" dirty="0"/>
          </a:p>
          <a:p>
            <a:pPr marL="342900" indent="-342900">
              <a:buFont typeface="Wingdings" panose="05000000000000000000" pitchFamily="2" charset="2"/>
              <a:buChar char="Ø"/>
            </a:pPr>
            <a:r>
              <a:rPr lang="en-US" sz="2400" dirty="0"/>
              <a:t>Introduction of Lynn Lowe with Denver City Attorney Office (Denver City Police Department Navigator)</a:t>
            </a:r>
          </a:p>
        </p:txBody>
      </p:sp>
      <p:sp>
        <p:nvSpPr>
          <p:cNvPr id="4" name="TextBox 3"/>
          <p:cNvSpPr txBox="1"/>
          <p:nvPr/>
        </p:nvSpPr>
        <p:spPr>
          <a:xfrm>
            <a:off x="515620" y="488613"/>
            <a:ext cx="6228080" cy="954107"/>
          </a:xfrm>
          <a:prstGeom prst="rect">
            <a:avLst/>
          </a:prstGeom>
          <a:noFill/>
        </p:spPr>
        <p:txBody>
          <a:bodyPr wrap="square" rtlCol="0">
            <a:spAutoFit/>
          </a:bodyPr>
          <a:lstStyle/>
          <a:p>
            <a:r>
              <a:rPr lang="en-US" sz="2800" b="1" dirty="0"/>
              <a:t>Law Enforcement - Next Steps</a:t>
            </a:r>
          </a:p>
          <a:p>
            <a:r>
              <a:rPr lang="en-US" sz="2800" b="1" dirty="0"/>
              <a:t>Presented By Det. McConnell</a:t>
            </a:r>
          </a:p>
        </p:txBody>
      </p:sp>
    </p:spTree>
    <p:extLst>
      <p:ext uri="{BB962C8B-B14F-4D97-AF65-F5344CB8AC3E}">
        <p14:creationId xmlns:p14="http://schemas.microsoft.com/office/powerpoint/2010/main" val="24207624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08CAD-2C32-1D3D-78CA-BE6DDA10C96F}"/>
              </a:ext>
            </a:extLst>
          </p:cNvPr>
          <p:cNvSpPr>
            <a:spLocks noGrp="1"/>
          </p:cNvSpPr>
          <p:nvPr>
            <p:ph type="title"/>
          </p:nvPr>
        </p:nvSpPr>
        <p:spPr>
          <a:xfrm>
            <a:off x="900760" y="496615"/>
            <a:ext cx="8911687" cy="1280890"/>
          </a:xfrm>
        </p:spPr>
        <p:txBody>
          <a:bodyPr/>
          <a:lstStyle/>
          <a:p>
            <a:r>
              <a:rPr lang="en-US" dirty="0"/>
              <a:t>Why Are Scams Successful?</a:t>
            </a:r>
          </a:p>
        </p:txBody>
      </p:sp>
      <p:sp>
        <p:nvSpPr>
          <p:cNvPr id="3" name="Content Placeholder 2">
            <a:extLst>
              <a:ext uri="{FF2B5EF4-FFF2-40B4-BE49-F238E27FC236}">
                <a16:creationId xmlns:a16="http://schemas.microsoft.com/office/drawing/2014/main" id="{9E2912F3-4683-FFC7-D112-FA49B93D8A4D}"/>
              </a:ext>
            </a:extLst>
          </p:cNvPr>
          <p:cNvSpPr>
            <a:spLocks noGrp="1"/>
          </p:cNvSpPr>
          <p:nvPr>
            <p:ph idx="1"/>
          </p:nvPr>
        </p:nvSpPr>
        <p:spPr>
          <a:xfrm>
            <a:off x="1072055" y="1543708"/>
            <a:ext cx="9265909" cy="4163410"/>
          </a:xfrm>
        </p:spPr>
        <p:txBody>
          <a:bodyPr>
            <a:normAutofit/>
          </a:bodyPr>
          <a:lstStyle/>
          <a:p>
            <a:pPr>
              <a:buFont typeface="Wingdings" panose="05000000000000000000" pitchFamily="2" charset="2"/>
              <a:buChar char="Ø"/>
            </a:pPr>
            <a:r>
              <a:rPr lang="en-US" sz="3000" dirty="0"/>
              <a:t>We are accessible; the internet, cell phones.</a:t>
            </a:r>
          </a:p>
          <a:p>
            <a:pPr>
              <a:buFont typeface="Wingdings" panose="05000000000000000000" pitchFamily="2" charset="2"/>
              <a:buChar char="Ø"/>
            </a:pPr>
            <a:r>
              <a:rPr lang="en-US" sz="3000" dirty="0"/>
              <a:t>The story they provide seems plausible.</a:t>
            </a:r>
          </a:p>
          <a:p>
            <a:pPr>
              <a:buFont typeface="Wingdings" panose="05000000000000000000" pitchFamily="2" charset="2"/>
              <a:buChar char="Ø"/>
            </a:pPr>
            <a:r>
              <a:rPr lang="en-US" sz="3000" dirty="0"/>
              <a:t>Scams are sophisticated.</a:t>
            </a:r>
          </a:p>
          <a:p>
            <a:pPr>
              <a:buFont typeface="Wingdings" panose="05000000000000000000" pitchFamily="2" charset="2"/>
              <a:buChar char="Ø"/>
            </a:pPr>
            <a:r>
              <a:rPr lang="en-US" sz="3000" dirty="0"/>
              <a:t>Scams evolve.</a:t>
            </a:r>
          </a:p>
          <a:p>
            <a:pPr>
              <a:buFont typeface="Wingdings" panose="05000000000000000000" pitchFamily="2" charset="2"/>
              <a:buChar char="Ø"/>
            </a:pPr>
            <a:r>
              <a:rPr lang="en-US" sz="3000" dirty="0"/>
              <a:t>We may already be dealing with a loss, stress, or a significant change in our life.</a:t>
            </a:r>
          </a:p>
          <a:p>
            <a:pPr>
              <a:buFont typeface="Wingdings" panose="05000000000000000000" pitchFamily="2" charset="2"/>
              <a:buChar char="Ø"/>
            </a:pPr>
            <a:r>
              <a:rPr lang="en-US" sz="3000" dirty="0"/>
              <a:t>Scammers gain trust and build relationships.</a:t>
            </a:r>
          </a:p>
          <a:p>
            <a:pPr marL="0" indent="0">
              <a:buNone/>
            </a:pPr>
            <a:endParaRPr lang="en-US" dirty="0"/>
          </a:p>
        </p:txBody>
      </p:sp>
    </p:spTree>
    <p:extLst>
      <p:ext uri="{BB962C8B-B14F-4D97-AF65-F5344CB8AC3E}">
        <p14:creationId xmlns:p14="http://schemas.microsoft.com/office/powerpoint/2010/main" val="17219387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A93FB-9B4F-5AFB-31EF-7E85291C7B67}"/>
              </a:ext>
            </a:extLst>
          </p:cNvPr>
          <p:cNvSpPr>
            <a:spLocks noGrp="1"/>
          </p:cNvSpPr>
          <p:nvPr>
            <p:ph type="title"/>
          </p:nvPr>
        </p:nvSpPr>
        <p:spPr>
          <a:xfrm>
            <a:off x="1418898" y="591207"/>
            <a:ext cx="9826630" cy="940992"/>
          </a:xfrm>
        </p:spPr>
        <p:txBody>
          <a:bodyPr/>
          <a:lstStyle/>
          <a:p>
            <a:r>
              <a:rPr lang="en-US" dirty="0"/>
              <a:t>Scammer Techniques </a:t>
            </a:r>
          </a:p>
        </p:txBody>
      </p:sp>
      <p:sp>
        <p:nvSpPr>
          <p:cNvPr id="3" name="Content Placeholder 2">
            <a:extLst>
              <a:ext uri="{FF2B5EF4-FFF2-40B4-BE49-F238E27FC236}">
                <a16:creationId xmlns:a16="http://schemas.microsoft.com/office/drawing/2014/main" id="{55BB451E-7A96-333D-8A60-9A37DD55C16B}"/>
              </a:ext>
            </a:extLst>
          </p:cNvPr>
          <p:cNvSpPr>
            <a:spLocks noGrp="1"/>
          </p:cNvSpPr>
          <p:nvPr>
            <p:ph idx="1"/>
          </p:nvPr>
        </p:nvSpPr>
        <p:spPr>
          <a:xfrm>
            <a:off x="1012660" y="1827486"/>
            <a:ext cx="8915400" cy="4177672"/>
          </a:xfrm>
        </p:spPr>
        <p:txBody>
          <a:bodyPr>
            <a:noAutofit/>
          </a:bodyPr>
          <a:lstStyle/>
          <a:p>
            <a:pPr>
              <a:buFont typeface="Wingdings" panose="05000000000000000000" pitchFamily="2" charset="2"/>
              <a:buChar char="Ø"/>
            </a:pPr>
            <a:r>
              <a:rPr lang="en-US" sz="2800" dirty="0"/>
              <a:t>Trigger the emotional center of our brain rendering our critical thought process paused.</a:t>
            </a:r>
          </a:p>
          <a:p>
            <a:pPr>
              <a:buFont typeface="Wingdings" panose="05000000000000000000" pitchFamily="2" charset="2"/>
              <a:buChar char="Ø"/>
            </a:pPr>
            <a:endParaRPr lang="en-US" sz="2800" dirty="0"/>
          </a:p>
          <a:p>
            <a:pPr>
              <a:buFont typeface="Wingdings" panose="05000000000000000000" pitchFamily="2" charset="2"/>
              <a:buChar char="Ø"/>
            </a:pPr>
            <a:r>
              <a:rPr lang="en-US" sz="3000" dirty="0"/>
              <a:t>Promises</a:t>
            </a:r>
            <a:r>
              <a:rPr lang="en-US" sz="2800" dirty="0"/>
              <a:t> of joy/elation inducing the serotonin and dopamine.</a:t>
            </a:r>
          </a:p>
          <a:p>
            <a:pPr>
              <a:buFont typeface="Wingdings" panose="05000000000000000000" pitchFamily="2" charset="2"/>
              <a:buChar char="Ø"/>
            </a:pPr>
            <a:endParaRPr lang="en-US" sz="2800" dirty="0"/>
          </a:p>
          <a:p>
            <a:pPr>
              <a:buFont typeface="Wingdings" panose="05000000000000000000" pitchFamily="2" charset="2"/>
              <a:buChar char="Ø"/>
            </a:pPr>
            <a:r>
              <a:rPr lang="en-US" sz="2800" dirty="0"/>
              <a:t>Communication regarding a problem that creates stress which results in a chemical dump of cortisol and adrenaline.</a:t>
            </a:r>
          </a:p>
        </p:txBody>
      </p:sp>
    </p:spTree>
    <p:extLst>
      <p:ext uri="{BB962C8B-B14F-4D97-AF65-F5344CB8AC3E}">
        <p14:creationId xmlns:p14="http://schemas.microsoft.com/office/powerpoint/2010/main" val="39137901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8791E-20E7-7282-162B-B93D198B4A22}"/>
              </a:ext>
            </a:extLst>
          </p:cNvPr>
          <p:cNvSpPr>
            <a:spLocks noGrp="1"/>
          </p:cNvSpPr>
          <p:nvPr>
            <p:ph type="title"/>
          </p:nvPr>
        </p:nvSpPr>
        <p:spPr>
          <a:xfrm>
            <a:off x="599953" y="506160"/>
            <a:ext cx="5415024" cy="1103079"/>
          </a:xfrm>
        </p:spPr>
        <p:txBody>
          <a:bodyPr anchor="b">
            <a:normAutofit/>
          </a:bodyPr>
          <a:lstStyle/>
          <a:p>
            <a:r>
              <a:rPr lang="en-US" sz="2800" b="1" dirty="0"/>
              <a:t>1</a:t>
            </a:r>
            <a:r>
              <a:rPr lang="en-US" sz="2800" b="1" baseline="30000" dirty="0"/>
              <a:t>st</a:t>
            </a:r>
            <a:r>
              <a:rPr lang="en-US" sz="2800" b="1" dirty="0"/>
              <a:t> RED FLAG</a:t>
            </a:r>
            <a:br>
              <a:rPr lang="en-US" sz="2800" b="1" dirty="0"/>
            </a:br>
            <a:r>
              <a:rPr lang="en-US" sz="2800" b="1" dirty="0"/>
              <a:t>EMOTIONAL CENTER TRIGGER</a:t>
            </a:r>
          </a:p>
        </p:txBody>
      </p:sp>
      <p:sp>
        <p:nvSpPr>
          <p:cNvPr id="3" name="Content Placeholder 2">
            <a:extLst>
              <a:ext uri="{FF2B5EF4-FFF2-40B4-BE49-F238E27FC236}">
                <a16:creationId xmlns:a16="http://schemas.microsoft.com/office/drawing/2014/main" id="{5F6E87C7-E8C1-E9C7-B652-24A19271E333}"/>
              </a:ext>
            </a:extLst>
          </p:cNvPr>
          <p:cNvSpPr>
            <a:spLocks noGrp="1"/>
          </p:cNvSpPr>
          <p:nvPr>
            <p:ph type="body" sz="half" idx="2"/>
          </p:nvPr>
        </p:nvSpPr>
        <p:spPr>
          <a:xfrm>
            <a:off x="680976" y="1609239"/>
            <a:ext cx="5415024" cy="4742601"/>
          </a:xfrm>
          <a:prstGeom prst="rect">
            <a:avLst/>
          </a:prstGeom>
        </p:spPr>
        <p:txBody>
          <a:bodyPr>
            <a:normAutofit fontScale="92500" lnSpcReduction="10000"/>
          </a:bodyPr>
          <a:lstStyle/>
          <a:p>
            <a:pPr>
              <a:buFont typeface="Wingdings" panose="05000000000000000000" pitchFamily="2" charset="2"/>
              <a:buChar char="Ø"/>
            </a:pPr>
            <a:r>
              <a:rPr lang="en-US" sz="2000" dirty="0"/>
              <a:t>If any business, government agency, or stranger communicates that there is a problem and they can help you fix it, stop communicating with that person or agency immediately.  </a:t>
            </a:r>
          </a:p>
          <a:p>
            <a:pPr>
              <a:buFont typeface="Wingdings" panose="05000000000000000000" pitchFamily="2" charset="2"/>
              <a:buChar char="Ø"/>
            </a:pPr>
            <a:r>
              <a:rPr lang="en-US" sz="2000" dirty="0"/>
              <a:t>If any business, government agency, or stranger promises something that sounds too good to be true, stop communicating with that person immediately.  </a:t>
            </a:r>
          </a:p>
          <a:p>
            <a:pPr>
              <a:buFont typeface="Wingdings" panose="05000000000000000000" pitchFamily="2" charset="2"/>
              <a:buChar char="Ø"/>
            </a:pPr>
            <a:endParaRPr lang="en-US" sz="2000" dirty="0"/>
          </a:p>
          <a:p>
            <a:pPr marL="742950" lvl="1" indent="-342900">
              <a:buFont typeface="Wingdings" panose="05000000000000000000" pitchFamily="2" charset="2"/>
              <a:buChar char="Ø"/>
            </a:pPr>
            <a:r>
              <a:rPr lang="en-US" sz="2000" dirty="0"/>
              <a:t>There is a release of adrenaline and cortisol inducing a “flight or fight” response. Stop, take some deep breaths and ask yourself, what is a safe source that I can contact right now.</a:t>
            </a:r>
          </a:p>
          <a:p>
            <a:pPr>
              <a:buFont typeface="Wingdings" panose="05000000000000000000" pitchFamily="2" charset="2"/>
              <a:buChar char="Ø"/>
            </a:pPr>
            <a:endParaRPr lang="en-US" dirty="0"/>
          </a:p>
          <a:p>
            <a:pPr>
              <a:buFont typeface="Wingdings" panose="05000000000000000000" pitchFamily="2" charset="2"/>
              <a:buChar char="Ø"/>
            </a:pPr>
            <a:r>
              <a:rPr lang="en-US" b="1" dirty="0"/>
              <a:t>STOP COMMUNICATING AND CONTACT </a:t>
            </a:r>
            <a:r>
              <a:rPr lang="en-US" b="1" u="sng" dirty="0"/>
              <a:t>A SAFE, VALID SOURCE</a:t>
            </a:r>
            <a:r>
              <a:rPr lang="en-US" dirty="0"/>
              <a:t>.</a:t>
            </a:r>
          </a:p>
        </p:txBody>
      </p:sp>
      <p:pic>
        <p:nvPicPr>
          <p:cNvPr id="5" name="Picture 4" descr="A red button with white text on it&#10;&#10;Description automatically generated">
            <a:extLst>
              <a:ext uri="{FF2B5EF4-FFF2-40B4-BE49-F238E27FC236}">
                <a16:creationId xmlns:a16="http://schemas.microsoft.com/office/drawing/2014/main" id="{A9F3C75F-4B41-9BF3-84F0-050BE5DF6057}"/>
              </a:ext>
            </a:extLst>
          </p:cNvPr>
          <p:cNvPicPr>
            <a:picLocks noChangeAspect="1"/>
          </p:cNvPicPr>
          <p:nvPr/>
        </p:nvPicPr>
        <p:blipFill>
          <a:blip r:embed="rId2"/>
          <a:stretch>
            <a:fillRect/>
          </a:stretch>
        </p:blipFill>
        <p:spPr>
          <a:xfrm>
            <a:off x="6389225" y="1092530"/>
            <a:ext cx="5293594" cy="5263820"/>
          </a:xfrm>
          <a:prstGeom prst="rect">
            <a:avLst/>
          </a:prstGeom>
          <a:noFill/>
        </p:spPr>
      </p:pic>
    </p:spTree>
    <p:extLst>
      <p:ext uri="{BB962C8B-B14F-4D97-AF65-F5344CB8AC3E}">
        <p14:creationId xmlns:p14="http://schemas.microsoft.com/office/powerpoint/2010/main" val="35319237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9B039-6EEE-628D-083C-1C0F8F1479B4}"/>
              </a:ext>
            </a:extLst>
          </p:cNvPr>
          <p:cNvSpPr>
            <a:spLocks noGrp="1"/>
          </p:cNvSpPr>
          <p:nvPr>
            <p:ph type="title"/>
          </p:nvPr>
        </p:nvSpPr>
        <p:spPr>
          <a:xfrm>
            <a:off x="680976" y="1092530"/>
            <a:ext cx="5415024" cy="1103079"/>
          </a:xfrm>
        </p:spPr>
        <p:txBody>
          <a:bodyPr anchor="b">
            <a:normAutofit/>
          </a:bodyPr>
          <a:lstStyle/>
          <a:p>
            <a:r>
              <a:rPr lang="en-US" sz="3400" b="1" dirty="0"/>
              <a:t>2</a:t>
            </a:r>
            <a:r>
              <a:rPr lang="en-US" sz="3400" b="1" baseline="30000" dirty="0"/>
              <a:t>nd</a:t>
            </a:r>
            <a:r>
              <a:rPr lang="en-US" sz="3400" b="1" dirty="0"/>
              <a:t> RED FLAG</a:t>
            </a:r>
            <a:br>
              <a:rPr lang="en-US" sz="3400" b="1" dirty="0"/>
            </a:br>
            <a:r>
              <a:rPr lang="en-US" sz="3400" b="1" dirty="0"/>
              <a:t>SENSE OF URGENCY</a:t>
            </a:r>
          </a:p>
        </p:txBody>
      </p:sp>
      <p:pic>
        <p:nvPicPr>
          <p:cNvPr id="5" name="Picture 4" descr="A red button with white text on it&#10;&#10;Description automatically generated">
            <a:extLst>
              <a:ext uri="{FF2B5EF4-FFF2-40B4-BE49-F238E27FC236}">
                <a16:creationId xmlns:a16="http://schemas.microsoft.com/office/drawing/2014/main" id="{005D7878-AA32-5771-B522-B0348DC6EB80}"/>
              </a:ext>
            </a:extLst>
          </p:cNvPr>
          <p:cNvPicPr>
            <a:picLocks noChangeAspect="1"/>
          </p:cNvPicPr>
          <p:nvPr/>
        </p:nvPicPr>
        <p:blipFill>
          <a:blip r:embed="rId2"/>
          <a:stretch>
            <a:fillRect/>
          </a:stretch>
        </p:blipFill>
        <p:spPr>
          <a:xfrm>
            <a:off x="6418999" y="1092530"/>
            <a:ext cx="5263820" cy="5263820"/>
          </a:xfrm>
          <a:prstGeom prst="rect">
            <a:avLst/>
          </a:prstGeom>
          <a:noFill/>
        </p:spPr>
      </p:pic>
      <p:sp>
        <p:nvSpPr>
          <p:cNvPr id="3" name="Content Placeholder 2">
            <a:extLst>
              <a:ext uri="{FF2B5EF4-FFF2-40B4-BE49-F238E27FC236}">
                <a16:creationId xmlns:a16="http://schemas.microsoft.com/office/drawing/2014/main" id="{8DDFB1D7-BF34-08D4-D889-540A3433ABB4}"/>
              </a:ext>
            </a:extLst>
          </p:cNvPr>
          <p:cNvSpPr>
            <a:spLocks noGrp="1"/>
          </p:cNvSpPr>
          <p:nvPr>
            <p:ph type="body" sz="half" idx="2"/>
          </p:nvPr>
        </p:nvSpPr>
        <p:spPr>
          <a:xfrm>
            <a:off x="596893" y="2455535"/>
            <a:ext cx="5415024" cy="4079490"/>
          </a:xfrm>
        </p:spPr>
        <p:txBody>
          <a:bodyPr>
            <a:normAutofit lnSpcReduction="10000"/>
          </a:bodyPr>
          <a:lstStyle/>
          <a:p>
            <a:pPr>
              <a:spcAft>
                <a:spcPts val="1200"/>
              </a:spcAft>
              <a:buFont typeface="Wingdings" panose="05000000000000000000" pitchFamily="2" charset="2"/>
              <a:buChar char="Ø"/>
            </a:pPr>
            <a:r>
              <a:rPr lang="en-US" sz="2200" dirty="0"/>
              <a:t>Are there threats of worse consequences if you don’t pay now or give information now?</a:t>
            </a:r>
          </a:p>
          <a:p>
            <a:pPr>
              <a:spcAft>
                <a:spcPts val="1200"/>
              </a:spcAft>
              <a:buFont typeface="Wingdings" panose="05000000000000000000" pitchFamily="2" charset="2"/>
              <a:buChar char="Ø"/>
            </a:pPr>
            <a:r>
              <a:rPr lang="en-US" sz="2200" dirty="0"/>
              <a:t>No legitimate business or government agency is going to rush you into giving money or private information. </a:t>
            </a:r>
          </a:p>
          <a:p>
            <a:pPr>
              <a:buFont typeface="Wingdings" panose="05000000000000000000" pitchFamily="2" charset="2"/>
              <a:buChar char="Ø"/>
            </a:pPr>
            <a:r>
              <a:rPr lang="en-US" sz="2200" dirty="0"/>
              <a:t>Do not make a rushed or rash decision out of fear or exhaustion. </a:t>
            </a:r>
          </a:p>
          <a:p>
            <a:pPr>
              <a:buFont typeface="Wingdings" panose="05000000000000000000" pitchFamily="2" charset="2"/>
              <a:buChar char="Ø"/>
            </a:pPr>
            <a:endParaRPr lang="en-US" sz="2000" dirty="0"/>
          </a:p>
          <a:p>
            <a:pPr>
              <a:buFont typeface="Wingdings" panose="05000000000000000000" pitchFamily="2" charset="2"/>
              <a:buChar char="Ø"/>
            </a:pPr>
            <a:r>
              <a:rPr lang="en-US" sz="2000" b="1" dirty="0"/>
              <a:t>STOP COMMUNICATING AND CONTACT </a:t>
            </a:r>
            <a:r>
              <a:rPr lang="en-US" sz="2000" b="1" u="sng" dirty="0"/>
              <a:t>A SAFE, VALID SOURCE.</a:t>
            </a:r>
          </a:p>
          <a:p>
            <a:endParaRPr lang="en-US" dirty="0"/>
          </a:p>
        </p:txBody>
      </p:sp>
    </p:spTree>
    <p:extLst>
      <p:ext uri="{BB962C8B-B14F-4D97-AF65-F5344CB8AC3E}">
        <p14:creationId xmlns:p14="http://schemas.microsoft.com/office/powerpoint/2010/main" val="32382295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red button with white text on it&#10;&#10;Description automatically generated">
            <a:extLst>
              <a:ext uri="{FF2B5EF4-FFF2-40B4-BE49-F238E27FC236}">
                <a16:creationId xmlns:a16="http://schemas.microsoft.com/office/drawing/2014/main" id="{70C61FE0-AAC4-57D3-BB74-B75B1AEC200A}"/>
              </a:ext>
            </a:extLst>
          </p:cNvPr>
          <p:cNvPicPr>
            <a:picLocks noChangeAspect="1"/>
          </p:cNvPicPr>
          <p:nvPr/>
        </p:nvPicPr>
        <p:blipFill>
          <a:blip r:embed="rId3"/>
          <a:stretch>
            <a:fillRect/>
          </a:stretch>
        </p:blipFill>
        <p:spPr>
          <a:xfrm>
            <a:off x="6377048" y="521524"/>
            <a:ext cx="5814952" cy="5814952"/>
          </a:xfrm>
          <a:prstGeom prst="rect">
            <a:avLst/>
          </a:prstGeom>
          <a:noFill/>
        </p:spPr>
      </p:pic>
      <p:sp>
        <p:nvSpPr>
          <p:cNvPr id="2" name="Title 1">
            <a:extLst>
              <a:ext uri="{FF2B5EF4-FFF2-40B4-BE49-F238E27FC236}">
                <a16:creationId xmlns:a16="http://schemas.microsoft.com/office/drawing/2014/main" id="{EA107A3B-C36F-94E2-E847-1AEE54EFE2E9}"/>
              </a:ext>
            </a:extLst>
          </p:cNvPr>
          <p:cNvSpPr>
            <a:spLocks noGrp="1"/>
          </p:cNvSpPr>
          <p:nvPr>
            <p:ph type="title"/>
          </p:nvPr>
        </p:nvSpPr>
        <p:spPr>
          <a:xfrm>
            <a:off x="821500" y="575608"/>
            <a:ext cx="5415024" cy="1103079"/>
          </a:xfrm>
        </p:spPr>
        <p:txBody>
          <a:bodyPr anchor="b">
            <a:normAutofit/>
          </a:bodyPr>
          <a:lstStyle/>
          <a:p>
            <a:r>
              <a:rPr lang="en-US" sz="3400" b="1" dirty="0"/>
              <a:t>3</a:t>
            </a:r>
            <a:r>
              <a:rPr lang="en-US" sz="3400" b="1" baseline="30000" dirty="0"/>
              <a:t>RD</a:t>
            </a:r>
            <a:r>
              <a:rPr lang="en-US" sz="3400" b="1" dirty="0"/>
              <a:t> RED FLAG- ISOLATION AND COACHING</a:t>
            </a:r>
          </a:p>
        </p:txBody>
      </p:sp>
      <p:sp>
        <p:nvSpPr>
          <p:cNvPr id="3" name="Content Placeholder 2">
            <a:extLst>
              <a:ext uri="{FF2B5EF4-FFF2-40B4-BE49-F238E27FC236}">
                <a16:creationId xmlns:a16="http://schemas.microsoft.com/office/drawing/2014/main" id="{AB54F564-5CF8-D4E7-ABC7-4AFFE9FBED2F}"/>
              </a:ext>
            </a:extLst>
          </p:cNvPr>
          <p:cNvSpPr>
            <a:spLocks noGrp="1"/>
          </p:cNvSpPr>
          <p:nvPr>
            <p:ph type="body" sz="half" idx="2"/>
          </p:nvPr>
        </p:nvSpPr>
        <p:spPr>
          <a:xfrm>
            <a:off x="680976" y="1794076"/>
            <a:ext cx="5415024" cy="4562274"/>
          </a:xfrm>
        </p:spPr>
        <p:txBody>
          <a:bodyPr>
            <a:normAutofit lnSpcReduction="10000"/>
          </a:bodyPr>
          <a:lstStyle/>
          <a:p>
            <a:pPr>
              <a:buFont typeface="Wingdings" panose="05000000000000000000" pitchFamily="2" charset="2"/>
              <a:buChar char="Ø"/>
            </a:pPr>
            <a:r>
              <a:rPr lang="en-US" sz="2400" dirty="0"/>
              <a:t>Did they tell you not to call someone, i.e. police, your bank, partner, family member?</a:t>
            </a:r>
          </a:p>
          <a:p>
            <a:pPr>
              <a:buFont typeface="Wingdings" panose="05000000000000000000" pitchFamily="2" charset="2"/>
              <a:buChar char="Ø"/>
            </a:pPr>
            <a:endParaRPr lang="en-US" sz="2400" dirty="0"/>
          </a:p>
          <a:p>
            <a:pPr>
              <a:buFont typeface="Wingdings" panose="05000000000000000000" pitchFamily="2" charset="2"/>
              <a:buChar char="Ø"/>
            </a:pPr>
            <a:r>
              <a:rPr lang="en-US" sz="2400" dirty="0"/>
              <a:t>Did they give you a script for the bank teller or cashier?</a:t>
            </a:r>
          </a:p>
          <a:p>
            <a:pPr>
              <a:buFont typeface="Wingdings" panose="05000000000000000000" pitchFamily="2" charset="2"/>
              <a:buChar char="Ø"/>
            </a:pPr>
            <a:endParaRPr lang="en-US" sz="2400" dirty="0"/>
          </a:p>
          <a:p>
            <a:pPr>
              <a:buFont typeface="Wingdings" panose="05000000000000000000" pitchFamily="2" charset="2"/>
              <a:buChar char="Ø"/>
            </a:pPr>
            <a:r>
              <a:rPr lang="en-US" sz="2400" dirty="0"/>
              <a:t>No legitimate business or government agency is going to ask you to lie.</a:t>
            </a:r>
          </a:p>
          <a:p>
            <a:endParaRPr lang="en-US" sz="2000" dirty="0"/>
          </a:p>
          <a:p>
            <a:pPr>
              <a:buFont typeface="Wingdings" panose="05000000000000000000" pitchFamily="2" charset="2"/>
              <a:buChar char="Ø"/>
            </a:pPr>
            <a:r>
              <a:rPr lang="en-US" sz="2000" b="1" dirty="0"/>
              <a:t>STOP COMMUNICATING AND CONTACT A SAFE, VALID SOURCE.</a:t>
            </a:r>
          </a:p>
        </p:txBody>
      </p:sp>
    </p:spTree>
    <p:extLst>
      <p:ext uri="{BB962C8B-B14F-4D97-AF65-F5344CB8AC3E}">
        <p14:creationId xmlns:p14="http://schemas.microsoft.com/office/powerpoint/2010/main" val="42191767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65735-0373-C76F-147A-7FB9C30C0F53}"/>
              </a:ext>
            </a:extLst>
          </p:cNvPr>
          <p:cNvSpPr>
            <a:spLocks noGrp="1"/>
          </p:cNvSpPr>
          <p:nvPr>
            <p:ph type="title"/>
          </p:nvPr>
        </p:nvSpPr>
        <p:spPr>
          <a:xfrm>
            <a:off x="1279132" y="529581"/>
            <a:ext cx="8911687" cy="1280890"/>
          </a:xfrm>
        </p:spPr>
        <p:txBody>
          <a:bodyPr/>
          <a:lstStyle/>
          <a:p>
            <a:r>
              <a:rPr lang="en-US" dirty="0"/>
              <a:t>SAFETY FIRST</a:t>
            </a:r>
          </a:p>
        </p:txBody>
      </p:sp>
      <p:sp>
        <p:nvSpPr>
          <p:cNvPr id="3" name="Content Placeholder 2">
            <a:extLst>
              <a:ext uri="{FF2B5EF4-FFF2-40B4-BE49-F238E27FC236}">
                <a16:creationId xmlns:a16="http://schemas.microsoft.com/office/drawing/2014/main" id="{97E4C393-35C4-AC26-6B40-F69AFA0239A7}"/>
              </a:ext>
            </a:extLst>
          </p:cNvPr>
          <p:cNvSpPr>
            <a:spLocks noGrp="1"/>
          </p:cNvSpPr>
          <p:nvPr>
            <p:ph idx="1"/>
          </p:nvPr>
        </p:nvSpPr>
        <p:spPr>
          <a:xfrm>
            <a:off x="1279132" y="1734368"/>
            <a:ext cx="8915400" cy="4594051"/>
          </a:xfrm>
        </p:spPr>
        <p:txBody>
          <a:bodyPr>
            <a:normAutofit/>
          </a:bodyPr>
          <a:lstStyle/>
          <a:p>
            <a:pPr>
              <a:spcAft>
                <a:spcPts val="1200"/>
              </a:spcAft>
              <a:buFont typeface="Wingdings" panose="05000000000000000000" pitchFamily="2" charset="2"/>
              <a:buChar char="Ø"/>
            </a:pPr>
            <a:r>
              <a:rPr lang="en-US" sz="2400" dirty="0">
                <a:solidFill>
                  <a:schemeClr val="tx1"/>
                </a:solidFill>
              </a:rPr>
              <a:t>SLOW DOWN.  Nothing is an emergency unless it’s your health or your house is on fire.</a:t>
            </a:r>
          </a:p>
          <a:p>
            <a:pPr>
              <a:spcAft>
                <a:spcPts val="1200"/>
              </a:spcAft>
              <a:buFont typeface="Wingdings" panose="05000000000000000000" pitchFamily="2" charset="2"/>
              <a:buChar char="Ø"/>
            </a:pPr>
            <a:r>
              <a:rPr lang="en-US" sz="2400" dirty="0">
                <a:solidFill>
                  <a:schemeClr val="tx1"/>
                </a:solidFill>
              </a:rPr>
              <a:t>BREATHE. Take 5-10 deep breaths, exhaling longer than you inhale.  Reset your critical thinking brain.</a:t>
            </a:r>
          </a:p>
          <a:p>
            <a:pPr>
              <a:spcAft>
                <a:spcPts val="1200"/>
              </a:spcAft>
              <a:buFont typeface="Wingdings" panose="05000000000000000000" pitchFamily="2" charset="2"/>
              <a:buChar char="Ø"/>
            </a:pPr>
            <a:r>
              <a:rPr lang="en-US" sz="2400" dirty="0">
                <a:solidFill>
                  <a:schemeClr val="tx1"/>
                </a:solidFill>
              </a:rPr>
              <a:t>TRUST YOUR GUT. If something doesn’t feel right, stop, ask questions, seek help from trusted sources.</a:t>
            </a:r>
          </a:p>
          <a:p>
            <a:pPr>
              <a:buFont typeface="Wingdings" panose="05000000000000000000" pitchFamily="2" charset="2"/>
              <a:buChar char="Ø"/>
            </a:pPr>
            <a:r>
              <a:rPr lang="en-US" sz="2400" dirty="0">
                <a:solidFill>
                  <a:schemeClr val="tx1"/>
                </a:solidFill>
              </a:rPr>
              <a:t>DO YOUR RESEARCH. Double check phone numbers, contact a family member, drive to the bank, etc.</a:t>
            </a:r>
          </a:p>
        </p:txBody>
      </p:sp>
      <p:pic>
        <p:nvPicPr>
          <p:cNvPr id="5" name="Picture 4" descr="A red sign with white text&#10;&#10;Description automatically generated">
            <a:extLst>
              <a:ext uri="{FF2B5EF4-FFF2-40B4-BE49-F238E27FC236}">
                <a16:creationId xmlns:a16="http://schemas.microsoft.com/office/drawing/2014/main" id="{87A43B7E-4C2A-8819-48CA-2E92FF77F1AB}"/>
              </a:ext>
            </a:extLst>
          </p:cNvPr>
          <p:cNvPicPr>
            <a:picLocks noChangeAspect="1"/>
          </p:cNvPicPr>
          <p:nvPr/>
        </p:nvPicPr>
        <p:blipFill>
          <a:blip r:embed="rId2"/>
          <a:stretch>
            <a:fillRect/>
          </a:stretch>
        </p:blipFill>
        <p:spPr>
          <a:xfrm>
            <a:off x="10457793" y="0"/>
            <a:ext cx="1734207" cy="1810471"/>
          </a:xfrm>
          <a:prstGeom prst="rect">
            <a:avLst/>
          </a:prstGeom>
        </p:spPr>
      </p:pic>
    </p:spTree>
    <p:extLst>
      <p:ext uri="{BB962C8B-B14F-4D97-AF65-F5344CB8AC3E}">
        <p14:creationId xmlns:p14="http://schemas.microsoft.com/office/powerpoint/2010/main" val="12959629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E9505-C94C-EAAE-E457-07BAE66E19CC}"/>
              </a:ext>
            </a:extLst>
          </p:cNvPr>
          <p:cNvSpPr>
            <a:spLocks noGrp="1"/>
          </p:cNvSpPr>
          <p:nvPr>
            <p:ph type="title"/>
          </p:nvPr>
        </p:nvSpPr>
        <p:spPr>
          <a:xfrm>
            <a:off x="2592925" y="624110"/>
            <a:ext cx="8911687" cy="890365"/>
          </a:xfrm>
        </p:spPr>
        <p:txBody>
          <a:bodyPr/>
          <a:lstStyle/>
          <a:p>
            <a:r>
              <a:rPr lang="en-US" dirty="0"/>
              <a:t>PLEASE REMEMBER:</a:t>
            </a:r>
          </a:p>
        </p:txBody>
      </p:sp>
      <p:sp>
        <p:nvSpPr>
          <p:cNvPr id="3" name="Content Placeholder 2">
            <a:extLst>
              <a:ext uri="{FF2B5EF4-FFF2-40B4-BE49-F238E27FC236}">
                <a16:creationId xmlns:a16="http://schemas.microsoft.com/office/drawing/2014/main" id="{E1725C3A-2C98-33DF-4B94-CBE0D493D481}"/>
              </a:ext>
            </a:extLst>
          </p:cNvPr>
          <p:cNvSpPr>
            <a:spLocks noGrp="1"/>
          </p:cNvSpPr>
          <p:nvPr>
            <p:ph idx="1"/>
          </p:nvPr>
        </p:nvSpPr>
        <p:spPr>
          <a:xfrm>
            <a:off x="1559198" y="1514475"/>
            <a:ext cx="8915400" cy="4842031"/>
          </a:xfrm>
        </p:spPr>
        <p:txBody>
          <a:bodyPr>
            <a:normAutofit/>
          </a:bodyPr>
          <a:lstStyle/>
          <a:p>
            <a:pPr>
              <a:spcAft>
                <a:spcPts val="1200"/>
              </a:spcAft>
              <a:buFont typeface="Wingdings" panose="05000000000000000000" pitchFamily="2" charset="2"/>
              <a:buChar char="Ø"/>
            </a:pPr>
            <a:r>
              <a:rPr lang="en-US" sz="2400" dirty="0">
                <a:solidFill>
                  <a:schemeClr val="tx1"/>
                </a:solidFill>
              </a:rPr>
              <a:t>Never call the phone numbers back from the scammer calls from, do your own research to contact the company and ask questions.</a:t>
            </a:r>
            <a:endParaRPr lang="en-US" sz="2400" b="0" dirty="0">
              <a:solidFill>
                <a:schemeClr val="tx1"/>
              </a:solidFill>
            </a:endParaRPr>
          </a:p>
          <a:p>
            <a:pPr>
              <a:spcAft>
                <a:spcPts val="1200"/>
              </a:spcAft>
              <a:buFont typeface="Wingdings" panose="05000000000000000000" pitchFamily="2" charset="2"/>
              <a:buChar char="Ø"/>
            </a:pPr>
            <a:r>
              <a:rPr lang="en-US" sz="2400" dirty="0">
                <a:solidFill>
                  <a:schemeClr val="tx1"/>
                </a:solidFill>
              </a:rPr>
              <a:t>Never take part in free trial offers without doing your research to include understanding the Terms and Conditions.</a:t>
            </a:r>
            <a:endParaRPr lang="en-US" sz="2400" b="0" dirty="0">
              <a:solidFill>
                <a:schemeClr val="tx1"/>
              </a:solidFill>
            </a:endParaRPr>
          </a:p>
          <a:p>
            <a:pPr>
              <a:spcAft>
                <a:spcPts val="1200"/>
              </a:spcAft>
              <a:buFont typeface="Wingdings" panose="05000000000000000000" pitchFamily="2" charset="2"/>
              <a:buChar char="Ø"/>
            </a:pPr>
            <a:r>
              <a:rPr lang="en-US" sz="2400" dirty="0">
                <a:solidFill>
                  <a:schemeClr val="tx1"/>
                </a:solidFill>
              </a:rPr>
              <a:t>NEVER deposit a check and wire or cash app money back.</a:t>
            </a:r>
            <a:endParaRPr lang="en-US" sz="2400" b="1" dirty="0">
              <a:solidFill>
                <a:schemeClr val="tx1"/>
              </a:solidFill>
            </a:endParaRPr>
          </a:p>
          <a:p>
            <a:pPr>
              <a:spcAft>
                <a:spcPts val="1200"/>
              </a:spcAft>
              <a:buFont typeface="Wingdings" panose="05000000000000000000" pitchFamily="2" charset="2"/>
              <a:buChar char="Ø"/>
            </a:pPr>
            <a:r>
              <a:rPr lang="en-US" sz="2400" dirty="0">
                <a:solidFill>
                  <a:schemeClr val="tx1"/>
                </a:solidFill>
              </a:rPr>
              <a:t>DO NOT ASK for verification of who they are or the prize, they can generate fake letters that look real, i.e., make it look like it comes from Bank of America.</a:t>
            </a:r>
          </a:p>
          <a:p>
            <a:endParaRPr lang="en-US" dirty="0"/>
          </a:p>
        </p:txBody>
      </p:sp>
    </p:spTree>
    <p:extLst>
      <p:ext uri="{BB962C8B-B14F-4D97-AF65-F5344CB8AC3E}">
        <p14:creationId xmlns:p14="http://schemas.microsoft.com/office/powerpoint/2010/main" val="30287789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D8D48-4C75-625E-3FD3-0B17675C6945}"/>
              </a:ext>
            </a:extLst>
          </p:cNvPr>
          <p:cNvSpPr>
            <a:spLocks noGrp="1"/>
          </p:cNvSpPr>
          <p:nvPr>
            <p:ph type="title"/>
          </p:nvPr>
        </p:nvSpPr>
        <p:spPr/>
        <p:txBody>
          <a:bodyPr/>
          <a:lstStyle/>
          <a:p>
            <a:r>
              <a:rPr lang="en-US" dirty="0"/>
              <a:t>TECHNOLOGY TRICKS	</a:t>
            </a:r>
          </a:p>
        </p:txBody>
      </p:sp>
      <p:sp>
        <p:nvSpPr>
          <p:cNvPr id="3" name="Content Placeholder 2">
            <a:extLst>
              <a:ext uri="{FF2B5EF4-FFF2-40B4-BE49-F238E27FC236}">
                <a16:creationId xmlns:a16="http://schemas.microsoft.com/office/drawing/2014/main" id="{4F7ED840-CD2D-5B93-0AE4-7189C9D0B175}"/>
              </a:ext>
            </a:extLst>
          </p:cNvPr>
          <p:cNvSpPr>
            <a:spLocks noGrp="1"/>
          </p:cNvSpPr>
          <p:nvPr>
            <p:ph idx="1"/>
          </p:nvPr>
        </p:nvSpPr>
        <p:spPr/>
        <p:txBody>
          <a:bodyPr>
            <a:normAutofit fontScale="77500" lnSpcReduction="20000"/>
          </a:bodyPr>
          <a:lstStyle/>
          <a:p>
            <a:pPr>
              <a:spcAft>
                <a:spcPts val="1200"/>
              </a:spcAft>
              <a:buFont typeface="Wingdings" panose="05000000000000000000" pitchFamily="2" charset="2"/>
              <a:buChar char="Ø"/>
            </a:pPr>
            <a:r>
              <a:rPr lang="en-US" sz="2800" b="1" dirty="0"/>
              <a:t>SPOOFING PHONE CALLS</a:t>
            </a:r>
            <a:r>
              <a:rPr lang="en-US" sz="2800" dirty="0"/>
              <a:t>- faking the caller ID.</a:t>
            </a:r>
            <a:endParaRPr lang="en-US" sz="2800" b="1" dirty="0"/>
          </a:p>
          <a:p>
            <a:pPr>
              <a:spcAft>
                <a:spcPts val="1200"/>
              </a:spcAft>
              <a:buFont typeface="Wingdings" panose="05000000000000000000" pitchFamily="2" charset="2"/>
              <a:buChar char="Ø"/>
            </a:pPr>
            <a:r>
              <a:rPr lang="en-US" sz="2800" b="1" dirty="0"/>
              <a:t>VOIP PHONE CALLS</a:t>
            </a:r>
            <a:r>
              <a:rPr lang="en-US" sz="2800" dirty="0"/>
              <a:t>-</a:t>
            </a:r>
            <a:r>
              <a:rPr lang="en-US" sz="2800" b="0" i="0" dirty="0">
                <a:effectLst/>
              </a:rPr>
              <a:t>Voice-Over Internet Protocol</a:t>
            </a:r>
            <a:r>
              <a:rPr lang="en-US" sz="2800" dirty="0"/>
              <a:t>.  It works like a virtual number and </a:t>
            </a:r>
            <a:r>
              <a:rPr lang="en-US" sz="2800" b="0" i="0" dirty="0">
                <a:effectLst/>
              </a:rPr>
              <a:t>facilitates phone calls using an Internet connection. The number itself isn’t tied to a device or a geographical location.</a:t>
            </a:r>
          </a:p>
          <a:p>
            <a:pPr>
              <a:spcAft>
                <a:spcPts val="1200"/>
              </a:spcAft>
              <a:buFont typeface="Wingdings" panose="05000000000000000000" pitchFamily="2" charset="2"/>
              <a:buChar char="Ø"/>
            </a:pPr>
            <a:r>
              <a:rPr lang="en-US" sz="2800" b="1" dirty="0"/>
              <a:t>FAKE ACCOUNTS- </a:t>
            </a:r>
            <a:r>
              <a:rPr lang="en-US" sz="2800" dirty="0"/>
              <a:t>Anyone can steal other people’s photos on social media and create a fake account. </a:t>
            </a:r>
          </a:p>
          <a:p>
            <a:pPr>
              <a:spcAft>
                <a:spcPts val="1200"/>
              </a:spcAft>
              <a:buFont typeface="Wingdings" panose="05000000000000000000" pitchFamily="2" charset="2"/>
              <a:buChar char="Ø"/>
            </a:pPr>
            <a:r>
              <a:rPr lang="en-US" sz="2800" b="1" dirty="0"/>
              <a:t>DEEP FAKE- </a:t>
            </a:r>
            <a:r>
              <a:rPr lang="en-US" sz="2800" dirty="0"/>
              <a:t>Technology allows the ability to create a video with a single photo.</a:t>
            </a:r>
          </a:p>
          <a:p>
            <a:pPr>
              <a:spcAft>
                <a:spcPts val="1200"/>
              </a:spcAft>
              <a:buFont typeface="Wingdings" panose="05000000000000000000" pitchFamily="2" charset="2"/>
              <a:buChar char="Ø"/>
            </a:pPr>
            <a:r>
              <a:rPr lang="en-US" sz="2800" b="1" dirty="0"/>
              <a:t>VOICE CLONING- </a:t>
            </a:r>
            <a:r>
              <a:rPr lang="en-US" sz="2800" dirty="0"/>
              <a:t>theft of a sound byte of someone’s video allows to duplicate that voice. </a:t>
            </a:r>
          </a:p>
          <a:p>
            <a:endParaRPr lang="en-US" dirty="0"/>
          </a:p>
        </p:txBody>
      </p:sp>
    </p:spTree>
    <p:extLst>
      <p:ext uri="{BB962C8B-B14F-4D97-AF65-F5344CB8AC3E}">
        <p14:creationId xmlns:p14="http://schemas.microsoft.com/office/powerpoint/2010/main" val="10745079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5120" y="949960"/>
            <a:ext cx="11423091" cy="4216539"/>
          </a:xfrm>
          <a:prstGeom prst="rect">
            <a:avLst/>
          </a:prstGeom>
        </p:spPr>
        <p:txBody>
          <a:bodyPr wrap="square">
            <a:spAutoFit/>
          </a:bodyPr>
          <a:lstStyle/>
          <a:p>
            <a:pPr algn="ctr"/>
            <a:r>
              <a:rPr lang="en-US" sz="4000" dirty="0"/>
              <a:t>Introducing our Presenters:</a:t>
            </a:r>
          </a:p>
          <a:p>
            <a:pPr algn="ctr"/>
            <a:endParaRPr lang="en-US" sz="1600" dirty="0"/>
          </a:p>
          <a:p>
            <a:pPr marL="285750" marR="0" lvl="1" indent="-285750">
              <a:lnSpc>
                <a:spcPct val="150000"/>
              </a:lnSpc>
              <a:buFont typeface="Arial" panose="020B0604020202020204" pitchFamily="34" charset="0"/>
              <a:buChar char="•"/>
            </a:pPr>
            <a:r>
              <a:rPr lang="en-US" sz="2000" dirty="0">
                <a:effectLst/>
                <a:ea typeface="Calibri" panose="020F0502020204030204" pitchFamily="34" charset="0"/>
                <a:cs typeface="Calibri" panose="020F0502020204030204" pitchFamily="34" charset="0"/>
              </a:rPr>
              <a:t>Cynnomon Gordon, Director Fraud Operations</a:t>
            </a:r>
            <a:endParaRPr lang="en-US" sz="2000" dirty="0">
              <a:effectLst/>
              <a:ea typeface="Calibri" panose="020F0502020204030204" pitchFamily="34" charset="0"/>
              <a:cs typeface="Times New Roman" panose="02020603050405020304" pitchFamily="18" charset="0"/>
            </a:endParaRPr>
          </a:p>
          <a:p>
            <a:pPr marL="285750" marR="0" lvl="1" indent="-285750">
              <a:lnSpc>
                <a:spcPct val="150000"/>
              </a:lnSpc>
              <a:buFont typeface="Arial" panose="020B0604020202020204" pitchFamily="34" charset="0"/>
              <a:buChar char="•"/>
            </a:pPr>
            <a:r>
              <a:rPr lang="en-US" sz="2000" dirty="0">
                <a:effectLst/>
                <a:ea typeface="Calibri" panose="020F0502020204030204" pitchFamily="34" charset="0"/>
                <a:cs typeface="Calibri" panose="020F0502020204030204" pitchFamily="34" charset="0"/>
              </a:rPr>
              <a:t>Julie Lopez, Senior Fraud Analyst </a:t>
            </a:r>
            <a:endParaRPr lang="en-US" sz="2000" dirty="0">
              <a:ea typeface="Calibri" panose="020F0502020204030204" pitchFamily="34" charset="0"/>
              <a:cs typeface="Times New Roman" panose="02020603050405020304" pitchFamily="18" charset="0"/>
            </a:endParaRPr>
          </a:p>
          <a:p>
            <a:pPr marL="285750" marR="0" lvl="1" indent="-285750">
              <a:lnSpc>
                <a:spcPct val="150000"/>
              </a:lnSpc>
              <a:buFont typeface="Arial" panose="020B0604020202020204" pitchFamily="34" charset="0"/>
              <a:buChar char="•"/>
            </a:pPr>
            <a:r>
              <a:rPr lang="en-US" sz="2000" dirty="0">
                <a:effectLst/>
                <a:ea typeface="Calibri" panose="020F0502020204030204" pitchFamily="34" charset="0"/>
                <a:cs typeface="Calibri" panose="020F0502020204030204" pitchFamily="34" charset="0"/>
              </a:rPr>
              <a:t>Crystal Salazar, Fraud Analyst</a:t>
            </a:r>
          </a:p>
          <a:p>
            <a:pPr marL="285750" marR="0" lvl="1" indent="-285750">
              <a:lnSpc>
                <a:spcPct val="150000"/>
              </a:lnSpc>
              <a:buFont typeface="Arial" panose="020B0604020202020204" pitchFamily="34" charset="0"/>
              <a:buChar char="•"/>
            </a:pPr>
            <a:r>
              <a:rPr lang="en-US" sz="2000" dirty="0">
                <a:effectLst/>
                <a:ea typeface="Calibri" panose="020F0502020204030204" pitchFamily="34" charset="0"/>
                <a:cs typeface="Calibri" panose="020F0502020204030204" pitchFamily="34" charset="0"/>
              </a:rPr>
              <a:t>Maria Mendoza, Fraud Analyst</a:t>
            </a:r>
            <a:endParaRPr lang="en-US" sz="2000" dirty="0">
              <a:ea typeface="Calibri" panose="020F0502020204030204" pitchFamily="34" charset="0"/>
              <a:cs typeface="Times New Roman" panose="02020603050405020304" pitchFamily="18" charset="0"/>
            </a:endParaRPr>
          </a:p>
          <a:p>
            <a:pPr marL="285750" marR="0" lvl="1" indent="-285750">
              <a:lnSpc>
                <a:spcPct val="150000"/>
              </a:lnSpc>
              <a:buFont typeface="Arial" panose="020B0604020202020204" pitchFamily="34" charset="0"/>
              <a:buChar char="•"/>
            </a:pPr>
            <a:r>
              <a:rPr lang="en-US" sz="2000" dirty="0">
                <a:effectLst/>
                <a:ea typeface="Times New Roman" panose="02020603050405020304" pitchFamily="18" charset="0"/>
              </a:rPr>
              <a:t>Detective Jeremy McConnell, Denver Police Department - Special Victims Unit (SVU)</a:t>
            </a:r>
          </a:p>
          <a:p>
            <a:pPr marL="285750" marR="0" lvl="1" indent="-285750">
              <a:lnSpc>
                <a:spcPct val="150000"/>
              </a:lnSpc>
              <a:buFont typeface="Arial" panose="020B0604020202020204" pitchFamily="34" charset="0"/>
              <a:buChar char="•"/>
            </a:pPr>
            <a:r>
              <a:rPr lang="en-US" sz="2000" dirty="0">
                <a:effectLst/>
                <a:ea typeface="Calibri" panose="020F0502020204030204" pitchFamily="34" charset="0"/>
                <a:cs typeface="Calibri" panose="020F0502020204030204" pitchFamily="34" charset="0"/>
              </a:rPr>
              <a:t>Lynn Lowe, Denver City Attorney's Office - Senior Resource Advocate Navigator</a:t>
            </a:r>
            <a:endParaRPr lang="en-US" sz="2000" dirty="0">
              <a:effectLst/>
              <a:ea typeface="Calibri" panose="020F0502020204030204" pitchFamily="34" charset="0"/>
              <a:cs typeface="Times New Roman" panose="02020603050405020304" pitchFamily="18" charset="0"/>
            </a:endParaRPr>
          </a:p>
          <a:p>
            <a:endParaRPr lang="en-US" sz="3200" dirty="0"/>
          </a:p>
        </p:txBody>
      </p:sp>
    </p:spTree>
    <p:extLst>
      <p:ext uri="{BB962C8B-B14F-4D97-AF65-F5344CB8AC3E}">
        <p14:creationId xmlns:p14="http://schemas.microsoft.com/office/powerpoint/2010/main" val="41979937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0654A-9894-5D1F-4AC3-54920E56F2AC}"/>
              </a:ext>
            </a:extLst>
          </p:cNvPr>
          <p:cNvSpPr>
            <a:spLocks noGrp="1"/>
          </p:cNvSpPr>
          <p:nvPr>
            <p:ph type="title"/>
          </p:nvPr>
        </p:nvSpPr>
        <p:spPr>
          <a:xfrm>
            <a:off x="956985" y="709448"/>
            <a:ext cx="8911687" cy="940992"/>
          </a:xfrm>
        </p:spPr>
        <p:txBody>
          <a:bodyPr/>
          <a:lstStyle/>
          <a:p>
            <a:r>
              <a:rPr lang="en-US" dirty="0"/>
              <a:t>TECHNOLOGY TRICKS</a:t>
            </a:r>
          </a:p>
        </p:txBody>
      </p:sp>
      <p:sp>
        <p:nvSpPr>
          <p:cNvPr id="3" name="Content Placeholder 2">
            <a:extLst>
              <a:ext uri="{FF2B5EF4-FFF2-40B4-BE49-F238E27FC236}">
                <a16:creationId xmlns:a16="http://schemas.microsoft.com/office/drawing/2014/main" id="{0A4D3B10-E67D-0740-4FF0-40EA20658FF2}"/>
              </a:ext>
            </a:extLst>
          </p:cNvPr>
          <p:cNvSpPr>
            <a:spLocks noGrp="1"/>
          </p:cNvSpPr>
          <p:nvPr>
            <p:ph idx="1"/>
          </p:nvPr>
        </p:nvSpPr>
        <p:spPr>
          <a:xfrm>
            <a:off x="1370012" y="2143359"/>
            <a:ext cx="8915400" cy="4104193"/>
          </a:xfrm>
        </p:spPr>
        <p:txBody>
          <a:bodyPr>
            <a:normAutofit/>
          </a:bodyPr>
          <a:lstStyle/>
          <a:p>
            <a:pPr>
              <a:buFont typeface="Wingdings" panose="05000000000000000000" pitchFamily="2" charset="2"/>
              <a:buChar char="Ø"/>
            </a:pPr>
            <a:r>
              <a:rPr lang="en-US" sz="2800" dirty="0"/>
              <a:t>Don’t believe your caller ID.</a:t>
            </a:r>
          </a:p>
          <a:p>
            <a:pPr>
              <a:buFont typeface="Wingdings" panose="05000000000000000000" pitchFamily="2" charset="2"/>
              <a:buChar char="Ø"/>
            </a:pPr>
            <a:r>
              <a:rPr lang="en-US" sz="2800" dirty="0"/>
              <a:t>DO NOT pay for anything you didn't order.</a:t>
            </a:r>
          </a:p>
          <a:p>
            <a:pPr>
              <a:buFont typeface="Wingdings" panose="05000000000000000000" pitchFamily="2" charset="2"/>
              <a:buChar char="Ø"/>
            </a:pPr>
            <a:r>
              <a:rPr lang="en-US" sz="2800" dirty="0"/>
              <a:t>NEVER prepay for a service.</a:t>
            </a:r>
          </a:p>
          <a:p>
            <a:pPr>
              <a:buFont typeface="Wingdings" panose="05000000000000000000" pitchFamily="2" charset="2"/>
              <a:buChar char="Ø"/>
            </a:pPr>
            <a:r>
              <a:rPr lang="en-US" sz="2800" dirty="0"/>
              <a:t>Don't respond to offers to "opt out" of future calls: That alerts callers to a working number.</a:t>
            </a:r>
          </a:p>
          <a:p>
            <a:endParaRPr lang="en-US" dirty="0"/>
          </a:p>
        </p:txBody>
      </p:sp>
    </p:spTree>
    <p:extLst>
      <p:ext uri="{BB962C8B-B14F-4D97-AF65-F5344CB8AC3E}">
        <p14:creationId xmlns:p14="http://schemas.microsoft.com/office/powerpoint/2010/main" val="33046005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C4F1A-5321-5130-C48B-C5EE40F38EDB}"/>
              </a:ext>
            </a:extLst>
          </p:cNvPr>
          <p:cNvSpPr>
            <a:spLocks noGrp="1"/>
          </p:cNvSpPr>
          <p:nvPr>
            <p:ph type="title"/>
          </p:nvPr>
        </p:nvSpPr>
        <p:spPr>
          <a:xfrm>
            <a:off x="589122" y="685800"/>
            <a:ext cx="8911687" cy="940992"/>
          </a:xfrm>
        </p:spPr>
        <p:txBody>
          <a:bodyPr/>
          <a:lstStyle/>
          <a:p>
            <a:r>
              <a:rPr lang="en-US" dirty="0"/>
              <a:t>TECHNOLOGY TRICKS	</a:t>
            </a:r>
          </a:p>
        </p:txBody>
      </p:sp>
      <p:sp>
        <p:nvSpPr>
          <p:cNvPr id="3" name="Content Placeholder 2">
            <a:extLst>
              <a:ext uri="{FF2B5EF4-FFF2-40B4-BE49-F238E27FC236}">
                <a16:creationId xmlns:a16="http://schemas.microsoft.com/office/drawing/2014/main" id="{CD238C2B-3ED0-3361-8739-96A21D05405B}"/>
              </a:ext>
            </a:extLst>
          </p:cNvPr>
          <p:cNvSpPr>
            <a:spLocks noGrp="1"/>
          </p:cNvSpPr>
          <p:nvPr>
            <p:ph idx="1"/>
          </p:nvPr>
        </p:nvSpPr>
        <p:spPr>
          <a:xfrm>
            <a:off x="1638300" y="1937378"/>
            <a:ext cx="8915400" cy="4234822"/>
          </a:xfrm>
        </p:spPr>
        <p:txBody>
          <a:bodyPr>
            <a:normAutofit fontScale="92500"/>
          </a:bodyPr>
          <a:lstStyle/>
          <a:p>
            <a:pPr>
              <a:spcBef>
                <a:spcPts val="1200"/>
              </a:spcBef>
              <a:spcAft>
                <a:spcPts val="1200"/>
              </a:spcAft>
              <a:buFont typeface="Wingdings" panose="05000000000000000000" pitchFamily="2" charset="2"/>
              <a:buChar char="Ø"/>
            </a:pPr>
            <a:r>
              <a:rPr lang="en-US" sz="3800" dirty="0"/>
              <a:t>DISREGARD URGENT EMAILS, i.e., PayPal, Amazon, McAfee, Norton, etc.</a:t>
            </a:r>
          </a:p>
          <a:p>
            <a:pPr>
              <a:lnSpc>
                <a:spcPct val="120000"/>
              </a:lnSpc>
              <a:spcBef>
                <a:spcPts val="1200"/>
              </a:spcBef>
              <a:spcAft>
                <a:spcPts val="1200"/>
              </a:spcAft>
              <a:buFont typeface="Wingdings" panose="05000000000000000000" pitchFamily="2" charset="2"/>
              <a:buChar char="Ø"/>
            </a:pPr>
            <a:r>
              <a:rPr lang="en-US" sz="3800" dirty="0"/>
              <a:t>Pay attention to the email address</a:t>
            </a:r>
          </a:p>
          <a:p>
            <a:pPr algn="ctr">
              <a:buFont typeface="Wingdings" panose="05000000000000000000" pitchFamily="2" charset="2"/>
              <a:buChar char="Ø"/>
            </a:pPr>
            <a:r>
              <a:rPr lang="en-US" sz="3200" dirty="0"/>
              <a:t>JOHNWAYNE9@GMAIL.COM</a:t>
            </a:r>
          </a:p>
          <a:p>
            <a:pPr marL="0" indent="0" algn="ctr">
              <a:buNone/>
            </a:pPr>
            <a:r>
              <a:rPr lang="en-US" sz="3200" dirty="0"/>
              <a:t>VS</a:t>
            </a:r>
          </a:p>
          <a:p>
            <a:pPr algn="ctr">
              <a:buFont typeface="Wingdings" panose="05000000000000000000" pitchFamily="2" charset="2"/>
              <a:buChar char="Ø"/>
            </a:pPr>
            <a:r>
              <a:rPr lang="en-US" sz="3200" dirty="0"/>
              <a:t>JOHNWAYNE9@YAHOO.COM</a:t>
            </a:r>
          </a:p>
          <a:p>
            <a:pPr marL="0" indent="0" algn="ctr">
              <a:buNone/>
            </a:pPr>
            <a:r>
              <a:rPr lang="en-US" sz="1800" dirty="0"/>
              <a:t>.</a:t>
            </a:r>
          </a:p>
          <a:p>
            <a:endParaRPr lang="en-US" dirty="0"/>
          </a:p>
        </p:txBody>
      </p:sp>
    </p:spTree>
    <p:extLst>
      <p:ext uri="{BB962C8B-B14F-4D97-AF65-F5344CB8AC3E}">
        <p14:creationId xmlns:p14="http://schemas.microsoft.com/office/powerpoint/2010/main" val="5919258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ECD13-9672-E597-641A-E895A90D6C02}"/>
              </a:ext>
            </a:extLst>
          </p:cNvPr>
          <p:cNvSpPr>
            <a:spLocks noGrp="1"/>
          </p:cNvSpPr>
          <p:nvPr>
            <p:ph type="title"/>
          </p:nvPr>
        </p:nvSpPr>
        <p:spPr/>
        <p:txBody>
          <a:bodyPr/>
          <a:lstStyle/>
          <a:p>
            <a:r>
              <a:rPr lang="en-US" dirty="0"/>
              <a:t>TECHNOLOGY TRICKS</a:t>
            </a:r>
          </a:p>
        </p:txBody>
      </p:sp>
      <p:sp>
        <p:nvSpPr>
          <p:cNvPr id="3" name="Content Placeholder 2">
            <a:extLst>
              <a:ext uri="{FF2B5EF4-FFF2-40B4-BE49-F238E27FC236}">
                <a16:creationId xmlns:a16="http://schemas.microsoft.com/office/drawing/2014/main" id="{0B038FDF-235E-E7D4-F9C2-A595F9DAFA50}"/>
              </a:ext>
            </a:extLst>
          </p:cNvPr>
          <p:cNvSpPr>
            <a:spLocks noGrp="1"/>
          </p:cNvSpPr>
          <p:nvPr>
            <p:ph idx="1"/>
          </p:nvPr>
        </p:nvSpPr>
        <p:spPr>
          <a:xfrm>
            <a:off x="1285929" y="2322786"/>
            <a:ext cx="8915400" cy="4019550"/>
          </a:xfrm>
        </p:spPr>
        <p:txBody>
          <a:bodyPr/>
          <a:lstStyle/>
          <a:p>
            <a:pPr>
              <a:buFont typeface="Wingdings" panose="05000000000000000000" pitchFamily="2" charset="2"/>
              <a:buChar char="Ø"/>
            </a:pPr>
            <a:r>
              <a:rPr lang="en-US" sz="3200" dirty="0"/>
              <a:t>DO NOT CLICK ON ANY LINKS!</a:t>
            </a:r>
          </a:p>
          <a:p>
            <a:pPr>
              <a:buFont typeface="Wingdings" panose="05000000000000000000" pitchFamily="2" charset="2"/>
              <a:buChar char="Ø"/>
            </a:pPr>
            <a:r>
              <a:rPr lang="en-US" sz="3200" dirty="0"/>
              <a:t>DO NOT call Customer Service Numbers provided in emails or texts.</a:t>
            </a:r>
          </a:p>
          <a:p>
            <a:pPr>
              <a:buFont typeface="Wingdings" panose="05000000000000000000" pitchFamily="2" charset="2"/>
              <a:buChar char="Ø"/>
            </a:pPr>
            <a:r>
              <a:rPr lang="en-US" sz="3200" dirty="0"/>
              <a:t>Double check numbers you are calling and if something doesn’t feel right, hang up!</a:t>
            </a:r>
          </a:p>
          <a:p>
            <a:endParaRPr lang="en-US" dirty="0"/>
          </a:p>
        </p:txBody>
      </p:sp>
    </p:spTree>
    <p:extLst>
      <p:ext uri="{BB962C8B-B14F-4D97-AF65-F5344CB8AC3E}">
        <p14:creationId xmlns:p14="http://schemas.microsoft.com/office/powerpoint/2010/main" val="26898802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E5BAF4-EC12-3E78-6EA4-52B509688E4D}"/>
              </a:ext>
            </a:extLst>
          </p:cNvPr>
          <p:cNvSpPr>
            <a:spLocks noGrp="1"/>
          </p:cNvSpPr>
          <p:nvPr>
            <p:ph type="title"/>
          </p:nvPr>
        </p:nvSpPr>
        <p:spPr>
          <a:xfrm>
            <a:off x="925453" y="769883"/>
            <a:ext cx="8911687" cy="940992"/>
          </a:xfrm>
        </p:spPr>
        <p:txBody>
          <a:bodyPr/>
          <a:lstStyle/>
          <a:p>
            <a:r>
              <a:rPr lang="en-US" dirty="0"/>
              <a:t>I.T. SUPPORT SCAM</a:t>
            </a:r>
          </a:p>
        </p:txBody>
      </p:sp>
      <p:sp>
        <p:nvSpPr>
          <p:cNvPr id="3" name="Content Placeholder 2">
            <a:extLst>
              <a:ext uri="{FF2B5EF4-FFF2-40B4-BE49-F238E27FC236}">
                <a16:creationId xmlns:a16="http://schemas.microsoft.com/office/drawing/2014/main" id="{6C802E03-344F-AF39-A821-91E248AD8BC1}"/>
              </a:ext>
            </a:extLst>
          </p:cNvPr>
          <p:cNvSpPr>
            <a:spLocks noGrp="1"/>
          </p:cNvSpPr>
          <p:nvPr>
            <p:ph idx="1"/>
          </p:nvPr>
        </p:nvSpPr>
        <p:spPr>
          <a:xfrm>
            <a:off x="1124607" y="1964267"/>
            <a:ext cx="10236500" cy="3924912"/>
          </a:xfrm>
        </p:spPr>
        <p:txBody>
          <a:bodyPr>
            <a:normAutofit/>
          </a:bodyPr>
          <a:lstStyle/>
          <a:p>
            <a:pPr>
              <a:buFont typeface="Wingdings" panose="05000000000000000000" pitchFamily="2" charset="2"/>
              <a:buChar char="Ø"/>
            </a:pPr>
            <a:r>
              <a:rPr lang="en-US" sz="2800" b="0" dirty="0"/>
              <a:t>TURN OFF YOUR COMPUTER AND UNPLUG YOUR WIFI IMMEDIATELY. </a:t>
            </a:r>
          </a:p>
          <a:p>
            <a:pPr>
              <a:buFont typeface="Wingdings" panose="05000000000000000000" pitchFamily="2" charset="2"/>
              <a:buChar char="Ø"/>
            </a:pPr>
            <a:endParaRPr lang="en-US" sz="2800" dirty="0"/>
          </a:p>
          <a:p>
            <a:pPr>
              <a:buFont typeface="Wingdings" panose="05000000000000000000" pitchFamily="2" charset="2"/>
              <a:buChar char="Ø"/>
            </a:pPr>
            <a:r>
              <a:rPr lang="en-US" sz="2800" b="0" dirty="0"/>
              <a:t>DO NOT LOG BACK ON UNTIL YOU HAVE HAD YOUR COMPUTER “SCRUBBED” BY A PROFESSIONAL COMPUTER REPAIR COMPANY.</a:t>
            </a:r>
            <a:endParaRPr lang="en-US" sz="2800" dirty="0"/>
          </a:p>
          <a:p>
            <a:endParaRPr lang="en-US" dirty="0"/>
          </a:p>
        </p:txBody>
      </p:sp>
    </p:spTree>
    <p:extLst>
      <p:ext uri="{BB962C8B-B14F-4D97-AF65-F5344CB8AC3E}">
        <p14:creationId xmlns:p14="http://schemas.microsoft.com/office/powerpoint/2010/main" val="31937105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E5BAF4-EC12-3E78-6EA4-52B509688E4D}"/>
              </a:ext>
            </a:extLst>
          </p:cNvPr>
          <p:cNvSpPr>
            <a:spLocks noGrp="1"/>
          </p:cNvSpPr>
          <p:nvPr>
            <p:ph type="title"/>
          </p:nvPr>
        </p:nvSpPr>
        <p:spPr>
          <a:xfrm>
            <a:off x="925453" y="769883"/>
            <a:ext cx="8911687" cy="940992"/>
          </a:xfrm>
        </p:spPr>
        <p:txBody>
          <a:bodyPr>
            <a:normAutofit/>
          </a:bodyPr>
          <a:lstStyle/>
          <a:p>
            <a:r>
              <a:rPr lang="en-US" sz="5000" dirty="0"/>
              <a:t>Resources</a:t>
            </a:r>
          </a:p>
        </p:txBody>
      </p:sp>
      <p:sp>
        <p:nvSpPr>
          <p:cNvPr id="3" name="Content Placeholder 2">
            <a:extLst>
              <a:ext uri="{FF2B5EF4-FFF2-40B4-BE49-F238E27FC236}">
                <a16:creationId xmlns:a16="http://schemas.microsoft.com/office/drawing/2014/main" id="{6C802E03-344F-AF39-A821-91E248AD8BC1}"/>
              </a:ext>
            </a:extLst>
          </p:cNvPr>
          <p:cNvSpPr>
            <a:spLocks noGrp="1"/>
          </p:cNvSpPr>
          <p:nvPr>
            <p:ph idx="1"/>
          </p:nvPr>
        </p:nvSpPr>
        <p:spPr>
          <a:xfrm>
            <a:off x="925453" y="1964267"/>
            <a:ext cx="10919706" cy="3924912"/>
          </a:xfrm>
        </p:spPr>
        <p:txBody>
          <a:bodyPr>
            <a:normAutofit/>
          </a:bodyPr>
          <a:lstStyle/>
          <a:p>
            <a:pPr eaLnBrk="0" fontAlgn="base" hangingPunct="0">
              <a:lnSpc>
                <a:spcPct val="100000"/>
              </a:lnSpc>
              <a:spcBef>
                <a:spcPct val="0"/>
              </a:spcBef>
              <a:spcAft>
                <a:spcPct val="0"/>
              </a:spcAft>
              <a:buFont typeface="Wingdings" panose="05000000000000000000" pitchFamily="2" charset="2"/>
              <a:buChar char="Ø"/>
            </a:pPr>
            <a:r>
              <a:rPr lang="en-US" altLang="en-US" sz="2800" dirty="0"/>
              <a:t>The Fraud Dept. is here to support you</a:t>
            </a:r>
          </a:p>
          <a:p>
            <a:pPr eaLnBrk="0" fontAlgn="base" hangingPunct="0">
              <a:lnSpc>
                <a:spcPct val="100000"/>
              </a:lnSpc>
              <a:spcBef>
                <a:spcPct val="0"/>
              </a:spcBef>
              <a:spcAft>
                <a:spcPct val="0"/>
              </a:spcAft>
              <a:buFont typeface="Wingdings" panose="05000000000000000000" pitchFamily="2" charset="2"/>
              <a:buChar char="Ø"/>
            </a:pPr>
            <a:r>
              <a:rPr lang="en-US" altLang="en-US" sz="2800" dirty="0"/>
              <a:t>The Denver Police Dept. is here to support you</a:t>
            </a:r>
          </a:p>
          <a:p>
            <a:pPr eaLnBrk="0" fontAlgn="base" hangingPunct="0">
              <a:lnSpc>
                <a:spcPct val="100000"/>
              </a:lnSpc>
              <a:spcBef>
                <a:spcPct val="0"/>
              </a:spcBef>
              <a:spcAft>
                <a:spcPct val="0"/>
              </a:spcAft>
              <a:buFont typeface="Wingdings" panose="05000000000000000000" pitchFamily="2" charset="2"/>
              <a:buChar char="Ø"/>
            </a:pPr>
            <a:r>
              <a:rPr lang="en-US" altLang="en-US" sz="2800" dirty="0">
                <a:hlinkClick r:id="rId3"/>
              </a:rPr>
              <a:t>www.IC3.gov</a:t>
            </a:r>
            <a:r>
              <a:rPr lang="en-US" altLang="en-US" sz="2800" dirty="0"/>
              <a:t>  Scam Reporting and Tips</a:t>
            </a:r>
          </a:p>
          <a:p>
            <a:pPr eaLnBrk="0" fontAlgn="base" hangingPunct="0">
              <a:lnSpc>
                <a:spcPct val="100000"/>
              </a:lnSpc>
              <a:spcBef>
                <a:spcPct val="0"/>
              </a:spcBef>
              <a:spcAft>
                <a:spcPct val="0"/>
              </a:spcAft>
              <a:buFont typeface="Wingdings" panose="05000000000000000000" pitchFamily="2" charset="2"/>
              <a:buChar char="Ø"/>
            </a:pPr>
            <a:r>
              <a:rPr lang="en-US" altLang="en-US" sz="2800" dirty="0"/>
              <a:t>Federal Trade Commission-</a:t>
            </a:r>
            <a:r>
              <a:rPr lang="en-US" sz="2800" dirty="0">
                <a:hlinkClick r:id="rId4"/>
              </a:rPr>
              <a:t>Federal Trade Commission | Protecting America's Consumers (ftc.gov)</a:t>
            </a:r>
            <a:endParaRPr lang="en-US" sz="2800" dirty="0"/>
          </a:p>
          <a:p>
            <a:pPr eaLnBrk="0" fontAlgn="base" hangingPunct="0">
              <a:lnSpc>
                <a:spcPct val="100000"/>
              </a:lnSpc>
              <a:spcBef>
                <a:spcPct val="0"/>
              </a:spcBef>
              <a:spcAft>
                <a:spcPct val="0"/>
              </a:spcAft>
              <a:buFont typeface="Wingdings" panose="05000000000000000000" pitchFamily="2" charset="2"/>
              <a:buChar char="Ø"/>
            </a:pPr>
            <a:r>
              <a:rPr lang="en-US" altLang="en-US" sz="2800" dirty="0"/>
              <a:t>IAFCI - The Protectors Podcast</a:t>
            </a:r>
          </a:p>
          <a:p>
            <a:pPr marL="0" indent="0" eaLnBrk="0" fontAlgn="base" hangingPunct="0">
              <a:lnSpc>
                <a:spcPct val="100000"/>
              </a:lnSpc>
              <a:spcBef>
                <a:spcPct val="0"/>
              </a:spcBef>
              <a:spcAft>
                <a:spcPct val="0"/>
              </a:spcAft>
              <a:buNone/>
            </a:pPr>
            <a:r>
              <a:rPr lang="en-US" altLang="en-US" dirty="0"/>
              <a:t>(International Association of Financial Crimes Investigators)</a:t>
            </a:r>
          </a:p>
          <a:p>
            <a:endParaRPr lang="en-US" dirty="0"/>
          </a:p>
        </p:txBody>
      </p:sp>
      <p:pic>
        <p:nvPicPr>
          <p:cNvPr id="5" name="Picture 4" descr="A group of colorful books&#10;&#10;Description automatically generated">
            <a:extLst>
              <a:ext uri="{FF2B5EF4-FFF2-40B4-BE49-F238E27FC236}">
                <a16:creationId xmlns:a16="http://schemas.microsoft.com/office/drawing/2014/main" id="{8676BDB2-6166-10F4-B1CD-02B0DA75264A}"/>
              </a:ext>
            </a:extLst>
          </p:cNvPr>
          <p:cNvPicPr>
            <a:picLocks noChangeAspect="1"/>
          </p:cNvPicPr>
          <p:nvPr/>
        </p:nvPicPr>
        <p:blipFill>
          <a:blip r:embed="rId5"/>
          <a:stretch>
            <a:fillRect/>
          </a:stretch>
        </p:blipFill>
        <p:spPr>
          <a:xfrm>
            <a:off x="1019502" y="5307724"/>
            <a:ext cx="10436773" cy="1440823"/>
          </a:xfrm>
          <a:prstGeom prst="rect">
            <a:avLst/>
          </a:prstGeom>
        </p:spPr>
      </p:pic>
    </p:spTree>
    <p:extLst>
      <p:ext uri="{BB962C8B-B14F-4D97-AF65-F5344CB8AC3E}">
        <p14:creationId xmlns:p14="http://schemas.microsoft.com/office/powerpoint/2010/main" val="8284494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question marks with one light shining&#10;&#10;Description automatically generated">
            <a:extLst>
              <a:ext uri="{FF2B5EF4-FFF2-40B4-BE49-F238E27FC236}">
                <a16:creationId xmlns:a16="http://schemas.microsoft.com/office/drawing/2014/main" id="{ACF3F7DA-1D68-235E-B588-AC30776ACDA7}"/>
              </a:ext>
            </a:extLst>
          </p:cNvPr>
          <p:cNvPicPr>
            <a:picLocks noChangeAspect="1"/>
          </p:cNvPicPr>
          <p:nvPr/>
        </p:nvPicPr>
        <p:blipFill>
          <a:blip r:embed="rId3"/>
          <a:stretch>
            <a:fillRect/>
          </a:stretch>
        </p:blipFill>
        <p:spPr>
          <a:xfrm>
            <a:off x="1377942" y="851338"/>
            <a:ext cx="9205976" cy="5381296"/>
          </a:xfrm>
          <a:prstGeom prst="rect">
            <a:avLst/>
          </a:prstGeom>
        </p:spPr>
      </p:pic>
      <p:sp>
        <p:nvSpPr>
          <p:cNvPr id="2" name="Title 1"/>
          <p:cNvSpPr>
            <a:spLocks noGrp="1"/>
          </p:cNvSpPr>
          <p:nvPr>
            <p:ph type="title"/>
          </p:nvPr>
        </p:nvSpPr>
        <p:spPr>
          <a:xfrm>
            <a:off x="1377941" y="1455701"/>
            <a:ext cx="8911687" cy="2006407"/>
          </a:xfrm>
        </p:spPr>
        <p:txBody>
          <a:bodyPr>
            <a:normAutofit/>
          </a:bodyPr>
          <a:lstStyle/>
          <a:p>
            <a:pPr algn="ctr"/>
            <a:r>
              <a:rPr lang="en-US" sz="6000" dirty="0">
                <a:solidFill>
                  <a:schemeClr val="bg1"/>
                </a:solidFill>
              </a:rPr>
              <a:t>Questions and </a:t>
            </a:r>
            <a:br>
              <a:rPr lang="en-US" sz="6000" dirty="0">
                <a:solidFill>
                  <a:schemeClr val="bg1"/>
                </a:solidFill>
              </a:rPr>
            </a:br>
            <a:r>
              <a:rPr lang="en-US" sz="6000" dirty="0">
                <a:solidFill>
                  <a:schemeClr val="bg1"/>
                </a:solidFill>
              </a:rPr>
              <a:t>Takeaways</a:t>
            </a:r>
          </a:p>
        </p:txBody>
      </p:sp>
    </p:spTree>
    <p:extLst>
      <p:ext uri="{BB962C8B-B14F-4D97-AF65-F5344CB8AC3E}">
        <p14:creationId xmlns:p14="http://schemas.microsoft.com/office/powerpoint/2010/main" val="503077266"/>
      </p:ext>
    </p:extLst>
  </p:cSld>
  <p:clrMapOvr>
    <a:masterClrMapping/>
  </p:clrMapOvr>
  <p:transition spd="med">
    <p:pull/>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483" y="96073"/>
            <a:ext cx="4683576" cy="1103079"/>
          </a:xfrm>
        </p:spPr>
        <p:txBody>
          <a:bodyPr/>
          <a:lstStyle/>
          <a:p>
            <a:pPr algn="ctr"/>
            <a:r>
              <a:rPr lang="en-US" dirty="0"/>
              <a:t>Contacts</a:t>
            </a:r>
          </a:p>
        </p:txBody>
      </p:sp>
      <p:sp>
        <p:nvSpPr>
          <p:cNvPr id="3" name="Content Placeholder 2"/>
          <p:cNvSpPr>
            <a:spLocks noGrp="1"/>
          </p:cNvSpPr>
          <p:nvPr>
            <p:ph type="body" sz="half" idx="2"/>
          </p:nvPr>
        </p:nvSpPr>
        <p:spPr/>
        <p:txBody>
          <a:bodyPr>
            <a:normAutofit/>
          </a:bodyPr>
          <a:lstStyle/>
          <a:p>
            <a:pPr marL="0" indent="0" algn="ctr">
              <a:buNone/>
            </a:pPr>
            <a:endParaRPr lang="en-US" sz="2800" dirty="0"/>
          </a:p>
          <a:p>
            <a:pPr marL="0" indent="0" algn="ctr">
              <a:buNone/>
            </a:pPr>
            <a:r>
              <a:rPr lang="en-US" sz="2800" dirty="0"/>
              <a:t>Fraud – Ext. 2229</a:t>
            </a:r>
          </a:p>
        </p:txBody>
      </p:sp>
      <p:graphicFrame>
        <p:nvGraphicFramePr>
          <p:cNvPr id="4" name="Table 3"/>
          <p:cNvGraphicFramePr>
            <a:graphicFrameLocks noGrp="1"/>
          </p:cNvGraphicFramePr>
          <p:nvPr>
            <p:extLst>
              <p:ext uri="{D42A27DB-BD31-4B8C-83A1-F6EECF244321}">
                <p14:modId xmlns:p14="http://schemas.microsoft.com/office/powerpoint/2010/main" val="3606616216"/>
              </p:ext>
            </p:extLst>
          </p:nvPr>
        </p:nvGraphicFramePr>
        <p:xfrm>
          <a:off x="1793510" y="1359636"/>
          <a:ext cx="8128000" cy="3075255"/>
        </p:xfrm>
        <a:graphic>
          <a:graphicData uri="http://schemas.openxmlformats.org/drawingml/2006/table">
            <a:tbl>
              <a:tblPr firstRow="1" bandRow="1">
                <a:tableStyleId>{073A0DAA-6AF3-43AB-8588-CEC1D06C72B9}</a:tableStyleId>
              </a:tblPr>
              <a:tblGrid>
                <a:gridCol w="4064000">
                  <a:extLst>
                    <a:ext uri="{9D8B030D-6E8A-4147-A177-3AD203B41FA5}">
                      <a16:colId xmlns:a16="http://schemas.microsoft.com/office/drawing/2014/main" val="4253272031"/>
                    </a:ext>
                  </a:extLst>
                </a:gridCol>
                <a:gridCol w="4064000">
                  <a:extLst>
                    <a:ext uri="{9D8B030D-6E8A-4147-A177-3AD203B41FA5}">
                      <a16:colId xmlns:a16="http://schemas.microsoft.com/office/drawing/2014/main" val="4286709840"/>
                    </a:ext>
                  </a:extLst>
                </a:gridCol>
              </a:tblGrid>
              <a:tr h="19459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t>Tricia DeFord</a:t>
                      </a:r>
                    </a:p>
                    <a:p>
                      <a:pPr algn="ctr"/>
                      <a:endParaRPr lang="en-US" sz="2000" dirty="0">
                        <a:solidFill>
                          <a:schemeClr val="tx1"/>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t>VP of Payment Operations and Fraud Prevention</a:t>
                      </a:r>
                    </a:p>
                    <a:p>
                      <a:pPr algn="ctr"/>
                      <a:endParaRPr lang="en-US" sz="2000" dirty="0">
                        <a:solidFill>
                          <a:schemeClr val="tx1"/>
                        </a:solidFill>
                      </a:endParaRPr>
                    </a:p>
                  </a:txBody>
                  <a:tcPr/>
                </a:tc>
                <a:extLst>
                  <a:ext uri="{0D108BD9-81ED-4DB2-BD59-A6C34878D82A}">
                    <a16:rowId xmlns:a16="http://schemas.microsoft.com/office/drawing/2014/main" val="2193439509"/>
                  </a:ext>
                </a:extLst>
              </a:tr>
              <a:tr h="476445">
                <a:tc>
                  <a:txBody>
                    <a:bodyPr/>
                    <a:lstStyle/>
                    <a:p>
                      <a:pPr algn="ctr"/>
                      <a:r>
                        <a:rPr lang="en-US" b="1" dirty="0"/>
                        <a:t>Cynnomon Gordon</a:t>
                      </a:r>
                    </a:p>
                  </a:txBody>
                  <a:tcPr/>
                </a:tc>
                <a:tc>
                  <a:txBody>
                    <a:bodyPr/>
                    <a:lstStyle/>
                    <a:p>
                      <a:pPr algn="ctr"/>
                      <a:r>
                        <a:rPr lang="en-US" b="1" dirty="0"/>
                        <a:t>Director of Fraud Prevention</a:t>
                      </a:r>
                    </a:p>
                  </a:txBody>
                  <a:tcPr/>
                </a:tc>
                <a:extLst>
                  <a:ext uri="{0D108BD9-81ED-4DB2-BD59-A6C34878D82A}">
                    <a16:rowId xmlns:a16="http://schemas.microsoft.com/office/drawing/2014/main" val="2992217174"/>
                  </a:ext>
                </a:extLst>
              </a:tr>
              <a:tr h="476445">
                <a:tc>
                  <a:txBody>
                    <a:bodyPr/>
                    <a:lstStyle/>
                    <a:p>
                      <a:pPr algn="ctr"/>
                      <a:r>
                        <a:rPr lang="en-US" dirty="0"/>
                        <a:t>Julie Lopez </a:t>
                      </a:r>
                      <a:endParaRPr lang="en-US" b="1" dirty="0"/>
                    </a:p>
                  </a:txBody>
                  <a:tcPr/>
                </a:tc>
                <a:tc>
                  <a:txBody>
                    <a:bodyPr/>
                    <a:lstStyle/>
                    <a:p>
                      <a:pPr algn="ctr"/>
                      <a:r>
                        <a:rPr lang="en-US" dirty="0"/>
                        <a:t>Senior Fraud Analyst</a:t>
                      </a:r>
                      <a:endParaRPr lang="en-US" b="1" dirty="0"/>
                    </a:p>
                  </a:txBody>
                  <a:tcPr/>
                </a:tc>
                <a:extLst>
                  <a:ext uri="{0D108BD9-81ED-4DB2-BD59-A6C34878D82A}">
                    <a16:rowId xmlns:a16="http://schemas.microsoft.com/office/drawing/2014/main" val="824239441"/>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Crystal Salazar</a:t>
                      </a:r>
                      <a:endParaRPr lang="en-US" b="1" dirty="0"/>
                    </a:p>
                    <a:p>
                      <a:pPr algn="ctr"/>
                      <a:endParaRPr lang="en-US" b="1" dirty="0"/>
                    </a:p>
                  </a:txBody>
                  <a:tcPr/>
                </a:tc>
                <a:tc>
                  <a:txBody>
                    <a:bodyPr/>
                    <a:lstStyle/>
                    <a:p>
                      <a:pPr algn="ctr"/>
                      <a:r>
                        <a:rPr lang="en-US" dirty="0"/>
                        <a:t>Fraud Analyst I</a:t>
                      </a:r>
                      <a:endParaRPr lang="en-US" b="1" dirty="0"/>
                    </a:p>
                  </a:txBody>
                  <a:tcPr/>
                </a:tc>
                <a:extLst>
                  <a:ext uri="{0D108BD9-81ED-4DB2-BD59-A6C34878D82A}">
                    <a16:rowId xmlns:a16="http://schemas.microsoft.com/office/drawing/2014/main" val="1241323114"/>
                  </a:ext>
                </a:extLst>
              </a:tr>
              <a:tr h="476445">
                <a:tc>
                  <a:txBody>
                    <a:bodyPr/>
                    <a:lstStyle/>
                    <a:p>
                      <a:pPr algn="ctr"/>
                      <a:r>
                        <a:rPr lang="en-US" dirty="0"/>
                        <a:t>Maria Mendoza</a:t>
                      </a:r>
                      <a:endParaRPr lang="en-US" b="1" dirty="0"/>
                    </a:p>
                  </a:txBody>
                  <a:tcPr/>
                </a:tc>
                <a:tc>
                  <a:txBody>
                    <a:bodyPr/>
                    <a:lstStyle/>
                    <a:p>
                      <a:pPr algn="ctr"/>
                      <a:r>
                        <a:rPr lang="en-US" dirty="0"/>
                        <a:t>Fraud Analyst I</a:t>
                      </a:r>
                    </a:p>
                  </a:txBody>
                  <a:tcPr/>
                </a:tc>
                <a:extLst>
                  <a:ext uri="{0D108BD9-81ED-4DB2-BD59-A6C34878D82A}">
                    <a16:rowId xmlns:a16="http://schemas.microsoft.com/office/drawing/2014/main" val="3040221721"/>
                  </a:ext>
                </a:extLst>
              </a:tr>
            </a:tbl>
          </a:graphicData>
        </a:graphic>
      </p:graphicFrame>
      <p:graphicFrame>
        <p:nvGraphicFramePr>
          <p:cNvPr id="6" name="Table 5">
            <a:extLst>
              <a:ext uri="{FF2B5EF4-FFF2-40B4-BE49-F238E27FC236}">
                <a16:creationId xmlns:a16="http://schemas.microsoft.com/office/drawing/2014/main" id="{41DA7F8C-B56B-35A3-4133-0FAD0EB3EFE4}"/>
              </a:ext>
            </a:extLst>
          </p:cNvPr>
          <p:cNvGraphicFramePr>
            <a:graphicFrameLocks noGrp="1"/>
          </p:cNvGraphicFramePr>
          <p:nvPr>
            <p:extLst>
              <p:ext uri="{D42A27DB-BD31-4B8C-83A1-F6EECF244321}">
                <p14:modId xmlns:p14="http://schemas.microsoft.com/office/powerpoint/2010/main" val="4217534558"/>
              </p:ext>
            </p:extLst>
          </p:nvPr>
        </p:nvGraphicFramePr>
        <p:xfrm>
          <a:off x="1793510" y="4595375"/>
          <a:ext cx="8128000" cy="1645920"/>
        </p:xfrm>
        <a:graphic>
          <a:graphicData uri="http://schemas.openxmlformats.org/drawingml/2006/table">
            <a:tbl>
              <a:tblPr firstRow="1" bandRow="1">
                <a:tableStyleId>{073A0DAA-6AF3-43AB-8588-CEC1D06C72B9}</a:tableStyleId>
              </a:tblPr>
              <a:tblGrid>
                <a:gridCol w="4064000">
                  <a:extLst>
                    <a:ext uri="{9D8B030D-6E8A-4147-A177-3AD203B41FA5}">
                      <a16:colId xmlns:a16="http://schemas.microsoft.com/office/drawing/2014/main" val="3790130800"/>
                    </a:ext>
                  </a:extLst>
                </a:gridCol>
                <a:gridCol w="4064000">
                  <a:extLst>
                    <a:ext uri="{9D8B030D-6E8A-4147-A177-3AD203B41FA5}">
                      <a16:colId xmlns:a16="http://schemas.microsoft.com/office/drawing/2014/main" val="2109921055"/>
                    </a:ext>
                  </a:extLst>
                </a:gridCol>
              </a:tblGrid>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t>Det. Jeremy McConnell</a:t>
                      </a:r>
                    </a:p>
                    <a:p>
                      <a:pPr algn="ctr"/>
                      <a:endParaRPr lang="en-US" sz="2000" dirty="0">
                        <a:solidFill>
                          <a:schemeClr val="tx1"/>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t>Denver Police Department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t>Special Victim’s Unit </a:t>
                      </a:r>
                    </a:p>
                    <a:p>
                      <a:pPr algn="ctr"/>
                      <a:endParaRPr lang="en-US" sz="2000" dirty="0">
                        <a:solidFill>
                          <a:schemeClr val="tx1"/>
                        </a:solidFill>
                      </a:endParaRPr>
                    </a:p>
                  </a:txBody>
                  <a:tcPr/>
                </a:tc>
                <a:extLst>
                  <a:ext uri="{0D108BD9-81ED-4DB2-BD59-A6C34878D82A}">
                    <a16:rowId xmlns:a16="http://schemas.microsoft.com/office/drawing/2014/main" val="3591133068"/>
                  </a:ext>
                </a:extLst>
              </a:tr>
              <a:tr h="476445">
                <a:tc>
                  <a:txBody>
                    <a:bodyPr/>
                    <a:lstStyle/>
                    <a:p>
                      <a:pPr algn="ctr"/>
                      <a:r>
                        <a:rPr lang="en-US" b="1" dirty="0"/>
                        <a:t>Lynn Lowe</a:t>
                      </a:r>
                    </a:p>
                  </a:txBody>
                  <a:tcPr/>
                </a:tc>
                <a:tc>
                  <a:txBody>
                    <a:bodyPr/>
                    <a:lstStyle/>
                    <a:p>
                      <a:pPr algn="ctr"/>
                      <a:r>
                        <a:rPr lang="en-US" dirty="0"/>
                        <a:t>City Attorney’s Office</a:t>
                      </a:r>
                    </a:p>
                    <a:p>
                      <a:pPr algn="ctr"/>
                      <a:r>
                        <a:rPr lang="en-US" dirty="0"/>
                        <a:t>Senior Resource Advocate Navigator</a:t>
                      </a:r>
                      <a:endParaRPr lang="en-US" b="1" dirty="0"/>
                    </a:p>
                  </a:txBody>
                  <a:tcPr/>
                </a:tc>
                <a:extLst>
                  <a:ext uri="{0D108BD9-81ED-4DB2-BD59-A6C34878D82A}">
                    <a16:rowId xmlns:a16="http://schemas.microsoft.com/office/drawing/2014/main" val="3738350814"/>
                  </a:ext>
                </a:extLst>
              </a:tr>
            </a:tbl>
          </a:graphicData>
        </a:graphic>
      </p:graphicFrame>
    </p:spTree>
    <p:extLst>
      <p:ext uri="{BB962C8B-B14F-4D97-AF65-F5344CB8AC3E}">
        <p14:creationId xmlns:p14="http://schemas.microsoft.com/office/powerpoint/2010/main" val="1679102170"/>
      </p:ext>
    </p:extLst>
  </p:cSld>
  <p:clrMapOvr>
    <a:masterClrMapping/>
  </p:clrMapOvr>
  <p:transition spd="med">
    <p:pull/>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13095" y="5506720"/>
            <a:ext cx="10569455" cy="670242"/>
          </a:xfrm>
        </p:spPr>
        <p:txBody>
          <a:bodyPr/>
          <a:lstStyle/>
          <a:p>
            <a:pPr algn="ctr"/>
            <a:r>
              <a:rPr lang="en-US" sz="4800" dirty="0"/>
              <a:t>Thank You!</a:t>
            </a:r>
          </a:p>
        </p:txBody>
      </p:sp>
      <p:sp>
        <p:nvSpPr>
          <p:cNvPr id="2" name="Title 1">
            <a:extLst>
              <a:ext uri="{FF2B5EF4-FFF2-40B4-BE49-F238E27FC236}">
                <a16:creationId xmlns:a16="http://schemas.microsoft.com/office/drawing/2014/main" id="{6E5D9A3C-5123-474B-B274-C8D27B12C5F4}"/>
              </a:ext>
            </a:extLst>
          </p:cNvPr>
          <p:cNvSpPr>
            <a:spLocks noGrp="1"/>
          </p:cNvSpPr>
          <p:nvPr>
            <p:ph type="ctrTitle"/>
          </p:nvPr>
        </p:nvSpPr>
        <p:spPr>
          <a:prstGeom prst="rect">
            <a:avLst/>
          </a:prstGeom>
        </p:spPr>
        <p:txBody>
          <a:bodyPr>
            <a:noAutofit/>
          </a:bodyPr>
          <a:lstStyle/>
          <a:p>
            <a:pPr algn="ctr"/>
            <a:r>
              <a:rPr lang="en-US" sz="2800" dirty="0">
                <a:solidFill>
                  <a:srgbClr val="12171D"/>
                </a:solidFill>
              </a:rPr>
              <a:t>Thank You!</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12161" y="726140"/>
            <a:ext cx="4754879" cy="4546900"/>
          </a:xfrm>
          <a:prstGeom prst="rect">
            <a:avLst/>
          </a:prstGeom>
        </p:spPr>
      </p:pic>
    </p:spTree>
    <p:custDataLst>
      <p:tags r:id="rId1"/>
    </p:custDataLst>
    <p:extLst>
      <p:ext uri="{BB962C8B-B14F-4D97-AF65-F5344CB8AC3E}">
        <p14:creationId xmlns:p14="http://schemas.microsoft.com/office/powerpoint/2010/main" val="5577016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in a suit touching a screen&#10;&#10;Description automatically generated">
            <a:extLst>
              <a:ext uri="{FF2B5EF4-FFF2-40B4-BE49-F238E27FC236}">
                <a16:creationId xmlns:a16="http://schemas.microsoft.com/office/drawing/2014/main" id="{97F74A38-1E95-C53B-F53E-5B668A097E35}"/>
              </a:ext>
            </a:extLst>
          </p:cNvPr>
          <p:cNvPicPr>
            <a:picLocks noChangeAspect="1"/>
          </p:cNvPicPr>
          <p:nvPr/>
        </p:nvPicPr>
        <p:blipFill>
          <a:blip r:embed="rId3"/>
          <a:stretch>
            <a:fillRect/>
          </a:stretch>
        </p:blipFill>
        <p:spPr>
          <a:xfrm>
            <a:off x="0" y="641131"/>
            <a:ext cx="5814952" cy="4750415"/>
          </a:xfrm>
          <a:prstGeom prst="rect">
            <a:avLst/>
          </a:prstGeom>
          <a:noFill/>
        </p:spPr>
      </p:pic>
      <p:sp>
        <p:nvSpPr>
          <p:cNvPr id="3" name="TextBox 2"/>
          <p:cNvSpPr txBox="1"/>
          <p:nvPr/>
        </p:nvSpPr>
        <p:spPr>
          <a:xfrm>
            <a:off x="6627707" y="1092530"/>
            <a:ext cx="5415024" cy="1103079"/>
          </a:xfrm>
          <a:prstGeom prst="rect">
            <a:avLst/>
          </a:prstGeom>
        </p:spPr>
        <p:txBody>
          <a:bodyPr rtlCol="0" anchor="b">
            <a:normAutofit/>
          </a:bodyPr>
          <a:lstStyle/>
          <a:p>
            <a:pPr>
              <a:lnSpc>
                <a:spcPct val="80000"/>
              </a:lnSpc>
              <a:spcBef>
                <a:spcPct val="0"/>
              </a:spcBef>
              <a:spcAft>
                <a:spcPts val="600"/>
              </a:spcAft>
            </a:pPr>
            <a:r>
              <a:rPr lang="en-US" sz="4000" b="1" kern="1200" spc="-150" dirty="0">
                <a:solidFill>
                  <a:schemeClr val="bg2"/>
                </a:solidFill>
                <a:latin typeface="Arial" panose="020B0604020202020204" pitchFamily="34" charset="0"/>
                <a:ea typeface="+mj-ea"/>
                <a:cs typeface="Arial" panose="020B0604020202020204" pitchFamily="34" charset="0"/>
              </a:rPr>
              <a:t>Purpose Of This Training</a:t>
            </a:r>
          </a:p>
        </p:txBody>
      </p:sp>
      <p:sp>
        <p:nvSpPr>
          <p:cNvPr id="2" name="Rectangle 1"/>
          <p:cNvSpPr/>
          <p:nvPr/>
        </p:nvSpPr>
        <p:spPr>
          <a:xfrm>
            <a:off x="6627707" y="2276860"/>
            <a:ext cx="5415024" cy="4079490"/>
          </a:xfrm>
          <a:prstGeom prst="rect">
            <a:avLst/>
          </a:prstGeom>
        </p:spPr>
        <p:txBody>
          <a:bodyPr>
            <a:normAutofit/>
          </a:bodyPr>
          <a:lstStyle/>
          <a:p>
            <a:pPr marL="285750" indent="-285750">
              <a:lnSpc>
                <a:spcPct val="90000"/>
              </a:lnSpc>
              <a:spcBef>
                <a:spcPts val="1000"/>
              </a:spcBef>
              <a:buFont typeface="Wingdings" panose="05000000000000000000" pitchFamily="2" charset="2"/>
              <a:buChar char="Ø"/>
            </a:pPr>
            <a:r>
              <a:rPr lang="en-US" sz="3000" kern="1200" dirty="0">
                <a:solidFill>
                  <a:schemeClr val="bg2"/>
                </a:solidFill>
                <a:latin typeface="Arial" panose="020B0604020202020204" pitchFamily="34" charset="0"/>
                <a:ea typeface="+mn-ea"/>
                <a:cs typeface="Arial" panose="020B0604020202020204" pitchFamily="34" charset="0"/>
              </a:rPr>
              <a:t>To Bring Awareness and Education</a:t>
            </a:r>
          </a:p>
          <a:p>
            <a:pPr marL="285750" indent="-285750">
              <a:lnSpc>
                <a:spcPct val="90000"/>
              </a:lnSpc>
              <a:spcBef>
                <a:spcPts val="1000"/>
              </a:spcBef>
              <a:buFont typeface="Wingdings" panose="05000000000000000000" pitchFamily="2" charset="2"/>
              <a:buChar char="Ø"/>
            </a:pPr>
            <a:r>
              <a:rPr lang="en-US" sz="3000" kern="1200" dirty="0">
                <a:solidFill>
                  <a:schemeClr val="bg2"/>
                </a:solidFill>
                <a:latin typeface="Arial" panose="020B0604020202020204" pitchFamily="34" charset="0"/>
                <a:ea typeface="+mn-ea"/>
                <a:cs typeface="Arial" panose="020B0604020202020204" pitchFamily="34" charset="0"/>
              </a:rPr>
              <a:t>Provide Tips and Resources</a:t>
            </a:r>
          </a:p>
          <a:p>
            <a:pPr marL="285750" indent="-285750">
              <a:lnSpc>
                <a:spcPct val="90000"/>
              </a:lnSpc>
              <a:spcBef>
                <a:spcPts val="1000"/>
              </a:spcBef>
              <a:buFont typeface="Wingdings" panose="05000000000000000000" pitchFamily="2" charset="2"/>
              <a:buChar char="Ø"/>
            </a:pPr>
            <a:r>
              <a:rPr lang="en-US" sz="3000" kern="1200" dirty="0">
                <a:solidFill>
                  <a:schemeClr val="bg2"/>
                </a:solidFill>
                <a:latin typeface="Arial" panose="020B0604020202020204" pitchFamily="34" charset="0"/>
                <a:ea typeface="+mn-ea"/>
                <a:cs typeface="Arial" panose="020B0604020202020204" pitchFamily="34" charset="0"/>
              </a:rPr>
              <a:t> How to Report Elder Abuse</a:t>
            </a:r>
          </a:p>
          <a:p>
            <a:pPr marL="285750" indent="-285750">
              <a:lnSpc>
                <a:spcPct val="90000"/>
              </a:lnSpc>
              <a:spcBef>
                <a:spcPts val="1000"/>
              </a:spcBef>
              <a:buFont typeface="Wingdings" panose="05000000000000000000" pitchFamily="2" charset="2"/>
              <a:buChar char="Ø"/>
            </a:pPr>
            <a:endParaRPr lang="en-US" sz="3000" kern="1200" dirty="0">
              <a:solidFill>
                <a:schemeClr val="bg2"/>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576711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406400"/>
            <a:ext cx="2628900" cy="731838"/>
          </a:xfrm>
        </p:spPr>
        <p:txBody>
          <a:bodyPr/>
          <a:lstStyle/>
          <a:p>
            <a:pPr algn="ctr"/>
            <a:r>
              <a:rPr lang="en-US" sz="4000" b="1" u="sng" dirty="0"/>
              <a:t>AGENDA</a:t>
            </a:r>
          </a:p>
        </p:txBody>
      </p:sp>
      <p:sp>
        <p:nvSpPr>
          <p:cNvPr id="3" name="Content Placeholder 2"/>
          <p:cNvSpPr>
            <a:spLocks noGrp="1"/>
          </p:cNvSpPr>
          <p:nvPr>
            <p:ph idx="4294967295"/>
          </p:nvPr>
        </p:nvSpPr>
        <p:spPr>
          <a:xfrm>
            <a:off x="3208338" y="1138238"/>
            <a:ext cx="8983662" cy="5621337"/>
          </a:xfrm>
        </p:spPr>
        <p:txBody>
          <a:bodyPr>
            <a:normAutofit fontScale="40000" lnSpcReduction="20000"/>
          </a:bodyPr>
          <a:lstStyle/>
          <a:p>
            <a:pPr marL="4000500" lvl="7" indent="-685800">
              <a:lnSpc>
                <a:spcPct val="150000"/>
              </a:lnSpc>
              <a:buFont typeface="Wingdings" panose="05000000000000000000" pitchFamily="2" charset="2"/>
              <a:buChar char="Ø"/>
            </a:pPr>
            <a:r>
              <a:rPr lang="en-US" sz="5000" dirty="0"/>
              <a:t>Elder Abuse &amp; At-Risk Adult Defined</a:t>
            </a:r>
          </a:p>
          <a:p>
            <a:pPr marL="4000500" lvl="7" indent="-685800">
              <a:lnSpc>
                <a:spcPct val="150000"/>
              </a:lnSpc>
              <a:buFont typeface="Wingdings" panose="05000000000000000000" pitchFamily="2" charset="2"/>
              <a:buChar char="Ø"/>
            </a:pPr>
            <a:r>
              <a:rPr lang="en-US" sz="5000" dirty="0"/>
              <a:t>Types of Elder Abuse</a:t>
            </a:r>
          </a:p>
          <a:p>
            <a:pPr marL="4000500" lvl="7" indent="-685800">
              <a:lnSpc>
                <a:spcPct val="150000"/>
              </a:lnSpc>
              <a:buFont typeface="Wingdings" panose="05000000000000000000" pitchFamily="2" charset="2"/>
              <a:buChar char="Ø"/>
            </a:pPr>
            <a:r>
              <a:rPr lang="en-US" sz="5000" dirty="0"/>
              <a:t>When and Who To Call </a:t>
            </a:r>
          </a:p>
          <a:p>
            <a:pPr marL="4000500" lvl="7" indent="-685800">
              <a:lnSpc>
                <a:spcPct val="150000"/>
              </a:lnSpc>
              <a:buFont typeface="Wingdings" panose="05000000000000000000" pitchFamily="2" charset="2"/>
              <a:buChar char="Ø"/>
            </a:pPr>
            <a:r>
              <a:rPr lang="en-US" sz="5000" dirty="0"/>
              <a:t>Legal Reporting Requirements</a:t>
            </a:r>
          </a:p>
          <a:p>
            <a:pPr marL="4000500" lvl="7" indent="-685800">
              <a:lnSpc>
                <a:spcPct val="150000"/>
              </a:lnSpc>
              <a:buFont typeface="Wingdings" panose="05000000000000000000" pitchFamily="2" charset="2"/>
              <a:buChar char="Ø"/>
            </a:pPr>
            <a:r>
              <a:rPr lang="en-US" sz="5000" dirty="0"/>
              <a:t>Individual Exploitation </a:t>
            </a:r>
          </a:p>
          <a:p>
            <a:pPr marL="4000500" lvl="7" indent="-685800">
              <a:lnSpc>
                <a:spcPct val="150000"/>
              </a:lnSpc>
              <a:buFont typeface="Wingdings" panose="05000000000000000000" pitchFamily="2" charset="2"/>
              <a:buChar char="Ø"/>
            </a:pPr>
            <a:r>
              <a:rPr lang="en-US" sz="5000" dirty="0"/>
              <a:t>Situations and Examples</a:t>
            </a:r>
          </a:p>
          <a:p>
            <a:pPr marL="4000500" lvl="7" indent="-685800">
              <a:lnSpc>
                <a:spcPct val="150000"/>
              </a:lnSpc>
              <a:buFont typeface="Wingdings" panose="05000000000000000000" pitchFamily="2" charset="2"/>
              <a:buChar char="Ø"/>
            </a:pPr>
            <a:r>
              <a:rPr lang="en-US" sz="5000" dirty="0"/>
              <a:t>Red Flags</a:t>
            </a:r>
          </a:p>
          <a:p>
            <a:pPr marL="4000500" lvl="7" indent="-685800">
              <a:lnSpc>
                <a:spcPct val="150000"/>
              </a:lnSpc>
              <a:buFont typeface="Wingdings" panose="05000000000000000000" pitchFamily="2" charset="2"/>
              <a:buChar char="Ø"/>
            </a:pPr>
            <a:r>
              <a:rPr lang="en-US" sz="5000" dirty="0"/>
              <a:t>AI Video</a:t>
            </a:r>
          </a:p>
          <a:p>
            <a:pPr marL="4000500" lvl="7" indent="-685800">
              <a:lnSpc>
                <a:spcPct val="150000"/>
              </a:lnSpc>
              <a:buFont typeface="Wingdings" panose="05000000000000000000" pitchFamily="2" charset="2"/>
              <a:buChar char="Ø"/>
            </a:pPr>
            <a:r>
              <a:rPr lang="en-US" sz="5000" dirty="0"/>
              <a:t>Law Enforcement and City Attorney</a:t>
            </a:r>
          </a:p>
          <a:p>
            <a:pPr marL="4000500" lvl="7" indent="-685800">
              <a:lnSpc>
                <a:spcPct val="150000"/>
              </a:lnSpc>
              <a:buFont typeface="Wingdings" panose="05000000000000000000" pitchFamily="2" charset="2"/>
              <a:buChar char="Ø"/>
            </a:pPr>
            <a:r>
              <a:rPr lang="en-US" sz="5000" dirty="0"/>
              <a:t>Resources</a:t>
            </a:r>
          </a:p>
          <a:p>
            <a:pPr marL="4000500" lvl="7" indent="-685800">
              <a:lnSpc>
                <a:spcPct val="150000"/>
              </a:lnSpc>
              <a:buFont typeface="Wingdings" panose="05000000000000000000" pitchFamily="2" charset="2"/>
              <a:buChar char="Ø"/>
            </a:pPr>
            <a:r>
              <a:rPr lang="en-US" sz="5000" dirty="0"/>
              <a:t>Q&amp;A</a:t>
            </a:r>
          </a:p>
          <a:p>
            <a:endParaRPr lang="en-US" dirty="0"/>
          </a:p>
        </p:txBody>
      </p:sp>
      <p:pic>
        <p:nvPicPr>
          <p:cNvPr id="4" name="Picture 3"/>
          <p:cNvPicPr>
            <a:picLocks noChangeAspect="1"/>
          </p:cNvPicPr>
          <p:nvPr/>
        </p:nvPicPr>
        <p:blipFill>
          <a:blip r:embed="rId3"/>
          <a:stretch>
            <a:fillRect/>
          </a:stretch>
        </p:blipFill>
        <p:spPr>
          <a:xfrm>
            <a:off x="388619" y="1323022"/>
            <a:ext cx="5980650" cy="4709916"/>
          </a:xfrm>
          <a:prstGeom prst="rect">
            <a:avLst/>
          </a:prstGeom>
        </p:spPr>
      </p:pic>
    </p:spTree>
    <p:extLst>
      <p:ext uri="{BB962C8B-B14F-4D97-AF65-F5344CB8AC3E}">
        <p14:creationId xmlns:p14="http://schemas.microsoft.com/office/powerpoint/2010/main" val="3210597185"/>
      </p:ext>
    </p:extLst>
  </p:cSld>
  <p:clrMapOvr>
    <a:masterClrMapping/>
  </p:clrMapOvr>
  <p:transition spd="med">
    <p:pull/>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434975"/>
            <a:ext cx="9264650" cy="754063"/>
          </a:xfrm>
        </p:spPr>
        <p:txBody>
          <a:bodyPr>
            <a:noAutofit/>
          </a:bodyPr>
          <a:lstStyle/>
          <a:p>
            <a:pPr algn="ctr"/>
            <a:r>
              <a:rPr lang="en-US" sz="3600" b="1" dirty="0"/>
              <a:t>Definition of Elder Abuse</a:t>
            </a:r>
          </a:p>
        </p:txBody>
      </p:sp>
      <p:sp>
        <p:nvSpPr>
          <p:cNvPr id="3" name="Content Placeholder 2"/>
          <p:cNvSpPr>
            <a:spLocks noGrp="1"/>
          </p:cNvSpPr>
          <p:nvPr>
            <p:ph idx="4294967295"/>
          </p:nvPr>
        </p:nvSpPr>
        <p:spPr>
          <a:xfrm>
            <a:off x="662152" y="2007422"/>
            <a:ext cx="8836025" cy="5062537"/>
          </a:xfrm>
        </p:spPr>
        <p:txBody>
          <a:bodyPr>
            <a:noAutofit/>
          </a:bodyPr>
          <a:lstStyle/>
          <a:p>
            <a:pPr>
              <a:lnSpc>
                <a:spcPct val="150000"/>
              </a:lnSpc>
              <a:buFont typeface="Wingdings" panose="05000000000000000000" pitchFamily="2" charset="2"/>
              <a:buChar char="Ø"/>
            </a:pPr>
            <a:r>
              <a:rPr lang="en-US" sz="2400" dirty="0"/>
              <a:t>Defined as: Unauthorized Use of the Senior’s Assets for Someone Else’s Personal Gain</a:t>
            </a:r>
          </a:p>
          <a:p>
            <a:pPr>
              <a:lnSpc>
                <a:spcPct val="150000"/>
              </a:lnSpc>
              <a:buFont typeface="Wingdings" panose="05000000000000000000" pitchFamily="2" charset="2"/>
              <a:buChar char="Ø"/>
            </a:pPr>
            <a:r>
              <a:rPr lang="en-US" sz="2400" dirty="0"/>
              <a:t>Any Person Who is 70 Years of Age or older</a:t>
            </a:r>
          </a:p>
          <a:p>
            <a:pPr>
              <a:lnSpc>
                <a:spcPct val="150000"/>
              </a:lnSpc>
              <a:buFont typeface="Wingdings" panose="05000000000000000000" pitchFamily="2" charset="2"/>
              <a:buChar char="Ø"/>
            </a:pPr>
            <a:r>
              <a:rPr lang="en-US" sz="2400" dirty="0"/>
              <a:t>No Additional Risk Factors or Disability Required </a:t>
            </a:r>
          </a:p>
          <a:p>
            <a:pPr marL="0" indent="0">
              <a:lnSpc>
                <a:spcPct val="150000"/>
              </a:lnSpc>
              <a:buNone/>
            </a:pPr>
            <a:endParaRPr lang="en-US" sz="2400" b="1" dirty="0"/>
          </a:p>
          <a:p>
            <a:pPr marL="457200" indent="-457200">
              <a:lnSpc>
                <a:spcPct val="150000"/>
              </a:lnSpc>
              <a:buFont typeface="Arial" panose="020B0604020202020204" pitchFamily="34" charset="0"/>
              <a:buChar char="•"/>
            </a:pPr>
            <a:endParaRPr lang="en-US" b="1" dirty="0"/>
          </a:p>
          <a:p>
            <a:pPr marL="0" indent="0">
              <a:lnSpc>
                <a:spcPct val="150000"/>
              </a:lnSpc>
              <a:buNone/>
            </a:pPr>
            <a:endParaRPr lang="en-US" b="1" dirty="0"/>
          </a:p>
        </p:txBody>
      </p:sp>
    </p:spTree>
    <p:extLst>
      <p:ext uri="{BB962C8B-B14F-4D97-AF65-F5344CB8AC3E}">
        <p14:creationId xmlns:p14="http://schemas.microsoft.com/office/powerpoint/2010/main" val="2591079743"/>
      </p:ext>
    </p:extLst>
  </p:cSld>
  <p:clrMapOvr>
    <a:masterClrMapping/>
  </p:clrMapOvr>
  <p:transition spd="med">
    <p:pull/>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492125"/>
            <a:ext cx="9018588" cy="604838"/>
          </a:xfrm>
        </p:spPr>
        <p:txBody>
          <a:bodyPr>
            <a:noAutofit/>
          </a:bodyPr>
          <a:lstStyle/>
          <a:p>
            <a:pPr algn="ctr"/>
            <a:r>
              <a:rPr lang="en-US" sz="3600" b="1" dirty="0"/>
              <a:t>Definition of an At-Risk Adult</a:t>
            </a:r>
          </a:p>
        </p:txBody>
      </p:sp>
      <p:sp>
        <p:nvSpPr>
          <p:cNvPr id="3" name="Content Placeholder 2"/>
          <p:cNvSpPr>
            <a:spLocks noGrp="1"/>
          </p:cNvSpPr>
          <p:nvPr>
            <p:ph idx="4294967295"/>
          </p:nvPr>
        </p:nvSpPr>
        <p:spPr>
          <a:xfrm>
            <a:off x="515007" y="1795463"/>
            <a:ext cx="8836025" cy="5062537"/>
          </a:xfrm>
        </p:spPr>
        <p:txBody>
          <a:bodyPr>
            <a:noAutofit/>
          </a:bodyPr>
          <a:lstStyle/>
          <a:p>
            <a:pPr>
              <a:lnSpc>
                <a:spcPct val="150000"/>
              </a:lnSpc>
              <a:buFont typeface="Wingdings" panose="05000000000000000000" pitchFamily="2" charset="2"/>
              <a:buChar char="Ø"/>
            </a:pPr>
            <a:r>
              <a:rPr lang="en-US" sz="2400" dirty="0"/>
              <a:t>An at-risk adult with Intellectual and development disability (IDD) is a person who is eighteen years of age or older who has an intellectual and developmental disability resulting in an impairment of intellectual function or adaptive behavior</a:t>
            </a:r>
          </a:p>
          <a:p>
            <a:pPr>
              <a:lnSpc>
                <a:spcPct val="150000"/>
              </a:lnSpc>
              <a:buFont typeface="Wingdings" panose="05000000000000000000" pitchFamily="2" charset="2"/>
              <a:buChar char="Ø"/>
            </a:pPr>
            <a:r>
              <a:rPr lang="en-US" sz="2400" dirty="0"/>
              <a:t>The onset of IDD occurs before the person is 22 years old</a:t>
            </a:r>
          </a:p>
          <a:p>
            <a:pPr marL="457200" indent="-457200">
              <a:lnSpc>
                <a:spcPct val="150000"/>
              </a:lnSpc>
              <a:buFont typeface="Arial" panose="020B0604020202020204" pitchFamily="34" charset="0"/>
              <a:buChar char="•"/>
            </a:pPr>
            <a:endParaRPr lang="en-US" sz="2400" b="1" dirty="0"/>
          </a:p>
        </p:txBody>
      </p:sp>
    </p:spTree>
    <p:extLst>
      <p:ext uri="{BB962C8B-B14F-4D97-AF65-F5344CB8AC3E}">
        <p14:creationId xmlns:p14="http://schemas.microsoft.com/office/powerpoint/2010/main" val="1098345865"/>
      </p:ext>
    </p:extLst>
  </p:cSld>
  <p:clrMapOvr>
    <a:masterClrMapping/>
  </p:clrMapOvr>
  <p:transition spd="med">
    <p:pull/>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7A24B0AE-797D-B17D-1141-3C0083D3E04B}"/>
              </a:ext>
            </a:extLst>
          </p:cNvPr>
          <p:cNvSpPr>
            <a:spLocks noGrp="1"/>
          </p:cNvSpPr>
          <p:nvPr>
            <p:ph type="subTitle" idx="1"/>
          </p:nvPr>
        </p:nvSpPr>
        <p:spPr>
          <a:xfrm>
            <a:off x="724970" y="1650124"/>
            <a:ext cx="10528351" cy="4062692"/>
          </a:xfrm>
        </p:spPr>
        <p:txBody>
          <a:bodyPr>
            <a:normAutofit/>
          </a:bodyPr>
          <a:lstStyle/>
          <a:p>
            <a:pPr>
              <a:buFont typeface="Wingdings" panose="05000000000000000000" pitchFamily="2" charset="2"/>
              <a:buChar char="Ø"/>
            </a:pPr>
            <a:r>
              <a:rPr lang="en-US" sz="2400" dirty="0"/>
              <a:t>Offenders steal about $28.3 billion yearly from seniors 60 and older.</a:t>
            </a:r>
          </a:p>
          <a:p>
            <a:pPr>
              <a:buFont typeface="Wingdings" panose="05000000000000000000" pitchFamily="2" charset="2"/>
              <a:buChar char="Ø"/>
            </a:pPr>
            <a:r>
              <a:rPr lang="en-US" sz="2400" dirty="0"/>
              <a:t>About 72% of losses ($20.3 billion) are due to someone the senior knows, such as caregivers, friends, or relatives.</a:t>
            </a:r>
          </a:p>
          <a:p>
            <a:pPr>
              <a:buFont typeface="Wingdings" panose="05000000000000000000" pitchFamily="2" charset="2"/>
              <a:buChar char="Ø"/>
            </a:pPr>
            <a:r>
              <a:rPr lang="en-US" sz="2400" dirty="0"/>
              <a:t> 87.5% of these cases go unreported. However, in cases where the senior does not know the perpetrator</a:t>
            </a:r>
            <a:r>
              <a:rPr lang="en-US" sz="2400"/>
              <a:t>, 67% </a:t>
            </a:r>
            <a:r>
              <a:rPr lang="en-US" sz="2400" dirty="0"/>
              <a:t>of these cases get reported.</a:t>
            </a:r>
          </a:p>
          <a:p>
            <a:pPr>
              <a:buFont typeface="Wingdings" panose="05000000000000000000" pitchFamily="2" charset="2"/>
              <a:buChar char="Ø"/>
            </a:pPr>
            <a:r>
              <a:rPr lang="en-US" sz="2400" dirty="0"/>
              <a:t>Only about $7.8 billion of stolen funds overall get reported</a:t>
            </a:r>
          </a:p>
        </p:txBody>
      </p:sp>
      <p:sp>
        <p:nvSpPr>
          <p:cNvPr id="2" name="Title 1">
            <a:extLst>
              <a:ext uri="{FF2B5EF4-FFF2-40B4-BE49-F238E27FC236}">
                <a16:creationId xmlns:a16="http://schemas.microsoft.com/office/drawing/2014/main" id="{844FE87A-B064-A8FF-C90C-47EC163ED6FE}"/>
              </a:ext>
            </a:extLst>
          </p:cNvPr>
          <p:cNvSpPr>
            <a:spLocks noGrp="1"/>
          </p:cNvSpPr>
          <p:nvPr>
            <p:ph type="title"/>
          </p:nvPr>
        </p:nvSpPr>
        <p:spPr>
          <a:xfrm>
            <a:off x="724970" y="629275"/>
            <a:ext cx="10515600" cy="1252078"/>
          </a:xfrm>
        </p:spPr>
        <p:txBody>
          <a:bodyPr/>
          <a:lstStyle/>
          <a:p>
            <a:r>
              <a:rPr lang="en-US" b="1" i="0" dirty="0">
                <a:solidFill>
                  <a:srgbClr val="222222"/>
                </a:solidFill>
                <a:effectLst/>
                <a:latin typeface="Muli"/>
              </a:rPr>
              <a:t>Financial exploitation and financial abuse</a:t>
            </a:r>
            <a:br>
              <a:rPr lang="en-US" b="1" i="0" dirty="0">
                <a:solidFill>
                  <a:srgbClr val="222222"/>
                </a:solidFill>
                <a:effectLst/>
                <a:highlight>
                  <a:srgbClr val="FFFFFF"/>
                </a:highlight>
                <a:latin typeface="Muli"/>
              </a:rPr>
            </a:br>
            <a:endParaRPr lang="en-US" dirty="0"/>
          </a:p>
        </p:txBody>
      </p:sp>
      <p:sp>
        <p:nvSpPr>
          <p:cNvPr id="6" name="TextBox 5">
            <a:extLst>
              <a:ext uri="{FF2B5EF4-FFF2-40B4-BE49-F238E27FC236}">
                <a16:creationId xmlns:a16="http://schemas.microsoft.com/office/drawing/2014/main" id="{8D2D6DB7-43D4-AD92-9C33-2BED5AACFAD0}"/>
              </a:ext>
            </a:extLst>
          </p:cNvPr>
          <p:cNvSpPr txBox="1"/>
          <p:nvPr/>
        </p:nvSpPr>
        <p:spPr>
          <a:xfrm>
            <a:off x="1360724" y="5712816"/>
            <a:ext cx="6958092" cy="515910"/>
          </a:xfrm>
          <a:prstGeom prst="rect">
            <a:avLst/>
          </a:prstGeom>
          <a:noFill/>
        </p:spPr>
        <p:txBody>
          <a:bodyPr wrap="square">
            <a:spAutoFit/>
          </a:bodyPr>
          <a:lstStyle/>
          <a:p>
            <a:pPr marL="0" marR="0">
              <a:lnSpc>
                <a:spcPct val="107000"/>
              </a:lnSpc>
              <a:spcBef>
                <a:spcPts val="0"/>
              </a:spcBef>
              <a:spcAft>
                <a:spcPts val="800"/>
              </a:spcAft>
            </a:pPr>
            <a:r>
              <a:rPr lang="en-US" sz="1000" b="1" u="sng" dirty="0">
                <a:effectLst/>
                <a:latin typeface="Calibri" panose="020F0502020204030204" pitchFamily="34" charset="0"/>
                <a:ea typeface="Calibri" panose="020F0502020204030204" pitchFamily="34" charset="0"/>
                <a:cs typeface="Calibri" panose="020F0502020204030204" pitchFamily="34" charset="0"/>
              </a:rPr>
              <a:t>Sources cited:</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Wingdings" panose="05000000000000000000" pitchFamily="2" charset="2"/>
              <a:buChar char=""/>
            </a:pPr>
            <a:r>
              <a:rPr lang="en-US" sz="1000" dirty="0"/>
              <a:t>https://www.seniorliving.org/research/elder-abuse-statistics/</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314160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55320" y="794434"/>
            <a:ext cx="6004560" cy="646331"/>
          </a:xfrm>
          <a:prstGeom prst="rect">
            <a:avLst/>
          </a:prstGeom>
          <a:noFill/>
        </p:spPr>
        <p:txBody>
          <a:bodyPr wrap="square" rtlCol="0">
            <a:spAutoFit/>
          </a:bodyPr>
          <a:lstStyle/>
          <a:p>
            <a:r>
              <a:rPr lang="en-US" sz="3600" dirty="0">
                <a:ln w="0"/>
                <a:effectLst>
                  <a:outerShdw blurRad="38100" dist="19050" dir="2700000" algn="tl" rotWithShape="0">
                    <a:schemeClr val="dk1">
                      <a:alpha val="40000"/>
                    </a:schemeClr>
                  </a:outerShdw>
                </a:effectLst>
              </a:rPr>
              <a:t>Types of Elder Abuse</a:t>
            </a:r>
          </a:p>
        </p:txBody>
      </p:sp>
      <p:sp>
        <p:nvSpPr>
          <p:cNvPr id="3" name="TextBox 2"/>
          <p:cNvSpPr txBox="1"/>
          <p:nvPr/>
        </p:nvSpPr>
        <p:spPr>
          <a:xfrm>
            <a:off x="1534160" y="2489200"/>
            <a:ext cx="7823200" cy="1938992"/>
          </a:xfrm>
          <a:prstGeom prst="rect">
            <a:avLst/>
          </a:prstGeom>
          <a:noFill/>
        </p:spPr>
        <p:txBody>
          <a:bodyPr wrap="square" rtlCol="0">
            <a:spAutoFit/>
          </a:bodyPr>
          <a:lstStyle/>
          <a:p>
            <a:pPr marL="342900" indent="-342900">
              <a:buFont typeface="Wingdings" panose="05000000000000000000" pitchFamily="2" charset="2"/>
              <a:buChar char="Ø"/>
            </a:pPr>
            <a:r>
              <a:rPr lang="en-US" sz="2400" dirty="0"/>
              <a:t> </a:t>
            </a:r>
            <a:r>
              <a:rPr lang="en-US" sz="2400" u="sng" dirty="0"/>
              <a:t>Exploitation/Financial Exploitation </a:t>
            </a:r>
          </a:p>
          <a:p>
            <a:pPr marL="800100" lvl="1" indent="-342900">
              <a:buFont typeface="Wingdings" panose="05000000000000000000" pitchFamily="2" charset="2"/>
              <a:buChar char="Ø"/>
            </a:pPr>
            <a:r>
              <a:rPr lang="en-US" sz="2400" dirty="0"/>
              <a:t> Majority of our cases</a:t>
            </a:r>
          </a:p>
          <a:p>
            <a:pPr marL="342900" indent="-342900">
              <a:buFont typeface="Wingdings" panose="05000000000000000000" pitchFamily="2" charset="2"/>
              <a:buChar char="Ø"/>
            </a:pPr>
            <a:r>
              <a:rPr lang="en-US" sz="2400" dirty="0"/>
              <a:t>Caretaker Neglect</a:t>
            </a:r>
          </a:p>
          <a:p>
            <a:pPr marL="342900" indent="-342900">
              <a:buFont typeface="Wingdings" panose="05000000000000000000" pitchFamily="2" charset="2"/>
              <a:buChar char="Ø"/>
            </a:pPr>
            <a:r>
              <a:rPr lang="en-US" sz="2400" dirty="0"/>
              <a:t> Physical Abuse-Call Law Enforcement Immediately</a:t>
            </a:r>
          </a:p>
          <a:p>
            <a:pPr marL="342900" indent="-342900">
              <a:buFont typeface="Wingdings" panose="05000000000000000000" pitchFamily="2" charset="2"/>
              <a:buChar char="Ø"/>
            </a:pPr>
            <a:r>
              <a:rPr lang="en-US" sz="2400" dirty="0"/>
              <a:t> Sexual Abuse</a:t>
            </a:r>
          </a:p>
        </p:txBody>
      </p:sp>
    </p:spTree>
    <p:extLst>
      <p:ext uri="{BB962C8B-B14F-4D97-AF65-F5344CB8AC3E}">
        <p14:creationId xmlns:p14="http://schemas.microsoft.com/office/powerpoint/2010/main" val="105986488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Westerra">
      <a:dk1>
        <a:srgbClr val="101721"/>
      </a:dk1>
      <a:lt1>
        <a:srgbClr val="F1F0EF"/>
      </a:lt1>
      <a:dk2>
        <a:srgbClr val="01373B"/>
      </a:dk2>
      <a:lt2>
        <a:srgbClr val="FFFFFF"/>
      </a:lt2>
      <a:accent1>
        <a:srgbClr val="11161E"/>
      </a:accent1>
      <a:accent2>
        <a:srgbClr val="E64436"/>
      </a:accent2>
      <a:accent3>
        <a:srgbClr val="8DD9D3"/>
      </a:accent3>
      <a:accent4>
        <a:srgbClr val="82151E"/>
      </a:accent4>
      <a:accent5>
        <a:srgbClr val="004F56"/>
      </a:accent5>
      <a:accent6>
        <a:srgbClr val="F1F0EF"/>
      </a:accent6>
      <a:hlink>
        <a:srgbClr val="004F56"/>
      </a:hlink>
      <a:folHlink>
        <a:srgbClr val="E6443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tlCol="0" anchor="ctr"/>
      <a:lstStyle>
        <a:defPPr algn="ctr">
          <a:defRPr dirty="0"/>
        </a:defPPr>
      </a:lstStyle>
      <a:style>
        <a:lnRef idx="2">
          <a:schemeClr val="accent6"/>
        </a:lnRef>
        <a:fillRef idx="1">
          <a:schemeClr val="lt1"/>
        </a:fillRef>
        <a:effectRef idx="0">
          <a:schemeClr val="accent6"/>
        </a:effectRef>
        <a:fontRef idx="minor">
          <a:schemeClr val="dk1"/>
        </a:fontRef>
      </a:style>
    </a:spDef>
  </a:objectDefaults>
  <a:extraClrSchemeLst/>
  <a:extLst>
    <a:ext uri="{05A4C25C-085E-4340-85A3-A5531E510DB2}">
      <thm15:themeFamily xmlns:thm15="http://schemas.microsoft.com/office/thememl/2012/main" name="WCU_Powerpoint_Template_v2.0" id="{1958D568-B753-C74F-8B60-1F18DAC8566A}" vid="{B28FF0B0-A182-4448-9BEA-8AA5DBF413F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5472</TotalTime>
  <Words>3084</Words>
  <Application>Microsoft Office PowerPoint</Application>
  <PresentationFormat>Widescreen</PresentationFormat>
  <Paragraphs>395</Paragraphs>
  <Slides>37</Slides>
  <Notes>26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37</vt:i4>
      </vt:variant>
    </vt:vector>
  </HeadingPairs>
  <TitlesOfParts>
    <vt:vector size="45" baseType="lpstr">
      <vt:lpstr>Arial</vt:lpstr>
      <vt:lpstr>Arial Black</vt:lpstr>
      <vt:lpstr>Calibri</vt:lpstr>
      <vt:lpstr>Muli</vt:lpstr>
      <vt:lpstr>Segoe UI</vt:lpstr>
      <vt:lpstr>Times New Roman</vt:lpstr>
      <vt:lpstr>Wingdings</vt:lpstr>
      <vt:lpstr>Office Theme</vt:lpstr>
      <vt:lpstr>PowerPoint Presentation</vt:lpstr>
      <vt:lpstr>PowerPoint Presentation</vt:lpstr>
      <vt:lpstr>PowerPoint Presentation</vt:lpstr>
      <vt:lpstr>PowerPoint Presentation</vt:lpstr>
      <vt:lpstr>AGENDA</vt:lpstr>
      <vt:lpstr>Definition of Elder Abuse</vt:lpstr>
      <vt:lpstr>Definition of an At-Risk Adult</vt:lpstr>
      <vt:lpstr>Financial exploitation and financial abuse </vt:lpstr>
      <vt:lpstr>PowerPoint Presentation</vt:lpstr>
      <vt:lpstr>           When and Who To Call</vt:lpstr>
      <vt:lpstr>PowerPoint Presentation</vt:lpstr>
      <vt:lpstr>PowerPoint Presentation</vt:lpstr>
      <vt:lpstr>Individual Exploitation</vt:lpstr>
      <vt:lpstr>Situations and Examples</vt:lpstr>
      <vt:lpstr>PowerPoint Presentation</vt:lpstr>
      <vt:lpstr>PowerPoint Presentation</vt:lpstr>
      <vt:lpstr>  Red Flags</vt:lpstr>
      <vt:lpstr>What is My Responsibility</vt:lpstr>
      <vt:lpstr>PowerPoint Presentation</vt:lpstr>
      <vt:lpstr>PowerPoint Presentation</vt:lpstr>
      <vt:lpstr>PowerPoint Presentation</vt:lpstr>
      <vt:lpstr>Why Are Scams Successful?</vt:lpstr>
      <vt:lpstr>Scammer Techniques </vt:lpstr>
      <vt:lpstr>1st RED FLAG EMOTIONAL CENTER TRIGGER</vt:lpstr>
      <vt:lpstr>2nd RED FLAG SENSE OF URGENCY</vt:lpstr>
      <vt:lpstr>3RD RED FLAG- ISOLATION AND COACHING</vt:lpstr>
      <vt:lpstr>SAFETY FIRST</vt:lpstr>
      <vt:lpstr>PLEASE REMEMBER:</vt:lpstr>
      <vt:lpstr>TECHNOLOGY TRICKS </vt:lpstr>
      <vt:lpstr>TECHNOLOGY TRICKS</vt:lpstr>
      <vt:lpstr>TECHNOLOGY TRICKS </vt:lpstr>
      <vt:lpstr>TECHNOLOGY TRICKS</vt:lpstr>
      <vt:lpstr>I.T. SUPPORT SCAM</vt:lpstr>
      <vt:lpstr>Resources</vt:lpstr>
      <vt:lpstr>Questions and  Takeaways</vt:lpstr>
      <vt:lpstr>Contacts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Elliott Asbury</dc:creator>
  <cp:lastModifiedBy>Andrea McDermott</cp:lastModifiedBy>
  <cp:revision>283</cp:revision>
  <dcterms:created xsi:type="dcterms:W3CDTF">2021-10-28T16:12:37Z</dcterms:created>
  <dcterms:modified xsi:type="dcterms:W3CDTF">2024-07-05T17:58:36Z</dcterms:modified>
</cp:coreProperties>
</file>