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tags/tag7.xml" ContentType="application/vnd.openxmlformats-officedocument.presentationml.tags+xml"/>
  <Override PartName="/ppt/notesSlides/notesSlide1.xml" ContentType="application/vnd.openxmlformats-officedocument.presentationml.notesSlide+xml"/>
  <Override PartName="/ppt/tags/tag8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8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9.xml" ContentType="application/vnd.openxmlformats-officedocument.presentationml.notesSl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10.xml" ContentType="application/vnd.openxmlformats-officedocument.presentationml.notesSlide+xml"/>
  <Override PartName="/ppt/charts/chart5.xml" ContentType="application/vnd.openxmlformats-officedocument.drawingml.chart+xml"/>
  <Override PartName="/ppt/tags/tag9.xml" ContentType="application/vnd.openxmlformats-officedocument.presentationml.tags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722" r:id="rId4"/>
  </p:sldMasterIdLst>
  <p:notesMasterIdLst>
    <p:notesMasterId r:id="rId20"/>
  </p:notesMasterIdLst>
  <p:handoutMasterIdLst>
    <p:handoutMasterId r:id="rId21"/>
  </p:handoutMasterIdLst>
  <p:sldIdLst>
    <p:sldId id="430" r:id="rId5"/>
    <p:sldId id="490" r:id="rId6"/>
    <p:sldId id="458" r:id="rId7"/>
    <p:sldId id="483" r:id="rId8"/>
    <p:sldId id="493" r:id="rId9"/>
    <p:sldId id="485" r:id="rId10"/>
    <p:sldId id="486" r:id="rId11"/>
    <p:sldId id="487" r:id="rId12"/>
    <p:sldId id="495" r:id="rId13"/>
    <p:sldId id="464" r:id="rId14"/>
    <p:sldId id="492" r:id="rId15"/>
    <p:sldId id="261" r:id="rId16"/>
    <p:sldId id="494" r:id="rId17"/>
    <p:sldId id="263" r:id="rId18"/>
    <p:sldId id="264" r:id="rId19"/>
  </p:sldIdLst>
  <p:sldSz cx="24382413" cy="13716000"/>
  <p:notesSz cx="6858000" cy="9144000"/>
  <p:embeddedFontLst>
    <p:embeddedFont>
      <p:font typeface="Bitter" pitchFamily="2" charset="77"/>
      <p:regular r:id="rId22"/>
      <p:bold r:id="rId23"/>
      <p:italic r:id="rId24"/>
      <p:boldItalic r:id="rId25"/>
    </p:embeddedFont>
    <p:embeddedFont>
      <p:font typeface="Bitter SemiBold" pitchFamily="2" charset="77"/>
      <p:regular r:id="rId26"/>
      <p:bold r:id="rId27"/>
      <p:italic r:id="rId28"/>
      <p:boldItalic r:id="rId29"/>
    </p:embeddedFont>
    <p:embeddedFont>
      <p:font typeface="Roboto" panose="02000000000000000000" pitchFamily="2" charset="0"/>
      <p:regular r:id="rId30"/>
      <p:bold r:id="rId31"/>
      <p:italic r:id="rId32"/>
      <p:boldItalic r:id="rId33"/>
    </p:embeddedFont>
    <p:embeddedFont>
      <p:font typeface="Roboto Condensed Light" panose="02000000000000000000" pitchFamily="2" charset="0"/>
      <p:regular r:id="rId34"/>
      <p:italic r:id="rId35"/>
    </p:embeddedFont>
    <p:embeddedFont>
      <p:font typeface="Rubik" pitchFamily="2" charset="-79"/>
      <p:regular r:id="rId36"/>
      <p:bold r:id="rId37"/>
      <p:italic r:id="rId38"/>
      <p:boldItalic r:id="rId39"/>
    </p:embeddedFont>
    <p:embeddedFont>
      <p:font typeface="Rubik Medium" pitchFamily="2" charset="-79"/>
      <p:regular r:id="rId40"/>
      <p:italic r:id="rId41"/>
    </p:embeddedFont>
    <p:embeddedFont>
      <p:font typeface="Rubik SemiBold" pitchFamily="2" charset="-79"/>
      <p:regular r:id="rId42"/>
      <p:bold r:id="rId43"/>
      <p:italic r:id="rId44"/>
      <p:boldItalic r:id="rId45"/>
    </p:embeddedFont>
    <p:embeddedFont>
      <p:font typeface="Source Code Pro" panose="020B0509030403020204" pitchFamily="49" charset="0"/>
      <p:regular r:id="rId46"/>
      <p:bold r:id="rId47"/>
      <p:italic r:id="rId48"/>
      <p:boldItalic r:id="rId49"/>
    </p:embeddedFont>
  </p:embeddedFontLst>
  <p:custDataLst>
    <p:tags r:id="rId50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4D39C907-CEB6-6F44-86DB-E2B201B09924}">
          <p14:sldIdLst>
            <p14:sldId id="430"/>
            <p14:sldId id="490"/>
            <p14:sldId id="458"/>
            <p14:sldId id="483"/>
            <p14:sldId id="493"/>
            <p14:sldId id="485"/>
            <p14:sldId id="486"/>
            <p14:sldId id="487"/>
            <p14:sldId id="495"/>
            <p14:sldId id="464"/>
            <p14:sldId id="492"/>
            <p14:sldId id="261"/>
            <p14:sldId id="494"/>
            <p14:sldId id="263"/>
            <p14:sldId id="264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ahdis Nikou" initials="MN" lastIdx="1" clrIdx="0">
    <p:extLst>
      <p:ext uri="{19B8F6BF-5375-455C-9EA6-DF929625EA0E}">
        <p15:presenceInfo xmlns:p15="http://schemas.microsoft.com/office/powerpoint/2012/main" userId="S::mahdis.nikou@brightcarbon.com::d5834665-7bc3-47f1-85ef-fc6fca31173b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8CEB1"/>
    <a:srgbClr val="EDF4EB"/>
    <a:srgbClr val="F8EFF2"/>
    <a:srgbClr val="F6E3EA"/>
    <a:srgbClr val="FDF9E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A111915-BE36-4E01-A7E5-04B1672EAD32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8FD4443E-F989-4FC4-A0C8-D5A2AF1F390B}" styleName="Dark Style 1 - Accent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69012ECD-51FC-41F1-AA8D-1B2483CD663E}" styleName="Light Style 2 –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72833802-FEF1-4C79-8D5D-14CF1EAF98D9}" styleName="Light Style 2 –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128" autoAdjust="0"/>
    <p:restoredTop sz="82022" autoAdjust="0"/>
  </p:normalViewPr>
  <p:slideViewPr>
    <p:cSldViewPr snapToGrid="0">
      <p:cViewPr varScale="1">
        <p:scale>
          <a:sx n="52" d="100"/>
          <a:sy n="52" d="100"/>
        </p:scale>
        <p:origin x="232" y="608"/>
      </p:cViewPr>
      <p:guideLst/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0" d="100"/>
        <a:sy n="50" d="100"/>
      </p:scale>
      <p:origin x="0" y="-174"/>
    </p:cViewPr>
  </p:sorter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font" Target="fonts/font5.fntdata"/><Relationship Id="rId39" Type="http://schemas.openxmlformats.org/officeDocument/2006/relationships/font" Target="fonts/font18.fntdata"/><Relationship Id="rId21" Type="http://schemas.openxmlformats.org/officeDocument/2006/relationships/handoutMaster" Target="handoutMasters/handoutMaster1.xml"/><Relationship Id="rId34" Type="http://schemas.openxmlformats.org/officeDocument/2006/relationships/font" Target="fonts/font13.fntdata"/><Relationship Id="rId42" Type="http://schemas.openxmlformats.org/officeDocument/2006/relationships/font" Target="fonts/font21.fntdata"/><Relationship Id="rId47" Type="http://schemas.openxmlformats.org/officeDocument/2006/relationships/font" Target="fonts/font26.fntdata"/><Relationship Id="rId50" Type="http://schemas.openxmlformats.org/officeDocument/2006/relationships/tags" Target="tags/tag1.xml"/><Relationship Id="rId55" Type="http://schemas.openxmlformats.org/officeDocument/2006/relationships/tableStyles" Target="tableStyle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font" Target="fonts/font8.fntdata"/><Relationship Id="rId11" Type="http://schemas.openxmlformats.org/officeDocument/2006/relationships/slide" Target="slides/slide7.xml"/><Relationship Id="rId24" Type="http://schemas.openxmlformats.org/officeDocument/2006/relationships/font" Target="fonts/font3.fntdata"/><Relationship Id="rId32" Type="http://schemas.openxmlformats.org/officeDocument/2006/relationships/font" Target="fonts/font11.fntdata"/><Relationship Id="rId37" Type="http://schemas.openxmlformats.org/officeDocument/2006/relationships/font" Target="fonts/font16.fntdata"/><Relationship Id="rId40" Type="http://schemas.openxmlformats.org/officeDocument/2006/relationships/font" Target="fonts/font19.fntdata"/><Relationship Id="rId45" Type="http://schemas.openxmlformats.org/officeDocument/2006/relationships/font" Target="fonts/font24.fntdata"/><Relationship Id="rId53" Type="http://schemas.openxmlformats.org/officeDocument/2006/relationships/viewProps" Target="viewProps.xml"/><Relationship Id="rId5" Type="http://schemas.openxmlformats.org/officeDocument/2006/relationships/slide" Target="slides/slid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font" Target="fonts/font10.fntdata"/><Relationship Id="rId44" Type="http://schemas.openxmlformats.org/officeDocument/2006/relationships/font" Target="fonts/font23.fntdata"/><Relationship Id="rId52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font" Target="fonts/font9.fntdata"/><Relationship Id="rId35" Type="http://schemas.openxmlformats.org/officeDocument/2006/relationships/font" Target="fonts/font14.fntdata"/><Relationship Id="rId43" Type="http://schemas.openxmlformats.org/officeDocument/2006/relationships/font" Target="fonts/font22.fntdata"/><Relationship Id="rId48" Type="http://schemas.openxmlformats.org/officeDocument/2006/relationships/font" Target="fonts/font27.fntdata"/><Relationship Id="rId8" Type="http://schemas.openxmlformats.org/officeDocument/2006/relationships/slide" Target="slides/slide4.xml"/><Relationship Id="rId51" Type="http://schemas.openxmlformats.org/officeDocument/2006/relationships/commentAuthors" Target="commentAuthors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font" Target="fonts/font4.fntdata"/><Relationship Id="rId33" Type="http://schemas.openxmlformats.org/officeDocument/2006/relationships/font" Target="fonts/font12.fntdata"/><Relationship Id="rId38" Type="http://schemas.openxmlformats.org/officeDocument/2006/relationships/font" Target="fonts/font17.fntdata"/><Relationship Id="rId46" Type="http://schemas.openxmlformats.org/officeDocument/2006/relationships/font" Target="fonts/font25.fntdata"/><Relationship Id="rId20" Type="http://schemas.openxmlformats.org/officeDocument/2006/relationships/notesMaster" Target="notesMasters/notesMaster1.xml"/><Relationship Id="rId41" Type="http://schemas.openxmlformats.org/officeDocument/2006/relationships/font" Target="fonts/font20.fntdata"/><Relationship Id="rId54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36" Type="http://schemas.openxmlformats.org/officeDocument/2006/relationships/font" Target="fonts/font15.fntdata"/><Relationship Id="rId49" Type="http://schemas.openxmlformats.org/officeDocument/2006/relationships/font" Target="fonts/font28.fntdata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Number of publishing institutions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DK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Sheet1!$A$2:$A$12</c:f>
              <c:strCache>
                <c:ptCount val="11"/>
                <c:pt idx="0">
                  <c:v>United States</c:v>
                </c:pt>
                <c:pt idx="1">
                  <c:v>Colombia</c:v>
                </c:pt>
                <c:pt idx="2">
                  <c:v>United Kingdom</c:v>
                </c:pt>
                <c:pt idx="3">
                  <c:v>Australia</c:v>
                </c:pt>
                <c:pt idx="4">
                  <c:v>Spain</c:v>
                </c:pt>
                <c:pt idx="5">
                  <c:v>Brazil</c:v>
                </c:pt>
                <c:pt idx="6">
                  <c:v>Russian Federation</c:v>
                </c:pt>
                <c:pt idx="7">
                  <c:v>France</c:v>
                </c:pt>
                <c:pt idx="8">
                  <c:v>Ecuador</c:v>
                </c:pt>
                <c:pt idx="9">
                  <c:v>Canada</c:v>
                </c:pt>
                <c:pt idx="10">
                  <c:v>Netherlands</c:v>
                </c:pt>
              </c:strCache>
            </c:strRef>
          </c:cat>
          <c:val>
            <c:numRef>
              <c:f>Sheet1!$B$2:$B$12</c:f>
              <c:numCache>
                <c:formatCode>General</c:formatCode>
                <c:ptCount val="11"/>
                <c:pt idx="0">
                  <c:v>342</c:v>
                </c:pt>
                <c:pt idx="1">
                  <c:v>227</c:v>
                </c:pt>
                <c:pt idx="2">
                  <c:v>170</c:v>
                </c:pt>
                <c:pt idx="3">
                  <c:v>120</c:v>
                </c:pt>
                <c:pt idx="4">
                  <c:v>117</c:v>
                </c:pt>
                <c:pt idx="5">
                  <c:v>114</c:v>
                </c:pt>
                <c:pt idx="6">
                  <c:v>98</c:v>
                </c:pt>
                <c:pt idx="7">
                  <c:v>61</c:v>
                </c:pt>
                <c:pt idx="8">
                  <c:v>54</c:v>
                </c:pt>
                <c:pt idx="9">
                  <c:v>48</c:v>
                </c:pt>
                <c:pt idx="10">
                  <c:v>48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DB9-4D48-9352-EF76B2CC38BA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-25"/>
        <c:axId val="177232928"/>
        <c:axId val="146612576"/>
      </c:barChart>
      <c:catAx>
        <c:axId val="177232928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Rubik Medium" pitchFamily="2" charset="-79"/>
                <a:ea typeface="+mn-ea"/>
                <a:cs typeface="Rubik Medium" pitchFamily="2" charset="-79"/>
              </a:defRPr>
            </a:pPr>
            <a:endParaRPr lang="en-DK"/>
          </a:p>
        </c:txPr>
        <c:crossAx val="146612576"/>
        <c:crosses val="autoZero"/>
        <c:auto val="1"/>
        <c:lblAlgn val="ctr"/>
        <c:lblOffset val="100"/>
        <c:noMultiLvlLbl val="0"/>
      </c:catAx>
      <c:valAx>
        <c:axId val="146612576"/>
        <c:scaling>
          <c:orientation val="minMax"/>
        </c:scaling>
        <c:delete val="0"/>
        <c:axPos val="t"/>
        <c:numFmt formatCode="General" sourceLinked="1"/>
        <c:majorTickMark val="out"/>
        <c:minorTickMark val="none"/>
        <c:tickLblPos val="none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DK"/>
          </a:p>
        </c:txPr>
        <c:crossAx val="17723292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DK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title>
      <c:tx>
        <c:rich>
          <a:bodyPr rot="0" spcFirstLastPara="1" vertOverflow="ellipsis" vert="horz" wrap="square" anchor="t" anchorCtr="1"/>
          <a:lstStyle/>
          <a:p>
            <a:pPr>
              <a:defRPr sz="20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Rubik Medium" pitchFamily="2" charset="-79"/>
                <a:ea typeface="+mn-ea"/>
                <a:cs typeface="Rubik Medium" pitchFamily="2" charset="-79"/>
              </a:defRPr>
            </a:pPr>
            <a:r>
              <a:rPr lang="en-GB" sz="2000" b="0" i="0" dirty="0">
                <a:latin typeface="Rubik Medium" pitchFamily="2" charset="-79"/>
                <a:cs typeface="Rubik Medium" pitchFamily="2" charset="-79"/>
              </a:rPr>
              <a:t>Occurrences published in 2024</a:t>
            </a:r>
          </a:p>
        </c:rich>
      </c:tx>
      <c:layout>
        <c:manualLayout>
          <c:xMode val="edge"/>
          <c:yMode val="edge"/>
          <c:x val="0.28048310085579248"/>
          <c:y val="0.48027028163757346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t" anchorCtr="1"/>
        <a:lstStyle/>
        <a:p>
          <a:pPr>
            <a:defRPr sz="20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Rubik Medium" pitchFamily="2" charset="-79"/>
              <a:ea typeface="+mn-ea"/>
              <a:cs typeface="Rubik Medium" pitchFamily="2" charset="-79"/>
            </a:defRPr>
          </a:pPr>
          <a:endParaRPr lang="en-DK"/>
        </a:p>
      </c:txPr>
    </c:title>
    <c:autoTitleDeleted val="0"/>
    <c:plotArea>
      <c:layout>
        <c:manualLayout>
          <c:layoutTarget val="inner"/>
          <c:xMode val="edge"/>
          <c:yMode val="edge"/>
          <c:x val="0.14401482832013793"/>
          <c:y val="0.12536155393262097"/>
          <c:w val="0.72899268270637674"/>
          <c:h val="0.7521972826015566"/>
        </c:manualLayout>
      </c:layout>
      <c:doughnutChart>
        <c:varyColors val="1"/>
        <c:ser>
          <c:idx val="1"/>
          <c:order val="0"/>
          <c:tx>
            <c:v>2020</c:v>
          </c:tx>
          <c:dPt>
            <c:idx val="0"/>
            <c:bubble3D val="0"/>
            <c:spPr>
              <a:solidFill>
                <a:schemeClr val="accent1">
                  <a:shade val="41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3FB2-E942-8B30-6227BC884EAF}"/>
              </c:ext>
            </c:extLst>
          </c:dPt>
          <c:dPt>
            <c:idx val="1"/>
            <c:bubble3D val="0"/>
            <c:spPr>
              <a:solidFill>
                <a:schemeClr val="accent1">
                  <a:shade val="53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3FB2-E942-8B30-6227BC884EAF}"/>
              </c:ext>
            </c:extLst>
          </c:dPt>
          <c:dPt>
            <c:idx val="2"/>
            <c:bubble3D val="0"/>
            <c:spPr>
              <a:solidFill>
                <a:schemeClr val="accent1">
                  <a:shade val="6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3FB2-E942-8B30-6227BC884EAF}"/>
              </c:ext>
            </c:extLst>
          </c:dPt>
          <c:dPt>
            <c:idx val="3"/>
            <c:bubble3D val="0"/>
            <c:spPr>
              <a:solidFill>
                <a:schemeClr val="accent1">
                  <a:shade val="76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3FB2-E942-8B30-6227BC884EAF}"/>
              </c:ext>
            </c:extLst>
          </c:dPt>
          <c:dPt>
            <c:idx val="4"/>
            <c:bubble3D val="0"/>
            <c:spPr>
              <a:solidFill>
                <a:schemeClr val="accent1">
                  <a:shade val="88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3FB2-E942-8B30-6227BC884EAF}"/>
              </c:ext>
            </c:extLst>
          </c:dPt>
          <c:dPt>
            <c:idx val="5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3FB2-E942-8B30-6227BC884EAF}"/>
              </c:ext>
            </c:extLst>
          </c:dPt>
          <c:dPt>
            <c:idx val="6"/>
            <c:bubble3D val="0"/>
            <c:spPr>
              <a:solidFill>
                <a:schemeClr val="accent1">
                  <a:tint val="89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3FB2-E942-8B30-6227BC884EAF}"/>
              </c:ext>
            </c:extLst>
          </c:dPt>
          <c:dPt>
            <c:idx val="7"/>
            <c:bubble3D val="0"/>
            <c:spPr>
              <a:solidFill>
                <a:schemeClr val="accent1">
                  <a:tint val="77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F-3FB2-E942-8B30-6227BC884EAF}"/>
              </c:ext>
            </c:extLst>
          </c:dPt>
          <c:dPt>
            <c:idx val="8"/>
            <c:bubble3D val="0"/>
            <c:spPr>
              <a:solidFill>
                <a:schemeClr val="accent1">
                  <a:tint val="6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1-3FB2-E942-8B30-6227BC884EAF}"/>
              </c:ext>
            </c:extLst>
          </c:dPt>
          <c:dPt>
            <c:idx val="9"/>
            <c:bubble3D val="0"/>
            <c:spPr>
              <a:solidFill>
                <a:schemeClr val="accent1">
                  <a:tint val="54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3-3FB2-E942-8B30-6227BC884EAF}"/>
              </c:ext>
            </c:extLst>
          </c:dPt>
          <c:dPt>
            <c:idx val="10"/>
            <c:bubble3D val="0"/>
            <c:spPr>
              <a:solidFill>
                <a:schemeClr val="accent1">
                  <a:tint val="42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5-3FB2-E942-8B30-6227BC884EAF}"/>
              </c:ext>
            </c:extLst>
          </c:dPt>
          <c:dLbls>
            <c:dLbl>
              <c:idx val="0"/>
              <c:tx>
                <c:rich>
                  <a:bodyPr/>
                  <a:lstStyle/>
                  <a:p>
                    <a:fld id="{EC759604-FAF9-9248-B0EB-D751F710BFD6}" type="CELLRANGE">
                      <a:rPr lang="en-DK"/>
                      <a:pPr/>
                      <a:t>[CELLRANGE]</a:t>
                    </a:fld>
                    <a:endParaRPr lang="en-DK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1-3FB2-E942-8B30-6227BC884EAF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fld id="{3D6B70A9-317C-6642-8968-2CDA394A03CB}" type="CELLRANGE">
                      <a:rPr lang="en-US"/>
                      <a:pPr/>
                      <a:t>[CELLRANGE]</a:t>
                    </a:fld>
                    <a:endParaRPr lang="en-DK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3-3FB2-E942-8B30-6227BC884EAF}"/>
                </c:ext>
              </c:extLst>
            </c:dLbl>
            <c:dLbl>
              <c:idx val="2"/>
              <c:layout>
                <c:manualLayout>
                  <c:x val="-7.5957412557201252E-3"/>
                  <c:y val="2.6377875845865375E-3"/>
                </c:manualLayout>
              </c:layout>
              <c:tx>
                <c:rich>
                  <a:bodyPr/>
                  <a:lstStyle/>
                  <a:p>
                    <a:fld id="{65C86F17-AC0E-2248-B440-8270459D6837}" type="CELLRANGE">
                      <a:rPr lang="en-US"/>
                      <a:pPr/>
                      <a:t>[CELLRANGE]</a:t>
                    </a:fld>
                    <a:endParaRPr lang="en-DK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5-3FB2-E942-8B30-6227BC884EAF}"/>
                </c:ext>
              </c:extLst>
            </c:dLbl>
            <c:dLbl>
              <c:idx val="3"/>
              <c:layout>
                <c:manualLayout>
                  <c:x val="-1.2501528818155947E-2"/>
                  <c:y val="2.5632843624919109E-3"/>
                </c:manualLayout>
              </c:layout>
              <c:tx>
                <c:rich>
                  <a:bodyPr/>
                  <a:lstStyle/>
                  <a:p>
                    <a:fld id="{257A731D-32A1-3C47-A0E5-2FB3A713B4F2}" type="CELLRANGE">
                      <a:rPr lang="en-US"/>
                      <a:pPr/>
                      <a:t>[CELLRANGE]</a:t>
                    </a:fld>
                    <a:endParaRPr lang="en-DK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7-3FB2-E942-8B30-6227BC884EAF}"/>
                </c:ext>
              </c:extLst>
            </c:dLbl>
            <c:dLbl>
              <c:idx val="4"/>
              <c:layout>
                <c:manualLayout>
                  <c:x val="-7.9512654148713481E-3"/>
                  <c:y val="2.525951561263424E-3"/>
                </c:manualLayout>
              </c:layout>
              <c:tx>
                <c:rich>
                  <a:bodyPr/>
                  <a:lstStyle/>
                  <a:p>
                    <a:fld id="{943A2C9F-CE7F-A54F-A2B7-09A1F5394685}" type="CELLRANGE">
                      <a:rPr lang="en-US"/>
                      <a:pPr/>
                      <a:t>[CELLRANGE]</a:t>
                    </a:fld>
                    <a:endParaRPr lang="en-DK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9-3FB2-E942-8B30-6227BC884EAF}"/>
                </c:ext>
              </c:extLst>
            </c:dLbl>
            <c:dLbl>
              <c:idx val="5"/>
              <c:layout>
                <c:manualLayout>
                  <c:x val="-6.3249044094832825E-3"/>
                  <c:y val="1.9909945488374536E-3"/>
                </c:manualLayout>
              </c:layout>
              <c:tx>
                <c:rich>
                  <a:bodyPr/>
                  <a:lstStyle/>
                  <a:p>
                    <a:fld id="{1285EF28-5051-6F45-BA6F-C3ED2ED3B889}" type="CELLRANGE">
                      <a:rPr lang="en-US"/>
                      <a:pPr/>
                      <a:t>[CELLRANGE]</a:t>
                    </a:fld>
                    <a:endParaRPr lang="en-DK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B-3FB2-E942-8B30-6227BC884EAF}"/>
                </c:ext>
              </c:extLst>
            </c:dLbl>
            <c:dLbl>
              <c:idx val="6"/>
              <c:layout>
                <c:manualLayout>
                  <c:x val="-8.5022584232434372E-3"/>
                  <c:y val="1.4932760398671321E-3"/>
                </c:manualLayout>
              </c:layout>
              <c:tx>
                <c:rich>
                  <a:bodyPr/>
                  <a:lstStyle/>
                  <a:p>
                    <a:fld id="{39F4BA73-99D7-C346-B319-E9AFDFBE1727}" type="CELLRANGE">
                      <a:rPr lang="en-US" dirty="0"/>
                      <a:pPr/>
                      <a:t>[CELLRANGE]</a:t>
                    </a:fld>
                    <a:endParaRPr lang="en-DK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D-3FB2-E942-8B30-6227BC884EAF}"/>
                </c:ext>
              </c:extLst>
            </c:dLbl>
            <c:dLbl>
              <c:idx val="7"/>
              <c:layout>
                <c:manualLayout>
                  <c:x val="-5.6874607022551404E-3"/>
                  <c:y val="-3.7238503455760999E-5"/>
                </c:manualLayout>
              </c:layout>
              <c:tx>
                <c:rich>
                  <a:bodyPr/>
                  <a:lstStyle/>
                  <a:p>
                    <a:fld id="{FD3B3EEE-5CD5-A941-A0E9-D36FF5FE01B5}" type="CELLRANGE">
                      <a:rPr lang="en-US"/>
                      <a:pPr/>
                      <a:t>[CELLRANGE]</a:t>
                    </a:fld>
                    <a:endParaRPr lang="en-DK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F-3FB2-E942-8B30-6227BC884EAF}"/>
                </c:ext>
              </c:extLst>
            </c:dLbl>
            <c:dLbl>
              <c:idx val="8"/>
              <c:layout>
                <c:manualLayout>
                  <c:x val="-6.2222514377491892E-3"/>
                  <c:y val="3.0982675901012106E-3"/>
                </c:manualLayout>
              </c:layout>
              <c:tx>
                <c:rich>
                  <a:bodyPr/>
                  <a:lstStyle/>
                  <a:p>
                    <a:fld id="{9874E4C3-07EF-414C-A650-6D167B375964}" type="CELLRANGE">
                      <a:rPr lang="en-US"/>
                      <a:pPr/>
                      <a:t>[CELLRANGE]</a:t>
                    </a:fld>
                    <a:endParaRPr lang="en-DK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11-3FB2-E942-8B30-6227BC884EAF}"/>
                </c:ext>
              </c:extLst>
            </c:dLbl>
            <c:dLbl>
              <c:idx val="9"/>
              <c:layout>
                <c:manualLayout>
                  <c:x val="-5.7802765797418587E-3"/>
                  <c:y val="-3.4096730688370652E-3"/>
                </c:manualLayout>
              </c:layout>
              <c:tx>
                <c:rich>
                  <a:bodyPr/>
                  <a:lstStyle/>
                  <a:p>
                    <a:fld id="{9ECD4C0D-22E0-1C46-836D-31B7A837B32A}" type="CELLRANGE">
                      <a:rPr lang="en-US"/>
                      <a:pPr/>
                      <a:t>[CELLRANGE]</a:t>
                    </a:fld>
                    <a:endParaRPr lang="en-DK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13-3FB2-E942-8B30-6227BC884EAF}"/>
                </c:ext>
              </c:extLst>
            </c:dLbl>
            <c:dLbl>
              <c:idx val="10"/>
              <c:tx>
                <c:rich>
                  <a:bodyPr/>
                  <a:lstStyle/>
                  <a:p>
                    <a:fld id="{3E72DBE3-5D89-E64A-B845-5AC427ED7AC8}" type="CELLRANGE">
                      <a:rPr lang="en-DK"/>
                      <a:pPr/>
                      <a:t>[CELLRANGE]</a:t>
                    </a:fld>
                    <a:endParaRPr lang="en-DK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15-3FB2-E942-8B30-6227BC884EAF}"/>
                </c:ext>
              </c:extLst>
            </c:dLbl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bg1"/>
                    </a:solidFill>
                    <a:latin typeface="Rubik Medium" pitchFamily="2" charset="-79"/>
                    <a:ea typeface="+mn-ea"/>
                    <a:cs typeface="Rubik Medium" pitchFamily="2" charset="-79"/>
                  </a:defRPr>
                </a:pPr>
                <a:endParaRPr lang="en-DK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separator>, </c:separator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  <a:noFill/>
                  <a:ln>
                    <a:noFill/>
                  </a:ln>
                </c15:spPr>
                <c15:showDataLabelsRange val="1"/>
              </c:ext>
            </c:extLst>
          </c:dLbls>
          <c:cat>
            <c:strRef>
              <c:f>Sheet1!$A$2:$A$12</c:f>
              <c:strCache>
                <c:ptCount val="11"/>
                <c:pt idx="0">
                  <c:v>US</c:v>
                </c:pt>
                <c:pt idx="1">
                  <c:v>FR</c:v>
                </c:pt>
                <c:pt idx="2">
                  <c:v>CA</c:v>
                </c:pt>
                <c:pt idx="3">
                  <c:v>NL</c:v>
                </c:pt>
                <c:pt idx="4">
                  <c:v>AU</c:v>
                </c:pt>
                <c:pt idx="5">
                  <c:v>GB</c:v>
                </c:pt>
                <c:pt idx="6">
                  <c:v>IN</c:v>
                </c:pt>
                <c:pt idx="7">
                  <c:v>PL</c:v>
                </c:pt>
                <c:pt idx="8">
                  <c:v>FI</c:v>
                </c:pt>
                <c:pt idx="9">
                  <c:v>ES</c:v>
                </c:pt>
                <c:pt idx="10">
                  <c:v>OTHER</c:v>
                </c:pt>
              </c:strCache>
            </c:strRef>
          </c:cat>
          <c:val>
            <c:numRef>
              <c:f>Sheet1!$B$2:$B$12</c:f>
              <c:numCache>
                <c:formatCode>General</c:formatCode>
                <c:ptCount val="11"/>
                <c:pt idx="0">
                  <c:v>143349871</c:v>
                </c:pt>
                <c:pt idx="1">
                  <c:v>43665751</c:v>
                </c:pt>
                <c:pt idx="2">
                  <c:v>21350761</c:v>
                </c:pt>
                <c:pt idx="3">
                  <c:v>15952397</c:v>
                </c:pt>
                <c:pt idx="4">
                  <c:v>11676006</c:v>
                </c:pt>
                <c:pt idx="5">
                  <c:v>10373921</c:v>
                </c:pt>
                <c:pt idx="6">
                  <c:v>9995270</c:v>
                </c:pt>
                <c:pt idx="7">
                  <c:v>6554164</c:v>
                </c:pt>
                <c:pt idx="8">
                  <c:v>6285426</c:v>
                </c:pt>
                <c:pt idx="9">
                  <c:v>4980849</c:v>
                </c:pt>
                <c:pt idx="10" formatCode="#,##0">
                  <c:v>71176286</c:v>
                </c:pt>
              </c:numCache>
            </c:numRef>
          </c:val>
          <c:extLst>
            <c:ext xmlns:c15="http://schemas.microsoft.com/office/drawing/2012/chart" uri="{02D57815-91ED-43cb-92C2-25804820EDAC}">
              <c15:datalabelsRange>
                <c15:f>Sheet1!$A$2:$A$12</c15:f>
                <c15:dlblRangeCache>
                  <c:ptCount val="11"/>
                  <c:pt idx="0">
                    <c:v>US</c:v>
                  </c:pt>
                  <c:pt idx="1">
                    <c:v>FR</c:v>
                  </c:pt>
                  <c:pt idx="2">
                    <c:v>CA</c:v>
                  </c:pt>
                  <c:pt idx="3">
                    <c:v>NL</c:v>
                  </c:pt>
                  <c:pt idx="4">
                    <c:v>AU</c:v>
                  </c:pt>
                  <c:pt idx="5">
                    <c:v>GB</c:v>
                  </c:pt>
                  <c:pt idx="6">
                    <c:v>IN</c:v>
                  </c:pt>
                  <c:pt idx="7">
                    <c:v>PL</c:v>
                  </c:pt>
                  <c:pt idx="8">
                    <c:v>FI</c:v>
                  </c:pt>
                  <c:pt idx="9">
                    <c:v>ES</c:v>
                  </c:pt>
                  <c:pt idx="10">
                    <c:v>OTHER</c:v>
                  </c:pt>
                </c15:dlblRangeCache>
              </c15:datalabelsRange>
            </c:ext>
            <c:ext xmlns:c16="http://schemas.microsoft.com/office/drawing/2014/chart" uri="{C3380CC4-5D6E-409C-BE32-E72D297353CC}">
              <c16:uniqueId val="{00000016-3FB2-E942-8B30-6227BC884EA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  <c:holeSize val="75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DK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Rubik Medium" pitchFamily="2" charset="-79"/>
                <a:ea typeface="+mn-ea"/>
                <a:cs typeface="Rubik Medium" pitchFamily="2" charset="-79"/>
              </a:defRPr>
            </a:pPr>
            <a:r>
              <a:rPr lang="en-US" sz="1800" b="0" i="0" dirty="0">
                <a:latin typeface="Rubik Medium" pitchFamily="2" charset="-79"/>
                <a:cs typeface="Rubik Medium" pitchFamily="2" charset="-79"/>
              </a:rPr>
              <a:t>Download requests </a:t>
            </a:r>
            <a:br>
              <a:rPr lang="en-US" sz="1800" b="0" i="0" dirty="0">
                <a:latin typeface="Rubik Medium" pitchFamily="2" charset="-79"/>
                <a:cs typeface="Rubik Medium" pitchFamily="2" charset="-79"/>
              </a:rPr>
            </a:br>
            <a:r>
              <a:rPr lang="en-US" sz="1800" b="0" i="0" dirty="0">
                <a:latin typeface="Rubik Medium" pitchFamily="2" charset="-79"/>
                <a:cs typeface="Rubik Medium" pitchFamily="2" charset="-79"/>
              </a:rPr>
              <a:t>by country, island</a:t>
            </a:r>
          </a:p>
          <a:p>
            <a:pPr>
              <a:defRPr sz="1800">
                <a:latin typeface="Rubik Medium" pitchFamily="2" charset="-79"/>
                <a:cs typeface="Rubik Medium" pitchFamily="2" charset="-79"/>
              </a:defRPr>
            </a:pPr>
            <a:r>
              <a:rPr lang="en-US" sz="1800" b="0" i="0" dirty="0">
                <a:latin typeface="Rubik Medium" pitchFamily="2" charset="-79"/>
                <a:cs typeface="Rubik Medium" pitchFamily="2" charset="-79"/>
              </a:rPr>
              <a:t>or territory</a:t>
            </a:r>
          </a:p>
        </c:rich>
      </c:tx>
      <c:layout>
        <c:manualLayout>
          <c:xMode val="edge"/>
          <c:yMode val="edge"/>
          <c:x val="0.37124603463837624"/>
          <c:y val="0.57592288769695887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Rubik Medium" pitchFamily="2" charset="-79"/>
              <a:ea typeface="+mn-ea"/>
              <a:cs typeface="Rubik Medium" pitchFamily="2" charset="-79"/>
            </a:defRPr>
          </a:pPr>
          <a:endParaRPr lang="en-DK"/>
        </a:p>
      </c:txPr>
    </c:title>
    <c:autoTitleDeleted val="0"/>
    <c:plotArea>
      <c:layout>
        <c:manualLayout>
          <c:layoutTarget val="inner"/>
          <c:xMode val="edge"/>
          <c:yMode val="edge"/>
          <c:x val="0.14129759142797921"/>
          <c:y val="0.25064467651390804"/>
          <c:w val="0.71908881194866714"/>
          <c:h val="0.74935532348609191"/>
        </c:manualLayout>
      </c:layout>
      <c:doughnutChart>
        <c:varyColors val="1"/>
        <c:ser>
          <c:idx val="1"/>
          <c:order val="0"/>
          <c:tx>
            <c:v>2020</c:v>
          </c:tx>
          <c:dPt>
            <c:idx val="0"/>
            <c:bubble3D val="0"/>
            <c:spPr>
              <a:solidFill>
                <a:schemeClr val="accent2">
                  <a:shade val="41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A932-9340-B78C-7D6B33AF2193}"/>
              </c:ext>
            </c:extLst>
          </c:dPt>
          <c:dPt>
            <c:idx val="1"/>
            <c:bubble3D val="0"/>
            <c:spPr>
              <a:solidFill>
                <a:schemeClr val="accent2">
                  <a:shade val="53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A932-9340-B78C-7D6B33AF2193}"/>
              </c:ext>
            </c:extLst>
          </c:dPt>
          <c:dPt>
            <c:idx val="2"/>
            <c:bubble3D val="0"/>
            <c:spPr>
              <a:solidFill>
                <a:schemeClr val="accent2">
                  <a:shade val="6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A932-9340-B78C-7D6B33AF2193}"/>
              </c:ext>
            </c:extLst>
          </c:dPt>
          <c:dPt>
            <c:idx val="3"/>
            <c:bubble3D val="0"/>
            <c:spPr>
              <a:solidFill>
                <a:schemeClr val="accent2">
                  <a:shade val="76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A932-9340-B78C-7D6B33AF2193}"/>
              </c:ext>
            </c:extLst>
          </c:dPt>
          <c:dPt>
            <c:idx val="4"/>
            <c:bubble3D val="0"/>
            <c:spPr>
              <a:solidFill>
                <a:schemeClr val="accent2">
                  <a:shade val="88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A932-9340-B78C-7D6B33AF2193}"/>
              </c:ext>
            </c:extLst>
          </c:dPt>
          <c:dPt>
            <c:idx val="5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A932-9340-B78C-7D6B33AF2193}"/>
              </c:ext>
            </c:extLst>
          </c:dPt>
          <c:dPt>
            <c:idx val="6"/>
            <c:bubble3D val="0"/>
            <c:spPr>
              <a:solidFill>
                <a:schemeClr val="accent2">
                  <a:tint val="89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A932-9340-B78C-7D6B33AF2193}"/>
              </c:ext>
            </c:extLst>
          </c:dPt>
          <c:dPt>
            <c:idx val="7"/>
            <c:bubble3D val="0"/>
            <c:spPr>
              <a:solidFill>
                <a:schemeClr val="accent2">
                  <a:tint val="77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F-A932-9340-B78C-7D6B33AF2193}"/>
              </c:ext>
            </c:extLst>
          </c:dPt>
          <c:dPt>
            <c:idx val="8"/>
            <c:bubble3D val="0"/>
            <c:spPr>
              <a:solidFill>
                <a:schemeClr val="accent2">
                  <a:tint val="6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1-A932-9340-B78C-7D6B33AF2193}"/>
              </c:ext>
            </c:extLst>
          </c:dPt>
          <c:dPt>
            <c:idx val="9"/>
            <c:bubble3D val="0"/>
            <c:spPr>
              <a:solidFill>
                <a:schemeClr val="accent2">
                  <a:tint val="54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3-A932-9340-B78C-7D6B33AF2193}"/>
              </c:ext>
            </c:extLst>
          </c:dPt>
          <c:dPt>
            <c:idx val="10"/>
            <c:bubble3D val="0"/>
            <c:spPr>
              <a:solidFill>
                <a:schemeClr val="accent2">
                  <a:tint val="42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5-A932-9340-B78C-7D6B33AF2193}"/>
              </c:ext>
            </c:extLst>
          </c:dPt>
          <c:dLbls>
            <c:dLbl>
              <c:idx val="0"/>
              <c:tx>
                <c:rich>
                  <a:bodyPr/>
                  <a:lstStyle/>
                  <a:p>
                    <a:fld id="{75C72CFA-8569-0F4F-88D5-C1FA273D95B5}" type="CELLRANGE">
                      <a:rPr lang="en-DK"/>
                      <a:pPr/>
                      <a:t>[CELLRANGE]</a:t>
                    </a:fld>
                    <a:endParaRPr lang="en-DK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1-A932-9340-B78C-7D6B33AF2193}"/>
                </c:ext>
              </c:extLst>
            </c:dLbl>
            <c:dLbl>
              <c:idx val="1"/>
              <c:tx>
                <c:rich>
                  <a:bodyPr rot="0" spcFirstLastPara="1" vertOverflow="clip" horzOverflow="clip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400" b="0" i="0" u="none" strike="noStrike" kern="1200" baseline="0">
                        <a:solidFill>
                          <a:schemeClr val="bg1"/>
                        </a:solidFill>
                        <a:latin typeface="Rubik Medium" pitchFamily="2" charset="-79"/>
                        <a:ea typeface="+mn-ea"/>
                        <a:cs typeface="Rubik Medium" pitchFamily="2" charset="-79"/>
                      </a:defRPr>
                    </a:pPr>
                    <a:fld id="{89EDBBCF-1EFF-5643-9FAE-F7F472EA625C}" type="CELLRANGE">
                      <a:rPr lang="en-US"/>
                      <a:pPr>
                        <a:defRPr sz="1400">
                          <a:solidFill>
                            <a:schemeClr val="bg1"/>
                          </a:solidFill>
                          <a:latin typeface="Rubik Medium" pitchFamily="2" charset="-79"/>
                          <a:cs typeface="Rubik Medium" pitchFamily="2" charset="-79"/>
                        </a:defRPr>
                      </a:pPr>
                      <a:t>[CELLRANGE]</a:t>
                    </a:fld>
                    <a:endParaRPr lang="en-DK"/>
                  </a:p>
                </c:rich>
              </c:tx>
              <c:numFmt formatCode="#,##0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0" i="0" u="none" strike="noStrike" kern="1200" baseline="0">
                      <a:solidFill>
                        <a:schemeClr val="bg1"/>
                      </a:solidFill>
                      <a:latin typeface="Rubik Medium" pitchFamily="2" charset="-79"/>
                      <a:ea typeface="+mn-ea"/>
                      <a:cs typeface="Rubik Medium" pitchFamily="2" charset="-79"/>
                    </a:defRPr>
                  </a:pPr>
                  <a:endParaRPr lang="en-DK"/>
                </a:p>
              </c:txPr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  <a:noFill/>
                    <a:ln>
                      <a:noFill/>
                    </a:ln>
                  </c15:spPr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3-A932-9340-B78C-7D6B33AF2193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fld id="{680BAA4A-316D-D641-8ED2-3D3CC16F7C7A}" type="CELLRANGE">
                      <a:rPr lang="en-DK"/>
                      <a:pPr/>
                      <a:t>[CELLRANGE]</a:t>
                    </a:fld>
                    <a:endParaRPr lang="en-DK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5-A932-9340-B78C-7D6B33AF2193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fld id="{2C9ACD94-7EE9-A84D-AD11-A2C9594EF902}" type="CELLRANGE">
                      <a:rPr lang="en-DK"/>
                      <a:pPr/>
                      <a:t>[CELLRANGE]</a:t>
                    </a:fld>
                    <a:endParaRPr lang="en-DK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7-A932-9340-B78C-7D6B33AF2193}"/>
                </c:ext>
              </c:extLst>
            </c:dLbl>
            <c:dLbl>
              <c:idx val="4"/>
              <c:layout>
                <c:manualLayout>
                  <c:x val="8.8130014671565626E-3"/>
                  <c:y val="6.2194810797998601E-3"/>
                </c:manualLayout>
              </c:layout>
              <c:tx>
                <c:rich>
                  <a:bodyPr/>
                  <a:lstStyle/>
                  <a:p>
                    <a:fld id="{D11555DE-4EF0-EC43-964E-4E9259B15480}" type="CELLRANGE">
                      <a:rPr lang="en-US"/>
                      <a:pPr/>
                      <a:t>[CELLRANGE]</a:t>
                    </a:fld>
                    <a:endParaRPr lang="en-DK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9-A932-9340-B78C-7D6B33AF2193}"/>
                </c:ext>
              </c:extLst>
            </c:dLbl>
            <c:dLbl>
              <c:idx val="5"/>
              <c:layout>
                <c:manualLayout>
                  <c:x val="1.1769562479609729E-2"/>
                  <c:y val="1.4103886670666475E-2"/>
                </c:manualLayout>
              </c:layout>
              <c:tx>
                <c:rich>
                  <a:bodyPr/>
                  <a:lstStyle/>
                  <a:p>
                    <a:fld id="{8489350E-CA3A-1F49-B54B-C4E9B625158B}" type="CELLRANGE">
                      <a:rPr lang="en-US"/>
                      <a:pPr/>
                      <a:t>[CELLRANGE]</a:t>
                    </a:fld>
                    <a:endParaRPr lang="en-DK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B-A932-9340-B78C-7D6B33AF2193}"/>
                </c:ext>
              </c:extLst>
            </c:dLbl>
            <c:dLbl>
              <c:idx val="6"/>
              <c:layout>
                <c:manualLayout>
                  <c:x val="-2.9338847661815552E-3"/>
                  <c:y val="9.549359499626018E-3"/>
                </c:manualLayout>
              </c:layout>
              <c:tx>
                <c:rich>
                  <a:bodyPr/>
                  <a:lstStyle/>
                  <a:p>
                    <a:fld id="{FC63A5F1-D832-CB44-98AA-F5E2F16551E4}" type="CELLRANGE">
                      <a:rPr lang="en-US"/>
                      <a:pPr/>
                      <a:t>[CELLRANGE]</a:t>
                    </a:fld>
                    <a:endParaRPr lang="en-DK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D-A932-9340-B78C-7D6B33AF2193}"/>
                </c:ext>
              </c:extLst>
            </c:dLbl>
            <c:dLbl>
              <c:idx val="7"/>
              <c:layout>
                <c:manualLayout>
                  <c:x val="-5.1285980184851733E-3"/>
                  <c:y val="4.9947116308997177E-3"/>
                </c:manualLayout>
              </c:layout>
              <c:tx>
                <c:rich>
                  <a:bodyPr/>
                  <a:lstStyle/>
                  <a:p>
                    <a:fld id="{63FD12E1-83F5-1C45-9961-072D8B2FDD69}" type="CELLRANGE">
                      <a:rPr lang="en-US" dirty="0"/>
                      <a:pPr/>
                      <a:t>[CELLRANGE]</a:t>
                    </a:fld>
                    <a:endParaRPr lang="en-DK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F-A932-9340-B78C-7D6B33AF2193}"/>
                </c:ext>
              </c:extLst>
            </c:dLbl>
            <c:dLbl>
              <c:idx val="8"/>
              <c:layout>
                <c:manualLayout>
                  <c:x val="-4.3923204467012922E-3"/>
                  <c:y val="5.0828209414829862E-3"/>
                </c:manualLayout>
              </c:layout>
              <c:tx>
                <c:rich>
                  <a:bodyPr/>
                  <a:lstStyle/>
                  <a:p>
                    <a:fld id="{234BABFB-236F-F54C-ABAC-760B117B19D7}" type="CELLRANGE">
                      <a:rPr lang="en-US"/>
                      <a:pPr/>
                      <a:t>[CELLRANGE]</a:t>
                    </a:fld>
                    <a:endParaRPr lang="en-DK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11-A932-9340-B78C-7D6B33AF2193}"/>
                </c:ext>
              </c:extLst>
            </c:dLbl>
            <c:dLbl>
              <c:idx val="9"/>
              <c:layout>
                <c:manualLayout>
                  <c:x val="-9.5436016472156444E-3"/>
                  <c:y val="3.1537098304522276E-3"/>
                </c:manualLayout>
              </c:layout>
              <c:tx>
                <c:rich>
                  <a:bodyPr/>
                  <a:lstStyle/>
                  <a:p>
                    <a:fld id="{35411458-BC8B-E94E-B466-F89769F21586}" type="CELLRANGE">
                      <a:rPr lang="en-US"/>
                      <a:pPr/>
                      <a:t>[CELLRANGE]</a:t>
                    </a:fld>
                    <a:endParaRPr lang="en-DK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13-A932-9340-B78C-7D6B33AF2193}"/>
                </c:ext>
              </c:extLst>
            </c:dLbl>
            <c:dLbl>
              <c:idx val="10"/>
              <c:tx>
                <c:rich>
                  <a:bodyPr/>
                  <a:lstStyle/>
                  <a:p>
                    <a:fld id="{103673B7-EBD9-B64C-81EE-4869CA664284}" type="CELLRANGE">
                      <a:rPr lang="en-DK"/>
                      <a:pPr/>
                      <a:t>[CELLRANGE]</a:t>
                    </a:fld>
                    <a:endParaRPr lang="en-DK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15-A932-9340-B78C-7D6B33AF2193}"/>
                </c:ext>
              </c:extLst>
            </c:dLbl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bg1"/>
                    </a:solidFill>
                    <a:latin typeface="Rubik Medium" pitchFamily="2" charset="-79"/>
                    <a:ea typeface="+mn-ea"/>
                    <a:cs typeface="Rubik Medium" pitchFamily="2" charset="-79"/>
                  </a:defRPr>
                </a:pPr>
                <a:endParaRPr lang="en-DK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separator>, </c:separator>
            <c:showLeaderLines val="0"/>
            <c:extLst>
              <c:ext xmlns:c15="http://schemas.microsoft.com/office/drawing/2012/chart" uri="{CE6537A1-D6FC-4f65-9D91-7224C49458BB}">
                <c15:showDataLabelsRange val="1"/>
              </c:ext>
            </c:extLst>
          </c:dLbls>
          <c:cat>
            <c:strRef>
              <c:f>Sheet1!$A$2:$A$12</c:f>
              <c:strCache>
                <c:ptCount val="11"/>
                <c:pt idx="0">
                  <c:v>CN</c:v>
                </c:pt>
                <c:pt idx="1">
                  <c:v>US</c:v>
                </c:pt>
                <c:pt idx="2">
                  <c:v>MX</c:v>
                </c:pt>
                <c:pt idx="3">
                  <c:v>BR</c:v>
                </c:pt>
                <c:pt idx="4">
                  <c:v>CO</c:v>
                </c:pt>
                <c:pt idx="5">
                  <c:v>ES</c:v>
                </c:pt>
                <c:pt idx="6">
                  <c:v>GB</c:v>
                </c:pt>
                <c:pt idx="7">
                  <c:v>CA</c:v>
                </c:pt>
                <c:pt idx="8">
                  <c:v>FR</c:v>
                </c:pt>
                <c:pt idx="9">
                  <c:v>DE</c:v>
                </c:pt>
                <c:pt idx="10">
                  <c:v>OTHER</c:v>
                </c:pt>
              </c:strCache>
            </c:strRef>
          </c:cat>
          <c:val>
            <c:numRef>
              <c:f>Sheet1!$B$2:$B$12</c:f>
              <c:numCache>
                <c:formatCode>General</c:formatCode>
                <c:ptCount val="11"/>
                <c:pt idx="0">
                  <c:v>25608</c:v>
                </c:pt>
                <c:pt idx="1">
                  <c:v>19808</c:v>
                </c:pt>
                <c:pt idx="2">
                  <c:v>14316</c:v>
                </c:pt>
                <c:pt idx="3">
                  <c:v>10612</c:v>
                </c:pt>
                <c:pt idx="4">
                  <c:v>9932</c:v>
                </c:pt>
                <c:pt idx="5">
                  <c:v>6732</c:v>
                </c:pt>
                <c:pt idx="6">
                  <c:v>6573</c:v>
                </c:pt>
                <c:pt idx="7">
                  <c:v>4944</c:v>
                </c:pt>
                <c:pt idx="8">
                  <c:v>4253</c:v>
                </c:pt>
                <c:pt idx="9">
                  <c:v>3474</c:v>
                </c:pt>
                <c:pt idx="10">
                  <c:v>52378</c:v>
                </c:pt>
              </c:numCache>
            </c:numRef>
          </c:val>
          <c:extLst>
            <c:ext xmlns:c15="http://schemas.microsoft.com/office/drawing/2012/chart" uri="{02D57815-91ED-43cb-92C2-25804820EDAC}">
              <c15:datalabelsRange>
                <c15:f>Sheet1!$A$2:$A$12</c15:f>
                <c15:dlblRangeCache>
                  <c:ptCount val="11"/>
                  <c:pt idx="0">
                    <c:v>CN</c:v>
                  </c:pt>
                  <c:pt idx="1">
                    <c:v>US</c:v>
                  </c:pt>
                  <c:pt idx="2">
                    <c:v>MX</c:v>
                  </c:pt>
                  <c:pt idx="3">
                    <c:v>BR</c:v>
                  </c:pt>
                  <c:pt idx="4">
                    <c:v>CO</c:v>
                  </c:pt>
                  <c:pt idx="5">
                    <c:v>ES</c:v>
                  </c:pt>
                  <c:pt idx="6">
                    <c:v>GB</c:v>
                  </c:pt>
                  <c:pt idx="7">
                    <c:v>CA</c:v>
                  </c:pt>
                  <c:pt idx="8">
                    <c:v>FR</c:v>
                  </c:pt>
                  <c:pt idx="9">
                    <c:v>DE</c:v>
                  </c:pt>
                  <c:pt idx="10">
                    <c:v>OTHER</c:v>
                  </c:pt>
                </c15:dlblRangeCache>
              </c15:datalabelsRange>
            </c:ext>
            <c:ext xmlns:c16="http://schemas.microsoft.com/office/drawing/2014/chart" uri="{C3380CC4-5D6E-409C-BE32-E72D297353CC}">
              <c16:uniqueId val="{00000016-A932-9340-B78C-7D6B33AF219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  <c:holeSize val="75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DK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Annual totals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8.7443286774287875E-3"/>
                  <c:y val="-2.2447287322422135E-16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0-BE7C-8140-984E-96F3969A2D24}"/>
                </c:ext>
              </c:extLst>
            </c:dLbl>
            <c:dLbl>
              <c:idx val="1"/>
              <c:layout>
                <c:manualLayout>
                  <c:x val="6.1059131241356351E-3"/>
                  <c:y val="0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BE7C-8140-984E-96F3969A2D24}"/>
                </c:ext>
              </c:extLst>
            </c:dLbl>
            <c:dLbl>
              <c:idx val="2"/>
              <c:layout>
                <c:manualLayout>
                  <c:x val="4.2929236657274876E-3"/>
                  <c:y val="0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BE7C-8140-984E-96F3969A2D24}"/>
                </c:ext>
              </c:extLst>
            </c:dLbl>
            <c:dLbl>
              <c:idx val="3"/>
              <c:layout>
                <c:manualLayout>
                  <c:x val="4.0939950483719059E-3"/>
                  <c:y val="0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BE7C-8140-984E-96F3969A2D24}"/>
                </c:ext>
              </c:extLst>
            </c:dLbl>
            <c:dLbl>
              <c:idx val="4"/>
              <c:layout>
                <c:manualLayout>
                  <c:x val="3.5743897858859564E-3"/>
                  <c:y val="0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BE7C-8140-984E-96F3969A2D24}"/>
                </c:ext>
              </c:extLst>
            </c:dLbl>
            <c:dLbl>
              <c:idx val="5"/>
              <c:layout>
                <c:manualLayout>
                  <c:x val="4.0092124608700217E-3"/>
                  <c:y val="0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BE7C-8140-984E-96F3969A2D24}"/>
                </c:ext>
              </c:extLst>
            </c:dLbl>
            <c:dLbl>
              <c:idx val="6"/>
              <c:layout>
                <c:manualLayout>
                  <c:x val="5.2289559288387997E-3"/>
                  <c:y val="-1.1223643661211067E-16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BE7C-8140-984E-96F3969A2D24}"/>
                </c:ext>
              </c:extLst>
            </c:dLbl>
            <c:dLbl>
              <c:idx val="7"/>
              <c:layout>
                <c:manualLayout>
                  <c:x val="2.8189484962899657E-3"/>
                  <c:y val="-1.1223643661211067E-16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BE7C-8140-984E-96F3969A2D24}"/>
                </c:ext>
              </c:extLst>
            </c:dLbl>
            <c:dLbl>
              <c:idx val="8"/>
              <c:layout>
                <c:manualLayout>
                  <c:x val="2.8926472547618951E-3"/>
                  <c:y val="0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BE7C-8140-984E-96F3969A2D24}"/>
                </c:ext>
              </c:extLst>
            </c:dLbl>
            <c:dLbl>
              <c:idx val="9"/>
              <c:layout>
                <c:manualLayout>
                  <c:x val="2.5499770431268885E-3"/>
                  <c:y val="0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BE7C-8140-984E-96F3969A2D24}"/>
                </c:ext>
              </c:extLst>
            </c:dLbl>
            <c:dLbl>
              <c:idx val="10"/>
              <c:layout>
                <c:manualLayout>
                  <c:x val="2.5204975397380845E-3"/>
                  <c:y val="-5.6118218306055337E-17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BE7C-8140-984E-96F3969A2D24}"/>
                </c:ext>
              </c:extLst>
            </c:dLbl>
            <c:dLbl>
              <c:idx val="11"/>
              <c:layout>
                <c:manualLayout>
                  <c:x val="5.328420237516591E-3"/>
                  <c:y val="0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BE7C-8140-984E-96F3969A2D24}"/>
                </c:ext>
              </c:extLst>
            </c:dLbl>
            <c:dLbl>
              <c:idx val="12"/>
              <c:layout>
                <c:manualLayout>
                  <c:x val="7.4767100317125182E-3"/>
                  <c:y val="0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BE7C-8140-984E-96F3969A2D24}"/>
                </c:ext>
              </c:extLst>
            </c:dLbl>
            <c:dLbl>
              <c:idx val="13"/>
              <c:layout>
                <c:manualLayout>
                  <c:x val="6.2496547184150335E-3"/>
                  <c:y val="0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BE7C-8140-984E-96F3969A2D24}"/>
                </c:ext>
              </c:extLst>
            </c:dLbl>
            <c:dLbl>
              <c:idx val="14"/>
              <c:layout>
                <c:manualLayout>
                  <c:x val="-5.7042839057231554E-3"/>
                  <c:y val="0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20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DK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5.8030402420754683E-2"/>
                      <c:h val="3.9334223763395466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11-BE7C-8140-984E-96F3969A2D24}"/>
                </c:ext>
              </c:extLst>
            </c:dLbl>
            <c:dLbl>
              <c:idx val="15"/>
              <c:layout>
                <c:manualLayout>
                  <c:x val="1.2417950649917513E-3"/>
                  <c:y val="-2.8059109153027669E-17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C3DE-D14C-88ED-EB6C8AFDF26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DK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Sheet1!$A$2:$A$18</c:f>
              <c:numCache>
                <c:formatCode>General</c:formatCode>
                <c:ptCount val="17"/>
                <c:pt idx="0">
                  <c:v>2008</c:v>
                </c:pt>
                <c:pt idx="1">
                  <c:v>2009</c:v>
                </c:pt>
                <c:pt idx="2">
                  <c:v>2010</c:v>
                </c:pt>
                <c:pt idx="3">
                  <c:v>2011</c:v>
                </c:pt>
                <c:pt idx="4">
                  <c:v>2012</c:v>
                </c:pt>
                <c:pt idx="5">
                  <c:v>2013</c:v>
                </c:pt>
                <c:pt idx="6">
                  <c:v>2014</c:v>
                </c:pt>
                <c:pt idx="7">
                  <c:v>2015</c:v>
                </c:pt>
                <c:pt idx="8">
                  <c:v>2016</c:v>
                </c:pt>
                <c:pt idx="9">
                  <c:v>2017</c:v>
                </c:pt>
                <c:pt idx="10">
                  <c:v>2018</c:v>
                </c:pt>
                <c:pt idx="11">
                  <c:v>2019</c:v>
                </c:pt>
                <c:pt idx="12">
                  <c:v>2020</c:v>
                </c:pt>
                <c:pt idx="13">
                  <c:v>2021</c:v>
                </c:pt>
                <c:pt idx="14">
                  <c:v>2022</c:v>
                </c:pt>
                <c:pt idx="15">
                  <c:v>2023</c:v>
                </c:pt>
                <c:pt idx="16">
                  <c:v>2024</c:v>
                </c:pt>
              </c:numCache>
            </c:numRef>
          </c:cat>
          <c:val>
            <c:numRef>
              <c:f>Sheet1!$B$2:$B$18</c:f>
              <c:numCache>
                <c:formatCode>General</c:formatCode>
                <c:ptCount val="17"/>
                <c:pt idx="0">
                  <c:v>52</c:v>
                </c:pt>
                <c:pt idx="1">
                  <c:v>89</c:v>
                </c:pt>
                <c:pt idx="2">
                  <c:v>148</c:v>
                </c:pt>
                <c:pt idx="3">
                  <c:v>169</c:v>
                </c:pt>
                <c:pt idx="4">
                  <c:v>229</c:v>
                </c:pt>
                <c:pt idx="5">
                  <c:v>249</c:v>
                </c:pt>
                <c:pt idx="6">
                  <c:v>350</c:v>
                </c:pt>
                <c:pt idx="7">
                  <c:v>407</c:v>
                </c:pt>
                <c:pt idx="8">
                  <c:v>428</c:v>
                </c:pt>
                <c:pt idx="9">
                  <c:v>696</c:v>
                </c:pt>
                <c:pt idx="10">
                  <c:v>676</c:v>
                </c:pt>
                <c:pt idx="11">
                  <c:v>743</c:v>
                </c:pt>
                <c:pt idx="12" formatCode="0">
                  <c:v>987</c:v>
                </c:pt>
                <c:pt idx="13" formatCode="0">
                  <c:v>1300</c:v>
                </c:pt>
                <c:pt idx="14" formatCode="0">
                  <c:v>1487</c:v>
                </c:pt>
                <c:pt idx="15" formatCode="0">
                  <c:v>1782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E7C-8140-984E-96F3969A2D24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YTD 2024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16"/>
              <c:layout>
                <c:manualLayout>
                  <c:x val="1.3044680249522215E-3"/>
                  <c:y val="0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C3DE-D14C-88ED-EB6C8AFDF26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DK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Sheet1!$A$2:$A$18</c:f>
              <c:numCache>
                <c:formatCode>General</c:formatCode>
                <c:ptCount val="17"/>
                <c:pt idx="0">
                  <c:v>2008</c:v>
                </c:pt>
                <c:pt idx="1">
                  <c:v>2009</c:v>
                </c:pt>
                <c:pt idx="2">
                  <c:v>2010</c:v>
                </c:pt>
                <c:pt idx="3">
                  <c:v>2011</c:v>
                </c:pt>
                <c:pt idx="4">
                  <c:v>2012</c:v>
                </c:pt>
                <c:pt idx="5">
                  <c:v>2013</c:v>
                </c:pt>
                <c:pt idx="6">
                  <c:v>2014</c:v>
                </c:pt>
                <c:pt idx="7">
                  <c:v>2015</c:v>
                </c:pt>
                <c:pt idx="8">
                  <c:v>2016</c:v>
                </c:pt>
                <c:pt idx="9">
                  <c:v>2017</c:v>
                </c:pt>
                <c:pt idx="10">
                  <c:v>2018</c:v>
                </c:pt>
                <c:pt idx="11">
                  <c:v>2019</c:v>
                </c:pt>
                <c:pt idx="12">
                  <c:v>2020</c:v>
                </c:pt>
                <c:pt idx="13">
                  <c:v>2021</c:v>
                </c:pt>
                <c:pt idx="14">
                  <c:v>2022</c:v>
                </c:pt>
                <c:pt idx="15">
                  <c:v>2023</c:v>
                </c:pt>
                <c:pt idx="16">
                  <c:v>2024</c:v>
                </c:pt>
              </c:numCache>
            </c:numRef>
          </c:cat>
          <c:val>
            <c:numRef>
              <c:f>Sheet1!$C$2:$C$18</c:f>
              <c:numCache>
                <c:formatCode>0</c:formatCode>
                <c:ptCount val="17"/>
                <c:pt idx="16">
                  <c:v>1019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E7C-8140-984E-96F3969A2D24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Projection</c:v>
                </c:pt>
              </c:strCache>
            </c:strRef>
          </c:tx>
          <c:spPr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  <a:effectLst/>
          </c:spPr>
          <c:invertIfNegative val="0"/>
          <c:dPt>
            <c:idx val="16"/>
            <c:invertIfNegative val="0"/>
            <c:bubble3D val="0"/>
            <c:spPr>
              <a:solidFill>
                <a:schemeClr val="accent1">
                  <a:lumMod val="40000"/>
                  <a:lumOff val="6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C3DE-D14C-88ED-EB6C8AFDF26F}"/>
              </c:ext>
            </c:extLst>
          </c:dPt>
          <c:dLbls>
            <c:dLbl>
              <c:idx val="16"/>
              <c:layout>
                <c:manualLayout>
                  <c:x val="9.6619072356627558E-3"/>
                  <c:y val="-1.4029554576513834E-17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C3DE-D14C-88ED-EB6C8AFDF26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DK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Sheet1!$A$2:$A$18</c:f>
              <c:numCache>
                <c:formatCode>General</c:formatCode>
                <c:ptCount val="17"/>
                <c:pt idx="0">
                  <c:v>2008</c:v>
                </c:pt>
                <c:pt idx="1">
                  <c:v>2009</c:v>
                </c:pt>
                <c:pt idx="2">
                  <c:v>2010</c:v>
                </c:pt>
                <c:pt idx="3">
                  <c:v>2011</c:v>
                </c:pt>
                <c:pt idx="4">
                  <c:v>2012</c:v>
                </c:pt>
                <c:pt idx="5">
                  <c:v>2013</c:v>
                </c:pt>
                <c:pt idx="6">
                  <c:v>2014</c:v>
                </c:pt>
                <c:pt idx="7">
                  <c:v>2015</c:v>
                </c:pt>
                <c:pt idx="8">
                  <c:v>2016</c:v>
                </c:pt>
                <c:pt idx="9">
                  <c:v>2017</c:v>
                </c:pt>
                <c:pt idx="10">
                  <c:v>2018</c:v>
                </c:pt>
                <c:pt idx="11">
                  <c:v>2019</c:v>
                </c:pt>
                <c:pt idx="12">
                  <c:v>2020</c:v>
                </c:pt>
                <c:pt idx="13">
                  <c:v>2021</c:v>
                </c:pt>
                <c:pt idx="14">
                  <c:v>2022</c:v>
                </c:pt>
                <c:pt idx="15">
                  <c:v>2023</c:v>
                </c:pt>
                <c:pt idx="16">
                  <c:v>2024</c:v>
                </c:pt>
              </c:numCache>
            </c:numRef>
          </c:cat>
          <c:val>
            <c:numRef>
              <c:f>Sheet1!$D$2:$D$18</c:f>
              <c:numCache>
                <c:formatCode>0</c:formatCode>
                <c:ptCount val="17"/>
                <c:pt idx="16">
                  <c:v>2038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BE7C-8140-984E-96F3969A2D24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182"/>
        <c:axId val="2077874799"/>
        <c:axId val="2078203359"/>
      </c:barChart>
      <c:catAx>
        <c:axId val="2077874799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DK"/>
          </a:p>
        </c:txPr>
        <c:crossAx val="2078203359"/>
        <c:crosses val="autoZero"/>
        <c:auto val="1"/>
        <c:lblAlgn val="ctr"/>
        <c:lblOffset val="100"/>
        <c:noMultiLvlLbl val="0"/>
      </c:catAx>
      <c:valAx>
        <c:axId val="2078203359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DK"/>
          </a:p>
        </c:txPr>
        <c:crossAx val="2077874799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egendEntry>
        <c:idx val="1"/>
        <c:delete val="1"/>
      </c:legendEntry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DK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DK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8023105210039489"/>
          <c:y val="7.8117386230355926E-2"/>
          <c:w val="0.79248307040394106"/>
          <c:h val="0.82125844918206359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2024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3.3836118079519058E-4"/>
                  <c:y val="-1.3619929022709743E-16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F410-3A45-A0AE-6525D06B137F}"/>
                </c:ext>
              </c:extLst>
            </c:dLbl>
            <c:dLbl>
              <c:idx val="1"/>
              <c:layout>
                <c:manualLayout>
                  <c:x val="-6.0262422343888671E-4"/>
                  <c:y val="0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F410-3A45-A0AE-6525D06B137F}"/>
                </c:ext>
              </c:extLst>
            </c:dLbl>
            <c:dLbl>
              <c:idx val="2"/>
              <c:layout>
                <c:manualLayout>
                  <c:x val="-1.8965118062018022E-3"/>
                  <c:y val="-6.8099645113548715E-17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F410-3A45-A0AE-6525D06B137F}"/>
                </c:ext>
              </c:extLst>
            </c:dLbl>
            <c:dLbl>
              <c:idx val="3"/>
              <c:layout>
                <c:manualLayout>
                  <c:x val="-1.0339781322549891E-3"/>
                  <c:y val="-6.8099645113548715E-17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F410-3A45-A0AE-6525D06B137F}"/>
                </c:ext>
              </c:extLst>
            </c:dLbl>
            <c:dLbl>
              <c:idx val="4"/>
              <c:layout>
                <c:manualLayout>
                  <c:x val="7.1320546368843244E-4"/>
                  <c:y val="0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F410-3A45-A0AE-6525D06B137F}"/>
                </c:ext>
              </c:extLst>
            </c:dLbl>
            <c:dLbl>
              <c:idx val="5"/>
              <c:layout>
                <c:manualLayout>
                  <c:x val="2.3167205191501894E-3"/>
                  <c:y val="0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F410-3A45-A0AE-6525D06B137F}"/>
                </c:ext>
              </c:extLst>
            </c:dLbl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DK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Sheet1!$A$2:$A$7</c:f>
              <c:strCache>
                <c:ptCount val="6"/>
                <c:pt idx="0">
                  <c:v>Oceania</c:v>
                </c:pt>
                <c:pt idx="1">
                  <c:v>Africa</c:v>
                </c:pt>
                <c:pt idx="2">
                  <c:v>North America</c:v>
                </c:pt>
                <c:pt idx="3">
                  <c:v>Latin America</c:v>
                </c:pt>
                <c:pt idx="4">
                  <c:v>Asia</c:v>
                </c:pt>
                <c:pt idx="5">
                  <c:v>Europe</c:v>
                </c:pt>
              </c:strCache>
            </c:strRef>
          </c:cat>
          <c:val>
            <c:numRef>
              <c:f>Sheet1!$B$2:$B$7</c:f>
              <c:numCache>
                <c:formatCode>General</c:formatCode>
                <c:ptCount val="6"/>
                <c:pt idx="0">
                  <c:v>63</c:v>
                </c:pt>
                <c:pt idx="1">
                  <c:v>108</c:v>
                </c:pt>
                <c:pt idx="2">
                  <c:v>262</c:v>
                </c:pt>
                <c:pt idx="3">
                  <c:v>309</c:v>
                </c:pt>
                <c:pt idx="4">
                  <c:v>421</c:v>
                </c:pt>
                <c:pt idx="5">
                  <c:v>752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410-3A45-A0AE-6525D06B137F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2023</c:v>
                </c:pt>
              </c:strCache>
            </c:strRef>
          </c:tx>
          <c:spPr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-4.5939104217072196E-4"/>
                  <c:y val="-1.3619929022709743E-16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F410-3A45-A0AE-6525D06B137F}"/>
                </c:ext>
              </c:extLst>
            </c:dLbl>
            <c:dLbl>
              <c:idx val="1"/>
              <c:layout>
                <c:manualLayout>
                  <c:x val="4.2787103510745408E-4"/>
                  <c:y val="-1.3619929022709743E-16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F410-3A45-A0AE-6525D06B137F}"/>
                </c:ext>
              </c:extLst>
            </c:dLbl>
            <c:dLbl>
              <c:idx val="2"/>
              <c:layout>
                <c:manualLayout>
                  <c:x val="3.3296272654678559E-4"/>
                  <c:y val="0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F410-3A45-A0AE-6525D06B137F}"/>
                </c:ext>
              </c:extLst>
            </c:dLbl>
            <c:dLbl>
              <c:idx val="3"/>
              <c:layout>
                <c:manualLayout>
                  <c:x val="-5.6509625922820039E-4"/>
                  <c:y val="-6.8099645113548715E-17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F410-3A45-A0AE-6525D06B137F}"/>
                </c:ext>
              </c:extLst>
            </c:dLbl>
            <c:dLbl>
              <c:idx val="4"/>
              <c:layout>
                <c:manualLayout>
                  <c:x val="4.003563328090507E-4"/>
                  <c:y val="3.4049822556774357E-17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F410-3A45-A0AE-6525D06B137F}"/>
                </c:ext>
              </c:extLst>
            </c:dLbl>
            <c:dLbl>
              <c:idx val="5"/>
              <c:layout>
                <c:manualLayout>
                  <c:x val="9.105973311261202E-4"/>
                  <c:y val="-1.7024911278387179E-17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F410-3A45-A0AE-6525D06B137F}"/>
                </c:ext>
              </c:extLst>
            </c:dLbl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non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DK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</c15:spPr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Sheet1!$A$2:$A$7</c:f>
              <c:strCache>
                <c:ptCount val="6"/>
                <c:pt idx="0">
                  <c:v>Oceania</c:v>
                </c:pt>
                <c:pt idx="1">
                  <c:v>Africa</c:v>
                </c:pt>
                <c:pt idx="2">
                  <c:v>North America</c:v>
                </c:pt>
                <c:pt idx="3">
                  <c:v>Latin America</c:v>
                </c:pt>
                <c:pt idx="4">
                  <c:v>Asia</c:v>
                </c:pt>
                <c:pt idx="5">
                  <c:v>Europe</c:v>
                </c:pt>
              </c:strCache>
            </c:strRef>
          </c:cat>
          <c:val>
            <c:numRef>
              <c:f>Sheet1!$C$2:$C$7</c:f>
              <c:numCache>
                <c:formatCode>General</c:formatCode>
                <c:ptCount val="6"/>
                <c:pt idx="0">
                  <c:v>124</c:v>
                </c:pt>
                <c:pt idx="1">
                  <c:v>200</c:v>
                </c:pt>
                <c:pt idx="2">
                  <c:v>452</c:v>
                </c:pt>
                <c:pt idx="3">
                  <c:v>542</c:v>
                </c:pt>
                <c:pt idx="4">
                  <c:v>741</c:v>
                </c:pt>
                <c:pt idx="5">
                  <c:v>1432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410-3A45-A0AE-6525D06B137F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269"/>
        <c:overlap val="-50"/>
        <c:axId val="1698983935"/>
        <c:axId val="1767087087"/>
      </c:barChart>
      <c:catAx>
        <c:axId val="1698983935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cap="none" spc="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DK"/>
          </a:p>
        </c:txPr>
        <c:crossAx val="1767087087"/>
        <c:crosses val="autoZero"/>
        <c:auto val="1"/>
        <c:lblAlgn val="ctr"/>
        <c:lblOffset val="100"/>
        <c:noMultiLvlLbl val="0"/>
      </c:catAx>
      <c:valAx>
        <c:axId val="1767087087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DK"/>
          </a:p>
        </c:txPr>
        <c:crossAx val="169898393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DK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DK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withinLinear" id="14">
  <a:schemeClr val="accent1"/>
</cs:colorStyle>
</file>

<file path=ppt/charts/colors3.xml><?xml version="1.0" encoding="utf-8"?>
<cs:colorStyle xmlns:cs="http://schemas.microsoft.com/office/drawing/2012/chartStyle" xmlns:a="http://schemas.openxmlformats.org/drawingml/2006/main" meth="withinLinear" id="15">
  <a:schemeClr val="accent2"/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011E1AB9-7886-4482-8595-88931F0C13A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>
              <a:latin typeface="Rubik" pitchFamily="2" charset="-79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8E0B9A8-8493-4582-A93D-3051DEFA6ADD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019DB69-C6C7-4597-9C06-3C2A2F02C5F6}" type="datetimeFigureOut">
              <a:rPr lang="en-GB" smtClean="0">
                <a:latin typeface="Rubik" pitchFamily="2" charset="-79"/>
              </a:rPr>
              <a:t>30/08/2024</a:t>
            </a:fld>
            <a:endParaRPr lang="en-GB" dirty="0">
              <a:latin typeface="Rubik" pitchFamily="2" charset="-79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2E7423C-6429-4385-A65E-1E14F662498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dirty="0">
              <a:latin typeface="Rubik" pitchFamily="2" charset="-79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47CD81B-DE1C-45DD-A06A-129227D529B9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E3920A1-2C06-4FBE-8EDF-A6F5E44A7D41}" type="slidenum">
              <a:rPr lang="en-GB" smtClean="0">
                <a:latin typeface="Rubik" pitchFamily="2" charset="-79"/>
              </a:rPr>
              <a:t>‹#›</a:t>
            </a:fld>
            <a:endParaRPr lang="en-GB" dirty="0">
              <a:latin typeface="Rubik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81172365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0" i="0">
                <a:latin typeface="Rubik" pitchFamily="2" charset="-79"/>
              </a:defRPr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0" i="0">
                <a:latin typeface="Rubik" pitchFamily="2" charset="-79"/>
              </a:defRPr>
            </a:lvl1pPr>
          </a:lstStyle>
          <a:p>
            <a:fld id="{D08ECCEA-2969-42E4-A1A0-9C247F9CF1CC}" type="datetimeFigureOut">
              <a:rPr lang="en-GB" smtClean="0"/>
              <a:pPr/>
              <a:t>30/08/2024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0" i="0">
                <a:latin typeface="Rubik" pitchFamily="2" charset="-79"/>
              </a:defRPr>
            </a:lvl1pPr>
          </a:lstStyle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 i="0">
                <a:latin typeface="Rubik" pitchFamily="2" charset="-79"/>
              </a:defRPr>
            </a:lvl1pPr>
          </a:lstStyle>
          <a:p>
            <a:fld id="{25B5EE77-8CAC-4815-8642-F6182C046882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507309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828709" rtl="0" eaLnBrk="1" latinLnBrk="0" hangingPunct="1">
      <a:defRPr sz="2400" b="0" i="0" kern="1200">
        <a:solidFill>
          <a:schemeClr val="tx1"/>
        </a:solidFill>
        <a:latin typeface="Rubik" pitchFamily="2" charset="-79"/>
        <a:ea typeface="+mn-ea"/>
        <a:cs typeface="+mn-cs"/>
      </a:defRPr>
    </a:lvl1pPr>
    <a:lvl2pPr marL="914354" algn="l" defTabSz="1828709" rtl="0" eaLnBrk="1" latinLnBrk="0" hangingPunct="1">
      <a:defRPr sz="2400" b="0" i="0" kern="1200">
        <a:solidFill>
          <a:schemeClr val="tx1"/>
        </a:solidFill>
        <a:latin typeface="Rubik" pitchFamily="2" charset="-79"/>
        <a:ea typeface="+mn-ea"/>
        <a:cs typeface="+mn-cs"/>
      </a:defRPr>
    </a:lvl2pPr>
    <a:lvl3pPr marL="1828709" algn="l" defTabSz="1828709" rtl="0" eaLnBrk="1" latinLnBrk="0" hangingPunct="1">
      <a:defRPr sz="2400" b="0" i="0" kern="1200">
        <a:solidFill>
          <a:schemeClr val="tx1"/>
        </a:solidFill>
        <a:latin typeface="Rubik" pitchFamily="2" charset="-79"/>
        <a:ea typeface="+mn-ea"/>
        <a:cs typeface="+mn-cs"/>
      </a:defRPr>
    </a:lvl3pPr>
    <a:lvl4pPr marL="2743063" algn="l" defTabSz="1828709" rtl="0" eaLnBrk="1" latinLnBrk="0" hangingPunct="1">
      <a:defRPr sz="2400" b="0" i="0" kern="1200">
        <a:solidFill>
          <a:schemeClr val="tx1"/>
        </a:solidFill>
        <a:latin typeface="Rubik" pitchFamily="2" charset="-79"/>
        <a:ea typeface="+mn-ea"/>
        <a:cs typeface="+mn-cs"/>
      </a:defRPr>
    </a:lvl4pPr>
    <a:lvl5pPr marL="3657417" algn="l" defTabSz="1828709" rtl="0" eaLnBrk="1" latinLnBrk="0" hangingPunct="1">
      <a:defRPr sz="2400" b="0" i="0" kern="1200">
        <a:solidFill>
          <a:schemeClr val="tx1"/>
        </a:solidFill>
        <a:latin typeface="Rubik" pitchFamily="2" charset="-79"/>
        <a:ea typeface="+mn-ea"/>
        <a:cs typeface="+mn-cs"/>
      </a:defRPr>
    </a:lvl5pPr>
    <a:lvl6pPr marL="4571771" algn="l" defTabSz="1828709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5486126" algn="l" defTabSz="1828709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6400480" algn="l" defTabSz="1828709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7314834" algn="l" defTabSz="1828709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B5EE77-8CAC-4815-8642-F6182C046882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6463587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>
              <a:cs typeface="Rubik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B5EE77-8CAC-4815-8642-F6182C046882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2794354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2F259F-303C-F894-4EB7-7812C76CCE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ACEA834-49ED-ADE0-8D7D-C031FBD6B23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1ADE9DA-F602-C393-A1F0-71DA55E79CF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B228AD9-03AE-BEE2-AE52-89362E5B6DC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75543D-6901-4CE6-9450-DAFF7E06A6C2}" type="slidenum">
              <a:rPr kumimoji="0" lang="en-GB" sz="120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GB" sz="120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7717407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B5EE77-8CAC-4815-8642-F6182C046882}" type="slidenum">
              <a:rPr lang="en-GB" smtClean="0"/>
              <a:pPr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7056562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B5EE77-8CAC-4815-8642-F6182C046882}" type="slidenum">
              <a:rPr lang="en-GB" smtClean="0"/>
              <a:pPr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1414489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B5EE77-8CAC-4815-8642-F6182C046882}" type="slidenum">
              <a:rPr lang="en-GB" smtClean="0"/>
              <a:pPr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0658593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B5EE77-8CAC-4815-8642-F6182C046882}" type="slidenum">
              <a:rPr lang="en-GB" smtClean="0"/>
              <a:pPr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037548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75543D-6901-4CE6-9450-DAFF7E06A6C2}" type="slidenum">
              <a:rPr kumimoji="0" lang="en-GB" sz="120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GB" sz="120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77843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B5EE77-8CAC-4815-8642-F6182C046882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075423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B5EE77-8CAC-4815-8642-F6182C046882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0453294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B5EE77-8CAC-4815-8642-F6182C046882}" type="slidenum">
              <a:rPr lang="en-GB" smtClean="0"/>
              <a:pPr/>
              <a:t>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5680634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B5EE77-8CAC-4815-8642-F6182C046882}" type="slidenum">
              <a:rPr lang="en-GB" smtClean="0"/>
              <a:pPr/>
              <a:t>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5077009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B5EE77-8CAC-4815-8642-F6182C046882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7854230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B5EE77-8CAC-4815-8642-F6182C046882}" type="slidenum">
              <a:rPr lang="en-GB" smtClean="0"/>
              <a:pPr/>
              <a:t>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3777124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next 3 slides are showcasing PPT standard or Live charts.</a:t>
            </a:r>
          </a:p>
          <a:p>
            <a:endParaRPr lang="en-US" dirty="0"/>
          </a:p>
          <a:p>
            <a:r>
              <a:rPr lang="en-US" dirty="0"/>
              <a:t>To create a chart simply click on the Insert tap on the ribbon &gt; Click on Chart &gt; chose a chart of your choice (in this example I chose, Bar) &gt; add in your data in the automatically opened Excel sheet and see your chart changing and adopting to the new information you have entered in the data sheet.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B5EE77-8CAC-4815-8642-F6182C046882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633059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6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2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3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Relationship Id="rId4" Type="http://schemas.openxmlformats.org/officeDocument/2006/relationships/image" Target="../media/image4.png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5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right">
    <p:bg>
      <p:bgPr>
        <a:solidFill>
          <a:schemeClr val="bg1">
            <a:alpha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109789" y="3257550"/>
            <a:ext cx="8640762" cy="8297863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l">
              <a:spcBef>
                <a:spcPts val="0"/>
              </a:spcBef>
              <a:buNone/>
              <a:defRPr sz="3200">
                <a:latin typeface="+mn-lt"/>
              </a:defRPr>
            </a:lvl1pPr>
            <a:lvl2pPr marL="914354" indent="0" algn="ctr">
              <a:buNone/>
              <a:defRPr sz="4000"/>
            </a:lvl2pPr>
            <a:lvl3pPr marL="1828709" indent="0" algn="ctr">
              <a:buNone/>
              <a:defRPr sz="3600"/>
            </a:lvl3pPr>
            <a:lvl4pPr marL="2743063" indent="0" algn="ctr">
              <a:buNone/>
              <a:defRPr sz="3200"/>
            </a:lvl4pPr>
            <a:lvl5pPr marL="3657417" indent="0" algn="ctr">
              <a:buNone/>
              <a:defRPr sz="3200"/>
            </a:lvl5pPr>
            <a:lvl6pPr marL="4571771" indent="0" algn="ctr">
              <a:buNone/>
              <a:defRPr sz="3200"/>
            </a:lvl6pPr>
            <a:lvl7pPr marL="5486126" indent="0" algn="ctr">
              <a:buNone/>
              <a:defRPr sz="3200"/>
            </a:lvl7pPr>
            <a:lvl8pPr marL="6400480" indent="0" algn="ctr">
              <a:buNone/>
              <a:defRPr sz="3200"/>
            </a:lvl8pPr>
            <a:lvl9pPr marL="7314834" indent="0" algn="ctr">
              <a:buNone/>
              <a:defRPr sz="3200"/>
            </a:lvl9pPr>
          </a:lstStyle>
          <a:p>
            <a:r>
              <a:rPr lang="en-GB" dirty="0"/>
              <a:t>Click to edit text</a:t>
            </a:r>
            <a:endParaRPr lang="en-US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DF40FD6D-4952-5BDB-27BF-7663F9E3CD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06438" y="12278450"/>
            <a:ext cx="17245012" cy="720000"/>
          </a:xfrm>
        </p:spPr>
        <p:txBody>
          <a:bodyPr/>
          <a:lstStyle/>
          <a:p>
            <a:endParaRPr lang="en-DK" dirty="0"/>
          </a:p>
        </p:txBody>
      </p:sp>
      <p:sp>
        <p:nvSpPr>
          <p:cNvPr id="13" name="Title 12">
            <a:extLst>
              <a:ext uri="{FF2B5EF4-FFF2-40B4-BE49-F238E27FC236}">
                <a16:creationId xmlns:a16="http://schemas.microsoft.com/office/drawing/2014/main" id="{B3B66602-7A17-6156-6037-1CA4219170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i="0">
                <a:latin typeface="Bitter SemiBold" pitchFamily="2" charset="77"/>
              </a:defRPr>
            </a:lvl1pPr>
          </a:lstStyle>
          <a:p>
            <a:r>
              <a:rPr lang="en-GB"/>
              <a:t>Click to edit Master title style</a:t>
            </a:r>
            <a:endParaRPr lang="en-DK" dirty="0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CAE4AE78-C066-46F7-1BF8-980099CF1DA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191206" y="3257550"/>
            <a:ext cx="11484768" cy="8297863"/>
          </a:xfrm>
        </p:spPr>
        <p:txBody>
          <a:bodyPr/>
          <a:lstStyle/>
          <a:p>
            <a:r>
              <a:rPr lang="en-GB"/>
              <a:t>Click icon to add picture</a:t>
            </a:r>
            <a:endParaRPr lang="en-DK" dirty="0"/>
          </a:p>
        </p:txBody>
      </p:sp>
    </p:spTree>
    <p:extLst>
      <p:ext uri="{BB962C8B-B14F-4D97-AF65-F5344CB8AC3E}">
        <p14:creationId xmlns:p14="http://schemas.microsoft.com/office/powerpoint/2010/main" val="406357056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hf sldNum="0" hd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06438" y="3270258"/>
            <a:ext cx="11129208" cy="8285155"/>
          </a:xfrm>
          <a:prstGeom prst="rect">
            <a:avLst/>
          </a:prstGeom>
        </p:spPr>
        <p:txBody>
          <a:bodyPr lIns="18000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46767" y="3270252"/>
            <a:ext cx="11129207" cy="8285155"/>
          </a:xfrm>
          <a:prstGeom prst="rect">
            <a:avLst/>
          </a:prstGeom>
        </p:spPr>
        <p:txBody>
          <a:bodyPr lIns="18000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2E86E62C-E059-2543-3439-738DD31AE6C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06438" y="12277726"/>
            <a:ext cx="5724525" cy="720724"/>
          </a:xfrm>
          <a:prstGeom prst="rect">
            <a:avLst/>
          </a:prstGeom>
        </p:spPr>
        <p:txBody>
          <a:bodyPr anchor="ctr"/>
          <a:lstStyle>
            <a:lvl1pPr>
              <a:lnSpc>
                <a:spcPct val="150000"/>
              </a:lnSpc>
              <a:defRPr b="0" i="0">
                <a:latin typeface="Rubik Medium" pitchFamily="2" charset="-79"/>
                <a:cs typeface="Rubik Medium" pitchFamily="2" charset="-79"/>
              </a:defRPr>
            </a:lvl1pPr>
          </a:lstStyle>
          <a:p>
            <a:fld id="{C764DE79-268F-4C1A-8933-263129D2AF90}" type="datetimeFigureOut">
              <a:rPr lang="en-US" smtClean="0"/>
              <a:pPr/>
              <a:t>8/30/24</a:t>
            </a:fld>
            <a:endParaRPr lang="en-US" dirty="0"/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019CD230-CF64-5E7A-95A8-8C6CE56EB1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142400" y="12283937"/>
            <a:ext cx="5761037" cy="720725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988A44A3-61E6-51AE-E0CC-9A759F16FD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3626000" y="12290148"/>
            <a:ext cx="5759451" cy="720725"/>
          </a:xfrm>
          <a:prstGeom prst="rect">
            <a:avLst/>
          </a:prstGeom>
        </p:spPr>
        <p:txBody>
          <a:bodyPr anchor="ctr"/>
          <a:lstStyle>
            <a:lvl1pPr>
              <a:lnSpc>
                <a:spcPct val="150000"/>
              </a:lnSpc>
              <a:defRPr b="0" i="0">
                <a:latin typeface="Rubik Medium" pitchFamily="2" charset="-79"/>
                <a:cs typeface="Rubik Medium" pitchFamily="2" charset="-79"/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877E7A4A-4032-B5B8-EB0E-555AA072E9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6437" y="1074738"/>
            <a:ext cx="22969537" cy="1462087"/>
          </a:xfrm>
          <a:prstGeom prst="rect">
            <a:avLst/>
          </a:prstGeom>
        </p:spPr>
        <p:txBody>
          <a:bodyPr anchor="b"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9717093"/>
      </p:ext>
    </p:extLst>
  </p:cSld>
  <p:clrMapOvr>
    <a:masterClrMapping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14371" y="3270250"/>
            <a:ext cx="11123843" cy="1406520"/>
          </a:xfrm>
          <a:prstGeom prst="rect">
            <a:avLst/>
          </a:prstGeom>
        </p:spPr>
        <p:txBody>
          <a:bodyPr lIns="360000" anchor="b">
            <a:normAutofit/>
          </a:bodyPr>
          <a:lstStyle>
            <a:lvl1pPr marL="0" indent="0">
              <a:buNone/>
              <a:defRPr sz="3600" b="1" i="0">
                <a:latin typeface="Bitter" pitchFamily="2" charset="77"/>
                <a:cs typeface="Rubik SemiBold" pitchFamily="2" charset="-79"/>
              </a:defRPr>
            </a:lvl1pPr>
            <a:lvl2pPr marL="914354" indent="0">
              <a:buNone/>
              <a:defRPr sz="4000" b="1"/>
            </a:lvl2pPr>
            <a:lvl3pPr marL="1828709" indent="0">
              <a:buNone/>
              <a:defRPr sz="3600" b="1"/>
            </a:lvl3pPr>
            <a:lvl4pPr marL="2743063" indent="0">
              <a:buNone/>
              <a:defRPr sz="3200" b="1"/>
            </a:lvl4pPr>
            <a:lvl5pPr marL="3657417" indent="0">
              <a:buNone/>
              <a:defRPr sz="3200" b="1"/>
            </a:lvl5pPr>
            <a:lvl6pPr marL="4571771" indent="0">
              <a:buNone/>
              <a:defRPr sz="3200" b="1"/>
            </a:lvl6pPr>
            <a:lvl7pPr marL="5486126" indent="0">
              <a:buNone/>
              <a:defRPr sz="3200" b="1"/>
            </a:lvl7pPr>
            <a:lvl8pPr marL="6400480" indent="0">
              <a:buNone/>
              <a:defRPr sz="3200" b="1"/>
            </a:lvl8pPr>
            <a:lvl9pPr marL="7314834" indent="0">
              <a:buNone/>
              <a:defRPr sz="32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4371" y="5029218"/>
            <a:ext cx="11123843" cy="6526201"/>
          </a:xfrm>
          <a:prstGeom prst="rect">
            <a:avLst/>
          </a:prstGeom>
        </p:spPr>
        <p:txBody>
          <a:bodyPr lIns="18000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2544200" y="3270250"/>
            <a:ext cx="11123842" cy="1406515"/>
          </a:xfrm>
          <a:prstGeom prst="rect">
            <a:avLst/>
          </a:prstGeom>
        </p:spPr>
        <p:txBody>
          <a:bodyPr lIns="360000" rIns="90000" anchor="b">
            <a:normAutofit/>
          </a:bodyPr>
          <a:lstStyle>
            <a:lvl1pPr marL="0" indent="0">
              <a:buNone/>
              <a:defRPr sz="3600" b="1" i="0">
                <a:latin typeface="Bitter" pitchFamily="2" charset="77"/>
              </a:defRPr>
            </a:lvl1pPr>
            <a:lvl2pPr marL="914354" indent="0">
              <a:buNone/>
              <a:defRPr sz="4000" b="1"/>
            </a:lvl2pPr>
            <a:lvl3pPr marL="1828709" indent="0">
              <a:buNone/>
              <a:defRPr sz="3600" b="1"/>
            </a:lvl3pPr>
            <a:lvl4pPr marL="2743063" indent="0">
              <a:buNone/>
              <a:defRPr sz="3200" b="1"/>
            </a:lvl4pPr>
            <a:lvl5pPr marL="3657417" indent="0">
              <a:buNone/>
              <a:defRPr sz="3200" b="1"/>
            </a:lvl5pPr>
            <a:lvl6pPr marL="4571771" indent="0">
              <a:buNone/>
              <a:defRPr sz="3200" b="1"/>
            </a:lvl6pPr>
            <a:lvl7pPr marL="5486126" indent="0">
              <a:buNone/>
              <a:defRPr sz="3200" b="1"/>
            </a:lvl7pPr>
            <a:lvl8pPr marL="6400480" indent="0">
              <a:buNone/>
              <a:defRPr sz="3200" b="1"/>
            </a:lvl8pPr>
            <a:lvl9pPr marL="7314834" indent="0">
              <a:buNone/>
              <a:defRPr sz="32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2544199" y="5029213"/>
            <a:ext cx="11123841" cy="6526200"/>
          </a:xfrm>
          <a:prstGeom prst="rect">
            <a:avLst/>
          </a:prstGeom>
        </p:spPr>
        <p:txBody>
          <a:bodyPr lIns="18000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56F9A879-D683-E7DD-2950-E801B75C7EB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06438" y="12277726"/>
            <a:ext cx="5724525" cy="720724"/>
          </a:xfrm>
          <a:prstGeom prst="rect">
            <a:avLst/>
          </a:prstGeom>
        </p:spPr>
        <p:txBody>
          <a:bodyPr anchor="ctr"/>
          <a:lstStyle>
            <a:lvl1pPr>
              <a:lnSpc>
                <a:spcPct val="150000"/>
              </a:lnSpc>
              <a:defRPr b="0" i="0">
                <a:latin typeface="Rubik Medium" pitchFamily="2" charset="-79"/>
                <a:cs typeface="Rubik Medium" pitchFamily="2" charset="-79"/>
              </a:defRPr>
            </a:lvl1pPr>
          </a:lstStyle>
          <a:p>
            <a:fld id="{C764DE79-268F-4C1A-8933-263129D2AF90}" type="datetimeFigureOut">
              <a:rPr lang="en-US" smtClean="0"/>
              <a:pPr/>
              <a:t>8/30/24</a:t>
            </a:fld>
            <a:endParaRPr lang="en-US" dirty="0"/>
          </a:p>
        </p:txBody>
      </p:sp>
      <p:sp>
        <p:nvSpPr>
          <p:cNvPr id="15" name="Footer Placeholder 4">
            <a:extLst>
              <a:ext uri="{FF2B5EF4-FFF2-40B4-BE49-F238E27FC236}">
                <a16:creationId xmlns:a16="http://schemas.microsoft.com/office/drawing/2014/main" id="{F33E26E5-95DB-DFA7-0027-980DA088FA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142400" y="12283937"/>
            <a:ext cx="5761037" cy="720725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64BDFE52-C892-4960-3A8A-2B9B8779AB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3626000" y="12290148"/>
            <a:ext cx="5759451" cy="720725"/>
          </a:xfrm>
          <a:prstGeom prst="rect">
            <a:avLst/>
          </a:prstGeom>
        </p:spPr>
        <p:txBody>
          <a:bodyPr anchor="ctr"/>
          <a:lstStyle>
            <a:lvl1pPr>
              <a:lnSpc>
                <a:spcPct val="150000"/>
              </a:lnSpc>
              <a:defRPr b="0" i="0">
                <a:latin typeface="Rubik Medium" pitchFamily="2" charset="-79"/>
                <a:cs typeface="Rubik Medium" pitchFamily="2" charset="-79"/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2217B40B-F536-62FC-029A-1D9B618A5F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6437" y="1074738"/>
            <a:ext cx="22969537" cy="1462087"/>
          </a:xfrm>
          <a:prstGeom prst="rect">
            <a:avLst/>
          </a:prstGeom>
        </p:spPr>
        <p:txBody>
          <a:bodyPr anchor="b"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6091451"/>
      </p:ext>
    </p:extLst>
  </p:cSld>
  <p:clrMapOvr>
    <a:masterClrMapping/>
  </p:clrMapOvr>
  <p:transition spd="slow">
    <p:push dir="u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C715CC5E-3479-03A3-BB3E-3DC0A6E6C87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06438" y="12277726"/>
            <a:ext cx="5724525" cy="720724"/>
          </a:xfrm>
          <a:prstGeom prst="rect">
            <a:avLst/>
          </a:prstGeom>
        </p:spPr>
        <p:txBody>
          <a:bodyPr anchor="ctr"/>
          <a:lstStyle>
            <a:lvl1pPr>
              <a:lnSpc>
                <a:spcPct val="150000"/>
              </a:lnSpc>
              <a:defRPr b="0" i="0">
                <a:latin typeface="Rubik Medium" pitchFamily="2" charset="-79"/>
                <a:cs typeface="Rubik Medium" pitchFamily="2" charset="-79"/>
              </a:defRPr>
            </a:lvl1pPr>
          </a:lstStyle>
          <a:p>
            <a:fld id="{C764DE79-268F-4C1A-8933-263129D2AF90}" type="datetimeFigureOut">
              <a:rPr lang="en-US" smtClean="0"/>
              <a:pPr/>
              <a:t>8/30/24</a:t>
            </a:fld>
            <a:endParaRPr lang="en-US" dirty="0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F936D3FF-8A9C-ABAB-ED2C-E5A2113B4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142400" y="12283937"/>
            <a:ext cx="5761037" cy="720725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65528BEA-90F8-72E9-3901-C396E8E8ED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3626000" y="12290148"/>
            <a:ext cx="5759451" cy="720725"/>
          </a:xfrm>
          <a:prstGeom prst="rect">
            <a:avLst/>
          </a:prstGeom>
        </p:spPr>
        <p:txBody>
          <a:bodyPr anchor="ctr"/>
          <a:lstStyle>
            <a:lvl1pPr>
              <a:lnSpc>
                <a:spcPct val="150000"/>
              </a:lnSpc>
              <a:defRPr b="0" i="0">
                <a:latin typeface="Rubik Medium" pitchFamily="2" charset="-79"/>
                <a:cs typeface="Rubik Medium" pitchFamily="2" charset="-79"/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08EC18B9-A1DA-A841-1AD6-9E885ABF14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6437" y="1074738"/>
            <a:ext cx="22969537" cy="1462087"/>
          </a:xfrm>
          <a:prstGeom prst="rect">
            <a:avLst/>
          </a:prstGeom>
        </p:spPr>
        <p:txBody>
          <a:bodyPr anchor="b"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5749875"/>
      </p:ext>
    </p:extLst>
  </p:cSld>
  <p:clrMapOvr>
    <a:masterClrMapping/>
  </p:clrMapOvr>
  <p:transition spd="slow">
    <p:push dir="u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72321792"/>
      </p:ext>
    </p:extLst>
  </p:cSld>
  <p:clrMapOvr>
    <a:masterClrMapping/>
  </p:clrMapOvr>
  <p:hf sldNum="0" hd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9139" y="1074738"/>
            <a:ext cx="9310959" cy="3524383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56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750550" y="1074739"/>
            <a:ext cx="12912724" cy="10480672"/>
          </a:xfrm>
          <a:prstGeom prst="rect">
            <a:avLst/>
          </a:prstGeom>
        </p:spPr>
        <p:txBody>
          <a:bodyPr/>
          <a:lstStyle>
            <a:lvl1pPr>
              <a:defRPr sz="3600"/>
            </a:lvl1pPr>
            <a:lvl2pPr>
              <a:defRPr sz="3200"/>
            </a:lvl2pPr>
            <a:lvl3pPr>
              <a:defRPr sz="2800"/>
            </a:lvl3pPr>
            <a:lvl4pPr>
              <a:defRPr sz="2400"/>
            </a:lvl4pPr>
            <a:lvl5pPr>
              <a:defRPr sz="2000"/>
            </a:lvl5pPr>
            <a:lvl6pPr>
              <a:defRPr sz="4000"/>
            </a:lvl6pPr>
            <a:lvl7pPr>
              <a:defRPr sz="4000"/>
            </a:lvl7pPr>
            <a:lvl8pPr>
              <a:defRPr sz="4000"/>
            </a:lvl8pPr>
            <a:lvl9pPr>
              <a:defRPr sz="4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19139" y="5327649"/>
            <a:ext cx="9310688" cy="622776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914354" indent="0">
              <a:buNone/>
              <a:defRPr sz="2800"/>
            </a:lvl2pPr>
            <a:lvl3pPr marL="1828709" indent="0">
              <a:buNone/>
              <a:defRPr sz="2400"/>
            </a:lvl3pPr>
            <a:lvl4pPr marL="2743063" indent="0">
              <a:buNone/>
              <a:defRPr sz="2000"/>
            </a:lvl4pPr>
            <a:lvl5pPr marL="3657417" indent="0">
              <a:buNone/>
              <a:defRPr sz="2000"/>
            </a:lvl5pPr>
            <a:lvl6pPr marL="4571771" indent="0">
              <a:buNone/>
              <a:defRPr sz="2000"/>
            </a:lvl6pPr>
            <a:lvl7pPr marL="5486126" indent="0">
              <a:buNone/>
              <a:defRPr sz="2000"/>
            </a:lvl7pPr>
            <a:lvl8pPr marL="6400480" indent="0">
              <a:buNone/>
              <a:defRPr sz="2000"/>
            </a:lvl8pPr>
            <a:lvl9pPr marL="7314834" indent="0">
              <a:buNone/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8F495614-5246-564F-2E48-14645638208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06438" y="12277726"/>
            <a:ext cx="5724525" cy="720724"/>
          </a:xfrm>
          <a:prstGeom prst="rect">
            <a:avLst/>
          </a:prstGeom>
        </p:spPr>
        <p:txBody>
          <a:bodyPr anchor="ctr"/>
          <a:lstStyle>
            <a:lvl1pPr>
              <a:lnSpc>
                <a:spcPct val="150000"/>
              </a:lnSpc>
              <a:defRPr b="0" i="0">
                <a:latin typeface="Rubik Medium" pitchFamily="2" charset="-79"/>
                <a:cs typeface="Rubik Medium" pitchFamily="2" charset="-79"/>
              </a:defRPr>
            </a:lvl1pPr>
          </a:lstStyle>
          <a:p>
            <a:fld id="{C764DE79-268F-4C1A-8933-263129D2AF90}" type="datetimeFigureOut">
              <a:rPr lang="en-US" smtClean="0"/>
              <a:pPr/>
              <a:t>8/30/24</a:t>
            </a:fld>
            <a:endParaRPr lang="en-US" dirty="0"/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02DA96CE-4360-ABC3-5901-7D03AB08B8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142400" y="12283937"/>
            <a:ext cx="5761037" cy="720725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3C1081AF-46CC-9871-0051-84767126DF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3626000" y="12290148"/>
            <a:ext cx="5759451" cy="720725"/>
          </a:xfrm>
          <a:prstGeom prst="rect">
            <a:avLst/>
          </a:prstGeom>
        </p:spPr>
        <p:txBody>
          <a:bodyPr anchor="ctr"/>
          <a:lstStyle>
            <a:lvl1pPr>
              <a:lnSpc>
                <a:spcPct val="150000"/>
              </a:lnSpc>
              <a:defRPr b="0" i="0">
                <a:latin typeface="Rubik Medium" pitchFamily="2" charset="-79"/>
                <a:cs typeface="Rubik Medium" pitchFamily="2" charset="-79"/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6605679"/>
      </p:ext>
    </p:extLst>
  </p:cSld>
  <p:clrMapOvr>
    <a:masterClrMapping/>
  </p:clrMapOvr>
  <p:transition spd="slow">
    <p:push dir="u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682843" y="1074739"/>
            <a:ext cx="13993132" cy="10480674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3600">
                <a:solidFill>
                  <a:schemeClr val="accent1"/>
                </a:solidFill>
              </a:defRPr>
            </a:lvl1pPr>
            <a:lvl2pPr marL="914354" indent="0">
              <a:buNone/>
              <a:defRPr sz="5600"/>
            </a:lvl2pPr>
            <a:lvl3pPr marL="1828709" indent="0">
              <a:buNone/>
              <a:defRPr sz="4800"/>
            </a:lvl3pPr>
            <a:lvl4pPr marL="2743063" indent="0">
              <a:buNone/>
              <a:defRPr sz="4000"/>
            </a:lvl4pPr>
            <a:lvl5pPr marL="3657417" indent="0">
              <a:buNone/>
              <a:defRPr sz="4000"/>
            </a:lvl5pPr>
            <a:lvl6pPr marL="4571771" indent="0">
              <a:buNone/>
              <a:defRPr sz="4000"/>
            </a:lvl6pPr>
            <a:lvl7pPr marL="5486126" indent="0">
              <a:buNone/>
              <a:defRPr sz="4000"/>
            </a:lvl7pPr>
            <a:lvl8pPr marL="6400480" indent="0">
              <a:buNone/>
              <a:defRPr sz="4000"/>
            </a:lvl8pPr>
            <a:lvl9pPr marL="7314834" indent="0">
              <a:buNone/>
              <a:defRPr sz="40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B9F181B5-CF20-B7EE-BFBC-ED85B8E32C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6438" y="1074739"/>
            <a:ext cx="8616405" cy="3892912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56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28697A69-5C84-6B36-7672-9553F731F11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06438" y="5327650"/>
            <a:ext cx="8604250" cy="6227763"/>
          </a:xfrm>
          <a:prstGeom prst="rect">
            <a:avLst/>
          </a:prstGeom>
        </p:spPr>
        <p:txBody>
          <a:bodyPr lIns="360000"/>
          <a:lstStyle>
            <a:lvl1pPr marL="0" indent="0">
              <a:buNone/>
              <a:defRPr sz="3200"/>
            </a:lvl1pPr>
            <a:lvl2pPr marL="914354" indent="0">
              <a:buNone/>
              <a:defRPr sz="2800"/>
            </a:lvl2pPr>
            <a:lvl3pPr marL="1828709" indent="0">
              <a:buNone/>
              <a:defRPr sz="2400"/>
            </a:lvl3pPr>
            <a:lvl4pPr marL="2743063" indent="0">
              <a:buNone/>
              <a:defRPr sz="2000"/>
            </a:lvl4pPr>
            <a:lvl5pPr marL="3657417" indent="0">
              <a:buNone/>
              <a:defRPr sz="2000"/>
            </a:lvl5pPr>
            <a:lvl6pPr marL="4571771" indent="0">
              <a:buNone/>
              <a:defRPr sz="2000"/>
            </a:lvl6pPr>
            <a:lvl7pPr marL="5486126" indent="0">
              <a:buNone/>
              <a:defRPr sz="2000"/>
            </a:lvl7pPr>
            <a:lvl8pPr marL="6400480" indent="0">
              <a:buNone/>
              <a:defRPr sz="2000"/>
            </a:lvl8pPr>
            <a:lvl9pPr marL="7314834" indent="0">
              <a:buNone/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5D930809-2E23-55F1-6CC4-DC02627C05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06438" y="12277726"/>
            <a:ext cx="5724525" cy="720724"/>
          </a:xfrm>
          <a:prstGeom prst="rect">
            <a:avLst/>
          </a:prstGeom>
        </p:spPr>
        <p:txBody>
          <a:bodyPr anchor="ctr"/>
          <a:lstStyle>
            <a:lvl1pPr>
              <a:lnSpc>
                <a:spcPct val="150000"/>
              </a:lnSpc>
              <a:defRPr b="0" i="0">
                <a:latin typeface="Rubik Medium" pitchFamily="2" charset="-79"/>
                <a:cs typeface="Rubik Medium" pitchFamily="2" charset="-79"/>
              </a:defRPr>
            </a:lvl1pPr>
          </a:lstStyle>
          <a:p>
            <a:fld id="{C764DE79-268F-4C1A-8933-263129D2AF90}" type="datetimeFigureOut">
              <a:rPr lang="en-US" smtClean="0"/>
              <a:pPr/>
              <a:t>8/30/24</a:t>
            </a:fld>
            <a:endParaRPr lang="en-US" dirty="0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E3C8C172-B1EF-1A0D-2C65-5C5C507C3E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142400" y="12283937"/>
            <a:ext cx="5761037" cy="720725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3814790E-488E-2C13-95B2-709C34294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3626000" y="12290148"/>
            <a:ext cx="5759451" cy="720725"/>
          </a:xfrm>
          <a:prstGeom prst="rect">
            <a:avLst/>
          </a:prstGeom>
        </p:spPr>
        <p:txBody>
          <a:bodyPr anchor="ctr"/>
          <a:lstStyle>
            <a:lvl1pPr>
              <a:lnSpc>
                <a:spcPct val="150000"/>
              </a:lnSpc>
              <a:defRPr b="0" i="0">
                <a:latin typeface="Rubik Medium" pitchFamily="2" charset="-79"/>
                <a:cs typeface="Rubik Medium" pitchFamily="2" charset="-79"/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6101882"/>
      </p:ext>
    </p:extLst>
  </p:cSld>
  <p:clrMapOvr>
    <a:masterClrMapping/>
  </p:clrMapOvr>
  <p:transition spd="slow">
    <p:push dir="u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6437" y="1074738"/>
            <a:ext cx="22956837" cy="1462088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06437" y="3257550"/>
            <a:ext cx="22969537" cy="82978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13" name="Date Placeholder 3">
            <a:extLst>
              <a:ext uri="{FF2B5EF4-FFF2-40B4-BE49-F238E27FC236}">
                <a16:creationId xmlns:a16="http://schemas.microsoft.com/office/drawing/2014/main" id="{CFFF03D6-67FD-DDAF-3CC8-DDB97F76F16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06438" y="12277726"/>
            <a:ext cx="5724525" cy="720724"/>
          </a:xfrm>
          <a:prstGeom prst="rect">
            <a:avLst/>
          </a:prstGeom>
        </p:spPr>
        <p:txBody>
          <a:bodyPr anchor="ctr"/>
          <a:lstStyle>
            <a:lvl1pPr>
              <a:lnSpc>
                <a:spcPct val="150000"/>
              </a:lnSpc>
              <a:defRPr b="0" i="0">
                <a:latin typeface="Rubik Medium" pitchFamily="2" charset="-79"/>
                <a:cs typeface="Rubik Medium" pitchFamily="2" charset="-79"/>
              </a:defRPr>
            </a:lvl1pPr>
          </a:lstStyle>
          <a:p>
            <a:fld id="{C764DE79-268F-4C1A-8933-263129D2AF90}" type="datetimeFigureOut">
              <a:rPr lang="en-US" smtClean="0"/>
              <a:pPr/>
              <a:t>8/30/24</a:t>
            </a:fld>
            <a:endParaRPr lang="en-US" dirty="0"/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48829B03-B83E-3DAC-381F-CC14509451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3626000" y="12290148"/>
            <a:ext cx="5759451" cy="720725"/>
          </a:xfrm>
          <a:prstGeom prst="rect">
            <a:avLst/>
          </a:prstGeom>
        </p:spPr>
        <p:txBody>
          <a:bodyPr anchor="ctr"/>
          <a:lstStyle>
            <a:lvl1pPr>
              <a:lnSpc>
                <a:spcPct val="150000"/>
              </a:lnSpc>
              <a:defRPr b="0" i="0">
                <a:latin typeface="Rubik Medium" pitchFamily="2" charset="-79"/>
                <a:cs typeface="Rubik Medium" pitchFamily="2" charset="-79"/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7" name="Footer Placeholder 4">
            <a:extLst>
              <a:ext uri="{FF2B5EF4-FFF2-40B4-BE49-F238E27FC236}">
                <a16:creationId xmlns:a16="http://schemas.microsoft.com/office/drawing/2014/main" id="{4320DC17-CBC0-B435-6E3F-6C98F8EAC3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142400" y="12283937"/>
            <a:ext cx="5761037" cy="720725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14242939"/>
      </p:ext>
    </p:extLst>
  </p:cSld>
  <p:clrMapOvr>
    <a:masterClrMapping/>
  </p:clrMapOvr>
  <p:transition spd="slow">
    <p:push dir="u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5779276" y="1074740"/>
            <a:ext cx="7883999" cy="10480673"/>
          </a:xfrm>
          <a:prstGeom prst="rect">
            <a:avLst/>
          </a:prstGeom>
        </p:spPr>
        <p:txBody>
          <a:bodyPr vert="eaVert" anchor="ctr"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06438" y="1074739"/>
            <a:ext cx="14365288" cy="1047750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3F38C285-16D9-22AD-6F61-6DBF9020BD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142400" y="12283937"/>
            <a:ext cx="5761037" cy="720725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65F553BA-CAFF-E11C-7C43-3C6FABE1C34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06438" y="12277726"/>
            <a:ext cx="5724525" cy="720724"/>
          </a:xfrm>
          <a:prstGeom prst="rect">
            <a:avLst/>
          </a:prstGeom>
        </p:spPr>
        <p:txBody>
          <a:bodyPr anchor="ctr"/>
          <a:lstStyle>
            <a:lvl1pPr>
              <a:lnSpc>
                <a:spcPct val="150000"/>
              </a:lnSpc>
              <a:defRPr b="0" i="0">
                <a:latin typeface="Rubik Medium" pitchFamily="2" charset="-79"/>
                <a:cs typeface="Rubik Medium" pitchFamily="2" charset="-79"/>
              </a:defRPr>
            </a:lvl1pPr>
          </a:lstStyle>
          <a:p>
            <a:fld id="{C764DE79-268F-4C1A-8933-263129D2AF90}" type="datetimeFigureOut">
              <a:rPr lang="en-US" smtClean="0"/>
              <a:pPr/>
              <a:t>8/30/24</a:t>
            </a:fld>
            <a:endParaRPr lang="en-US" dirty="0"/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B9ADF053-EE38-DB21-8098-13B5B8A911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3626000" y="12290148"/>
            <a:ext cx="5759451" cy="720725"/>
          </a:xfrm>
          <a:prstGeom prst="rect">
            <a:avLst/>
          </a:prstGeom>
        </p:spPr>
        <p:txBody>
          <a:bodyPr anchor="ctr"/>
          <a:lstStyle>
            <a:lvl1pPr>
              <a:lnSpc>
                <a:spcPct val="150000"/>
              </a:lnSpc>
              <a:defRPr b="0" i="0">
                <a:latin typeface="Rubik Medium" pitchFamily="2" charset="-79"/>
                <a:cs typeface="Rubik Medium" pitchFamily="2" charset="-79"/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3453506"/>
      </p:ext>
    </p:extLst>
  </p:cSld>
  <p:clrMapOvr>
    <a:masterClrMapping/>
  </p:clrMapOvr>
  <p:transition spd="slow">
    <p:push dir="u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B04A5F-C873-4F0E-9E5A-34F86096CE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6437" y="1074739"/>
            <a:ext cx="21566187" cy="1462086"/>
          </a:xfrm>
          <a:prstGeom prst="rect">
            <a:avLst/>
          </a:prstGeom>
        </p:spPr>
        <p:txBody>
          <a:bodyPr anchor="b"/>
          <a:lstStyle>
            <a:lvl1pPr>
              <a:defRPr sz="6400">
                <a:solidFill>
                  <a:schemeClr val="tx2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9C216C3-064B-42A2-A420-78C79A2E8A2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109788" y="5327651"/>
            <a:ext cx="8640762" cy="4159248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3200"/>
            </a:lvl1pPr>
            <a:lvl2pPr marL="914354" indent="0">
              <a:buNone/>
              <a:defRPr sz="2800"/>
            </a:lvl2pPr>
            <a:lvl3pPr marL="1828709" indent="0">
              <a:buNone/>
              <a:defRPr sz="2400"/>
            </a:lvl3pPr>
            <a:lvl4pPr marL="2743063" indent="0">
              <a:buNone/>
              <a:defRPr sz="2000"/>
            </a:lvl4pPr>
            <a:lvl5pPr marL="3657417" indent="0">
              <a:buNone/>
              <a:defRPr sz="2000"/>
            </a:lvl5pPr>
            <a:lvl6pPr marL="4571771" indent="0">
              <a:buNone/>
              <a:defRPr sz="2000"/>
            </a:lvl6pPr>
            <a:lvl7pPr marL="5486126" indent="0">
              <a:buNone/>
              <a:defRPr sz="2000"/>
            </a:lvl7pPr>
            <a:lvl8pPr marL="6400480" indent="0">
              <a:buNone/>
              <a:defRPr sz="2000"/>
            </a:lvl8pPr>
            <a:lvl9pPr marL="7314834" indent="0">
              <a:buNone/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1495847F-362D-4D61-A38C-6A82B96E853F}"/>
              </a:ext>
            </a:extLst>
          </p:cNvPr>
          <p:cNvCxnSpPr>
            <a:cxnSpLocks/>
          </p:cNvCxnSpPr>
          <p:nvPr userDrawn="1"/>
        </p:nvCxnSpPr>
        <p:spPr>
          <a:xfrm>
            <a:off x="0" y="12344400"/>
            <a:ext cx="24382413" cy="0"/>
          </a:xfrm>
          <a:prstGeom prst="line">
            <a:avLst/>
          </a:prstGeom>
          <a:ln w="25400" cap="rnd">
            <a:solidFill>
              <a:schemeClr val="bg2"/>
            </a:solidFill>
            <a:round/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5ECF388-92B3-A47A-EFBA-5499111284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FFC8DD-7E87-3E47-9F40-9222235C5D65}" type="datetimeFigureOut">
              <a:rPr lang="en-DK" smtClean="0"/>
              <a:pPr/>
              <a:t>30/08/2024</a:t>
            </a:fld>
            <a:endParaRPr lang="en-DK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41B3D82-BEF3-B0FF-EE57-B2A01FF6BE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K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3B29B8E-4E72-3EE5-EB0D-3A669D31BD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6A1796-5593-5349-A609-9F4B7AECCDC2}" type="slidenum">
              <a:rPr lang="en-DK" smtClean="0"/>
              <a:pPr/>
              <a:t>‹#›</a:t>
            </a:fld>
            <a:endParaRPr lang="en-DK" dirty="0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D82FCB77-5C88-6CE9-DADC-465ED23FAB2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190413" y="3257550"/>
            <a:ext cx="10082212" cy="8297863"/>
          </a:xfrm>
        </p:spPr>
        <p:txBody>
          <a:bodyPr/>
          <a:lstStyle/>
          <a:p>
            <a:r>
              <a:rPr lang="en-GB"/>
              <a:t>Click icon to add picture</a:t>
            </a:r>
            <a:endParaRPr lang="en-DK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77301580"/>
      </p:ext>
    </p:extLst>
  </p:cSld>
  <p:clrMapOvr>
    <a:masterClrMapping/>
  </p:clrMapOvr>
  <p:transition spd="slow">
    <p:push dir="u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796948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CAE4AE78-C066-46F7-1BF8-980099CF1DA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07232" y="3257550"/>
            <a:ext cx="11484768" cy="8297863"/>
          </a:xfrm>
        </p:spPr>
        <p:txBody>
          <a:bodyPr/>
          <a:lstStyle/>
          <a:p>
            <a:r>
              <a:rPr lang="en-GB"/>
              <a:t>Click icon to add picture</a:t>
            </a:r>
            <a:endParaRPr lang="en-DK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DF40FD6D-4952-5BDB-27BF-7663F9E3CD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06438" y="12278450"/>
            <a:ext cx="17245012" cy="720000"/>
          </a:xfrm>
        </p:spPr>
        <p:txBody>
          <a:bodyPr/>
          <a:lstStyle/>
          <a:p>
            <a:endParaRPr lang="en-DK" dirty="0"/>
          </a:p>
        </p:txBody>
      </p:sp>
      <p:sp>
        <p:nvSpPr>
          <p:cNvPr id="13" name="Title 12">
            <a:extLst>
              <a:ext uri="{FF2B5EF4-FFF2-40B4-BE49-F238E27FC236}">
                <a16:creationId xmlns:a16="http://schemas.microsoft.com/office/drawing/2014/main" id="{B3B66602-7A17-6156-6037-1CA4219170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i="0">
                <a:latin typeface="Bitter SemiBold" pitchFamily="2" charset="77"/>
              </a:defRPr>
            </a:lvl1pPr>
          </a:lstStyle>
          <a:p>
            <a:r>
              <a:rPr lang="en-GB"/>
              <a:t>Click to edit Master title style</a:t>
            </a:r>
            <a:endParaRPr lang="en-DK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DD20A67-54F2-C9C6-E775-46FE5F116B2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3631863" y="3257550"/>
            <a:ext cx="8640762" cy="8297863"/>
          </a:xfrm>
        </p:spPr>
        <p:txBody>
          <a:bodyPr anchor="ctr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DK" dirty="0"/>
          </a:p>
        </p:txBody>
      </p:sp>
    </p:spTree>
    <p:extLst>
      <p:ext uri="{BB962C8B-B14F-4D97-AF65-F5344CB8AC3E}">
        <p14:creationId xmlns:p14="http://schemas.microsoft.com/office/powerpoint/2010/main" val="4109723925"/>
      </p:ext>
    </p:extLst>
  </p:cSld>
  <p:clrMapOvr>
    <a:masterClrMapping/>
  </p:clrMapOvr>
  <p:hf sldNum="0" hd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 - grey background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C715CC5E-3479-03A3-BB3E-3DC0A6E6C87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06438" y="12277726"/>
            <a:ext cx="5724525" cy="720724"/>
          </a:xfrm>
          <a:prstGeom prst="rect">
            <a:avLst/>
          </a:prstGeom>
        </p:spPr>
        <p:txBody>
          <a:bodyPr anchor="ctr"/>
          <a:lstStyle>
            <a:lvl1pPr>
              <a:lnSpc>
                <a:spcPct val="150000"/>
              </a:lnSpc>
              <a:defRPr b="0" i="0">
                <a:latin typeface="Rubik Medium" pitchFamily="2" charset="-79"/>
                <a:cs typeface="Rubik Medium" pitchFamily="2" charset="-79"/>
              </a:defRPr>
            </a:lvl1pPr>
          </a:lstStyle>
          <a:p>
            <a:fld id="{C764DE79-268F-4C1A-8933-263129D2AF90}" type="datetimeFigureOut">
              <a:rPr lang="en-US" smtClean="0"/>
              <a:pPr/>
              <a:t>8/30/24</a:t>
            </a:fld>
            <a:endParaRPr lang="en-US" dirty="0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F936D3FF-8A9C-ABAB-ED2C-E5A2113B4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142400" y="12283937"/>
            <a:ext cx="5761037" cy="720725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65528BEA-90F8-72E9-3901-C396E8E8ED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3626000" y="12290148"/>
            <a:ext cx="5759451" cy="720725"/>
          </a:xfrm>
          <a:prstGeom prst="rect">
            <a:avLst/>
          </a:prstGeom>
        </p:spPr>
        <p:txBody>
          <a:bodyPr anchor="ctr"/>
          <a:lstStyle>
            <a:lvl1pPr>
              <a:lnSpc>
                <a:spcPct val="150000"/>
              </a:lnSpc>
              <a:defRPr b="0" i="0">
                <a:latin typeface="Rubik Medium" pitchFamily="2" charset="-79"/>
                <a:cs typeface="Rubik Medium" pitchFamily="2" charset="-79"/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08EC18B9-A1DA-A841-1AD6-9E885ABF14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6437" y="1074738"/>
            <a:ext cx="22969537" cy="1462087"/>
          </a:xfrm>
          <a:prstGeom prst="rect">
            <a:avLst/>
          </a:prstGeom>
        </p:spPr>
        <p:txBody>
          <a:bodyPr anchor="b"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7567806"/>
      </p:ext>
    </p:extLst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EB18870-C0D2-0289-AB19-15E4A664B2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FFC8DD-7E87-3E47-9F40-9222235C5D65}" type="datetimeFigureOut">
              <a:rPr lang="en-DK" smtClean="0"/>
              <a:t>30/08/2024</a:t>
            </a:fld>
            <a:endParaRPr lang="en-DK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DF40FD6D-4952-5BDB-27BF-7663F9E3CD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K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67330F2A-58E9-4D30-2DF5-D973892C75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6A1796-5593-5349-A609-9F4B7AECCDC2}" type="slidenum">
              <a:rPr lang="en-DK" smtClean="0"/>
              <a:t>‹#›</a:t>
            </a:fld>
            <a:endParaRPr lang="en-DK" dirty="0"/>
          </a:p>
        </p:txBody>
      </p:sp>
      <p:sp>
        <p:nvSpPr>
          <p:cNvPr id="13" name="Title 12">
            <a:extLst>
              <a:ext uri="{FF2B5EF4-FFF2-40B4-BE49-F238E27FC236}">
                <a16:creationId xmlns:a16="http://schemas.microsoft.com/office/drawing/2014/main" id="{B3B66602-7A17-6156-6037-1CA4219170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i="0">
                <a:latin typeface="Bitter SemiBold" pitchFamily="2" charset="77"/>
              </a:defRPr>
            </a:lvl1pPr>
          </a:lstStyle>
          <a:p>
            <a:r>
              <a:rPr lang="en-GB"/>
              <a:t>Click to edit Master title style</a:t>
            </a:r>
            <a:endParaRPr lang="en-DK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56D463E-E43F-DDBD-29C5-502642131CA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14725" y="3257550"/>
            <a:ext cx="17318038" cy="8297863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DK" dirty="0"/>
          </a:p>
        </p:txBody>
      </p:sp>
    </p:spTree>
    <p:extLst>
      <p:ext uri="{BB962C8B-B14F-4D97-AF65-F5344CB8AC3E}">
        <p14:creationId xmlns:p14="http://schemas.microsoft.com/office/powerpoint/2010/main" val="1392578309"/>
      </p:ext>
    </p:extLst>
  </p:cSld>
  <p:clrMapOvr>
    <a:masterClrMapping/>
  </p:clrMapOvr>
  <p:hf sldNum="0" hd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6437" y="1074738"/>
            <a:ext cx="22969537" cy="1462087"/>
          </a:xfrm>
          <a:prstGeom prst="rect">
            <a:avLst/>
          </a:prstGeom>
        </p:spPr>
        <p:txBody>
          <a:bodyPr anchor="b"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6B1FF849-2E79-31DC-A9D0-A5E013553F8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06438" y="12277726"/>
            <a:ext cx="5724525" cy="720724"/>
          </a:xfrm>
          <a:prstGeom prst="rect">
            <a:avLst/>
          </a:prstGeom>
        </p:spPr>
        <p:txBody>
          <a:bodyPr anchor="ctr"/>
          <a:lstStyle>
            <a:lvl1pPr>
              <a:lnSpc>
                <a:spcPct val="150000"/>
              </a:lnSpc>
              <a:defRPr b="0" i="0">
                <a:latin typeface="Rubik Medium" pitchFamily="2" charset="-79"/>
                <a:cs typeface="Rubik Medium" pitchFamily="2" charset="-79"/>
              </a:defRPr>
            </a:lvl1pPr>
          </a:lstStyle>
          <a:p>
            <a:fld id="{C764DE79-268F-4C1A-8933-263129D2AF90}" type="datetimeFigureOut">
              <a:rPr lang="en-US" smtClean="0"/>
              <a:pPr/>
              <a:t>8/30/24</a:t>
            </a:fld>
            <a:endParaRPr lang="en-US" dirty="0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6042B5BB-8761-583B-C9E9-0684AA7592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142400" y="12283937"/>
            <a:ext cx="5761037" cy="720725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BE79F567-DAFF-C167-4622-FCF2279989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3626000" y="12290148"/>
            <a:ext cx="5759451" cy="720725"/>
          </a:xfrm>
          <a:prstGeom prst="rect">
            <a:avLst/>
          </a:prstGeom>
        </p:spPr>
        <p:txBody>
          <a:bodyPr anchor="ctr"/>
          <a:lstStyle>
            <a:lvl1pPr>
              <a:lnSpc>
                <a:spcPct val="150000"/>
              </a:lnSpc>
              <a:defRPr b="0" i="0">
                <a:latin typeface="Rubik Medium" pitchFamily="2" charset="-79"/>
                <a:cs typeface="Rubik Medium" pitchFamily="2" charset="-79"/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F0D8CEF-47A6-AC8D-D9C4-85E4695FF040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514725" y="3257550"/>
            <a:ext cx="17318038" cy="8297863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DK" dirty="0"/>
          </a:p>
        </p:txBody>
      </p:sp>
    </p:spTree>
    <p:extLst>
      <p:ext uri="{BB962C8B-B14F-4D97-AF65-F5344CB8AC3E}">
        <p14:creationId xmlns:p14="http://schemas.microsoft.com/office/powerpoint/2010/main" val="3713655235"/>
      </p:ext>
    </p:extLst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BBD6A9-5051-4C55-A319-6AACE0AEF2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6437" y="1074738"/>
            <a:ext cx="22969537" cy="1462085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9F9BE2F5-74FC-722B-C059-0EFDDCDA81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06438" y="12283062"/>
            <a:ext cx="20126325" cy="716400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  <p:sp>
        <p:nvSpPr>
          <p:cNvPr id="9" name="Picture Placeholder 6">
            <a:extLst>
              <a:ext uri="{FF2B5EF4-FFF2-40B4-BE49-F238E27FC236}">
                <a16:creationId xmlns:a16="http://schemas.microsoft.com/office/drawing/2014/main" id="{12D1480F-73E2-8A98-8772-80232EF43E0C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06438" y="3263899"/>
            <a:ext cx="7308000" cy="3420000"/>
          </a:xfrm>
          <a:prstGeom prst="rect">
            <a:avLst/>
          </a:prstGeom>
        </p:spPr>
        <p:txBody>
          <a:bodyPr lIns="72000" tIns="36000" rIns="72000" bIns="540000" anchor="ctr" anchorCtr="0">
            <a:normAutofit/>
          </a:bodyPr>
          <a:lstStyle>
            <a:lvl1pPr marL="0" marR="0" indent="0" algn="ctr" defTabSz="1828709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3200">
                <a:solidFill>
                  <a:schemeClr val="accent5"/>
                </a:solidFill>
              </a:defRPr>
            </a:lvl1pPr>
          </a:lstStyle>
          <a:p>
            <a:pPr marL="0" marR="0" lvl="0" indent="0" algn="ctr" defTabSz="1828709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on the icon to add an image in this place-holder</a:t>
            </a:r>
            <a:endParaRPr lang="en-GB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D89419D-758F-414D-B4CF-679E735F9A19}"/>
              </a:ext>
            </a:extLst>
          </p:cNvPr>
          <p:cNvCxnSpPr>
            <a:cxnSpLocks/>
          </p:cNvCxnSpPr>
          <p:nvPr userDrawn="1"/>
        </p:nvCxnSpPr>
        <p:spPr>
          <a:xfrm>
            <a:off x="687388" y="7045200"/>
            <a:ext cx="7308000" cy="0"/>
          </a:xfrm>
          <a:prstGeom prst="line">
            <a:avLst/>
          </a:prstGeom>
          <a:ln w="25400" cap="rnd">
            <a:round/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Picture Placeholder 6">
            <a:extLst>
              <a:ext uri="{FF2B5EF4-FFF2-40B4-BE49-F238E27FC236}">
                <a16:creationId xmlns:a16="http://schemas.microsoft.com/office/drawing/2014/main" id="{BBDA6F2B-5039-46EC-92F8-B09302BDBF71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8538000" y="3263899"/>
            <a:ext cx="7308000" cy="3420000"/>
          </a:xfrm>
          <a:prstGeom prst="rect">
            <a:avLst/>
          </a:prstGeom>
        </p:spPr>
        <p:txBody>
          <a:bodyPr lIns="72000" tIns="36000" rIns="72000" bIns="540000" anchor="ctr" anchorCtr="0">
            <a:normAutofit/>
          </a:bodyPr>
          <a:lstStyle>
            <a:lvl1pPr marL="0" marR="0" indent="0" algn="ctr" defTabSz="1828709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3200">
                <a:solidFill>
                  <a:schemeClr val="accent5"/>
                </a:solidFill>
              </a:defRPr>
            </a:lvl1pPr>
          </a:lstStyle>
          <a:p>
            <a:pPr marL="0" marR="0" lvl="0" indent="0" algn="ctr" defTabSz="1828709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on the icon to add an image in this place-holder</a:t>
            </a:r>
            <a:endParaRPr lang="en-GB" dirty="0"/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DCF7E229-89D8-B311-01B5-71B85323689E}"/>
              </a:ext>
            </a:extLst>
          </p:cNvPr>
          <p:cNvCxnSpPr>
            <a:cxnSpLocks/>
          </p:cNvCxnSpPr>
          <p:nvPr userDrawn="1"/>
        </p:nvCxnSpPr>
        <p:spPr>
          <a:xfrm>
            <a:off x="8518950" y="7045200"/>
            <a:ext cx="7308000" cy="0"/>
          </a:xfrm>
          <a:prstGeom prst="line">
            <a:avLst/>
          </a:prstGeom>
          <a:ln w="25400" cap="rnd">
            <a:round/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Picture Placeholder 6">
            <a:extLst>
              <a:ext uri="{FF2B5EF4-FFF2-40B4-BE49-F238E27FC236}">
                <a16:creationId xmlns:a16="http://schemas.microsoft.com/office/drawing/2014/main" id="{8BE96AD9-27EB-4E16-59A5-AE89FBEF8682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16350512" y="3263899"/>
            <a:ext cx="7308000" cy="3420000"/>
          </a:xfrm>
          <a:prstGeom prst="rect">
            <a:avLst/>
          </a:prstGeom>
        </p:spPr>
        <p:txBody>
          <a:bodyPr lIns="72000" tIns="36000" rIns="72000" bIns="540000" anchor="ctr" anchorCtr="0">
            <a:normAutofit/>
          </a:bodyPr>
          <a:lstStyle>
            <a:lvl1pPr marL="0" marR="0" indent="0" algn="ctr" defTabSz="1828709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3200">
                <a:solidFill>
                  <a:schemeClr val="accent5"/>
                </a:solidFill>
              </a:defRPr>
            </a:lvl1pPr>
          </a:lstStyle>
          <a:p>
            <a:pPr marL="0" marR="0" lvl="0" indent="0" algn="ctr" defTabSz="1828709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on the icon to add an image in this place-holder</a:t>
            </a:r>
            <a:endParaRPr lang="en-GB" dirty="0"/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BAFAE3EC-E8C9-BD37-22D6-3FE962D08E11}"/>
              </a:ext>
            </a:extLst>
          </p:cNvPr>
          <p:cNvCxnSpPr>
            <a:cxnSpLocks/>
          </p:cNvCxnSpPr>
          <p:nvPr userDrawn="1"/>
        </p:nvCxnSpPr>
        <p:spPr>
          <a:xfrm>
            <a:off x="16331462" y="7045200"/>
            <a:ext cx="7308000" cy="0"/>
          </a:xfrm>
          <a:prstGeom prst="line">
            <a:avLst/>
          </a:prstGeom>
          <a:ln w="25400" cap="rnd">
            <a:round/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8905A5B-6E10-C0A8-7993-ACEEA4C853EF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706438" y="7397750"/>
            <a:ext cx="7308000" cy="4157663"/>
          </a:xfrm>
        </p:spPr>
        <p:txBody>
          <a:bodyPr>
            <a:normAutofit/>
          </a:bodyPr>
          <a:lstStyle>
            <a:lvl1pPr>
              <a:lnSpc>
                <a:spcPct val="150000"/>
              </a:lnSpc>
              <a:defRPr sz="2400"/>
            </a:lvl1pPr>
            <a:lvl2pPr>
              <a:lnSpc>
                <a:spcPct val="150000"/>
              </a:lnSpc>
              <a:defRPr sz="2400"/>
            </a:lvl2pPr>
            <a:lvl3pPr>
              <a:lnSpc>
                <a:spcPct val="150000"/>
              </a:lnSpc>
              <a:defRPr sz="2400"/>
            </a:lvl3pPr>
            <a:lvl4pPr>
              <a:lnSpc>
                <a:spcPct val="150000"/>
              </a:lnSpc>
              <a:defRPr sz="2400"/>
            </a:lvl4pPr>
            <a:lvl5pPr>
              <a:lnSpc>
                <a:spcPct val="150000"/>
              </a:lnSpc>
              <a:defRPr sz="24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DK" dirty="0"/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E814D335-FE50-BD73-453D-CBB9D2488AA1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8538000" y="7411548"/>
            <a:ext cx="7308000" cy="4157663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DK" dirty="0"/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B1028102-8217-53B4-A6DC-3EAFAE6D118F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16350512" y="7411548"/>
            <a:ext cx="7312763" cy="4157663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DK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38807873"/>
      </p:ext>
    </p:extLst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ission - vis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F96DA249-6B49-4AFB-88FC-DF2A8E6FCCBE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870825" y="-46"/>
            <a:ext cx="8642349" cy="13716045"/>
          </a:xfrm>
          <a:prstGeom prst="rect">
            <a:avLst/>
          </a:prstGeom>
          <a:noFill/>
        </p:spPr>
        <p:txBody>
          <a:bodyPr vert="horz" lIns="72000" tIns="72000" rIns="72000" bIns="1188000" rtlCol="0" anchor="ctr" anchorCtr="0">
            <a:normAutofit/>
          </a:bodyPr>
          <a:lstStyle>
            <a:lvl1pPr marL="0" marR="0" indent="0" algn="ctr" defTabSz="1828709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lang="en-GB" sz="3600">
                <a:solidFill>
                  <a:schemeClr val="accent5"/>
                </a:solidFill>
              </a:defRPr>
            </a:lvl1pPr>
          </a:lstStyle>
          <a:p>
            <a:pPr marL="0" marR="0" lvl="0" indent="0" algn="ctr" defTabSz="1828709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on the icon to add an image in this place-holder</a:t>
            </a:r>
            <a:endParaRPr lang="en-GB" dirty="0"/>
          </a:p>
        </p:txBody>
      </p:sp>
      <p:sp>
        <p:nvSpPr>
          <p:cNvPr id="18" name="Content Placeholder 69">
            <a:extLst>
              <a:ext uri="{FF2B5EF4-FFF2-40B4-BE49-F238E27FC236}">
                <a16:creationId xmlns:a16="http://schemas.microsoft.com/office/drawing/2014/main" id="{33849875-416E-8F67-8BF6-2E48FFAF101E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 rot="5400000">
            <a:off x="2096426" y="6646088"/>
            <a:ext cx="90000" cy="1429200"/>
          </a:xfrm>
          <a:prstGeom prst="rect">
            <a:avLst/>
          </a:prstGeom>
          <a:solidFill>
            <a:srgbClr val="509F37">
              <a:alpha val="75000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en-GB" sz="3600" b="0" i="0" dirty="0">
                <a:solidFill>
                  <a:schemeClr val="lt1"/>
                </a:solidFill>
                <a:latin typeface="Rubik" pitchFamily="2" charset="-79"/>
              </a:defRPr>
            </a:lvl1pPr>
          </a:lstStyle>
          <a:p>
            <a:pPr marL="0" lvl="0" algn="ctr"/>
            <a:r>
              <a:rPr lang="en-US" dirty="0"/>
              <a:t> </a:t>
            </a:r>
            <a:endParaRPr lang="en-GB" dirty="0"/>
          </a:p>
        </p:txBody>
      </p:sp>
      <p:sp>
        <p:nvSpPr>
          <p:cNvPr id="19" name="Content Placeholder 69">
            <a:extLst>
              <a:ext uri="{FF2B5EF4-FFF2-40B4-BE49-F238E27FC236}">
                <a16:creationId xmlns:a16="http://schemas.microsoft.com/office/drawing/2014/main" id="{6C042FBC-0348-47EE-14BD-32932C4E88DE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 rot="5400000">
            <a:off x="22195987" y="6649535"/>
            <a:ext cx="90000" cy="1429200"/>
          </a:xfrm>
          <a:prstGeom prst="rect">
            <a:avLst/>
          </a:prstGeom>
          <a:solidFill>
            <a:srgbClr val="509F37">
              <a:alpha val="75000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en-GB" sz="3600" b="0" i="0" dirty="0">
                <a:solidFill>
                  <a:schemeClr val="lt1"/>
                </a:solidFill>
                <a:latin typeface="Rubik" pitchFamily="2" charset="-79"/>
              </a:defRPr>
            </a:lvl1pPr>
          </a:lstStyle>
          <a:p>
            <a:pPr marL="0" lvl="0" algn="ctr"/>
            <a:r>
              <a:rPr lang="en-US" dirty="0"/>
              <a:t> </a:t>
            </a:r>
            <a:endParaRPr lang="en-GB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71EBF8A-B74C-B26D-96A1-CE2099379D25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>
          <a:xfrm>
            <a:off x="706438" y="12278450"/>
            <a:ext cx="17245012" cy="720000"/>
          </a:xfrm>
        </p:spPr>
        <p:txBody>
          <a:bodyPr/>
          <a:lstStyle/>
          <a:p>
            <a:endParaRPr lang="en-DK" dirty="0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81A40B3C-8CFD-FF1A-E33E-3D46DC01833A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7232313" y="2536825"/>
            <a:ext cx="5722937" cy="4148138"/>
          </a:xfrm>
        </p:spPr>
        <p:txBody>
          <a:bodyPr lIns="180000" tIns="180000" rIns="684000" bIns="180000" anchor="b">
            <a:normAutofit/>
          </a:bodyPr>
          <a:lstStyle>
            <a:lvl1pPr algn="r">
              <a:lnSpc>
                <a:spcPct val="100000"/>
              </a:lnSpc>
              <a:defRPr sz="5400" b="1" i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GB" dirty="0"/>
              <a:t>Click to edit text</a:t>
            </a:r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56761C1C-663F-7081-6C8D-0D7746BA8C94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426826" y="2536825"/>
            <a:ext cx="5722937" cy="4148138"/>
          </a:xfrm>
        </p:spPr>
        <p:txBody>
          <a:bodyPr lIns="684000" tIns="180000" rIns="180000" bIns="180000" anchor="b">
            <a:normAutofit/>
          </a:bodyPr>
          <a:lstStyle>
            <a:lvl1pPr algn="l">
              <a:lnSpc>
                <a:spcPct val="100000"/>
              </a:lnSpc>
              <a:defRPr sz="5400" b="1" i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GB" dirty="0"/>
              <a:t>Click to edit text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6728A1B-D1C8-8B20-5976-E8D61CC4D839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1426826" y="7839075"/>
            <a:ext cx="5722938" cy="3716338"/>
          </a:xfrm>
        </p:spPr>
        <p:txBody>
          <a:bodyPr lIns="684000">
            <a:normAutofit/>
          </a:bodyPr>
          <a:lstStyle>
            <a:lvl1pPr marL="0" indent="0">
              <a:buFont typeface="Arial" panose="020B0604020202020204" pitchFamily="34" charset="0"/>
              <a:buNone/>
              <a:defRPr sz="2000">
                <a:latin typeface="+mn-lt"/>
              </a:defRPr>
            </a:lvl1pPr>
            <a:lvl2pPr marL="0" indent="0">
              <a:buNone/>
              <a:defRPr sz="2000">
                <a:latin typeface="+mn-lt"/>
              </a:defRPr>
            </a:lvl2pPr>
            <a:lvl3pPr marL="0" indent="0">
              <a:buNone/>
              <a:defRPr sz="2000">
                <a:latin typeface="+mn-lt"/>
              </a:defRPr>
            </a:lvl3pPr>
            <a:lvl4pPr marL="0" indent="0">
              <a:buNone/>
              <a:defRPr sz="2000">
                <a:latin typeface="+mn-lt"/>
              </a:defRPr>
            </a:lvl4pPr>
            <a:lvl5pPr marL="0" indent="0">
              <a:buNone/>
              <a:defRPr sz="2000">
                <a:latin typeface="+mn-lt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DK" dirty="0"/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51ADD1C0-9A80-E55C-04DA-14A220F1B4E7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17232312" y="7839075"/>
            <a:ext cx="5722938" cy="3716338"/>
          </a:xfrm>
        </p:spPr>
        <p:txBody>
          <a:bodyPr rIns="684000">
            <a:normAutofit/>
          </a:bodyPr>
          <a:lstStyle>
            <a:lvl1pPr marL="0" indent="0" algn="r">
              <a:buFont typeface="Arial" panose="020B0604020202020204" pitchFamily="34" charset="0"/>
              <a:buNone/>
              <a:defRPr sz="2000">
                <a:latin typeface="+mn-lt"/>
              </a:defRPr>
            </a:lvl1pPr>
            <a:lvl2pPr marL="0" indent="0" algn="r">
              <a:buNone/>
              <a:defRPr sz="2000">
                <a:latin typeface="+mn-lt"/>
              </a:defRPr>
            </a:lvl2pPr>
            <a:lvl3pPr marL="0" indent="0" algn="r">
              <a:buNone/>
              <a:defRPr sz="2000">
                <a:latin typeface="+mn-lt"/>
              </a:defRPr>
            </a:lvl3pPr>
            <a:lvl4pPr marL="0" indent="0" algn="r">
              <a:buNone/>
              <a:defRPr sz="2000">
                <a:latin typeface="+mn-lt"/>
              </a:defRPr>
            </a:lvl4pPr>
            <a:lvl5pPr marL="0" indent="0" algn="r">
              <a:buNone/>
              <a:defRPr sz="2000">
                <a:latin typeface="+mn-lt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DK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36607331"/>
      </p:ext>
    </p:extLst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Full Bleed Title Slide">
    <p:bg>
      <p:bgPr>
        <a:blipFill dpi="0" rotWithShape="1"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D4CDAD04-F15A-4F02-8214-2D3BDF65042D}"/>
              </a:ext>
            </a:extLst>
          </p:cNvPr>
          <p:cNvSpPr>
            <a:spLocks/>
          </p:cNvSpPr>
          <p:nvPr userDrawn="1"/>
        </p:nvSpPr>
        <p:spPr>
          <a:xfrm>
            <a:off x="0" y="6709341"/>
            <a:ext cx="20833200" cy="4842000"/>
          </a:xfrm>
          <a:prstGeom prst="rect">
            <a:avLst/>
          </a:prstGeom>
          <a:solidFill>
            <a:schemeClr val="accent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7200" b="0" i="0" dirty="0">
              <a:latin typeface="Rubik" pitchFamily="2" charset="-79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F294B06-8BB5-4686-85F5-7375651565B8}"/>
              </a:ext>
            </a:extLst>
          </p:cNvPr>
          <p:cNvSpPr>
            <a:spLocks/>
          </p:cNvSpPr>
          <p:nvPr userDrawn="1"/>
        </p:nvSpPr>
        <p:spPr>
          <a:xfrm>
            <a:off x="12192000" y="6709341"/>
            <a:ext cx="8640763" cy="4846072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68" tIns="91434" rIns="182868" bIns="9143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a-DK" sz="7200" b="0" i="0" dirty="0">
              <a:latin typeface="Rubik" pitchFamily="2" charset="-79"/>
            </a:endParaRPr>
          </a:p>
          <a:p>
            <a:pPr algn="ctr"/>
            <a:endParaRPr lang="da-DK" sz="7200" b="0" i="0" dirty="0">
              <a:latin typeface="Rubik" pitchFamily="2" charset="-79"/>
            </a:endParaRPr>
          </a:p>
          <a:p>
            <a:pPr algn="ctr"/>
            <a:endParaRPr lang="da-DK" sz="7200" b="0" i="0" dirty="0">
              <a:latin typeface="Rubik" pitchFamily="2" charset="-79"/>
            </a:endParaRPr>
          </a:p>
          <a:p>
            <a:pPr algn="ctr"/>
            <a:endParaRPr lang="da-DK" sz="7200" b="0" i="0" dirty="0">
              <a:latin typeface="Rubik" pitchFamily="2" charset="-79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77E383F-57D4-46F6-A43A-1664B80BC98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09787" y="7405688"/>
            <a:ext cx="8640763" cy="2073275"/>
          </a:xfrm>
          <a:prstGeom prst="rect">
            <a:avLst/>
          </a:prstGeom>
        </p:spPr>
        <p:txBody>
          <a:bodyPr wrap="square" lIns="360000" tIns="72000" rIns="72000" bIns="72000">
            <a:normAutofit/>
          </a:bodyPr>
          <a:lstStyle>
            <a:lvl1pPr>
              <a:defRPr lang="en-GB" sz="4800" b="1" i="0" cap="none" dirty="0">
                <a:solidFill>
                  <a:schemeClr val="bg1"/>
                </a:solidFill>
                <a:latin typeface="Bitter SemiBold" pitchFamily="2" charset="77"/>
                <a:ea typeface="Roboto Bold" panose="02000000000000000000" pitchFamily="2" charset="0"/>
                <a:cs typeface="+mn-cs"/>
              </a:defRPr>
            </a:lvl1pPr>
          </a:lstStyle>
          <a:p>
            <a:pPr marL="0" lvl="0"/>
            <a:r>
              <a:rPr lang="en-US" dirty="0"/>
              <a:t>Click here to add text for your presentation title</a:t>
            </a:r>
            <a:endParaRPr lang="en-GB" dirty="0"/>
          </a:p>
        </p:txBody>
      </p:sp>
      <p:sp>
        <p:nvSpPr>
          <p:cNvPr id="66" name="Text Placeholder 65">
            <a:extLst>
              <a:ext uri="{FF2B5EF4-FFF2-40B4-BE49-F238E27FC236}">
                <a16:creationId xmlns:a16="http://schemas.microsoft.com/office/drawing/2014/main" id="{017B4F6E-45BB-45A8-8DDB-A90D94D5601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109788" y="10177570"/>
            <a:ext cx="8640762" cy="675163"/>
          </a:xfrm>
          <a:prstGeom prst="rect">
            <a:avLst/>
          </a:prstGeom>
        </p:spPr>
        <p:txBody>
          <a:bodyPr wrap="square" lIns="360000" anchor="ctr">
            <a:spAutoFit/>
          </a:bodyPr>
          <a:lstStyle>
            <a:lvl1pPr marL="0" indent="0" algn="r">
              <a:buNone/>
              <a:defRPr lang="en-US" sz="2400" b="1" i="0" dirty="0" smtClean="0">
                <a:solidFill>
                  <a:schemeClr val="bg1"/>
                </a:solidFill>
                <a:latin typeface="Rubik Medium" pitchFamily="2" charset="-79"/>
                <a:ea typeface="Roboto Bold" panose="02000000000000000000" pitchFamily="2" charset="0"/>
                <a:cs typeface="Rubik Medium" pitchFamily="2" charset="-79"/>
              </a:defRPr>
            </a:lvl1pPr>
            <a:lvl2pPr>
              <a:defRPr lang="en-US" sz="3600" dirty="0" smtClean="0">
                <a:solidFill>
                  <a:schemeClr val="tx1"/>
                </a:solidFill>
              </a:defRPr>
            </a:lvl2pPr>
            <a:lvl3pPr>
              <a:defRPr lang="en-US" sz="3600" dirty="0" smtClean="0">
                <a:solidFill>
                  <a:schemeClr val="tx1"/>
                </a:solidFill>
              </a:defRPr>
            </a:lvl3pPr>
            <a:lvl4pPr>
              <a:defRPr lang="en-US" sz="3600" dirty="0" smtClean="0">
                <a:solidFill>
                  <a:schemeClr val="tx1"/>
                </a:solidFill>
              </a:defRPr>
            </a:lvl4pPr>
            <a:lvl5pPr>
              <a:defRPr lang="en-GB" sz="3600" dirty="0">
                <a:solidFill>
                  <a:schemeClr val="tx1"/>
                </a:solidFill>
              </a:defRPr>
            </a:lvl5pPr>
          </a:lstStyle>
          <a:p>
            <a:pPr marL="0" lvl="0"/>
            <a:r>
              <a:rPr lang="en-US" dirty="0"/>
              <a:t>Click to add presenter’s name | Job title</a:t>
            </a:r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71DC7EAF-E24C-F704-D1F9-D529DFD2B0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06438" y="12283937"/>
            <a:ext cx="20126325" cy="720725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  <p:pic>
        <p:nvPicPr>
          <p:cNvPr id="12" name="Picture 11" descr="Text, logo&#10;&#10;Description automatically generated">
            <a:extLst>
              <a:ext uri="{FF2B5EF4-FFF2-40B4-BE49-F238E27FC236}">
                <a16:creationId xmlns:a16="http://schemas.microsoft.com/office/drawing/2014/main" id="{195861DF-41F7-C8F8-7086-BCD9E01B742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631863" y="8122437"/>
            <a:ext cx="5759450" cy="201580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3361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 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  <p:extLst>
      <p:ext uri="{BB962C8B-B14F-4D97-AF65-F5344CB8AC3E}">
        <p14:creationId xmlns:p14="http://schemas.microsoft.com/office/powerpoint/2010/main" val="2313206181"/>
      </p:ext>
    </p:extLst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6438" y="3257550"/>
            <a:ext cx="22969538" cy="3427200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7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549650" y="7405689"/>
            <a:ext cx="17283113" cy="414972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800">
                <a:solidFill>
                  <a:schemeClr val="tx1">
                    <a:tint val="75000"/>
                  </a:schemeClr>
                </a:solidFill>
              </a:defRPr>
            </a:lvl1pPr>
            <a:lvl2pPr marL="914354" indent="0">
              <a:buNone/>
              <a:defRPr sz="4000">
                <a:solidFill>
                  <a:schemeClr val="tx1">
                    <a:tint val="75000"/>
                  </a:schemeClr>
                </a:solidFill>
              </a:defRPr>
            </a:lvl2pPr>
            <a:lvl3pPr marL="1828709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3pPr>
            <a:lvl4pPr marL="2743063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4pPr>
            <a:lvl5pPr marL="3657417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5pPr>
            <a:lvl6pPr marL="4571771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6pPr>
            <a:lvl7pPr marL="5486126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7pPr>
            <a:lvl8pPr marL="640048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8pPr>
            <a:lvl9pPr marL="7314834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484769DA-4874-9BE6-B599-D3B3E39EA76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06438" y="12277726"/>
            <a:ext cx="5724525" cy="720724"/>
          </a:xfrm>
          <a:prstGeom prst="rect">
            <a:avLst/>
          </a:prstGeom>
        </p:spPr>
        <p:txBody>
          <a:bodyPr anchor="ctr"/>
          <a:lstStyle>
            <a:lvl1pPr>
              <a:lnSpc>
                <a:spcPct val="150000"/>
              </a:lnSpc>
              <a:defRPr b="0" i="0">
                <a:latin typeface="Rubik Medium" pitchFamily="2" charset="-79"/>
                <a:cs typeface="Rubik Medium" pitchFamily="2" charset="-79"/>
              </a:defRPr>
            </a:lvl1pPr>
          </a:lstStyle>
          <a:p>
            <a:fld id="{C764DE79-268F-4C1A-8933-263129D2AF90}" type="datetimeFigureOut">
              <a:rPr lang="en-US" smtClean="0"/>
              <a:pPr/>
              <a:t>8/30/24</a:t>
            </a:fld>
            <a:endParaRPr lang="en-US" dirty="0"/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110FCF8F-3D12-2C2F-9C33-9F9FB80CE1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142400" y="12283937"/>
            <a:ext cx="5761037" cy="720725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E1372AB4-83B4-5FE6-4067-AB2E60F374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3626000" y="12290148"/>
            <a:ext cx="5759451" cy="720725"/>
          </a:xfrm>
          <a:prstGeom prst="rect">
            <a:avLst/>
          </a:prstGeom>
        </p:spPr>
        <p:txBody>
          <a:bodyPr anchor="ctr"/>
          <a:lstStyle>
            <a:lvl1pPr>
              <a:lnSpc>
                <a:spcPct val="150000"/>
              </a:lnSpc>
              <a:defRPr b="0" i="0">
                <a:latin typeface="Rubik Medium" pitchFamily="2" charset="-79"/>
                <a:cs typeface="Rubik Medium" pitchFamily="2" charset="-79"/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508511"/>
      </p:ext>
    </p:extLst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2.sv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20F78E78-4B3F-7122-ED83-9C67C58DAB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5549" y="1077643"/>
            <a:ext cx="22970425" cy="1459182"/>
          </a:xfrm>
          <a:prstGeom prst="rect">
            <a:avLst/>
          </a:prstGeom>
        </p:spPr>
        <p:txBody>
          <a:bodyPr vert="horz" lIns="360000" tIns="90000" rIns="360000" bIns="90000" rtlCol="0" anchor="b">
            <a:normAutofit/>
          </a:bodyPr>
          <a:lstStyle/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FCD2A67E-F481-B273-61A3-E2B2927DF9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19137" y="3259311"/>
            <a:ext cx="22944138" cy="8296101"/>
          </a:xfrm>
          <a:prstGeom prst="rect">
            <a:avLst/>
          </a:prstGeom>
        </p:spPr>
        <p:txBody>
          <a:bodyPr vert="horz" lIns="90000" tIns="90000" rIns="91440" bIns="9000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E3FEB8B6-B790-D1A0-88B0-65F96BE61250}"/>
              </a:ext>
            </a:extLst>
          </p:cNvPr>
          <p:cNvPicPr>
            <a:picLocks noChangeAspect="1"/>
          </p:cNvPicPr>
          <p:nvPr userDrawn="1"/>
        </p:nvPicPr>
        <p:blipFill>
          <a:blip r:embed="rId2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22946875" y="12282050"/>
            <a:ext cx="716400" cy="716400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1D266DE-BE5F-490A-F444-03C83BED853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19137" y="12277898"/>
            <a:ext cx="5353200" cy="72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65FFC8DD-7E87-3E47-9F40-9222235C5D65}" type="datetimeFigureOut">
              <a:rPr lang="en-DK" smtClean="0"/>
              <a:pPr/>
              <a:t>30/08/2024</a:t>
            </a:fld>
            <a:endParaRPr lang="en-DK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EE718EC-AC09-267B-5C55-D95B7D8B353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430963" y="12278450"/>
            <a:ext cx="5353200" cy="72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en-DK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E22C055-36F5-27BF-A138-53AAB3CC4D5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192000" y="12282050"/>
            <a:ext cx="5353200" cy="72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476A1796-5593-5349-A609-9F4B7AECCDC2}" type="slidenum">
              <a:rPr lang="en-DK" smtClean="0"/>
              <a:pPr/>
              <a:t>‹#›</a:t>
            </a:fld>
            <a:endParaRPr lang="en-DK" dirty="0"/>
          </a:p>
        </p:txBody>
      </p:sp>
    </p:spTree>
    <p:extLst>
      <p:ext uri="{BB962C8B-B14F-4D97-AF65-F5344CB8AC3E}">
        <p14:creationId xmlns:p14="http://schemas.microsoft.com/office/powerpoint/2010/main" val="13551580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23" r:id="rId3"/>
    <p:sldLayoutId id="2147483724" r:id="rId4"/>
    <p:sldLayoutId id="2147483748" r:id="rId5"/>
    <p:sldLayoutId id="2147483749" r:id="rId6"/>
    <p:sldLayoutId id="2147483734" r:id="rId7"/>
    <p:sldLayoutId id="2147483717" r:id="rId8"/>
    <p:sldLayoutId id="2147483725" r:id="rId9"/>
    <p:sldLayoutId id="2147483726" r:id="rId10"/>
    <p:sldLayoutId id="2147483727" r:id="rId11"/>
    <p:sldLayoutId id="2147483728" r:id="rId12"/>
    <p:sldLayoutId id="2147483729" r:id="rId13"/>
    <p:sldLayoutId id="2147483730" r:id="rId14"/>
    <p:sldLayoutId id="2147483731" r:id="rId15"/>
    <p:sldLayoutId id="2147483732" r:id="rId16"/>
    <p:sldLayoutId id="2147483733" r:id="rId17"/>
    <p:sldLayoutId id="2147483670" r:id="rId18"/>
    <p:sldLayoutId id="2147483817" r:id="rId19"/>
    <p:sldLayoutId id="2147483818" r:id="rId20"/>
  </p:sldLayoutIdLst>
  <p:hf sldNum="0" hdr="0" dt="0"/>
  <p:txStyles>
    <p:titleStyle>
      <a:lvl1pPr marL="0" algn="l" defTabSz="1828709" rtl="0" eaLnBrk="1" latinLnBrk="0" hangingPunct="1">
        <a:lnSpc>
          <a:spcPct val="100000"/>
        </a:lnSpc>
        <a:spcBef>
          <a:spcPts val="0"/>
        </a:spcBef>
        <a:buNone/>
        <a:defRPr sz="4800" b="1" i="0" kern="1200">
          <a:solidFill>
            <a:schemeClr val="tx1">
              <a:lumMod val="85000"/>
              <a:lumOff val="15000"/>
            </a:schemeClr>
          </a:solidFill>
          <a:latin typeface="Bitter SemiBold" pitchFamily="2" charset="77"/>
          <a:ea typeface="+mj-ea"/>
          <a:cs typeface="+mj-cs"/>
        </a:defRPr>
      </a:lvl1pPr>
    </p:titleStyle>
    <p:bodyStyle>
      <a:lvl1pPr marL="0" indent="0" algn="l" defTabSz="1828709" rtl="0" eaLnBrk="1" latinLnBrk="0" hangingPunct="1">
        <a:lnSpc>
          <a:spcPct val="150000"/>
        </a:lnSpc>
        <a:spcBef>
          <a:spcPts val="2000"/>
        </a:spcBef>
        <a:buClr>
          <a:schemeClr val="accent1"/>
        </a:buClr>
        <a:buFontTx/>
        <a:buNone/>
        <a:defRPr sz="3200" kern="1200">
          <a:solidFill>
            <a:schemeClr val="tx1">
              <a:lumMod val="85000"/>
              <a:lumOff val="15000"/>
            </a:schemeClr>
          </a:solidFill>
          <a:latin typeface="Rubik" pitchFamily="2" charset="-79"/>
          <a:ea typeface="+mn-ea"/>
          <a:cs typeface="Rubik" pitchFamily="2" charset="-79"/>
        </a:defRPr>
      </a:lvl1pPr>
      <a:lvl2pPr marL="360000" indent="-457177" algn="l" defTabSz="1828709" rtl="0" eaLnBrk="1" latinLnBrk="0" hangingPunct="1">
        <a:lnSpc>
          <a:spcPct val="150000"/>
        </a:lnSpc>
        <a:spcBef>
          <a:spcPts val="1000"/>
        </a:spcBef>
        <a:buClr>
          <a:schemeClr val="accent1"/>
        </a:buClr>
        <a:buFont typeface="Arial" panose="020B0604020202020204" pitchFamily="34" charset="0"/>
        <a:buChar char="•"/>
        <a:defRPr sz="2800" kern="1200">
          <a:solidFill>
            <a:schemeClr val="tx1">
              <a:lumMod val="85000"/>
              <a:lumOff val="15000"/>
            </a:schemeClr>
          </a:solidFill>
          <a:latin typeface="Rubik" pitchFamily="2" charset="-79"/>
          <a:ea typeface="+mn-ea"/>
          <a:cs typeface="Rubik" pitchFamily="2" charset="-79"/>
        </a:defRPr>
      </a:lvl2pPr>
      <a:lvl3pPr marL="360000" indent="-457177" algn="l" defTabSz="1828709" rtl="0" eaLnBrk="1" latinLnBrk="0" hangingPunct="1">
        <a:lnSpc>
          <a:spcPct val="150000"/>
        </a:lnSpc>
        <a:spcBef>
          <a:spcPts val="1000"/>
        </a:spcBef>
        <a:buClr>
          <a:schemeClr val="accent1"/>
        </a:buClr>
        <a:buFont typeface="Arial" panose="020B0604020202020204" pitchFamily="34" charset="0"/>
        <a:buChar char="•"/>
        <a:defRPr sz="2800" kern="1200">
          <a:solidFill>
            <a:schemeClr val="tx1">
              <a:lumMod val="85000"/>
              <a:lumOff val="15000"/>
            </a:schemeClr>
          </a:solidFill>
          <a:latin typeface="Rubik" pitchFamily="2" charset="-79"/>
          <a:ea typeface="+mn-ea"/>
          <a:cs typeface="Rubik" pitchFamily="2" charset="-79"/>
        </a:defRPr>
      </a:lvl3pPr>
      <a:lvl4pPr marL="360000" indent="-457177" algn="l" defTabSz="1828709" rtl="0" eaLnBrk="1" latinLnBrk="0" hangingPunct="1">
        <a:lnSpc>
          <a:spcPct val="150000"/>
        </a:lnSpc>
        <a:spcBef>
          <a:spcPts val="1000"/>
        </a:spcBef>
        <a:buClr>
          <a:schemeClr val="accent1"/>
        </a:buClr>
        <a:buFont typeface="Arial" panose="020B0604020202020204" pitchFamily="34" charset="0"/>
        <a:buChar char="•"/>
        <a:defRPr sz="2800" kern="1200">
          <a:solidFill>
            <a:schemeClr val="tx1">
              <a:lumMod val="85000"/>
              <a:lumOff val="15000"/>
            </a:schemeClr>
          </a:solidFill>
          <a:latin typeface="Rubik" pitchFamily="2" charset="-79"/>
          <a:ea typeface="+mn-ea"/>
          <a:cs typeface="Rubik" pitchFamily="2" charset="-79"/>
        </a:defRPr>
      </a:lvl4pPr>
      <a:lvl5pPr marL="360000" indent="-457177" algn="l" defTabSz="1828709" rtl="0" eaLnBrk="1" latinLnBrk="0" hangingPunct="1">
        <a:lnSpc>
          <a:spcPct val="150000"/>
        </a:lnSpc>
        <a:spcBef>
          <a:spcPts val="1000"/>
        </a:spcBef>
        <a:buClr>
          <a:schemeClr val="accent1"/>
        </a:buClr>
        <a:buFont typeface="Arial" panose="020B0604020202020204" pitchFamily="34" charset="0"/>
        <a:buChar char="•"/>
        <a:defRPr sz="2800" kern="1200">
          <a:solidFill>
            <a:schemeClr val="tx1">
              <a:lumMod val="85000"/>
              <a:lumOff val="15000"/>
            </a:schemeClr>
          </a:solidFill>
          <a:latin typeface="Rubik" pitchFamily="2" charset="-79"/>
          <a:ea typeface="+mn-ea"/>
          <a:cs typeface="Rubik" pitchFamily="2" charset="-79"/>
        </a:defRPr>
      </a:lvl5pPr>
      <a:lvl6pPr marL="5028949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943303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857657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772011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354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709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3063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417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1771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6126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400480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4834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>
          <p15:clr>
            <a:srgbClr val="A4A3A4"/>
          </p15:clr>
        </p15:guide>
        <p15:guide id="2" pos="15359">
          <p15:clr>
            <a:srgbClr val="A4A3A4"/>
          </p15:clr>
        </p15:guide>
        <p15:guide id="3" pos="445">
          <p15:clr>
            <a:srgbClr val="F26B43"/>
          </p15:clr>
        </p15:guide>
        <p15:guide id="4" pos="4051">
          <p15:clr>
            <a:srgbClr val="A4A3A4"/>
          </p15:clr>
        </p15:guide>
        <p15:guide id="5" pos="5865">
          <p15:clr>
            <a:srgbClr val="A4A3A4"/>
          </p15:clr>
        </p15:guide>
        <p15:guide id="7" pos="9494">
          <p15:clr>
            <a:srgbClr val="A4A3A4"/>
          </p15:clr>
        </p15:guide>
        <p15:guide id="8" pos="11308">
          <p15:clr>
            <a:srgbClr val="A4A3A4"/>
          </p15:clr>
        </p15:guide>
        <p15:guide id="9" pos="13123">
          <p15:clr>
            <a:srgbClr val="A4A3A4"/>
          </p15:clr>
        </p15:guide>
        <p15:guide id="10" pos="14906">
          <p15:clr>
            <a:srgbClr val="F26B43"/>
          </p15:clr>
        </p15:guide>
        <p15:guide id="12" orient="horz" pos="8188">
          <p15:clr>
            <a:srgbClr val="A4A3A4"/>
          </p15:clr>
        </p15:guide>
        <p15:guide id="13" orient="horz" pos="4660" userDrawn="1">
          <p15:clr>
            <a:srgbClr val="F26B43"/>
          </p15:clr>
        </p15:guide>
        <p15:guide id="14" orient="horz" pos="5976" userDrawn="1">
          <p15:clr>
            <a:srgbClr val="A4A3A4"/>
          </p15:clr>
        </p15:guide>
        <p15:guide id="16" orient="horz" pos="2052">
          <p15:clr>
            <a:srgbClr val="F26B43"/>
          </p15:clr>
        </p15:guide>
        <p15:guide id="17" orient="horz" pos="7279">
          <p15:clr>
            <a:srgbClr val="F26B43"/>
          </p15:clr>
        </p15:guide>
        <p15:guide id="18" orient="horz" pos="1598">
          <p15:clr>
            <a:srgbClr val="A4A3A4"/>
          </p15:clr>
        </p15:guide>
        <p15:guide id="19" pos="2214" userDrawn="1">
          <p15:clr>
            <a:srgbClr val="A4A3A4"/>
          </p15:clr>
        </p15:guide>
        <p15:guide id="20" pos="7680">
          <p15:clr>
            <a:srgbClr val="F26B43"/>
          </p15:clr>
        </p15:guide>
        <p15:guide id="21" orient="horz" pos="3356">
          <p15:clr>
            <a:srgbClr val="A4A3A4"/>
          </p15:clr>
        </p15:guide>
        <p15:guide id="22" orient="horz" pos="7734">
          <p15:clr>
            <a:srgbClr val="A4A3A4"/>
          </p15:clr>
        </p15:guide>
        <p15:guide id="23" orient="horz" pos="677">
          <p15:clr>
            <a:srgbClr val="A4A3A4"/>
          </p15:clr>
        </p15:guide>
        <p15:guide id="24" pos="8587" userDrawn="1">
          <p15:clr>
            <a:srgbClr val="A4A3A4"/>
          </p15:clr>
        </p15:guide>
        <p15:guide id="25" pos="10401" userDrawn="1">
          <p15:clr>
            <a:srgbClr val="A4A3A4"/>
          </p15:clr>
        </p15:guide>
        <p15:guide id="26" pos="12215" userDrawn="1">
          <p15:clr>
            <a:srgbClr val="A4A3A4"/>
          </p15:clr>
        </p15:guide>
        <p15:guide id="27" pos="14030" userDrawn="1">
          <p15:clr>
            <a:srgbClr val="A4A3A4"/>
          </p15:clr>
        </p15:guide>
        <p15:guide id="28" pos="6772" userDrawn="1">
          <p15:clr>
            <a:srgbClr val="A4A3A4"/>
          </p15:clr>
        </p15:guide>
        <p15:guide id="29" pos="4958" userDrawn="1">
          <p15:clr>
            <a:srgbClr val="A4A3A4"/>
          </p15:clr>
        </p15:guide>
        <p15:guide id="30" pos="3144" userDrawn="1">
          <p15:clr>
            <a:srgbClr val="A4A3A4"/>
          </p15:clr>
        </p15:guide>
        <p15:guide id="31" pos="1329" userDrawn="1">
          <p15:clr>
            <a:srgbClr val="A4A3A4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bif.org/resource/search?contentType=literature&amp;literatureType=journal&amp;relevance=GBIF_USED&amp;peerReview=true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4" Type="http://schemas.openxmlformats.org/officeDocument/2006/relationships/chart" Target="../charts/char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9.xml"/><Relationship Id="rId5" Type="http://schemas.openxmlformats.org/officeDocument/2006/relationships/image" Target="../media/image12.emf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14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16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8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0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8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10.emf"/><Relationship Id="rId4" Type="http://schemas.openxmlformats.org/officeDocument/2006/relationships/chart" Target="../charts/char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04E8209-B9DC-8437-2335-73C59D2A05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K" dirty="0"/>
              <a:t>Overview slides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0712796-02A2-5894-452E-11F064C962A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DK" dirty="0"/>
              <a:t>July 2024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FDDBB96-2DB3-4910-A500-00BE3A6FCF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71623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A4B8D68-B830-4AA5-BA78-C01FB9A90A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06438" y="12283937"/>
            <a:ext cx="17245012" cy="720725"/>
          </a:xfrm>
        </p:spPr>
        <p:txBody>
          <a:bodyPr/>
          <a:lstStyle/>
          <a:p>
            <a:r>
              <a:rPr lang="en-GB" sz="2000" dirty="0">
                <a:hlinkClick r:id="rId3"/>
              </a:rPr>
              <a:t>https://www.gbif.org/resource/search?contentType=literature&amp;literatureType=journal&amp;relevance=GBIF_USED&amp;peerReview=true</a:t>
            </a:r>
            <a:r>
              <a:rPr lang="en-GB" sz="2000" dirty="0"/>
              <a:t> 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9ACA70A3-ECC6-4CCE-ACEE-D8F5F27916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 use in peer-reviewed journals: 2024</a:t>
            </a:r>
            <a:endParaRPr lang="en-GB" dirty="0"/>
          </a:p>
        </p:txBody>
      </p:sp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1839A530-F769-AD4B-8965-89F000617E29}"/>
              </a:ext>
            </a:extLst>
          </p:cNvPr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289293528"/>
              </p:ext>
            </p:extLst>
          </p:nvPr>
        </p:nvGraphicFramePr>
        <p:xfrm>
          <a:off x="2128980" y="4488871"/>
          <a:ext cx="9467271" cy="7237013"/>
        </p:xfrm>
        <a:graphic>
          <a:graphicData uri="http://schemas.openxmlformats.org/drawingml/2006/table">
            <a:tbl>
              <a:tblPr firstRow="1" bandRow="1">
                <a:tableStyleId>{69012ECD-51FC-41F1-AA8D-1B2483CD663E}</a:tableStyleId>
              </a:tblPr>
              <a:tblGrid>
                <a:gridCol w="823857">
                  <a:extLst>
                    <a:ext uri="{9D8B030D-6E8A-4147-A177-3AD203B41FA5}">
                      <a16:colId xmlns:a16="http://schemas.microsoft.com/office/drawing/2014/main" val="2783214514"/>
                    </a:ext>
                  </a:extLst>
                </a:gridCol>
                <a:gridCol w="1951672">
                  <a:extLst>
                    <a:ext uri="{9D8B030D-6E8A-4147-A177-3AD203B41FA5}">
                      <a16:colId xmlns:a16="http://schemas.microsoft.com/office/drawing/2014/main" val="3559535701"/>
                    </a:ext>
                  </a:extLst>
                </a:gridCol>
                <a:gridCol w="981977">
                  <a:extLst>
                    <a:ext uri="{9D8B030D-6E8A-4147-A177-3AD203B41FA5}">
                      <a16:colId xmlns:a16="http://schemas.microsoft.com/office/drawing/2014/main" val="1870108572"/>
                    </a:ext>
                  </a:extLst>
                </a:gridCol>
                <a:gridCol w="1878754">
                  <a:extLst>
                    <a:ext uri="{9D8B030D-6E8A-4147-A177-3AD203B41FA5}">
                      <a16:colId xmlns:a16="http://schemas.microsoft.com/office/drawing/2014/main" val="1970477523"/>
                    </a:ext>
                  </a:extLst>
                </a:gridCol>
                <a:gridCol w="2043778">
                  <a:extLst>
                    <a:ext uri="{9D8B030D-6E8A-4147-A177-3AD203B41FA5}">
                      <a16:colId xmlns:a16="http://schemas.microsoft.com/office/drawing/2014/main" val="3931455659"/>
                    </a:ext>
                  </a:extLst>
                </a:gridCol>
                <a:gridCol w="1787233">
                  <a:extLst>
                    <a:ext uri="{9D8B030D-6E8A-4147-A177-3AD203B41FA5}">
                      <a16:colId xmlns:a16="http://schemas.microsoft.com/office/drawing/2014/main" val="533055570"/>
                    </a:ext>
                  </a:extLst>
                </a:gridCol>
              </a:tblGrid>
              <a:tr h="908629"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/>
                        <a:t>End of Year</a:t>
                      </a:r>
                      <a:endParaRPr lang="en-US" sz="1800" b="0" i="1" dirty="0">
                        <a:latin typeface="+mn-lt"/>
                        <a:ea typeface="Roboto Condensed Light" panose="02000000000000000000" pitchFamily="2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lnL w="635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da-D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b="0" i="1" dirty="0">
                        <a:latin typeface="+mn-lt"/>
                        <a:ea typeface="Roboto Condensed Light" panose="02000000000000000000" pitchFamily="2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kern="1200" dirty="0">
                          <a:solidFill>
                            <a:schemeClr val="bg1"/>
                          </a:solidFill>
                        </a:rPr>
                        <a:t>2024 total</a:t>
                      </a:r>
                      <a:endParaRPr lang="en-US" sz="1800" b="0" i="1" kern="1200" dirty="0">
                        <a:solidFill>
                          <a:schemeClr val="bg1"/>
                        </a:solidFill>
                        <a:latin typeface="+mn-lt"/>
                        <a:ea typeface="Roboto Condensed Light" panose="02000000000000000000" pitchFamily="2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sz="1800" b="0" kern="1200" dirty="0">
                          <a:solidFill>
                            <a:schemeClr val="bg1"/>
                          </a:solidFill>
                        </a:rPr>
                        <a:t>2023 total</a:t>
                      </a:r>
                      <a:endParaRPr lang="da-DK" sz="1800" b="0" i="1" kern="1200" dirty="0">
                        <a:solidFill>
                          <a:schemeClr val="bg1"/>
                        </a:solidFill>
                        <a:latin typeface="+mn-lt"/>
                        <a:ea typeface="Roboto Condensed Light" panose="02000000000000000000" pitchFamily="2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sz="1800" b="0" kern="1200" dirty="0">
                          <a:solidFill>
                            <a:schemeClr val="bg1"/>
                          </a:solidFill>
                        </a:rPr>
                        <a:t>2023 rank</a:t>
                      </a:r>
                      <a:endParaRPr lang="da-DK" sz="1800" b="0" i="1" kern="1200" dirty="0">
                        <a:solidFill>
                          <a:schemeClr val="bg1"/>
                        </a:solidFill>
                        <a:latin typeface="+mn-lt"/>
                        <a:ea typeface="Roboto Condensed Light" panose="02000000000000000000" pitchFamily="2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lnL>
                      <a:noFill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946135312"/>
                  </a:ext>
                </a:extLst>
              </a:tr>
              <a:tr h="592931">
                <a:tc>
                  <a:txBody>
                    <a:bodyPr/>
                    <a:lstStyle/>
                    <a:p>
                      <a:pPr algn="ctr"/>
                      <a:r>
                        <a:rPr lang="da-DK" sz="20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1</a:t>
                      </a:r>
                      <a:endParaRPr lang="da-DK" sz="20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  <a:ea typeface="Roboto Condensed Light" panose="02000000000000000000" pitchFamily="2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lnL w="635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r>
                        <a:rPr lang="da-DK" sz="20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China</a:t>
                      </a:r>
                      <a:endParaRPr lang="da-DK" sz="20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  <a:ea typeface="Roboto Condensed Light" panose="02000000000000000000" pitchFamily="2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2000" b="1" i="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</a:rPr>
                        <a:t>238</a:t>
                      </a:r>
                      <a:endParaRPr lang="en-GB" sz="2000" b="1" i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Source Code Pro" panose="020B0509030403020204" pitchFamily="49" charset="0"/>
                        <a:ea typeface="Source Code Pro" panose="020B0509030403020204" pitchFamily="49" charset="0"/>
                      </a:endParaRPr>
                    </a:p>
                  </a:txBody>
                  <a:tcPr marL="182868" marR="182868" marT="91434" marB="91434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2000" b="0" i="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</a:rPr>
                        <a:t>381</a:t>
                      </a:r>
                      <a:endParaRPr lang="en-GB" sz="2000" b="0" i="0" dirty="0">
                        <a:latin typeface="Source Code Pro" panose="020B0509030403020204" pitchFamily="49" charset="0"/>
                        <a:ea typeface="Source Code Pro" panose="020B0509030403020204" pitchFamily="49" charset="0"/>
                      </a:endParaRPr>
                    </a:p>
                  </a:txBody>
                  <a:tcPr marL="182868" marR="182868" marT="91434" marB="91434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2000" b="0" i="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Roboto Condensed Light" panose="02000000000000000000" pitchFamily="2" charset="0"/>
                        </a:rPr>
                        <a:t>2</a:t>
                      </a:r>
                    </a:p>
                  </a:txBody>
                  <a:tcPr marL="182868" marR="182868" marT="91434" marB="91434" anchor="ctr">
                    <a:lnL>
                      <a:noFill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60135407"/>
                  </a:ext>
                </a:extLst>
              </a:tr>
              <a:tr h="592931">
                <a:tc>
                  <a:txBody>
                    <a:bodyPr/>
                    <a:lstStyle/>
                    <a:p>
                      <a:pPr algn="ctr"/>
                      <a:r>
                        <a:rPr lang="da-DK" sz="20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2</a:t>
                      </a:r>
                      <a:endParaRPr lang="da-DK" sz="20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  <a:ea typeface="Roboto Condensed Light" panose="02000000000000000000" pitchFamily="2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lnL w="635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r>
                        <a:rPr lang="da-DK" sz="20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United States</a:t>
                      </a:r>
                      <a:endParaRPr lang="da-DK" sz="20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  <a:ea typeface="Roboto Condensed Light" panose="02000000000000000000" pitchFamily="2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2000" b="1" i="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</a:rPr>
                        <a:t>218</a:t>
                      </a:r>
                      <a:endParaRPr lang="en-GB" sz="2000" b="1" i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Source Code Pro" panose="020B0509030403020204" pitchFamily="49" charset="0"/>
                        <a:ea typeface="Source Code Pro" panose="020B0509030403020204" pitchFamily="49" charset="0"/>
                      </a:endParaRPr>
                    </a:p>
                  </a:txBody>
                  <a:tcPr marL="182868" marR="182868" marT="91434" marB="91434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2000" b="0" i="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</a:rPr>
                        <a:t>387</a:t>
                      </a:r>
                      <a:endParaRPr lang="en-GB" sz="2000" b="0" i="0" dirty="0">
                        <a:latin typeface="Source Code Pro" panose="020B0509030403020204" pitchFamily="49" charset="0"/>
                        <a:ea typeface="Source Code Pro" panose="020B0509030403020204" pitchFamily="49" charset="0"/>
                      </a:endParaRPr>
                    </a:p>
                  </a:txBody>
                  <a:tcPr marL="182868" marR="182868" marT="91434" marB="91434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2000" b="0" i="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Roboto Condensed Light" panose="02000000000000000000" pitchFamily="2" charset="0"/>
                        </a:rPr>
                        <a:t>1</a:t>
                      </a:r>
                    </a:p>
                  </a:txBody>
                  <a:tcPr marL="182868" marR="182868" marT="91434" marB="91434" anchor="ctr">
                    <a:lnL>
                      <a:noFill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60202048"/>
                  </a:ext>
                </a:extLst>
              </a:tr>
              <a:tr h="592931">
                <a:tc>
                  <a:txBody>
                    <a:bodyPr/>
                    <a:lstStyle/>
                    <a:p>
                      <a:pPr algn="ctr"/>
                      <a:r>
                        <a:rPr lang="da-DK" sz="20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3</a:t>
                      </a:r>
                      <a:endParaRPr lang="da-DK" sz="20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  <a:ea typeface="Roboto Condensed Light" panose="02000000000000000000" pitchFamily="2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lnL w="635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sz="2000" b="1" dirty="0" err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Brazil</a:t>
                      </a:r>
                      <a:endParaRPr lang="da-DK" sz="20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182868" marR="182868" marT="91434" marB="91434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2000" b="1" i="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+mn-cs"/>
                        </a:rPr>
                        <a:t>105</a:t>
                      </a:r>
                      <a:endParaRPr lang="en-GB" sz="2000" b="1" i="0" kern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Source Code Pro" panose="020B0509030403020204" pitchFamily="49" charset="0"/>
                        <a:ea typeface="Source Code Pro" panose="020B0509030403020204" pitchFamily="49" charset="0"/>
                        <a:cs typeface="+mn-cs"/>
                      </a:endParaRPr>
                    </a:p>
                  </a:txBody>
                  <a:tcPr marL="182868" marR="182868" marT="91434" marB="91434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2000" b="0" i="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</a:rPr>
                        <a:t>191</a:t>
                      </a:r>
                      <a:endParaRPr lang="en-GB" sz="2000" b="0" i="0" dirty="0">
                        <a:latin typeface="Source Code Pro" panose="020B0509030403020204" pitchFamily="49" charset="0"/>
                        <a:ea typeface="Source Code Pro" panose="020B0509030403020204" pitchFamily="49" charset="0"/>
                      </a:endParaRPr>
                    </a:p>
                  </a:txBody>
                  <a:tcPr marL="182868" marR="182868" marT="91434" marB="91434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2000" b="0" i="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Roboto Condensed Light" panose="02000000000000000000" pitchFamily="2" charset="0"/>
                        </a:rPr>
                        <a:t>3</a:t>
                      </a:r>
                    </a:p>
                  </a:txBody>
                  <a:tcPr marL="182868" marR="182868" marT="91434" marB="91434" anchor="ctr">
                    <a:lnL>
                      <a:noFill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69462306"/>
                  </a:ext>
                </a:extLst>
              </a:tr>
              <a:tr h="592931">
                <a:tc>
                  <a:txBody>
                    <a:bodyPr/>
                    <a:lstStyle/>
                    <a:p>
                      <a:pPr algn="ctr"/>
                      <a:r>
                        <a:rPr lang="da-DK" sz="20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4</a:t>
                      </a:r>
                    </a:p>
                  </a:txBody>
                  <a:tcPr marL="182868" marR="182868" marT="91434" marB="91434" anchor="ctr">
                    <a:lnL w="635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sz="20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Germany</a:t>
                      </a:r>
                    </a:p>
                  </a:txBody>
                  <a:tcPr marL="182868" marR="182868" marT="91434" marB="91434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2000" b="1" i="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+mn-cs"/>
                        </a:rPr>
                        <a:t>95</a:t>
                      </a:r>
                      <a:endParaRPr lang="en-GB" sz="2000" b="1" i="0" kern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Source Code Pro" panose="020B0509030403020204" pitchFamily="49" charset="0"/>
                        <a:ea typeface="Source Code Pro" panose="020B0509030403020204" pitchFamily="49" charset="0"/>
                        <a:cs typeface="+mn-cs"/>
                      </a:endParaRPr>
                    </a:p>
                  </a:txBody>
                  <a:tcPr marL="182868" marR="182868" marT="91434" marB="91434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2000" b="0" i="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</a:rPr>
                        <a:t>163</a:t>
                      </a:r>
                    </a:p>
                  </a:txBody>
                  <a:tcPr marL="182868" marR="182868" marT="91434" marB="91434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2000" b="0" i="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</a:rPr>
                        <a:t>5</a:t>
                      </a:r>
                    </a:p>
                    <a:p>
                      <a:pPr algn="r"/>
                      <a:r>
                        <a:rPr lang="da-DK" sz="2000" b="0" i="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</a:rPr>
                        <a:t>7</a:t>
                      </a:r>
                      <a:endParaRPr lang="da-DK" sz="2000" b="0" i="0" kern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Source Code Pro" panose="020B0509030403020204" pitchFamily="49" charset="0"/>
                        <a:ea typeface="Source Code Pro" panose="020B0509030403020204" pitchFamily="49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lnL>
                      <a:noFill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55406992"/>
                  </a:ext>
                </a:extLst>
              </a:tr>
              <a:tr h="592931">
                <a:tc>
                  <a:txBody>
                    <a:bodyPr/>
                    <a:lstStyle/>
                    <a:p>
                      <a:pPr algn="ctr"/>
                      <a:r>
                        <a:rPr lang="da-DK" sz="20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5</a:t>
                      </a:r>
                      <a:endParaRPr lang="da-DK" sz="20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  <a:ea typeface="Roboto Condensed Light" panose="02000000000000000000" pitchFamily="2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lnL w="635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r>
                        <a:rPr lang="da-DK" sz="20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Mexico</a:t>
                      </a:r>
                    </a:p>
                  </a:txBody>
                  <a:tcPr marL="182868" marR="182868" marT="91434" marB="91434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2000" b="1" i="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+mn-cs"/>
                        </a:rPr>
                        <a:t>84</a:t>
                      </a:r>
                    </a:p>
                  </a:txBody>
                  <a:tcPr marL="182868" marR="182868" marT="91434" marB="91434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2000" b="0" i="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</a:rPr>
                        <a:t>129</a:t>
                      </a:r>
                    </a:p>
                  </a:txBody>
                  <a:tcPr marL="182868" marR="182868" marT="91434" marB="91434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2000" b="0" i="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Roboto Condensed Light" panose="02000000000000000000" pitchFamily="2" charset="0"/>
                        </a:rPr>
                        <a:t>7</a:t>
                      </a:r>
                    </a:p>
                  </a:txBody>
                  <a:tcPr marL="182868" marR="182868" marT="91434" marB="91434" anchor="ctr">
                    <a:lnL>
                      <a:noFill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71553052"/>
                  </a:ext>
                </a:extLst>
              </a:tr>
              <a:tr h="592931">
                <a:tc>
                  <a:txBody>
                    <a:bodyPr/>
                    <a:lstStyle/>
                    <a:p>
                      <a:pPr algn="ctr"/>
                      <a:r>
                        <a:rPr lang="da-DK" sz="20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6</a:t>
                      </a:r>
                      <a:endParaRPr lang="da-DK" sz="20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  <a:ea typeface="Roboto Condensed Light" panose="02000000000000000000" pitchFamily="2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lnL w="635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sz="20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United Kingdom</a:t>
                      </a:r>
                      <a:endParaRPr lang="da-DK" sz="20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  <a:ea typeface="Roboto Condensed Light" panose="02000000000000000000" pitchFamily="2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2000" b="1" i="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+mn-cs"/>
                        </a:rPr>
                        <a:t>82</a:t>
                      </a:r>
                      <a:endParaRPr lang="en-GB" sz="2000" b="1" i="0" kern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Source Code Pro" panose="020B0509030403020204" pitchFamily="49" charset="0"/>
                        <a:ea typeface="Source Code Pro" panose="020B0509030403020204" pitchFamily="49" charset="0"/>
                        <a:cs typeface="+mn-cs"/>
                      </a:endParaRPr>
                    </a:p>
                  </a:txBody>
                  <a:tcPr marL="182868" marR="182868" marT="91434" marB="91434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2000" b="0" i="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</a:rPr>
                        <a:t>182</a:t>
                      </a:r>
                      <a:endParaRPr lang="en-GB" sz="2000" b="0" i="0" dirty="0">
                        <a:latin typeface="Source Code Pro" panose="020B0509030403020204" pitchFamily="49" charset="0"/>
                        <a:ea typeface="Source Code Pro" panose="020B0509030403020204" pitchFamily="49" charset="0"/>
                      </a:endParaRPr>
                    </a:p>
                  </a:txBody>
                  <a:tcPr marL="182868" marR="182868" marT="91434" marB="91434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2000" b="0" i="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Roboto Condensed Light" panose="02000000000000000000" pitchFamily="2" charset="0"/>
                        </a:rPr>
                        <a:t>4</a:t>
                      </a:r>
                    </a:p>
                  </a:txBody>
                  <a:tcPr marL="182868" marR="182868" marT="91434" marB="91434" anchor="ctr">
                    <a:lnL>
                      <a:noFill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0167965"/>
                  </a:ext>
                </a:extLst>
              </a:tr>
              <a:tr h="592931">
                <a:tc>
                  <a:txBody>
                    <a:bodyPr/>
                    <a:lstStyle/>
                    <a:p>
                      <a:pPr algn="ctr"/>
                      <a:r>
                        <a:rPr lang="da-DK" sz="20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7</a:t>
                      </a:r>
                      <a:endParaRPr lang="da-DK" sz="20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  <a:ea typeface="Roboto Condensed Light" panose="02000000000000000000" pitchFamily="2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lnL w="635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sz="20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Spain</a:t>
                      </a:r>
                      <a:endParaRPr lang="da-DK" sz="20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  <a:ea typeface="Roboto Condensed Light" panose="02000000000000000000" pitchFamily="2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2000" b="1" i="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+mn-cs"/>
                        </a:rPr>
                        <a:t>79</a:t>
                      </a:r>
                      <a:endParaRPr lang="en-GB" sz="2000" b="1" i="0" kern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Source Code Pro" panose="020B0509030403020204" pitchFamily="49" charset="0"/>
                        <a:ea typeface="Source Code Pro" panose="020B0509030403020204" pitchFamily="49" charset="0"/>
                        <a:cs typeface="+mn-cs"/>
                      </a:endParaRPr>
                    </a:p>
                  </a:txBody>
                  <a:tcPr marL="182868" marR="182868" marT="91434" marB="91434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2000" b="0" i="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</a:rPr>
                        <a:t>130</a:t>
                      </a:r>
                      <a:endParaRPr lang="en-GB" sz="2000" b="0" i="0" dirty="0">
                        <a:latin typeface="Source Code Pro" panose="020B0509030403020204" pitchFamily="49" charset="0"/>
                        <a:ea typeface="Source Code Pro" panose="020B0509030403020204" pitchFamily="49" charset="0"/>
                      </a:endParaRPr>
                    </a:p>
                  </a:txBody>
                  <a:tcPr marL="182868" marR="182868" marT="91434" marB="91434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2000" b="0" i="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Roboto Condensed Light" panose="02000000000000000000" pitchFamily="2" charset="0"/>
                        </a:rPr>
                        <a:t>6</a:t>
                      </a:r>
                    </a:p>
                  </a:txBody>
                  <a:tcPr marL="182868" marR="182868" marT="91434" marB="91434" anchor="ctr">
                    <a:lnL>
                      <a:noFill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73336137"/>
                  </a:ext>
                </a:extLst>
              </a:tr>
              <a:tr h="592931">
                <a:tc>
                  <a:txBody>
                    <a:bodyPr/>
                    <a:lstStyle/>
                    <a:p>
                      <a:pPr algn="ctr"/>
                      <a:r>
                        <a:rPr lang="da-DK" sz="20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8</a:t>
                      </a:r>
                    </a:p>
                  </a:txBody>
                  <a:tcPr marL="182868" marR="182868" marT="91434" marB="91434" anchor="ctr">
                    <a:lnL w="635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r>
                        <a:rPr lang="da-DK" sz="2000" b="1" dirty="0" err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Italy</a:t>
                      </a:r>
                      <a:endParaRPr lang="da-DK" sz="20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182868" marR="182868" marT="91434" marB="91434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2000" b="1" i="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+mn-cs"/>
                        </a:rPr>
                        <a:t>55</a:t>
                      </a:r>
                    </a:p>
                  </a:txBody>
                  <a:tcPr marL="182868" marR="182868" marT="91434" marB="91434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2000" b="0" i="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</a:rPr>
                        <a:t>79</a:t>
                      </a:r>
                    </a:p>
                    <a:p>
                      <a:pPr algn="r"/>
                      <a:r>
                        <a:rPr lang="en-GB" sz="2000" b="0" i="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</a:rPr>
                        <a:t>108</a:t>
                      </a:r>
                      <a:endParaRPr lang="en-GB" sz="2000" b="0" i="0" kern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Source Code Pro" panose="020B0509030403020204" pitchFamily="49" charset="0"/>
                        <a:ea typeface="Source Code Pro" panose="020B0509030403020204" pitchFamily="49" charset="0"/>
                        <a:cs typeface="+mn-cs"/>
                      </a:endParaRPr>
                    </a:p>
                  </a:txBody>
                  <a:tcPr marL="182868" marR="182868" marT="91434" marB="91434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2000" b="0" i="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Roboto Condensed Light" panose="02000000000000000000" pitchFamily="2" charset="0"/>
                        </a:rPr>
                        <a:t>10</a:t>
                      </a:r>
                    </a:p>
                    <a:p>
                      <a:pPr algn="r"/>
                      <a:r>
                        <a:rPr lang="da-DK" sz="2000" b="0" i="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Roboto Condensed Light" panose="02000000000000000000" pitchFamily="2" charset="0"/>
                        </a:rPr>
                        <a:t>8</a:t>
                      </a:r>
                    </a:p>
                  </a:txBody>
                  <a:tcPr marL="182868" marR="182868" marT="91434" marB="91434" anchor="ctr">
                    <a:lnL>
                      <a:noFill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25511570"/>
                  </a:ext>
                </a:extLst>
              </a:tr>
              <a:tr h="592931">
                <a:tc>
                  <a:txBody>
                    <a:bodyPr/>
                    <a:lstStyle/>
                    <a:p>
                      <a:pPr algn="ctr"/>
                      <a:r>
                        <a:rPr lang="da-DK" sz="20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9</a:t>
                      </a:r>
                      <a:endParaRPr lang="da-DK" sz="20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  <a:ea typeface="Roboto Condensed Light" panose="02000000000000000000" pitchFamily="2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lnL w="635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r>
                        <a:rPr lang="da-DK" sz="20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Australia</a:t>
                      </a:r>
                    </a:p>
                  </a:txBody>
                  <a:tcPr marL="182868" marR="182868" marT="91434" marB="91434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2000" b="1" i="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+mn-cs"/>
                        </a:rPr>
                        <a:t>53</a:t>
                      </a:r>
                    </a:p>
                  </a:txBody>
                  <a:tcPr marL="182868" marR="182868" marT="91434" marB="91434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2000" b="0" i="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+mn-cs"/>
                        </a:rPr>
                        <a:t>94</a:t>
                      </a:r>
                    </a:p>
                  </a:txBody>
                  <a:tcPr marL="182868" marR="182868" marT="91434" marB="91434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2000" b="0" i="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Roboto Condensed Light" panose="02000000000000000000" pitchFamily="2" charset="0"/>
                        </a:rPr>
                        <a:t>9</a:t>
                      </a:r>
                    </a:p>
                  </a:txBody>
                  <a:tcPr marL="182868" marR="182868" marT="91434" marB="91434" anchor="ctr">
                    <a:lnL>
                      <a:noFill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99268121"/>
                  </a:ext>
                </a:extLst>
              </a:tr>
              <a:tr h="592931">
                <a:tc>
                  <a:txBody>
                    <a:bodyPr/>
                    <a:lstStyle/>
                    <a:p>
                      <a:pPr algn="ctr"/>
                      <a:r>
                        <a:rPr lang="da-DK" sz="20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10</a:t>
                      </a:r>
                    </a:p>
                  </a:txBody>
                  <a:tcPr marL="182868" marR="182868" marT="91434" marB="91434" anchor="ctr">
                    <a:lnL w="635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r>
                        <a:rPr lang="da-DK" sz="20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France</a:t>
                      </a:r>
                    </a:p>
                  </a:txBody>
                  <a:tcPr marL="182868" marR="182868" marT="91434" marB="91434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DK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2000" b="1" i="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+mn-cs"/>
                        </a:rPr>
                        <a:t>48</a:t>
                      </a:r>
                      <a:endParaRPr lang="en-DK" sz="2000" b="1" i="0" kern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Source Code Pro" panose="020B0509030403020204" pitchFamily="49" charset="0"/>
                        <a:ea typeface="Source Code Pro" panose="020B0509030403020204" pitchFamily="49" charset="0"/>
                        <a:cs typeface="+mn-cs"/>
                      </a:endParaRPr>
                    </a:p>
                  </a:txBody>
                  <a:tcPr marL="182868" marR="182868" marT="91434" marB="91434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2000" b="0" i="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</a:rPr>
                        <a:t>108</a:t>
                      </a:r>
                      <a:endParaRPr lang="en-DK" sz="2000" b="0" i="0" dirty="0">
                        <a:latin typeface="Source Code Pro" panose="020B0509030403020204" pitchFamily="49" charset="0"/>
                        <a:ea typeface="Source Code Pro" panose="020B0509030403020204" pitchFamily="49" charset="0"/>
                      </a:endParaRPr>
                    </a:p>
                  </a:txBody>
                  <a:tcPr marL="182868" marR="182868" marT="91434" marB="91434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2000" b="0" i="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Roboto Condensed Light" panose="02000000000000000000" pitchFamily="2" charset="0"/>
                        </a:rPr>
                        <a:t>8</a:t>
                      </a:r>
                    </a:p>
                  </a:txBody>
                  <a:tcPr marL="182868" marR="182868" marT="91434" marB="91434" anchor="ctr">
                    <a:lnL>
                      <a:noFill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03647758"/>
                  </a:ext>
                </a:extLst>
              </a:tr>
            </a:tbl>
          </a:graphicData>
        </a:graphic>
      </p:graphicFrame>
      <p:sp>
        <p:nvSpPr>
          <p:cNvPr id="13" name="TextBox 12">
            <a:extLst>
              <a:ext uri="{FF2B5EF4-FFF2-40B4-BE49-F238E27FC236}">
                <a16:creationId xmlns:a16="http://schemas.microsoft.com/office/drawing/2014/main" id="{BD5D57A3-0210-2C49-A6F5-2BE6F807F978}"/>
              </a:ext>
            </a:extLst>
          </p:cNvPr>
          <p:cNvSpPr txBox="1"/>
          <p:nvPr/>
        </p:nvSpPr>
        <p:spPr>
          <a:xfrm>
            <a:off x="2760481" y="3493952"/>
            <a:ext cx="8204268" cy="598571"/>
          </a:xfrm>
          <a:prstGeom prst="rect">
            <a:avLst/>
          </a:prstGeom>
          <a:noFill/>
        </p:spPr>
        <p:txBody>
          <a:bodyPr wrap="square" lIns="143991" tIns="143991" rIns="143991" bIns="143991" rtlCol="0">
            <a:spAutoFit/>
          </a:bodyPr>
          <a:lstStyle/>
          <a:p>
            <a:pPr algn="ctr">
              <a:buClr>
                <a:schemeClr val="accent1"/>
              </a:buClr>
            </a:pPr>
            <a:r>
              <a:rPr lang="en-US" sz="2000" dirty="0">
                <a:solidFill>
                  <a:schemeClr val="accent1"/>
                </a:solidFill>
              </a:rPr>
              <a:t>Peer-reviewed uses by country</a:t>
            </a:r>
          </a:p>
        </p:txBody>
      </p:sp>
      <p:graphicFrame>
        <p:nvGraphicFramePr>
          <p:cNvPr id="18" name="Chart 17">
            <a:extLst>
              <a:ext uri="{FF2B5EF4-FFF2-40B4-BE49-F238E27FC236}">
                <a16:creationId xmlns:a16="http://schemas.microsoft.com/office/drawing/2014/main" id="{69D0FEB9-AB4A-ADAC-9484-408BCC339D3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57786286"/>
              </p:ext>
            </p:extLst>
          </p:nvPr>
        </p:nvGraphicFramePr>
        <p:xfrm>
          <a:off x="12191205" y="4488871"/>
          <a:ext cx="11484769" cy="68379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9" name="TextBox 18">
            <a:extLst>
              <a:ext uri="{FF2B5EF4-FFF2-40B4-BE49-F238E27FC236}">
                <a16:creationId xmlns:a16="http://schemas.microsoft.com/office/drawing/2014/main" id="{B4959654-BCA4-0649-CEFD-A38944893AF2}"/>
              </a:ext>
            </a:extLst>
          </p:cNvPr>
          <p:cNvSpPr txBox="1"/>
          <p:nvPr/>
        </p:nvSpPr>
        <p:spPr>
          <a:xfrm>
            <a:off x="13417664" y="3531745"/>
            <a:ext cx="8204268" cy="598571"/>
          </a:xfrm>
          <a:prstGeom prst="rect">
            <a:avLst/>
          </a:prstGeom>
          <a:noFill/>
        </p:spPr>
        <p:txBody>
          <a:bodyPr wrap="square" lIns="143991" tIns="143991" rIns="143991" bIns="143991" rtlCol="0">
            <a:spAutoFit/>
          </a:bodyPr>
          <a:lstStyle/>
          <a:p>
            <a:pPr algn="ctr">
              <a:buClr>
                <a:schemeClr val="accent1"/>
              </a:buClr>
            </a:pPr>
            <a:r>
              <a:rPr lang="en-US" sz="2000" dirty="0">
                <a:solidFill>
                  <a:schemeClr val="accent1"/>
                </a:solidFill>
              </a:rPr>
              <a:t>Peer-reviewed uses by region</a:t>
            </a:r>
          </a:p>
        </p:txBody>
      </p:sp>
      <p:sp>
        <p:nvSpPr>
          <p:cNvPr id="2" name="Text Placeholder 3">
            <a:extLst>
              <a:ext uri="{FF2B5EF4-FFF2-40B4-BE49-F238E27FC236}">
                <a16:creationId xmlns:a16="http://schemas.microsoft.com/office/drawing/2014/main" id="{6B881D3F-72BF-0CF7-61FF-151557B8413B}"/>
              </a:ext>
            </a:extLst>
          </p:cNvPr>
          <p:cNvSpPr txBox="1">
            <a:spLocks/>
          </p:cNvSpPr>
          <p:nvPr/>
        </p:nvSpPr>
        <p:spPr>
          <a:xfrm>
            <a:off x="17483905" y="359389"/>
            <a:ext cx="6192069" cy="717121"/>
          </a:xfrm>
          <a:prstGeom prst="rect">
            <a:avLst/>
          </a:prstGeom>
        </p:spPr>
        <p:txBody>
          <a:bodyPr vert="horz" lIns="89994" tIns="89994" rIns="91434" bIns="89994" rtlCol="0" anchor="ctr">
            <a:normAutofit/>
          </a:bodyPr>
          <a:lstStyle>
            <a:lvl1pPr marL="0" indent="0" algn="ctr" defTabSz="1828709" rtl="0" eaLnBrk="1" latinLnBrk="0" hangingPunct="1">
              <a:lnSpc>
                <a:spcPct val="150000"/>
              </a:lnSpc>
              <a:spcBef>
                <a:spcPts val="2000"/>
              </a:spcBef>
              <a:buClr>
                <a:schemeClr val="accent1"/>
              </a:buClr>
              <a:buFontTx/>
              <a:buNone/>
              <a:defRPr sz="2400" b="0" i="0" kern="1200">
                <a:solidFill>
                  <a:schemeClr val="accent1"/>
                </a:solidFill>
                <a:latin typeface="+mn-lt"/>
                <a:ea typeface="Roboto" panose="02000000000000000000" pitchFamily="2" charset="0"/>
                <a:cs typeface="Rubik Medium" pitchFamily="2" charset="-79"/>
              </a:defRPr>
            </a:lvl1pPr>
            <a:lvl2pPr marL="914354" indent="0" algn="l" defTabSz="1828709" rtl="0" eaLnBrk="1" latinLnBrk="0" hangingPunct="1">
              <a:lnSpc>
                <a:spcPct val="13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Rubik" pitchFamily="2" charset="-79"/>
                <a:ea typeface="+mn-ea"/>
                <a:cs typeface="Rubik" pitchFamily="2" charset="-79"/>
              </a:defRPr>
            </a:lvl2pPr>
            <a:lvl3pPr marL="1828709" indent="0" algn="l" defTabSz="1828709" rtl="0" eaLnBrk="1" latinLnBrk="0" hangingPunct="1">
              <a:lnSpc>
                <a:spcPct val="13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Rubik" pitchFamily="2" charset="-79"/>
                <a:ea typeface="+mn-ea"/>
                <a:cs typeface="Rubik" pitchFamily="2" charset="-79"/>
              </a:defRPr>
            </a:lvl3pPr>
            <a:lvl4pPr marL="2743063" indent="0" algn="l" defTabSz="1828709" rtl="0" eaLnBrk="1" latinLnBrk="0" hangingPunct="1">
              <a:lnSpc>
                <a:spcPct val="13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Rubik" pitchFamily="2" charset="-79"/>
                <a:ea typeface="+mn-ea"/>
                <a:cs typeface="Rubik" pitchFamily="2" charset="-79"/>
              </a:defRPr>
            </a:lvl4pPr>
            <a:lvl5pPr marL="3657417" indent="0" algn="l" defTabSz="1828709" rtl="0" eaLnBrk="1" latinLnBrk="0" hangingPunct="1">
              <a:lnSpc>
                <a:spcPct val="13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Rubik" pitchFamily="2" charset="-79"/>
                <a:ea typeface="+mn-ea"/>
                <a:cs typeface="Rubik" pitchFamily="2" charset="-79"/>
              </a:defRPr>
            </a:lvl5pPr>
            <a:lvl6pPr marL="5028949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303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7657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011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GB" sz="2000" dirty="0">
                <a:latin typeface="Rubik Medium" pitchFamily="2" charset="-79"/>
              </a:rPr>
              <a:t>30 June 2024</a:t>
            </a:r>
            <a:endParaRPr lang="en-DK" sz="2000" dirty="0">
              <a:latin typeface="Rubik Medium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925283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1">
            <a:lumMod val="20000"/>
            <a:lumOff val="80000"/>
            <a:alpha val="5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F635A0B-1115-9E38-0AA7-CD9B6BA6EF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>
            <a:extLst>
              <a:ext uri="{FF2B5EF4-FFF2-40B4-BE49-F238E27FC236}">
                <a16:creationId xmlns:a16="http://schemas.microsoft.com/office/drawing/2014/main" id="{C80D2DB8-02C8-3CE8-2447-F26EA69E9F44}"/>
              </a:ext>
            </a:extLst>
          </p:cNvPr>
          <p:cNvSpPr/>
          <p:nvPr/>
        </p:nvSpPr>
        <p:spPr>
          <a:xfrm>
            <a:off x="9401157" y="3901188"/>
            <a:ext cx="5707938" cy="5707938"/>
          </a:xfrm>
          <a:prstGeom prst="ellipse">
            <a:avLst/>
          </a:prstGeom>
          <a:solidFill>
            <a:schemeClr val="bg2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DK" dirty="0"/>
              <a:t>vv</a:t>
            </a:r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023764CC-144E-BF5C-33F9-DFD2D2260A91}"/>
              </a:ext>
            </a:extLst>
          </p:cNvPr>
          <p:cNvSpPr/>
          <p:nvPr/>
        </p:nvSpPr>
        <p:spPr>
          <a:xfrm>
            <a:off x="5497153" y="2585220"/>
            <a:ext cx="1496371" cy="1496371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 sz="3600"/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F0610FE5-60F0-E452-7DA8-3813390EB5FA}"/>
              </a:ext>
            </a:extLst>
          </p:cNvPr>
          <p:cNvSpPr/>
          <p:nvPr/>
        </p:nvSpPr>
        <p:spPr>
          <a:xfrm>
            <a:off x="3198197" y="6109815"/>
            <a:ext cx="1496371" cy="1496371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 sz="3600"/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AB4250FE-594A-6E07-501D-ED3BF36016BB}"/>
              </a:ext>
            </a:extLst>
          </p:cNvPr>
          <p:cNvSpPr/>
          <p:nvPr/>
        </p:nvSpPr>
        <p:spPr>
          <a:xfrm>
            <a:off x="4828751" y="9433747"/>
            <a:ext cx="1496371" cy="1496371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 sz="3600"/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720F2783-3537-B985-1A88-03D59A6E2B5F}"/>
              </a:ext>
            </a:extLst>
          </p:cNvPr>
          <p:cNvSpPr/>
          <p:nvPr/>
        </p:nvSpPr>
        <p:spPr>
          <a:xfrm>
            <a:off x="17876278" y="9433866"/>
            <a:ext cx="1496371" cy="1496371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 sz="3600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8C932CCE-143F-8B02-06C2-86D1E0948EEE}"/>
              </a:ext>
            </a:extLst>
          </p:cNvPr>
          <p:cNvSpPr/>
          <p:nvPr/>
        </p:nvSpPr>
        <p:spPr>
          <a:xfrm>
            <a:off x="20314248" y="6105333"/>
            <a:ext cx="1496371" cy="1496371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 sz="3600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C9BB37D7-37C4-C71D-4882-18CCAB0AD5ED}"/>
              </a:ext>
            </a:extLst>
          </p:cNvPr>
          <p:cNvSpPr/>
          <p:nvPr/>
        </p:nvSpPr>
        <p:spPr>
          <a:xfrm>
            <a:off x="4283765" y="2558516"/>
            <a:ext cx="319790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Rubik Medium" pitchFamily="2" charset="-79"/>
                <a:cs typeface="Rubik Medium" pitchFamily="2" charset="-79"/>
              </a:rPr>
              <a:t>Suggestions reviewed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F06E2FF7-C748-25CA-F379-77D716678ACC}"/>
              </a:ext>
            </a:extLst>
          </p:cNvPr>
          <p:cNvSpPr>
            <a:spLocks noChangeAspect="1"/>
          </p:cNvSpPr>
          <p:nvPr/>
        </p:nvSpPr>
        <p:spPr>
          <a:xfrm>
            <a:off x="19509368" y="6152315"/>
            <a:ext cx="266483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Rubik Medium" pitchFamily="2" charset="-79"/>
                <a:cs typeface="Rubik Medium" pitchFamily="2" charset="-79"/>
              </a:rPr>
              <a:t>Collections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DB7CA87-F9C5-B04D-1F5E-64382D53A6E5}"/>
              </a:ext>
            </a:extLst>
          </p:cNvPr>
          <p:cNvSpPr/>
          <p:nvPr/>
        </p:nvSpPr>
        <p:spPr>
          <a:xfrm>
            <a:off x="2973388" y="9549860"/>
            <a:ext cx="335832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Rubik Medium" pitchFamily="2" charset="-79"/>
                <a:cs typeface="Rubik Medium" pitchFamily="2" charset="-79"/>
              </a:rPr>
              <a:t>Country editors</a:t>
            </a: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3FC16FC5-34A4-7A6F-40C2-C16C9A53807C}"/>
              </a:ext>
            </a:extLst>
          </p:cNvPr>
          <p:cNvSpPr/>
          <p:nvPr/>
        </p:nvSpPr>
        <p:spPr>
          <a:xfrm>
            <a:off x="2474843" y="6029158"/>
            <a:ext cx="246665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Rubik Medium" pitchFamily="2" charset="-79"/>
                <a:cs typeface="Rubik Medium" pitchFamily="2" charset="-79"/>
              </a:rPr>
              <a:t>Countries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7B0B3168-6DC2-1BD8-F9C8-C5F8C5148496}"/>
              </a:ext>
            </a:extLst>
          </p:cNvPr>
          <p:cNvSpPr/>
          <p:nvPr/>
        </p:nvSpPr>
        <p:spPr>
          <a:xfrm>
            <a:off x="17709318" y="9650296"/>
            <a:ext cx="338832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Rubik Medium" pitchFamily="2" charset="-79"/>
                <a:cs typeface="Rubik Medium" pitchFamily="2" charset="-79"/>
              </a:rPr>
              <a:t>Digitized specimens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975C0CB-D861-9595-5017-7982270570AA}"/>
              </a:ext>
            </a:extLst>
          </p:cNvPr>
          <p:cNvSpPr txBox="1"/>
          <p:nvPr/>
        </p:nvSpPr>
        <p:spPr>
          <a:xfrm>
            <a:off x="3763387" y="10195269"/>
            <a:ext cx="256832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fi-FI" sz="4800" b="1" dirty="0">
                <a:solidFill>
                  <a:schemeClr val="accent1"/>
                </a:solidFill>
                <a:latin typeface="Bitter SemiBold" pitchFamily="2" charset="77"/>
              </a:rPr>
              <a:t>53</a:t>
            </a:r>
            <a:endParaRPr lang="en-US" sz="4800" b="1" dirty="0">
              <a:solidFill>
                <a:schemeClr val="accent1"/>
              </a:solidFill>
              <a:latin typeface="Bitter SemiBold" pitchFamily="2" charset="77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5622318-02AF-AE7A-4DC7-6C1BA2AD4775}"/>
              </a:ext>
            </a:extLst>
          </p:cNvPr>
          <p:cNvSpPr txBox="1"/>
          <p:nvPr/>
        </p:nvSpPr>
        <p:spPr>
          <a:xfrm>
            <a:off x="19509368" y="6818244"/>
            <a:ext cx="302094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is-IS" sz="4800" b="1" dirty="0">
                <a:solidFill>
                  <a:schemeClr val="accent1"/>
                </a:solidFill>
                <a:latin typeface="Bitter SemiBold" pitchFamily="2" charset="77"/>
              </a:rPr>
              <a:t>7,734</a:t>
            </a:r>
            <a:endParaRPr lang="en-US" sz="4800" b="1" dirty="0">
              <a:solidFill>
                <a:schemeClr val="accent1"/>
              </a:solidFill>
              <a:latin typeface="Bitter SemiBold" pitchFamily="2" charset="77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63ADFBF-848A-4A5D-B6E8-4CD1FE46D375}"/>
              </a:ext>
            </a:extLst>
          </p:cNvPr>
          <p:cNvSpPr txBox="1"/>
          <p:nvPr/>
        </p:nvSpPr>
        <p:spPr>
          <a:xfrm>
            <a:off x="17674108" y="10785882"/>
            <a:ext cx="3850541" cy="830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4800" b="1" dirty="0">
                <a:solidFill>
                  <a:schemeClr val="accent1"/>
                </a:solidFill>
                <a:latin typeface="Bitter SemiBold" pitchFamily="2" charset="77"/>
              </a:rPr>
              <a:t>216,294, 305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D7CC0FB9-F0CE-8A93-0F54-C004A4183ADC}"/>
              </a:ext>
            </a:extLst>
          </p:cNvPr>
          <p:cNvSpPr txBox="1"/>
          <p:nvPr/>
        </p:nvSpPr>
        <p:spPr>
          <a:xfrm>
            <a:off x="5379751" y="3633538"/>
            <a:ext cx="208335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4800" b="1" dirty="0">
                <a:solidFill>
                  <a:schemeClr val="accent1"/>
                </a:solidFill>
                <a:latin typeface="Bitter SemiBold" pitchFamily="2" charset="77"/>
              </a:rPr>
              <a:t>1,610</a:t>
            </a:r>
            <a:endParaRPr lang="en-DK" sz="4800" b="1" dirty="0">
              <a:solidFill>
                <a:schemeClr val="accent1"/>
              </a:solidFill>
              <a:latin typeface="Bitter SemiBold" pitchFamily="2" charset="77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37B441F7-3EE2-39D5-17B4-C0557BC91D18}"/>
              </a:ext>
            </a:extLst>
          </p:cNvPr>
          <p:cNvSpPr txBox="1"/>
          <p:nvPr/>
        </p:nvSpPr>
        <p:spPr>
          <a:xfrm>
            <a:off x="2096797" y="6640436"/>
            <a:ext cx="284154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en-US" sz="4800" b="1" dirty="0">
                <a:solidFill>
                  <a:schemeClr val="accent1"/>
                </a:solidFill>
                <a:latin typeface="Bitter SemiBold" pitchFamily="2" charset="77"/>
              </a:rPr>
              <a:t>112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F1CDAEA0-237B-9C3C-3CE6-308A8DEF20CD}"/>
              </a:ext>
            </a:extLst>
          </p:cNvPr>
          <p:cNvSpPr/>
          <p:nvPr/>
        </p:nvSpPr>
        <p:spPr>
          <a:xfrm>
            <a:off x="19140440" y="6304685"/>
            <a:ext cx="263041" cy="263041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 sz="3600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F8620207-0E97-CDB0-4CAE-4598698B9629}"/>
              </a:ext>
            </a:extLst>
          </p:cNvPr>
          <p:cNvSpPr/>
          <p:nvPr/>
        </p:nvSpPr>
        <p:spPr>
          <a:xfrm>
            <a:off x="5106771" y="6229284"/>
            <a:ext cx="263041" cy="263041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 sz="3600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F24BB6FE-B48F-6F13-1527-34E84197776B}"/>
              </a:ext>
            </a:extLst>
          </p:cNvPr>
          <p:cNvSpPr/>
          <p:nvPr/>
        </p:nvSpPr>
        <p:spPr>
          <a:xfrm>
            <a:off x="17388889" y="2689430"/>
            <a:ext cx="1496371" cy="1496371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 sz="3600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C6DE4967-3D92-E210-C4C9-DD323D6DB93A}"/>
              </a:ext>
            </a:extLst>
          </p:cNvPr>
          <p:cNvSpPr>
            <a:spLocks noChangeAspect="1"/>
          </p:cNvSpPr>
          <p:nvPr/>
        </p:nvSpPr>
        <p:spPr>
          <a:xfrm>
            <a:off x="16875969" y="2619857"/>
            <a:ext cx="300465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Rubik Medium" pitchFamily="2" charset="-79"/>
                <a:cs typeface="Rubik Medium" pitchFamily="2" charset="-79"/>
              </a:rPr>
              <a:t>Institutions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5B4E293F-DCB9-AD3E-621C-4D0C0DB6E62B}"/>
              </a:ext>
            </a:extLst>
          </p:cNvPr>
          <p:cNvSpPr txBox="1"/>
          <p:nvPr/>
        </p:nvSpPr>
        <p:spPr>
          <a:xfrm>
            <a:off x="15903623" y="3277009"/>
            <a:ext cx="331723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en-US" sz="4800" b="1" dirty="0">
                <a:solidFill>
                  <a:schemeClr val="accent1"/>
                </a:solidFill>
                <a:latin typeface="Bitter SemiBold" pitchFamily="2" charset="77"/>
              </a:rPr>
              <a:t>7,916	</a:t>
            </a:r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AE72ED76-70F3-C744-54A4-48F155C85E93}"/>
              </a:ext>
            </a:extLst>
          </p:cNvPr>
          <p:cNvSpPr/>
          <p:nvPr/>
        </p:nvSpPr>
        <p:spPr>
          <a:xfrm>
            <a:off x="16476578" y="2771821"/>
            <a:ext cx="263041" cy="263041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 sz="3600"/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CC323D7A-3F30-443E-C86C-355421455403}"/>
              </a:ext>
            </a:extLst>
          </p:cNvPr>
          <p:cNvSpPr/>
          <p:nvPr/>
        </p:nvSpPr>
        <p:spPr>
          <a:xfrm>
            <a:off x="17299199" y="9748722"/>
            <a:ext cx="263041" cy="263041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 sz="3600"/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D022791A-9E39-B7D2-54EC-FA5F18962E30}"/>
              </a:ext>
            </a:extLst>
          </p:cNvPr>
          <p:cNvSpPr/>
          <p:nvPr/>
        </p:nvSpPr>
        <p:spPr>
          <a:xfrm>
            <a:off x="6530256" y="9748722"/>
            <a:ext cx="263041" cy="263041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 sz="3600"/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3229F537-8F29-F444-A8EB-9FE1CE7FBAE9}"/>
              </a:ext>
            </a:extLst>
          </p:cNvPr>
          <p:cNvSpPr/>
          <p:nvPr/>
        </p:nvSpPr>
        <p:spPr>
          <a:xfrm>
            <a:off x="7638844" y="2752844"/>
            <a:ext cx="263041" cy="263041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 sz="3600"/>
          </a:p>
        </p:txBody>
      </p:sp>
      <p:sp>
        <p:nvSpPr>
          <p:cNvPr id="57" name="Text Placeholder 3">
            <a:extLst>
              <a:ext uri="{FF2B5EF4-FFF2-40B4-BE49-F238E27FC236}">
                <a16:creationId xmlns:a16="http://schemas.microsoft.com/office/drawing/2014/main" id="{946DFFBA-E3DA-6EB5-0D91-3F108B8BBE68}"/>
              </a:ext>
            </a:extLst>
          </p:cNvPr>
          <p:cNvSpPr txBox="1">
            <a:spLocks/>
          </p:cNvSpPr>
          <p:nvPr/>
        </p:nvSpPr>
        <p:spPr>
          <a:xfrm>
            <a:off x="12209065" y="12251067"/>
            <a:ext cx="11484020" cy="746983"/>
          </a:xfrm>
          <a:prstGeom prst="rect">
            <a:avLst/>
          </a:prstGeom>
        </p:spPr>
        <p:txBody>
          <a:bodyPr vert="horz" lIns="89994" tIns="89994" rIns="91434" bIns="89994" rtlCol="0">
            <a:normAutofit/>
          </a:bodyPr>
          <a:lstStyle>
            <a:lvl1pPr marL="0" indent="0" algn="ctr" defTabSz="1828709" rtl="0" eaLnBrk="1" latinLnBrk="0" hangingPunct="1">
              <a:lnSpc>
                <a:spcPct val="150000"/>
              </a:lnSpc>
              <a:spcBef>
                <a:spcPts val="2000"/>
              </a:spcBef>
              <a:buClr>
                <a:schemeClr val="accent1"/>
              </a:buClr>
              <a:buFontTx/>
              <a:buNone/>
              <a:defRPr sz="2400" b="0" i="0" kern="1200">
                <a:solidFill>
                  <a:schemeClr val="accent1"/>
                </a:solidFill>
                <a:latin typeface="+mn-lt"/>
                <a:ea typeface="Roboto" panose="02000000000000000000" pitchFamily="2" charset="0"/>
                <a:cs typeface="Rubik Medium" pitchFamily="2" charset="-79"/>
              </a:defRPr>
            </a:lvl1pPr>
            <a:lvl2pPr marL="914354" indent="0" algn="l" defTabSz="1828709" rtl="0" eaLnBrk="1" latinLnBrk="0" hangingPunct="1">
              <a:lnSpc>
                <a:spcPct val="13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Rubik" pitchFamily="2" charset="-79"/>
                <a:ea typeface="+mn-ea"/>
                <a:cs typeface="Rubik" pitchFamily="2" charset="-79"/>
              </a:defRPr>
            </a:lvl2pPr>
            <a:lvl3pPr marL="1828709" indent="0" algn="l" defTabSz="1828709" rtl="0" eaLnBrk="1" latinLnBrk="0" hangingPunct="1">
              <a:lnSpc>
                <a:spcPct val="13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Rubik" pitchFamily="2" charset="-79"/>
                <a:ea typeface="+mn-ea"/>
                <a:cs typeface="Rubik" pitchFamily="2" charset="-79"/>
              </a:defRPr>
            </a:lvl3pPr>
            <a:lvl4pPr marL="2743063" indent="0" algn="l" defTabSz="1828709" rtl="0" eaLnBrk="1" latinLnBrk="0" hangingPunct="1">
              <a:lnSpc>
                <a:spcPct val="13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Rubik" pitchFamily="2" charset="-79"/>
                <a:ea typeface="+mn-ea"/>
                <a:cs typeface="Rubik" pitchFamily="2" charset="-79"/>
              </a:defRPr>
            </a:lvl4pPr>
            <a:lvl5pPr marL="3657417" indent="0" algn="l" defTabSz="1828709" rtl="0" eaLnBrk="1" latinLnBrk="0" hangingPunct="1">
              <a:lnSpc>
                <a:spcPct val="13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Rubik" pitchFamily="2" charset="-79"/>
                <a:ea typeface="+mn-ea"/>
                <a:cs typeface="Rubik" pitchFamily="2" charset="-79"/>
              </a:defRPr>
            </a:lvl5pPr>
            <a:lvl6pPr marL="5028949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303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7657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011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DK" b="1" dirty="0">
                <a:latin typeface="Rubik SemiBold" pitchFamily="2" charset="-79"/>
                <a:cs typeface="Rubik SemiBold" pitchFamily="2" charset="-79"/>
              </a:rPr>
              <a:t>scientific-collections.gbif.org</a:t>
            </a:r>
          </a:p>
        </p:txBody>
      </p:sp>
      <p:sp>
        <p:nvSpPr>
          <p:cNvPr id="60" name="Text Placeholder 3">
            <a:extLst>
              <a:ext uri="{FF2B5EF4-FFF2-40B4-BE49-F238E27FC236}">
                <a16:creationId xmlns:a16="http://schemas.microsoft.com/office/drawing/2014/main" id="{F7568242-B851-0D8A-883D-A694F640ACCE}"/>
              </a:ext>
            </a:extLst>
          </p:cNvPr>
          <p:cNvSpPr txBox="1">
            <a:spLocks/>
          </p:cNvSpPr>
          <p:nvPr/>
        </p:nvSpPr>
        <p:spPr>
          <a:xfrm>
            <a:off x="706438" y="12251067"/>
            <a:ext cx="17245012" cy="746983"/>
          </a:xfrm>
          <a:prstGeom prst="rect">
            <a:avLst/>
          </a:prstGeom>
        </p:spPr>
        <p:txBody>
          <a:bodyPr vert="horz" lIns="89994" tIns="89994" rIns="91434" bIns="89994" rtlCol="0" anchor="ctr">
            <a:normAutofit/>
          </a:bodyPr>
          <a:lstStyle>
            <a:lvl1pPr marL="0" indent="0" algn="ctr" defTabSz="1828709" rtl="0" eaLnBrk="1" latinLnBrk="0" hangingPunct="1">
              <a:lnSpc>
                <a:spcPct val="150000"/>
              </a:lnSpc>
              <a:spcBef>
                <a:spcPts val="2000"/>
              </a:spcBef>
              <a:buClr>
                <a:schemeClr val="accent1"/>
              </a:buClr>
              <a:buFontTx/>
              <a:buNone/>
              <a:defRPr sz="2400" b="0" i="0" kern="1200">
                <a:solidFill>
                  <a:schemeClr val="accent1"/>
                </a:solidFill>
                <a:latin typeface="+mn-lt"/>
                <a:ea typeface="Roboto" panose="02000000000000000000" pitchFamily="2" charset="0"/>
                <a:cs typeface="Rubik Medium" pitchFamily="2" charset="-79"/>
              </a:defRPr>
            </a:lvl1pPr>
            <a:lvl2pPr marL="914354" indent="0" algn="l" defTabSz="1828709" rtl="0" eaLnBrk="1" latinLnBrk="0" hangingPunct="1">
              <a:lnSpc>
                <a:spcPct val="13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Rubik" pitchFamily="2" charset="-79"/>
                <a:ea typeface="+mn-ea"/>
                <a:cs typeface="Rubik" pitchFamily="2" charset="-79"/>
              </a:defRPr>
            </a:lvl2pPr>
            <a:lvl3pPr marL="1828709" indent="0" algn="l" defTabSz="1828709" rtl="0" eaLnBrk="1" latinLnBrk="0" hangingPunct="1">
              <a:lnSpc>
                <a:spcPct val="13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Rubik" pitchFamily="2" charset="-79"/>
                <a:ea typeface="+mn-ea"/>
                <a:cs typeface="Rubik" pitchFamily="2" charset="-79"/>
              </a:defRPr>
            </a:lvl3pPr>
            <a:lvl4pPr marL="2743063" indent="0" algn="l" defTabSz="1828709" rtl="0" eaLnBrk="1" latinLnBrk="0" hangingPunct="1">
              <a:lnSpc>
                <a:spcPct val="13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Rubik" pitchFamily="2" charset="-79"/>
                <a:ea typeface="+mn-ea"/>
                <a:cs typeface="Rubik" pitchFamily="2" charset="-79"/>
              </a:defRPr>
            </a:lvl4pPr>
            <a:lvl5pPr marL="3657417" indent="0" algn="l" defTabSz="1828709" rtl="0" eaLnBrk="1" latinLnBrk="0" hangingPunct="1">
              <a:lnSpc>
                <a:spcPct val="13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Rubik" pitchFamily="2" charset="-79"/>
                <a:ea typeface="+mn-ea"/>
                <a:cs typeface="Rubik" pitchFamily="2" charset="-79"/>
              </a:defRPr>
            </a:lvl5pPr>
            <a:lvl6pPr marL="5028949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303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7657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011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2000" dirty="0" err="1">
                <a:latin typeface="Rubik Medium" pitchFamily="2" charset="-79"/>
              </a:rPr>
              <a:t>GRSciColl</a:t>
            </a:r>
            <a:r>
              <a:rPr lang="en-GB" sz="2000" dirty="0">
                <a:latin typeface="Rubik Medium" pitchFamily="2" charset="-79"/>
              </a:rPr>
              <a:t> by the numbers | 27 April 2024</a:t>
            </a:r>
            <a:endParaRPr lang="en-DK" sz="2000" dirty="0">
              <a:latin typeface="Rubik Medium" pitchFamily="2" charset="-79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FFD26BB-F933-CCCB-3316-43990E8E50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78541" y="6640436"/>
            <a:ext cx="8333047" cy="413792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1C69ACB-36BF-00A7-24BF-CDC0EE5DE73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91197" y="4491462"/>
            <a:ext cx="3601605" cy="238780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2703252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4CC1F6-0BB1-F04B-9CEE-3A6C477BD1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/>
              <a:t>Providing biodiversity evidence for research and policy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9F38C911-8117-1F94-296D-208E9DFA07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06934" y="3375282"/>
            <a:ext cx="22755392" cy="8815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7598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1E867AC-648F-CE5C-51ED-95715E1A12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K" dirty="0"/>
              <a:t>Sources of biodiversity evidence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E9EC25F-7BA3-8CB8-83E5-6DE4B3E53170}"/>
              </a:ext>
            </a:extLst>
          </p:cNvPr>
          <p:cNvSpPr txBox="1"/>
          <p:nvPr/>
        </p:nvSpPr>
        <p:spPr>
          <a:xfrm>
            <a:off x="2109787" y="7411998"/>
            <a:ext cx="43211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chemeClr val="accent1"/>
              </a:buClr>
            </a:pPr>
            <a:r>
              <a:rPr lang="en-US" sz="2400" i="1" dirty="0">
                <a:solidFill>
                  <a:schemeClr val="accent4"/>
                </a:solidFill>
                <a:cs typeface="Rubik" pitchFamily="2" charset="-79"/>
              </a:rPr>
              <a:t>Combine sources</a:t>
            </a:r>
            <a:br>
              <a:rPr lang="en-US" sz="2400" i="1" dirty="0">
                <a:solidFill>
                  <a:schemeClr val="accent4"/>
                </a:solidFill>
                <a:cs typeface="Rubik" pitchFamily="2" charset="-79"/>
              </a:rPr>
            </a:br>
            <a:r>
              <a:rPr lang="en-US" sz="2400" i="1" dirty="0">
                <a:solidFill>
                  <a:schemeClr val="accent4"/>
                </a:solidFill>
                <a:cs typeface="Rubik" pitchFamily="2" charset="-79"/>
              </a:rPr>
              <a:t>of evidence</a:t>
            </a:r>
            <a:endParaRPr lang="x-none" sz="2400" i="1" dirty="0">
              <a:solidFill>
                <a:schemeClr val="accent4"/>
              </a:solidFill>
              <a:cs typeface="Rubik" pitchFamily="2" charset="-79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F660046-7037-2FE2-FB67-7FB2A4D3294C}"/>
              </a:ext>
            </a:extLst>
          </p:cNvPr>
          <p:cNvSpPr txBox="1"/>
          <p:nvPr/>
        </p:nvSpPr>
        <p:spPr>
          <a:xfrm>
            <a:off x="2109788" y="6304002"/>
            <a:ext cx="432117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DK" sz="6600" b="1" dirty="0">
                <a:solidFill>
                  <a:schemeClr val="accent4"/>
                </a:solidFill>
                <a:latin typeface="Bitter SemiBold" pitchFamily="2" charset="77"/>
              </a:rPr>
              <a:t>Create</a:t>
            </a: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6F3557E2-F513-CB01-60FF-20C2DA2C4E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430963" y="3350838"/>
            <a:ext cx="17232312" cy="8010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4622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56609755-EC2A-5C4A-BFE3-14D68D77AE9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24376" r="20443"/>
          <a:stretch/>
        </p:blipFill>
        <p:spPr>
          <a:xfrm>
            <a:off x="6430962" y="734798"/>
            <a:ext cx="12960352" cy="1321160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7C5488A-5CC1-BE87-54C5-793EA97538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K" dirty="0"/>
              <a:t>Access to biodiversity evidence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C45E338-2573-D35E-F928-8D9A93F63AF7}"/>
              </a:ext>
            </a:extLst>
          </p:cNvPr>
          <p:cNvSpPr txBox="1"/>
          <p:nvPr/>
        </p:nvSpPr>
        <p:spPr>
          <a:xfrm>
            <a:off x="2109788" y="6304002"/>
            <a:ext cx="432117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DK" sz="6600" b="1" dirty="0">
                <a:solidFill>
                  <a:schemeClr val="accent4"/>
                </a:solidFill>
                <a:latin typeface="Bitter SemiBold" pitchFamily="2" charset="77"/>
              </a:rPr>
              <a:t>Share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D56D6ED-B734-6BD9-DDA7-080DB821CF92}"/>
              </a:ext>
            </a:extLst>
          </p:cNvPr>
          <p:cNvSpPr txBox="1"/>
          <p:nvPr/>
        </p:nvSpPr>
        <p:spPr>
          <a:xfrm>
            <a:off x="2109787" y="7411998"/>
            <a:ext cx="43211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2400" i="1">
                <a:solidFill>
                  <a:schemeClr val="accent4"/>
                </a:solidFill>
                <a:cs typeface="Rubik" pitchFamily="2" charset="-79"/>
              </a:rPr>
              <a:t>FAIR and open access</a:t>
            </a:r>
          </a:p>
        </p:txBody>
      </p:sp>
    </p:spTree>
    <p:extLst>
      <p:ext uri="{BB962C8B-B14F-4D97-AF65-F5344CB8AC3E}">
        <p14:creationId xmlns:p14="http://schemas.microsoft.com/office/powerpoint/2010/main" val="2797128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phic 11">
            <a:extLst>
              <a:ext uri="{FF2B5EF4-FFF2-40B4-BE49-F238E27FC236}">
                <a16:creationId xmlns:a16="http://schemas.microsoft.com/office/drawing/2014/main" id="{2DD458E6-C83B-C04A-B442-CF64B2D6CE2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26667"/>
          <a:stretch/>
        </p:blipFill>
        <p:spPr>
          <a:xfrm>
            <a:off x="7870825" y="1414386"/>
            <a:ext cx="15429823" cy="1183535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7C3BC12-4ACE-D332-E320-8FC3A6A8EA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K" dirty="0"/>
              <a:t>Uses of biodiversity evidence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73E59C1-A819-35C1-8714-19EC8C07A7C3}"/>
              </a:ext>
            </a:extLst>
          </p:cNvPr>
          <p:cNvSpPr txBox="1"/>
          <p:nvPr/>
        </p:nvSpPr>
        <p:spPr>
          <a:xfrm>
            <a:off x="2109788" y="6304002"/>
            <a:ext cx="576103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DK" sz="6600" b="1" dirty="0">
                <a:solidFill>
                  <a:schemeClr val="accent4"/>
                </a:solidFill>
                <a:latin typeface="Bitter SemiBold" pitchFamily="2" charset="77"/>
              </a:rPr>
              <a:t>Transform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9119DBE-6B91-5CED-19F5-5E9BC5E656F4}"/>
              </a:ext>
            </a:extLst>
          </p:cNvPr>
          <p:cNvSpPr txBox="1"/>
          <p:nvPr/>
        </p:nvSpPr>
        <p:spPr>
          <a:xfrm>
            <a:off x="2109787" y="7411998"/>
            <a:ext cx="43211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chemeClr val="accent1"/>
              </a:buClr>
            </a:pPr>
            <a:r>
              <a:rPr lang="x-none" sz="2400" i="1">
                <a:solidFill>
                  <a:schemeClr val="accent4"/>
                </a:solidFill>
                <a:latin typeface="Roboto" panose="02000000000000000000" pitchFamily="2" charset="0"/>
                <a:cs typeface="Rubik" pitchFamily="2" charset="-79"/>
              </a:rPr>
              <a:t>Apply and use data</a:t>
            </a:r>
            <a:endParaRPr lang="x-none" sz="2400" i="1" dirty="0">
              <a:solidFill>
                <a:schemeClr val="accent4"/>
              </a:solidFill>
              <a:latin typeface="Roboto" panose="02000000000000000000" pitchFamily="2" charset="0"/>
              <a:cs typeface="Rubik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823206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1">
            <a:alpha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Oval 54">
            <a:extLst>
              <a:ext uri="{FF2B5EF4-FFF2-40B4-BE49-F238E27FC236}">
                <a16:creationId xmlns:a16="http://schemas.microsoft.com/office/drawing/2014/main" id="{9A62AA84-52AF-C6B9-8190-042A4EEE55D1}"/>
              </a:ext>
            </a:extLst>
          </p:cNvPr>
          <p:cNvSpPr/>
          <p:nvPr/>
        </p:nvSpPr>
        <p:spPr>
          <a:xfrm>
            <a:off x="6081722" y="2177381"/>
            <a:ext cx="1496371" cy="1496371"/>
          </a:xfrm>
          <a:prstGeom prst="ellipse">
            <a:avLst/>
          </a:prstGeom>
          <a:solidFill>
            <a:schemeClr val="accent1">
              <a:lumMod val="20000"/>
              <a:lumOff val="80000"/>
              <a:alpha val="85391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 sz="3600"/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91F3932D-1343-4230-3889-6909CB6C2232}"/>
              </a:ext>
            </a:extLst>
          </p:cNvPr>
          <p:cNvSpPr/>
          <p:nvPr/>
        </p:nvSpPr>
        <p:spPr>
          <a:xfrm>
            <a:off x="3162078" y="4478225"/>
            <a:ext cx="1496371" cy="1496371"/>
          </a:xfrm>
          <a:prstGeom prst="ellipse">
            <a:avLst/>
          </a:prstGeom>
          <a:solidFill>
            <a:schemeClr val="accent1">
              <a:lumMod val="20000"/>
              <a:lumOff val="80000"/>
              <a:alpha val="85391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 sz="3600"/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0C71CC87-D614-D6D0-5586-4B494F272212}"/>
              </a:ext>
            </a:extLst>
          </p:cNvPr>
          <p:cNvSpPr/>
          <p:nvPr/>
        </p:nvSpPr>
        <p:spPr>
          <a:xfrm>
            <a:off x="3252182" y="7834537"/>
            <a:ext cx="1496371" cy="1496371"/>
          </a:xfrm>
          <a:prstGeom prst="ellipse">
            <a:avLst/>
          </a:prstGeom>
          <a:solidFill>
            <a:schemeClr val="accent1">
              <a:lumMod val="20000"/>
              <a:lumOff val="80000"/>
              <a:alpha val="85391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 sz="3600"/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D34AE766-B609-BB65-7D95-9F158BCA6256}"/>
              </a:ext>
            </a:extLst>
          </p:cNvPr>
          <p:cNvSpPr/>
          <p:nvPr/>
        </p:nvSpPr>
        <p:spPr>
          <a:xfrm>
            <a:off x="5664179" y="10547158"/>
            <a:ext cx="1496371" cy="1496371"/>
          </a:xfrm>
          <a:prstGeom prst="ellipse">
            <a:avLst/>
          </a:prstGeom>
          <a:solidFill>
            <a:schemeClr val="accent1">
              <a:lumMod val="20000"/>
              <a:lumOff val="80000"/>
              <a:alpha val="85391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 sz="3600"/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745277DC-D563-4372-5EAD-7FC05C54575D}"/>
              </a:ext>
            </a:extLst>
          </p:cNvPr>
          <p:cNvSpPr/>
          <p:nvPr/>
        </p:nvSpPr>
        <p:spPr>
          <a:xfrm>
            <a:off x="15038507" y="10659873"/>
            <a:ext cx="1496371" cy="1496371"/>
          </a:xfrm>
          <a:prstGeom prst="ellipse">
            <a:avLst/>
          </a:prstGeom>
          <a:solidFill>
            <a:schemeClr val="accent1">
              <a:lumMod val="20000"/>
              <a:lumOff val="80000"/>
              <a:alpha val="85391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 sz="3600"/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6F53542A-E38E-5150-C1C9-D665052CED42}"/>
              </a:ext>
            </a:extLst>
          </p:cNvPr>
          <p:cNvSpPr/>
          <p:nvPr/>
        </p:nvSpPr>
        <p:spPr>
          <a:xfrm>
            <a:off x="18399094" y="8004865"/>
            <a:ext cx="1496371" cy="1496371"/>
          </a:xfrm>
          <a:prstGeom prst="ellipse">
            <a:avLst/>
          </a:prstGeom>
          <a:solidFill>
            <a:schemeClr val="accent1">
              <a:lumMod val="20000"/>
              <a:lumOff val="80000"/>
              <a:alpha val="85391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 sz="3600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969DC6BB-D05D-0D89-0D19-2E81C54A69F1}"/>
              </a:ext>
            </a:extLst>
          </p:cNvPr>
          <p:cNvSpPr/>
          <p:nvPr/>
        </p:nvSpPr>
        <p:spPr>
          <a:xfrm>
            <a:off x="19798225" y="4478225"/>
            <a:ext cx="1496371" cy="1496371"/>
          </a:xfrm>
          <a:prstGeom prst="ellipse">
            <a:avLst/>
          </a:prstGeom>
          <a:solidFill>
            <a:schemeClr val="accent1">
              <a:lumMod val="20000"/>
              <a:lumOff val="80000"/>
              <a:alpha val="85391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 sz="3600"/>
          </a:p>
        </p:txBody>
      </p:sp>
      <p:pic>
        <p:nvPicPr>
          <p:cNvPr id="15" name="Picture 14" descr="A picture containing text, several&#10;&#10;Description automatically generated">
            <a:extLst>
              <a:ext uri="{FF2B5EF4-FFF2-40B4-BE49-F238E27FC236}">
                <a16:creationId xmlns:a16="http://schemas.microsoft.com/office/drawing/2014/main" id="{16B3EBB7-755F-B99E-3F48-B7A40182911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379322">
            <a:off x="6786804" y="3063528"/>
            <a:ext cx="10489665" cy="7650038"/>
          </a:xfrm>
          <a:prstGeom prst="rect">
            <a:avLst/>
          </a:prstGeom>
        </p:spPr>
      </p:pic>
      <p:sp>
        <p:nvSpPr>
          <p:cNvPr id="36" name="Rectangle 35">
            <a:extLst>
              <a:ext uri="{FF2B5EF4-FFF2-40B4-BE49-F238E27FC236}">
                <a16:creationId xmlns:a16="http://schemas.microsoft.com/office/drawing/2014/main" id="{A9614C0E-8562-41B3-924C-ABAEF9B4D881}"/>
              </a:ext>
            </a:extLst>
          </p:cNvPr>
          <p:cNvSpPr/>
          <p:nvPr/>
        </p:nvSpPr>
        <p:spPr>
          <a:xfrm>
            <a:off x="1429097" y="3821022"/>
            <a:ext cx="245184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Rubik Medium" pitchFamily="2" charset="-79"/>
                <a:cs typeface="Rubik Medium" pitchFamily="2" charset="-79"/>
              </a:rPr>
              <a:t>Country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Roboto"/>
              </a:rPr>
              <a:t> 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Rubik Medium" pitchFamily="2" charset="-79"/>
                <a:cs typeface="Rubik Medium" pitchFamily="2" charset="-79"/>
              </a:rPr>
              <a:t>Participants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F56EB9CB-0B1D-47E7-9875-FBE3D2BA9143}"/>
              </a:ext>
            </a:extLst>
          </p:cNvPr>
          <p:cNvSpPr/>
          <p:nvPr/>
        </p:nvSpPr>
        <p:spPr>
          <a:xfrm>
            <a:off x="1816924" y="8251311"/>
            <a:ext cx="300233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Rubik Medium" pitchFamily="2" charset="-79"/>
                <a:cs typeface="Rubik Medium" pitchFamily="2" charset="-79"/>
              </a:rPr>
              <a:t>Organizational Participants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48101461-AC56-4AAF-9DC5-73C4B8B89906}"/>
              </a:ext>
            </a:extLst>
          </p:cNvPr>
          <p:cNvSpPr>
            <a:spLocks noChangeAspect="1"/>
          </p:cNvSpPr>
          <p:nvPr/>
        </p:nvSpPr>
        <p:spPr>
          <a:xfrm>
            <a:off x="18962027" y="4584841"/>
            <a:ext cx="494168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Rubik Medium" pitchFamily="2" charset="-79"/>
                <a:cs typeface="Rubik Medium" pitchFamily="2" charset="-79"/>
              </a:rPr>
              <a:t>Peer-review papers</a:t>
            </a:r>
          </a:p>
          <a:p>
            <a:pPr>
              <a:defRPr/>
            </a:pP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Rubik Medium" pitchFamily="2" charset="-79"/>
                <a:cs typeface="Rubik Medium" pitchFamily="2" charset="-79"/>
              </a:rPr>
              <a:t>using data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FE86B9A-5AD3-4BF2-B96C-4F8E7B7FDB61}"/>
              </a:ext>
            </a:extLst>
          </p:cNvPr>
          <p:cNvSpPr/>
          <p:nvPr/>
        </p:nvSpPr>
        <p:spPr>
          <a:xfrm>
            <a:off x="14403960" y="10597465"/>
            <a:ext cx="455806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Rubik Medium" pitchFamily="2" charset="-79"/>
                <a:cs typeface="Rubik Medium" pitchFamily="2" charset="-79"/>
              </a:rPr>
              <a:t>Species </a:t>
            </a:r>
          </a:p>
          <a:p>
            <a:pPr>
              <a:defRPr/>
            </a:pP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Rubik Medium" pitchFamily="2" charset="-79"/>
                <a:cs typeface="Rubik Medium" pitchFamily="2" charset="-79"/>
              </a:rPr>
              <a:t>occurrence records</a:t>
            </a:r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A7288246-D42E-411C-A82C-681B16776E44}"/>
              </a:ext>
            </a:extLst>
          </p:cNvPr>
          <p:cNvSpPr>
            <a:spLocks noChangeAspect="1"/>
          </p:cNvSpPr>
          <p:nvPr/>
        </p:nvSpPr>
        <p:spPr>
          <a:xfrm>
            <a:off x="5978579" y="1733479"/>
            <a:ext cx="199701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Rubik Medium" pitchFamily="2" charset="-79"/>
                <a:cs typeface="Rubik Medium" pitchFamily="2" charset="-79"/>
              </a:rPr>
              <a:t>Datasets</a:t>
            </a: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6F1F4AA1-16BB-4371-8EFB-E30E0B7E7144}"/>
              </a:ext>
            </a:extLst>
          </p:cNvPr>
          <p:cNvSpPr/>
          <p:nvPr/>
        </p:nvSpPr>
        <p:spPr>
          <a:xfrm>
            <a:off x="6275821" y="10946394"/>
            <a:ext cx="199022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Rubik Medium" pitchFamily="2" charset="-79"/>
                <a:cs typeface="Rubik Medium" pitchFamily="2" charset="-79"/>
              </a:rPr>
              <a:t>Publishers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432CEE52-413F-4FBD-8F76-CFDFF369CBD9}"/>
              </a:ext>
            </a:extLst>
          </p:cNvPr>
          <p:cNvSpPr/>
          <p:nvPr/>
        </p:nvSpPr>
        <p:spPr>
          <a:xfrm>
            <a:off x="18399094" y="8207892"/>
            <a:ext cx="494168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Rubik Medium" pitchFamily="2" charset="-79"/>
                <a:cs typeface="Rubik Medium" pitchFamily="2" charset="-79"/>
              </a:rPr>
              <a:t>Average records </a:t>
            </a:r>
          </a:p>
          <a:p>
            <a:pPr>
              <a:defRPr/>
            </a:pP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Rubik Medium" pitchFamily="2" charset="-79"/>
                <a:cs typeface="Rubik Medium" pitchFamily="2" charset="-79"/>
              </a:rPr>
              <a:t>downloaded per month (2024)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7148656-E708-9BCA-A63F-111499CC3754}"/>
              </a:ext>
            </a:extLst>
          </p:cNvPr>
          <p:cNvSpPr txBox="1"/>
          <p:nvPr/>
        </p:nvSpPr>
        <p:spPr>
          <a:xfrm>
            <a:off x="14403960" y="11523285"/>
            <a:ext cx="438421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fi-FI" sz="4800" b="1" dirty="0">
                <a:solidFill>
                  <a:schemeClr val="accent1"/>
                </a:solidFill>
                <a:latin typeface="Bitter SemiBold" pitchFamily="2" charset="77"/>
              </a:rPr>
              <a:t>2,973,669,729</a:t>
            </a:r>
            <a:endParaRPr lang="en-US" sz="4800" b="1" dirty="0">
              <a:solidFill>
                <a:schemeClr val="accent1"/>
              </a:solidFill>
              <a:latin typeface="Bitter SemiBold" pitchFamily="2" charset="77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ECBFFE0-70A1-CF88-5E25-CF0BC82A9443}"/>
              </a:ext>
            </a:extLst>
          </p:cNvPr>
          <p:cNvSpPr txBox="1"/>
          <p:nvPr/>
        </p:nvSpPr>
        <p:spPr>
          <a:xfrm>
            <a:off x="18962028" y="5540648"/>
            <a:ext cx="302094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is-IS" sz="4800" b="1" dirty="0">
                <a:solidFill>
                  <a:schemeClr val="accent1"/>
                </a:solidFill>
                <a:latin typeface="Bitter SemiBold" pitchFamily="2" charset="77"/>
              </a:rPr>
              <a:t>10,715</a:t>
            </a:r>
            <a:endParaRPr lang="en-US" sz="4800" b="1" dirty="0">
              <a:solidFill>
                <a:schemeClr val="accent1"/>
              </a:solidFill>
              <a:latin typeface="Bitter SemiBold" pitchFamily="2" charset="77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31C234BD-2940-342F-101F-CA5D5EF535CA}"/>
              </a:ext>
            </a:extLst>
          </p:cNvPr>
          <p:cNvSpPr txBox="1"/>
          <p:nvPr/>
        </p:nvSpPr>
        <p:spPr>
          <a:xfrm>
            <a:off x="18399094" y="9134640"/>
            <a:ext cx="385054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4800" b="1" dirty="0">
                <a:solidFill>
                  <a:schemeClr val="accent1"/>
                </a:solidFill>
                <a:latin typeface="Bitter SemiBold" pitchFamily="2" charset="77"/>
              </a:rPr>
              <a:t>201.5 billion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15D8CF21-7BC5-F3E9-43FD-97A5B03E4595}"/>
              </a:ext>
            </a:extLst>
          </p:cNvPr>
          <p:cNvSpPr txBox="1"/>
          <p:nvPr/>
        </p:nvSpPr>
        <p:spPr>
          <a:xfrm>
            <a:off x="2227520" y="4744291"/>
            <a:ext cx="165341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en-US" sz="4800" b="1" dirty="0">
                <a:solidFill>
                  <a:schemeClr val="accent1"/>
                </a:solidFill>
                <a:latin typeface="Bitter SemiBold" pitchFamily="2" charset="77"/>
              </a:rPr>
              <a:t>64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4F74334D-1234-8782-B47D-33F14C728FC7}"/>
              </a:ext>
            </a:extLst>
          </p:cNvPr>
          <p:cNvSpPr txBox="1"/>
          <p:nvPr/>
        </p:nvSpPr>
        <p:spPr>
          <a:xfrm>
            <a:off x="2665197" y="9187187"/>
            <a:ext cx="215405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4800" b="1" dirty="0">
                <a:solidFill>
                  <a:schemeClr val="accent1"/>
                </a:solidFill>
                <a:latin typeface="Bitter SemiBold" pitchFamily="2" charset="77"/>
              </a:rPr>
              <a:t>43</a:t>
            </a:r>
            <a:endParaRPr lang="en-DK" sz="4800" b="1" dirty="0">
              <a:solidFill>
                <a:schemeClr val="accent1"/>
              </a:solidFill>
              <a:latin typeface="Bitter SemiBold" pitchFamily="2" charset="77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95349C0B-5752-3F95-FD45-9EAFD4B5AB1F}"/>
              </a:ext>
            </a:extLst>
          </p:cNvPr>
          <p:cNvSpPr txBox="1"/>
          <p:nvPr/>
        </p:nvSpPr>
        <p:spPr>
          <a:xfrm>
            <a:off x="4658363" y="2296650"/>
            <a:ext cx="331723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en-US" sz="4800" b="1" dirty="0">
                <a:solidFill>
                  <a:schemeClr val="accent1"/>
                </a:solidFill>
                <a:latin typeface="Bitter SemiBold" pitchFamily="2" charset="77"/>
              </a:rPr>
              <a:t>106,289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1175A099-575D-E7AF-5380-3C33E5922AAB}"/>
              </a:ext>
            </a:extLst>
          </p:cNvPr>
          <p:cNvSpPr txBox="1"/>
          <p:nvPr/>
        </p:nvSpPr>
        <p:spPr>
          <a:xfrm>
            <a:off x="5421345" y="11507977"/>
            <a:ext cx="284154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en-US" sz="4800" b="1" dirty="0">
                <a:solidFill>
                  <a:schemeClr val="accent1"/>
                </a:solidFill>
                <a:latin typeface="Bitter SemiBold" pitchFamily="2" charset="77"/>
              </a:rPr>
              <a:t>2,249</a:t>
            </a:r>
          </a:p>
        </p:txBody>
      </p:sp>
      <p:pic>
        <p:nvPicPr>
          <p:cNvPr id="21" name="Picture 20" descr="A picture containing accessory, envelope&#10;&#10;Description automatically generated">
            <a:extLst>
              <a:ext uri="{FF2B5EF4-FFF2-40B4-BE49-F238E27FC236}">
                <a16:creationId xmlns:a16="http://schemas.microsoft.com/office/drawing/2014/main" id="{50F36A46-C6AD-7819-5E64-90BFFCFEC079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546411" y="3198436"/>
            <a:ext cx="2230169" cy="2042759"/>
          </a:xfrm>
          <a:prstGeom prst="rect">
            <a:avLst/>
          </a:prstGeom>
        </p:spPr>
      </p:pic>
      <p:sp>
        <p:nvSpPr>
          <p:cNvPr id="22" name="Oval 21">
            <a:extLst>
              <a:ext uri="{FF2B5EF4-FFF2-40B4-BE49-F238E27FC236}">
                <a16:creationId xmlns:a16="http://schemas.microsoft.com/office/drawing/2014/main" id="{E133C14E-33AE-4EF9-6682-560F60C760A5}"/>
              </a:ext>
            </a:extLst>
          </p:cNvPr>
          <p:cNvSpPr/>
          <p:nvPr/>
        </p:nvSpPr>
        <p:spPr>
          <a:xfrm>
            <a:off x="18593099" y="4677577"/>
            <a:ext cx="263041" cy="263041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 sz="3600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2EF3A239-4CAD-2FE6-EF60-F433827EFFFC}"/>
              </a:ext>
            </a:extLst>
          </p:cNvPr>
          <p:cNvSpPr/>
          <p:nvPr/>
        </p:nvSpPr>
        <p:spPr>
          <a:xfrm>
            <a:off x="8089438" y="1834976"/>
            <a:ext cx="263041" cy="263041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 sz="3600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6925BB9E-40A9-CB8B-6FF9-05295E0A2012}"/>
              </a:ext>
            </a:extLst>
          </p:cNvPr>
          <p:cNvSpPr/>
          <p:nvPr/>
        </p:nvSpPr>
        <p:spPr>
          <a:xfrm>
            <a:off x="4061924" y="3949231"/>
            <a:ext cx="263041" cy="263041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 sz="3600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1D9C94E3-D83F-82BD-E453-A2803600597C}"/>
              </a:ext>
            </a:extLst>
          </p:cNvPr>
          <p:cNvSpPr/>
          <p:nvPr/>
        </p:nvSpPr>
        <p:spPr>
          <a:xfrm>
            <a:off x="8431319" y="11057069"/>
            <a:ext cx="263041" cy="263041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 sz="3600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9AE8C060-96B9-B4AA-6EC3-D43B1F065487}"/>
              </a:ext>
            </a:extLst>
          </p:cNvPr>
          <p:cNvSpPr/>
          <p:nvPr/>
        </p:nvSpPr>
        <p:spPr>
          <a:xfrm>
            <a:off x="15488493" y="2177381"/>
            <a:ext cx="1496371" cy="1496371"/>
          </a:xfrm>
          <a:prstGeom prst="ellipse">
            <a:avLst/>
          </a:prstGeom>
          <a:solidFill>
            <a:schemeClr val="accent1">
              <a:lumMod val="20000"/>
              <a:lumOff val="80000"/>
              <a:alpha val="85391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 sz="3600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C3908566-3290-D32A-65F1-E8B3767204CB}"/>
              </a:ext>
            </a:extLst>
          </p:cNvPr>
          <p:cNvSpPr>
            <a:spLocks noChangeAspect="1"/>
          </p:cNvSpPr>
          <p:nvPr/>
        </p:nvSpPr>
        <p:spPr>
          <a:xfrm>
            <a:off x="14284366" y="1752584"/>
            <a:ext cx="300465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Rubik Medium" pitchFamily="2" charset="-79"/>
                <a:cs typeface="Rubik Medium" pitchFamily="2" charset="-79"/>
              </a:rPr>
              <a:t>Hosted portals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7576BBCD-89CA-26F5-86D9-9DF340B634B3}"/>
              </a:ext>
            </a:extLst>
          </p:cNvPr>
          <p:cNvSpPr txBox="1"/>
          <p:nvPr/>
        </p:nvSpPr>
        <p:spPr>
          <a:xfrm>
            <a:off x="13971786" y="2296650"/>
            <a:ext cx="331723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en-US" sz="4800" b="1" dirty="0">
                <a:solidFill>
                  <a:schemeClr val="accent1"/>
                </a:solidFill>
                <a:latin typeface="Bitter SemiBold" pitchFamily="2" charset="77"/>
              </a:rPr>
              <a:t>21</a:t>
            </a:r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14A9C730-D709-676C-40B0-854E098C9091}"/>
              </a:ext>
            </a:extLst>
          </p:cNvPr>
          <p:cNvSpPr/>
          <p:nvPr/>
        </p:nvSpPr>
        <p:spPr>
          <a:xfrm>
            <a:off x="14547030" y="1834975"/>
            <a:ext cx="263041" cy="263041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 sz="3600"/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F10693D3-94BA-715E-709C-BCB32F213BB5}"/>
              </a:ext>
            </a:extLst>
          </p:cNvPr>
          <p:cNvSpPr/>
          <p:nvPr/>
        </p:nvSpPr>
        <p:spPr>
          <a:xfrm>
            <a:off x="18011558" y="8305327"/>
            <a:ext cx="263041" cy="263041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 sz="3600"/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1DF2C4DA-313B-5752-2BBE-EE58CF65E313}"/>
              </a:ext>
            </a:extLst>
          </p:cNvPr>
          <p:cNvSpPr/>
          <p:nvPr/>
        </p:nvSpPr>
        <p:spPr>
          <a:xfrm>
            <a:off x="14017360" y="11083790"/>
            <a:ext cx="263041" cy="263041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 sz="3600"/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0E3A121D-58F5-EA5C-98F3-74B2B8EEB6A7}"/>
              </a:ext>
            </a:extLst>
          </p:cNvPr>
          <p:cNvSpPr/>
          <p:nvPr/>
        </p:nvSpPr>
        <p:spPr>
          <a:xfrm>
            <a:off x="4934229" y="8376066"/>
            <a:ext cx="263041" cy="263041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 sz="3600"/>
          </a:p>
        </p:txBody>
      </p:sp>
      <p:sp>
        <p:nvSpPr>
          <p:cNvPr id="57" name="Text Placeholder 3">
            <a:extLst>
              <a:ext uri="{FF2B5EF4-FFF2-40B4-BE49-F238E27FC236}">
                <a16:creationId xmlns:a16="http://schemas.microsoft.com/office/drawing/2014/main" id="{42AE8CD2-F679-FB1A-78E2-CD3C08F4AFBC}"/>
              </a:ext>
            </a:extLst>
          </p:cNvPr>
          <p:cNvSpPr txBox="1">
            <a:spLocks/>
          </p:cNvSpPr>
          <p:nvPr/>
        </p:nvSpPr>
        <p:spPr>
          <a:xfrm>
            <a:off x="12209065" y="12251067"/>
            <a:ext cx="11484020" cy="746983"/>
          </a:xfrm>
          <a:prstGeom prst="rect">
            <a:avLst/>
          </a:prstGeom>
        </p:spPr>
        <p:txBody>
          <a:bodyPr vert="horz" lIns="89994" tIns="89994" rIns="91434" bIns="89994" rtlCol="0">
            <a:normAutofit/>
          </a:bodyPr>
          <a:lstStyle>
            <a:lvl1pPr marL="0" indent="0" algn="ctr" defTabSz="1828709" rtl="0" eaLnBrk="1" latinLnBrk="0" hangingPunct="1">
              <a:lnSpc>
                <a:spcPct val="150000"/>
              </a:lnSpc>
              <a:spcBef>
                <a:spcPts val="2000"/>
              </a:spcBef>
              <a:buClr>
                <a:schemeClr val="accent1"/>
              </a:buClr>
              <a:buFontTx/>
              <a:buNone/>
              <a:defRPr sz="2400" b="0" i="0" kern="1200">
                <a:solidFill>
                  <a:schemeClr val="accent1"/>
                </a:solidFill>
                <a:latin typeface="+mn-lt"/>
                <a:ea typeface="Roboto" panose="02000000000000000000" pitchFamily="2" charset="0"/>
                <a:cs typeface="Rubik Medium" pitchFamily="2" charset="-79"/>
              </a:defRPr>
            </a:lvl1pPr>
            <a:lvl2pPr marL="914354" indent="0" algn="l" defTabSz="1828709" rtl="0" eaLnBrk="1" latinLnBrk="0" hangingPunct="1">
              <a:lnSpc>
                <a:spcPct val="13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Rubik" pitchFamily="2" charset="-79"/>
                <a:ea typeface="+mn-ea"/>
                <a:cs typeface="Rubik" pitchFamily="2" charset="-79"/>
              </a:defRPr>
            </a:lvl2pPr>
            <a:lvl3pPr marL="1828709" indent="0" algn="l" defTabSz="1828709" rtl="0" eaLnBrk="1" latinLnBrk="0" hangingPunct="1">
              <a:lnSpc>
                <a:spcPct val="13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Rubik" pitchFamily="2" charset="-79"/>
                <a:ea typeface="+mn-ea"/>
                <a:cs typeface="Rubik" pitchFamily="2" charset="-79"/>
              </a:defRPr>
            </a:lvl3pPr>
            <a:lvl4pPr marL="2743063" indent="0" algn="l" defTabSz="1828709" rtl="0" eaLnBrk="1" latinLnBrk="0" hangingPunct="1">
              <a:lnSpc>
                <a:spcPct val="13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Rubik" pitchFamily="2" charset="-79"/>
                <a:ea typeface="+mn-ea"/>
                <a:cs typeface="Rubik" pitchFamily="2" charset="-79"/>
              </a:defRPr>
            </a:lvl4pPr>
            <a:lvl5pPr marL="3657417" indent="0" algn="l" defTabSz="1828709" rtl="0" eaLnBrk="1" latinLnBrk="0" hangingPunct="1">
              <a:lnSpc>
                <a:spcPct val="13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Rubik" pitchFamily="2" charset="-79"/>
                <a:ea typeface="+mn-ea"/>
                <a:cs typeface="Rubik" pitchFamily="2" charset="-79"/>
              </a:defRPr>
            </a:lvl5pPr>
            <a:lvl6pPr marL="5028949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303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7657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011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GB" b="1" dirty="0">
                <a:latin typeface="Rubik SemiBold" pitchFamily="2" charset="-79"/>
                <a:cs typeface="Rubik SemiBold" pitchFamily="2" charset="-79"/>
              </a:rPr>
              <a:t>www.g</a:t>
            </a:r>
            <a:r>
              <a:rPr lang="en-DK" b="1" dirty="0">
                <a:latin typeface="Rubik SemiBold" pitchFamily="2" charset="-79"/>
                <a:cs typeface="Rubik SemiBold" pitchFamily="2" charset="-79"/>
              </a:rPr>
              <a:t>bif.org</a:t>
            </a:r>
          </a:p>
        </p:txBody>
      </p:sp>
      <p:sp>
        <p:nvSpPr>
          <p:cNvPr id="60" name="Text Placeholder 3">
            <a:extLst>
              <a:ext uri="{FF2B5EF4-FFF2-40B4-BE49-F238E27FC236}">
                <a16:creationId xmlns:a16="http://schemas.microsoft.com/office/drawing/2014/main" id="{AD27D8D1-A458-9952-55FF-BDFA2649F23A}"/>
              </a:ext>
            </a:extLst>
          </p:cNvPr>
          <p:cNvSpPr txBox="1">
            <a:spLocks/>
          </p:cNvSpPr>
          <p:nvPr/>
        </p:nvSpPr>
        <p:spPr>
          <a:xfrm>
            <a:off x="706438" y="12251067"/>
            <a:ext cx="17245012" cy="746983"/>
          </a:xfrm>
          <a:prstGeom prst="rect">
            <a:avLst/>
          </a:prstGeom>
        </p:spPr>
        <p:txBody>
          <a:bodyPr vert="horz" lIns="89994" tIns="89994" rIns="91434" bIns="89994" rtlCol="0" anchor="ctr">
            <a:normAutofit/>
          </a:bodyPr>
          <a:lstStyle>
            <a:lvl1pPr marL="0" indent="0" algn="ctr" defTabSz="1828709" rtl="0" eaLnBrk="1" latinLnBrk="0" hangingPunct="1">
              <a:lnSpc>
                <a:spcPct val="150000"/>
              </a:lnSpc>
              <a:spcBef>
                <a:spcPts val="2000"/>
              </a:spcBef>
              <a:buClr>
                <a:schemeClr val="accent1"/>
              </a:buClr>
              <a:buFontTx/>
              <a:buNone/>
              <a:defRPr sz="2400" b="0" i="0" kern="1200">
                <a:solidFill>
                  <a:schemeClr val="accent1"/>
                </a:solidFill>
                <a:latin typeface="+mn-lt"/>
                <a:ea typeface="Roboto" panose="02000000000000000000" pitchFamily="2" charset="0"/>
                <a:cs typeface="Rubik Medium" pitchFamily="2" charset="-79"/>
              </a:defRPr>
            </a:lvl1pPr>
            <a:lvl2pPr marL="914354" indent="0" algn="l" defTabSz="1828709" rtl="0" eaLnBrk="1" latinLnBrk="0" hangingPunct="1">
              <a:lnSpc>
                <a:spcPct val="13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Rubik" pitchFamily="2" charset="-79"/>
                <a:ea typeface="+mn-ea"/>
                <a:cs typeface="Rubik" pitchFamily="2" charset="-79"/>
              </a:defRPr>
            </a:lvl2pPr>
            <a:lvl3pPr marL="1828709" indent="0" algn="l" defTabSz="1828709" rtl="0" eaLnBrk="1" latinLnBrk="0" hangingPunct="1">
              <a:lnSpc>
                <a:spcPct val="13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Rubik" pitchFamily="2" charset="-79"/>
                <a:ea typeface="+mn-ea"/>
                <a:cs typeface="Rubik" pitchFamily="2" charset="-79"/>
              </a:defRPr>
            </a:lvl3pPr>
            <a:lvl4pPr marL="2743063" indent="0" algn="l" defTabSz="1828709" rtl="0" eaLnBrk="1" latinLnBrk="0" hangingPunct="1">
              <a:lnSpc>
                <a:spcPct val="13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Rubik" pitchFamily="2" charset="-79"/>
                <a:ea typeface="+mn-ea"/>
                <a:cs typeface="Rubik" pitchFamily="2" charset="-79"/>
              </a:defRPr>
            </a:lvl4pPr>
            <a:lvl5pPr marL="3657417" indent="0" algn="l" defTabSz="1828709" rtl="0" eaLnBrk="1" latinLnBrk="0" hangingPunct="1">
              <a:lnSpc>
                <a:spcPct val="13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Rubik" pitchFamily="2" charset="-79"/>
                <a:ea typeface="+mn-ea"/>
                <a:cs typeface="Rubik" pitchFamily="2" charset="-79"/>
              </a:defRPr>
            </a:lvl5pPr>
            <a:lvl6pPr marL="5028949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303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7657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011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dirty="0">
                <a:latin typeface="Rubik Medium" pitchFamily="2" charset="-79"/>
              </a:rPr>
              <a:t>By the numbers | 1 July 2024</a:t>
            </a:r>
            <a:endParaRPr lang="en-DK" dirty="0">
              <a:latin typeface="Rubik Medium" pitchFamily="2" charset="-79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39113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18338890-C704-A540-875B-92753B23938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 anchor="ctr">
            <a:normAutofit/>
          </a:bodyPr>
          <a:lstStyle/>
          <a:p>
            <a:r>
              <a:rPr lang="en-GB" sz="3600" b="1" dirty="0">
                <a:solidFill>
                  <a:schemeClr val="accent1"/>
                </a:solidFill>
                <a:latin typeface="Rubik SemiBold" pitchFamily="2" charset="-79"/>
                <a:cs typeface="Rubik SemiBold" pitchFamily="2" charset="-79"/>
              </a:rPr>
              <a:t>180.7 million records </a:t>
            </a:r>
            <a:r>
              <a:rPr lang="en-GB" sz="3600" dirty="0">
                <a:solidFill>
                  <a:schemeClr val="tx1">
                    <a:lumMod val="75000"/>
                    <a:lumOff val="25000"/>
                  </a:schemeClr>
                </a:solidFill>
                <a:latin typeface="Rubik" pitchFamily="2" charset="-79"/>
              </a:rPr>
              <a:t>with </a:t>
            </a:r>
            <a:r>
              <a:rPr lang="en-GB" sz="3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Rubik" pitchFamily="2" charset="-79"/>
              </a:rPr>
              <a:t>taxonomically identified images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3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120.6 million human observations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3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55.0 million specimens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3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2.8 million material samples</a:t>
            </a:r>
            <a:endParaRPr lang="en-US" sz="3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3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1.4 million fossil specimens</a:t>
            </a:r>
          </a:p>
          <a:p>
            <a:r>
              <a:rPr lang="en-GB" sz="3600" b="1" dirty="0">
                <a:solidFill>
                  <a:schemeClr val="accent1"/>
                </a:solidFill>
                <a:latin typeface="Rubik SemiBold" pitchFamily="2" charset="-79"/>
                <a:cs typeface="Rubik SemiBold" pitchFamily="2" charset="-79"/>
              </a:rPr>
              <a:t>1,420,991</a:t>
            </a:r>
            <a:r>
              <a:rPr lang="en-GB" sz="3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Rubik SemiBold" pitchFamily="2" charset="-79"/>
                <a:cs typeface="Rubik SemiBold" pitchFamily="2" charset="-79"/>
              </a:rPr>
              <a:t> audio files</a:t>
            </a:r>
          </a:p>
          <a:p>
            <a:r>
              <a:rPr lang="en-GB" sz="3600" b="1" dirty="0">
                <a:solidFill>
                  <a:schemeClr val="accent1"/>
                </a:solidFill>
                <a:latin typeface="Rubik SemiBold" pitchFamily="2" charset="-79"/>
                <a:cs typeface="Rubik SemiBold" pitchFamily="2" charset="-79"/>
              </a:rPr>
              <a:t>10,418</a:t>
            </a:r>
            <a:r>
              <a:rPr lang="en-GB" sz="3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Rubik SemiBold" pitchFamily="2" charset="-79"/>
                <a:cs typeface="Rubik SemiBold" pitchFamily="2" charset="-79"/>
              </a:rPr>
              <a:t> videos</a:t>
            </a:r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DB751A4B-DD06-E54E-AD40-0C0175D4DD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dirty="0"/>
              <a:t>Species occurrence records with multimedia evidence</a:t>
            </a:r>
          </a:p>
        </p:txBody>
      </p:sp>
      <p:sp>
        <p:nvSpPr>
          <p:cNvPr id="24" name="Text Placeholder 3">
            <a:extLst>
              <a:ext uri="{FF2B5EF4-FFF2-40B4-BE49-F238E27FC236}">
                <a16:creationId xmlns:a16="http://schemas.microsoft.com/office/drawing/2014/main" id="{E8B4C610-E9B0-8E4D-5A72-546AC0A937A3}"/>
              </a:ext>
            </a:extLst>
          </p:cNvPr>
          <p:cNvSpPr txBox="1">
            <a:spLocks/>
          </p:cNvSpPr>
          <p:nvPr/>
        </p:nvSpPr>
        <p:spPr>
          <a:xfrm>
            <a:off x="705549" y="12277725"/>
            <a:ext cx="17245901" cy="720325"/>
          </a:xfrm>
          <a:prstGeom prst="rect">
            <a:avLst/>
          </a:prstGeom>
        </p:spPr>
        <p:txBody>
          <a:bodyPr vert="horz" lIns="89994" tIns="89994" rIns="91434" bIns="89994" rtlCol="0" anchor="ctr">
            <a:normAutofit/>
          </a:bodyPr>
          <a:lstStyle>
            <a:lvl1pPr marL="0" indent="0" algn="ctr" defTabSz="1828709" rtl="0" eaLnBrk="1" latinLnBrk="0" hangingPunct="1">
              <a:lnSpc>
                <a:spcPct val="150000"/>
              </a:lnSpc>
              <a:spcBef>
                <a:spcPts val="2000"/>
              </a:spcBef>
              <a:buClr>
                <a:schemeClr val="accent1"/>
              </a:buClr>
              <a:buFontTx/>
              <a:buNone/>
              <a:defRPr sz="2400" b="0" i="0" kern="1200">
                <a:solidFill>
                  <a:schemeClr val="accent1"/>
                </a:solidFill>
                <a:latin typeface="+mn-lt"/>
                <a:ea typeface="Roboto" panose="02000000000000000000" pitchFamily="2" charset="0"/>
                <a:cs typeface="Rubik Medium" pitchFamily="2" charset="-79"/>
              </a:defRPr>
            </a:lvl1pPr>
            <a:lvl2pPr marL="914354" indent="0" algn="l" defTabSz="1828709" rtl="0" eaLnBrk="1" latinLnBrk="0" hangingPunct="1">
              <a:lnSpc>
                <a:spcPct val="13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Rubik" pitchFamily="2" charset="-79"/>
                <a:ea typeface="+mn-ea"/>
                <a:cs typeface="Rubik" pitchFamily="2" charset="-79"/>
              </a:defRPr>
            </a:lvl2pPr>
            <a:lvl3pPr marL="1828709" indent="0" algn="l" defTabSz="1828709" rtl="0" eaLnBrk="1" latinLnBrk="0" hangingPunct="1">
              <a:lnSpc>
                <a:spcPct val="13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Rubik" pitchFamily="2" charset="-79"/>
                <a:ea typeface="+mn-ea"/>
                <a:cs typeface="Rubik" pitchFamily="2" charset="-79"/>
              </a:defRPr>
            </a:lvl3pPr>
            <a:lvl4pPr marL="2743063" indent="0" algn="l" defTabSz="1828709" rtl="0" eaLnBrk="1" latinLnBrk="0" hangingPunct="1">
              <a:lnSpc>
                <a:spcPct val="13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Rubik" pitchFamily="2" charset="-79"/>
                <a:ea typeface="+mn-ea"/>
                <a:cs typeface="Rubik" pitchFamily="2" charset="-79"/>
              </a:defRPr>
            </a:lvl4pPr>
            <a:lvl5pPr marL="3657417" indent="0" algn="l" defTabSz="1828709" rtl="0" eaLnBrk="1" latinLnBrk="0" hangingPunct="1">
              <a:lnSpc>
                <a:spcPct val="13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Rubik" pitchFamily="2" charset="-79"/>
                <a:ea typeface="+mn-ea"/>
                <a:cs typeface="Rubik" pitchFamily="2" charset="-79"/>
              </a:defRPr>
            </a:lvl5pPr>
            <a:lvl6pPr marL="5028949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303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7657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011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</a:pPr>
            <a:r>
              <a:rPr lang="en-GB" sz="2000" dirty="0">
                <a:latin typeface="Rubik" pitchFamily="2" charset="-79"/>
                <a:cs typeface="Rubik" pitchFamily="2" charset="-79"/>
              </a:rPr>
              <a:t>https://</a:t>
            </a:r>
            <a:r>
              <a:rPr lang="en-GB" sz="2000" dirty="0" err="1">
                <a:latin typeface="Rubik" pitchFamily="2" charset="-79"/>
                <a:cs typeface="Rubik" pitchFamily="2" charset="-79"/>
              </a:rPr>
              <a:t>www.gbif.org</a:t>
            </a:r>
            <a:r>
              <a:rPr lang="en-GB" sz="2000" dirty="0">
                <a:latin typeface="Rubik" pitchFamily="2" charset="-79"/>
                <a:cs typeface="Rubik" pitchFamily="2" charset="-79"/>
              </a:rPr>
              <a:t>/occurrence/gallery</a:t>
            </a:r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D0CE4C8C-961B-F2E7-88C0-5BEA6E9C0122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91" r="7991"/>
          <a:stretch/>
        </p:blipFill>
        <p:spPr>
          <a:xfrm>
            <a:off x="12191206" y="3257550"/>
            <a:ext cx="11484768" cy="8297863"/>
          </a:xfrm>
        </p:spPr>
      </p:pic>
      <p:sp>
        <p:nvSpPr>
          <p:cNvPr id="2" name="Text Placeholder 3">
            <a:extLst>
              <a:ext uri="{FF2B5EF4-FFF2-40B4-BE49-F238E27FC236}">
                <a16:creationId xmlns:a16="http://schemas.microsoft.com/office/drawing/2014/main" id="{7051B300-FC3A-FBE8-C66A-492E28EB7C86}"/>
              </a:ext>
            </a:extLst>
          </p:cNvPr>
          <p:cNvSpPr txBox="1">
            <a:spLocks/>
          </p:cNvSpPr>
          <p:nvPr/>
        </p:nvSpPr>
        <p:spPr>
          <a:xfrm>
            <a:off x="17483905" y="359389"/>
            <a:ext cx="6192069" cy="717121"/>
          </a:xfrm>
          <a:prstGeom prst="rect">
            <a:avLst/>
          </a:prstGeom>
        </p:spPr>
        <p:txBody>
          <a:bodyPr vert="horz" lIns="89994" tIns="89994" rIns="91434" bIns="89994" rtlCol="0" anchor="ctr">
            <a:normAutofit/>
          </a:bodyPr>
          <a:lstStyle>
            <a:lvl1pPr marL="0" indent="0" algn="ctr" defTabSz="1828709" rtl="0" eaLnBrk="1" latinLnBrk="0" hangingPunct="1">
              <a:lnSpc>
                <a:spcPct val="150000"/>
              </a:lnSpc>
              <a:spcBef>
                <a:spcPts val="2000"/>
              </a:spcBef>
              <a:buClr>
                <a:schemeClr val="accent1"/>
              </a:buClr>
              <a:buFontTx/>
              <a:buNone/>
              <a:defRPr sz="2400" b="0" i="0" kern="1200">
                <a:solidFill>
                  <a:schemeClr val="accent1"/>
                </a:solidFill>
                <a:latin typeface="+mn-lt"/>
                <a:ea typeface="Roboto" panose="02000000000000000000" pitchFamily="2" charset="0"/>
                <a:cs typeface="Rubik Medium" pitchFamily="2" charset="-79"/>
              </a:defRPr>
            </a:lvl1pPr>
            <a:lvl2pPr marL="914354" indent="0" algn="l" defTabSz="1828709" rtl="0" eaLnBrk="1" latinLnBrk="0" hangingPunct="1">
              <a:lnSpc>
                <a:spcPct val="13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Rubik" pitchFamily="2" charset="-79"/>
                <a:ea typeface="+mn-ea"/>
                <a:cs typeface="Rubik" pitchFamily="2" charset="-79"/>
              </a:defRPr>
            </a:lvl2pPr>
            <a:lvl3pPr marL="1828709" indent="0" algn="l" defTabSz="1828709" rtl="0" eaLnBrk="1" latinLnBrk="0" hangingPunct="1">
              <a:lnSpc>
                <a:spcPct val="13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Rubik" pitchFamily="2" charset="-79"/>
                <a:ea typeface="+mn-ea"/>
                <a:cs typeface="Rubik" pitchFamily="2" charset="-79"/>
              </a:defRPr>
            </a:lvl3pPr>
            <a:lvl4pPr marL="2743063" indent="0" algn="l" defTabSz="1828709" rtl="0" eaLnBrk="1" latinLnBrk="0" hangingPunct="1">
              <a:lnSpc>
                <a:spcPct val="13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Rubik" pitchFamily="2" charset="-79"/>
                <a:ea typeface="+mn-ea"/>
                <a:cs typeface="Rubik" pitchFamily="2" charset="-79"/>
              </a:defRPr>
            </a:lvl4pPr>
            <a:lvl5pPr marL="3657417" indent="0" algn="l" defTabSz="1828709" rtl="0" eaLnBrk="1" latinLnBrk="0" hangingPunct="1">
              <a:lnSpc>
                <a:spcPct val="13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Rubik" pitchFamily="2" charset="-79"/>
                <a:ea typeface="+mn-ea"/>
                <a:cs typeface="Rubik" pitchFamily="2" charset="-79"/>
              </a:defRPr>
            </a:lvl5pPr>
            <a:lvl6pPr marL="5028949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303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7657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011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GB" sz="2000" dirty="0">
                <a:latin typeface="Rubik Medium" pitchFamily="2" charset="-79"/>
              </a:rPr>
              <a:t>1 July 2024</a:t>
            </a:r>
            <a:endParaRPr lang="en-DK" sz="2000" dirty="0">
              <a:latin typeface="Rubik Medium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41821969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BBFE7B5-EF1A-49EC-8E20-E4CB18D58C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06438" y="12283937"/>
            <a:ext cx="12197000" cy="720725"/>
          </a:xfrm>
        </p:spPr>
        <p:txBody>
          <a:bodyPr/>
          <a:lstStyle/>
          <a:p>
            <a:r>
              <a:rPr lang="en-GB" sz="2000" dirty="0">
                <a:solidFill>
                  <a:schemeClr val="accent1"/>
                </a:solidFill>
              </a:rPr>
              <a:t>https://</a:t>
            </a:r>
            <a:r>
              <a:rPr lang="en-GB" sz="2000" dirty="0" err="1">
                <a:solidFill>
                  <a:schemeClr val="accent1"/>
                </a:solidFill>
              </a:rPr>
              <a:t>www.gbif.org</a:t>
            </a:r>
            <a:r>
              <a:rPr lang="en-GB" sz="2000" dirty="0">
                <a:solidFill>
                  <a:schemeClr val="accent1"/>
                </a:solidFill>
              </a:rPr>
              <a:t>/the-</a:t>
            </a:r>
            <a:r>
              <a:rPr lang="en-GB" sz="2000" dirty="0" err="1">
                <a:solidFill>
                  <a:schemeClr val="accent1"/>
                </a:solidFill>
              </a:rPr>
              <a:t>gbif</a:t>
            </a:r>
            <a:r>
              <a:rPr lang="en-GB" sz="2000" dirty="0">
                <a:solidFill>
                  <a:schemeClr val="accent1"/>
                </a:solidFill>
              </a:rPr>
              <a:t>-network 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5168566-63F8-417F-A440-352684CF40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GBIF Participant countries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2407D2E1-931A-2C46-A776-809C34DDAB09}"/>
              </a:ext>
            </a:extLst>
          </p:cNvPr>
          <p:cNvGrpSpPr/>
          <p:nvPr/>
        </p:nvGrpSpPr>
        <p:grpSpPr>
          <a:xfrm>
            <a:off x="1772503" y="6645788"/>
            <a:ext cx="4402936" cy="1538767"/>
            <a:chOff x="376518" y="4968267"/>
            <a:chExt cx="2201611" cy="769434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F153435F-F7D4-5844-87FB-28FA010FCEF3}"/>
                </a:ext>
              </a:extLst>
            </p:cNvPr>
            <p:cNvSpPr/>
            <p:nvPr/>
          </p:nvSpPr>
          <p:spPr>
            <a:xfrm>
              <a:off x="376518" y="5041864"/>
              <a:ext cx="182880" cy="182880"/>
            </a:xfrm>
            <a:prstGeom prst="rect">
              <a:avLst/>
            </a:prstGeom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3991" tIns="143991" rIns="143991" bIns="143991" rtlCol="0" anchor="ctr">
              <a:normAutofit fontScale="25000" lnSpcReduction="20000"/>
            </a:bodyPr>
            <a:lstStyle/>
            <a:p>
              <a:pPr algn="ctr"/>
              <a:endParaRPr lang="en-GB" sz="3200" dirty="0">
                <a:solidFill>
                  <a:schemeClr val="bg1"/>
                </a:solidFill>
              </a:endParaRPr>
            </a:p>
          </p:txBody>
        </p:sp>
        <p:sp>
          <p:nvSpPr>
            <p:cNvPr id="359" name="Rectangle 358">
              <a:extLst>
                <a:ext uri="{FF2B5EF4-FFF2-40B4-BE49-F238E27FC236}">
                  <a16:creationId xmlns:a16="http://schemas.microsoft.com/office/drawing/2014/main" id="{95144AF9-2FBA-0D4E-BFFE-79E367752D66}"/>
                </a:ext>
              </a:extLst>
            </p:cNvPr>
            <p:cNvSpPr/>
            <p:nvPr/>
          </p:nvSpPr>
          <p:spPr>
            <a:xfrm>
              <a:off x="376518" y="5481214"/>
              <a:ext cx="182880" cy="182880"/>
            </a:xfrm>
            <a:prstGeom prst="rect">
              <a:avLst/>
            </a:prstGeom>
            <a:solidFill>
              <a:srgbClr val="B8CEB1"/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3991" tIns="143991" rIns="143991" bIns="143991" rtlCol="0" anchor="ctr">
              <a:normAutofit fontScale="25000" lnSpcReduction="20000"/>
            </a:bodyPr>
            <a:lstStyle/>
            <a:p>
              <a:pPr algn="ctr"/>
              <a:endParaRPr lang="en-GB" sz="3200" dirty="0">
                <a:solidFill>
                  <a:schemeClr val="bg1"/>
                </a:solidFill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CCE56E7F-41BD-B54F-BB7F-3D53B4E6AA56}"/>
                </a:ext>
              </a:extLst>
            </p:cNvPr>
            <p:cNvSpPr txBox="1"/>
            <p:nvPr/>
          </p:nvSpPr>
          <p:spPr>
            <a:xfrm>
              <a:off x="559398" y="4968267"/>
              <a:ext cx="1527586" cy="330084"/>
            </a:xfrm>
            <a:prstGeom prst="rect">
              <a:avLst/>
            </a:prstGeom>
            <a:noFill/>
          </p:spPr>
          <p:txBody>
            <a:bodyPr wrap="square" lIns="143991" tIns="143991" rIns="143991" bIns="143991" rtlCol="0">
              <a:spAutoFit/>
            </a:bodyPr>
            <a:lstStyle/>
            <a:p>
              <a:pPr algn="l">
                <a:buClr>
                  <a:schemeClr val="accent1"/>
                </a:buClr>
              </a:pPr>
              <a:r>
                <a:rPr lang="en-GB" sz="24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Voting Participants</a:t>
              </a:r>
            </a:p>
          </p:txBody>
        </p:sp>
        <p:sp>
          <p:nvSpPr>
            <p:cNvPr id="361" name="TextBox 360">
              <a:extLst>
                <a:ext uri="{FF2B5EF4-FFF2-40B4-BE49-F238E27FC236}">
                  <a16:creationId xmlns:a16="http://schemas.microsoft.com/office/drawing/2014/main" id="{570DB290-55A8-394D-B217-434A2C97B792}"/>
                </a:ext>
              </a:extLst>
            </p:cNvPr>
            <p:cNvSpPr txBox="1"/>
            <p:nvPr/>
          </p:nvSpPr>
          <p:spPr>
            <a:xfrm>
              <a:off x="559398" y="5407617"/>
              <a:ext cx="2018731" cy="330084"/>
            </a:xfrm>
            <a:prstGeom prst="rect">
              <a:avLst/>
            </a:prstGeom>
            <a:noFill/>
          </p:spPr>
          <p:txBody>
            <a:bodyPr wrap="square" lIns="143991" tIns="143991" rIns="143991" bIns="143991" rtlCol="0">
              <a:spAutoFit/>
            </a:bodyPr>
            <a:lstStyle/>
            <a:p>
              <a:pPr algn="l">
                <a:buClr>
                  <a:schemeClr val="accent1"/>
                </a:buClr>
              </a:pPr>
              <a:r>
                <a:rPr lang="en-GB" sz="24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Associate Participants</a:t>
              </a:r>
            </a:p>
          </p:txBody>
        </p:sp>
      </p:grp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C1416644-8117-8DD5-7C82-CDBB5785B977}"/>
              </a:ext>
            </a:extLst>
          </p:cNvPr>
          <p:cNvSpPr txBox="1">
            <a:spLocks/>
          </p:cNvSpPr>
          <p:nvPr/>
        </p:nvSpPr>
        <p:spPr>
          <a:xfrm>
            <a:off x="17483905" y="359389"/>
            <a:ext cx="6192069" cy="717121"/>
          </a:xfrm>
          <a:prstGeom prst="rect">
            <a:avLst/>
          </a:prstGeom>
        </p:spPr>
        <p:txBody>
          <a:bodyPr vert="horz" lIns="89994" tIns="89994" rIns="91434" bIns="89994" rtlCol="0" anchor="ctr">
            <a:normAutofit/>
          </a:bodyPr>
          <a:lstStyle>
            <a:lvl1pPr marL="0" indent="0" algn="ctr" defTabSz="1828709" rtl="0" eaLnBrk="1" latinLnBrk="0" hangingPunct="1">
              <a:lnSpc>
                <a:spcPct val="150000"/>
              </a:lnSpc>
              <a:spcBef>
                <a:spcPts val="2000"/>
              </a:spcBef>
              <a:buClr>
                <a:schemeClr val="accent1"/>
              </a:buClr>
              <a:buFontTx/>
              <a:buNone/>
              <a:defRPr sz="2400" b="0" i="0" kern="1200">
                <a:solidFill>
                  <a:schemeClr val="accent1"/>
                </a:solidFill>
                <a:latin typeface="+mn-lt"/>
                <a:ea typeface="Roboto" panose="02000000000000000000" pitchFamily="2" charset="0"/>
                <a:cs typeface="Rubik Medium" pitchFamily="2" charset="-79"/>
              </a:defRPr>
            </a:lvl1pPr>
            <a:lvl2pPr marL="914354" indent="0" algn="l" defTabSz="1828709" rtl="0" eaLnBrk="1" latinLnBrk="0" hangingPunct="1">
              <a:lnSpc>
                <a:spcPct val="13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Rubik" pitchFamily="2" charset="-79"/>
                <a:ea typeface="+mn-ea"/>
                <a:cs typeface="Rubik" pitchFamily="2" charset="-79"/>
              </a:defRPr>
            </a:lvl2pPr>
            <a:lvl3pPr marL="1828709" indent="0" algn="l" defTabSz="1828709" rtl="0" eaLnBrk="1" latinLnBrk="0" hangingPunct="1">
              <a:lnSpc>
                <a:spcPct val="13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Rubik" pitchFamily="2" charset="-79"/>
                <a:ea typeface="+mn-ea"/>
                <a:cs typeface="Rubik" pitchFamily="2" charset="-79"/>
              </a:defRPr>
            </a:lvl3pPr>
            <a:lvl4pPr marL="2743063" indent="0" algn="l" defTabSz="1828709" rtl="0" eaLnBrk="1" latinLnBrk="0" hangingPunct="1">
              <a:lnSpc>
                <a:spcPct val="13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Rubik" pitchFamily="2" charset="-79"/>
                <a:ea typeface="+mn-ea"/>
                <a:cs typeface="Rubik" pitchFamily="2" charset="-79"/>
              </a:defRPr>
            </a:lvl4pPr>
            <a:lvl5pPr marL="3657417" indent="0" algn="l" defTabSz="1828709" rtl="0" eaLnBrk="1" latinLnBrk="0" hangingPunct="1">
              <a:lnSpc>
                <a:spcPct val="13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Rubik" pitchFamily="2" charset="-79"/>
                <a:ea typeface="+mn-ea"/>
                <a:cs typeface="Rubik" pitchFamily="2" charset="-79"/>
              </a:defRPr>
            </a:lvl5pPr>
            <a:lvl6pPr marL="5028949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303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7657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011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GB" sz="2000" dirty="0">
                <a:latin typeface="Rubik Medium" pitchFamily="2" charset="-79"/>
              </a:rPr>
              <a:t>1  July 2024</a:t>
            </a:r>
            <a:endParaRPr lang="en-DK" sz="2000" dirty="0">
              <a:latin typeface="Rubik Medium" pitchFamily="2" charset="-79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D031DA6-C5A4-15E5-BBB1-A840BA8B032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193" r="4176" b="10389"/>
          <a:stretch/>
        </p:blipFill>
        <p:spPr>
          <a:xfrm>
            <a:off x="7870825" y="3748006"/>
            <a:ext cx="15792450" cy="7807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0533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5D5BD722-EA91-A036-6736-5E17520B4B8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196" r="4099" b="10389"/>
          <a:stretch/>
        </p:blipFill>
        <p:spPr>
          <a:xfrm>
            <a:off x="7870825" y="3748006"/>
            <a:ext cx="15805149" cy="7807407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78706493-2139-B949-8DB1-5B1632C401FA}"/>
              </a:ext>
            </a:extLst>
          </p:cNvPr>
          <p:cNvGrpSpPr/>
          <p:nvPr/>
        </p:nvGrpSpPr>
        <p:grpSpPr>
          <a:xfrm>
            <a:off x="2109788" y="3666120"/>
            <a:ext cx="6861728" cy="1768123"/>
            <a:chOff x="10085791" y="1547581"/>
            <a:chExt cx="2991920" cy="912567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6F34810C-5935-9543-9234-1433405BE53B}"/>
                </a:ext>
              </a:extLst>
            </p:cNvPr>
            <p:cNvSpPr txBox="1"/>
            <p:nvPr/>
          </p:nvSpPr>
          <p:spPr>
            <a:xfrm>
              <a:off x="10085791" y="1547581"/>
              <a:ext cx="1256338" cy="912567"/>
            </a:xfrm>
            <a:prstGeom prst="rect">
              <a:avLst/>
            </a:prstGeom>
            <a:noFill/>
          </p:spPr>
          <p:txBody>
            <a:bodyPr wrap="square" lIns="143991" tIns="143991" rIns="143991" bIns="143991" rtlCol="0" anchor="ctr">
              <a:spAutoFit/>
            </a:bodyPr>
            <a:lstStyle/>
            <a:p>
              <a:pPr>
                <a:buClr>
                  <a:schemeClr val="accent1"/>
                </a:buClr>
              </a:pPr>
              <a:r>
                <a:rPr lang="en-GB" sz="9600" b="1" dirty="0">
                  <a:solidFill>
                    <a:schemeClr val="accent1"/>
                  </a:solidFill>
                  <a:ea typeface="Roboto" panose="02000000000000000000" pitchFamily="2" charset="0"/>
                </a:rPr>
                <a:t>142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29C8CB8C-0882-0147-BC7E-56BCB5EFDC38}"/>
                </a:ext>
              </a:extLst>
            </p:cNvPr>
            <p:cNvSpPr txBox="1"/>
            <p:nvPr/>
          </p:nvSpPr>
          <p:spPr>
            <a:xfrm>
              <a:off x="11179914" y="1769971"/>
              <a:ext cx="1897797" cy="467786"/>
            </a:xfrm>
            <a:prstGeom prst="rect">
              <a:avLst/>
            </a:prstGeom>
            <a:noFill/>
          </p:spPr>
          <p:txBody>
            <a:bodyPr wrap="square" lIns="143991" tIns="143991" rIns="143991" bIns="143991" rtlCol="0" anchor="ctr">
              <a:spAutoFit/>
            </a:bodyPr>
            <a:lstStyle/>
            <a:p>
              <a:pPr>
                <a:defRPr/>
              </a:pPr>
              <a:r>
                <a:rPr lang="en-GB" sz="20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countries/areas with institutions </a:t>
              </a:r>
            </a:p>
            <a:p>
              <a:pPr>
                <a:defRPr/>
              </a:pPr>
              <a:r>
                <a:rPr lang="en-GB" sz="20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sharing data through GBIF</a:t>
              </a:r>
            </a:p>
          </p:txBody>
        </p:sp>
      </p:grp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644F27EC-C770-9EDC-8105-A7FCF3848D1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96019546"/>
              </p:ext>
            </p:extLst>
          </p:nvPr>
        </p:nvGraphicFramePr>
        <p:xfrm>
          <a:off x="706437" y="6006439"/>
          <a:ext cx="8604251" cy="51915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pSp>
        <p:nvGrpSpPr>
          <p:cNvPr id="6" name="Group 5">
            <a:extLst>
              <a:ext uri="{FF2B5EF4-FFF2-40B4-BE49-F238E27FC236}">
                <a16:creationId xmlns:a16="http://schemas.microsoft.com/office/drawing/2014/main" id="{9606CF54-290B-D5E3-AA55-F6294466C67E}"/>
              </a:ext>
            </a:extLst>
          </p:cNvPr>
          <p:cNvGrpSpPr/>
          <p:nvPr/>
        </p:nvGrpSpPr>
        <p:grpSpPr>
          <a:xfrm>
            <a:off x="17143188" y="10659871"/>
            <a:ext cx="6532786" cy="895542"/>
            <a:chOff x="17143188" y="11212761"/>
            <a:chExt cx="6532786" cy="895542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9BF21914-1005-456E-2C7F-27F7C9C18BC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7143188" y="11717539"/>
              <a:ext cx="6532786" cy="390764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769F648D-8E58-BFC5-F651-53F3B34D6133}"/>
                </a:ext>
              </a:extLst>
            </p:cNvPr>
            <p:cNvSpPr txBox="1"/>
            <p:nvPr/>
          </p:nvSpPr>
          <p:spPr>
            <a:xfrm>
              <a:off x="18829776" y="11212761"/>
              <a:ext cx="484619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GB" sz="16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Rubik Medium" pitchFamily="2" charset="-79"/>
                  <a:cs typeface="Rubik Medium" pitchFamily="2" charset="-79"/>
                </a:rPr>
                <a:t>Number of active publishers by country or area</a:t>
              </a:r>
              <a:endParaRPr lang="en-DK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Rubik Medium" pitchFamily="2" charset="-79"/>
                <a:cs typeface="Rubik Medium" pitchFamily="2" charset="-79"/>
              </a:endParaRPr>
            </a:p>
          </p:txBody>
        </p:sp>
      </p:grp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20DB1DA-8308-8848-BDB6-2E25E00938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06438" y="12283937"/>
            <a:ext cx="12196999" cy="720725"/>
          </a:xfrm>
        </p:spPr>
        <p:txBody>
          <a:bodyPr/>
          <a:lstStyle/>
          <a:p>
            <a:r>
              <a:rPr lang="en-GB" sz="2000" dirty="0">
                <a:solidFill>
                  <a:schemeClr val="accent1"/>
                </a:solidFill>
              </a:rPr>
              <a:t>https://</a:t>
            </a:r>
            <a:r>
              <a:rPr lang="en-GB" sz="2000" dirty="0" err="1">
                <a:solidFill>
                  <a:schemeClr val="accent1"/>
                </a:solidFill>
              </a:rPr>
              <a:t>www.gbif.org</a:t>
            </a:r>
            <a:r>
              <a:rPr lang="en-GB" sz="2000" dirty="0">
                <a:solidFill>
                  <a:schemeClr val="accent1"/>
                </a:solidFill>
              </a:rPr>
              <a:t>/publisher/search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2C74CBD-067A-6E4B-900D-207909C4D1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GBIF network of data publishing institutions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A414D32-4404-EB2D-A90B-2C6D7BB32E13}"/>
              </a:ext>
            </a:extLst>
          </p:cNvPr>
          <p:cNvSpPr txBox="1">
            <a:spLocks/>
          </p:cNvSpPr>
          <p:nvPr/>
        </p:nvSpPr>
        <p:spPr>
          <a:xfrm>
            <a:off x="17483905" y="359389"/>
            <a:ext cx="6192069" cy="717121"/>
          </a:xfrm>
          <a:prstGeom prst="rect">
            <a:avLst/>
          </a:prstGeom>
        </p:spPr>
        <p:txBody>
          <a:bodyPr vert="horz" lIns="89994" tIns="89994" rIns="91434" bIns="89994" rtlCol="0" anchor="ctr">
            <a:normAutofit/>
          </a:bodyPr>
          <a:lstStyle>
            <a:lvl1pPr marL="0" indent="0" algn="ctr" defTabSz="1828709" rtl="0" eaLnBrk="1" latinLnBrk="0" hangingPunct="1">
              <a:lnSpc>
                <a:spcPct val="150000"/>
              </a:lnSpc>
              <a:spcBef>
                <a:spcPts val="2000"/>
              </a:spcBef>
              <a:buClr>
                <a:schemeClr val="accent1"/>
              </a:buClr>
              <a:buFontTx/>
              <a:buNone/>
              <a:defRPr sz="2400" b="0" i="0" kern="1200">
                <a:solidFill>
                  <a:schemeClr val="accent1"/>
                </a:solidFill>
                <a:latin typeface="+mn-lt"/>
                <a:ea typeface="Roboto" panose="02000000000000000000" pitchFamily="2" charset="0"/>
                <a:cs typeface="Rubik Medium" pitchFamily="2" charset="-79"/>
              </a:defRPr>
            </a:lvl1pPr>
            <a:lvl2pPr marL="914354" indent="0" algn="l" defTabSz="1828709" rtl="0" eaLnBrk="1" latinLnBrk="0" hangingPunct="1">
              <a:lnSpc>
                <a:spcPct val="13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Rubik" pitchFamily="2" charset="-79"/>
                <a:ea typeface="+mn-ea"/>
                <a:cs typeface="Rubik" pitchFamily="2" charset="-79"/>
              </a:defRPr>
            </a:lvl2pPr>
            <a:lvl3pPr marL="1828709" indent="0" algn="l" defTabSz="1828709" rtl="0" eaLnBrk="1" latinLnBrk="0" hangingPunct="1">
              <a:lnSpc>
                <a:spcPct val="13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Rubik" pitchFamily="2" charset="-79"/>
                <a:ea typeface="+mn-ea"/>
                <a:cs typeface="Rubik" pitchFamily="2" charset="-79"/>
              </a:defRPr>
            </a:lvl3pPr>
            <a:lvl4pPr marL="2743063" indent="0" algn="l" defTabSz="1828709" rtl="0" eaLnBrk="1" latinLnBrk="0" hangingPunct="1">
              <a:lnSpc>
                <a:spcPct val="13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Rubik" pitchFamily="2" charset="-79"/>
                <a:ea typeface="+mn-ea"/>
                <a:cs typeface="Rubik" pitchFamily="2" charset="-79"/>
              </a:defRPr>
            </a:lvl4pPr>
            <a:lvl5pPr marL="3657417" indent="0" algn="l" defTabSz="1828709" rtl="0" eaLnBrk="1" latinLnBrk="0" hangingPunct="1">
              <a:lnSpc>
                <a:spcPct val="13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Rubik" pitchFamily="2" charset="-79"/>
                <a:ea typeface="+mn-ea"/>
                <a:cs typeface="Rubik" pitchFamily="2" charset="-79"/>
              </a:defRPr>
            </a:lvl5pPr>
            <a:lvl6pPr marL="5028949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303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7657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011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GB" sz="2000" dirty="0">
                <a:latin typeface="Rubik Medium" pitchFamily="2" charset="-79"/>
              </a:rPr>
              <a:t>1 July 2024</a:t>
            </a:r>
            <a:endParaRPr lang="en-DK" sz="2000" dirty="0">
              <a:latin typeface="Rubik Medium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964760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B7A7BB2-B10E-6F4E-8BAC-E95773EBAC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06438" y="12283937"/>
            <a:ext cx="17245012" cy="720725"/>
          </a:xfrm>
        </p:spPr>
        <p:txBody>
          <a:bodyPr/>
          <a:lstStyle/>
          <a:p>
            <a:r>
              <a:rPr lang="en-GB" sz="2000" dirty="0">
                <a:solidFill>
                  <a:schemeClr val="accent1"/>
                </a:solidFill>
              </a:rPr>
              <a:t>SOURCE: </a:t>
            </a:r>
            <a:r>
              <a:rPr lang="en-GB" sz="2000" dirty="0" err="1">
                <a:solidFill>
                  <a:schemeClr val="accent1"/>
                </a:solidFill>
              </a:rPr>
              <a:t>Plausible.io</a:t>
            </a:r>
            <a:r>
              <a:rPr lang="en-GB" sz="2000" dirty="0">
                <a:solidFill>
                  <a:schemeClr val="accent1"/>
                </a:solidFill>
              </a:rPr>
              <a:t>. * Effective visits = total visits - (total visits x bounce rate)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D65DF59-E8F6-3D42-AE0B-A91FEE8A10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GBIF.org</a:t>
            </a:r>
            <a:r>
              <a:rPr lang="en-GB" dirty="0"/>
              <a:t> traffic by country: 2024</a:t>
            </a:r>
          </a:p>
        </p:txBody>
      </p:sp>
      <p:graphicFrame>
        <p:nvGraphicFramePr>
          <p:cNvPr id="5" name="Table 12">
            <a:extLst>
              <a:ext uri="{FF2B5EF4-FFF2-40B4-BE49-F238E27FC236}">
                <a16:creationId xmlns:a16="http://schemas.microsoft.com/office/drawing/2014/main" id="{932D6A73-A42B-E94B-BC36-F0D248F4814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06986900"/>
              </p:ext>
            </p:extLst>
          </p:nvPr>
        </p:nvGraphicFramePr>
        <p:xfrm>
          <a:off x="2109788" y="3257553"/>
          <a:ext cx="20162837" cy="8774022"/>
        </p:xfrm>
        <a:graphic>
          <a:graphicData uri="http://schemas.openxmlformats.org/drawingml/2006/table">
            <a:tbl>
              <a:tblPr firstRow="1" bandRow="1">
                <a:tableStyleId>{69012ECD-51FC-41F1-AA8D-1B2483CD663E}</a:tableStyleId>
              </a:tblPr>
              <a:tblGrid>
                <a:gridCol w="1355093">
                  <a:extLst>
                    <a:ext uri="{9D8B030D-6E8A-4147-A177-3AD203B41FA5}">
                      <a16:colId xmlns:a16="http://schemas.microsoft.com/office/drawing/2014/main" val="2445582373"/>
                    </a:ext>
                  </a:extLst>
                </a:gridCol>
                <a:gridCol w="3509660">
                  <a:extLst>
                    <a:ext uri="{9D8B030D-6E8A-4147-A177-3AD203B41FA5}">
                      <a16:colId xmlns:a16="http://schemas.microsoft.com/office/drawing/2014/main" val="1537184645"/>
                    </a:ext>
                  </a:extLst>
                </a:gridCol>
                <a:gridCol w="2402541">
                  <a:extLst>
                    <a:ext uri="{9D8B030D-6E8A-4147-A177-3AD203B41FA5}">
                      <a16:colId xmlns:a16="http://schemas.microsoft.com/office/drawing/2014/main" val="202493507"/>
                    </a:ext>
                  </a:extLst>
                </a:gridCol>
                <a:gridCol w="2402542">
                  <a:extLst>
                    <a:ext uri="{9D8B030D-6E8A-4147-A177-3AD203B41FA5}">
                      <a16:colId xmlns:a16="http://schemas.microsoft.com/office/drawing/2014/main" val="3724425895"/>
                    </a:ext>
                  </a:extLst>
                </a:gridCol>
                <a:gridCol w="2958352">
                  <a:extLst>
                    <a:ext uri="{9D8B030D-6E8A-4147-A177-3AD203B41FA5}">
                      <a16:colId xmlns:a16="http://schemas.microsoft.com/office/drawing/2014/main" val="2751926660"/>
                    </a:ext>
                  </a:extLst>
                </a:gridCol>
                <a:gridCol w="2958353">
                  <a:extLst>
                    <a:ext uri="{9D8B030D-6E8A-4147-A177-3AD203B41FA5}">
                      <a16:colId xmlns:a16="http://schemas.microsoft.com/office/drawing/2014/main" val="3487821056"/>
                    </a:ext>
                  </a:extLst>
                </a:gridCol>
                <a:gridCol w="2008095">
                  <a:extLst>
                    <a:ext uri="{9D8B030D-6E8A-4147-A177-3AD203B41FA5}">
                      <a16:colId xmlns:a16="http://schemas.microsoft.com/office/drawing/2014/main" val="3093841831"/>
                    </a:ext>
                  </a:extLst>
                </a:gridCol>
                <a:gridCol w="2568201">
                  <a:extLst>
                    <a:ext uri="{9D8B030D-6E8A-4147-A177-3AD203B41FA5}">
                      <a16:colId xmlns:a16="http://schemas.microsoft.com/office/drawing/2014/main" val="2745575049"/>
                    </a:ext>
                  </a:extLst>
                </a:gridCol>
              </a:tblGrid>
              <a:tr h="832254">
                <a:tc>
                  <a:txBody>
                    <a:bodyPr/>
                    <a:lstStyle/>
                    <a:p>
                      <a:r>
                        <a:rPr lang="en-GB" sz="1800" b="1" i="0" dirty="0">
                          <a:latin typeface="Rubik SemiBold" pitchFamily="2" charset="-79"/>
                          <a:cs typeface="Rubik SemiBold" pitchFamily="2" charset="-79"/>
                        </a:rPr>
                        <a:t>Rank</a:t>
                      </a:r>
                      <a:endParaRPr lang="en-GB" sz="1800" b="1" i="0" dirty="0">
                        <a:latin typeface="Rubik SemiBold" pitchFamily="2" charset="-79"/>
                        <a:ea typeface="Roboto Condensed Light" panose="02000000000000000000" pitchFamily="2" charset="0"/>
                        <a:cs typeface="Rubik SemiBold" pitchFamily="2" charset="-79"/>
                      </a:endParaRPr>
                    </a:p>
                  </a:txBody>
                  <a:tcPr marL="182868" marR="182868" marT="91434" marB="91434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800" b="1" i="0" dirty="0">
                          <a:latin typeface="Rubik SemiBold" pitchFamily="2" charset="-79"/>
                          <a:cs typeface="Rubik SemiBold" pitchFamily="2" charset="-79"/>
                        </a:rPr>
                        <a:t>Country/Territory</a:t>
                      </a:r>
                      <a:endParaRPr lang="en-GB" sz="1800" b="1" i="0" dirty="0">
                        <a:latin typeface="Rubik SemiBold" pitchFamily="2" charset="-79"/>
                        <a:ea typeface="Roboto Condensed Light" panose="02000000000000000000" pitchFamily="2" charset="0"/>
                        <a:cs typeface="Rubik SemiBold" pitchFamily="2" charset="-79"/>
                      </a:endParaRPr>
                    </a:p>
                  </a:txBody>
                  <a:tcPr marL="182868" marR="182868" marT="91434" marB="91434" anchor="ctr"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800" b="1" i="0" dirty="0">
                          <a:latin typeface="Rubik SemiBold" pitchFamily="2" charset="-79"/>
                          <a:cs typeface="Rubik SemiBold" pitchFamily="2" charset="-79"/>
                        </a:rPr>
                        <a:t>Visitors</a:t>
                      </a:r>
                      <a:endParaRPr lang="en-GB" sz="1800" b="1" i="0" dirty="0">
                        <a:latin typeface="Rubik SemiBold" pitchFamily="2" charset="-79"/>
                        <a:ea typeface="Roboto Condensed Light" panose="02000000000000000000" pitchFamily="2" charset="0"/>
                        <a:cs typeface="Rubik SemiBold" pitchFamily="2" charset="-79"/>
                      </a:endParaRPr>
                    </a:p>
                  </a:txBody>
                  <a:tcPr marL="182868" marR="182868" marT="91434" marB="91434" anchor="ctr"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800" b="1" i="0" dirty="0">
                          <a:latin typeface="Rubik SemiBold" pitchFamily="2" charset="-79"/>
                          <a:cs typeface="Rubik SemiBold" pitchFamily="2" charset="-79"/>
                        </a:rPr>
                        <a:t>Visits</a:t>
                      </a:r>
                      <a:endParaRPr lang="en-GB" sz="1800" b="1" i="0" dirty="0">
                        <a:latin typeface="Rubik SemiBold" pitchFamily="2" charset="-79"/>
                        <a:ea typeface="Roboto Condensed Light" panose="02000000000000000000" pitchFamily="2" charset="0"/>
                        <a:cs typeface="Rubik SemiBold" pitchFamily="2" charset="-79"/>
                      </a:endParaRPr>
                    </a:p>
                  </a:txBody>
                  <a:tcPr marL="182868" marR="182868" marT="91434" marB="91434" anchor="ctr"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800" b="1" i="0" dirty="0">
                          <a:latin typeface="Rubik SemiBold" pitchFamily="2" charset="-79"/>
                          <a:cs typeface="Rubik SemiBold" pitchFamily="2" charset="-79"/>
                        </a:rPr>
                        <a:t>Effective visits*</a:t>
                      </a:r>
                      <a:endParaRPr lang="en-GB" sz="1800" b="1" i="0" dirty="0">
                        <a:latin typeface="Rubik SemiBold" pitchFamily="2" charset="-79"/>
                        <a:ea typeface="Roboto Condensed Light" panose="02000000000000000000" pitchFamily="2" charset="0"/>
                        <a:cs typeface="Rubik SemiBold" pitchFamily="2" charset="-79"/>
                      </a:endParaRPr>
                    </a:p>
                  </a:txBody>
                  <a:tcPr marL="182868" marR="182868" marT="91434" marB="91434" anchor="ctr"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800" b="1" i="0" dirty="0">
                          <a:latin typeface="Rubik SemiBold" pitchFamily="2" charset="-79"/>
                          <a:cs typeface="Rubik SemiBold" pitchFamily="2" charset="-79"/>
                        </a:rPr>
                        <a:t>% Effective visits</a:t>
                      </a:r>
                      <a:endParaRPr lang="en-GB" sz="1800" b="1" i="0" dirty="0">
                        <a:latin typeface="Rubik SemiBold" pitchFamily="2" charset="-79"/>
                        <a:ea typeface="Roboto Condensed Light" panose="02000000000000000000" pitchFamily="2" charset="0"/>
                        <a:cs typeface="Rubik SemiBold" pitchFamily="2" charset="-79"/>
                      </a:endParaRPr>
                    </a:p>
                  </a:txBody>
                  <a:tcPr marL="182868" marR="182868" marT="91434" marB="91434" anchor="ctr"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800" b="1" i="0" dirty="0">
                          <a:latin typeface="Rubik SemiBold" pitchFamily="2" charset="-79"/>
                          <a:cs typeface="Rubik SemiBold" pitchFamily="2" charset="-79"/>
                        </a:rPr>
                        <a:t>2023 rank</a:t>
                      </a:r>
                      <a:endParaRPr lang="en-GB" sz="1800" b="1" i="0" dirty="0">
                        <a:latin typeface="Rubik SemiBold" pitchFamily="2" charset="-79"/>
                        <a:ea typeface="Roboto Condensed Light" panose="02000000000000000000" pitchFamily="2" charset="0"/>
                        <a:cs typeface="Rubik SemiBold" pitchFamily="2" charset="-79"/>
                      </a:endParaRPr>
                    </a:p>
                  </a:txBody>
                  <a:tcPr marL="182868" marR="182868" marT="91434" marB="91434" anchor="ctr"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800" b="1" i="0" dirty="0">
                          <a:latin typeface="Rubik SemiBold" pitchFamily="2" charset="-79"/>
                          <a:cs typeface="Rubik SemiBold" pitchFamily="2" charset="-79"/>
                        </a:rPr>
                        <a:t>Pages / visit</a:t>
                      </a:r>
                      <a:endParaRPr lang="en-GB" sz="1800" b="1" i="0" dirty="0">
                        <a:latin typeface="Rubik SemiBold" pitchFamily="2" charset="-79"/>
                        <a:ea typeface="Roboto Condensed Light" panose="02000000000000000000" pitchFamily="2" charset="0"/>
                        <a:cs typeface="Rubik SemiBold" pitchFamily="2" charset="-79"/>
                      </a:endParaRPr>
                    </a:p>
                  </a:txBody>
                  <a:tcPr marL="182868" marR="182868" marT="91434" marB="91434" anchor="ctr"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84652581"/>
                  </a:ext>
                </a:extLst>
              </a:tr>
              <a:tr h="661814">
                <a:tc>
                  <a:txBody>
                    <a:bodyPr/>
                    <a:lstStyle/>
                    <a:p>
                      <a:pPr algn="ctr"/>
                      <a:r>
                        <a:rPr lang="en-GB" sz="1800" dirty="0"/>
                        <a:t>1</a:t>
                      </a:r>
                      <a:endParaRPr lang="en-GB" sz="1800" dirty="0">
                        <a:latin typeface="Roboto Condensed Light" panose="02000000000000000000" pitchFamily="2" charset="0"/>
                        <a:ea typeface="Roboto Condensed Light" panose="02000000000000000000" pitchFamily="2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800" dirty="0"/>
                        <a:t>United States</a:t>
                      </a:r>
                      <a:endParaRPr lang="en-GB" sz="1800" dirty="0">
                        <a:latin typeface="Roboto Condensed Light" panose="02000000000000000000" pitchFamily="2" charset="0"/>
                        <a:ea typeface="Roboto Condensed Light" panose="02000000000000000000" pitchFamily="2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1828709" rtl="0" eaLnBrk="1" latinLnBrk="0" hangingPunct="1"/>
                      <a:r>
                        <a:rPr lang="en-DK" sz="1800" kern="1200" dirty="0">
                          <a:solidFill>
                            <a:schemeClr val="tx1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</a:rPr>
                        <a:t>455,011</a:t>
                      </a:r>
                    </a:p>
                  </a:txBody>
                  <a:tcPr marL="38100" marR="38100" marT="38100" marB="3810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1828709" rtl="0" eaLnBrk="1" latinLnBrk="0" hangingPunct="1"/>
                      <a:r>
                        <a:rPr lang="en-DK" sz="1800" kern="1200" dirty="0">
                          <a:solidFill>
                            <a:schemeClr val="tx1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</a:rPr>
                        <a:t>455,157</a:t>
                      </a:r>
                    </a:p>
                  </a:txBody>
                  <a:tcPr marL="38100" marR="38100" marT="38100" marB="3810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1828709" rtl="0" eaLnBrk="1" latinLnBrk="0" hangingPunct="1"/>
                      <a:r>
                        <a:rPr lang="en-DK" sz="1800" b="1" kern="1200" dirty="0">
                          <a:solidFill>
                            <a:schemeClr val="tx1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+mn-cs"/>
                        </a:rPr>
                        <a:t>177,511</a:t>
                      </a:r>
                    </a:p>
                  </a:txBody>
                  <a:tcPr marL="38100" marR="38100" marT="38100" marB="3810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1828709" rtl="0" eaLnBrk="1" latinLnBrk="0" hangingPunct="1"/>
                      <a:r>
                        <a:rPr lang="en-DK" sz="1800" kern="1200" dirty="0">
                          <a:solidFill>
                            <a:schemeClr val="tx1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+mn-cs"/>
                        </a:rPr>
                        <a:t>8.89 %</a:t>
                      </a:r>
                    </a:p>
                  </a:txBody>
                  <a:tcPr marL="38100" marR="38100" marT="38100" marB="3810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800" dirty="0">
                          <a:solidFill>
                            <a:schemeClr val="tx1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</a:rPr>
                        <a:t>1</a:t>
                      </a:r>
                      <a:endParaRPr lang="en-GB" sz="1800" dirty="0">
                        <a:solidFill>
                          <a:schemeClr val="tx1"/>
                        </a:solidFill>
                        <a:latin typeface="Source Code Pro" panose="020B0509030403020204" pitchFamily="49" charset="0"/>
                        <a:ea typeface="Source Code Pro" panose="020B0509030403020204" pitchFamily="49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1828709" rtl="0" eaLnBrk="1" latinLnBrk="0" hangingPunct="1"/>
                      <a:r>
                        <a:rPr lang="en-DK" sz="1800" kern="1200" dirty="0">
                          <a:solidFill>
                            <a:schemeClr val="tx1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+mn-cs"/>
                        </a:rPr>
                        <a:t>3.90</a:t>
                      </a:r>
                    </a:p>
                  </a:txBody>
                  <a:tcPr marL="38100" marR="38100" marT="38100" marB="3810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31797122"/>
                  </a:ext>
                </a:extLst>
              </a:tr>
              <a:tr h="661814">
                <a:tc>
                  <a:txBody>
                    <a:bodyPr/>
                    <a:lstStyle/>
                    <a:p>
                      <a:pPr algn="ctr"/>
                      <a:r>
                        <a:rPr lang="en-GB" sz="1800" dirty="0"/>
                        <a:t>2</a:t>
                      </a:r>
                      <a:endParaRPr lang="en-GB" sz="1800" dirty="0">
                        <a:latin typeface="Roboto Condensed Light" panose="02000000000000000000" pitchFamily="2" charset="0"/>
                        <a:ea typeface="Roboto Condensed Light" panose="02000000000000000000" pitchFamily="2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800" dirty="0"/>
                        <a:t>Colombia</a:t>
                      </a:r>
                      <a:endParaRPr lang="en-GB" sz="1800" dirty="0">
                        <a:latin typeface="Roboto Condensed Light" panose="02000000000000000000" pitchFamily="2" charset="0"/>
                        <a:ea typeface="Roboto Condensed Light" panose="02000000000000000000" pitchFamily="2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1828709" rtl="0" eaLnBrk="1" latinLnBrk="0" hangingPunct="1"/>
                      <a:r>
                        <a:rPr lang="en-DK" sz="1800" kern="1200" dirty="0">
                          <a:solidFill>
                            <a:schemeClr val="tx1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</a:rPr>
                        <a:t>191,985</a:t>
                      </a:r>
                    </a:p>
                  </a:txBody>
                  <a:tcPr marL="38100" marR="38100" marT="38100" marB="3810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1828709" rtl="0" eaLnBrk="1" latinLnBrk="0" hangingPunct="1"/>
                      <a:r>
                        <a:rPr lang="en-DK" sz="1800" kern="1200" dirty="0">
                          <a:solidFill>
                            <a:schemeClr val="tx1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</a:rPr>
                        <a:t>248,291</a:t>
                      </a:r>
                    </a:p>
                  </a:txBody>
                  <a:tcPr marL="38100" marR="38100" marT="38100" marB="3810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1828709" rtl="0" eaLnBrk="1" latinLnBrk="0" hangingPunct="1"/>
                      <a:r>
                        <a:rPr lang="en-DK" sz="1800" b="1" kern="1200" dirty="0">
                          <a:solidFill>
                            <a:schemeClr val="tx1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+mn-cs"/>
                        </a:rPr>
                        <a:t>116,697</a:t>
                      </a:r>
                    </a:p>
                  </a:txBody>
                  <a:tcPr marL="38100" marR="38100" marT="38100" marB="3810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1828709" rtl="0" eaLnBrk="1" latinLnBrk="0" hangingPunct="1"/>
                      <a:r>
                        <a:rPr lang="en-DK" sz="1800" kern="1200" dirty="0">
                          <a:solidFill>
                            <a:schemeClr val="tx1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+mn-cs"/>
                        </a:rPr>
                        <a:t>5.10 %</a:t>
                      </a:r>
                    </a:p>
                  </a:txBody>
                  <a:tcPr marL="38100" marR="38100" marT="38100" marB="3810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800" dirty="0">
                          <a:solidFill>
                            <a:schemeClr val="tx1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Roboto Condensed Light" panose="02000000000000000000" pitchFamily="2" charset="0"/>
                        </a:rPr>
                        <a:t>2</a:t>
                      </a:r>
                    </a:p>
                  </a:txBody>
                  <a:tcPr marL="182868" marR="182868" marT="91434" marB="91434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1828709" rtl="0" eaLnBrk="1" latinLnBrk="0" hangingPunct="1"/>
                      <a:r>
                        <a:rPr lang="en-DK" sz="1800" kern="1200" dirty="0">
                          <a:solidFill>
                            <a:schemeClr val="tx1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+mn-cs"/>
                        </a:rPr>
                        <a:t>4.54</a:t>
                      </a:r>
                    </a:p>
                  </a:txBody>
                  <a:tcPr marL="38100" marR="38100" marT="38100" marB="3810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12516897"/>
                  </a:ext>
                </a:extLst>
              </a:tr>
              <a:tr h="661814">
                <a:tc>
                  <a:txBody>
                    <a:bodyPr/>
                    <a:lstStyle/>
                    <a:p>
                      <a:pPr algn="ctr"/>
                      <a:r>
                        <a:rPr lang="en-GB" sz="1800" dirty="0"/>
                        <a:t>3</a:t>
                      </a:r>
                      <a:endParaRPr lang="en-GB" sz="1800" dirty="0">
                        <a:latin typeface="Roboto Condensed Light" panose="02000000000000000000" pitchFamily="2" charset="0"/>
                        <a:ea typeface="Roboto Condensed Light" panose="02000000000000000000" pitchFamily="2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800" dirty="0"/>
                        <a:t>Spain</a:t>
                      </a:r>
                      <a:endParaRPr lang="en-GB" sz="1800" dirty="0">
                        <a:latin typeface="Roboto Condensed Light" panose="02000000000000000000" pitchFamily="2" charset="0"/>
                        <a:ea typeface="Roboto Condensed Light" panose="02000000000000000000" pitchFamily="2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1828709" rtl="0" eaLnBrk="1" latinLnBrk="0" hangingPunct="1"/>
                      <a:r>
                        <a:rPr lang="en-DK" sz="1800" kern="1200" dirty="0">
                          <a:solidFill>
                            <a:schemeClr val="tx1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</a:rPr>
                        <a:t>160,772</a:t>
                      </a:r>
                    </a:p>
                  </a:txBody>
                  <a:tcPr marL="38100" marR="38100" marT="38100" marB="3810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1828709" rtl="0" eaLnBrk="1" latinLnBrk="0" hangingPunct="1"/>
                      <a:r>
                        <a:rPr lang="en-DK" sz="1800" kern="1200" dirty="0">
                          <a:solidFill>
                            <a:schemeClr val="tx1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</a:rPr>
                        <a:t>201,033</a:t>
                      </a:r>
                    </a:p>
                  </a:txBody>
                  <a:tcPr marL="38100" marR="38100" marT="38100" marB="3810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1828709" rtl="0" eaLnBrk="1" latinLnBrk="0" hangingPunct="1"/>
                      <a:r>
                        <a:rPr lang="en-DK" sz="1800" b="1" kern="1200" dirty="0">
                          <a:solidFill>
                            <a:schemeClr val="tx1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+mn-cs"/>
                        </a:rPr>
                        <a:t>98,506</a:t>
                      </a:r>
                    </a:p>
                  </a:txBody>
                  <a:tcPr marL="38100" marR="38100" marT="38100" marB="3810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1828709" rtl="0" eaLnBrk="1" latinLnBrk="0" hangingPunct="1"/>
                      <a:r>
                        <a:rPr lang="en-DK" sz="1800" kern="1200" dirty="0">
                          <a:solidFill>
                            <a:schemeClr val="tx1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+mn-cs"/>
                        </a:rPr>
                        <a:t>4.93 %</a:t>
                      </a:r>
                    </a:p>
                  </a:txBody>
                  <a:tcPr marL="38100" marR="38100" marT="38100" marB="3810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800" dirty="0">
                          <a:solidFill>
                            <a:schemeClr val="tx1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Roboto Condensed Light" panose="02000000000000000000" pitchFamily="2" charset="0"/>
                        </a:rPr>
                        <a:t>8</a:t>
                      </a:r>
                    </a:p>
                  </a:txBody>
                  <a:tcPr marL="182868" marR="182868" marT="91434" marB="91434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1828709" rtl="0" eaLnBrk="1" latinLnBrk="0" hangingPunct="1"/>
                      <a:r>
                        <a:rPr lang="en-DK" sz="1800" kern="1200" dirty="0">
                          <a:solidFill>
                            <a:schemeClr val="tx1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+mn-cs"/>
                        </a:rPr>
                        <a:t>5.77</a:t>
                      </a:r>
                    </a:p>
                  </a:txBody>
                  <a:tcPr marL="38100" marR="38100" marT="38100" marB="3810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76894101"/>
                  </a:ext>
                </a:extLst>
              </a:tr>
              <a:tr h="661814">
                <a:tc>
                  <a:txBody>
                    <a:bodyPr/>
                    <a:lstStyle/>
                    <a:p>
                      <a:pPr algn="ctr"/>
                      <a:r>
                        <a:rPr lang="en-GB" sz="1800" dirty="0"/>
                        <a:t>4</a:t>
                      </a:r>
                      <a:endParaRPr lang="en-GB" sz="1800" dirty="0">
                        <a:latin typeface="Roboto Condensed Light" panose="02000000000000000000" pitchFamily="2" charset="0"/>
                        <a:ea typeface="Roboto Condensed Light" panose="02000000000000000000" pitchFamily="2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800" dirty="0"/>
                        <a:t>France</a:t>
                      </a:r>
                      <a:endParaRPr lang="en-GB" sz="1800" dirty="0">
                        <a:latin typeface="Roboto Condensed Light"/>
                        <a:ea typeface="Roboto Condensed Light" panose="02000000000000000000" pitchFamily="2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1828709" rtl="0" eaLnBrk="1" latinLnBrk="0" hangingPunct="1"/>
                      <a:r>
                        <a:rPr lang="en-DK" sz="1800" kern="1200" dirty="0">
                          <a:solidFill>
                            <a:schemeClr val="tx1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</a:rPr>
                        <a:t>225,289</a:t>
                      </a:r>
                    </a:p>
                  </a:txBody>
                  <a:tcPr marL="38100" marR="38100" marT="38100" marB="3810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1828709" rtl="0" eaLnBrk="1" latinLnBrk="0" hangingPunct="1"/>
                      <a:r>
                        <a:rPr lang="en-DK" sz="1800" kern="1200" dirty="0">
                          <a:solidFill>
                            <a:schemeClr val="tx1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</a:rPr>
                        <a:t>261,902</a:t>
                      </a:r>
                    </a:p>
                  </a:txBody>
                  <a:tcPr marL="38100" marR="38100" marT="38100" marB="3810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1828709" rtl="0" eaLnBrk="1" latinLnBrk="0" hangingPunct="1"/>
                      <a:r>
                        <a:rPr lang="en-DK" sz="1800" b="1" kern="1200" dirty="0">
                          <a:solidFill>
                            <a:schemeClr val="tx1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+mn-cs"/>
                        </a:rPr>
                        <a:t>96,904</a:t>
                      </a:r>
                    </a:p>
                  </a:txBody>
                  <a:tcPr marL="38100" marR="38100" marT="38100" marB="3810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1828709" rtl="0" eaLnBrk="1" latinLnBrk="0" hangingPunct="1"/>
                      <a:r>
                        <a:rPr lang="en-DK" sz="1800" kern="1200" dirty="0">
                          <a:solidFill>
                            <a:schemeClr val="tx1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+mn-cs"/>
                        </a:rPr>
                        <a:t>4.85 %</a:t>
                      </a:r>
                    </a:p>
                  </a:txBody>
                  <a:tcPr marL="38100" marR="38100" marT="38100" marB="3810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800" dirty="0">
                          <a:solidFill>
                            <a:schemeClr val="tx1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Roboto Condensed Light" panose="02000000000000000000" pitchFamily="2" charset="0"/>
                        </a:rPr>
                        <a:t>6</a:t>
                      </a:r>
                    </a:p>
                  </a:txBody>
                  <a:tcPr marL="182868" marR="182868" marT="91434" marB="91434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1828709" rtl="0" eaLnBrk="1" latinLnBrk="0" hangingPunct="1"/>
                      <a:r>
                        <a:rPr lang="en-DK" sz="1800" kern="1200" dirty="0">
                          <a:solidFill>
                            <a:schemeClr val="tx1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+mn-cs"/>
                        </a:rPr>
                        <a:t>3.58</a:t>
                      </a:r>
                    </a:p>
                  </a:txBody>
                  <a:tcPr marL="38100" marR="38100" marT="38100" marB="3810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30920079"/>
                  </a:ext>
                </a:extLst>
              </a:tr>
              <a:tr h="661814">
                <a:tc>
                  <a:txBody>
                    <a:bodyPr/>
                    <a:lstStyle/>
                    <a:p>
                      <a:pPr marL="0" algn="ctr" defTabSz="1828709" rtl="0" eaLnBrk="1" latinLnBrk="0" hangingPunct="1"/>
                      <a:r>
                        <a:rPr lang="en-GB" sz="18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5</a:t>
                      </a:r>
                    </a:p>
                  </a:txBody>
                  <a:tcPr marL="182868" marR="182868" marT="91434" marB="91434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GB" sz="1800" dirty="0"/>
                        <a:t>Indonesia</a:t>
                      </a:r>
                      <a:endParaRPr lang="en-GB" sz="1800" dirty="0">
                        <a:latin typeface="Roboto Condensed Light"/>
                        <a:ea typeface="Roboto Condensed Light" panose="02000000000000000000" pitchFamily="2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1828709" rtl="0" eaLnBrk="1" latinLnBrk="0" hangingPunct="1"/>
                      <a:r>
                        <a:rPr lang="en-DK" sz="1800" kern="1200" dirty="0">
                          <a:solidFill>
                            <a:schemeClr val="tx1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</a:rPr>
                        <a:t>124,138</a:t>
                      </a:r>
                    </a:p>
                  </a:txBody>
                  <a:tcPr marL="38100" marR="38100" marT="38100" marB="3810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1828709" rtl="0" eaLnBrk="1" latinLnBrk="0" hangingPunct="1"/>
                      <a:r>
                        <a:rPr lang="en-DK" sz="1800" kern="1200" dirty="0">
                          <a:solidFill>
                            <a:schemeClr val="tx1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</a:rPr>
                        <a:t>154,549</a:t>
                      </a:r>
                    </a:p>
                  </a:txBody>
                  <a:tcPr marL="38100" marR="38100" marT="38100" marB="3810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1828709" rtl="0" eaLnBrk="1" latinLnBrk="0" hangingPunct="1"/>
                      <a:r>
                        <a:rPr lang="en-DK" sz="1800" b="1" kern="1200" dirty="0">
                          <a:solidFill>
                            <a:schemeClr val="tx1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+mn-cs"/>
                        </a:rPr>
                        <a:t>89,638</a:t>
                      </a:r>
                    </a:p>
                  </a:txBody>
                  <a:tcPr marL="38100" marR="38100" marT="38100" marB="3810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1828709" rtl="0" eaLnBrk="1" latinLnBrk="0" hangingPunct="1"/>
                      <a:r>
                        <a:rPr lang="en-DK" sz="1800" kern="1200" dirty="0">
                          <a:solidFill>
                            <a:schemeClr val="tx1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+mn-cs"/>
                        </a:rPr>
                        <a:t>4.49 %</a:t>
                      </a:r>
                    </a:p>
                  </a:txBody>
                  <a:tcPr marL="38100" marR="38100" marT="38100" marB="3810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800" dirty="0">
                          <a:solidFill>
                            <a:schemeClr val="tx1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Roboto Condensed Light" panose="02000000000000000000" pitchFamily="2" charset="0"/>
                        </a:rPr>
                        <a:t>5</a:t>
                      </a:r>
                    </a:p>
                  </a:txBody>
                  <a:tcPr marL="182868" marR="182868" marT="91434" marB="91434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1828709" rtl="0" eaLnBrk="1" latinLnBrk="0" hangingPunct="1"/>
                      <a:r>
                        <a:rPr lang="en-DK" sz="1800" kern="1200" dirty="0">
                          <a:solidFill>
                            <a:schemeClr val="tx1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+mn-cs"/>
                        </a:rPr>
                        <a:t>5.51</a:t>
                      </a:r>
                    </a:p>
                  </a:txBody>
                  <a:tcPr marL="38100" marR="38100" marT="38100" marB="3810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77059773"/>
                  </a:ext>
                </a:extLst>
              </a:tr>
              <a:tr h="661814">
                <a:tc>
                  <a:txBody>
                    <a:bodyPr/>
                    <a:lstStyle/>
                    <a:p>
                      <a:pPr marL="0" algn="ctr" defTabSz="1828709" rtl="0" eaLnBrk="1" latinLnBrk="0" hangingPunct="1"/>
                      <a:r>
                        <a:rPr lang="en-GB" sz="18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6</a:t>
                      </a:r>
                    </a:p>
                  </a:txBody>
                  <a:tcPr marL="182868" marR="182868" marT="91434" marB="91434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800" dirty="0"/>
                        <a:t>Mexico</a:t>
                      </a:r>
                      <a:endParaRPr lang="en-GB" sz="1800" dirty="0">
                        <a:latin typeface="Roboto Condensed Light" panose="02000000000000000000" pitchFamily="2" charset="0"/>
                        <a:ea typeface="Roboto Condensed Light" panose="02000000000000000000" pitchFamily="2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1828709" rtl="0" eaLnBrk="1" latinLnBrk="0" hangingPunct="1"/>
                      <a:r>
                        <a:rPr lang="en-DK" sz="1800" kern="1200" dirty="0">
                          <a:solidFill>
                            <a:schemeClr val="tx1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</a:rPr>
                        <a:t>178,393</a:t>
                      </a:r>
                    </a:p>
                  </a:txBody>
                  <a:tcPr marL="38100" marR="38100" marT="38100" marB="3810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1828709" rtl="0" eaLnBrk="1" latinLnBrk="0" hangingPunct="1"/>
                      <a:r>
                        <a:rPr lang="en-DK" sz="1800" kern="1200" dirty="0">
                          <a:solidFill>
                            <a:schemeClr val="tx1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</a:rPr>
                        <a:t>211,009</a:t>
                      </a:r>
                    </a:p>
                  </a:txBody>
                  <a:tcPr marL="38100" marR="38100" marT="38100" marB="3810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1828709" rtl="0" eaLnBrk="1" latinLnBrk="0" hangingPunct="1"/>
                      <a:r>
                        <a:rPr lang="en-DK" sz="1800" b="1" kern="1200" dirty="0">
                          <a:solidFill>
                            <a:schemeClr val="tx1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+mn-cs"/>
                        </a:rPr>
                        <a:t>88,624</a:t>
                      </a:r>
                    </a:p>
                  </a:txBody>
                  <a:tcPr marL="38100" marR="38100" marT="38100" marB="3810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1828709" rtl="0" eaLnBrk="1" latinLnBrk="0" hangingPunct="1"/>
                      <a:r>
                        <a:rPr lang="en-DK" sz="1800" kern="1200" dirty="0">
                          <a:solidFill>
                            <a:schemeClr val="tx1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+mn-cs"/>
                        </a:rPr>
                        <a:t>4.44 %</a:t>
                      </a:r>
                    </a:p>
                  </a:txBody>
                  <a:tcPr marL="38100" marR="38100" marT="38100" marB="3810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800" dirty="0">
                          <a:solidFill>
                            <a:schemeClr val="tx1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Roboto Condensed Light" panose="02000000000000000000" pitchFamily="2" charset="0"/>
                        </a:rPr>
                        <a:t>4</a:t>
                      </a:r>
                    </a:p>
                  </a:txBody>
                  <a:tcPr marL="182868" marR="182868" marT="91434" marB="91434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1828709" rtl="0" eaLnBrk="1" latinLnBrk="0" hangingPunct="1"/>
                      <a:r>
                        <a:rPr lang="en-DK" sz="1800" kern="1200" dirty="0">
                          <a:solidFill>
                            <a:schemeClr val="tx1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+mn-cs"/>
                        </a:rPr>
                        <a:t>4.41</a:t>
                      </a:r>
                    </a:p>
                  </a:txBody>
                  <a:tcPr marL="38100" marR="38100" marT="38100" marB="3810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31789635"/>
                  </a:ext>
                </a:extLst>
              </a:tr>
              <a:tr h="661814">
                <a:tc>
                  <a:txBody>
                    <a:bodyPr/>
                    <a:lstStyle/>
                    <a:p>
                      <a:pPr marL="0" algn="ctr" defTabSz="1828709" rtl="0" eaLnBrk="1" latinLnBrk="0" hangingPunct="1"/>
                      <a:r>
                        <a:rPr lang="en-GB" sz="18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7</a:t>
                      </a:r>
                    </a:p>
                  </a:txBody>
                  <a:tcPr marL="182868" marR="182868" marT="91434" marB="91434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800" dirty="0"/>
                        <a:t>Germany</a:t>
                      </a:r>
                      <a:endParaRPr lang="en-GB" sz="1800" dirty="0">
                        <a:latin typeface="Roboto Condensed Light"/>
                        <a:ea typeface="Roboto Condensed Light" panose="02000000000000000000" pitchFamily="2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1828709" rtl="0" eaLnBrk="1" latinLnBrk="0" hangingPunct="1"/>
                      <a:r>
                        <a:rPr lang="en-DK" sz="1800" kern="1200" dirty="0">
                          <a:solidFill>
                            <a:schemeClr val="tx1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</a:rPr>
                        <a:t>164,959</a:t>
                      </a:r>
                    </a:p>
                  </a:txBody>
                  <a:tcPr marL="38100" marR="38100" marT="38100" marB="3810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1828709" rtl="0" eaLnBrk="1" latinLnBrk="0" hangingPunct="1"/>
                      <a:r>
                        <a:rPr lang="en-DK" sz="1800" kern="1200" dirty="0">
                          <a:solidFill>
                            <a:schemeClr val="tx1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</a:rPr>
                        <a:t>195,656</a:t>
                      </a:r>
                    </a:p>
                  </a:txBody>
                  <a:tcPr marL="38100" marR="38100" marT="38100" marB="3810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1828709" rtl="0" eaLnBrk="1" latinLnBrk="0" hangingPunct="1"/>
                      <a:r>
                        <a:rPr lang="en-DK" sz="1800" b="1" kern="1200" dirty="0">
                          <a:solidFill>
                            <a:schemeClr val="tx1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+mn-cs"/>
                        </a:rPr>
                        <a:t>80,219</a:t>
                      </a:r>
                    </a:p>
                  </a:txBody>
                  <a:tcPr marL="38100" marR="38100" marT="38100" marB="3810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1828709" rtl="0" eaLnBrk="1" latinLnBrk="0" hangingPunct="1"/>
                      <a:r>
                        <a:rPr lang="en-DK" sz="1800" kern="1200" dirty="0">
                          <a:solidFill>
                            <a:schemeClr val="tx1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+mn-cs"/>
                        </a:rPr>
                        <a:t>4.02 %</a:t>
                      </a:r>
                    </a:p>
                  </a:txBody>
                  <a:tcPr marL="38100" marR="38100" marT="38100" marB="3810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800" dirty="0">
                          <a:solidFill>
                            <a:schemeClr val="tx1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Roboto Condensed Light" panose="02000000000000000000" pitchFamily="2" charset="0"/>
                        </a:rPr>
                        <a:t>9</a:t>
                      </a:r>
                    </a:p>
                  </a:txBody>
                  <a:tcPr marL="182868" marR="182868" marT="91434" marB="91434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1828709" rtl="0" eaLnBrk="1" latinLnBrk="0" hangingPunct="1"/>
                      <a:r>
                        <a:rPr lang="en-DK" sz="1800" kern="1200" dirty="0">
                          <a:solidFill>
                            <a:schemeClr val="tx1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+mn-cs"/>
                        </a:rPr>
                        <a:t>4.84</a:t>
                      </a:r>
                    </a:p>
                  </a:txBody>
                  <a:tcPr marL="38100" marR="38100" marT="38100" marB="3810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17378052"/>
                  </a:ext>
                </a:extLst>
              </a:tr>
              <a:tr h="661814">
                <a:tc>
                  <a:txBody>
                    <a:bodyPr/>
                    <a:lstStyle/>
                    <a:p>
                      <a:pPr marL="0" algn="ctr" defTabSz="1828709" rtl="0" eaLnBrk="1" latinLnBrk="0" hangingPunct="1"/>
                      <a:r>
                        <a:rPr lang="en-GB" sz="18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8</a:t>
                      </a:r>
                    </a:p>
                  </a:txBody>
                  <a:tcPr marL="182868" marR="182868" marT="91434" marB="91434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800" dirty="0"/>
                        <a:t>Brazil</a:t>
                      </a:r>
                      <a:endParaRPr lang="en-GB" sz="1800" dirty="0">
                        <a:latin typeface="Roboto Condensed Light"/>
                        <a:ea typeface="Roboto Condensed Light" panose="02000000000000000000" pitchFamily="2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1828709" rtl="0" eaLnBrk="1" latinLnBrk="0" hangingPunct="1"/>
                      <a:r>
                        <a:rPr lang="en-DK" sz="1800" kern="1200" dirty="0">
                          <a:solidFill>
                            <a:schemeClr val="tx1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</a:rPr>
                        <a:t>190,221</a:t>
                      </a:r>
                    </a:p>
                  </a:txBody>
                  <a:tcPr marL="38100" marR="38100" marT="38100" marB="3810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1828709" rtl="0" eaLnBrk="1" latinLnBrk="0" hangingPunct="1"/>
                      <a:r>
                        <a:rPr lang="en-DK" sz="1800" kern="1200" dirty="0">
                          <a:solidFill>
                            <a:schemeClr val="tx1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</a:rPr>
                        <a:t>220,258</a:t>
                      </a:r>
                    </a:p>
                  </a:txBody>
                  <a:tcPr marL="38100" marR="38100" marT="38100" marB="3810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1828709" rtl="0" eaLnBrk="1" latinLnBrk="0" hangingPunct="1"/>
                      <a:r>
                        <a:rPr lang="en-DK" sz="1800" b="1" kern="1200" dirty="0">
                          <a:solidFill>
                            <a:schemeClr val="tx1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+mn-cs"/>
                        </a:rPr>
                        <a:t>77,090</a:t>
                      </a:r>
                    </a:p>
                  </a:txBody>
                  <a:tcPr marL="38100" marR="38100" marT="38100" marB="3810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1828709" rtl="0" eaLnBrk="1" latinLnBrk="0" hangingPunct="1"/>
                      <a:r>
                        <a:rPr lang="en-DK" sz="1800" kern="1200" dirty="0">
                          <a:solidFill>
                            <a:schemeClr val="tx1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+mn-cs"/>
                        </a:rPr>
                        <a:t>3.86 %</a:t>
                      </a:r>
                    </a:p>
                  </a:txBody>
                  <a:tcPr marL="38100" marR="38100" marT="38100" marB="3810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800" dirty="0">
                          <a:solidFill>
                            <a:schemeClr val="tx1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Roboto Condensed Light" panose="02000000000000000000" pitchFamily="2" charset="0"/>
                        </a:rPr>
                        <a:t>3</a:t>
                      </a:r>
                    </a:p>
                  </a:txBody>
                  <a:tcPr marL="182868" marR="182868" marT="91434" marB="91434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1828709" rtl="0" eaLnBrk="1" latinLnBrk="0" hangingPunct="1"/>
                      <a:r>
                        <a:rPr lang="en-DK" sz="1800" kern="1200" dirty="0">
                          <a:solidFill>
                            <a:schemeClr val="tx1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+mn-cs"/>
                        </a:rPr>
                        <a:t>2.43</a:t>
                      </a:r>
                    </a:p>
                  </a:txBody>
                  <a:tcPr marL="38100" marR="38100" marT="38100" marB="3810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0081027"/>
                  </a:ext>
                </a:extLst>
              </a:tr>
              <a:tr h="661814">
                <a:tc>
                  <a:txBody>
                    <a:bodyPr/>
                    <a:lstStyle/>
                    <a:p>
                      <a:pPr algn="ctr"/>
                      <a:r>
                        <a:rPr lang="en-GB" sz="1800" dirty="0"/>
                        <a:t>9</a:t>
                      </a:r>
                      <a:endParaRPr lang="en-GB" sz="1800" dirty="0">
                        <a:latin typeface="Roboto Condensed Light" panose="02000000000000000000" pitchFamily="2" charset="0"/>
                        <a:ea typeface="Roboto Condensed Light" panose="02000000000000000000" pitchFamily="2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800" dirty="0"/>
                        <a:t>China</a:t>
                      </a:r>
                      <a:endParaRPr lang="en-GB" sz="1800" dirty="0">
                        <a:latin typeface="Roboto Condensed Light" panose="02000000000000000000" pitchFamily="2" charset="0"/>
                        <a:ea typeface="Roboto Condensed Light" panose="02000000000000000000" pitchFamily="2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1828709" rtl="0" eaLnBrk="1" latinLnBrk="0" hangingPunct="1"/>
                      <a:r>
                        <a:rPr lang="en-DK" sz="1800" kern="1200" dirty="0">
                          <a:solidFill>
                            <a:schemeClr val="tx1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</a:rPr>
                        <a:t>470,435</a:t>
                      </a:r>
                    </a:p>
                  </a:txBody>
                  <a:tcPr marL="38100" marR="38100" marT="38100" marB="3810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1828709" rtl="0" eaLnBrk="1" latinLnBrk="0" hangingPunct="1"/>
                      <a:r>
                        <a:rPr lang="en-DK" sz="1800" kern="1200" dirty="0">
                          <a:solidFill>
                            <a:schemeClr val="tx1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</a:rPr>
                        <a:t>469,619</a:t>
                      </a:r>
                    </a:p>
                  </a:txBody>
                  <a:tcPr marL="38100" marR="38100" marT="38100" marB="3810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1828709" rtl="0" eaLnBrk="1" latinLnBrk="0" hangingPunct="1"/>
                      <a:r>
                        <a:rPr lang="en-DK" sz="1800" b="1" kern="1200" dirty="0">
                          <a:solidFill>
                            <a:schemeClr val="tx1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+mn-cs"/>
                        </a:rPr>
                        <a:t>70,443</a:t>
                      </a:r>
                    </a:p>
                  </a:txBody>
                  <a:tcPr marL="38100" marR="38100" marT="38100" marB="3810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1828709" rtl="0" eaLnBrk="1" latinLnBrk="0" hangingPunct="1"/>
                      <a:r>
                        <a:rPr lang="en-DK" sz="1800" kern="1200" dirty="0">
                          <a:solidFill>
                            <a:schemeClr val="tx1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+mn-cs"/>
                        </a:rPr>
                        <a:t>3.53 %</a:t>
                      </a:r>
                    </a:p>
                  </a:txBody>
                  <a:tcPr marL="38100" marR="38100" marT="38100" marB="3810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800" dirty="0">
                          <a:solidFill>
                            <a:schemeClr val="tx1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Roboto Condensed Light" panose="02000000000000000000" pitchFamily="2" charset="0"/>
                        </a:rPr>
                        <a:t>7</a:t>
                      </a:r>
                    </a:p>
                  </a:txBody>
                  <a:tcPr marL="182868" marR="182868" marT="91434" marB="91434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1828709" rtl="0" eaLnBrk="1" latinLnBrk="0" hangingPunct="1"/>
                      <a:r>
                        <a:rPr lang="en-DK" sz="1800" kern="1200" dirty="0">
                          <a:solidFill>
                            <a:schemeClr val="tx1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+mn-cs"/>
                        </a:rPr>
                        <a:t>2.65</a:t>
                      </a:r>
                    </a:p>
                  </a:txBody>
                  <a:tcPr marL="38100" marR="38100" marT="38100" marB="3810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99615403"/>
                  </a:ext>
                </a:extLst>
              </a:tr>
              <a:tr h="661814">
                <a:tc>
                  <a:txBody>
                    <a:bodyPr/>
                    <a:lstStyle/>
                    <a:p>
                      <a:pPr algn="ctr"/>
                      <a:r>
                        <a:rPr lang="en-GB" sz="1800" dirty="0"/>
                        <a:t>10</a:t>
                      </a:r>
                      <a:endParaRPr lang="en-GB" sz="1800" dirty="0">
                        <a:latin typeface="Roboto Condensed Light" panose="02000000000000000000" pitchFamily="2" charset="0"/>
                        <a:ea typeface="Roboto Condensed Light" panose="02000000000000000000" pitchFamily="2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800" dirty="0"/>
                        <a:t>United Kingdom</a:t>
                      </a:r>
                      <a:endParaRPr lang="en-GB" sz="1800" dirty="0">
                        <a:latin typeface="Roboto Condensed Light"/>
                        <a:ea typeface="Roboto Condensed Light" panose="02000000000000000000" pitchFamily="2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1828709" rtl="0" eaLnBrk="1" latinLnBrk="0" hangingPunct="1"/>
                      <a:r>
                        <a:rPr lang="en-DK" sz="1800" kern="1200" dirty="0">
                          <a:solidFill>
                            <a:schemeClr val="tx1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</a:rPr>
                        <a:t>113,386</a:t>
                      </a:r>
                    </a:p>
                  </a:txBody>
                  <a:tcPr marL="38100" marR="38100" marT="38100" marB="3810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1828709" rtl="0" eaLnBrk="1" latinLnBrk="0" hangingPunct="1"/>
                      <a:r>
                        <a:rPr lang="en-DK" sz="1800" kern="1200" dirty="0">
                          <a:solidFill>
                            <a:schemeClr val="tx1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</a:rPr>
                        <a:t>140,144</a:t>
                      </a:r>
                    </a:p>
                  </a:txBody>
                  <a:tcPr marL="38100" marR="38100" marT="38100" marB="3810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1828709" rtl="0" eaLnBrk="1" latinLnBrk="0" hangingPunct="1"/>
                      <a:r>
                        <a:rPr lang="en-DK" sz="1800" b="1" kern="1200" dirty="0">
                          <a:solidFill>
                            <a:schemeClr val="tx1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+mn-cs"/>
                        </a:rPr>
                        <a:t>61,663</a:t>
                      </a:r>
                    </a:p>
                  </a:txBody>
                  <a:tcPr marL="38100" marR="38100" marT="38100" marB="3810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1828709" rtl="0" eaLnBrk="1" latinLnBrk="0" hangingPunct="1"/>
                      <a:r>
                        <a:rPr lang="en-DK" sz="1800" kern="1200" dirty="0">
                          <a:solidFill>
                            <a:schemeClr val="tx1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+mn-cs"/>
                        </a:rPr>
                        <a:t>3.09 %</a:t>
                      </a:r>
                    </a:p>
                  </a:txBody>
                  <a:tcPr marL="38100" marR="38100" marT="38100" marB="3810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800" dirty="0">
                          <a:solidFill>
                            <a:schemeClr val="tx1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Roboto Condensed Light" panose="02000000000000000000" pitchFamily="2" charset="0"/>
                        </a:rPr>
                        <a:t>11</a:t>
                      </a:r>
                    </a:p>
                  </a:txBody>
                  <a:tcPr marL="182868" marR="182868" marT="91434" marB="91434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1828709" rtl="0" eaLnBrk="1" latinLnBrk="0" hangingPunct="1"/>
                      <a:r>
                        <a:rPr lang="en-DK" sz="1800" kern="1200" dirty="0">
                          <a:solidFill>
                            <a:schemeClr val="tx1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+mn-cs"/>
                        </a:rPr>
                        <a:t>4.97</a:t>
                      </a:r>
                    </a:p>
                  </a:txBody>
                  <a:tcPr marL="38100" marR="38100" marT="38100" marB="3810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47924155"/>
                  </a:ext>
                </a:extLst>
              </a:tr>
              <a:tr h="661814">
                <a:tc>
                  <a:txBody>
                    <a:bodyPr/>
                    <a:lstStyle/>
                    <a:p>
                      <a:pPr marL="0" algn="ctr" defTabSz="1828709" rtl="0" eaLnBrk="1" latinLnBrk="0" hangingPunct="1"/>
                      <a:r>
                        <a:rPr lang="en-GB" sz="18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10</a:t>
                      </a:r>
                    </a:p>
                  </a:txBody>
                  <a:tcPr marL="182868" marR="182868" marT="91434" marB="91434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1828709" rtl="0" eaLnBrk="1" latinLnBrk="0" hangingPunct="1"/>
                      <a:r>
                        <a:rPr lang="en-GB" sz="18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India</a:t>
                      </a:r>
                    </a:p>
                  </a:txBody>
                  <a:tcPr marL="182868" marR="182868" marT="91434" marB="91434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1828709" rtl="0" eaLnBrk="1" latinLnBrk="0" hangingPunct="1"/>
                      <a:r>
                        <a:rPr lang="en-DK" sz="1800" kern="1200" dirty="0">
                          <a:solidFill>
                            <a:schemeClr val="tx1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</a:rPr>
                        <a:t>145,453</a:t>
                      </a:r>
                    </a:p>
                  </a:txBody>
                  <a:tcPr marL="38100" marR="38100" marT="38100" marB="3810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1828709" rtl="0" eaLnBrk="1" latinLnBrk="0" hangingPunct="1"/>
                      <a:r>
                        <a:rPr lang="en-DK" sz="1800" kern="1200" dirty="0">
                          <a:solidFill>
                            <a:schemeClr val="tx1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</a:rPr>
                        <a:t>162,132</a:t>
                      </a:r>
                    </a:p>
                  </a:txBody>
                  <a:tcPr marL="38100" marR="38100" marT="38100" marB="3810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1828709" rtl="0" eaLnBrk="1" latinLnBrk="0" hangingPunct="1"/>
                      <a:r>
                        <a:rPr lang="en-DK" sz="1800" b="1" kern="1200" dirty="0">
                          <a:solidFill>
                            <a:schemeClr val="tx1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+mn-cs"/>
                        </a:rPr>
                        <a:t>61,610</a:t>
                      </a:r>
                    </a:p>
                  </a:txBody>
                  <a:tcPr marL="38100" marR="38100" marT="38100" marB="3810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1828709" rtl="0" eaLnBrk="1" latinLnBrk="0" hangingPunct="1"/>
                      <a:r>
                        <a:rPr lang="en-DK" sz="1800" kern="1200" dirty="0">
                          <a:solidFill>
                            <a:schemeClr val="tx1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+mn-cs"/>
                        </a:rPr>
                        <a:t>3.09 %</a:t>
                      </a:r>
                    </a:p>
                  </a:txBody>
                  <a:tcPr marL="38100" marR="38100" marT="38100" marB="3810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1828709" rtl="0" eaLnBrk="1" latinLnBrk="0" hangingPunct="1"/>
                      <a:r>
                        <a:rPr lang="en-GB" sz="1800" kern="1200" dirty="0">
                          <a:solidFill>
                            <a:schemeClr val="tx1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+mn-cs"/>
                        </a:rPr>
                        <a:t>10</a:t>
                      </a:r>
                    </a:p>
                  </a:txBody>
                  <a:tcPr marL="182868" marR="182868" marT="91434" marB="91434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1828709" rtl="0" eaLnBrk="1" latinLnBrk="0" hangingPunct="1"/>
                      <a:r>
                        <a:rPr lang="en-DK" sz="1800" kern="1200" dirty="0">
                          <a:solidFill>
                            <a:schemeClr val="tx1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+mn-cs"/>
                        </a:rPr>
                        <a:t>5.82</a:t>
                      </a:r>
                    </a:p>
                  </a:txBody>
                  <a:tcPr marL="38100" marR="38100" marT="38100" marB="3810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32788672"/>
                  </a:ext>
                </a:extLst>
              </a:tr>
              <a:tr h="661814">
                <a:tc>
                  <a:txBody>
                    <a:bodyPr/>
                    <a:lstStyle/>
                    <a:p>
                      <a:pPr algn="ctr"/>
                      <a:endParaRPr lang="en-GB" sz="2000" b="1" dirty="0">
                        <a:latin typeface="Roboto Condensed Light" panose="02000000000000000000" pitchFamily="2" charset="0"/>
                        <a:ea typeface="Roboto Condensed Light" panose="02000000000000000000" pitchFamily="2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800" b="1" dirty="0"/>
                        <a:t>TOTAL</a:t>
                      </a:r>
                      <a:endParaRPr lang="en-GB" sz="1800" b="1" dirty="0">
                        <a:latin typeface="Roboto Condensed Light" panose="02000000000000000000" pitchFamily="2" charset="0"/>
                        <a:ea typeface="Roboto Condensed Light" panose="02000000000000000000" pitchFamily="2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800" b="1" dirty="0">
                          <a:latin typeface="Source Code Pro" panose="020B0509030403020204" pitchFamily="49" charset="0"/>
                          <a:ea typeface="Source Code Pro" panose="020B0509030403020204" pitchFamily="49" charset="0"/>
                        </a:rPr>
                        <a:t>4,056,383</a:t>
                      </a:r>
                      <a:endParaRPr lang="en-GB" sz="1800" b="1" dirty="0">
                        <a:latin typeface="Source Code Pro" panose="020B0509030403020204" pitchFamily="49" charset="0"/>
                        <a:ea typeface="Source Code Pro" panose="020B0509030403020204" pitchFamily="49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800" b="1" dirty="0">
                          <a:latin typeface="Source Code Pro" panose="020B0509030403020204" pitchFamily="49" charset="0"/>
                          <a:ea typeface="Source Code Pro" panose="020B0509030403020204" pitchFamily="49" charset="0"/>
                        </a:rPr>
                        <a:t>4,992,188</a:t>
                      </a:r>
                      <a:endParaRPr lang="en-GB" sz="1800" b="1" dirty="0">
                        <a:latin typeface="Source Code Pro" panose="020B0509030403020204" pitchFamily="49" charset="0"/>
                        <a:ea typeface="Source Code Pro" panose="020B0509030403020204" pitchFamily="49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800" b="1" dirty="0">
                          <a:latin typeface="Source Code Pro" panose="020B0509030403020204" pitchFamily="49" charset="0"/>
                          <a:ea typeface="Source Code Pro" panose="020B0509030403020204" pitchFamily="49" charset="0"/>
                        </a:rPr>
                        <a:t>1,996,875</a:t>
                      </a:r>
                      <a:endParaRPr lang="en-GB" sz="1800" b="1" dirty="0">
                        <a:latin typeface="Source Code Pro" panose="020B0509030403020204" pitchFamily="49" charset="0"/>
                        <a:ea typeface="Source Code Pro" panose="020B0509030403020204" pitchFamily="49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800" b="1" dirty="0">
                          <a:latin typeface="Source Code Pro" panose="020B0509030403020204" pitchFamily="49" charset="0"/>
                          <a:ea typeface="Source Code Pro" panose="020B0509030403020204" pitchFamily="49" charset="0"/>
                        </a:rPr>
                        <a:t>100.00%</a:t>
                      </a:r>
                      <a:endParaRPr lang="en-GB" sz="1800" b="1" dirty="0">
                        <a:latin typeface="Source Code Pro" panose="020B0509030403020204" pitchFamily="49" charset="0"/>
                        <a:ea typeface="Source Code Pro" panose="020B0509030403020204" pitchFamily="49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GB" sz="1800" dirty="0">
                        <a:latin typeface="Source Code Pro" panose="020B0509030403020204" pitchFamily="49" charset="0"/>
                        <a:ea typeface="Source Code Pro" panose="020B0509030403020204" pitchFamily="49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800" b="1" dirty="0">
                          <a:latin typeface="Source Code Pro" panose="020B0509030403020204" pitchFamily="49" charset="0"/>
                          <a:ea typeface="Source Code Pro" panose="020B0509030403020204" pitchFamily="49" charset="0"/>
                        </a:rPr>
                        <a:t>4.38</a:t>
                      </a:r>
                      <a:endParaRPr lang="en-GB" sz="1800" b="1" dirty="0">
                        <a:latin typeface="Source Code Pro" panose="020B0509030403020204" pitchFamily="49" charset="0"/>
                        <a:ea typeface="Source Code Pro" panose="020B0509030403020204" pitchFamily="49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92286993"/>
                  </a:ext>
                </a:extLst>
              </a:tr>
            </a:tbl>
          </a:graphicData>
        </a:graphic>
      </p:graphicFrame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2FB038-B420-003F-C7FA-60808734921B}"/>
              </a:ext>
            </a:extLst>
          </p:cNvPr>
          <p:cNvSpPr txBox="1">
            <a:spLocks/>
          </p:cNvSpPr>
          <p:nvPr/>
        </p:nvSpPr>
        <p:spPr>
          <a:xfrm>
            <a:off x="17483905" y="359389"/>
            <a:ext cx="6192069" cy="717121"/>
          </a:xfrm>
          <a:prstGeom prst="rect">
            <a:avLst/>
          </a:prstGeom>
        </p:spPr>
        <p:txBody>
          <a:bodyPr vert="horz" lIns="89994" tIns="89994" rIns="91434" bIns="89994" rtlCol="0" anchor="ctr">
            <a:normAutofit/>
          </a:bodyPr>
          <a:lstStyle>
            <a:lvl1pPr marL="0" indent="0" algn="ctr" defTabSz="1828709" rtl="0" eaLnBrk="1" latinLnBrk="0" hangingPunct="1">
              <a:lnSpc>
                <a:spcPct val="150000"/>
              </a:lnSpc>
              <a:spcBef>
                <a:spcPts val="2000"/>
              </a:spcBef>
              <a:buClr>
                <a:schemeClr val="accent1"/>
              </a:buClr>
              <a:buFontTx/>
              <a:buNone/>
              <a:defRPr sz="2400" b="0" i="0" kern="1200">
                <a:solidFill>
                  <a:schemeClr val="accent1"/>
                </a:solidFill>
                <a:latin typeface="+mn-lt"/>
                <a:ea typeface="Roboto" panose="02000000000000000000" pitchFamily="2" charset="0"/>
                <a:cs typeface="Rubik Medium" pitchFamily="2" charset="-79"/>
              </a:defRPr>
            </a:lvl1pPr>
            <a:lvl2pPr marL="914354" indent="0" algn="l" defTabSz="1828709" rtl="0" eaLnBrk="1" latinLnBrk="0" hangingPunct="1">
              <a:lnSpc>
                <a:spcPct val="13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Rubik" pitchFamily="2" charset="-79"/>
                <a:ea typeface="+mn-ea"/>
                <a:cs typeface="Rubik" pitchFamily="2" charset="-79"/>
              </a:defRPr>
            </a:lvl2pPr>
            <a:lvl3pPr marL="1828709" indent="0" algn="l" defTabSz="1828709" rtl="0" eaLnBrk="1" latinLnBrk="0" hangingPunct="1">
              <a:lnSpc>
                <a:spcPct val="13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Rubik" pitchFamily="2" charset="-79"/>
                <a:ea typeface="+mn-ea"/>
                <a:cs typeface="Rubik" pitchFamily="2" charset="-79"/>
              </a:defRPr>
            </a:lvl3pPr>
            <a:lvl4pPr marL="2743063" indent="0" algn="l" defTabSz="1828709" rtl="0" eaLnBrk="1" latinLnBrk="0" hangingPunct="1">
              <a:lnSpc>
                <a:spcPct val="13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Rubik" pitchFamily="2" charset="-79"/>
                <a:ea typeface="+mn-ea"/>
                <a:cs typeface="Rubik" pitchFamily="2" charset="-79"/>
              </a:defRPr>
            </a:lvl4pPr>
            <a:lvl5pPr marL="3657417" indent="0" algn="l" defTabSz="1828709" rtl="0" eaLnBrk="1" latinLnBrk="0" hangingPunct="1">
              <a:lnSpc>
                <a:spcPct val="13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Rubik" pitchFamily="2" charset="-79"/>
                <a:ea typeface="+mn-ea"/>
                <a:cs typeface="Rubik" pitchFamily="2" charset="-79"/>
              </a:defRPr>
            </a:lvl5pPr>
            <a:lvl6pPr marL="5028949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303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7657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011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GB" sz="2000" dirty="0">
                <a:latin typeface="Rubik Medium" pitchFamily="2" charset="-79"/>
              </a:rPr>
              <a:t>1 July 2024</a:t>
            </a:r>
            <a:endParaRPr lang="en-DK" sz="2000" dirty="0">
              <a:latin typeface="Rubik Medium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125713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A4B8D68-B830-4AA5-BA78-C01FB9A90A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06438" y="12283937"/>
            <a:ext cx="12197000" cy="720725"/>
          </a:xfrm>
        </p:spPr>
        <p:txBody>
          <a:bodyPr/>
          <a:lstStyle/>
          <a:p>
            <a:r>
              <a:rPr lang="en-GB" sz="2000" dirty="0">
                <a:solidFill>
                  <a:schemeClr val="accent1"/>
                </a:solidFill>
              </a:rPr>
              <a:t>https://</a:t>
            </a:r>
            <a:r>
              <a:rPr lang="en-GB" sz="2000" dirty="0" err="1">
                <a:solidFill>
                  <a:schemeClr val="accent1"/>
                </a:solidFill>
              </a:rPr>
              <a:t>www.gbif.org</a:t>
            </a:r>
            <a:r>
              <a:rPr lang="en-GB" sz="2000" dirty="0">
                <a:solidFill>
                  <a:schemeClr val="accent1"/>
                </a:solidFill>
              </a:rPr>
              <a:t>/occurrence/search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9ACA70A3-ECC6-4CCE-ACEE-D8F5F27916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Occurrences published by </a:t>
            </a:r>
            <a:r>
              <a:rPr lang="en-US" dirty="0"/>
              <a:t>c</a:t>
            </a:r>
            <a:r>
              <a:rPr lang="en-US" b="1" dirty="0"/>
              <a:t>ountry: 2024</a:t>
            </a:r>
            <a:endParaRPr lang="en-US" sz="3600" dirty="0">
              <a:latin typeface="+mn-lt"/>
            </a:endParaRPr>
          </a:p>
        </p:txBody>
      </p:sp>
      <p:graphicFrame>
        <p:nvGraphicFramePr>
          <p:cNvPr id="20" name="Content Placeholder 10">
            <a:extLst>
              <a:ext uri="{FF2B5EF4-FFF2-40B4-BE49-F238E27FC236}">
                <a16:creationId xmlns:a16="http://schemas.microsoft.com/office/drawing/2014/main" id="{C68C5275-2D45-774B-B979-BD2679E3500B}"/>
              </a:ext>
            </a:extLst>
          </p:cNvPr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1645628084"/>
              </p:ext>
            </p:extLst>
          </p:nvPr>
        </p:nvGraphicFramePr>
        <p:xfrm>
          <a:off x="13593757" y="3257550"/>
          <a:ext cx="8640763" cy="82978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21" name="Content Placeholder 6">
            <a:extLst>
              <a:ext uri="{FF2B5EF4-FFF2-40B4-BE49-F238E27FC236}">
                <a16:creationId xmlns:a16="http://schemas.microsoft.com/office/drawing/2014/main" id="{31997D2D-6180-784C-9DA6-873F0CE8ABA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92667333"/>
              </p:ext>
            </p:extLst>
          </p:nvPr>
        </p:nvGraphicFramePr>
        <p:xfrm>
          <a:off x="2147893" y="3257555"/>
          <a:ext cx="10029040" cy="8407641"/>
        </p:xfrm>
        <a:graphic>
          <a:graphicData uri="http://schemas.openxmlformats.org/drawingml/2006/table">
            <a:tbl>
              <a:tblPr firstRow="1" bandRow="1">
                <a:tableStyleId>{69012ECD-51FC-41F1-AA8D-1B2483CD663E}</a:tableStyleId>
              </a:tblPr>
              <a:tblGrid>
                <a:gridCol w="981686">
                  <a:extLst>
                    <a:ext uri="{9D8B030D-6E8A-4147-A177-3AD203B41FA5}">
                      <a16:colId xmlns:a16="http://schemas.microsoft.com/office/drawing/2014/main" val="2783214514"/>
                    </a:ext>
                  </a:extLst>
                </a:gridCol>
                <a:gridCol w="3264696">
                  <a:extLst>
                    <a:ext uri="{9D8B030D-6E8A-4147-A177-3AD203B41FA5}">
                      <a16:colId xmlns:a16="http://schemas.microsoft.com/office/drawing/2014/main" val="3559535701"/>
                    </a:ext>
                  </a:extLst>
                </a:gridCol>
                <a:gridCol w="1943979">
                  <a:extLst>
                    <a:ext uri="{9D8B030D-6E8A-4147-A177-3AD203B41FA5}">
                      <a16:colId xmlns:a16="http://schemas.microsoft.com/office/drawing/2014/main" val="954396464"/>
                    </a:ext>
                  </a:extLst>
                </a:gridCol>
                <a:gridCol w="1981794">
                  <a:extLst>
                    <a:ext uri="{9D8B030D-6E8A-4147-A177-3AD203B41FA5}">
                      <a16:colId xmlns:a16="http://schemas.microsoft.com/office/drawing/2014/main" val="533779881"/>
                    </a:ext>
                  </a:extLst>
                </a:gridCol>
                <a:gridCol w="1856885">
                  <a:extLst>
                    <a:ext uri="{9D8B030D-6E8A-4147-A177-3AD203B41FA5}">
                      <a16:colId xmlns:a16="http://schemas.microsoft.com/office/drawing/2014/main" val="533055570"/>
                    </a:ext>
                  </a:extLst>
                </a:gridCol>
              </a:tblGrid>
              <a:tr h="8357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1" i="0" dirty="0">
                          <a:latin typeface="Rubik SemiBold" pitchFamily="2" charset="-79"/>
                          <a:cs typeface="Rubik SemiBold" pitchFamily="2" charset="-79"/>
                        </a:rPr>
                        <a:t>Rank</a:t>
                      </a:r>
                      <a:endParaRPr lang="en-US" sz="1800" b="0" i="0" dirty="0">
                        <a:latin typeface="Rubik Medium" pitchFamily="2" charset="-79"/>
                        <a:cs typeface="Rubik Medium" pitchFamily="2" charset="-79"/>
                      </a:endParaRPr>
                    </a:p>
                  </a:txBody>
                  <a:tcPr marL="182868" marR="182868" marT="91434" marB="9143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1" i="0" dirty="0">
                          <a:latin typeface="Rubik SemiBold" pitchFamily="2" charset="-79"/>
                          <a:cs typeface="Rubik SemiBold" pitchFamily="2" charset="-79"/>
                        </a:rPr>
                        <a:t>Country/Territory</a:t>
                      </a:r>
                      <a:endParaRPr lang="en-GB" sz="1800" b="1" i="0" dirty="0">
                        <a:latin typeface="Rubik SemiBold" pitchFamily="2" charset="-79"/>
                        <a:ea typeface="Roboto Condensed Light" panose="02000000000000000000" pitchFamily="2" charset="0"/>
                        <a:cs typeface="Rubik SemiBold" pitchFamily="2" charset="-79"/>
                      </a:endParaRPr>
                    </a:p>
                  </a:txBody>
                  <a:tcPr marL="182868" marR="182868" marT="91434" marB="9143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i="0" dirty="0">
                          <a:latin typeface="Rubik Medium" pitchFamily="2" charset="-79"/>
                          <a:cs typeface="Rubik Medium" pitchFamily="2" charset="-79"/>
                        </a:rPr>
                        <a:t>2024</a:t>
                      </a:r>
                      <a:endParaRPr lang="en-US" sz="1800" b="0" i="1" dirty="0">
                        <a:latin typeface="Roboto Condensed Light" panose="02000000000000000000" pitchFamily="2" charset="0"/>
                        <a:ea typeface="Roboto Condensed Light" panose="02000000000000000000" pitchFamily="2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sz="1800" b="0" i="0" kern="1200" dirty="0">
                          <a:solidFill>
                            <a:schemeClr val="bg1"/>
                          </a:solidFill>
                          <a:latin typeface="Rubik Medium" pitchFamily="2" charset="-79"/>
                          <a:cs typeface="Rubik Medium" pitchFamily="2" charset="-79"/>
                        </a:rPr>
                        <a:t>2023 total</a:t>
                      </a:r>
                      <a:endParaRPr lang="da-DK" sz="1800" b="0" i="0" kern="1200" dirty="0">
                        <a:solidFill>
                          <a:schemeClr val="bg1"/>
                        </a:solidFill>
                        <a:latin typeface="Rubik Medium" pitchFamily="2" charset="-79"/>
                        <a:ea typeface="Roboto Condensed Light" panose="02000000000000000000" pitchFamily="2" charset="0"/>
                        <a:cs typeface="Rubik Medium" pitchFamily="2" charset="-79"/>
                      </a:endParaRPr>
                    </a:p>
                  </a:txBody>
                  <a:tcPr marL="182868" marR="182868" marT="91434" marB="91434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sz="1800" b="0" i="0" kern="1200" dirty="0">
                          <a:solidFill>
                            <a:schemeClr val="bg1"/>
                          </a:solidFill>
                          <a:latin typeface="Rubik Medium" pitchFamily="2" charset="-79"/>
                          <a:cs typeface="Rubik Medium" pitchFamily="2" charset="-79"/>
                        </a:rPr>
                        <a:t>2023 rank</a:t>
                      </a:r>
                      <a:endParaRPr lang="da-DK" sz="1800" b="0" i="0" kern="1200" dirty="0">
                        <a:solidFill>
                          <a:schemeClr val="bg1"/>
                        </a:solidFill>
                        <a:latin typeface="Rubik Medium" pitchFamily="2" charset="-79"/>
                        <a:ea typeface="Roboto Condensed Light" panose="02000000000000000000" pitchFamily="2" charset="0"/>
                        <a:cs typeface="Rubik Medium" pitchFamily="2" charset="-79"/>
                      </a:endParaRPr>
                    </a:p>
                  </a:txBody>
                  <a:tcPr marL="182868" marR="182868" marT="91434" marB="91434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46135312"/>
                  </a:ext>
                </a:extLst>
              </a:tr>
              <a:tr h="621723">
                <a:tc>
                  <a:txBody>
                    <a:bodyPr/>
                    <a:lstStyle/>
                    <a:p>
                      <a:pPr algn="ctr"/>
                      <a:r>
                        <a:rPr lang="da-DK" sz="1600" b="0" i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ubik" pitchFamily="2" charset="-79"/>
                          <a:cs typeface="Rubik" pitchFamily="2" charset="-79"/>
                        </a:rPr>
                        <a:t>1</a:t>
                      </a:r>
                      <a:endParaRPr lang="da-DK" sz="1600" b="0" i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Rubik" pitchFamily="2" charset="-79"/>
                        <a:ea typeface="Roboto Condensed Light" panose="02000000000000000000" pitchFamily="2" charset="0"/>
                        <a:cs typeface="Rubik" pitchFamily="2" charset="-79"/>
                      </a:endParaRPr>
                    </a:p>
                  </a:txBody>
                  <a:tcPr marL="182868" marR="182868" marT="91434" marB="9143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0" i="0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ubik Medium" pitchFamily="2" charset="-79"/>
                          <a:cs typeface="Rubik Medium" pitchFamily="2" charset="-79"/>
                        </a:rPr>
                        <a:t>United States</a:t>
                      </a:r>
                    </a:p>
                  </a:txBody>
                  <a:tcPr marL="182868" marR="182868" marT="91434" marB="91434" anchor="ctr"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GB" sz="1800" b="0" kern="1200" dirty="0">
                          <a:solidFill>
                            <a:schemeClr val="tx2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Courier New" panose="02070309020205020404" pitchFamily="49" charset="0"/>
                        </a:rPr>
                        <a:t>143,349,871</a:t>
                      </a:r>
                    </a:p>
                  </a:txBody>
                  <a:tcPr marL="182868" marR="182868" marT="91434" marB="91434" anchor="ctr"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182870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Courier New" panose="02070309020205020404" pitchFamily="49" charset="0"/>
                        </a:rPr>
                        <a:t>151,004,708</a:t>
                      </a:r>
                    </a:p>
                  </a:txBody>
                  <a:tcPr marL="182868" marR="182868" marT="91434" marB="91434" anchor="ctr"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18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Roboto Condensed Light" panose="02000000000000000000" pitchFamily="2" charset="0"/>
                        </a:rPr>
                        <a:t>1</a:t>
                      </a:r>
                    </a:p>
                  </a:txBody>
                  <a:tcPr marL="182868" marR="182868" marT="91434" marB="91434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60135407"/>
                  </a:ext>
                </a:extLst>
              </a:tr>
              <a:tr h="621723">
                <a:tc>
                  <a:txBody>
                    <a:bodyPr/>
                    <a:lstStyle/>
                    <a:p>
                      <a:pPr algn="ctr"/>
                      <a:r>
                        <a:rPr lang="da-DK" sz="1600" b="0" i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ubik" pitchFamily="2" charset="-79"/>
                          <a:cs typeface="Rubik" pitchFamily="2" charset="-79"/>
                        </a:rPr>
                        <a:t>2</a:t>
                      </a:r>
                      <a:endParaRPr lang="da-DK" sz="1600" b="0" i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Rubik" pitchFamily="2" charset="-79"/>
                        <a:ea typeface="Roboto Condensed Light" panose="02000000000000000000" pitchFamily="2" charset="0"/>
                        <a:cs typeface="Rubik" pitchFamily="2" charset="-79"/>
                      </a:endParaRPr>
                    </a:p>
                  </a:txBody>
                  <a:tcPr marL="182868" marR="182868" marT="91434" marB="9143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0" i="0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ubik Medium" pitchFamily="2" charset="-79"/>
                          <a:cs typeface="Rubik Medium" pitchFamily="2" charset="-79"/>
                        </a:rPr>
                        <a:t>France</a:t>
                      </a: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GB" sz="1800" b="0" kern="1200" dirty="0">
                          <a:solidFill>
                            <a:schemeClr val="tx2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Courier New" panose="02070309020205020404" pitchFamily="49" charset="0"/>
                        </a:rPr>
                        <a:t>43,665,751</a:t>
                      </a: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182870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Courier New" panose="02070309020205020404" pitchFamily="49" charset="0"/>
                        </a:rPr>
                        <a:t>13,208,845</a:t>
                      </a: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da-DK" sz="18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</a:rPr>
                        <a:t>5 </a:t>
                      </a:r>
                      <a:endParaRPr lang="da-DK" sz="18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Source Code Pro" panose="020B0509030403020204" pitchFamily="49" charset="0"/>
                        <a:ea typeface="Source Code Pro" panose="020B0509030403020204" pitchFamily="49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09117644"/>
                  </a:ext>
                </a:extLst>
              </a:tr>
              <a:tr h="621723">
                <a:tc>
                  <a:txBody>
                    <a:bodyPr/>
                    <a:lstStyle/>
                    <a:p>
                      <a:pPr algn="ctr"/>
                      <a:r>
                        <a:rPr lang="da-DK" sz="1600" b="0" i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ubik" pitchFamily="2" charset="-79"/>
                          <a:cs typeface="Rubik" pitchFamily="2" charset="-79"/>
                        </a:rPr>
                        <a:t>3</a:t>
                      </a:r>
                      <a:endParaRPr lang="da-DK" sz="1600" b="0" i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Rubik" pitchFamily="2" charset="-79"/>
                        <a:ea typeface="Roboto Condensed Light" panose="02000000000000000000" pitchFamily="2" charset="0"/>
                        <a:cs typeface="Rubik" pitchFamily="2" charset="-79"/>
                      </a:endParaRPr>
                    </a:p>
                  </a:txBody>
                  <a:tcPr marL="182868" marR="182868" marT="91434" marB="9143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i="0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ubik Medium" pitchFamily="2" charset="-79"/>
                          <a:cs typeface="Rubik Medium" pitchFamily="2" charset="-79"/>
                        </a:rPr>
                        <a:t>Canada</a:t>
                      </a: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0" kern="1200" dirty="0">
                          <a:solidFill>
                            <a:schemeClr val="tx2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Courier New" panose="02070309020205020404" pitchFamily="49" charset="0"/>
                        </a:rPr>
                        <a:t>21,350,761</a:t>
                      </a: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182870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Courier New" panose="02070309020205020404" pitchFamily="49" charset="0"/>
                        </a:rPr>
                        <a:t>22,744,659</a:t>
                      </a: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18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Roboto Condensed Light" panose="02000000000000000000" pitchFamily="2" charset="0"/>
                        </a:rPr>
                        <a:t>3</a:t>
                      </a:r>
                    </a:p>
                    <a:p>
                      <a:pPr algn="r"/>
                      <a:endParaRPr lang="da-DK" sz="18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Source Code Pro" panose="020B0509030403020204" pitchFamily="49" charset="0"/>
                        <a:ea typeface="Source Code Pro" panose="020B0509030403020204" pitchFamily="49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60202048"/>
                  </a:ext>
                </a:extLst>
              </a:tr>
              <a:tr h="621723">
                <a:tc>
                  <a:txBody>
                    <a:bodyPr/>
                    <a:lstStyle/>
                    <a:p>
                      <a:pPr algn="ctr"/>
                      <a:r>
                        <a:rPr lang="da-DK" sz="1600" b="0" i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ubik" pitchFamily="2" charset="-79"/>
                          <a:cs typeface="Rubik" pitchFamily="2" charset="-79"/>
                        </a:rPr>
                        <a:t>4</a:t>
                      </a:r>
                      <a:endParaRPr lang="da-DK" sz="1600" b="0" i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Rubik" pitchFamily="2" charset="-79"/>
                        <a:ea typeface="Roboto Condensed Light" panose="02000000000000000000" pitchFamily="2" charset="0"/>
                        <a:cs typeface="Rubik" pitchFamily="2" charset="-79"/>
                      </a:endParaRPr>
                    </a:p>
                  </a:txBody>
                  <a:tcPr marL="182868" marR="182868" marT="91434" marB="9143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800" b="0" i="0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ubik Medium" pitchFamily="2" charset="-79"/>
                          <a:cs typeface="Rubik Medium" pitchFamily="2" charset="-79"/>
                        </a:rPr>
                        <a:t>Netherlands</a:t>
                      </a: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GB" sz="1800" b="0" kern="1200" dirty="0">
                          <a:solidFill>
                            <a:schemeClr val="tx2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Courier New" panose="02070309020205020404" pitchFamily="49" charset="0"/>
                        </a:rPr>
                        <a:t>15,952,397</a:t>
                      </a: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182870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Courier New" panose="02070309020205020404" pitchFamily="49" charset="0"/>
                        </a:rPr>
                        <a:t>14,293,849</a:t>
                      </a: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18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Roboto Condensed Light" panose="02000000000000000000" pitchFamily="2" charset="0"/>
                        </a:rPr>
                        <a:t>4</a:t>
                      </a:r>
                    </a:p>
                  </a:txBody>
                  <a:tcPr marL="182868" marR="182868" marT="91434" marB="91434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4479269"/>
                  </a:ext>
                </a:extLst>
              </a:tr>
              <a:tr h="621723">
                <a:tc>
                  <a:txBody>
                    <a:bodyPr/>
                    <a:lstStyle/>
                    <a:p>
                      <a:pPr algn="ctr"/>
                      <a:r>
                        <a:rPr lang="da-DK" sz="1600" b="0" i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ubik" pitchFamily="2" charset="-79"/>
                          <a:cs typeface="Rubik" pitchFamily="2" charset="-79"/>
                        </a:rPr>
                        <a:t>5</a:t>
                      </a:r>
                      <a:endParaRPr lang="da-DK" sz="1600" b="0" i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Rubik" pitchFamily="2" charset="-79"/>
                        <a:ea typeface="Roboto Condensed Light" panose="02000000000000000000" pitchFamily="2" charset="0"/>
                        <a:cs typeface="Rubik" pitchFamily="2" charset="-79"/>
                      </a:endParaRPr>
                    </a:p>
                  </a:txBody>
                  <a:tcPr marL="182868" marR="182868" marT="91434" marB="9143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i="0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ubik Medium" pitchFamily="2" charset="-79"/>
                          <a:cs typeface="Rubik Medium" pitchFamily="2" charset="-79"/>
                        </a:rPr>
                        <a:t>Australia</a:t>
                      </a: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GB" sz="1800" b="0" kern="1200" dirty="0">
                          <a:solidFill>
                            <a:schemeClr val="tx2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Courier New" panose="02070309020205020404" pitchFamily="49" charset="0"/>
                        </a:rPr>
                        <a:t>11,676,006</a:t>
                      </a: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182870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Courier New" panose="02070309020205020404" pitchFamily="49" charset="0"/>
                        </a:rPr>
                        <a:t>12,714,959</a:t>
                      </a: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18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Roboto Condensed Light" panose="02000000000000000000" pitchFamily="2" charset="0"/>
                        </a:rPr>
                        <a:t>6</a:t>
                      </a:r>
                    </a:p>
                  </a:txBody>
                  <a:tcPr marL="182868" marR="182868" marT="91434" marB="91434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69462306"/>
                  </a:ext>
                </a:extLst>
              </a:tr>
              <a:tr h="621723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da-DK" sz="1600" b="0" i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ubik" pitchFamily="2" charset="-79"/>
                          <a:cs typeface="Rubik" pitchFamily="2" charset="-79"/>
                        </a:rPr>
                        <a:t>6</a:t>
                      </a:r>
                      <a:endParaRPr lang="da-DK" sz="1600" b="0" i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Rubik" pitchFamily="2" charset="-79"/>
                        <a:ea typeface="Roboto Condensed Light" panose="02000000000000000000" pitchFamily="2" charset="0"/>
                        <a:cs typeface="Rubik" pitchFamily="2" charset="-79"/>
                      </a:endParaRPr>
                    </a:p>
                  </a:txBody>
                  <a:tcPr marL="182868" marR="182868" marT="91434" marB="9143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800" b="0" i="0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ubik Medium" pitchFamily="2" charset="-79"/>
                          <a:ea typeface="Roboto Condensed Light" panose="02000000000000000000" pitchFamily="2" charset="0"/>
                          <a:cs typeface="Rubik Medium" pitchFamily="2" charset="-79"/>
                        </a:rPr>
                        <a:t>United Kingdom</a:t>
                      </a: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GB" sz="1800" b="0" kern="1200" dirty="0">
                          <a:solidFill>
                            <a:schemeClr val="tx2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Courier New" panose="02070309020205020404" pitchFamily="49" charset="0"/>
                        </a:rPr>
                        <a:t>10,373,921</a:t>
                      </a: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182870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Courier New" panose="02070309020205020404" pitchFamily="49" charset="0"/>
                        </a:rPr>
                        <a:t>36,220,446</a:t>
                      </a: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da-DK" sz="18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Roboto Condensed Light" panose="02000000000000000000" pitchFamily="2" charset="0"/>
                        </a:rPr>
                        <a:t>2</a:t>
                      </a:r>
                    </a:p>
                  </a:txBody>
                  <a:tcPr marL="182868" marR="182868" marT="91434" marB="91434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55406992"/>
                  </a:ext>
                </a:extLst>
              </a:tr>
              <a:tr h="621723">
                <a:tc>
                  <a:txBody>
                    <a:bodyPr/>
                    <a:lstStyle/>
                    <a:p>
                      <a:pPr algn="ctr"/>
                      <a:r>
                        <a:rPr lang="da-DK" sz="1600" b="0" i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ubik" pitchFamily="2" charset="-79"/>
                          <a:cs typeface="Rubik" pitchFamily="2" charset="-79"/>
                        </a:rPr>
                        <a:t>7</a:t>
                      </a:r>
                      <a:endParaRPr lang="da-DK" sz="1600" b="0" i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Rubik" pitchFamily="2" charset="-79"/>
                        <a:ea typeface="Roboto Condensed Light" panose="02000000000000000000" pitchFamily="2" charset="0"/>
                        <a:cs typeface="Rubik" pitchFamily="2" charset="-79"/>
                      </a:endParaRPr>
                    </a:p>
                  </a:txBody>
                  <a:tcPr marL="182868" marR="182868" marT="91434" marB="9143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800" b="0" i="0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ubik Medium" pitchFamily="2" charset="-79"/>
                          <a:cs typeface="Rubik Medium" pitchFamily="2" charset="-79"/>
                        </a:rPr>
                        <a:t>India</a:t>
                      </a: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GB" sz="1800" b="0" kern="1200" dirty="0">
                          <a:solidFill>
                            <a:schemeClr val="tx2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Courier New" panose="02070309020205020404" pitchFamily="49" charset="0"/>
                        </a:rPr>
                        <a:t>9,995,270</a:t>
                      </a: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182870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Courier New" panose="02070309020205020404" pitchFamily="49" charset="0"/>
                        </a:rPr>
                        <a:t>8,542,437</a:t>
                      </a: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18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Roboto Condensed Light" panose="02000000000000000000" pitchFamily="2" charset="0"/>
                        </a:rPr>
                        <a:t>9</a:t>
                      </a:r>
                    </a:p>
                  </a:txBody>
                  <a:tcPr marL="182868" marR="182868" marT="91434" marB="91434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63177345"/>
                  </a:ext>
                </a:extLst>
              </a:tr>
              <a:tr h="621723">
                <a:tc>
                  <a:txBody>
                    <a:bodyPr/>
                    <a:lstStyle/>
                    <a:p>
                      <a:pPr algn="ctr"/>
                      <a:r>
                        <a:rPr lang="da-DK" sz="1600" b="0" i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ubik" pitchFamily="2" charset="-79"/>
                          <a:cs typeface="Rubik" pitchFamily="2" charset="-79"/>
                        </a:rPr>
                        <a:t>8</a:t>
                      </a:r>
                      <a:endParaRPr lang="da-DK" sz="1600" b="0" i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Rubik" pitchFamily="2" charset="-79"/>
                        <a:ea typeface="Roboto Condensed Light" panose="02000000000000000000" pitchFamily="2" charset="0"/>
                        <a:cs typeface="Rubik" pitchFamily="2" charset="-79"/>
                      </a:endParaRPr>
                    </a:p>
                  </a:txBody>
                  <a:tcPr marL="182868" marR="182868" marT="91434" marB="9143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0" i="0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ubik Medium" pitchFamily="2" charset="-79"/>
                          <a:cs typeface="Rubik Medium" pitchFamily="2" charset="-79"/>
                        </a:rPr>
                        <a:t>Poland</a:t>
                      </a: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0" kern="1200" dirty="0">
                          <a:solidFill>
                            <a:schemeClr val="tx2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Courier New" panose="02070309020205020404" pitchFamily="49" charset="0"/>
                        </a:rPr>
                        <a:t>6,554,164</a:t>
                      </a: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1828709" rtl="0" eaLnBrk="1" latinLnBrk="0" hangingPunct="1"/>
                      <a:r>
                        <a:rPr lang="en-GB" sz="1800" b="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Courier New" panose="02070309020205020404" pitchFamily="49" charset="0"/>
                        </a:rPr>
                        <a:t>2,600,757</a:t>
                      </a: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18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Roboto Condensed Light" panose="02000000000000000000" pitchFamily="2" charset="0"/>
                        </a:rPr>
                        <a:t>22</a:t>
                      </a:r>
                    </a:p>
                  </a:txBody>
                  <a:tcPr marL="182868" marR="182868" marT="91434" marB="91434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0167965"/>
                  </a:ext>
                </a:extLst>
              </a:tr>
              <a:tr h="621723">
                <a:tc>
                  <a:txBody>
                    <a:bodyPr/>
                    <a:lstStyle/>
                    <a:p>
                      <a:pPr algn="ctr"/>
                      <a:r>
                        <a:rPr lang="da-DK" sz="1600" b="0" i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ubik" pitchFamily="2" charset="-79"/>
                          <a:cs typeface="Rubik" pitchFamily="2" charset="-79"/>
                        </a:rPr>
                        <a:t>9</a:t>
                      </a:r>
                      <a:endParaRPr lang="da-DK" sz="1600" b="0" i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Rubik" pitchFamily="2" charset="-79"/>
                        <a:ea typeface="Roboto Condensed Light" panose="02000000000000000000" pitchFamily="2" charset="0"/>
                        <a:cs typeface="Rubik" pitchFamily="2" charset="-79"/>
                      </a:endParaRPr>
                    </a:p>
                  </a:txBody>
                  <a:tcPr marL="182868" marR="182868" marT="91434" marB="9143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0" i="0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ubik Medium" pitchFamily="2" charset="-79"/>
                          <a:cs typeface="Rubik Medium" pitchFamily="2" charset="-79"/>
                        </a:rPr>
                        <a:t>Finland</a:t>
                      </a: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0" kern="1200" dirty="0">
                          <a:solidFill>
                            <a:schemeClr val="tx2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Courier New" panose="02070309020205020404" pitchFamily="49" charset="0"/>
                        </a:rPr>
                        <a:t>6,285,426</a:t>
                      </a: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182870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Courier New" panose="02070309020205020404" pitchFamily="49" charset="0"/>
                        </a:rPr>
                        <a:t>2,568,870</a:t>
                      </a: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18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Roboto Condensed Light" panose="02000000000000000000" pitchFamily="2" charset="0"/>
                        </a:rPr>
                        <a:t>23</a:t>
                      </a:r>
                    </a:p>
                  </a:txBody>
                  <a:tcPr marL="182868" marR="182868" marT="91434" marB="91434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73336137"/>
                  </a:ext>
                </a:extLst>
              </a:tr>
              <a:tr h="621723">
                <a:tc>
                  <a:txBody>
                    <a:bodyPr/>
                    <a:lstStyle/>
                    <a:p>
                      <a:pPr algn="ctr"/>
                      <a:r>
                        <a:rPr lang="da-DK" sz="1600" b="0" i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ubik" pitchFamily="2" charset="-79"/>
                          <a:cs typeface="Rubik" pitchFamily="2" charset="-79"/>
                        </a:rPr>
                        <a:t>10</a:t>
                      </a:r>
                      <a:endParaRPr lang="da-DK" sz="1600" b="0" i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Rubik" pitchFamily="2" charset="-79"/>
                        <a:ea typeface="Roboto Condensed Light" panose="02000000000000000000" pitchFamily="2" charset="0"/>
                        <a:cs typeface="Rubik" pitchFamily="2" charset="-79"/>
                      </a:endParaRPr>
                    </a:p>
                  </a:txBody>
                  <a:tcPr marL="182868" marR="182868" marT="91434" marB="9143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0" i="0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ubik Medium" pitchFamily="2" charset="-79"/>
                          <a:ea typeface="Roboto Condensed Light" panose="02000000000000000000" pitchFamily="2" charset="0"/>
                          <a:cs typeface="Rubik Medium" pitchFamily="2" charset="-79"/>
                        </a:rPr>
                        <a:t>Spain</a:t>
                      </a: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0" kern="1200" dirty="0">
                          <a:solidFill>
                            <a:schemeClr val="tx2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Courier New" panose="02070309020205020404" pitchFamily="49" charset="0"/>
                        </a:rPr>
                        <a:t>4,980,849</a:t>
                      </a: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182870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Courier New" panose="02070309020205020404" pitchFamily="49" charset="0"/>
                        </a:rPr>
                        <a:t>7,633,366</a:t>
                      </a: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18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Roboto Condensed Light" panose="02000000000000000000" pitchFamily="2" charset="0"/>
                        </a:rPr>
                        <a:t>8</a:t>
                      </a:r>
                    </a:p>
                  </a:txBody>
                  <a:tcPr marL="182868" marR="182868" marT="91434" marB="91434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36612894"/>
                  </a:ext>
                </a:extLst>
              </a:tr>
              <a:tr h="621723">
                <a:tc gridSpan="2"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US" sz="1800" b="1" kern="1200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OTHER COUNTRIES + AREAS</a:t>
                      </a:r>
                      <a:endParaRPr lang="en-US" sz="1800" b="1" kern="1200" noProof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Roboto Condensed Light"/>
                        <a:ea typeface="+mn-ea"/>
                        <a:cs typeface="+mn-cs"/>
                      </a:endParaRPr>
                    </a:p>
                  </a:txBody>
                  <a:tcPr marL="182868" marR="182868" marT="91434" marB="9143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/>
                      <a:r>
                        <a:rPr lang="en-US" sz="1400" b="1" kern="1200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 Light"/>
                          <a:ea typeface="+mn-ea"/>
                          <a:cs typeface="+mn-cs"/>
                        </a:rPr>
                        <a:t>OTHER COUNTRIES + AREAS</a:t>
                      </a:r>
                      <a:endParaRPr lang="en-US" b="1" noProof="0" dirty="0"/>
                    </a:p>
                  </a:txBody>
                  <a:tcPr anchor="ctr"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da-DK" sz="1800" b="1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Courier New" panose="02070309020205020404" pitchFamily="49" charset="0"/>
                        </a:rPr>
                        <a:t>71,176,286</a:t>
                      </a:r>
                      <a:endParaRPr lang="en-GB" sz="1800" b="1" kern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Source Code Pro" panose="020B0509030403020204" pitchFamily="49" charset="0"/>
                        <a:ea typeface="Source Code Pro" panose="020B0509030403020204" pitchFamily="49" charset="0"/>
                        <a:cs typeface="Courier New" panose="02070309020205020404" pitchFamily="49" charset="0"/>
                      </a:endParaRP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18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Courier New" panose="02070309020205020404" pitchFamily="49" charset="0"/>
                        </a:rPr>
                        <a:t>81,266,325</a:t>
                      </a: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da-DK" sz="18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Roboto Condensed Light"/>
                        <a:ea typeface="Roboto Condensed Light" panose="02000000000000000000" pitchFamily="2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87756698"/>
                  </a:ext>
                </a:extLst>
              </a:tr>
              <a:tr h="623163">
                <a:tc gridSpan="2">
                  <a:txBody>
                    <a:bodyPr/>
                    <a:lstStyle/>
                    <a:p>
                      <a:pPr algn="r"/>
                      <a:r>
                        <a:rPr lang="da-DK" sz="1800" b="1" dirty="0">
                          <a:solidFill>
                            <a:schemeClr val="accent1"/>
                          </a:solidFill>
                        </a:rPr>
                        <a:t>TOTAL</a:t>
                      </a:r>
                      <a:endParaRPr lang="da-DK" sz="1800" b="1" dirty="0">
                        <a:solidFill>
                          <a:schemeClr val="accent1"/>
                        </a:solidFill>
                        <a:latin typeface="Roboto Condensed Light" panose="02000000000000000000" pitchFamily="2" charset="0"/>
                        <a:ea typeface="Roboto Condensed Light" panose="02000000000000000000" pitchFamily="2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b="1" dirty="0"/>
                    </a:p>
                  </a:txBody>
                  <a:tcPr anchor="ctr"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800" b="1" kern="1200" dirty="0">
                          <a:solidFill>
                            <a:schemeClr val="accent1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Courier New" panose="02070309020205020404" pitchFamily="49" charset="0"/>
                        </a:rPr>
                        <a:t>348,631,623</a:t>
                      </a:r>
                    </a:p>
                  </a:txBody>
                  <a:tcPr marL="182868" marR="182868" marT="91434" marB="91434" anchor="ctr"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800" b="0" kern="1200" dirty="0">
                          <a:solidFill>
                            <a:schemeClr val="accent1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Courier New" panose="02070309020205020404" pitchFamily="49" charset="0"/>
                        </a:rPr>
                        <a:t>355,993,458</a:t>
                      </a:r>
                      <a:endParaRPr lang="da-DK" sz="1800" b="0" dirty="0">
                        <a:solidFill>
                          <a:schemeClr val="accent1"/>
                        </a:solidFill>
                        <a:latin typeface="Source Code Pro" panose="020B0509030403020204" pitchFamily="49" charset="0"/>
                        <a:ea typeface="Source Code Pro" panose="020B0509030403020204" pitchFamily="49" charset="0"/>
                        <a:cs typeface="Courier New" panose="02070309020205020404" pitchFamily="49" charset="0"/>
                      </a:endParaRPr>
                    </a:p>
                  </a:txBody>
                  <a:tcPr marL="182868" marR="182868" marT="91434" marB="91434" anchor="ctr"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da-DK" sz="1800" b="0" dirty="0">
                        <a:solidFill>
                          <a:schemeClr val="accent1"/>
                        </a:solidFill>
                        <a:latin typeface="Roboto Condensed Light"/>
                        <a:ea typeface="Roboto Condensed Light" panose="02000000000000000000" pitchFamily="2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66530443"/>
                  </a:ext>
                </a:extLst>
              </a:tr>
            </a:tbl>
          </a:graphicData>
        </a:graphic>
      </p:graphicFrame>
      <p:sp>
        <p:nvSpPr>
          <p:cNvPr id="2" name="Text Placeholder 3">
            <a:extLst>
              <a:ext uri="{FF2B5EF4-FFF2-40B4-BE49-F238E27FC236}">
                <a16:creationId xmlns:a16="http://schemas.microsoft.com/office/drawing/2014/main" id="{4C16EB98-11EA-3C21-8CA2-6E2AE45EB6D5}"/>
              </a:ext>
            </a:extLst>
          </p:cNvPr>
          <p:cNvSpPr txBox="1">
            <a:spLocks/>
          </p:cNvSpPr>
          <p:nvPr/>
        </p:nvSpPr>
        <p:spPr>
          <a:xfrm>
            <a:off x="17483905" y="359389"/>
            <a:ext cx="6192069" cy="717121"/>
          </a:xfrm>
          <a:prstGeom prst="rect">
            <a:avLst/>
          </a:prstGeom>
        </p:spPr>
        <p:txBody>
          <a:bodyPr vert="horz" lIns="89994" tIns="89994" rIns="91434" bIns="89994" rtlCol="0" anchor="ctr">
            <a:normAutofit/>
          </a:bodyPr>
          <a:lstStyle>
            <a:lvl1pPr marL="0" indent="0" algn="ctr" defTabSz="1828709" rtl="0" eaLnBrk="1" latinLnBrk="0" hangingPunct="1">
              <a:lnSpc>
                <a:spcPct val="150000"/>
              </a:lnSpc>
              <a:spcBef>
                <a:spcPts val="2000"/>
              </a:spcBef>
              <a:buClr>
                <a:schemeClr val="accent1"/>
              </a:buClr>
              <a:buFontTx/>
              <a:buNone/>
              <a:defRPr sz="2400" b="0" i="0" kern="1200">
                <a:solidFill>
                  <a:schemeClr val="accent1"/>
                </a:solidFill>
                <a:latin typeface="+mn-lt"/>
                <a:ea typeface="Roboto" panose="02000000000000000000" pitchFamily="2" charset="0"/>
                <a:cs typeface="Rubik Medium" pitchFamily="2" charset="-79"/>
              </a:defRPr>
            </a:lvl1pPr>
            <a:lvl2pPr marL="914354" indent="0" algn="l" defTabSz="1828709" rtl="0" eaLnBrk="1" latinLnBrk="0" hangingPunct="1">
              <a:lnSpc>
                <a:spcPct val="13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Rubik" pitchFamily="2" charset="-79"/>
                <a:ea typeface="+mn-ea"/>
                <a:cs typeface="Rubik" pitchFamily="2" charset="-79"/>
              </a:defRPr>
            </a:lvl2pPr>
            <a:lvl3pPr marL="1828709" indent="0" algn="l" defTabSz="1828709" rtl="0" eaLnBrk="1" latinLnBrk="0" hangingPunct="1">
              <a:lnSpc>
                <a:spcPct val="13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Rubik" pitchFamily="2" charset="-79"/>
                <a:ea typeface="+mn-ea"/>
                <a:cs typeface="Rubik" pitchFamily="2" charset="-79"/>
              </a:defRPr>
            </a:lvl3pPr>
            <a:lvl4pPr marL="2743063" indent="0" algn="l" defTabSz="1828709" rtl="0" eaLnBrk="1" latinLnBrk="0" hangingPunct="1">
              <a:lnSpc>
                <a:spcPct val="13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Rubik" pitchFamily="2" charset="-79"/>
                <a:ea typeface="+mn-ea"/>
                <a:cs typeface="Rubik" pitchFamily="2" charset="-79"/>
              </a:defRPr>
            </a:lvl4pPr>
            <a:lvl5pPr marL="3657417" indent="0" algn="l" defTabSz="1828709" rtl="0" eaLnBrk="1" latinLnBrk="0" hangingPunct="1">
              <a:lnSpc>
                <a:spcPct val="13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Rubik" pitchFamily="2" charset="-79"/>
                <a:ea typeface="+mn-ea"/>
                <a:cs typeface="Rubik" pitchFamily="2" charset="-79"/>
              </a:defRPr>
            </a:lvl5pPr>
            <a:lvl6pPr marL="5028949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303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7657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011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GB" sz="2000">
                <a:latin typeface="Rubik Medium" pitchFamily="2" charset="-79"/>
              </a:rPr>
              <a:t>1 July </a:t>
            </a:r>
            <a:r>
              <a:rPr lang="en-GB" sz="2000" dirty="0">
                <a:latin typeface="Rubik Medium" pitchFamily="2" charset="-79"/>
              </a:rPr>
              <a:t>2024</a:t>
            </a:r>
            <a:endParaRPr lang="en-DK" sz="2000" dirty="0">
              <a:latin typeface="Rubik Medium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3368902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DC4606-026E-CB46-97D1-5EC14AC9D9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 download requests by country: 2024</a:t>
            </a:r>
            <a:endParaRPr lang="en-GB" dirty="0"/>
          </a:p>
        </p:txBody>
      </p:sp>
      <p:graphicFrame>
        <p:nvGraphicFramePr>
          <p:cNvPr id="8" name="Content Placeholder 6">
            <a:extLst>
              <a:ext uri="{FF2B5EF4-FFF2-40B4-BE49-F238E27FC236}">
                <a16:creationId xmlns:a16="http://schemas.microsoft.com/office/drawing/2014/main" id="{3E4858F1-0D97-AF45-BE79-37694B8C0C46}"/>
              </a:ext>
            </a:extLst>
          </p:cNvPr>
          <p:cNvGraphicFramePr>
            <a:graphicFrameLocks noGrp="1"/>
          </p:cNvGraphicFramePr>
          <p:nvPr>
            <p:ph sz="half" idx="4294967295"/>
            <p:extLst>
              <p:ext uri="{D42A27DB-BD31-4B8C-83A1-F6EECF244321}">
                <p14:modId xmlns:p14="http://schemas.microsoft.com/office/powerpoint/2010/main" val="931142356"/>
              </p:ext>
            </p:extLst>
          </p:nvPr>
        </p:nvGraphicFramePr>
        <p:xfrm>
          <a:off x="2109787" y="3270250"/>
          <a:ext cx="10081419" cy="8285161"/>
        </p:xfrm>
        <a:graphic>
          <a:graphicData uri="http://schemas.openxmlformats.org/drawingml/2006/table">
            <a:tbl>
              <a:tblPr firstRow="1" bandRow="1">
                <a:tableStyleId>{72833802-FEF1-4C79-8D5D-14CF1EAF98D9}</a:tableStyleId>
              </a:tblPr>
              <a:tblGrid>
                <a:gridCol w="1026911">
                  <a:extLst>
                    <a:ext uri="{9D8B030D-6E8A-4147-A177-3AD203B41FA5}">
                      <a16:colId xmlns:a16="http://schemas.microsoft.com/office/drawing/2014/main" val="2783214514"/>
                    </a:ext>
                  </a:extLst>
                </a:gridCol>
                <a:gridCol w="3087202">
                  <a:extLst>
                    <a:ext uri="{9D8B030D-6E8A-4147-A177-3AD203B41FA5}">
                      <a16:colId xmlns:a16="http://schemas.microsoft.com/office/drawing/2014/main" val="3559535701"/>
                    </a:ext>
                  </a:extLst>
                </a:gridCol>
                <a:gridCol w="1006633">
                  <a:extLst>
                    <a:ext uri="{9D8B030D-6E8A-4147-A177-3AD203B41FA5}">
                      <a16:colId xmlns:a16="http://schemas.microsoft.com/office/drawing/2014/main" val="3125050366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3134312622"/>
                    </a:ext>
                  </a:extLst>
                </a:gridCol>
                <a:gridCol w="2235200">
                  <a:extLst>
                    <a:ext uri="{9D8B030D-6E8A-4147-A177-3AD203B41FA5}">
                      <a16:colId xmlns:a16="http://schemas.microsoft.com/office/drawing/2014/main" val="533779881"/>
                    </a:ext>
                  </a:extLst>
                </a:gridCol>
                <a:gridCol w="1370806">
                  <a:extLst>
                    <a:ext uri="{9D8B030D-6E8A-4147-A177-3AD203B41FA5}">
                      <a16:colId xmlns:a16="http://schemas.microsoft.com/office/drawing/2014/main" val="533055570"/>
                    </a:ext>
                  </a:extLst>
                </a:gridCol>
              </a:tblGrid>
              <a:tr h="82519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0" i="0" noProof="0" dirty="0">
                          <a:latin typeface="Rubik Medium" pitchFamily="2" charset="-79"/>
                          <a:cs typeface="Rubik Medium" pitchFamily="2" charset="-79"/>
                        </a:rPr>
                        <a:t>Rank</a:t>
                      </a:r>
                      <a:endParaRPr lang="en-GB" sz="1800" b="0" i="1" noProof="0" dirty="0">
                        <a:latin typeface="Roboto Condensed Light" panose="02000000000000000000" pitchFamily="2" charset="0"/>
                        <a:ea typeface="Roboto Condensed Light" panose="02000000000000000000" pitchFamily="2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r>
                        <a:rPr lang="en-GB" sz="1800" b="0" i="0" noProof="0" dirty="0">
                          <a:latin typeface="Rubik Medium" pitchFamily="2" charset="-79"/>
                          <a:cs typeface="Rubik Medium" pitchFamily="2" charset="-79"/>
                        </a:rPr>
                        <a:t>Country</a:t>
                      </a:r>
                      <a:endParaRPr lang="da-DK" dirty="0"/>
                    </a:p>
                  </a:txBody>
                  <a:tcPr marL="182868" marR="182868" marT="91434" marB="91434" anchor="ctr"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da-D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b="0" i="0" noProof="0" dirty="0">
                          <a:latin typeface="Rubik Medium" pitchFamily="2" charset="-79"/>
                          <a:cs typeface="Rubik Medium" pitchFamily="2" charset="-79"/>
                        </a:rPr>
                        <a:t>2024</a:t>
                      </a:r>
                      <a:endParaRPr lang="en-GB" sz="1600" b="0" i="0" noProof="0" dirty="0">
                        <a:latin typeface="Rubik Medium" pitchFamily="2" charset="-79"/>
                        <a:ea typeface="Roboto Condensed Light" panose="02000000000000000000" pitchFamily="2" charset="0"/>
                        <a:cs typeface="Rubik Medium" pitchFamily="2" charset="-79"/>
                      </a:endParaRPr>
                    </a:p>
                  </a:txBody>
                  <a:tcPr marL="182868" marR="182868" marT="91434" marB="91434" anchor="ctr"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b="0" i="0" kern="1200" noProof="0" dirty="0">
                          <a:solidFill>
                            <a:schemeClr val="bg1"/>
                          </a:solidFill>
                          <a:latin typeface="Rubik Medium" pitchFamily="2" charset="-79"/>
                          <a:cs typeface="Rubik Medium" pitchFamily="2" charset="-79"/>
                        </a:rPr>
                        <a:t>2023 total</a:t>
                      </a:r>
                      <a:endParaRPr lang="en-GB" sz="1600" b="0" i="0" kern="1200" noProof="0" dirty="0">
                        <a:solidFill>
                          <a:schemeClr val="bg1"/>
                        </a:solidFill>
                        <a:latin typeface="Rubik Medium" pitchFamily="2" charset="-79"/>
                        <a:ea typeface="Roboto Condensed Light" panose="02000000000000000000" pitchFamily="2" charset="0"/>
                        <a:cs typeface="Rubik Medium" pitchFamily="2" charset="-79"/>
                      </a:endParaRPr>
                    </a:p>
                  </a:txBody>
                  <a:tcPr marL="182868" marR="182868" marT="91434" marB="91434" anchor="ctr"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b="0" i="0" kern="1200" noProof="0" dirty="0">
                          <a:solidFill>
                            <a:schemeClr val="bg1"/>
                          </a:solidFill>
                          <a:latin typeface="Rubik Medium" pitchFamily="2" charset="-79"/>
                          <a:cs typeface="Rubik Medium" pitchFamily="2" charset="-79"/>
                        </a:rPr>
                        <a:t>2023 rank</a:t>
                      </a:r>
                      <a:endParaRPr lang="en-GB" sz="1600" b="0" i="0" kern="1200" noProof="0" dirty="0">
                        <a:solidFill>
                          <a:schemeClr val="bg1"/>
                        </a:solidFill>
                        <a:latin typeface="Rubik Medium" pitchFamily="2" charset="-79"/>
                        <a:ea typeface="Roboto Condensed Light" panose="02000000000000000000" pitchFamily="2" charset="0"/>
                        <a:cs typeface="Rubik Medium" pitchFamily="2" charset="-79"/>
                      </a:endParaRPr>
                    </a:p>
                  </a:txBody>
                  <a:tcPr marL="182868" marR="182868" marT="91434" marB="91434" anchor="ctr"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46135312"/>
                  </a:ext>
                </a:extLst>
              </a:tr>
              <a:tr h="621664">
                <a:tc>
                  <a:txBody>
                    <a:bodyPr/>
                    <a:lstStyle/>
                    <a:p>
                      <a:pPr algn="ctr"/>
                      <a:r>
                        <a:rPr lang="en-GB" sz="1800" b="0" i="0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ubik" pitchFamily="2" charset="-79"/>
                          <a:cs typeface="Rubik" pitchFamily="2" charset="-79"/>
                        </a:rPr>
                        <a:t>1</a:t>
                      </a:r>
                      <a:endParaRPr lang="en-GB" sz="1800" b="0" i="0" noProof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Rubik" pitchFamily="2" charset="-79"/>
                        <a:ea typeface="Roboto Condensed Light" panose="02000000000000000000" pitchFamily="2" charset="0"/>
                        <a:cs typeface="Rubik" pitchFamily="2" charset="-79"/>
                      </a:endParaRPr>
                    </a:p>
                  </a:txBody>
                  <a:tcPr marL="182868" marR="182868" marT="91434" marB="9143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0" i="0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ubik Medium" pitchFamily="2" charset="-79"/>
                          <a:cs typeface="Rubik Medium" pitchFamily="2" charset="-79"/>
                        </a:rPr>
                        <a:t>China</a:t>
                      </a:r>
                      <a:endParaRPr lang="en-GB" sz="1800" b="0" i="0" noProof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Rubik Medium" pitchFamily="2" charset="-79"/>
                        <a:ea typeface="Roboto Condensed Light" panose="02000000000000000000" pitchFamily="2" charset="0"/>
                        <a:cs typeface="Rubik Medium" pitchFamily="2" charset="-79"/>
                      </a:endParaRPr>
                    </a:p>
                  </a:txBody>
                  <a:tcPr marL="182868" marR="182868" marT="91434" marB="91434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/>
                      <a:r>
                        <a:rPr lang="en-GB" sz="1800" b="0" kern="1200" noProof="0" dirty="0">
                          <a:solidFill>
                            <a:schemeClr val="tx2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+mn-cs"/>
                        </a:rPr>
                        <a:t>25,608</a:t>
                      </a: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/>
                      <a:endParaRPr lang="en-GB" sz="1800" b="0" noProof="0" dirty="0">
                        <a:solidFill>
                          <a:schemeClr val="tx2"/>
                        </a:solidFill>
                        <a:latin typeface="Source Code Pro" panose="020B0509030403020204" pitchFamily="49" charset="0"/>
                        <a:ea typeface="Source Code Pro" panose="020B0509030403020204" pitchFamily="49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800" b="0" kern="1200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+mn-cs"/>
                        </a:rPr>
                        <a:t>39,253</a:t>
                      </a:r>
                    </a:p>
                  </a:txBody>
                  <a:tcPr marL="182868" marR="182868" marT="91434" marB="91434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800" b="0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</a:rPr>
                        <a:t>1</a:t>
                      </a:r>
                      <a:endParaRPr lang="en-GB" sz="1800" b="0" noProof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Source Code Pro" panose="020B0509030403020204" pitchFamily="49" charset="0"/>
                        <a:ea typeface="Source Code Pro" panose="020B0509030403020204" pitchFamily="49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60135407"/>
                  </a:ext>
                </a:extLst>
              </a:tr>
              <a:tr h="621664">
                <a:tc>
                  <a:txBody>
                    <a:bodyPr/>
                    <a:lstStyle/>
                    <a:p>
                      <a:pPr algn="ctr"/>
                      <a:r>
                        <a:rPr lang="en-GB" sz="1800" b="0" i="0" noProof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ubik" pitchFamily="2" charset="-79"/>
                          <a:cs typeface="Rubik" pitchFamily="2" charset="-79"/>
                        </a:rPr>
                        <a:t>2</a:t>
                      </a:r>
                      <a:endParaRPr lang="en-GB" sz="1800" b="0" i="0" noProof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Rubik" pitchFamily="2" charset="-79"/>
                        <a:ea typeface="Roboto Condensed Light" panose="02000000000000000000" pitchFamily="2" charset="0"/>
                        <a:cs typeface="Rubik" pitchFamily="2" charset="-79"/>
                      </a:endParaRPr>
                    </a:p>
                  </a:txBody>
                  <a:tcPr marL="182868" marR="182868" marT="91434" marB="9143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800" b="0" i="0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ubik Medium" pitchFamily="2" charset="-79"/>
                          <a:cs typeface="Rubik Medium" pitchFamily="2" charset="-79"/>
                        </a:rPr>
                        <a:t>United States</a:t>
                      </a:r>
                      <a:endParaRPr lang="en-GB" sz="1800" b="0" i="0" noProof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Rubik Medium" pitchFamily="2" charset="-79"/>
                        <a:ea typeface="Roboto Condensed Light" panose="02000000000000000000" pitchFamily="2" charset="0"/>
                        <a:cs typeface="Rubik Medium" pitchFamily="2" charset="-79"/>
                      </a:endParaRP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/>
                      <a:r>
                        <a:rPr lang="en-GB" sz="1800" b="0" kern="1200" noProof="0" dirty="0">
                          <a:solidFill>
                            <a:schemeClr val="tx2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+mn-cs"/>
                        </a:rPr>
                        <a:t>19,808</a:t>
                      </a: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/>
                      <a:endParaRPr lang="en-GB" sz="1800" b="0" noProof="0" dirty="0">
                        <a:solidFill>
                          <a:schemeClr val="tx2"/>
                        </a:solidFill>
                        <a:latin typeface="Source Code Pro" panose="020B0509030403020204" pitchFamily="49" charset="0"/>
                        <a:ea typeface="Source Code Pro" panose="020B0509030403020204" pitchFamily="49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800" b="0" kern="1200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+mn-cs"/>
                        </a:rPr>
                        <a:t>34,275</a:t>
                      </a: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800" b="0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Roboto Condensed Light" panose="02000000000000000000" pitchFamily="2" charset="0"/>
                        </a:rPr>
                        <a:t>2</a:t>
                      </a:r>
                    </a:p>
                  </a:txBody>
                  <a:tcPr marL="182868" marR="182868" marT="91434" marB="91434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60202048"/>
                  </a:ext>
                </a:extLst>
              </a:tr>
              <a:tr h="621664">
                <a:tc>
                  <a:txBody>
                    <a:bodyPr/>
                    <a:lstStyle/>
                    <a:p>
                      <a:pPr algn="ctr"/>
                      <a:r>
                        <a:rPr lang="en-GB" sz="1800" b="0" i="0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ubik" pitchFamily="2" charset="-79"/>
                          <a:cs typeface="Rubik" pitchFamily="2" charset="-79"/>
                        </a:rPr>
                        <a:t>3</a:t>
                      </a:r>
                      <a:endParaRPr lang="en-GB" sz="1800" b="0" i="0" noProof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Rubik" pitchFamily="2" charset="-79"/>
                        <a:ea typeface="Roboto Condensed Light" panose="02000000000000000000" pitchFamily="2" charset="0"/>
                        <a:cs typeface="Rubik" pitchFamily="2" charset="-79"/>
                      </a:endParaRPr>
                    </a:p>
                  </a:txBody>
                  <a:tcPr marL="182868" marR="182868" marT="91434" marB="9143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800" b="0" i="0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ubik Medium" pitchFamily="2" charset="-79"/>
                          <a:cs typeface="Rubik Medium" pitchFamily="2" charset="-79"/>
                        </a:rPr>
                        <a:t>Mexico</a:t>
                      </a:r>
                      <a:endParaRPr lang="en-GB" sz="1800" b="0" i="0" noProof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Rubik Medium" pitchFamily="2" charset="-79"/>
                        <a:ea typeface="Roboto Condensed Light" panose="02000000000000000000" pitchFamily="2" charset="0"/>
                        <a:cs typeface="Rubik Medium" pitchFamily="2" charset="-79"/>
                      </a:endParaRP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/>
                      <a:r>
                        <a:rPr lang="en-GB" sz="1800" b="0" kern="1200" noProof="0" dirty="0">
                          <a:solidFill>
                            <a:schemeClr val="tx2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+mn-cs"/>
                        </a:rPr>
                        <a:t>14,316</a:t>
                      </a: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/>
                      <a:endParaRPr lang="en-GB" sz="1800" b="0" noProof="0" dirty="0">
                        <a:solidFill>
                          <a:schemeClr val="tx2"/>
                        </a:solidFill>
                        <a:latin typeface="Source Code Pro" panose="020B0509030403020204" pitchFamily="49" charset="0"/>
                        <a:ea typeface="Source Code Pro" panose="020B0509030403020204" pitchFamily="49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800" b="0" kern="1200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+mn-cs"/>
                        </a:rPr>
                        <a:t>26,051</a:t>
                      </a: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800" b="0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Roboto Condensed Light" panose="02000000000000000000" pitchFamily="2" charset="0"/>
                        </a:rPr>
                        <a:t>3</a:t>
                      </a:r>
                    </a:p>
                  </a:txBody>
                  <a:tcPr marL="182868" marR="182868" marT="91434" marB="91434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69462306"/>
                  </a:ext>
                </a:extLst>
              </a:tr>
              <a:tr h="621664">
                <a:tc>
                  <a:txBody>
                    <a:bodyPr/>
                    <a:lstStyle/>
                    <a:p>
                      <a:pPr algn="ctr"/>
                      <a:r>
                        <a:rPr lang="en-GB" sz="1800" b="0" i="0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ubik" pitchFamily="2" charset="-79"/>
                          <a:cs typeface="Rubik" pitchFamily="2" charset="-79"/>
                        </a:rPr>
                        <a:t>4</a:t>
                      </a:r>
                      <a:endParaRPr lang="en-GB" sz="1800" b="0" i="0" noProof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Rubik" pitchFamily="2" charset="-79"/>
                        <a:ea typeface="Roboto Condensed Light" panose="02000000000000000000" pitchFamily="2" charset="0"/>
                        <a:cs typeface="Rubik" pitchFamily="2" charset="-79"/>
                      </a:endParaRPr>
                    </a:p>
                  </a:txBody>
                  <a:tcPr marL="182868" marR="182868" marT="91434" marB="9143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82870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0" i="0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ubik Medium" pitchFamily="2" charset="-79"/>
                          <a:cs typeface="Rubik Medium" pitchFamily="2" charset="-79"/>
                        </a:rPr>
                        <a:t>Brazil</a:t>
                      </a:r>
                      <a:endParaRPr lang="en-GB" sz="1800" b="0" i="0" noProof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Rubik Medium" pitchFamily="2" charset="-79"/>
                        <a:ea typeface="Roboto Condensed Light" panose="02000000000000000000" pitchFamily="2" charset="0"/>
                        <a:cs typeface="Rubik Medium" pitchFamily="2" charset="-79"/>
                      </a:endParaRP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/>
                      <a:r>
                        <a:rPr lang="en-GB" sz="1800" b="0" kern="1200" noProof="0" dirty="0">
                          <a:solidFill>
                            <a:schemeClr val="tx2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+mn-cs"/>
                        </a:rPr>
                        <a:t>10,612</a:t>
                      </a: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/>
                      <a:endParaRPr lang="en-GB" sz="1800" b="0" noProof="0" dirty="0">
                        <a:solidFill>
                          <a:schemeClr val="tx2"/>
                        </a:solidFill>
                        <a:latin typeface="Source Code Pro" panose="020B0509030403020204" pitchFamily="49" charset="0"/>
                        <a:ea typeface="Source Code Pro" panose="020B0509030403020204" pitchFamily="49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800" b="0" kern="1200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+mn-cs"/>
                        </a:rPr>
                        <a:t>18,370</a:t>
                      </a: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800" b="0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</a:rPr>
                        <a:t>5</a:t>
                      </a:r>
                      <a:endParaRPr lang="en-GB" sz="1800" b="0" noProof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Source Code Pro" panose="020B0509030403020204" pitchFamily="49" charset="0"/>
                        <a:ea typeface="Source Code Pro" panose="020B0509030403020204" pitchFamily="49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55406992"/>
                  </a:ext>
                </a:extLst>
              </a:tr>
              <a:tr h="621664">
                <a:tc>
                  <a:txBody>
                    <a:bodyPr/>
                    <a:lstStyle/>
                    <a:p>
                      <a:pPr algn="ctr"/>
                      <a:r>
                        <a:rPr lang="en-GB" sz="1800" b="0" i="0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ubik" pitchFamily="2" charset="-79"/>
                          <a:cs typeface="Rubik" pitchFamily="2" charset="-79"/>
                        </a:rPr>
                        <a:t>5</a:t>
                      </a:r>
                      <a:endParaRPr lang="en-GB" sz="1800" b="0" i="0" noProof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Rubik" pitchFamily="2" charset="-79"/>
                        <a:ea typeface="Roboto Condensed Light" panose="02000000000000000000" pitchFamily="2" charset="0"/>
                        <a:cs typeface="Rubik" pitchFamily="2" charset="-79"/>
                      </a:endParaRPr>
                    </a:p>
                  </a:txBody>
                  <a:tcPr marL="182868" marR="182868" marT="91434" marB="9143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0" i="0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ubik Medium" pitchFamily="2" charset="-79"/>
                          <a:cs typeface="Rubik Medium" pitchFamily="2" charset="-79"/>
                        </a:rPr>
                        <a:t>Colombia</a:t>
                      </a:r>
                      <a:endParaRPr lang="en-GB" sz="1800" b="0" i="0" noProof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Rubik Medium" pitchFamily="2" charset="-79"/>
                        <a:ea typeface="Roboto Condensed Light" panose="02000000000000000000" pitchFamily="2" charset="0"/>
                        <a:cs typeface="Rubik Medium" pitchFamily="2" charset="-79"/>
                      </a:endParaRP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GB" sz="1800" b="0" kern="1200" noProof="0" dirty="0">
                          <a:solidFill>
                            <a:schemeClr val="tx2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+mn-cs"/>
                        </a:rPr>
                        <a:t>9,932</a:t>
                      </a: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algn="r" defTabSz="914400" rtl="0" eaLnBrk="1" latinLnBrk="0" hangingPunct="1"/>
                      <a:endParaRPr lang="en-GB" sz="1800" b="0" noProof="0" dirty="0">
                        <a:solidFill>
                          <a:schemeClr val="tx2"/>
                        </a:solidFill>
                        <a:latin typeface="Source Code Pro" panose="020B0509030403020204" pitchFamily="49" charset="0"/>
                        <a:ea typeface="Source Code Pro" panose="020B0509030403020204" pitchFamily="49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GB" sz="1800" b="0" kern="1200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+mn-cs"/>
                        </a:rPr>
                        <a:t>19,341</a:t>
                      </a: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GB" sz="1800" b="0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Roboto Condensed Light" panose="02000000000000000000" pitchFamily="2" charset="0"/>
                        </a:rPr>
                        <a:t>4</a:t>
                      </a:r>
                    </a:p>
                  </a:txBody>
                  <a:tcPr marL="182868" marR="182868" marT="91434" marB="91434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0167965"/>
                  </a:ext>
                </a:extLst>
              </a:tr>
              <a:tr h="621664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800" b="0" i="0" noProof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ubik" pitchFamily="2" charset="-79"/>
                          <a:cs typeface="Rubik" pitchFamily="2" charset="-79"/>
                        </a:rPr>
                        <a:t>6</a:t>
                      </a:r>
                      <a:endParaRPr lang="en-GB" sz="1800" b="0" i="0" noProof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Rubik" pitchFamily="2" charset="-79"/>
                        <a:ea typeface="Roboto Condensed Light" panose="02000000000000000000" pitchFamily="2" charset="0"/>
                        <a:cs typeface="Rubik" pitchFamily="2" charset="-79"/>
                      </a:endParaRPr>
                    </a:p>
                  </a:txBody>
                  <a:tcPr marL="182868" marR="182868" marT="91434" marB="9143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GB" sz="1800" b="0" i="0" kern="1200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ubik Medium" pitchFamily="2" charset="-79"/>
                          <a:ea typeface="+mn-ea"/>
                          <a:cs typeface="Rubik Medium" pitchFamily="2" charset="-79"/>
                        </a:rPr>
                        <a:t>Spain</a:t>
                      </a: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/>
                      <a:r>
                        <a:rPr lang="en-GB" sz="1800" b="0" kern="1200" noProof="0" dirty="0">
                          <a:solidFill>
                            <a:schemeClr val="tx2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+mn-cs"/>
                        </a:rPr>
                        <a:t>6,732</a:t>
                      </a: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/>
                      <a:endParaRPr lang="en-GB" sz="1800" b="0" noProof="0" dirty="0">
                        <a:solidFill>
                          <a:schemeClr val="tx2"/>
                        </a:solidFill>
                        <a:latin typeface="Source Code Pro" panose="020B0509030403020204" pitchFamily="49" charset="0"/>
                        <a:ea typeface="Source Code Pro" panose="020B0509030403020204" pitchFamily="49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182870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0" kern="1200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+mn-cs"/>
                        </a:rPr>
                        <a:t>13,492</a:t>
                      </a: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800" b="0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Roboto Condensed Light" panose="02000000000000000000" pitchFamily="2" charset="0"/>
                        </a:rPr>
                        <a:t>6</a:t>
                      </a:r>
                    </a:p>
                  </a:txBody>
                  <a:tcPr marL="182868" marR="182868" marT="91434" marB="91434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73336137"/>
                  </a:ext>
                </a:extLst>
              </a:tr>
              <a:tr h="621664">
                <a:tc>
                  <a:txBody>
                    <a:bodyPr/>
                    <a:lstStyle/>
                    <a:p>
                      <a:pPr algn="ctr"/>
                      <a:r>
                        <a:rPr lang="en-GB" sz="1800" b="0" i="0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ubik" pitchFamily="2" charset="-79"/>
                          <a:cs typeface="Rubik" pitchFamily="2" charset="-79"/>
                        </a:rPr>
                        <a:t>7</a:t>
                      </a:r>
                      <a:endParaRPr lang="en-GB" sz="1800" b="0" i="0" noProof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Rubik" pitchFamily="2" charset="-79"/>
                        <a:ea typeface="Roboto Condensed Light" panose="02000000000000000000" pitchFamily="2" charset="0"/>
                        <a:cs typeface="Rubik" pitchFamily="2" charset="-79"/>
                      </a:endParaRPr>
                    </a:p>
                  </a:txBody>
                  <a:tcPr marL="182868" marR="182868" marT="91434" marB="9143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800" b="0" i="0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ubik Medium" pitchFamily="2" charset="-79"/>
                          <a:cs typeface="Rubik Medium" pitchFamily="2" charset="-79"/>
                        </a:rPr>
                        <a:t>United Kingdom</a:t>
                      </a: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/>
                      <a:r>
                        <a:rPr lang="en-GB" sz="1800" b="0" kern="1200" noProof="0" dirty="0">
                          <a:solidFill>
                            <a:schemeClr val="tx2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+mn-cs"/>
                        </a:rPr>
                        <a:t>6,573</a:t>
                      </a: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/>
                      <a:endParaRPr lang="en-GB" sz="1800" b="0" noProof="0" dirty="0">
                        <a:solidFill>
                          <a:schemeClr val="tx2"/>
                        </a:solidFill>
                        <a:latin typeface="Source Code Pro" panose="020B0509030403020204" pitchFamily="49" charset="0"/>
                        <a:ea typeface="Source Code Pro" panose="020B0509030403020204" pitchFamily="49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182870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0" kern="1200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+mn-cs"/>
                        </a:rPr>
                        <a:t>10,044</a:t>
                      </a: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800" b="0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Roboto Condensed Light" panose="02000000000000000000" pitchFamily="2" charset="0"/>
                        </a:rPr>
                        <a:t>7</a:t>
                      </a:r>
                    </a:p>
                  </a:txBody>
                  <a:tcPr marL="182868" marR="182868" marT="91434" marB="91434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36612894"/>
                  </a:ext>
                </a:extLst>
              </a:tr>
              <a:tr h="621664">
                <a:tc>
                  <a:txBody>
                    <a:bodyPr/>
                    <a:lstStyle/>
                    <a:p>
                      <a:pPr algn="ctr"/>
                      <a:r>
                        <a:rPr lang="en-GB" sz="1800" b="0" i="0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ubik" pitchFamily="2" charset="-79"/>
                          <a:cs typeface="Rubik" pitchFamily="2" charset="-79"/>
                        </a:rPr>
                        <a:t>8</a:t>
                      </a:r>
                      <a:endParaRPr lang="en-GB" sz="1800" b="0" i="0" noProof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Rubik" pitchFamily="2" charset="-79"/>
                        <a:ea typeface="Roboto Condensed Light" panose="02000000000000000000" pitchFamily="2" charset="0"/>
                        <a:cs typeface="Rubik" pitchFamily="2" charset="-79"/>
                      </a:endParaRPr>
                    </a:p>
                  </a:txBody>
                  <a:tcPr marL="182868" marR="182868" marT="91434" marB="9143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800" b="0" i="0" kern="1200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ubik Medium" pitchFamily="2" charset="-79"/>
                          <a:cs typeface="Rubik Medium" pitchFamily="2" charset="-79"/>
                        </a:rPr>
                        <a:t>Canada</a:t>
                      </a:r>
                      <a:endParaRPr lang="en-GB" sz="1800" b="0" i="0" kern="1200" noProof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Rubik Medium" pitchFamily="2" charset="-79"/>
                        <a:ea typeface="Roboto Condensed Light" panose="02000000000000000000" pitchFamily="2" charset="0"/>
                        <a:cs typeface="Rubik Medium" pitchFamily="2" charset="-79"/>
                      </a:endParaRP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/>
                      <a:r>
                        <a:rPr lang="en-GB" sz="1800" b="0" kern="1200" noProof="0" dirty="0">
                          <a:solidFill>
                            <a:schemeClr val="tx2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+mn-cs"/>
                        </a:rPr>
                        <a:t>4,944</a:t>
                      </a: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/>
                      <a:endParaRPr lang="en-GB" sz="1800" b="0" noProof="0" dirty="0">
                        <a:solidFill>
                          <a:schemeClr val="tx2"/>
                        </a:solidFill>
                        <a:latin typeface="Source Code Pro" panose="020B0509030403020204" pitchFamily="49" charset="0"/>
                        <a:ea typeface="Source Code Pro" panose="020B0509030403020204" pitchFamily="49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182870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0" kern="1200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+mn-cs"/>
                        </a:rPr>
                        <a:t>6,649</a:t>
                      </a: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800" b="0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Roboto Condensed Light" panose="02000000000000000000" pitchFamily="2" charset="0"/>
                        </a:rPr>
                        <a:t>9</a:t>
                      </a:r>
                    </a:p>
                  </a:txBody>
                  <a:tcPr marL="182868" marR="182868" marT="91434" marB="91434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25511570"/>
                  </a:ext>
                </a:extLst>
              </a:tr>
              <a:tr h="621664">
                <a:tc>
                  <a:txBody>
                    <a:bodyPr/>
                    <a:lstStyle/>
                    <a:p>
                      <a:pPr algn="ctr"/>
                      <a:r>
                        <a:rPr lang="en-GB" sz="1800" b="0" i="0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ubik" pitchFamily="2" charset="-79"/>
                          <a:cs typeface="Rubik" pitchFamily="2" charset="-79"/>
                        </a:rPr>
                        <a:t>9</a:t>
                      </a:r>
                      <a:endParaRPr lang="en-GB" sz="1800" b="0" i="0" noProof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Rubik" pitchFamily="2" charset="-79"/>
                        <a:ea typeface="Roboto Condensed Light" panose="02000000000000000000" pitchFamily="2" charset="0"/>
                        <a:cs typeface="Rubik" pitchFamily="2" charset="-79"/>
                      </a:endParaRPr>
                    </a:p>
                  </a:txBody>
                  <a:tcPr marL="182868" marR="182868" marT="91434" marB="9143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800" b="0" i="0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ubik Medium" pitchFamily="2" charset="-79"/>
                          <a:cs typeface="Rubik Medium" pitchFamily="2" charset="-79"/>
                        </a:rPr>
                        <a:t>France</a:t>
                      </a:r>
                      <a:endParaRPr lang="en-GB" sz="1800" b="0" i="0" noProof="0" dirty="0">
                        <a:latin typeface="Rubik Medium" pitchFamily="2" charset="-79"/>
                        <a:cs typeface="Rubik Medium" pitchFamily="2" charset="-79"/>
                      </a:endParaRP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/>
                      <a:r>
                        <a:rPr lang="en-GB" sz="1800" b="0" kern="1200" noProof="0" dirty="0">
                          <a:solidFill>
                            <a:schemeClr val="tx2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+mn-cs"/>
                        </a:rPr>
                        <a:t>4,253</a:t>
                      </a: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/>
                      <a:endParaRPr lang="en-GB" sz="1800" b="0" noProof="0" dirty="0">
                        <a:solidFill>
                          <a:schemeClr val="tx2"/>
                        </a:solidFill>
                        <a:latin typeface="Source Code Pro" panose="020B0509030403020204" pitchFamily="49" charset="0"/>
                        <a:ea typeface="Source Code Pro" panose="020B0509030403020204" pitchFamily="49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800" b="0" kern="1200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+mn-cs"/>
                        </a:rPr>
                        <a:t>7,248</a:t>
                      </a: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800" b="0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Roboto Condensed Light" panose="02000000000000000000" pitchFamily="2" charset="0"/>
                        </a:rPr>
                        <a:t>8</a:t>
                      </a:r>
                    </a:p>
                  </a:txBody>
                  <a:tcPr marL="182868" marR="182868" marT="91434" marB="91434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99268121"/>
                  </a:ext>
                </a:extLst>
              </a:tr>
              <a:tr h="621664">
                <a:tc>
                  <a:txBody>
                    <a:bodyPr/>
                    <a:lstStyle/>
                    <a:p>
                      <a:pPr algn="ctr"/>
                      <a:r>
                        <a:rPr lang="en-GB" sz="1800" b="0" i="0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ubik" pitchFamily="2" charset="-79"/>
                          <a:cs typeface="Rubik" pitchFamily="2" charset="-79"/>
                        </a:rPr>
                        <a:t>10</a:t>
                      </a:r>
                      <a:endParaRPr lang="en-GB" sz="1800" b="0" i="0" noProof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Rubik" pitchFamily="2" charset="-79"/>
                        <a:ea typeface="Roboto Condensed Light" panose="02000000000000000000" pitchFamily="2" charset="0"/>
                        <a:cs typeface="Rubik" pitchFamily="2" charset="-79"/>
                      </a:endParaRPr>
                    </a:p>
                  </a:txBody>
                  <a:tcPr marL="182868" marR="182868" marT="91434" marB="9143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800" b="0" i="0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ubik Medium" pitchFamily="2" charset="-79"/>
                          <a:cs typeface="Rubik Medium" pitchFamily="2" charset="-79"/>
                        </a:rPr>
                        <a:t>Germany</a:t>
                      </a: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/>
                      <a:r>
                        <a:rPr lang="en-GB" sz="1800" b="0" kern="1200" noProof="0" dirty="0">
                          <a:solidFill>
                            <a:schemeClr val="tx2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+mn-cs"/>
                        </a:rPr>
                        <a:t>3,474</a:t>
                      </a: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/>
                      <a:endParaRPr lang="en-GB" sz="1800" b="0" noProof="0" dirty="0">
                        <a:solidFill>
                          <a:schemeClr val="tx2"/>
                        </a:solidFill>
                        <a:latin typeface="Source Code Pro" panose="020B0509030403020204" pitchFamily="49" charset="0"/>
                        <a:ea typeface="Source Code Pro" panose="020B0509030403020204" pitchFamily="49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800" b="0" kern="1200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+mn-cs"/>
                        </a:rPr>
                        <a:t>5,788</a:t>
                      </a: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182870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0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Roboto Condensed Light" panose="02000000000000000000" pitchFamily="2" charset="0"/>
                        </a:rPr>
                        <a:t>10</a:t>
                      </a:r>
                    </a:p>
                  </a:txBody>
                  <a:tcPr marL="182868" marR="182868" marT="91434" marB="91434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90162868"/>
                  </a:ext>
                </a:extLst>
              </a:tr>
              <a:tr h="621664">
                <a:tc gridSpan="2"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GB" sz="1800" b="1" kern="1200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OTHER COUNTRIES + AREAS</a:t>
                      </a:r>
                    </a:p>
                  </a:txBody>
                  <a:tcPr marL="182868" marR="182868" marT="91434" marB="9143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/>
                      <a:r>
                        <a:rPr lang="en-US" sz="1400" b="1" kern="1200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 Light"/>
                          <a:ea typeface="+mn-ea"/>
                          <a:cs typeface="+mn-cs"/>
                        </a:rPr>
                        <a:t>ALL OTHERS</a:t>
                      </a:r>
                      <a:endParaRPr lang="en-US" b="1" noProof="0" dirty="0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/>
                      <a:r>
                        <a:rPr lang="en-GB" sz="1800" b="1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</a:rPr>
                        <a:t>52,378</a:t>
                      </a:r>
                      <a:endParaRPr lang="en-GB" sz="1800" noProof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Source Code Pro" panose="020B0509030403020204" pitchFamily="49" charset="0"/>
                        <a:ea typeface="Source Code Pro" panose="020B0509030403020204" pitchFamily="49" charset="0"/>
                      </a:endParaRP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/>
                      <a:endParaRPr lang="en-GB" sz="1800" noProof="0" dirty="0">
                        <a:latin typeface="Source Code Pro" panose="020B0509030403020204" pitchFamily="49" charset="0"/>
                        <a:ea typeface="Source Code Pro" panose="020B0509030403020204" pitchFamily="49" charset="0"/>
                      </a:endParaRP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800" b="0" kern="1200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+mn-cs"/>
                        </a:rPr>
                        <a:t>87,262</a:t>
                      </a: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GB" sz="1800" b="0" noProof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Source Code Pro" panose="020B0509030403020204" pitchFamily="49" charset="0"/>
                        <a:ea typeface="Source Code Pro" panose="020B0509030403020204" pitchFamily="49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87756698"/>
                  </a:ext>
                </a:extLst>
              </a:tr>
              <a:tr h="621664">
                <a:tc gridSpan="2">
                  <a:txBody>
                    <a:bodyPr/>
                    <a:lstStyle/>
                    <a:p>
                      <a:pPr algn="r"/>
                      <a:r>
                        <a:rPr lang="da-DK" sz="1800" b="1" kern="1200" dirty="0">
                          <a:solidFill>
                            <a:schemeClr val="accent2"/>
                          </a:solidFill>
                          <a:latin typeface="+mn-lt"/>
                          <a:ea typeface="+mn-ea"/>
                          <a:cs typeface="+mn-cs"/>
                        </a:rPr>
                        <a:t>TOTAL</a:t>
                      </a:r>
                      <a:endParaRPr lang="en-GB" sz="1800" b="1" kern="1200" noProof="0" dirty="0">
                        <a:solidFill>
                          <a:schemeClr val="accent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82868" marR="182868" marT="91434" marB="9143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b="1" dirty="0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/>
                      <a:r>
                        <a:rPr lang="en-GB" sz="1800" b="1" kern="1200" noProof="0" dirty="0">
                          <a:solidFill>
                            <a:schemeClr val="accent2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</a:rPr>
                        <a:t>158,530</a:t>
                      </a:r>
                      <a:endParaRPr lang="en-GB" sz="1800" noProof="0" dirty="0">
                        <a:solidFill>
                          <a:schemeClr val="accent2"/>
                        </a:solidFill>
                        <a:latin typeface="Source Code Pro" panose="020B0509030403020204" pitchFamily="49" charset="0"/>
                        <a:ea typeface="Source Code Pro" panose="020B0509030403020204" pitchFamily="49" charset="0"/>
                      </a:endParaRPr>
                    </a:p>
                  </a:txBody>
                  <a:tcPr marL="182868" marR="182868" marT="91434" marB="91434" anchor="ctr"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/>
                      <a:endParaRPr lang="en-GB" sz="1800" noProof="0" dirty="0">
                        <a:latin typeface="Source Code Pro" panose="020B0509030403020204" pitchFamily="49" charset="0"/>
                        <a:ea typeface="Source Code Pro" panose="020B0509030403020204" pitchFamily="49" charset="0"/>
                      </a:endParaRPr>
                    </a:p>
                  </a:txBody>
                  <a:tcPr marL="182868" marR="182868" marT="91434" marB="91434" anchor="ctr"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800" b="0" kern="1200" noProof="0" dirty="0">
                          <a:solidFill>
                            <a:schemeClr val="accent2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</a:rPr>
                        <a:t>267,773</a:t>
                      </a:r>
                      <a:endParaRPr lang="en-GB" sz="1800" b="0" noProof="0" dirty="0">
                        <a:solidFill>
                          <a:schemeClr val="accent2"/>
                        </a:solidFill>
                        <a:latin typeface="Source Code Pro" panose="020B0509030403020204" pitchFamily="49" charset="0"/>
                        <a:ea typeface="Source Code Pro" panose="020B0509030403020204" pitchFamily="49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GB" sz="1800" b="0" noProof="0" dirty="0">
                        <a:solidFill>
                          <a:schemeClr val="accent2"/>
                        </a:solidFill>
                        <a:latin typeface="Source Code Pro" panose="020B0509030403020204" pitchFamily="49" charset="0"/>
                        <a:ea typeface="Source Code Pro" panose="020B0509030403020204" pitchFamily="49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2132232"/>
                  </a:ext>
                </a:extLst>
              </a:tr>
            </a:tbl>
          </a:graphicData>
        </a:graphic>
      </p:graphicFrame>
      <p:graphicFrame>
        <p:nvGraphicFramePr>
          <p:cNvPr id="6" name="Content Placeholder 10">
            <a:extLst>
              <a:ext uri="{FF2B5EF4-FFF2-40B4-BE49-F238E27FC236}">
                <a16:creationId xmlns:a16="http://schemas.microsoft.com/office/drawing/2014/main" id="{6A103AB0-B3A5-D74B-8BFD-3E373FB18D2F}"/>
              </a:ext>
            </a:extLst>
          </p:cNvPr>
          <p:cNvGraphicFramePr>
            <a:graphicFrameLocks noGrp="1"/>
          </p:cNvGraphicFramePr>
          <p:nvPr>
            <p:ph sz="half" idx="4294967295"/>
            <p:extLst>
              <p:ext uri="{D42A27DB-BD31-4B8C-83A1-F6EECF244321}">
                <p14:modId xmlns:p14="http://schemas.microsoft.com/office/powerpoint/2010/main" val="1091837085"/>
              </p:ext>
            </p:extLst>
          </p:nvPr>
        </p:nvGraphicFramePr>
        <p:xfrm>
          <a:off x="13631863" y="3270250"/>
          <a:ext cx="8640763" cy="82851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pSp>
        <p:nvGrpSpPr>
          <p:cNvPr id="5" name="Group 4">
            <a:extLst>
              <a:ext uri="{FF2B5EF4-FFF2-40B4-BE49-F238E27FC236}">
                <a16:creationId xmlns:a16="http://schemas.microsoft.com/office/drawing/2014/main" id="{DE8F224B-074A-6D46-AA14-1CD01F0943F7}"/>
              </a:ext>
            </a:extLst>
          </p:cNvPr>
          <p:cNvGrpSpPr/>
          <p:nvPr/>
        </p:nvGrpSpPr>
        <p:grpSpPr>
          <a:xfrm>
            <a:off x="13631863" y="3436409"/>
            <a:ext cx="9675812" cy="1768123"/>
            <a:chOff x="9105900" y="1150042"/>
            <a:chExt cx="5052568" cy="884119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5CFC253F-B427-0544-B51F-7418AA3B7AF6}"/>
                </a:ext>
              </a:extLst>
            </p:cNvPr>
            <p:cNvSpPr txBox="1"/>
            <p:nvPr/>
          </p:nvSpPr>
          <p:spPr>
            <a:xfrm>
              <a:off x="9105900" y="1150042"/>
              <a:ext cx="1503750" cy="884119"/>
            </a:xfrm>
            <a:prstGeom prst="rect">
              <a:avLst/>
            </a:prstGeom>
            <a:noFill/>
          </p:spPr>
          <p:txBody>
            <a:bodyPr wrap="square" lIns="143991" tIns="143991" rIns="143991" bIns="143991" rtlCol="0">
              <a:spAutoFit/>
            </a:bodyPr>
            <a:lstStyle/>
            <a:p>
              <a:pPr>
                <a:buClr>
                  <a:schemeClr val="accent1"/>
                </a:buClr>
              </a:pPr>
              <a:r>
                <a:rPr lang="en-GB" sz="9600" dirty="0">
                  <a:solidFill>
                    <a:schemeClr val="accent2"/>
                  </a:solidFill>
                  <a:latin typeface="Rubik Medium" pitchFamily="2" charset="-79"/>
                  <a:ea typeface="Roboto" panose="02000000000000000000" pitchFamily="2" charset="0"/>
                  <a:cs typeface="Rubik Medium" pitchFamily="2" charset="-79"/>
                </a:rPr>
                <a:t>133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EE6D6743-C48B-2747-97B8-5D136A765A5D}"/>
                </a:ext>
              </a:extLst>
            </p:cNvPr>
            <p:cNvSpPr txBox="1"/>
            <p:nvPr/>
          </p:nvSpPr>
          <p:spPr>
            <a:xfrm>
              <a:off x="10423961" y="1334720"/>
              <a:ext cx="3734507" cy="514762"/>
            </a:xfrm>
            <a:prstGeom prst="rect">
              <a:avLst/>
            </a:prstGeom>
            <a:noFill/>
          </p:spPr>
          <p:txBody>
            <a:bodyPr wrap="square" lIns="360000" tIns="143991" rIns="143991" bIns="143991" rtlCol="0">
              <a:spAutoFit/>
            </a:bodyPr>
            <a:lstStyle/>
            <a:p>
              <a:pPr>
                <a:defRPr/>
              </a:pPr>
              <a:r>
                <a:rPr lang="en-GB" sz="2400" dirty="0">
                  <a:solidFill>
                    <a:schemeClr val="accent2"/>
                  </a:solidFill>
                  <a:latin typeface="Rubik Medium" pitchFamily="2" charset="-79"/>
                  <a:cs typeface="Rubik Medium" pitchFamily="2" charset="-79"/>
                </a:rPr>
                <a:t>countries, islands &amp; territories where users have ≥10 requested downloads</a:t>
              </a:r>
            </a:p>
          </p:txBody>
        </p:sp>
      </p:grpSp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97AE2C98-AC22-F795-41E6-F686F4D18716}"/>
              </a:ext>
            </a:extLst>
          </p:cNvPr>
          <p:cNvSpPr txBox="1">
            <a:spLocks/>
          </p:cNvSpPr>
          <p:nvPr/>
        </p:nvSpPr>
        <p:spPr>
          <a:xfrm>
            <a:off x="17483905" y="359389"/>
            <a:ext cx="6192069" cy="717121"/>
          </a:xfrm>
          <a:prstGeom prst="rect">
            <a:avLst/>
          </a:prstGeom>
        </p:spPr>
        <p:txBody>
          <a:bodyPr vert="horz" lIns="89994" tIns="89994" rIns="91434" bIns="89994" rtlCol="0" anchor="ctr">
            <a:normAutofit/>
          </a:bodyPr>
          <a:lstStyle>
            <a:lvl1pPr marL="0" indent="0" algn="ctr" defTabSz="1828709" rtl="0" eaLnBrk="1" latinLnBrk="0" hangingPunct="1">
              <a:lnSpc>
                <a:spcPct val="150000"/>
              </a:lnSpc>
              <a:spcBef>
                <a:spcPts val="2000"/>
              </a:spcBef>
              <a:buClr>
                <a:schemeClr val="accent1"/>
              </a:buClr>
              <a:buFontTx/>
              <a:buNone/>
              <a:defRPr sz="2400" b="0" i="0" kern="1200">
                <a:solidFill>
                  <a:schemeClr val="accent1"/>
                </a:solidFill>
                <a:latin typeface="+mn-lt"/>
                <a:ea typeface="Roboto" panose="02000000000000000000" pitchFamily="2" charset="0"/>
                <a:cs typeface="Rubik Medium" pitchFamily="2" charset="-79"/>
              </a:defRPr>
            </a:lvl1pPr>
            <a:lvl2pPr marL="914354" indent="0" algn="l" defTabSz="1828709" rtl="0" eaLnBrk="1" latinLnBrk="0" hangingPunct="1">
              <a:lnSpc>
                <a:spcPct val="13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Rubik" pitchFamily="2" charset="-79"/>
                <a:ea typeface="+mn-ea"/>
                <a:cs typeface="Rubik" pitchFamily="2" charset="-79"/>
              </a:defRPr>
            </a:lvl2pPr>
            <a:lvl3pPr marL="1828709" indent="0" algn="l" defTabSz="1828709" rtl="0" eaLnBrk="1" latinLnBrk="0" hangingPunct="1">
              <a:lnSpc>
                <a:spcPct val="13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Rubik" pitchFamily="2" charset="-79"/>
                <a:ea typeface="+mn-ea"/>
                <a:cs typeface="Rubik" pitchFamily="2" charset="-79"/>
              </a:defRPr>
            </a:lvl3pPr>
            <a:lvl4pPr marL="2743063" indent="0" algn="l" defTabSz="1828709" rtl="0" eaLnBrk="1" latinLnBrk="0" hangingPunct="1">
              <a:lnSpc>
                <a:spcPct val="13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Rubik" pitchFamily="2" charset="-79"/>
                <a:ea typeface="+mn-ea"/>
                <a:cs typeface="Rubik" pitchFamily="2" charset="-79"/>
              </a:defRPr>
            </a:lvl4pPr>
            <a:lvl5pPr marL="3657417" indent="0" algn="l" defTabSz="1828709" rtl="0" eaLnBrk="1" latinLnBrk="0" hangingPunct="1">
              <a:lnSpc>
                <a:spcPct val="13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Rubik" pitchFamily="2" charset="-79"/>
                <a:ea typeface="+mn-ea"/>
                <a:cs typeface="Rubik" pitchFamily="2" charset="-79"/>
              </a:defRPr>
            </a:lvl5pPr>
            <a:lvl6pPr marL="5028949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303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7657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011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GB" sz="2000">
                <a:solidFill>
                  <a:schemeClr val="accent2"/>
                </a:solidFill>
                <a:latin typeface="Rubik Medium" pitchFamily="2" charset="-79"/>
              </a:rPr>
              <a:t>1 July </a:t>
            </a:r>
            <a:r>
              <a:rPr lang="en-GB" sz="2000" dirty="0">
                <a:solidFill>
                  <a:schemeClr val="accent2"/>
                </a:solidFill>
                <a:latin typeface="Rubik Medium" pitchFamily="2" charset="-79"/>
              </a:rPr>
              <a:t>2024</a:t>
            </a:r>
            <a:endParaRPr lang="en-DK" sz="2000" dirty="0">
              <a:solidFill>
                <a:schemeClr val="accent2"/>
              </a:solidFill>
              <a:latin typeface="Rubik Medium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035481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3BF367-D9E0-4519-92AA-E64EC7D535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Peer-reviewed publications using GBIF-mediated data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A5DDEF4-5EC5-4ADF-8B90-C93939640D36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706438" y="12280899"/>
            <a:ext cx="18684875" cy="720725"/>
          </a:xfrm>
        </p:spPr>
        <p:txBody>
          <a:bodyPr/>
          <a:lstStyle/>
          <a:p>
            <a:r>
              <a:rPr lang="en-GB" sz="2000" dirty="0">
                <a:solidFill>
                  <a:schemeClr val="accent1"/>
                </a:solidFill>
              </a:rPr>
              <a:t>https://</a:t>
            </a:r>
            <a:r>
              <a:rPr lang="en-GB" sz="2000" dirty="0" err="1">
                <a:solidFill>
                  <a:schemeClr val="accent1"/>
                </a:solidFill>
              </a:rPr>
              <a:t>www.gbif.org</a:t>
            </a:r>
            <a:r>
              <a:rPr lang="en-GB" sz="2000" dirty="0">
                <a:solidFill>
                  <a:schemeClr val="accent1"/>
                </a:solidFill>
              </a:rPr>
              <a:t>/resource/</a:t>
            </a:r>
            <a:r>
              <a:rPr lang="en-GB" sz="2000" dirty="0" err="1">
                <a:solidFill>
                  <a:schemeClr val="accent1"/>
                </a:solidFill>
              </a:rPr>
              <a:t>search?contentType</a:t>
            </a:r>
            <a:r>
              <a:rPr lang="en-GB" sz="2000" dirty="0">
                <a:solidFill>
                  <a:schemeClr val="accent1"/>
                </a:solidFill>
              </a:rPr>
              <a:t>=</a:t>
            </a:r>
            <a:r>
              <a:rPr lang="en-GB" sz="2000" dirty="0" err="1">
                <a:solidFill>
                  <a:schemeClr val="accent1"/>
                </a:solidFill>
              </a:rPr>
              <a:t>literature&amp;literatureType</a:t>
            </a:r>
            <a:r>
              <a:rPr lang="en-GB" sz="2000" dirty="0">
                <a:solidFill>
                  <a:schemeClr val="accent1"/>
                </a:solidFill>
              </a:rPr>
              <a:t>=</a:t>
            </a:r>
            <a:r>
              <a:rPr lang="en-GB" sz="2000" dirty="0" err="1">
                <a:solidFill>
                  <a:schemeClr val="accent1"/>
                </a:solidFill>
              </a:rPr>
              <a:t>journal&amp;relevance</a:t>
            </a:r>
            <a:r>
              <a:rPr lang="en-GB" sz="2000" dirty="0">
                <a:solidFill>
                  <a:schemeClr val="accent1"/>
                </a:solidFill>
              </a:rPr>
              <a:t>=</a:t>
            </a:r>
            <a:r>
              <a:rPr lang="en-GB" sz="2000" dirty="0" err="1">
                <a:solidFill>
                  <a:schemeClr val="accent1"/>
                </a:solidFill>
              </a:rPr>
              <a:t>GBIF_USED&amp;peerReview</a:t>
            </a:r>
            <a:r>
              <a:rPr lang="en-GB" sz="2000" dirty="0">
                <a:solidFill>
                  <a:schemeClr val="accent1"/>
                </a:solidFill>
              </a:rPr>
              <a:t>=true</a:t>
            </a:r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E9486202-24CD-3DF3-C042-C74B3B250A7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19968649"/>
              </p:ext>
            </p:extLst>
          </p:nvPr>
        </p:nvGraphicFramePr>
        <p:xfrm>
          <a:off x="3514725" y="3257550"/>
          <a:ext cx="17232312" cy="82978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91AC7258-D6B3-C236-9357-F8481623A04D}"/>
              </a:ext>
            </a:extLst>
          </p:cNvPr>
          <p:cNvSpPr txBox="1">
            <a:spLocks/>
          </p:cNvSpPr>
          <p:nvPr/>
        </p:nvSpPr>
        <p:spPr>
          <a:xfrm>
            <a:off x="17483905" y="359389"/>
            <a:ext cx="6192069" cy="717121"/>
          </a:xfrm>
          <a:prstGeom prst="rect">
            <a:avLst/>
          </a:prstGeom>
        </p:spPr>
        <p:txBody>
          <a:bodyPr vert="horz" lIns="89994" tIns="89994" rIns="91434" bIns="89994" rtlCol="0" anchor="ctr">
            <a:normAutofit/>
          </a:bodyPr>
          <a:lstStyle>
            <a:lvl1pPr marL="0" indent="0" algn="ctr" defTabSz="1828709" rtl="0" eaLnBrk="1" latinLnBrk="0" hangingPunct="1">
              <a:lnSpc>
                <a:spcPct val="150000"/>
              </a:lnSpc>
              <a:spcBef>
                <a:spcPts val="2000"/>
              </a:spcBef>
              <a:buClr>
                <a:schemeClr val="accent1"/>
              </a:buClr>
              <a:buFontTx/>
              <a:buNone/>
              <a:defRPr sz="2400" b="0" i="0" kern="1200">
                <a:solidFill>
                  <a:schemeClr val="accent1"/>
                </a:solidFill>
                <a:latin typeface="+mn-lt"/>
                <a:ea typeface="Roboto" panose="02000000000000000000" pitchFamily="2" charset="0"/>
                <a:cs typeface="Rubik Medium" pitchFamily="2" charset="-79"/>
              </a:defRPr>
            </a:lvl1pPr>
            <a:lvl2pPr marL="914354" indent="0" algn="l" defTabSz="1828709" rtl="0" eaLnBrk="1" latinLnBrk="0" hangingPunct="1">
              <a:lnSpc>
                <a:spcPct val="13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Rubik" pitchFamily="2" charset="-79"/>
                <a:ea typeface="+mn-ea"/>
                <a:cs typeface="Rubik" pitchFamily="2" charset="-79"/>
              </a:defRPr>
            </a:lvl2pPr>
            <a:lvl3pPr marL="1828709" indent="0" algn="l" defTabSz="1828709" rtl="0" eaLnBrk="1" latinLnBrk="0" hangingPunct="1">
              <a:lnSpc>
                <a:spcPct val="13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Rubik" pitchFamily="2" charset="-79"/>
                <a:ea typeface="+mn-ea"/>
                <a:cs typeface="Rubik" pitchFamily="2" charset="-79"/>
              </a:defRPr>
            </a:lvl3pPr>
            <a:lvl4pPr marL="2743063" indent="0" algn="l" defTabSz="1828709" rtl="0" eaLnBrk="1" latinLnBrk="0" hangingPunct="1">
              <a:lnSpc>
                <a:spcPct val="13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Rubik" pitchFamily="2" charset="-79"/>
                <a:ea typeface="+mn-ea"/>
                <a:cs typeface="Rubik" pitchFamily="2" charset="-79"/>
              </a:defRPr>
            </a:lvl4pPr>
            <a:lvl5pPr marL="3657417" indent="0" algn="l" defTabSz="1828709" rtl="0" eaLnBrk="1" latinLnBrk="0" hangingPunct="1">
              <a:lnSpc>
                <a:spcPct val="13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Rubik" pitchFamily="2" charset="-79"/>
                <a:ea typeface="+mn-ea"/>
                <a:cs typeface="Rubik" pitchFamily="2" charset="-79"/>
              </a:defRPr>
            </a:lvl5pPr>
            <a:lvl6pPr marL="5028949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303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7657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011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GB" sz="2000" dirty="0">
                <a:latin typeface="Rubik Medium" pitchFamily="2" charset="-79"/>
              </a:rPr>
              <a:t>30 June 2024</a:t>
            </a:r>
            <a:endParaRPr lang="en-DK" sz="2000" dirty="0">
              <a:latin typeface="Rubik Medium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6829836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ROJECT_OPEN" val="0"/>
  <p:tag name="ARTICULATE_DESIGN_ID_1_OFFICE THEME" val="HZgrROc7"/>
  <p:tag name="ARTICULATE_SLIDE_COUNT" val="2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Office Theme">
  <a:themeElements>
    <a:clrScheme name="GBIF 2023 1">
      <a:dk1>
        <a:srgbClr val="000000"/>
      </a:dk1>
      <a:lt1>
        <a:srgbClr val="FFFFFF"/>
      </a:lt1>
      <a:dk2>
        <a:srgbClr val="231F20"/>
      </a:dk2>
      <a:lt2>
        <a:srgbClr val="FFFFFF"/>
      </a:lt2>
      <a:accent1>
        <a:srgbClr val="61A150"/>
      </a:accent1>
      <a:accent2>
        <a:srgbClr val="367FB9"/>
      </a:accent2>
      <a:accent3>
        <a:srgbClr val="725299"/>
      </a:accent3>
      <a:accent4>
        <a:srgbClr val="D37297"/>
      </a:accent4>
      <a:accent5>
        <a:srgbClr val="EDB386"/>
      </a:accent5>
      <a:accent6>
        <a:srgbClr val="F2C45B"/>
      </a:accent6>
      <a:hlink>
        <a:srgbClr val="61A150"/>
      </a:hlink>
      <a:folHlink>
        <a:srgbClr val="73AA60"/>
      </a:folHlink>
    </a:clrScheme>
    <a:fontScheme name="Rubik">
      <a:majorFont>
        <a:latin typeface="Bitter"/>
        <a:ea typeface=""/>
        <a:cs typeface=""/>
      </a:majorFont>
      <a:minorFont>
        <a:latin typeface="Rubik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Presentation2" id="{468D1593-90E6-054A-AF0F-E3E380757925}" vid="{1B955668-065A-C54F-9A3A-5EE25FEF0F4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0FBBF6E9189954BA0FDCD563682A98B" ma:contentTypeVersion="12" ma:contentTypeDescription="Create a new document." ma:contentTypeScope="" ma:versionID="ef2eba08f4f2a52f9db275e0134fde11">
  <xsd:schema xmlns:xsd="http://www.w3.org/2001/XMLSchema" xmlns:xs="http://www.w3.org/2001/XMLSchema" xmlns:p="http://schemas.microsoft.com/office/2006/metadata/properties" xmlns:ns2="731989eb-7121-409c-871c-8f2366272918" xmlns:ns3="a5bf85ab-5b89-45d5-812d-d881043611a5" targetNamespace="http://schemas.microsoft.com/office/2006/metadata/properties" ma:root="true" ma:fieldsID="8b6e23ee990885b621d2bf7e703ea8e6" ns2:_="" ns3:_="">
    <xsd:import namespace="731989eb-7121-409c-871c-8f2366272918"/>
    <xsd:import namespace="a5bf85ab-5b89-45d5-812d-d881043611a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DateTaken" minOccurs="0"/>
                <xsd:element ref="ns3:SharedWithUsers" minOccurs="0"/>
                <xsd:element ref="ns3:SharedWithDetails" minOccurs="0"/>
                <xsd:element ref="ns2:MediaServiceOCR" minOccurs="0"/>
                <xsd:element ref="ns2:MediaServiceLocation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31989eb-7121-409c-871c-8f236627291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MediaServiceAutoTags" ma:internalName="MediaServiceAutoTags" ma:readOnly="true">
      <xsd:simpleType>
        <xsd:restriction base="dms:Text"/>
      </xsd:simpleType>
    </xsd:element>
    <xsd:element name="MediaServiceDateTaken" ma:index="11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4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5bf85ab-5b89-45d5-812d-d881043611a5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3BCC59ED-772C-41FF-82FE-E6327797BFD0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B1DFBA15-5AE9-40B8-9410-A9E088E78C3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31989eb-7121-409c-871c-8f2366272918"/>
    <ds:schemaRef ds:uri="a5bf85ab-5b89-45d5-812d-d881043611a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0AAF0656-BE82-4570-850D-C2E5ECD08679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18869</TotalTime>
  <Words>854</Words>
  <Application>Microsoft Macintosh PowerPoint</Application>
  <PresentationFormat>Custom</PresentationFormat>
  <Paragraphs>436</Paragraphs>
  <Slides>15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5" baseType="lpstr">
      <vt:lpstr>Bitter SemiBold</vt:lpstr>
      <vt:lpstr>Roboto Condensed Light</vt:lpstr>
      <vt:lpstr>Roboto</vt:lpstr>
      <vt:lpstr>Bitter</vt:lpstr>
      <vt:lpstr>Rubik SemiBold</vt:lpstr>
      <vt:lpstr>Rubik</vt:lpstr>
      <vt:lpstr>Source Code Pro</vt:lpstr>
      <vt:lpstr>Arial</vt:lpstr>
      <vt:lpstr>Rubik Medium</vt:lpstr>
      <vt:lpstr>Office Theme</vt:lpstr>
      <vt:lpstr>Overview slides</vt:lpstr>
      <vt:lpstr>PowerPoint Presentation</vt:lpstr>
      <vt:lpstr>Species occurrence records with multimedia evidence</vt:lpstr>
      <vt:lpstr>GBIF Participant countries</vt:lpstr>
      <vt:lpstr>GBIF network of data publishing institutions</vt:lpstr>
      <vt:lpstr>GBIF.org traffic by country: 2024</vt:lpstr>
      <vt:lpstr>Occurrences published by country: 2024</vt:lpstr>
      <vt:lpstr>Data download requests by country: 2024</vt:lpstr>
      <vt:lpstr>Peer-reviewed publications using GBIF-mediated data</vt:lpstr>
      <vt:lpstr>Data use in peer-reviewed journals: 2024</vt:lpstr>
      <vt:lpstr>PowerPoint Presentation</vt:lpstr>
      <vt:lpstr>Providing biodiversity evidence for research and policy</vt:lpstr>
      <vt:lpstr>Sources of biodiversity evidence</vt:lpstr>
      <vt:lpstr>Access to biodiversity evidence</vt:lpstr>
      <vt:lpstr>Uses of biodiversity evidence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Delete before presenting Please read the instruction given in this section</dc:title>
  <dc:creator>Javier Gamboa Martinez</dc:creator>
  <cp:lastModifiedBy>Kyle Copas</cp:lastModifiedBy>
  <cp:revision>117</cp:revision>
  <dcterms:created xsi:type="dcterms:W3CDTF">2023-04-27T10:02:36Z</dcterms:created>
  <dcterms:modified xsi:type="dcterms:W3CDTF">2024-08-30T11:24:56Z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0x010100A0FBBF6E9189954BA0FDCD563682A98B</vt:lpwstr>
  </property>
  <property fmtid="{D5CDD505-2E9C-101B-9397-08002B2CF9AE}" pid="3" name="ArticulateGUID">
    <vt:lpwstr>5BFF8AAD-8855-4733-AEF7-3D237DE5FDE5</vt:lpwstr>
  </property>
  <property fmtid="{D5CDD505-2E9C-101B-9397-08002B2CF9AE}" pid="4" name="ArticulatePath">
    <vt:lpwstr>https://brightcarbon.sharepoint.com/sites/Intranet/Projects/EFGH/GBIF/GBIF 4371 - GBIF template and model slides project/GBIF Toolkit MN 01</vt:lpwstr>
  </property>
</Properties>
</file>