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7FFFFFE8_1B05DE3C.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1" r:id="rId5"/>
  </p:sldMasterIdLst>
  <p:notesMasterIdLst>
    <p:notesMasterId r:id="rId48"/>
  </p:notesMasterIdLst>
  <p:sldIdLst>
    <p:sldId id="256" r:id="rId6"/>
    <p:sldId id="258" r:id="rId7"/>
    <p:sldId id="289" r:id="rId8"/>
    <p:sldId id="265" r:id="rId9"/>
    <p:sldId id="303" r:id="rId10"/>
    <p:sldId id="305" r:id="rId11"/>
    <p:sldId id="304" r:id="rId12"/>
    <p:sldId id="307" r:id="rId13"/>
    <p:sldId id="306" r:id="rId14"/>
    <p:sldId id="2147483596" r:id="rId15"/>
    <p:sldId id="271" r:id="rId16"/>
    <p:sldId id="308" r:id="rId17"/>
    <p:sldId id="2147483591" r:id="rId18"/>
    <p:sldId id="2147483594" r:id="rId19"/>
    <p:sldId id="2147483595" r:id="rId20"/>
    <p:sldId id="2147483624" r:id="rId21"/>
    <p:sldId id="261" r:id="rId22"/>
    <p:sldId id="2147483598" r:id="rId23"/>
    <p:sldId id="2147475153" r:id="rId24"/>
    <p:sldId id="266" r:id="rId25"/>
    <p:sldId id="2147483599" r:id="rId26"/>
    <p:sldId id="2147483620" r:id="rId27"/>
    <p:sldId id="2147483602" r:id="rId28"/>
    <p:sldId id="2147483603" r:id="rId29"/>
    <p:sldId id="2147483612" r:id="rId30"/>
    <p:sldId id="2147483605" r:id="rId31"/>
    <p:sldId id="2147483606" r:id="rId32"/>
    <p:sldId id="267" r:id="rId33"/>
    <p:sldId id="2147483619" r:id="rId34"/>
    <p:sldId id="2147483621" r:id="rId35"/>
    <p:sldId id="259" r:id="rId36"/>
    <p:sldId id="2147483610" r:id="rId37"/>
    <p:sldId id="285" r:id="rId38"/>
    <p:sldId id="2147483611" r:id="rId39"/>
    <p:sldId id="2147483614" r:id="rId40"/>
    <p:sldId id="2147483615" r:id="rId41"/>
    <p:sldId id="272" r:id="rId42"/>
    <p:sldId id="2147483622" r:id="rId43"/>
    <p:sldId id="2147483617" r:id="rId44"/>
    <p:sldId id="2147483618" r:id="rId45"/>
    <p:sldId id="296" r:id="rId46"/>
    <p:sldId id="29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56A86F6B-3A1C-6103-8013-47130063F9F3}" name="Matera, Arianna" initials="" userId="S::Arianna.Matera@informa.com::40facdf5-c7bf-40bb-91d3-38dd92fd93d3" providerId="AD"/>
  <p188:author id="{0D70F57F-037A-FE47-CBC4-01D404397C7D}" name="Smaragdakis, Noel" initials="SN" userId="S::Noel.Smaragdakis@informa.com::686e121d-391b-4d12-9764-93fdad10de59" providerId="AD"/>
  <p188:author id="{472EB4ED-CA0E-0871-A820-7B617D5345A7}" name="Facundo, Rica" initials="RF" userId="S::Rica.Facundo@informa.com::18bf33b7-b1b4-4a67-a6fd-f0b328851c33"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EAD14D"/>
    <a:srgbClr val="929000"/>
    <a:srgbClr val="F7F7F7"/>
    <a:srgbClr val="FFFFFF"/>
    <a:srgbClr val="F4F4F4"/>
    <a:srgbClr val="E5E5E5"/>
    <a:srgbClr val="B4B4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8BBF4-5597-CA4C-978F-5132EA0ACABE}" v="349" dt="2026-06-25T11:53:40.081"/>
    <p1510:client id="{29764DB6-151C-A142-9D2E-0D1D9F1DB7F5}" v="5204" dt="2026-06-25T11:37:46.758"/>
    <p1510:client id="{6040AE43-AC79-125E-F5CA-3C203A22D6F1}" v="73" dt="2026-06-25T06:38:31.100"/>
    <p1510:client id="{6AB76E9F-ABD2-DFF5-7454-D27E6D2B1856}" v="170" dt="2026-06-25T14:27:35.378"/>
    <p1510:client id="{D7B42C51-91FA-F54D-8886-8B0DA00346F9}" v="71" dt="2026-06-25T08:57:46.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comments/modernComment_7FFFFFE8_1B05DE3C.xml><?xml version="1.0" encoding="utf-8"?>
<p188:cmLst xmlns:a="http://schemas.openxmlformats.org/drawingml/2006/main" xmlns:r="http://schemas.openxmlformats.org/officeDocument/2006/relationships" xmlns:p188="http://schemas.microsoft.com/office/powerpoint/2018/8/main">
  <p188:cm id="{E6CFC63B-367A-7043-AB3B-6E964E3487FD}" authorId="{0D70F57F-037A-FE47-CBC4-01D404397C7D}" status="resolved" created="2026-06-25T09:34:24.548">
    <ac:txMkLst xmlns:ac="http://schemas.microsoft.com/office/drawing/2013/main/command">
      <pc:docMk xmlns:pc="http://schemas.microsoft.com/office/powerpoint/2013/main/command"/>
      <pc:sldMk xmlns:pc="http://schemas.microsoft.com/office/powerpoint/2013/main/command" cId="453369404" sldId="2147483624"/>
      <ac:spMk id="6" creationId="{66707245-2267-E536-9AFC-039896CA386C}"/>
      <ac:txMk cp="0" len="35">
        <ac:context len="50" hash="2717852614"/>
      </ac:txMk>
    </ac:txMkLst>
    <p188:pos x="4773656" y="477145"/>
    <p188:replyLst>
      <p188:reply id="{81C62AB4-95CA-F745-B29C-9170C9D9800B}" authorId="{0D70F57F-037A-FE47-CBC4-01D404397C7D}" created="2026-06-25T09:37:34.126">
        <p188:txBody>
          <a:bodyPr/>
          <a:lstStyle/>
          <a:p>
            <a:r>
              <a:rPr lang="en-GB"/>
              <a:t>SAME FOR NEXT SLIDE</a:t>
            </a:r>
          </a:p>
        </p188:txBody>
      </p188:reply>
      <p188:reply id="{530AF47B-E511-2449-8B19-CB59D61DC2F1}" authorId="{0D70F57F-037A-FE47-CBC4-01D404397C7D}" created="2026-06-25T09:53:49.797">
        <p188:txBody>
          <a:bodyPr/>
          <a:lstStyle/>
          <a:p>
            <a:r>
              <a:rPr lang="en-GB"/>
              <a:t>[@Matera, Arianna]</a:t>
            </a:r>
          </a:p>
        </p188:txBody>
      </p188:reply>
    </p188:replyLst>
    <p188:txBody>
      <a:bodyPr/>
      <a:lstStyle/>
      <a:p>
        <a:r>
          <a:rPr lang="en-GB"/>
          <a:t>Should this be moved up?</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5296B-A1D7-43AA-9D2A-ADAEE0C9D58F}" type="datetimeFigureOut">
              <a:t>6/26/2026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A87FA6-7326-4E68-A725-59196AA58413}" type="slidenum">
              <a:t>‹#›</a:t>
            </a:fld>
            <a:endParaRPr lang="en-GB"/>
          </a:p>
        </p:txBody>
      </p:sp>
    </p:spTree>
    <p:extLst>
      <p:ext uri="{BB962C8B-B14F-4D97-AF65-F5344CB8AC3E}">
        <p14:creationId xmlns:p14="http://schemas.microsoft.com/office/powerpoint/2010/main" val="2107648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Intro slide</a:t>
            </a:r>
          </a:p>
        </p:txBody>
      </p:sp>
      <p:sp>
        <p:nvSpPr>
          <p:cNvPr id="4" name="Slide Number Placeholder 3"/>
          <p:cNvSpPr>
            <a:spLocks noGrp="1"/>
          </p:cNvSpPr>
          <p:nvPr>
            <p:ph type="sldNum" sz="quarter" idx="5"/>
          </p:nvPr>
        </p:nvSpPr>
        <p:spPr/>
        <p:txBody>
          <a:bodyPr/>
          <a:lstStyle/>
          <a:p>
            <a:fld id="{B5A87FA6-7326-4E68-A725-59196AA58413}" type="slidenum">
              <a:t>1</a:t>
            </a:fld>
            <a:endParaRPr lang="en-GB"/>
          </a:p>
        </p:txBody>
      </p:sp>
    </p:spTree>
    <p:extLst>
      <p:ext uri="{BB962C8B-B14F-4D97-AF65-F5344CB8AC3E}">
        <p14:creationId xmlns:p14="http://schemas.microsoft.com/office/powerpoint/2010/main" val="3442888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Brands slide</a:t>
            </a:r>
          </a:p>
        </p:txBody>
      </p:sp>
      <p:sp>
        <p:nvSpPr>
          <p:cNvPr id="4" name="Slide Number Placeholder 3"/>
          <p:cNvSpPr>
            <a:spLocks noGrp="1"/>
          </p:cNvSpPr>
          <p:nvPr>
            <p:ph type="sldNum" sz="quarter" idx="5"/>
          </p:nvPr>
        </p:nvSpPr>
        <p:spPr/>
        <p:txBody>
          <a:bodyPr/>
          <a:lstStyle/>
          <a:p>
            <a:fld id="{B5A87FA6-7326-4E68-A725-59196AA58413}" type="slidenum">
              <a:t>2</a:t>
            </a:fld>
            <a:endParaRPr lang="en-GB"/>
          </a:p>
        </p:txBody>
      </p:sp>
    </p:spTree>
    <p:extLst>
      <p:ext uri="{BB962C8B-B14F-4D97-AF65-F5344CB8AC3E}">
        <p14:creationId xmlns:p14="http://schemas.microsoft.com/office/powerpoint/2010/main" val="1927745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a:t>This slide refers to the CTGS presentation and should be kept in that design style</a:t>
            </a:r>
            <a:endParaRPr lang="en-GB"/>
          </a:p>
        </p:txBody>
      </p:sp>
      <p:sp>
        <p:nvSpPr>
          <p:cNvPr id="4" name="Slide Number Placeholder 3"/>
          <p:cNvSpPr>
            <a:spLocks noGrp="1"/>
          </p:cNvSpPr>
          <p:nvPr>
            <p:ph type="sldNum" sz="quarter" idx="5"/>
          </p:nvPr>
        </p:nvSpPr>
        <p:spPr/>
        <p:txBody>
          <a:bodyPr/>
          <a:lstStyle/>
          <a:p>
            <a:fld id="{1DC08351-4D58-254F-A007-DDCFE02D9DF7}" type="slidenum">
              <a:rPr lang="en-US" smtClean="0"/>
              <a:t>13</a:t>
            </a:fld>
            <a:endParaRPr lang="en-US"/>
          </a:p>
        </p:txBody>
      </p:sp>
    </p:spTree>
    <p:extLst>
      <p:ext uri="{BB962C8B-B14F-4D97-AF65-F5344CB8AC3E}">
        <p14:creationId xmlns:p14="http://schemas.microsoft.com/office/powerpoint/2010/main" val="2137543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15D3D0-0579-4179-88ED-D5B203D12D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4054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5438D-D383-2047-CDBE-E675B2493C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CE325F-4E48-8102-53E0-B0404A5393E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D4FD76B-ED64-8CE0-7D74-C3E4F326B74A}"/>
              </a:ext>
            </a:extLst>
          </p:cNvPr>
          <p:cNvSpPr>
            <a:spLocks noGrp="1"/>
          </p:cNvSpPr>
          <p:nvPr>
            <p:ph type="body" idx="1"/>
          </p:nvPr>
        </p:nvSpPr>
        <p:spPr/>
        <p:txBody>
          <a:bodyPr/>
          <a:lstStyle/>
          <a:p>
            <a:pPr marL="158750" indent="0">
              <a:buNone/>
            </a:pPr>
            <a:r>
              <a:rPr lang="en-GB"/>
              <a:t>One of the key concepts in that study is that social has three ceilings.</a:t>
            </a:r>
          </a:p>
          <a:p>
            <a:pPr marL="158750" indent="0">
              <a:buNone/>
            </a:pPr>
            <a:r>
              <a:rPr lang="en-GB"/>
              <a:t>Each level represents a different constraint and a different response [Click]</a:t>
            </a:r>
          </a:p>
          <a:p>
            <a:pPr marL="158750" indent="0">
              <a:buNone/>
            </a:pPr>
            <a:r>
              <a:rPr lang="en-GB"/>
              <a:t>A platform ceiling where organic content has a short shelf life especially if you don’t boost with paid. Breaking the platform ceiling requires designing creative ideas that travel. This is the most basic level that a lot of brands get stuck on. [click]</a:t>
            </a:r>
          </a:p>
          <a:p>
            <a:pPr marL="158750" indent="0">
              <a:buNone/>
            </a:pPr>
            <a:r>
              <a:rPr lang="en-GB"/>
              <a:t>The second level is a cultural ceiling. This is usually constrained by a moment or trend, like in this case is every brand posting about Cannes Lions. But after this week or next, the conversation will stop. To break this level, you have to stop chasing trends. [Click]</a:t>
            </a:r>
          </a:p>
          <a:p>
            <a:pPr marL="158750" indent="0">
              <a:buNone/>
            </a:pPr>
            <a:r>
              <a:rPr lang="en-GB"/>
              <a:t>Lastly, there’s the  self-sustaining ceiling – the holy grail brands want to achieve. Where creators and communities carry ideas they trust with minimal brand intervention. But this can’t be bought. It has to be earned, not in a moment, but over time. </a:t>
            </a:r>
          </a:p>
        </p:txBody>
      </p:sp>
    </p:spTree>
    <p:extLst>
      <p:ext uri="{BB962C8B-B14F-4D97-AF65-F5344CB8AC3E}">
        <p14:creationId xmlns:p14="http://schemas.microsoft.com/office/powerpoint/2010/main" val="3417135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39E820-CF93-314B-99A6-63EA8955E2E0}" type="slidenum">
              <a:rPr lang="en-GB" smtClean="0"/>
              <a:t>21</a:t>
            </a:fld>
            <a:endParaRPr lang="en-GB"/>
          </a:p>
        </p:txBody>
      </p:sp>
    </p:spTree>
    <p:extLst>
      <p:ext uri="{BB962C8B-B14F-4D97-AF65-F5344CB8AC3E}">
        <p14:creationId xmlns:p14="http://schemas.microsoft.com/office/powerpoint/2010/main" val="3962534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66A9F-1ABB-0F04-4699-0C1C8BAAA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963552-1B9B-32B3-A2EA-2FFEF40285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6EDD5E-3253-52D5-EB48-644E80F4E91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E4C20F-9FDB-9E80-D4D4-769EF91C06D7}"/>
              </a:ext>
            </a:extLst>
          </p:cNvPr>
          <p:cNvSpPr>
            <a:spLocks noGrp="1"/>
          </p:cNvSpPr>
          <p:nvPr>
            <p:ph type="sldNum" sz="quarter" idx="5"/>
          </p:nvPr>
        </p:nvSpPr>
        <p:spPr/>
        <p:txBody>
          <a:bodyPr/>
          <a:lstStyle/>
          <a:p>
            <a:fld id="{2839E820-CF93-314B-99A6-63EA8955E2E0}" type="slidenum">
              <a:rPr lang="en-GB" smtClean="0"/>
              <a:t>25</a:t>
            </a:fld>
            <a:endParaRPr lang="en-GB"/>
          </a:p>
        </p:txBody>
      </p:sp>
    </p:spTree>
    <p:extLst>
      <p:ext uri="{BB962C8B-B14F-4D97-AF65-F5344CB8AC3E}">
        <p14:creationId xmlns:p14="http://schemas.microsoft.com/office/powerpoint/2010/main" val="2681401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8B97C-B3B7-504A-3754-5E9B84F588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7B7CB2-B3DF-D56F-7E5F-70EBF945A8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32F942-2AC5-8CF5-B132-6ED16AAC2B3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93DEDFA-BF1E-F705-6189-F3B1E2A8C39C}"/>
              </a:ext>
            </a:extLst>
          </p:cNvPr>
          <p:cNvSpPr>
            <a:spLocks noGrp="1"/>
          </p:cNvSpPr>
          <p:nvPr>
            <p:ph type="sldNum" sz="quarter" idx="5"/>
          </p:nvPr>
        </p:nvSpPr>
        <p:spPr/>
        <p:txBody>
          <a:bodyPr/>
          <a:lstStyle/>
          <a:p>
            <a:fld id="{2839E820-CF93-314B-99A6-63EA8955E2E0}" type="slidenum">
              <a:rPr lang="en-GB" smtClean="0"/>
              <a:t>29</a:t>
            </a:fld>
            <a:endParaRPr lang="en-GB"/>
          </a:p>
        </p:txBody>
      </p:sp>
    </p:spTree>
    <p:extLst>
      <p:ext uri="{BB962C8B-B14F-4D97-AF65-F5344CB8AC3E}">
        <p14:creationId xmlns:p14="http://schemas.microsoft.com/office/powerpoint/2010/main" val="1708542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Reference CMO Forum – everybody knows we want growth</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443FF9-8E39-4D20-9789-6D9F5D3CCE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316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30B90-D2FF-2E05-5AE4-C1076DC5EB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838F53-414D-2BCE-C328-8B70DA1B7B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A012F2-AE44-BE8C-1341-20D4DF5EAD9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63CED3A-601B-0CE4-8B43-F10FD8D08255}"/>
              </a:ext>
            </a:extLst>
          </p:cNvPr>
          <p:cNvSpPr>
            <a:spLocks noGrp="1"/>
          </p:cNvSpPr>
          <p:nvPr>
            <p:ph type="sldNum" sz="quarter" idx="5"/>
          </p:nvPr>
        </p:nvSpPr>
        <p:spPr/>
        <p:txBody>
          <a:bodyPr/>
          <a:lstStyle/>
          <a:p>
            <a:fld id="{2839E820-CF93-314B-99A6-63EA8955E2E0}" type="slidenum">
              <a:rPr lang="en-GB" smtClean="0"/>
              <a:t>35</a:t>
            </a:fld>
            <a:endParaRPr lang="en-GB"/>
          </a:p>
        </p:txBody>
      </p:sp>
    </p:spTree>
    <p:extLst>
      <p:ext uri="{BB962C8B-B14F-4D97-AF65-F5344CB8AC3E}">
        <p14:creationId xmlns:p14="http://schemas.microsoft.com/office/powerpoint/2010/main" val="4785784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9DF10-F148-C553-3516-4447E5C5A8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4432C0-D02C-5F9C-E73D-8E73F4F78D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A01BCC-781E-5BA3-42E4-3E6158A3691F}"/>
              </a:ext>
            </a:extLst>
          </p:cNvPr>
          <p:cNvSpPr>
            <a:spLocks noGrp="1"/>
          </p:cNvSpPr>
          <p:nvPr>
            <p:ph type="body" idx="1"/>
          </p:nvPr>
        </p:nvSpPr>
        <p:spPr/>
        <p:txBody>
          <a:bodyPr/>
          <a:lstStyle/>
          <a:p>
            <a:r>
              <a:rPr lang="en-US">
                <a:ea typeface="Calibri"/>
                <a:cs typeface="Calibri"/>
              </a:rPr>
              <a:t>Intro slide</a:t>
            </a:r>
          </a:p>
        </p:txBody>
      </p:sp>
      <p:sp>
        <p:nvSpPr>
          <p:cNvPr id="4" name="Slide Number Placeholder 3">
            <a:extLst>
              <a:ext uri="{FF2B5EF4-FFF2-40B4-BE49-F238E27FC236}">
                <a16:creationId xmlns:a16="http://schemas.microsoft.com/office/drawing/2014/main" id="{8401ED22-4C1E-D81A-4B20-863CDBFB6A76}"/>
              </a:ext>
            </a:extLst>
          </p:cNvPr>
          <p:cNvSpPr>
            <a:spLocks noGrp="1"/>
          </p:cNvSpPr>
          <p:nvPr>
            <p:ph type="sldNum" sz="quarter" idx="5"/>
          </p:nvPr>
        </p:nvSpPr>
        <p:spPr/>
        <p:txBody>
          <a:bodyPr/>
          <a:lstStyle/>
          <a:p>
            <a:fld id="{B5A87FA6-7326-4E68-A725-59196AA58413}" type="slidenum">
              <a:t>41</a:t>
            </a:fld>
            <a:endParaRPr lang="en-GB"/>
          </a:p>
        </p:txBody>
      </p:sp>
    </p:spTree>
    <p:extLst>
      <p:ext uri="{BB962C8B-B14F-4D97-AF65-F5344CB8AC3E}">
        <p14:creationId xmlns:p14="http://schemas.microsoft.com/office/powerpoint/2010/main" val="1245257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19E84-C727-29C0-2222-4A4688873B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76CD38-FF1F-6FCC-EE01-8CC53DC499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C4569E-A3AE-1461-CCE3-8E212555C5BE}"/>
              </a:ext>
            </a:extLst>
          </p:cNvPr>
          <p:cNvSpPr>
            <a:spLocks noGrp="1"/>
          </p:cNvSpPr>
          <p:nvPr>
            <p:ph type="body" idx="1"/>
          </p:nvPr>
        </p:nvSpPr>
        <p:spPr/>
        <p:txBody>
          <a:bodyPr/>
          <a:lstStyle/>
          <a:p>
            <a:r>
              <a:rPr lang="en-US">
                <a:ea typeface="Calibri"/>
                <a:cs typeface="Calibri"/>
              </a:rPr>
              <a:t>Brands slide</a:t>
            </a:r>
          </a:p>
        </p:txBody>
      </p:sp>
      <p:sp>
        <p:nvSpPr>
          <p:cNvPr id="4" name="Slide Number Placeholder 3">
            <a:extLst>
              <a:ext uri="{FF2B5EF4-FFF2-40B4-BE49-F238E27FC236}">
                <a16:creationId xmlns:a16="http://schemas.microsoft.com/office/drawing/2014/main" id="{392B5874-FAFA-460B-D02A-B49A8CABFD17}"/>
              </a:ext>
            </a:extLst>
          </p:cNvPr>
          <p:cNvSpPr>
            <a:spLocks noGrp="1"/>
          </p:cNvSpPr>
          <p:nvPr>
            <p:ph type="sldNum" sz="quarter" idx="5"/>
          </p:nvPr>
        </p:nvSpPr>
        <p:spPr/>
        <p:txBody>
          <a:bodyPr/>
          <a:lstStyle/>
          <a:p>
            <a:fld id="{B5A87FA6-7326-4E68-A725-59196AA58413}" type="slidenum">
              <a:t>42</a:t>
            </a:fld>
            <a:endParaRPr lang="en-GB"/>
          </a:p>
        </p:txBody>
      </p:sp>
    </p:spTree>
    <p:extLst>
      <p:ext uri="{BB962C8B-B14F-4D97-AF65-F5344CB8AC3E}">
        <p14:creationId xmlns:p14="http://schemas.microsoft.com/office/powerpoint/2010/main" val="359942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sv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6A094-0D6E-C25B-16EA-AF997666B9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4409F1-24DF-A0DF-4CB5-0424E52A7F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A343298-0360-5D70-5AC8-BAEEF6DA3A01}"/>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5" name="Footer Placeholder 4">
            <a:extLst>
              <a:ext uri="{FF2B5EF4-FFF2-40B4-BE49-F238E27FC236}">
                <a16:creationId xmlns:a16="http://schemas.microsoft.com/office/drawing/2014/main" id="{1E16650C-AB26-C8DC-A09F-ABC02CDB2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434AD8-2321-7707-07A0-47BD1603C953}"/>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1030166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56590-E102-BF8A-EF8F-F10A6169E5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B48CA9-22C9-A5ED-0B4B-46AC67F9DF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D4EBFB-34E0-A926-E051-C3BAE307E465}"/>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5" name="Footer Placeholder 4">
            <a:extLst>
              <a:ext uri="{FF2B5EF4-FFF2-40B4-BE49-F238E27FC236}">
                <a16:creationId xmlns:a16="http://schemas.microsoft.com/office/drawing/2014/main" id="{19FE41B3-F879-97BE-97FB-66D2EBF35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E7B92E-3598-323D-F1C9-5BBEAFCABB03}"/>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4108592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6FB21-8D89-EFDE-5788-6D4724C1C31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7CFCEEE-D8C3-AA36-CE7B-7380AF378E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26BF83-DBEC-22E6-2E38-4D4A7D9DA546}"/>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5" name="Footer Placeholder 4">
            <a:extLst>
              <a:ext uri="{FF2B5EF4-FFF2-40B4-BE49-F238E27FC236}">
                <a16:creationId xmlns:a16="http://schemas.microsoft.com/office/drawing/2014/main" id="{86AC2F01-9249-FE75-F7A7-4B94435FE9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D35856-8ADC-A9F6-B537-B59EBC6C7339}"/>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1116853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76889-F233-10C0-6F1A-FAF04DCF98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26C156-8687-A92F-09C7-B5D963871B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49C21E3-C450-B72E-22E7-58264EFD9F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30FB01-97E7-A2FC-2CDA-00042DBBB1D7}"/>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6" name="Footer Placeholder 5">
            <a:extLst>
              <a:ext uri="{FF2B5EF4-FFF2-40B4-BE49-F238E27FC236}">
                <a16:creationId xmlns:a16="http://schemas.microsoft.com/office/drawing/2014/main" id="{99510564-FF0C-BB4F-DB82-80FC577440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F1348C-25B8-AED9-044C-C9301E444EDA}"/>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2059051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7275F-D25B-692E-0298-5A72940BEE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B2D7B04-3B11-33B7-B3AC-21D586E36D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A14CF69-54DA-CB9B-E0FD-913DEBA1C2C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D757FB-CBE5-2E97-C937-C8D9047448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C49DB48-3C23-EB60-0E8D-0A6ED50946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115108-6A4F-55DD-A662-19AF60390CAE}"/>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8" name="Footer Placeholder 7">
            <a:extLst>
              <a:ext uri="{FF2B5EF4-FFF2-40B4-BE49-F238E27FC236}">
                <a16:creationId xmlns:a16="http://schemas.microsoft.com/office/drawing/2014/main" id="{58A0A3ED-5513-25E5-CA1A-0F7914D70CC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8651A1-7CDF-B718-CC73-C56467C5A0DF}"/>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1031866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211A7-2868-A761-25C6-2A158607310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2BA74B-9542-3125-E69C-053067699073}"/>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4" name="Footer Placeholder 3">
            <a:extLst>
              <a:ext uri="{FF2B5EF4-FFF2-40B4-BE49-F238E27FC236}">
                <a16:creationId xmlns:a16="http://schemas.microsoft.com/office/drawing/2014/main" id="{B3322EE0-2C5B-8B1C-30AD-37102BD23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FBBF589-F962-191F-8E80-E4C968380799}"/>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296900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C421F1-48AB-F352-D469-F5082408CA95}"/>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3" name="Footer Placeholder 2">
            <a:extLst>
              <a:ext uri="{FF2B5EF4-FFF2-40B4-BE49-F238E27FC236}">
                <a16:creationId xmlns:a16="http://schemas.microsoft.com/office/drawing/2014/main" id="{966D4A81-A280-182F-FEB7-C71F3B97F6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89425E-6C30-D585-F1B9-75D0DF72E0D9}"/>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159434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BD94-5897-4569-26CD-924D9E1083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4C6D694-F633-F129-EAB8-1EB09C79F5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FB65B82-16A7-1158-4AE5-348B51194E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27B24-04BD-84C8-C058-2F995BA05A5A}"/>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6" name="Footer Placeholder 5">
            <a:extLst>
              <a:ext uri="{FF2B5EF4-FFF2-40B4-BE49-F238E27FC236}">
                <a16:creationId xmlns:a16="http://schemas.microsoft.com/office/drawing/2014/main" id="{708E91CC-3825-F0E0-D59E-B1CF55E2E9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0B5F15-E553-FFC2-B2DC-E25D7475ADF3}"/>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326922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52710-B96D-26B8-5944-9CE01D51FB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53C026-BE5B-25B6-30B0-F9C655ED63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2FFC91-0EDB-DFF7-DD06-563279CE3D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FBC353-9329-91BE-4021-4BC55DF1808F}"/>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6" name="Footer Placeholder 5">
            <a:extLst>
              <a:ext uri="{FF2B5EF4-FFF2-40B4-BE49-F238E27FC236}">
                <a16:creationId xmlns:a16="http://schemas.microsoft.com/office/drawing/2014/main" id="{858D22CF-7274-C0F2-63E9-99A877EECB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F357EE-F5F2-6F34-8F4F-92B3A4F6BEDC}"/>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1577126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70994-D8FD-51D0-000D-6465426886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370D87-0DD3-6F9E-F645-CAAB108206E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0232F4-8A97-3632-B794-94676D223D2E}"/>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5" name="Footer Placeholder 4">
            <a:extLst>
              <a:ext uri="{FF2B5EF4-FFF2-40B4-BE49-F238E27FC236}">
                <a16:creationId xmlns:a16="http://schemas.microsoft.com/office/drawing/2014/main" id="{D4BADE80-8789-CE12-C577-A4BA13D61F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7BD5C7-2280-8EA2-EE61-727CB6EEF5FB}"/>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3323931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6C03E9-F757-B793-A07B-66FEFFEC9FB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9452501-DDF0-7B4D-F156-5472513A857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C89E6C-2583-FABD-E206-8BC1D8EB4FA1}"/>
              </a:ext>
            </a:extLst>
          </p:cNvPr>
          <p:cNvSpPr>
            <a:spLocks noGrp="1"/>
          </p:cNvSpPr>
          <p:nvPr>
            <p:ph type="dt" sz="half" idx="10"/>
          </p:nvPr>
        </p:nvSpPr>
        <p:spPr/>
        <p:txBody>
          <a:bodyPr/>
          <a:lstStyle/>
          <a:p>
            <a:fld id="{5A977A22-B82B-D14B-92D2-16B01BD129E1}" type="datetimeFigureOut">
              <a:rPr lang="en-US" smtClean="0"/>
              <a:t>6/26/2026</a:t>
            </a:fld>
            <a:endParaRPr lang="en-US"/>
          </a:p>
        </p:txBody>
      </p:sp>
      <p:sp>
        <p:nvSpPr>
          <p:cNvPr id="5" name="Footer Placeholder 4">
            <a:extLst>
              <a:ext uri="{FF2B5EF4-FFF2-40B4-BE49-F238E27FC236}">
                <a16:creationId xmlns:a16="http://schemas.microsoft.com/office/drawing/2014/main" id="{90623818-F891-85C3-C494-148241CA52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5A7F7C-B8BC-6A0F-AE7D-A71F25C27FD9}"/>
              </a:ext>
            </a:extLst>
          </p:cNvPr>
          <p:cNvSpPr>
            <a:spLocks noGrp="1"/>
          </p:cNvSpPr>
          <p:nvPr>
            <p:ph type="sldNum" sz="quarter" idx="12"/>
          </p:nvPr>
        </p:nvSpPr>
        <p:spPr/>
        <p:txBody>
          <a:bodyPr/>
          <a:lstStyle/>
          <a:p>
            <a:fld id="{E2394AFE-6D53-2444-9C49-92FE9BA705D4}" type="slidenum">
              <a:rPr lang="en-US" smtClean="0"/>
              <a:t>‹#›</a:t>
            </a:fld>
            <a:endParaRPr lang="en-US"/>
          </a:p>
        </p:txBody>
      </p:sp>
    </p:spTree>
    <p:extLst>
      <p:ext uri="{BB962C8B-B14F-4D97-AF65-F5344CB8AC3E}">
        <p14:creationId xmlns:p14="http://schemas.microsoft.com/office/powerpoint/2010/main" val="15723663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6"/>
        <p:cNvGrpSpPr/>
        <p:nvPr/>
      </p:nvGrpSpPr>
      <p:grpSpPr>
        <a:xfrm>
          <a:off x="0" y="0"/>
          <a:ext cx="0" cy="0"/>
          <a:chOff x="0" y="0"/>
          <a:chExt cx="0" cy="0"/>
        </a:xfrm>
      </p:grpSpPr>
    </p:spTree>
    <p:extLst>
      <p:ext uri="{BB962C8B-B14F-4D97-AF65-F5344CB8AC3E}">
        <p14:creationId xmlns:p14="http://schemas.microsoft.com/office/powerpoint/2010/main" val="4288488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993312-74D4-1E18-1EA3-6E9FD5BDCF5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D5349B92-2E0D-C25D-0D06-3015D2D1BA26}"/>
              </a:ext>
            </a:extLst>
          </p:cNvPr>
          <p:cNvSpPr txBox="1"/>
          <p:nvPr userDrawn="1"/>
        </p:nvSpPr>
        <p:spPr>
          <a:xfrm>
            <a:off x="6096000" y="6584275"/>
            <a:ext cx="2509863" cy="178960"/>
          </a:xfrm>
          <a:prstGeom prst="rect">
            <a:avLst/>
          </a:prstGeom>
          <a:noFill/>
        </p:spPr>
        <p:txBody>
          <a:bodyPr wrap="square" lIns="0" rIns="84375" rtlCol="0">
            <a:spAutoFit/>
          </a:bodyPr>
          <a:lstStyle/>
          <a:p>
            <a:pPr marL="11906" marR="0" lvl="0" indent="0" algn="l" defTabSz="857250" rtl="0" eaLnBrk="1" fontAlgn="auto" latinLnBrk="0" hangingPunct="1">
              <a:lnSpc>
                <a:spcPct val="100000"/>
              </a:lnSpc>
              <a:spcBef>
                <a:spcPts val="117"/>
              </a:spcBef>
              <a:spcAft>
                <a:spcPts val="0"/>
              </a:spcAft>
              <a:buClrTx/>
              <a:buSzTx/>
              <a:buFontTx/>
              <a:buNone/>
              <a:tabLst/>
              <a:defRPr/>
            </a:pPr>
            <a:r>
              <a:rPr kumimoji="0" lang="en-GB" sz="563" b="0" i="0" u="none" strike="noStrike" kern="1200" cap="none" spc="0" normalizeH="0" baseline="0" noProof="0">
                <a:ln>
                  <a:noFill/>
                </a:ln>
                <a:solidFill>
                  <a:schemeClr val="tx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tx1"/>
                </a:solidFill>
                <a:effectLst/>
                <a:uLnTx/>
                <a:uFillTx/>
                <a:latin typeface="Aktiv Grotesk"/>
                <a:ea typeface="+mn-ea"/>
                <a:cs typeface="Aktiv Grotesk"/>
              </a:rPr>
              <a:t>Copyright </a:t>
            </a:r>
            <a:r>
              <a:rPr kumimoji="0" lang="en-GB" sz="563" b="0" i="0" u="none" strike="noStrike" kern="1200" cap="none" spc="-14" normalizeH="0" baseline="0" noProof="0">
                <a:ln>
                  <a:noFill/>
                </a:ln>
                <a:solidFill>
                  <a:schemeClr val="tx1"/>
                </a:solidFill>
                <a:effectLst/>
                <a:uLnTx/>
                <a:uFillTx/>
                <a:latin typeface="Aktiv Grotesk"/>
                <a:ea typeface="+mn-ea"/>
                <a:cs typeface="Aktiv Grotesk"/>
              </a:rPr>
              <a:t>WARC </a:t>
            </a:r>
            <a:fld id="{BD80E560-F977-2045-AB4C-3F90495C5F1A}" type="datetimeyyyy">
              <a:rPr kumimoji="0" lang="en-GB" sz="563" b="0" i="0" u="none" strike="noStrike" kern="1200" cap="none" spc="-14" normalizeH="0" baseline="0" noProof="0" dirty="0">
                <a:ln>
                  <a:noFill/>
                </a:ln>
                <a:solidFill>
                  <a:schemeClr val="tx1"/>
                </a:solidFill>
                <a:effectLst/>
                <a:uLnTx/>
                <a:uFillTx/>
                <a:latin typeface="Aktiv Grotesk"/>
                <a:ea typeface="+mn-ea"/>
                <a:cs typeface="Aktiv Grotesk"/>
              </a:rPr>
              <a:pPr marL="11906" marR="0" lvl="0" indent="0" algn="l" defTabSz="857250" rtl="0" eaLnBrk="1" fontAlgn="auto" latinLnBrk="0" hangingPunct="1">
                <a:lnSpc>
                  <a:spcPct val="100000"/>
                </a:lnSpc>
                <a:spcBef>
                  <a:spcPts val="117"/>
                </a:spcBef>
                <a:spcAft>
                  <a:spcPts val="0"/>
                </a:spcAft>
                <a:buClrTx/>
                <a:buSzTx/>
                <a:buFontTx/>
                <a:buNone/>
                <a:tabLst/>
                <a:defRPr/>
              </a:pPr>
              <a:t>2026</a:t>
            </a:fld>
            <a:r>
              <a:rPr kumimoji="0" lang="en-GB" sz="563" b="0" i="0" u="none" strike="noStrike" kern="1200" cap="none" spc="0" normalizeH="0" baseline="0" noProof="0">
                <a:ln>
                  <a:noFill/>
                </a:ln>
                <a:solidFill>
                  <a:schemeClr val="tx1"/>
                </a:solidFill>
                <a:effectLst/>
                <a:uLnTx/>
                <a:uFillTx/>
                <a:latin typeface="Aktiv Grotesk"/>
                <a:ea typeface="+mn-ea"/>
                <a:cs typeface="Aktiv Grotesk"/>
              </a:rPr>
              <a:t>. All rights</a:t>
            </a:r>
            <a:r>
              <a:rPr kumimoji="0" lang="en-GB" sz="563" b="0" i="0" u="none" strike="noStrike" kern="1200" cap="none" spc="-52" normalizeH="0" baseline="0" noProof="0">
                <a:ln>
                  <a:noFill/>
                </a:ln>
                <a:solidFill>
                  <a:schemeClr val="tx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tx1"/>
                </a:solidFill>
                <a:effectLst/>
                <a:uLnTx/>
                <a:uFillTx/>
                <a:latin typeface="Aktiv Grotesk"/>
                <a:ea typeface="+mn-ea"/>
                <a:cs typeface="Aktiv Grotesk"/>
              </a:rPr>
              <a:t>reserved.</a:t>
            </a:r>
          </a:p>
        </p:txBody>
      </p:sp>
      <p:sp>
        <p:nvSpPr>
          <p:cNvPr id="7" name="Text Placeholder 6">
            <a:extLst>
              <a:ext uri="{FF2B5EF4-FFF2-40B4-BE49-F238E27FC236}">
                <a16:creationId xmlns:a16="http://schemas.microsoft.com/office/drawing/2014/main" id="{FD755BF2-87E8-F339-8F68-F593834879CB}"/>
              </a:ext>
            </a:extLst>
          </p:cNvPr>
          <p:cNvSpPr>
            <a:spLocks noGrp="1"/>
          </p:cNvSpPr>
          <p:nvPr>
            <p:ph type="body" sz="quarter" idx="19" hasCustomPrompt="1"/>
          </p:nvPr>
        </p:nvSpPr>
        <p:spPr>
          <a:xfrm>
            <a:off x="5719676" y="1149261"/>
            <a:ext cx="4967884" cy="4285753"/>
          </a:xfrm>
          <a:prstGeom prst="rect">
            <a:avLst/>
          </a:prstGeom>
        </p:spPr>
        <p:txBody>
          <a:bodyPr anchor="ctr"/>
          <a:lstStyle>
            <a:lvl1pPr marL="330398" indent="-544711" algn="l">
              <a:lnSpc>
                <a:spcPct val="100000"/>
              </a:lnSpc>
              <a:spcBef>
                <a:spcPts val="938"/>
              </a:spcBef>
              <a:buNone/>
              <a:tabLst/>
              <a:defRPr sz="1500" b="1" i="0">
                <a:solidFill>
                  <a:schemeClr val="tx1"/>
                </a:solidFill>
                <a:latin typeface="Starling Black" pitchFamily="2" charset="0"/>
                <a:ea typeface="Aktiv Grotesk" panose="020B0504020202020204" pitchFamily="34" charset="0"/>
                <a:cs typeface="Aktiv Grotesk" panose="020B0504020202020204" pitchFamily="34" charset="0"/>
              </a:defRPr>
            </a:lvl1pPr>
          </a:lstStyle>
          <a:p>
            <a:pPr lvl="0"/>
            <a:r>
              <a:rPr lang="en-US"/>
              <a:t>1	Lorem ipsum dolor sit</a:t>
            </a:r>
          </a:p>
          <a:p>
            <a:pPr lvl="0"/>
            <a:endParaRPr lang="en-US"/>
          </a:p>
          <a:p>
            <a:pPr lvl="0"/>
            <a:r>
              <a:rPr lang="en-US"/>
              <a:t>2	dolor sit Lorem ipsum</a:t>
            </a:r>
          </a:p>
          <a:p>
            <a:pPr lvl="0"/>
            <a:endParaRPr lang="en-US"/>
          </a:p>
          <a:p>
            <a:pPr lvl="0"/>
            <a:r>
              <a:rPr lang="en-US"/>
              <a:t>3	Lorem ipsum dolor sit</a:t>
            </a:r>
          </a:p>
          <a:p>
            <a:pPr lvl="0"/>
            <a:endParaRPr lang="en-US"/>
          </a:p>
          <a:p>
            <a:pPr lvl="0"/>
            <a:r>
              <a:rPr lang="en-US"/>
              <a:t>4	Lorem ipsum dolor sit Lorem ipsum dolor sit</a:t>
            </a:r>
            <a:br>
              <a:rPr lang="en-US"/>
            </a:br>
            <a:r>
              <a:rPr lang="en-US"/>
              <a:t> </a:t>
            </a:r>
          </a:p>
          <a:p>
            <a:pPr lvl="0"/>
            <a:r>
              <a:rPr lang="en-US"/>
              <a:t>5	Lorem ipsum dolor sit</a:t>
            </a:r>
          </a:p>
          <a:p>
            <a:pPr lvl="0"/>
            <a:endParaRPr lang="en-US"/>
          </a:p>
          <a:p>
            <a:pPr lvl="0"/>
            <a:r>
              <a:rPr lang="en-US"/>
              <a:t>6	dolor sit Lorem ipsum</a:t>
            </a:r>
          </a:p>
          <a:p>
            <a:pPr lvl="0"/>
            <a:endParaRPr lang="en-US"/>
          </a:p>
          <a:p>
            <a:pPr lvl="0"/>
            <a:r>
              <a:rPr lang="en-US"/>
              <a:t>7	Lorem ipsum dolor sit Lorem ipsum dolor sit</a:t>
            </a:r>
          </a:p>
        </p:txBody>
      </p:sp>
      <p:sp>
        <p:nvSpPr>
          <p:cNvPr id="8" name="Text Placeholder 12">
            <a:extLst>
              <a:ext uri="{FF2B5EF4-FFF2-40B4-BE49-F238E27FC236}">
                <a16:creationId xmlns:a16="http://schemas.microsoft.com/office/drawing/2014/main" id="{BA380B27-D40F-633E-28DB-352C5D6C8AED}"/>
              </a:ext>
            </a:extLst>
          </p:cNvPr>
          <p:cNvSpPr>
            <a:spLocks noGrp="1"/>
          </p:cNvSpPr>
          <p:nvPr>
            <p:ph type="body" sz="quarter" idx="22" hasCustomPrompt="1"/>
          </p:nvPr>
        </p:nvSpPr>
        <p:spPr>
          <a:xfrm>
            <a:off x="706883" y="1193169"/>
            <a:ext cx="4881117" cy="828136"/>
          </a:xfrm>
          <a:prstGeom prst="rect">
            <a:avLst/>
          </a:prstGeom>
        </p:spPr>
        <p:txBody>
          <a:bodyPr/>
          <a:lstStyle>
            <a:lvl1pPr>
              <a:lnSpc>
                <a:spcPts val="2906"/>
              </a:lnSpc>
              <a:defRPr sz="2250" b="1" i="0">
                <a:solidFill>
                  <a:srgbClr val="FDFAF0"/>
                </a:solidFill>
                <a:latin typeface="Starling Black" pitchFamily="2" charset="0"/>
              </a:defRPr>
            </a:lvl1pPr>
          </a:lstStyle>
          <a:p>
            <a:pPr lvl="0"/>
            <a:r>
              <a:rPr lang="en-US"/>
              <a:t>Content page</a:t>
            </a:r>
          </a:p>
        </p:txBody>
      </p:sp>
      <p:pic>
        <p:nvPicPr>
          <p:cNvPr id="10" name="Picture 9">
            <a:extLst>
              <a:ext uri="{FF2B5EF4-FFF2-40B4-BE49-F238E27FC236}">
                <a16:creationId xmlns:a16="http://schemas.microsoft.com/office/drawing/2014/main" id="{D9C2BB74-BAF7-DCC5-DC6F-5A3826330921}"/>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520523" y="367631"/>
            <a:ext cx="1792500" cy="207756"/>
          </a:xfrm>
          <a:prstGeom prst="rect">
            <a:avLst/>
          </a:prstGeom>
        </p:spPr>
      </p:pic>
    </p:spTree>
    <p:extLst>
      <p:ext uri="{BB962C8B-B14F-4D97-AF65-F5344CB8AC3E}">
        <p14:creationId xmlns:p14="http://schemas.microsoft.com/office/powerpoint/2010/main" val="3264460212"/>
      </p:ext>
    </p:extLst>
  </p:cSld>
  <p:clrMapOvr>
    <a:masterClrMapping/>
  </p:clrMapOvr>
  <p:extLst>
    <p:ext uri="{DCECCB84-F9BA-43D5-87BE-67443E8EF086}">
      <p15:sldGuideLst xmlns:p15="http://schemas.microsoft.com/office/powerpoint/2012/main">
        <p15:guide id="1" orient="horz" pos="2304">
          <p15:clr>
            <a:srgbClr val="FBAE40"/>
          </p15:clr>
        </p15:guide>
        <p15:guide id="2" pos="4096">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40896AF1-E567-F433-CF41-AD8C0AA35A3C}"/>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4211" t="1215" r="76980" b="72302"/>
          <a:stretch>
            <a:fillRect/>
          </a:stretch>
        </p:blipFill>
        <p:spPr>
          <a:xfrm>
            <a:off x="-27" y="5640"/>
            <a:ext cx="3026536" cy="6852360"/>
          </a:xfrm>
          <a:prstGeom prst="rect">
            <a:avLst/>
          </a:prstGeom>
        </p:spPr>
      </p:pic>
      <p:sp>
        <p:nvSpPr>
          <p:cNvPr id="9" name="TextBox 8">
            <a:extLst>
              <a:ext uri="{FF2B5EF4-FFF2-40B4-BE49-F238E27FC236}">
                <a16:creationId xmlns:a16="http://schemas.microsoft.com/office/drawing/2014/main" id="{B3223AA6-3A83-0E38-2641-3942EA2A5FDA}"/>
              </a:ext>
            </a:extLst>
          </p:cNvPr>
          <p:cNvSpPr txBox="1"/>
          <p:nvPr userDrawn="1"/>
        </p:nvSpPr>
        <p:spPr>
          <a:xfrm>
            <a:off x="526852" y="6584275"/>
            <a:ext cx="2509863" cy="178960"/>
          </a:xfrm>
          <a:prstGeom prst="rect">
            <a:avLst/>
          </a:prstGeom>
          <a:noFill/>
        </p:spPr>
        <p:txBody>
          <a:bodyPr wrap="square" lIns="0" rIns="84375" rtlCol="0">
            <a:spAutoFit/>
          </a:bodyPr>
          <a:lstStyle/>
          <a:p>
            <a:pPr marL="11906" marR="0" lvl="0" indent="0" algn="l" defTabSz="857250" rtl="0" eaLnBrk="1" fontAlgn="auto" latinLnBrk="0" hangingPunct="1">
              <a:lnSpc>
                <a:spcPct val="100000"/>
              </a:lnSpc>
              <a:spcBef>
                <a:spcPts val="117"/>
              </a:spcBef>
              <a:spcAft>
                <a:spcPts val="0"/>
              </a:spcAft>
              <a:buClrTx/>
              <a:buSzTx/>
              <a:buFontTx/>
              <a:buNone/>
              <a:tabLst/>
              <a:defRPr/>
            </a:pPr>
            <a:r>
              <a:rPr kumimoji="0" lang="en-GB" sz="563" b="0" i="0" u="none" strike="noStrike" kern="1200" cap="none" spc="0" normalizeH="0" baseline="0" noProof="0">
                <a:ln>
                  <a:noFill/>
                </a:ln>
                <a:solidFill>
                  <a:schemeClr val="bg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bg1"/>
                </a:solidFill>
                <a:effectLst/>
                <a:uLnTx/>
                <a:uFillTx/>
                <a:latin typeface="Aktiv Grotesk"/>
                <a:ea typeface="+mn-ea"/>
                <a:cs typeface="Aktiv Grotesk"/>
              </a:rPr>
              <a:t>Copyright </a:t>
            </a:r>
            <a:r>
              <a:rPr kumimoji="0" lang="en-GB" sz="563" b="0" i="0" u="none" strike="noStrike" kern="1200" cap="none" spc="-14" normalizeH="0" baseline="0" noProof="0">
                <a:ln>
                  <a:noFill/>
                </a:ln>
                <a:solidFill>
                  <a:schemeClr val="bg1"/>
                </a:solidFill>
                <a:effectLst/>
                <a:uLnTx/>
                <a:uFillTx/>
                <a:latin typeface="Aktiv Grotesk"/>
                <a:ea typeface="+mn-ea"/>
                <a:cs typeface="Aktiv Grotesk"/>
              </a:rPr>
              <a:t>WARC </a:t>
            </a:r>
            <a:fld id="{BD80E560-F977-2045-AB4C-3F90495C5F1A}" type="datetimeyyyy">
              <a:rPr kumimoji="0" lang="en-GB" sz="563" b="0" i="0" u="none" strike="noStrike" kern="1200" cap="none" spc="-14" normalizeH="0" baseline="0" noProof="0" dirty="0">
                <a:ln>
                  <a:noFill/>
                </a:ln>
                <a:solidFill>
                  <a:schemeClr val="bg1"/>
                </a:solidFill>
                <a:effectLst/>
                <a:uLnTx/>
                <a:uFillTx/>
                <a:latin typeface="Aktiv Grotesk"/>
                <a:ea typeface="+mn-ea"/>
                <a:cs typeface="Aktiv Grotesk"/>
              </a:rPr>
              <a:pPr marL="11906" marR="0" lvl="0" indent="0" algn="l" defTabSz="857250" rtl="0" eaLnBrk="1" fontAlgn="auto" latinLnBrk="0" hangingPunct="1">
                <a:lnSpc>
                  <a:spcPct val="100000"/>
                </a:lnSpc>
                <a:spcBef>
                  <a:spcPts val="117"/>
                </a:spcBef>
                <a:spcAft>
                  <a:spcPts val="0"/>
                </a:spcAft>
                <a:buClrTx/>
                <a:buSzTx/>
                <a:buFontTx/>
                <a:buNone/>
                <a:tabLst/>
                <a:defRPr/>
              </a:pPr>
              <a:t>2026</a:t>
            </a:fld>
            <a:r>
              <a:rPr kumimoji="0" lang="en-GB" sz="563" b="0" i="0" u="none" strike="noStrike" kern="1200" cap="none" spc="0" normalizeH="0" baseline="0" noProof="0">
                <a:ln>
                  <a:noFill/>
                </a:ln>
                <a:solidFill>
                  <a:schemeClr val="bg1"/>
                </a:solidFill>
                <a:effectLst/>
                <a:uLnTx/>
                <a:uFillTx/>
                <a:latin typeface="Aktiv Grotesk"/>
                <a:ea typeface="+mn-ea"/>
                <a:cs typeface="Aktiv Grotesk"/>
              </a:rPr>
              <a:t>. All rights</a:t>
            </a:r>
            <a:r>
              <a:rPr kumimoji="0" lang="en-GB" sz="563" b="0" i="0" u="none" strike="noStrike" kern="1200" cap="none" spc="-52" normalizeH="0" baseline="0" noProof="0">
                <a:ln>
                  <a:noFill/>
                </a:ln>
                <a:solidFill>
                  <a:schemeClr val="bg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bg1"/>
                </a:solidFill>
                <a:effectLst/>
                <a:uLnTx/>
                <a:uFillTx/>
                <a:latin typeface="Aktiv Grotesk"/>
                <a:ea typeface="+mn-ea"/>
                <a:cs typeface="Aktiv Grotesk"/>
              </a:rPr>
              <a:t>reserved.</a:t>
            </a:r>
          </a:p>
        </p:txBody>
      </p:sp>
      <p:sp>
        <p:nvSpPr>
          <p:cNvPr id="4" name="Text Placeholder 12">
            <a:extLst>
              <a:ext uri="{FF2B5EF4-FFF2-40B4-BE49-F238E27FC236}">
                <a16:creationId xmlns:a16="http://schemas.microsoft.com/office/drawing/2014/main" id="{E7E57D2A-5CB3-763B-DD57-4A5D5759930D}"/>
              </a:ext>
            </a:extLst>
          </p:cNvPr>
          <p:cNvSpPr>
            <a:spLocks noGrp="1"/>
          </p:cNvSpPr>
          <p:nvPr>
            <p:ph type="body" sz="quarter" idx="24" hasCustomPrompt="1"/>
          </p:nvPr>
        </p:nvSpPr>
        <p:spPr>
          <a:xfrm>
            <a:off x="4045815" y="2082219"/>
            <a:ext cx="5263068" cy="2693563"/>
          </a:xfrm>
          <a:prstGeom prst="rect">
            <a:avLst/>
          </a:prstGeom>
        </p:spPr>
        <p:txBody>
          <a:bodyPr anchor="ctr"/>
          <a:lstStyle>
            <a:lvl1pPr>
              <a:lnSpc>
                <a:spcPct val="100000"/>
              </a:lnSpc>
              <a:defRPr sz="5063" b="1" i="0">
                <a:solidFill>
                  <a:srgbClr val="1452E1"/>
                </a:solidFill>
                <a:latin typeface="Starling Black" pitchFamily="2" charset="0"/>
              </a:defRPr>
            </a:lvl1pPr>
          </a:lstStyle>
          <a:p>
            <a:pPr lvl="0"/>
            <a:r>
              <a:rPr lang="en-US"/>
              <a:t>Title Lorem ipsum dolor sit </a:t>
            </a:r>
            <a:r>
              <a:rPr lang="en-US" err="1"/>
              <a:t>amet</a:t>
            </a:r>
            <a:r>
              <a:rPr lang="en-US"/>
              <a:t>, </a:t>
            </a:r>
            <a:r>
              <a:rPr lang="en-US" err="1"/>
              <a:t>adipiscing</a:t>
            </a:r>
            <a:r>
              <a:rPr lang="en-US"/>
              <a:t> </a:t>
            </a:r>
            <a:r>
              <a:rPr lang="en-US" err="1"/>
              <a:t>elit</a:t>
            </a:r>
            <a:r>
              <a:rPr lang="en-US"/>
              <a:t>, sed do</a:t>
            </a:r>
          </a:p>
        </p:txBody>
      </p:sp>
      <p:sp>
        <p:nvSpPr>
          <p:cNvPr id="2" name="Text Placeholder 12">
            <a:extLst>
              <a:ext uri="{FF2B5EF4-FFF2-40B4-BE49-F238E27FC236}">
                <a16:creationId xmlns:a16="http://schemas.microsoft.com/office/drawing/2014/main" id="{B476549F-472B-15D7-3CF2-CBEA920FBB12}"/>
              </a:ext>
            </a:extLst>
          </p:cNvPr>
          <p:cNvSpPr>
            <a:spLocks noGrp="1"/>
          </p:cNvSpPr>
          <p:nvPr>
            <p:ph type="body" sz="quarter" idx="25" hasCustomPrompt="1"/>
          </p:nvPr>
        </p:nvSpPr>
        <p:spPr>
          <a:xfrm>
            <a:off x="3474315" y="1925705"/>
            <a:ext cx="857690" cy="700739"/>
          </a:xfrm>
          <a:prstGeom prst="rect">
            <a:avLst/>
          </a:prstGeom>
        </p:spPr>
        <p:txBody>
          <a:bodyPr anchor="ctr"/>
          <a:lstStyle>
            <a:lvl1pPr>
              <a:lnSpc>
                <a:spcPct val="100000"/>
              </a:lnSpc>
              <a:defRPr sz="5063" b="1" i="0">
                <a:solidFill>
                  <a:srgbClr val="1452E1"/>
                </a:solidFill>
                <a:latin typeface="Starling Black" pitchFamily="2" charset="0"/>
              </a:defRPr>
            </a:lvl1pPr>
          </a:lstStyle>
          <a:p>
            <a:pPr lvl="0"/>
            <a:r>
              <a:rPr lang="en-US"/>
              <a:t>1.</a:t>
            </a:r>
          </a:p>
        </p:txBody>
      </p:sp>
    </p:spTree>
    <p:extLst>
      <p:ext uri="{BB962C8B-B14F-4D97-AF65-F5344CB8AC3E}">
        <p14:creationId xmlns:p14="http://schemas.microsoft.com/office/powerpoint/2010/main" val="3528721701"/>
      </p:ext>
    </p:extLst>
  </p:cSld>
  <p:clrMapOvr>
    <a:masterClrMapping/>
  </p:clrMapOvr>
  <p:extLst>
    <p:ext uri="{DCECCB84-F9BA-43D5-87BE-67443E8EF086}">
      <p15:sldGuideLst xmlns:p15="http://schemas.microsoft.com/office/powerpoint/2012/main">
        <p15:guide id="1" orient="horz" pos="2304">
          <p15:clr>
            <a:srgbClr val="FBAE40"/>
          </p15:clr>
        </p15:guide>
        <p15:guide id="2" pos="4096">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3 page – data">
    <p:spTree>
      <p:nvGrpSpPr>
        <p:cNvPr id="1" name=""/>
        <p:cNvGrpSpPr/>
        <p:nvPr/>
      </p:nvGrpSpPr>
      <p:grpSpPr>
        <a:xfrm>
          <a:off x="0" y="0"/>
          <a:ext cx="0" cy="0"/>
          <a:chOff x="0" y="0"/>
          <a:chExt cx="0" cy="0"/>
        </a:xfrm>
      </p:grpSpPr>
      <p:sp>
        <p:nvSpPr>
          <p:cNvPr id="21" name="Text Placeholder 3">
            <a:extLst>
              <a:ext uri="{FF2B5EF4-FFF2-40B4-BE49-F238E27FC236}">
                <a16:creationId xmlns:a16="http://schemas.microsoft.com/office/drawing/2014/main" id="{D2A63787-2746-2946-9CA0-44D599003908}"/>
              </a:ext>
            </a:extLst>
          </p:cNvPr>
          <p:cNvSpPr>
            <a:spLocks noGrp="1"/>
          </p:cNvSpPr>
          <p:nvPr>
            <p:ph type="body" sz="quarter" idx="10" hasCustomPrompt="1"/>
          </p:nvPr>
        </p:nvSpPr>
        <p:spPr>
          <a:xfrm>
            <a:off x="526852" y="810000"/>
            <a:ext cx="4050000" cy="1952128"/>
          </a:xfrm>
          <a:prstGeom prst="rect">
            <a:avLst/>
          </a:prstGeom>
        </p:spPr>
        <p:txBody>
          <a:bodyPr lIns="0" tIns="0" rIns="0" bIns="0"/>
          <a:lstStyle>
            <a:lvl1pPr>
              <a:defRPr sz="4219" b="1" i="0" u="none">
                <a:solidFill>
                  <a:srgbClr val="1452E1"/>
                </a:solidFill>
                <a:latin typeface="Starling Black" pitchFamily="2" charset="0"/>
                <a:ea typeface="Aktiv Grotesk" panose="020B0504020202020204" pitchFamily="34" charset="0"/>
                <a:cs typeface="Aktiv Grotesk" panose="020B0504020202020204" pitchFamily="34" charset="0"/>
              </a:defRPr>
            </a:lvl1pPr>
            <a:lvl2pPr>
              <a:defRPr sz="1313"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2pPr>
          </a:lstStyle>
          <a:p>
            <a:pPr lvl="0"/>
            <a:r>
              <a:rPr lang="en-GB"/>
              <a:t>Title here in two to three lines</a:t>
            </a:r>
          </a:p>
        </p:txBody>
      </p:sp>
      <p:sp>
        <p:nvSpPr>
          <p:cNvPr id="2" name="Text Placeholder 4">
            <a:extLst>
              <a:ext uri="{FF2B5EF4-FFF2-40B4-BE49-F238E27FC236}">
                <a16:creationId xmlns:a16="http://schemas.microsoft.com/office/drawing/2014/main" id="{769092C2-97A6-25D9-20F3-956E7D34CC21}"/>
              </a:ext>
            </a:extLst>
          </p:cNvPr>
          <p:cNvSpPr>
            <a:spLocks noGrp="1"/>
          </p:cNvSpPr>
          <p:nvPr>
            <p:ph type="body" sz="quarter" idx="12" hasCustomPrompt="1"/>
          </p:nvPr>
        </p:nvSpPr>
        <p:spPr>
          <a:xfrm>
            <a:off x="5011024" y="897436"/>
            <a:ext cx="6654124" cy="365308"/>
          </a:xfrm>
          <a:prstGeom prst="rect">
            <a:avLst/>
          </a:prstGeom>
        </p:spPr>
        <p:txBody>
          <a:bodyPr lIns="0" tIns="0" rIns="0" bIns="0"/>
          <a:lstStyle>
            <a:lvl1pPr>
              <a:defRPr sz="2063" b="1" i="0">
                <a:solidFill>
                  <a:schemeClr val="tx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GB"/>
              <a:t>Title here in 1 line</a:t>
            </a:r>
            <a:endParaRPr lang="en-US"/>
          </a:p>
        </p:txBody>
      </p:sp>
      <p:sp>
        <p:nvSpPr>
          <p:cNvPr id="4" name="Text Placeholder 7">
            <a:extLst>
              <a:ext uri="{FF2B5EF4-FFF2-40B4-BE49-F238E27FC236}">
                <a16:creationId xmlns:a16="http://schemas.microsoft.com/office/drawing/2014/main" id="{9392D959-5B75-40DB-B235-B057231B5E9B}"/>
              </a:ext>
            </a:extLst>
          </p:cNvPr>
          <p:cNvSpPr>
            <a:spLocks noGrp="1"/>
          </p:cNvSpPr>
          <p:nvPr>
            <p:ph type="body" sz="quarter" idx="14" hasCustomPrompt="1"/>
          </p:nvPr>
        </p:nvSpPr>
        <p:spPr>
          <a:xfrm>
            <a:off x="5011021" y="5790564"/>
            <a:ext cx="6654127" cy="168178"/>
          </a:xfrm>
          <a:prstGeom prst="rect">
            <a:avLst/>
          </a:prstGeom>
        </p:spPr>
        <p:txBody>
          <a:bodyPr lIns="0" tIns="0" bIns="0" anchor="ctr" anchorCtr="0"/>
          <a:lstStyle>
            <a:lvl1pPr>
              <a:defRPr sz="938" b="0" i="0">
                <a:solidFill>
                  <a:schemeClr val="tx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GB"/>
              <a:t>Source: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endParaRPr lang="en-US"/>
          </a:p>
        </p:txBody>
      </p:sp>
      <p:sp>
        <p:nvSpPr>
          <p:cNvPr id="5" name="Text Placeholder 6">
            <a:extLst>
              <a:ext uri="{FF2B5EF4-FFF2-40B4-BE49-F238E27FC236}">
                <a16:creationId xmlns:a16="http://schemas.microsoft.com/office/drawing/2014/main" id="{FBC52BB2-1999-50A8-3DE5-E38AF33D6BD2}"/>
              </a:ext>
            </a:extLst>
          </p:cNvPr>
          <p:cNvSpPr>
            <a:spLocks noGrp="1"/>
          </p:cNvSpPr>
          <p:nvPr>
            <p:ph type="body" sz="quarter" idx="16" hasCustomPrompt="1"/>
          </p:nvPr>
        </p:nvSpPr>
        <p:spPr>
          <a:xfrm>
            <a:off x="5011022" y="5345228"/>
            <a:ext cx="6654126" cy="406485"/>
          </a:xfrm>
          <a:prstGeom prst="rect">
            <a:avLst/>
          </a:prstGeom>
        </p:spPr>
        <p:txBody>
          <a:bodyPr lIns="0" tIns="0" rIns="0" bIns="72000" anchor="b"/>
          <a:lstStyle>
            <a:lvl1pPr marL="0" marR="0" indent="0" defTabSz="857250" eaLnBrk="1" fontAlgn="auto" latinLnBrk="0" hangingPunct="1">
              <a:lnSpc>
                <a:spcPct val="100000"/>
              </a:lnSpc>
              <a:spcBef>
                <a:spcPts val="0"/>
              </a:spcBef>
              <a:spcAft>
                <a:spcPts val="0"/>
              </a:spcAft>
              <a:buClrTx/>
              <a:buSzTx/>
              <a:buFontTx/>
              <a:buNone/>
              <a:tabLst/>
              <a:defRPr lang="en-GB" sz="938" b="0" i="0">
                <a:solidFill>
                  <a:schemeClr val="tx1"/>
                </a:solidFill>
                <a:effectLst/>
                <a:latin typeface="Aktiv Grotesk" panose="020B0504020202020204" pitchFamily="34" charset="0"/>
                <a:ea typeface="Aktiv Grotesk" panose="020B0504020202020204" pitchFamily="34" charset="0"/>
                <a:cs typeface="Aktiv Grotesk" panose="020B0504020202020204" pitchFamily="34" charset="0"/>
              </a:defRPr>
            </a:lvl1pPr>
            <a:lvl2pPr>
              <a:defRPr b="0" i="0">
                <a:latin typeface="Aktiv Grotesk" panose="020B0504020202020204" pitchFamily="34" charset="0"/>
                <a:ea typeface="Aktiv Grotesk" panose="020B0504020202020204" pitchFamily="34" charset="0"/>
                <a:cs typeface="Aktiv Grotesk" panose="020B0504020202020204" pitchFamily="34" charset="0"/>
              </a:defRPr>
            </a:lvl2pPr>
            <a:lvl3pPr>
              <a:defRPr b="0" i="0">
                <a:latin typeface="Aktiv Grotesk" panose="020B0504020202020204" pitchFamily="34" charset="0"/>
                <a:ea typeface="Aktiv Grotesk" panose="020B0504020202020204" pitchFamily="34" charset="0"/>
                <a:cs typeface="Aktiv Grotesk" panose="020B0504020202020204" pitchFamily="34" charset="0"/>
              </a:defRPr>
            </a:lvl3pPr>
            <a:lvl4pPr>
              <a:defRPr b="0" i="0">
                <a:latin typeface="Aktiv Grotesk" panose="020B0504020202020204" pitchFamily="34" charset="0"/>
                <a:ea typeface="Aktiv Grotesk" panose="020B0504020202020204" pitchFamily="34" charset="0"/>
                <a:cs typeface="Aktiv Grotesk" panose="020B0504020202020204" pitchFamily="34" charset="0"/>
              </a:defRPr>
            </a:lvl4pPr>
            <a:lvl5pPr>
              <a:defRPr b="0" i="0">
                <a:latin typeface="Aktiv Grotesk" panose="020B0504020202020204" pitchFamily="34" charset="0"/>
                <a:ea typeface="Aktiv Grotesk" panose="020B0504020202020204" pitchFamily="34" charset="0"/>
                <a:cs typeface="Aktiv Grotesk" panose="020B0504020202020204" pitchFamily="34" charset="0"/>
              </a:defRPr>
            </a:lvl5pPr>
          </a:lstStyle>
          <a:p>
            <a:pPr marL="0" marR="0" lvl="0" indent="0" defTabSz="857250" eaLnBrk="1" fontAlgn="auto" latinLnBrk="0" hangingPunct="1">
              <a:lnSpc>
                <a:spcPct val="100000"/>
              </a:lnSpc>
              <a:spcBef>
                <a:spcPts val="0"/>
              </a:spcBef>
              <a:spcAft>
                <a:spcPts val="0"/>
              </a:spcAft>
              <a:buClrTx/>
              <a:buSzTx/>
              <a:buFontTx/>
              <a:buNone/>
              <a:tabLst/>
              <a:defRPr/>
            </a:pPr>
            <a:r>
              <a:rPr lang="en-GB"/>
              <a:t>Note: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sed</a:t>
            </a:r>
            <a:r>
              <a:rPr lang="en-GB"/>
              <a:t> do </a:t>
            </a:r>
            <a:r>
              <a:rPr lang="en-GB" err="1"/>
              <a:t>eiusmod</a:t>
            </a:r>
            <a:r>
              <a:rPr lang="en-GB"/>
              <a:t> </a:t>
            </a:r>
            <a:r>
              <a:rPr lang="en-GB" err="1"/>
              <a:t>tempor</a:t>
            </a:r>
            <a:r>
              <a:rPr lang="en-GB"/>
              <a:t> </a:t>
            </a:r>
            <a:r>
              <a:rPr lang="en-GB" err="1"/>
              <a:t>incididunt</a:t>
            </a:r>
            <a:r>
              <a:rPr lang="en-GB"/>
              <a:t> </a:t>
            </a:r>
            <a:r>
              <a:rPr lang="en-GB" err="1"/>
              <a:t>ut</a:t>
            </a:r>
            <a:r>
              <a:rPr lang="en-GB"/>
              <a:t> labore et dolore magna </a:t>
            </a:r>
            <a:r>
              <a:rPr lang="en-GB" err="1"/>
              <a:t>aliqua</a:t>
            </a:r>
            <a:r>
              <a:rPr lang="en-GB"/>
              <a:t>. Mi in </a:t>
            </a:r>
            <a:r>
              <a:rPr lang="en-GB" err="1"/>
              <a:t>nulla</a:t>
            </a:r>
            <a:r>
              <a:rPr lang="en-GB"/>
              <a:t> </a:t>
            </a:r>
            <a:r>
              <a:rPr lang="en-GB" err="1"/>
              <a:t>posuere</a:t>
            </a:r>
            <a:r>
              <a:rPr lang="en-GB"/>
              <a:t> </a:t>
            </a:r>
            <a:r>
              <a:rPr lang="en-GB" err="1"/>
              <a:t>sollicitudin</a:t>
            </a:r>
            <a:r>
              <a:rPr lang="en-GB"/>
              <a:t> </a:t>
            </a:r>
            <a:r>
              <a:rPr lang="en-GB" err="1"/>
              <a:t>aliquam</a:t>
            </a:r>
            <a:r>
              <a:rPr lang="en-GB"/>
              <a:t> </a:t>
            </a:r>
            <a:r>
              <a:rPr lang="en-GB" err="1"/>
              <a:t>ultrices</a:t>
            </a:r>
            <a:r>
              <a:rPr lang="en-GB"/>
              <a:t> </a:t>
            </a:r>
            <a:r>
              <a:rPr lang="en-GB" err="1"/>
              <a:t>sagittis</a:t>
            </a:r>
            <a:r>
              <a:rPr lang="en-GB"/>
              <a:t> </a:t>
            </a:r>
            <a:r>
              <a:rPr lang="en-GB" err="1"/>
              <a:t>orci</a:t>
            </a:r>
            <a:r>
              <a:rPr lang="en-GB"/>
              <a:t>.</a:t>
            </a:r>
            <a:endParaRPr lang="en-US"/>
          </a:p>
        </p:txBody>
      </p:sp>
      <p:sp>
        <p:nvSpPr>
          <p:cNvPr id="14" name="Text Placeholder 4">
            <a:extLst>
              <a:ext uri="{FF2B5EF4-FFF2-40B4-BE49-F238E27FC236}">
                <a16:creationId xmlns:a16="http://schemas.microsoft.com/office/drawing/2014/main" id="{D7E986E6-57CF-6682-78BF-437851C3C098}"/>
              </a:ext>
            </a:extLst>
          </p:cNvPr>
          <p:cNvSpPr>
            <a:spLocks noGrp="1"/>
          </p:cNvSpPr>
          <p:nvPr>
            <p:ph type="body" sz="quarter" idx="17" hasCustomPrompt="1"/>
          </p:nvPr>
        </p:nvSpPr>
        <p:spPr>
          <a:xfrm>
            <a:off x="5011023" y="1270681"/>
            <a:ext cx="6654126" cy="365125"/>
          </a:xfrm>
          <a:prstGeom prst="rect">
            <a:avLst/>
          </a:prstGeom>
        </p:spPr>
        <p:txBody>
          <a:bodyPr lIns="0" tIns="180000" anchor="ctr"/>
          <a:lstStyle>
            <a:lvl1pPr>
              <a:defRPr sz="1688" b="0" i="0">
                <a:solidFill>
                  <a:schemeClr val="tx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GB"/>
              <a:t>Insert subhead</a:t>
            </a:r>
            <a:endParaRPr lang="en-US"/>
          </a:p>
        </p:txBody>
      </p:sp>
    </p:spTree>
    <p:extLst>
      <p:ext uri="{BB962C8B-B14F-4D97-AF65-F5344CB8AC3E}">
        <p14:creationId xmlns:p14="http://schemas.microsoft.com/office/powerpoint/2010/main" val="1253922906"/>
      </p:ext>
    </p:extLst>
  </p:cSld>
  <p:clrMapOvr>
    <a:masterClrMapping/>
  </p:clrMapOvr>
  <p:extLst>
    <p:ext uri="{DCECCB84-F9BA-43D5-87BE-67443E8EF086}">
      <p15:sldGuideLst xmlns:p15="http://schemas.microsoft.com/office/powerpoint/2012/main">
        <p15:guide id="2" orient="horz" pos="1147">
          <p15:clr>
            <a:srgbClr val="FBAE40"/>
          </p15:clr>
        </p15:guide>
        <p15:guide id="3" orient="horz" pos="3665">
          <p15:clr>
            <a:srgbClr val="FBAE40"/>
          </p15:clr>
        </p15:guide>
        <p15:guide id="4" pos="3189">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2/3 page – data">
    <p:spTree>
      <p:nvGrpSpPr>
        <p:cNvPr id="1" name=""/>
        <p:cNvGrpSpPr/>
        <p:nvPr/>
      </p:nvGrpSpPr>
      <p:grpSpPr>
        <a:xfrm>
          <a:off x="0" y="0"/>
          <a:ext cx="0" cy="0"/>
          <a:chOff x="0" y="0"/>
          <a:chExt cx="0" cy="0"/>
        </a:xfrm>
      </p:grpSpPr>
      <p:sp>
        <p:nvSpPr>
          <p:cNvPr id="21" name="Text Placeholder 3">
            <a:extLst>
              <a:ext uri="{FF2B5EF4-FFF2-40B4-BE49-F238E27FC236}">
                <a16:creationId xmlns:a16="http://schemas.microsoft.com/office/drawing/2014/main" id="{D2A63787-2746-2946-9CA0-44D599003908}"/>
              </a:ext>
            </a:extLst>
          </p:cNvPr>
          <p:cNvSpPr>
            <a:spLocks noGrp="1"/>
          </p:cNvSpPr>
          <p:nvPr>
            <p:ph type="body" sz="quarter" idx="10" hasCustomPrompt="1"/>
          </p:nvPr>
        </p:nvSpPr>
        <p:spPr>
          <a:xfrm>
            <a:off x="526851" y="810000"/>
            <a:ext cx="11138296" cy="594938"/>
          </a:xfrm>
          <a:prstGeom prst="rect">
            <a:avLst/>
          </a:prstGeom>
        </p:spPr>
        <p:txBody>
          <a:bodyPr lIns="0" tIns="0" rIns="0" bIns="0"/>
          <a:lstStyle>
            <a:lvl1pPr>
              <a:defRPr sz="4219" b="1" i="0" u="none">
                <a:solidFill>
                  <a:srgbClr val="1452E1"/>
                </a:solidFill>
                <a:latin typeface="Starling Black" pitchFamily="2" charset="0"/>
                <a:ea typeface="Aktiv Grotesk" panose="020B0504020202020204" pitchFamily="34" charset="0"/>
                <a:cs typeface="Aktiv Grotesk" panose="020B0504020202020204" pitchFamily="34" charset="0"/>
              </a:defRPr>
            </a:lvl1pPr>
            <a:lvl2pPr>
              <a:defRPr sz="1313"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2pPr>
          </a:lstStyle>
          <a:p>
            <a:pPr lvl="0"/>
            <a:r>
              <a:rPr lang="en-GB"/>
              <a:t>Title here lorem ipsum dolor sit amet</a:t>
            </a:r>
          </a:p>
        </p:txBody>
      </p:sp>
      <p:sp>
        <p:nvSpPr>
          <p:cNvPr id="4" name="Text Placeholder 7">
            <a:extLst>
              <a:ext uri="{FF2B5EF4-FFF2-40B4-BE49-F238E27FC236}">
                <a16:creationId xmlns:a16="http://schemas.microsoft.com/office/drawing/2014/main" id="{9392D959-5B75-40DB-B235-B057231B5E9B}"/>
              </a:ext>
            </a:extLst>
          </p:cNvPr>
          <p:cNvSpPr>
            <a:spLocks noGrp="1"/>
          </p:cNvSpPr>
          <p:nvPr>
            <p:ph type="body" sz="quarter" idx="14" hasCustomPrompt="1"/>
          </p:nvPr>
        </p:nvSpPr>
        <p:spPr>
          <a:xfrm>
            <a:off x="526851" y="5879822"/>
            <a:ext cx="6654127" cy="168178"/>
          </a:xfrm>
          <a:prstGeom prst="rect">
            <a:avLst/>
          </a:prstGeom>
        </p:spPr>
        <p:txBody>
          <a:bodyPr lIns="0" tIns="0" bIns="0" anchor="ctr" anchorCtr="0"/>
          <a:lstStyle>
            <a:lvl1pPr>
              <a:defRPr sz="938" b="0" i="0">
                <a:solidFill>
                  <a:schemeClr val="tx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GB"/>
              <a:t>Source: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endParaRPr lang="en-US"/>
          </a:p>
        </p:txBody>
      </p:sp>
      <p:sp>
        <p:nvSpPr>
          <p:cNvPr id="5" name="Text Placeholder 6">
            <a:extLst>
              <a:ext uri="{FF2B5EF4-FFF2-40B4-BE49-F238E27FC236}">
                <a16:creationId xmlns:a16="http://schemas.microsoft.com/office/drawing/2014/main" id="{FBC52BB2-1999-50A8-3DE5-E38AF33D6BD2}"/>
              </a:ext>
            </a:extLst>
          </p:cNvPr>
          <p:cNvSpPr>
            <a:spLocks noGrp="1"/>
          </p:cNvSpPr>
          <p:nvPr>
            <p:ph type="body" sz="quarter" idx="16" hasCustomPrompt="1"/>
          </p:nvPr>
        </p:nvSpPr>
        <p:spPr>
          <a:xfrm>
            <a:off x="526851" y="5434487"/>
            <a:ext cx="6654126" cy="406485"/>
          </a:xfrm>
          <a:prstGeom prst="rect">
            <a:avLst/>
          </a:prstGeom>
        </p:spPr>
        <p:txBody>
          <a:bodyPr lIns="0" tIns="0" rIns="0" bIns="72000" anchor="b"/>
          <a:lstStyle>
            <a:lvl1pPr marL="0" marR="0" indent="0" defTabSz="857250" eaLnBrk="1" fontAlgn="auto" latinLnBrk="0" hangingPunct="1">
              <a:lnSpc>
                <a:spcPct val="100000"/>
              </a:lnSpc>
              <a:spcBef>
                <a:spcPts val="0"/>
              </a:spcBef>
              <a:spcAft>
                <a:spcPts val="0"/>
              </a:spcAft>
              <a:buClrTx/>
              <a:buSzTx/>
              <a:buFontTx/>
              <a:buNone/>
              <a:tabLst/>
              <a:defRPr lang="en-GB" sz="938" b="0" i="0">
                <a:solidFill>
                  <a:schemeClr val="tx1"/>
                </a:solidFill>
                <a:effectLst/>
                <a:latin typeface="Aktiv Grotesk" panose="020B0504020202020204" pitchFamily="34" charset="0"/>
                <a:ea typeface="Aktiv Grotesk" panose="020B0504020202020204" pitchFamily="34" charset="0"/>
                <a:cs typeface="Aktiv Grotesk" panose="020B0504020202020204" pitchFamily="34" charset="0"/>
              </a:defRPr>
            </a:lvl1pPr>
            <a:lvl2pPr>
              <a:defRPr b="0" i="0">
                <a:latin typeface="Aktiv Grotesk" panose="020B0504020202020204" pitchFamily="34" charset="0"/>
                <a:ea typeface="Aktiv Grotesk" panose="020B0504020202020204" pitchFamily="34" charset="0"/>
                <a:cs typeface="Aktiv Grotesk" panose="020B0504020202020204" pitchFamily="34" charset="0"/>
              </a:defRPr>
            </a:lvl2pPr>
            <a:lvl3pPr>
              <a:defRPr b="0" i="0">
                <a:latin typeface="Aktiv Grotesk" panose="020B0504020202020204" pitchFamily="34" charset="0"/>
                <a:ea typeface="Aktiv Grotesk" panose="020B0504020202020204" pitchFamily="34" charset="0"/>
                <a:cs typeface="Aktiv Grotesk" panose="020B0504020202020204" pitchFamily="34" charset="0"/>
              </a:defRPr>
            </a:lvl3pPr>
            <a:lvl4pPr>
              <a:defRPr b="0" i="0">
                <a:latin typeface="Aktiv Grotesk" panose="020B0504020202020204" pitchFamily="34" charset="0"/>
                <a:ea typeface="Aktiv Grotesk" panose="020B0504020202020204" pitchFamily="34" charset="0"/>
                <a:cs typeface="Aktiv Grotesk" panose="020B0504020202020204" pitchFamily="34" charset="0"/>
              </a:defRPr>
            </a:lvl4pPr>
            <a:lvl5pPr>
              <a:defRPr b="0" i="0">
                <a:latin typeface="Aktiv Grotesk" panose="020B0504020202020204" pitchFamily="34" charset="0"/>
                <a:ea typeface="Aktiv Grotesk" panose="020B0504020202020204" pitchFamily="34" charset="0"/>
                <a:cs typeface="Aktiv Grotesk" panose="020B0504020202020204" pitchFamily="34" charset="0"/>
              </a:defRPr>
            </a:lvl5pPr>
          </a:lstStyle>
          <a:p>
            <a:pPr marL="0" marR="0" lvl="0" indent="0" defTabSz="857250" eaLnBrk="1" fontAlgn="auto" latinLnBrk="0" hangingPunct="1">
              <a:lnSpc>
                <a:spcPct val="100000"/>
              </a:lnSpc>
              <a:spcBef>
                <a:spcPts val="0"/>
              </a:spcBef>
              <a:spcAft>
                <a:spcPts val="0"/>
              </a:spcAft>
              <a:buClrTx/>
              <a:buSzTx/>
              <a:buFontTx/>
              <a:buNone/>
              <a:tabLst/>
              <a:defRPr/>
            </a:pPr>
            <a:r>
              <a:rPr lang="en-GB"/>
              <a:t>Note: Lorem ipsum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sed</a:t>
            </a:r>
            <a:r>
              <a:rPr lang="en-GB"/>
              <a:t> do </a:t>
            </a:r>
            <a:r>
              <a:rPr lang="en-GB" err="1"/>
              <a:t>eiusmod</a:t>
            </a:r>
            <a:r>
              <a:rPr lang="en-GB"/>
              <a:t> </a:t>
            </a:r>
            <a:r>
              <a:rPr lang="en-GB" err="1"/>
              <a:t>tempor</a:t>
            </a:r>
            <a:r>
              <a:rPr lang="en-GB"/>
              <a:t> </a:t>
            </a:r>
            <a:r>
              <a:rPr lang="en-GB" err="1"/>
              <a:t>incididunt</a:t>
            </a:r>
            <a:r>
              <a:rPr lang="en-GB"/>
              <a:t> </a:t>
            </a:r>
            <a:r>
              <a:rPr lang="en-GB" err="1"/>
              <a:t>ut</a:t>
            </a:r>
            <a:r>
              <a:rPr lang="en-GB"/>
              <a:t> labore et dolore magna </a:t>
            </a:r>
            <a:r>
              <a:rPr lang="en-GB" err="1"/>
              <a:t>aliqua</a:t>
            </a:r>
            <a:r>
              <a:rPr lang="en-GB"/>
              <a:t>. Mi in </a:t>
            </a:r>
            <a:r>
              <a:rPr lang="en-GB" err="1"/>
              <a:t>nulla</a:t>
            </a:r>
            <a:r>
              <a:rPr lang="en-GB"/>
              <a:t> </a:t>
            </a:r>
            <a:r>
              <a:rPr lang="en-GB" err="1"/>
              <a:t>posuere</a:t>
            </a:r>
            <a:r>
              <a:rPr lang="en-GB"/>
              <a:t> </a:t>
            </a:r>
            <a:r>
              <a:rPr lang="en-GB" err="1"/>
              <a:t>sollicitudin</a:t>
            </a:r>
            <a:r>
              <a:rPr lang="en-GB"/>
              <a:t> </a:t>
            </a:r>
            <a:r>
              <a:rPr lang="en-GB" err="1"/>
              <a:t>aliquam</a:t>
            </a:r>
            <a:r>
              <a:rPr lang="en-GB"/>
              <a:t> </a:t>
            </a:r>
            <a:r>
              <a:rPr lang="en-GB" err="1"/>
              <a:t>ultrices</a:t>
            </a:r>
            <a:r>
              <a:rPr lang="en-GB"/>
              <a:t> </a:t>
            </a:r>
            <a:r>
              <a:rPr lang="en-GB" err="1"/>
              <a:t>sagittis</a:t>
            </a:r>
            <a:r>
              <a:rPr lang="en-GB"/>
              <a:t> </a:t>
            </a:r>
            <a:r>
              <a:rPr lang="en-GB" err="1"/>
              <a:t>orci</a:t>
            </a:r>
            <a:r>
              <a:rPr lang="en-GB"/>
              <a:t>.</a:t>
            </a:r>
            <a:endParaRPr lang="en-US"/>
          </a:p>
        </p:txBody>
      </p:sp>
    </p:spTree>
    <p:extLst>
      <p:ext uri="{BB962C8B-B14F-4D97-AF65-F5344CB8AC3E}">
        <p14:creationId xmlns:p14="http://schemas.microsoft.com/office/powerpoint/2010/main" val="3194743813"/>
      </p:ext>
    </p:extLst>
  </p:cSld>
  <p:clrMapOvr>
    <a:masterClrMapping/>
  </p:clrMapOvr>
  <p:extLst>
    <p:ext uri="{DCECCB84-F9BA-43D5-87BE-67443E8EF086}">
      <p15:sldGuideLst xmlns:p15="http://schemas.microsoft.com/office/powerpoint/2012/main">
        <p15:guide id="2" orient="horz" pos="1147">
          <p15:clr>
            <a:srgbClr val="FBAE40"/>
          </p15:clr>
        </p15:guide>
        <p15:guide id="4" pos="3189">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hank you" preserve="1" userDrawn="1">
  <p:cSld name="Thank you">
    <p:bg>
      <p:bgPr>
        <a:solidFill>
          <a:srgbClr val="FCFAF0"/>
        </a:solidFill>
        <a:effectLst/>
      </p:bgPr>
    </p:bg>
    <p:spTree>
      <p:nvGrpSpPr>
        <p:cNvPr id="1" name="Shape 513"/>
        <p:cNvGrpSpPr/>
        <p:nvPr/>
      </p:nvGrpSpPr>
      <p:grpSpPr>
        <a:xfrm>
          <a:off x="0" y="0"/>
          <a:ext cx="0" cy="0"/>
          <a:chOff x="0" y="0"/>
          <a:chExt cx="0" cy="0"/>
        </a:xfrm>
      </p:grpSpPr>
      <p:sp>
        <p:nvSpPr>
          <p:cNvPr id="4" name="Text Placeholder 3">
            <a:extLst>
              <a:ext uri="{FF2B5EF4-FFF2-40B4-BE49-F238E27FC236}">
                <a16:creationId xmlns:a16="http://schemas.microsoft.com/office/drawing/2014/main" id="{39D02104-788D-C9C3-7330-35ABE5CB2DF0}"/>
              </a:ext>
            </a:extLst>
          </p:cNvPr>
          <p:cNvSpPr>
            <a:spLocks noGrp="1"/>
          </p:cNvSpPr>
          <p:nvPr>
            <p:ph type="body" sz="quarter" idx="12"/>
          </p:nvPr>
        </p:nvSpPr>
        <p:spPr>
          <a:xfrm>
            <a:off x="1" y="1168680"/>
            <a:ext cx="12192000" cy="1163347"/>
          </a:xfrm>
          <a:prstGeom prst="rect">
            <a:avLst/>
          </a:prstGeom>
        </p:spPr>
        <p:txBody>
          <a:bodyPr/>
          <a:lstStyle>
            <a:lvl1pPr marL="0" indent="0" algn="ctr">
              <a:buNone/>
              <a:defRPr sz="4667" b="1" i="0">
                <a:solidFill>
                  <a:schemeClr val="tx1"/>
                </a:solidFill>
                <a:latin typeface="Starling Black" pitchFamily="2" charset="0"/>
              </a:defRPr>
            </a:lvl1pPr>
            <a:lvl2pPr marL="795854" indent="0">
              <a:buNone/>
              <a:defRPr/>
            </a:lvl2pPr>
            <a:lvl3pPr marL="1405445" indent="0">
              <a:buNone/>
              <a:defRPr/>
            </a:lvl3pPr>
            <a:lvl4pPr marL="2015035" indent="0">
              <a:buNone/>
              <a:defRPr/>
            </a:lvl4pPr>
            <a:lvl5pPr marL="2624626" indent="0">
              <a:buNone/>
              <a:defRPr/>
            </a:lvl5pPr>
          </a:lstStyle>
          <a:p>
            <a:pPr lvl="0"/>
            <a:r>
              <a:rPr lang="en-GB"/>
              <a:t>Click to edit</a:t>
            </a:r>
            <a:endParaRPr lang="en-US"/>
          </a:p>
        </p:txBody>
      </p:sp>
      <p:sp>
        <p:nvSpPr>
          <p:cNvPr id="10" name="Text Placeholder 3">
            <a:extLst>
              <a:ext uri="{FF2B5EF4-FFF2-40B4-BE49-F238E27FC236}">
                <a16:creationId xmlns:a16="http://schemas.microsoft.com/office/drawing/2014/main" id="{17CF4FEC-6DB0-EFF1-57F1-C358A9D36986}"/>
              </a:ext>
            </a:extLst>
          </p:cNvPr>
          <p:cNvSpPr>
            <a:spLocks noGrp="1"/>
          </p:cNvSpPr>
          <p:nvPr>
            <p:ph type="body" sz="quarter" idx="15"/>
          </p:nvPr>
        </p:nvSpPr>
        <p:spPr>
          <a:xfrm>
            <a:off x="1781181" y="5027114"/>
            <a:ext cx="3360784" cy="406097"/>
          </a:xfrm>
          <a:prstGeom prst="rect">
            <a:avLst/>
          </a:prstGeom>
        </p:spPr>
        <p:txBody>
          <a:bodyPr anchor="b"/>
          <a:lstStyle>
            <a:lvl1pPr marL="0" indent="0" algn="ctr">
              <a:buNone/>
              <a:defRPr sz="1600" b="0" i="0">
                <a:solidFill>
                  <a:schemeClr val="tx1"/>
                </a:solidFill>
                <a:latin typeface="Aktiv Grotesk" panose="020B0504020202020204" pitchFamily="34" charset="0"/>
                <a:ea typeface="Aktiv Grotesk" panose="020B0504020202020204" pitchFamily="34" charset="0"/>
                <a:cs typeface="Aktiv Grotesk" panose="020B0504020202020204" pitchFamily="34" charset="0"/>
              </a:defRPr>
            </a:lvl1pPr>
            <a:lvl2pPr marL="795854" indent="0">
              <a:buNone/>
              <a:defRPr/>
            </a:lvl2pPr>
            <a:lvl3pPr marL="1405445" indent="0">
              <a:buNone/>
              <a:defRPr/>
            </a:lvl3pPr>
            <a:lvl4pPr marL="2015035" indent="0">
              <a:buNone/>
              <a:defRPr/>
            </a:lvl4pPr>
            <a:lvl5pPr marL="2624626" indent="0">
              <a:buNone/>
              <a:defRPr/>
            </a:lvl5pPr>
          </a:lstStyle>
          <a:p>
            <a:pPr lvl="0"/>
            <a:endParaRPr lang="en-US"/>
          </a:p>
        </p:txBody>
      </p:sp>
      <p:sp>
        <p:nvSpPr>
          <p:cNvPr id="5" name="Text Placeholder 3">
            <a:extLst>
              <a:ext uri="{FF2B5EF4-FFF2-40B4-BE49-F238E27FC236}">
                <a16:creationId xmlns:a16="http://schemas.microsoft.com/office/drawing/2014/main" id="{F125B387-10AA-7080-7591-1F329F7340C5}"/>
              </a:ext>
            </a:extLst>
          </p:cNvPr>
          <p:cNvSpPr>
            <a:spLocks noGrp="1"/>
          </p:cNvSpPr>
          <p:nvPr>
            <p:ph type="body" sz="quarter" idx="16" hasCustomPrompt="1"/>
          </p:nvPr>
        </p:nvSpPr>
        <p:spPr>
          <a:xfrm>
            <a:off x="1819142" y="2911135"/>
            <a:ext cx="3322825" cy="1880568"/>
          </a:xfrm>
          <a:prstGeom prst="rect">
            <a:avLst/>
          </a:prstGeom>
        </p:spPr>
        <p:txBody>
          <a:bodyPr/>
          <a:lstStyle>
            <a:lvl1pPr marL="0" indent="0" algn="ctr">
              <a:buNone/>
              <a:defRPr sz="9844" b="1" i="0">
                <a:solidFill>
                  <a:srgbClr val="1452E1"/>
                </a:solidFill>
                <a:latin typeface="Aktiv Grotesk" panose="020B0504020202020204" pitchFamily="34" charset="0"/>
                <a:ea typeface="Aktiv Grotesk" panose="020B0504020202020204" pitchFamily="34" charset="0"/>
                <a:cs typeface="Aktiv Grotesk" panose="020B0504020202020204" pitchFamily="34" charset="0"/>
              </a:defRPr>
            </a:lvl1pPr>
            <a:lvl2pPr marL="795854" indent="0">
              <a:buNone/>
              <a:defRPr/>
            </a:lvl2pPr>
            <a:lvl3pPr marL="1405445" indent="0">
              <a:buNone/>
              <a:defRPr/>
            </a:lvl3pPr>
            <a:lvl4pPr marL="2015035" indent="0">
              <a:buNone/>
              <a:defRPr/>
            </a:lvl4pPr>
            <a:lvl5pPr marL="2624626" indent="0">
              <a:buNone/>
              <a:defRPr/>
            </a:lvl5pPr>
          </a:lstStyle>
          <a:p>
            <a:pPr lvl="0"/>
            <a:r>
              <a:rPr lang="en-GB"/>
              <a:t>10%</a:t>
            </a:r>
            <a:endParaRPr lang="en-US"/>
          </a:p>
        </p:txBody>
      </p:sp>
      <p:sp>
        <p:nvSpPr>
          <p:cNvPr id="6" name="Text Placeholder 3">
            <a:extLst>
              <a:ext uri="{FF2B5EF4-FFF2-40B4-BE49-F238E27FC236}">
                <a16:creationId xmlns:a16="http://schemas.microsoft.com/office/drawing/2014/main" id="{E40A04CD-828C-2CC4-7FED-6A230FCD9828}"/>
              </a:ext>
            </a:extLst>
          </p:cNvPr>
          <p:cNvSpPr>
            <a:spLocks noGrp="1"/>
          </p:cNvSpPr>
          <p:nvPr>
            <p:ph type="body" sz="quarter" idx="17" hasCustomPrompt="1"/>
          </p:nvPr>
        </p:nvSpPr>
        <p:spPr>
          <a:xfrm>
            <a:off x="7301449" y="2911135"/>
            <a:ext cx="3322825" cy="1880568"/>
          </a:xfrm>
          <a:prstGeom prst="rect">
            <a:avLst/>
          </a:prstGeom>
        </p:spPr>
        <p:txBody>
          <a:bodyPr/>
          <a:lstStyle>
            <a:lvl1pPr marL="0" indent="0" algn="ctr">
              <a:buNone/>
              <a:defRPr sz="9844" b="1" i="0">
                <a:solidFill>
                  <a:srgbClr val="1452E1"/>
                </a:solidFill>
                <a:latin typeface="Aktiv Grotesk" panose="020B0504020202020204" pitchFamily="34" charset="0"/>
                <a:ea typeface="Aktiv Grotesk" panose="020B0504020202020204" pitchFamily="34" charset="0"/>
                <a:cs typeface="Aktiv Grotesk" panose="020B0504020202020204" pitchFamily="34" charset="0"/>
              </a:defRPr>
            </a:lvl1pPr>
            <a:lvl2pPr marL="795854" indent="0">
              <a:buNone/>
              <a:defRPr/>
            </a:lvl2pPr>
            <a:lvl3pPr marL="1405445" indent="0">
              <a:buNone/>
              <a:defRPr/>
            </a:lvl3pPr>
            <a:lvl4pPr marL="2015035" indent="0">
              <a:buNone/>
              <a:defRPr/>
            </a:lvl4pPr>
            <a:lvl5pPr marL="2624626" indent="0">
              <a:buNone/>
              <a:defRPr/>
            </a:lvl5pPr>
          </a:lstStyle>
          <a:p>
            <a:pPr lvl="0"/>
            <a:r>
              <a:rPr lang="en-GB"/>
              <a:t>10%</a:t>
            </a:r>
            <a:endParaRPr lang="en-US"/>
          </a:p>
        </p:txBody>
      </p:sp>
      <p:sp>
        <p:nvSpPr>
          <p:cNvPr id="9" name="Text Placeholder 3">
            <a:extLst>
              <a:ext uri="{FF2B5EF4-FFF2-40B4-BE49-F238E27FC236}">
                <a16:creationId xmlns:a16="http://schemas.microsoft.com/office/drawing/2014/main" id="{066F6A9F-EEBC-F0D9-AAF6-72F5203C0727}"/>
              </a:ext>
            </a:extLst>
          </p:cNvPr>
          <p:cNvSpPr>
            <a:spLocks noGrp="1"/>
          </p:cNvSpPr>
          <p:nvPr>
            <p:ph type="body" sz="quarter" idx="18"/>
          </p:nvPr>
        </p:nvSpPr>
        <p:spPr>
          <a:xfrm>
            <a:off x="7279856" y="5027114"/>
            <a:ext cx="3360784" cy="406097"/>
          </a:xfrm>
          <a:prstGeom prst="rect">
            <a:avLst/>
          </a:prstGeom>
        </p:spPr>
        <p:txBody>
          <a:bodyPr anchor="b"/>
          <a:lstStyle>
            <a:lvl1pPr marL="0" indent="0" algn="ctr">
              <a:buNone/>
              <a:defRPr sz="1600" b="0" i="0">
                <a:solidFill>
                  <a:schemeClr val="tx1"/>
                </a:solidFill>
                <a:latin typeface="Aktiv Grotesk" panose="020B0504020202020204" pitchFamily="34" charset="0"/>
                <a:ea typeface="Aktiv Grotesk" panose="020B0504020202020204" pitchFamily="34" charset="0"/>
                <a:cs typeface="Aktiv Grotesk" panose="020B0504020202020204" pitchFamily="34" charset="0"/>
              </a:defRPr>
            </a:lvl1pPr>
            <a:lvl2pPr marL="795854" indent="0">
              <a:buNone/>
              <a:defRPr/>
            </a:lvl2pPr>
            <a:lvl3pPr marL="1405445" indent="0">
              <a:buNone/>
              <a:defRPr/>
            </a:lvl3pPr>
            <a:lvl4pPr marL="2015035" indent="0">
              <a:buNone/>
              <a:defRPr/>
            </a:lvl4pPr>
            <a:lvl5pPr marL="2624626" indent="0">
              <a:buNone/>
              <a:defRPr/>
            </a:lvl5pPr>
          </a:lstStyle>
          <a:p>
            <a:pPr lvl="0"/>
            <a:endParaRPr lang="en-US"/>
          </a:p>
        </p:txBody>
      </p:sp>
    </p:spTree>
    <p:extLst>
      <p:ext uri="{BB962C8B-B14F-4D97-AF65-F5344CB8AC3E}">
        <p14:creationId xmlns:p14="http://schemas.microsoft.com/office/powerpoint/2010/main" val="2636174388"/>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guide id="3" orient="horz" pos="599">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ank you" userDrawn="1">
  <p:cSld name="1_Thank you">
    <p:bg>
      <p:bgPr>
        <a:solidFill>
          <a:srgbClr val="1552E2"/>
        </a:solidFill>
        <a:effectLst/>
      </p:bgPr>
    </p:bg>
    <p:spTree>
      <p:nvGrpSpPr>
        <p:cNvPr id="1" name="Shape 513"/>
        <p:cNvGrpSpPr/>
        <p:nvPr/>
      </p:nvGrpSpPr>
      <p:grpSpPr>
        <a:xfrm>
          <a:off x="0" y="0"/>
          <a:ext cx="0" cy="0"/>
          <a:chOff x="0" y="0"/>
          <a:chExt cx="0" cy="0"/>
        </a:xfrm>
      </p:grpSpPr>
      <p:pic>
        <p:nvPicPr>
          <p:cNvPr id="2" name="Picture 1" descr="A blue letter w&#10;&#10;AI-generated content may be incorrect.">
            <a:extLst>
              <a:ext uri="{FF2B5EF4-FFF2-40B4-BE49-F238E27FC236}">
                <a16:creationId xmlns:a16="http://schemas.microsoft.com/office/drawing/2014/main" id="{1C058705-7EAF-4336-44A1-97C381B45F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 Placeholder 6">
            <a:extLst>
              <a:ext uri="{FF2B5EF4-FFF2-40B4-BE49-F238E27FC236}">
                <a16:creationId xmlns:a16="http://schemas.microsoft.com/office/drawing/2014/main" id="{4165EA17-475B-CC30-26AA-5A68EFF3803F}"/>
              </a:ext>
            </a:extLst>
          </p:cNvPr>
          <p:cNvSpPr>
            <a:spLocks noGrp="1"/>
          </p:cNvSpPr>
          <p:nvPr>
            <p:ph type="body" sz="quarter" idx="11"/>
          </p:nvPr>
        </p:nvSpPr>
        <p:spPr>
          <a:xfrm>
            <a:off x="7157703" y="1822820"/>
            <a:ext cx="4117853" cy="3212362"/>
          </a:xfrm>
          <a:prstGeom prst="rect">
            <a:avLst/>
          </a:prstGeom>
          <a:noFill/>
        </p:spPr>
        <p:txBody>
          <a:bodyPr lIns="72000" tIns="72000" rIns="90000" bIns="72000"/>
          <a:lstStyle>
            <a:lvl1pPr marL="0" indent="0">
              <a:buNone/>
              <a:defRPr sz="4667" b="1" i="0">
                <a:solidFill>
                  <a:srgbClr val="FCFAF0"/>
                </a:solidFill>
                <a:latin typeface="Starling Black" pitchFamily="2" charset="0"/>
              </a:defRPr>
            </a:lvl1pPr>
            <a:lvl2pPr marL="795854" indent="0">
              <a:buNone/>
              <a:defRPr>
                <a:solidFill>
                  <a:srgbClr val="1552E2"/>
                </a:solidFill>
              </a:defRPr>
            </a:lvl2pPr>
            <a:lvl3pPr marL="1405445" indent="0">
              <a:buNone/>
              <a:defRPr>
                <a:solidFill>
                  <a:srgbClr val="1552E2"/>
                </a:solidFill>
              </a:defRPr>
            </a:lvl3pPr>
            <a:lvl4pPr marL="2015035" indent="0">
              <a:buNone/>
              <a:defRPr>
                <a:solidFill>
                  <a:srgbClr val="1552E2"/>
                </a:solidFill>
              </a:defRPr>
            </a:lvl4pPr>
            <a:lvl5pPr marL="2624626" indent="0">
              <a:buNone/>
              <a:defRPr>
                <a:solidFill>
                  <a:srgbClr val="1552E2"/>
                </a:solidFill>
              </a:defRPr>
            </a:lvl5pPr>
          </a:lstStyle>
          <a:p>
            <a:pPr lvl="0"/>
            <a:r>
              <a:rPr lang="en-GB"/>
              <a:t>Click to edit Master text styles</a:t>
            </a:r>
            <a:endParaRPr lang="en-US"/>
          </a:p>
        </p:txBody>
      </p:sp>
      <p:sp>
        <p:nvSpPr>
          <p:cNvPr id="8" name="Text Placeholder 6">
            <a:extLst>
              <a:ext uri="{FF2B5EF4-FFF2-40B4-BE49-F238E27FC236}">
                <a16:creationId xmlns:a16="http://schemas.microsoft.com/office/drawing/2014/main" id="{533067AF-69FC-78ED-92FF-BFEB4F72F299}"/>
              </a:ext>
            </a:extLst>
          </p:cNvPr>
          <p:cNvSpPr>
            <a:spLocks noGrp="1"/>
          </p:cNvSpPr>
          <p:nvPr>
            <p:ph type="body" sz="quarter" idx="12" hasCustomPrompt="1"/>
          </p:nvPr>
        </p:nvSpPr>
        <p:spPr>
          <a:xfrm>
            <a:off x="916446" y="1822819"/>
            <a:ext cx="4117853" cy="2563028"/>
          </a:xfrm>
          <a:prstGeom prst="rect">
            <a:avLst/>
          </a:prstGeom>
        </p:spPr>
        <p:txBody>
          <a:bodyPr lIns="0" tIns="72000" rIns="0" bIns="72000"/>
          <a:lstStyle>
            <a:lvl1pPr marL="0" indent="0" algn="ctr">
              <a:buNone/>
              <a:defRPr sz="10000" b="1" i="0">
                <a:solidFill>
                  <a:srgbClr val="FDFAF1"/>
                </a:solidFill>
                <a:latin typeface="Starling Black" pitchFamily="2" charset="0"/>
              </a:defRPr>
            </a:lvl1pPr>
            <a:lvl2pPr marL="795854" indent="0">
              <a:buNone/>
              <a:defRPr>
                <a:solidFill>
                  <a:srgbClr val="1552E2"/>
                </a:solidFill>
              </a:defRPr>
            </a:lvl2pPr>
            <a:lvl3pPr marL="1405445" indent="0">
              <a:buNone/>
              <a:defRPr>
                <a:solidFill>
                  <a:srgbClr val="1552E2"/>
                </a:solidFill>
              </a:defRPr>
            </a:lvl3pPr>
            <a:lvl4pPr marL="2015035" indent="0">
              <a:buNone/>
              <a:defRPr>
                <a:solidFill>
                  <a:srgbClr val="1552E2"/>
                </a:solidFill>
              </a:defRPr>
            </a:lvl4pPr>
            <a:lvl5pPr marL="2624626" indent="0">
              <a:buNone/>
              <a:defRPr>
                <a:solidFill>
                  <a:srgbClr val="1552E2"/>
                </a:solidFill>
              </a:defRPr>
            </a:lvl5pPr>
          </a:lstStyle>
          <a:p>
            <a:pPr lvl="0"/>
            <a:r>
              <a:rPr lang="en-GB"/>
              <a:t>100%</a:t>
            </a:r>
            <a:endParaRPr lang="en-US"/>
          </a:p>
        </p:txBody>
      </p:sp>
      <p:sp>
        <p:nvSpPr>
          <p:cNvPr id="9" name="Text Placeholder 3">
            <a:extLst>
              <a:ext uri="{FF2B5EF4-FFF2-40B4-BE49-F238E27FC236}">
                <a16:creationId xmlns:a16="http://schemas.microsoft.com/office/drawing/2014/main" id="{AD8043DC-309D-3EAB-7B3D-6DC7ED57001A}"/>
              </a:ext>
            </a:extLst>
          </p:cNvPr>
          <p:cNvSpPr>
            <a:spLocks noGrp="1"/>
          </p:cNvSpPr>
          <p:nvPr>
            <p:ph type="body" sz="quarter" idx="15"/>
          </p:nvPr>
        </p:nvSpPr>
        <p:spPr>
          <a:xfrm>
            <a:off x="916445" y="5012778"/>
            <a:ext cx="4117853" cy="406097"/>
          </a:xfrm>
          <a:prstGeom prst="rect">
            <a:avLst/>
          </a:prstGeom>
        </p:spPr>
        <p:txBody>
          <a:bodyPr anchor="b"/>
          <a:lstStyle>
            <a:lvl1pPr marL="0" indent="0" algn="ctr">
              <a:buNone/>
              <a:defRPr sz="1600"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vl2pPr marL="795854" indent="0">
              <a:buNone/>
              <a:defRPr/>
            </a:lvl2pPr>
            <a:lvl3pPr marL="1405445" indent="0">
              <a:buNone/>
              <a:defRPr/>
            </a:lvl3pPr>
            <a:lvl4pPr marL="2015035" indent="0">
              <a:buNone/>
              <a:defRPr/>
            </a:lvl4pPr>
            <a:lvl5pPr marL="2624626" indent="0">
              <a:buNone/>
              <a:defRPr/>
            </a:lvl5pPr>
          </a:lstStyle>
          <a:p>
            <a:pPr lvl="0"/>
            <a:endParaRPr lang="en-US"/>
          </a:p>
        </p:txBody>
      </p:sp>
      <p:sp>
        <p:nvSpPr>
          <p:cNvPr id="4" name="Rectangle 3">
            <a:extLst>
              <a:ext uri="{FF2B5EF4-FFF2-40B4-BE49-F238E27FC236}">
                <a16:creationId xmlns:a16="http://schemas.microsoft.com/office/drawing/2014/main" id="{71C2BC39-14DE-9B1C-5B6F-A54A4B57A1BB}"/>
              </a:ext>
            </a:extLst>
          </p:cNvPr>
          <p:cNvSpPr/>
          <p:nvPr userDrawn="1"/>
        </p:nvSpPr>
        <p:spPr>
          <a:xfrm>
            <a:off x="10249728" y="211206"/>
            <a:ext cx="1813892" cy="631264"/>
          </a:xfrm>
          <a:prstGeom prst="rect">
            <a:avLst/>
          </a:prstGeom>
          <a:solidFill>
            <a:srgbClr val="0E3CD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88">
              <a:ln>
                <a:noFill/>
              </a:ln>
            </a:endParaRPr>
          </a:p>
        </p:txBody>
      </p:sp>
      <p:pic>
        <p:nvPicPr>
          <p:cNvPr id="10" name="Picture 9">
            <a:extLst>
              <a:ext uri="{FF2B5EF4-FFF2-40B4-BE49-F238E27FC236}">
                <a16:creationId xmlns:a16="http://schemas.microsoft.com/office/drawing/2014/main" id="{1B5D4B72-4295-7BF8-E011-1C3110448D7A}"/>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0033908" y="367631"/>
            <a:ext cx="1792500" cy="207756"/>
          </a:xfrm>
          <a:prstGeom prst="rect">
            <a:avLst/>
          </a:prstGeom>
        </p:spPr>
      </p:pic>
    </p:spTree>
    <p:extLst>
      <p:ext uri="{BB962C8B-B14F-4D97-AF65-F5344CB8AC3E}">
        <p14:creationId xmlns:p14="http://schemas.microsoft.com/office/powerpoint/2010/main" val="3119507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More from WARC">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341CC1D8-5B7F-68AF-F126-9707C9ACA714}"/>
              </a:ext>
            </a:extLst>
          </p:cNvPr>
          <p:cNvPicPr>
            <a:picLocks noChangeAspect="1"/>
          </p:cNvPicPr>
          <p:nvPr userDrawn="1"/>
        </p:nvPicPr>
        <p:blipFill>
          <a:blip>
            <a:extLst>
              <a:ext uri="{96DAC541-7B7A-43D3-8B79-37D633B846F1}">
                <asvg:svgBlip xmlns:asvg="http://schemas.microsoft.com/office/drawing/2016/SVG/main" r:embed="rId2"/>
              </a:ext>
            </a:extLst>
          </a:blip>
          <a:srcRect l="85880" t="3169" b="73215"/>
          <a:stretch>
            <a:fillRect/>
          </a:stretch>
        </p:blipFill>
        <p:spPr>
          <a:xfrm>
            <a:off x="0" y="0"/>
            <a:ext cx="5444489" cy="6858000"/>
          </a:xfrm>
          <a:prstGeom prst="rect">
            <a:avLst/>
          </a:prstGeom>
        </p:spPr>
      </p:pic>
      <p:sp>
        <p:nvSpPr>
          <p:cNvPr id="8" name="TextBox 7">
            <a:extLst>
              <a:ext uri="{FF2B5EF4-FFF2-40B4-BE49-F238E27FC236}">
                <a16:creationId xmlns:a16="http://schemas.microsoft.com/office/drawing/2014/main" id="{0D0D63C7-FF5B-9C18-ADA0-4D30BBE97E84}"/>
              </a:ext>
            </a:extLst>
          </p:cNvPr>
          <p:cNvSpPr txBox="1"/>
          <p:nvPr userDrawn="1"/>
        </p:nvSpPr>
        <p:spPr>
          <a:xfrm>
            <a:off x="526852" y="6584275"/>
            <a:ext cx="2509863" cy="178960"/>
          </a:xfrm>
          <a:prstGeom prst="rect">
            <a:avLst/>
          </a:prstGeom>
          <a:noFill/>
        </p:spPr>
        <p:txBody>
          <a:bodyPr wrap="square" lIns="0" rIns="84375" rtlCol="0">
            <a:spAutoFit/>
          </a:bodyPr>
          <a:lstStyle/>
          <a:p>
            <a:pPr marL="11906" marR="0" lvl="0" indent="0" algn="l" defTabSz="857250" rtl="0" eaLnBrk="1" fontAlgn="auto" latinLnBrk="0" hangingPunct="1">
              <a:lnSpc>
                <a:spcPct val="100000"/>
              </a:lnSpc>
              <a:spcBef>
                <a:spcPts val="117"/>
              </a:spcBef>
              <a:spcAft>
                <a:spcPts val="0"/>
              </a:spcAft>
              <a:buClrTx/>
              <a:buSzTx/>
              <a:buFontTx/>
              <a:buNone/>
              <a:tabLst/>
              <a:defRPr/>
            </a:pPr>
            <a:r>
              <a:rPr kumimoji="0" lang="en-GB" sz="563" b="0" i="0" u="none" strike="noStrike" kern="1200" cap="none" spc="0" normalizeH="0" baseline="0" noProof="0">
                <a:ln>
                  <a:noFill/>
                </a:ln>
                <a:solidFill>
                  <a:schemeClr val="bg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bg1"/>
                </a:solidFill>
                <a:effectLst/>
                <a:uLnTx/>
                <a:uFillTx/>
                <a:latin typeface="Aktiv Grotesk"/>
                <a:ea typeface="+mn-ea"/>
                <a:cs typeface="Aktiv Grotesk"/>
              </a:rPr>
              <a:t>Copyright </a:t>
            </a:r>
            <a:r>
              <a:rPr kumimoji="0" lang="en-GB" sz="563" b="0" i="0" u="none" strike="noStrike" kern="1200" cap="none" spc="-14" normalizeH="0" baseline="0" noProof="0">
                <a:ln>
                  <a:noFill/>
                </a:ln>
                <a:solidFill>
                  <a:schemeClr val="bg1"/>
                </a:solidFill>
                <a:effectLst/>
                <a:uLnTx/>
                <a:uFillTx/>
                <a:latin typeface="Aktiv Grotesk"/>
                <a:ea typeface="+mn-ea"/>
                <a:cs typeface="Aktiv Grotesk"/>
              </a:rPr>
              <a:t>WARC </a:t>
            </a:r>
            <a:fld id="{BD80E560-F977-2045-AB4C-3F90495C5F1A}" type="datetimeyyyy">
              <a:rPr kumimoji="0" lang="en-GB" sz="563" b="0" i="0" u="none" strike="noStrike" kern="1200" cap="none" spc="-14" normalizeH="0" baseline="0" noProof="0" dirty="0">
                <a:ln>
                  <a:noFill/>
                </a:ln>
                <a:solidFill>
                  <a:schemeClr val="bg1"/>
                </a:solidFill>
                <a:effectLst/>
                <a:uLnTx/>
                <a:uFillTx/>
                <a:latin typeface="Aktiv Grotesk"/>
                <a:ea typeface="+mn-ea"/>
                <a:cs typeface="Aktiv Grotesk"/>
              </a:rPr>
              <a:pPr marL="11906" marR="0" lvl="0" indent="0" algn="l" defTabSz="857250" rtl="0" eaLnBrk="1" fontAlgn="auto" latinLnBrk="0" hangingPunct="1">
                <a:lnSpc>
                  <a:spcPct val="100000"/>
                </a:lnSpc>
                <a:spcBef>
                  <a:spcPts val="117"/>
                </a:spcBef>
                <a:spcAft>
                  <a:spcPts val="0"/>
                </a:spcAft>
                <a:buClrTx/>
                <a:buSzTx/>
                <a:buFontTx/>
                <a:buNone/>
                <a:tabLst/>
                <a:defRPr/>
              </a:pPr>
              <a:t>2026</a:t>
            </a:fld>
            <a:r>
              <a:rPr kumimoji="0" lang="en-GB" sz="563" b="0" i="0" u="none" strike="noStrike" kern="1200" cap="none" spc="0" normalizeH="0" baseline="0" noProof="0">
                <a:ln>
                  <a:noFill/>
                </a:ln>
                <a:solidFill>
                  <a:schemeClr val="bg1"/>
                </a:solidFill>
                <a:effectLst/>
                <a:uLnTx/>
                <a:uFillTx/>
                <a:latin typeface="Aktiv Grotesk"/>
                <a:ea typeface="+mn-ea"/>
                <a:cs typeface="Aktiv Grotesk"/>
              </a:rPr>
              <a:t>. All rights</a:t>
            </a:r>
            <a:r>
              <a:rPr kumimoji="0" lang="en-GB" sz="563" b="0" i="0" u="none" strike="noStrike" kern="1200" cap="none" spc="-52" normalizeH="0" baseline="0" noProof="0">
                <a:ln>
                  <a:noFill/>
                </a:ln>
                <a:solidFill>
                  <a:schemeClr val="bg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bg1"/>
                </a:solidFill>
                <a:effectLst/>
                <a:uLnTx/>
                <a:uFillTx/>
                <a:latin typeface="Aktiv Grotesk"/>
                <a:ea typeface="+mn-ea"/>
                <a:cs typeface="Aktiv Grotesk"/>
              </a:rPr>
              <a:t>reserved.</a:t>
            </a:r>
          </a:p>
        </p:txBody>
      </p:sp>
      <p:sp>
        <p:nvSpPr>
          <p:cNvPr id="9" name="Text Placeholder 12">
            <a:extLst>
              <a:ext uri="{FF2B5EF4-FFF2-40B4-BE49-F238E27FC236}">
                <a16:creationId xmlns:a16="http://schemas.microsoft.com/office/drawing/2014/main" id="{C555E048-307D-3B30-746E-239116C9DB46}"/>
              </a:ext>
            </a:extLst>
          </p:cNvPr>
          <p:cNvSpPr>
            <a:spLocks noGrp="1"/>
          </p:cNvSpPr>
          <p:nvPr>
            <p:ph type="body" sz="quarter" idx="24" hasCustomPrompt="1"/>
          </p:nvPr>
        </p:nvSpPr>
        <p:spPr>
          <a:xfrm>
            <a:off x="5125919" y="1408871"/>
            <a:ext cx="6220954" cy="4040258"/>
          </a:xfrm>
          <a:prstGeom prst="rect">
            <a:avLst/>
          </a:prstGeom>
        </p:spPr>
        <p:txBody>
          <a:bodyPr anchor="ctr"/>
          <a:lstStyle>
            <a:lvl1pPr marL="215801" indent="-215801">
              <a:lnSpc>
                <a:spcPct val="100000"/>
              </a:lnSpc>
              <a:tabLst/>
              <a:defRPr sz="3375" b="1" i="0">
                <a:solidFill>
                  <a:schemeClr val="tx1"/>
                </a:solidFill>
                <a:latin typeface="Starling Black" pitchFamily="2"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1" name="Picture Placeholder 17">
            <a:extLst>
              <a:ext uri="{FF2B5EF4-FFF2-40B4-BE49-F238E27FC236}">
                <a16:creationId xmlns:a16="http://schemas.microsoft.com/office/drawing/2014/main" id="{3491DEA3-CF5A-A932-FA16-98EDB93D7DB4}"/>
              </a:ext>
            </a:extLst>
          </p:cNvPr>
          <p:cNvSpPr>
            <a:spLocks noGrp="1"/>
          </p:cNvSpPr>
          <p:nvPr>
            <p:ph type="pic" sz="quarter" idx="26"/>
          </p:nvPr>
        </p:nvSpPr>
        <p:spPr>
          <a:xfrm>
            <a:off x="758337" y="1283987"/>
            <a:ext cx="2868490" cy="3414188"/>
          </a:xfrm>
          <a:prstGeom prst="rect">
            <a:avLst/>
          </a:prstGeom>
        </p:spPr>
        <p:txBody>
          <a:bodyPr/>
          <a:lstStyle>
            <a:lvl1pPr>
              <a:defRPr b="0" i="0">
                <a:latin typeface="Aktiv Grotesk" panose="020B0504020202020204" pitchFamily="34" charset="0"/>
              </a:defRPr>
            </a:lvl1pPr>
          </a:lstStyle>
          <a:p>
            <a:endParaRPr lang="en-US"/>
          </a:p>
        </p:txBody>
      </p:sp>
      <p:sp>
        <p:nvSpPr>
          <p:cNvPr id="14" name="Text Placeholder 12">
            <a:extLst>
              <a:ext uri="{FF2B5EF4-FFF2-40B4-BE49-F238E27FC236}">
                <a16:creationId xmlns:a16="http://schemas.microsoft.com/office/drawing/2014/main" id="{9642110E-2102-4E83-87B3-EBA0D1C9E8F5}"/>
              </a:ext>
            </a:extLst>
          </p:cNvPr>
          <p:cNvSpPr>
            <a:spLocks noGrp="1"/>
          </p:cNvSpPr>
          <p:nvPr>
            <p:ph type="body" sz="quarter" idx="27" hasCustomPrompt="1"/>
          </p:nvPr>
        </p:nvSpPr>
        <p:spPr>
          <a:xfrm>
            <a:off x="670802" y="5220551"/>
            <a:ext cx="3039586" cy="773656"/>
          </a:xfrm>
          <a:prstGeom prst="rect">
            <a:avLst/>
          </a:prstGeom>
        </p:spPr>
        <p:txBody>
          <a:bodyPr anchor="t"/>
          <a:lstStyle>
            <a:lvl1pPr marL="0" indent="0">
              <a:lnSpc>
                <a:spcPts val="1688"/>
              </a:lnSpc>
              <a:tabLst/>
              <a:defRPr sz="1313"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US"/>
              <a:t>Brand</a:t>
            </a:r>
          </a:p>
          <a:p>
            <a:pPr lvl="0"/>
            <a:r>
              <a:rPr lang="en-US"/>
              <a:t>Job title</a:t>
            </a:r>
          </a:p>
        </p:txBody>
      </p:sp>
      <p:sp>
        <p:nvSpPr>
          <p:cNvPr id="15" name="Text Placeholder 12">
            <a:extLst>
              <a:ext uri="{FF2B5EF4-FFF2-40B4-BE49-F238E27FC236}">
                <a16:creationId xmlns:a16="http://schemas.microsoft.com/office/drawing/2014/main" id="{822D0B31-89F6-1D12-7A78-8F836F37228E}"/>
              </a:ext>
            </a:extLst>
          </p:cNvPr>
          <p:cNvSpPr>
            <a:spLocks noGrp="1"/>
          </p:cNvSpPr>
          <p:nvPr>
            <p:ph type="body" sz="quarter" idx="28" hasCustomPrompt="1"/>
          </p:nvPr>
        </p:nvSpPr>
        <p:spPr>
          <a:xfrm>
            <a:off x="670802" y="4929732"/>
            <a:ext cx="3105024" cy="325015"/>
          </a:xfrm>
          <a:prstGeom prst="rect">
            <a:avLst/>
          </a:prstGeom>
        </p:spPr>
        <p:txBody>
          <a:bodyPr anchor="t"/>
          <a:lstStyle>
            <a:lvl1pPr marL="0" indent="0">
              <a:lnSpc>
                <a:spcPct val="100000"/>
              </a:lnSpc>
              <a:tabLst/>
              <a:defRPr sz="1500" b="1"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US"/>
              <a:t>NAME HERE</a:t>
            </a:r>
          </a:p>
        </p:txBody>
      </p:sp>
    </p:spTree>
    <p:extLst>
      <p:ext uri="{BB962C8B-B14F-4D97-AF65-F5344CB8AC3E}">
        <p14:creationId xmlns:p14="http://schemas.microsoft.com/office/powerpoint/2010/main" val="15824765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More from WARC">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2073F3-F429-AADA-C550-416B81AFE22B}"/>
              </a:ext>
            </a:extLst>
          </p:cNvPr>
          <p:cNvPicPr>
            <a:picLocks noChangeAspect="1"/>
          </p:cNvPicPr>
          <p:nvPr userDrawn="1"/>
        </p:nvPicPr>
        <p:blipFill>
          <a:blip r:embed="rId2">
            <a:extLst>
              <a:ext uri="{28A0092B-C50C-407E-A947-70E740481C1C}">
                <a14:useLocalDpi xmlns:a14="http://schemas.microsoft.com/office/drawing/2010/main" val="0"/>
              </a:ext>
            </a:extLst>
          </a:blip>
          <a:srcRect l="5031" r="57397"/>
          <a:stretch>
            <a:fillRect/>
          </a:stretch>
        </p:blipFill>
        <p:spPr>
          <a:xfrm>
            <a:off x="0" y="0"/>
            <a:ext cx="4580688" cy="6858000"/>
          </a:xfrm>
          <a:prstGeom prst="rect">
            <a:avLst/>
          </a:prstGeom>
        </p:spPr>
      </p:pic>
      <p:sp>
        <p:nvSpPr>
          <p:cNvPr id="11" name="Picture Placeholder 17">
            <a:extLst>
              <a:ext uri="{FF2B5EF4-FFF2-40B4-BE49-F238E27FC236}">
                <a16:creationId xmlns:a16="http://schemas.microsoft.com/office/drawing/2014/main" id="{3491DEA3-CF5A-A932-FA16-98EDB93D7DB4}"/>
              </a:ext>
            </a:extLst>
          </p:cNvPr>
          <p:cNvSpPr>
            <a:spLocks noGrp="1"/>
          </p:cNvSpPr>
          <p:nvPr>
            <p:ph type="pic" sz="quarter" idx="26"/>
          </p:nvPr>
        </p:nvSpPr>
        <p:spPr>
          <a:xfrm>
            <a:off x="779319" y="1433946"/>
            <a:ext cx="4281454" cy="5409243"/>
          </a:xfrm>
          <a:prstGeom prst="rect">
            <a:avLst/>
          </a:prstGeom>
        </p:spPr>
        <p:txBody>
          <a:bodyPr/>
          <a:lstStyle>
            <a:lvl1pPr>
              <a:defRPr b="0" i="0">
                <a:latin typeface="Aktiv Grotesk" panose="020B0504020202020204" pitchFamily="34" charset="0"/>
              </a:defRPr>
            </a:lvl1pPr>
          </a:lstStyle>
          <a:p>
            <a:endParaRPr lang="en-US"/>
          </a:p>
        </p:txBody>
      </p:sp>
      <p:sp>
        <p:nvSpPr>
          <p:cNvPr id="9" name="Text Placeholder 12">
            <a:extLst>
              <a:ext uri="{FF2B5EF4-FFF2-40B4-BE49-F238E27FC236}">
                <a16:creationId xmlns:a16="http://schemas.microsoft.com/office/drawing/2014/main" id="{C555E048-307D-3B30-746E-239116C9DB46}"/>
              </a:ext>
            </a:extLst>
          </p:cNvPr>
          <p:cNvSpPr>
            <a:spLocks noGrp="1"/>
          </p:cNvSpPr>
          <p:nvPr>
            <p:ph type="body" sz="quarter" idx="24" hasCustomPrompt="1"/>
          </p:nvPr>
        </p:nvSpPr>
        <p:spPr>
          <a:xfrm>
            <a:off x="4860950" y="1190662"/>
            <a:ext cx="6766477" cy="3157934"/>
          </a:xfrm>
          <a:prstGeom prst="rect">
            <a:avLst/>
          </a:prstGeom>
        </p:spPr>
        <p:txBody>
          <a:bodyPr anchor="t"/>
          <a:lstStyle>
            <a:lvl1pPr marL="215801" indent="-215801">
              <a:lnSpc>
                <a:spcPct val="100000"/>
              </a:lnSpc>
              <a:tabLst/>
              <a:defRPr sz="3375" b="1" i="0">
                <a:solidFill>
                  <a:schemeClr val="tx1"/>
                </a:solidFill>
                <a:latin typeface="Starling Black" pitchFamily="2"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a:t>
            </a:r>
          </a:p>
        </p:txBody>
      </p:sp>
      <p:sp>
        <p:nvSpPr>
          <p:cNvPr id="14" name="Text Placeholder 12">
            <a:extLst>
              <a:ext uri="{FF2B5EF4-FFF2-40B4-BE49-F238E27FC236}">
                <a16:creationId xmlns:a16="http://schemas.microsoft.com/office/drawing/2014/main" id="{9642110E-2102-4E83-87B3-EBA0D1C9E8F5}"/>
              </a:ext>
            </a:extLst>
          </p:cNvPr>
          <p:cNvSpPr>
            <a:spLocks noGrp="1"/>
          </p:cNvSpPr>
          <p:nvPr>
            <p:ph type="body" sz="quarter" idx="27" hasCustomPrompt="1"/>
          </p:nvPr>
        </p:nvSpPr>
        <p:spPr>
          <a:xfrm>
            <a:off x="171451" y="2655345"/>
            <a:ext cx="3086933" cy="773656"/>
          </a:xfrm>
          <a:prstGeom prst="rect">
            <a:avLst/>
          </a:prstGeom>
        </p:spPr>
        <p:txBody>
          <a:bodyPr anchor="t"/>
          <a:lstStyle>
            <a:lvl1pPr marL="0" indent="0">
              <a:lnSpc>
                <a:spcPts val="1500"/>
              </a:lnSpc>
              <a:tabLst/>
              <a:defRPr sz="1125"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US"/>
              <a:t>Brand</a:t>
            </a:r>
          </a:p>
          <a:p>
            <a:pPr lvl="0"/>
            <a:r>
              <a:rPr lang="en-US"/>
              <a:t>Job title</a:t>
            </a:r>
          </a:p>
        </p:txBody>
      </p:sp>
      <p:sp>
        <p:nvSpPr>
          <p:cNvPr id="15" name="Text Placeholder 12">
            <a:extLst>
              <a:ext uri="{FF2B5EF4-FFF2-40B4-BE49-F238E27FC236}">
                <a16:creationId xmlns:a16="http://schemas.microsoft.com/office/drawing/2014/main" id="{822D0B31-89F6-1D12-7A78-8F836F37228E}"/>
              </a:ext>
            </a:extLst>
          </p:cNvPr>
          <p:cNvSpPr>
            <a:spLocks noGrp="1"/>
          </p:cNvSpPr>
          <p:nvPr>
            <p:ph type="body" sz="quarter" idx="28" hasCustomPrompt="1"/>
          </p:nvPr>
        </p:nvSpPr>
        <p:spPr>
          <a:xfrm>
            <a:off x="170431" y="2364526"/>
            <a:ext cx="3153390" cy="325015"/>
          </a:xfrm>
          <a:prstGeom prst="rect">
            <a:avLst/>
          </a:prstGeom>
        </p:spPr>
        <p:txBody>
          <a:bodyPr anchor="t"/>
          <a:lstStyle>
            <a:lvl1pPr marL="0" indent="0">
              <a:lnSpc>
                <a:spcPct val="100000"/>
              </a:lnSpc>
              <a:tabLst/>
              <a:defRPr sz="1313" b="1"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US"/>
              <a:t>NAME HERE</a:t>
            </a:r>
          </a:p>
        </p:txBody>
      </p:sp>
      <p:sp>
        <p:nvSpPr>
          <p:cNvPr id="4" name="Text Placeholder 12">
            <a:extLst>
              <a:ext uri="{FF2B5EF4-FFF2-40B4-BE49-F238E27FC236}">
                <a16:creationId xmlns:a16="http://schemas.microsoft.com/office/drawing/2014/main" id="{E9B6DB62-D4BA-CC98-BB69-4584DAD64343}"/>
              </a:ext>
            </a:extLst>
          </p:cNvPr>
          <p:cNvSpPr>
            <a:spLocks noGrp="1"/>
          </p:cNvSpPr>
          <p:nvPr>
            <p:ph type="body" sz="quarter" idx="30" hasCustomPrompt="1"/>
          </p:nvPr>
        </p:nvSpPr>
        <p:spPr>
          <a:xfrm>
            <a:off x="5112760" y="4418735"/>
            <a:ext cx="6545840" cy="1800224"/>
          </a:xfrm>
          <a:prstGeom prst="rect">
            <a:avLst/>
          </a:prstGeom>
        </p:spPr>
        <p:txBody>
          <a:bodyPr anchor="t"/>
          <a:lstStyle>
            <a:lvl1pPr marL="0" indent="0">
              <a:lnSpc>
                <a:spcPct val="100000"/>
              </a:lnSpc>
              <a:tabLst/>
              <a:defRPr sz="1875" b="0" i="0">
                <a:solidFill>
                  <a:schemeClr val="tx1"/>
                </a:solidFill>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labore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a:t>
            </a:r>
          </a:p>
        </p:txBody>
      </p:sp>
      <p:sp>
        <p:nvSpPr>
          <p:cNvPr id="8" name="TextBox 7">
            <a:extLst>
              <a:ext uri="{FF2B5EF4-FFF2-40B4-BE49-F238E27FC236}">
                <a16:creationId xmlns:a16="http://schemas.microsoft.com/office/drawing/2014/main" id="{0D0D63C7-FF5B-9C18-ADA0-4D30BBE97E84}"/>
              </a:ext>
            </a:extLst>
          </p:cNvPr>
          <p:cNvSpPr txBox="1"/>
          <p:nvPr userDrawn="1"/>
        </p:nvSpPr>
        <p:spPr>
          <a:xfrm>
            <a:off x="9249748" y="6584275"/>
            <a:ext cx="2509863" cy="178960"/>
          </a:xfrm>
          <a:prstGeom prst="rect">
            <a:avLst/>
          </a:prstGeom>
          <a:noFill/>
        </p:spPr>
        <p:txBody>
          <a:bodyPr wrap="square" lIns="0" rIns="84375" rtlCol="0">
            <a:spAutoFit/>
          </a:bodyPr>
          <a:lstStyle/>
          <a:p>
            <a:pPr marL="11906" marR="0" lvl="0" indent="0" algn="r" defTabSz="857250" rtl="0" eaLnBrk="1" fontAlgn="auto" latinLnBrk="0" hangingPunct="1">
              <a:lnSpc>
                <a:spcPct val="100000"/>
              </a:lnSpc>
              <a:spcBef>
                <a:spcPts val="117"/>
              </a:spcBef>
              <a:spcAft>
                <a:spcPts val="0"/>
              </a:spcAft>
              <a:buClrTx/>
              <a:buSzTx/>
              <a:buFontTx/>
              <a:buNone/>
              <a:tabLst/>
              <a:defRPr/>
            </a:pPr>
            <a:r>
              <a:rPr kumimoji="0" lang="en-GB" sz="563" b="0" i="0" u="none" strike="noStrike" kern="1200" cap="none" spc="0" normalizeH="0" baseline="0" noProof="0">
                <a:ln>
                  <a:noFill/>
                </a:ln>
                <a:solidFill>
                  <a:schemeClr val="tx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tx1"/>
                </a:solidFill>
                <a:effectLst/>
                <a:uLnTx/>
                <a:uFillTx/>
                <a:latin typeface="Aktiv Grotesk"/>
                <a:ea typeface="+mn-ea"/>
                <a:cs typeface="Aktiv Grotesk"/>
              </a:rPr>
              <a:t>Copyright </a:t>
            </a:r>
            <a:r>
              <a:rPr kumimoji="0" lang="en-GB" sz="563" b="0" i="0" u="none" strike="noStrike" kern="1200" cap="none" spc="-14" normalizeH="0" baseline="0" noProof="0">
                <a:ln>
                  <a:noFill/>
                </a:ln>
                <a:solidFill>
                  <a:schemeClr val="tx1"/>
                </a:solidFill>
                <a:effectLst/>
                <a:uLnTx/>
                <a:uFillTx/>
                <a:latin typeface="Aktiv Grotesk"/>
                <a:ea typeface="+mn-ea"/>
                <a:cs typeface="Aktiv Grotesk"/>
              </a:rPr>
              <a:t>WARC </a:t>
            </a:r>
            <a:fld id="{BD80E560-F977-2045-AB4C-3F90495C5F1A}" type="datetimeyyyy">
              <a:rPr kumimoji="0" lang="en-GB" sz="563" b="0" i="0" u="none" strike="noStrike" kern="1200" cap="none" spc="-14" normalizeH="0" baseline="0" noProof="0" dirty="0">
                <a:ln>
                  <a:noFill/>
                </a:ln>
                <a:solidFill>
                  <a:schemeClr val="tx1"/>
                </a:solidFill>
                <a:effectLst/>
                <a:uLnTx/>
                <a:uFillTx/>
                <a:latin typeface="Aktiv Grotesk"/>
                <a:ea typeface="+mn-ea"/>
                <a:cs typeface="Aktiv Grotesk"/>
              </a:rPr>
              <a:pPr marL="11906" marR="0" lvl="0" indent="0" algn="r" defTabSz="857250" rtl="0" eaLnBrk="1" fontAlgn="auto" latinLnBrk="0" hangingPunct="1">
                <a:lnSpc>
                  <a:spcPct val="100000"/>
                </a:lnSpc>
                <a:spcBef>
                  <a:spcPts val="117"/>
                </a:spcBef>
                <a:spcAft>
                  <a:spcPts val="0"/>
                </a:spcAft>
                <a:buClrTx/>
                <a:buSzTx/>
                <a:buFontTx/>
                <a:buNone/>
                <a:tabLst/>
                <a:defRPr/>
              </a:pPr>
              <a:t>2026</a:t>
            </a:fld>
            <a:r>
              <a:rPr kumimoji="0" lang="en-GB" sz="563" b="0" i="0" u="none" strike="noStrike" kern="1200" cap="none" spc="0" normalizeH="0" baseline="0" noProof="0">
                <a:ln>
                  <a:noFill/>
                </a:ln>
                <a:solidFill>
                  <a:schemeClr val="tx1"/>
                </a:solidFill>
                <a:effectLst/>
                <a:uLnTx/>
                <a:uFillTx/>
                <a:latin typeface="Aktiv Grotesk"/>
                <a:ea typeface="+mn-ea"/>
                <a:cs typeface="Aktiv Grotesk"/>
              </a:rPr>
              <a:t>. All rights</a:t>
            </a:r>
            <a:r>
              <a:rPr kumimoji="0" lang="en-GB" sz="563" b="0" i="0" u="none" strike="noStrike" kern="1200" cap="none" spc="-52" normalizeH="0" baseline="0" noProof="0">
                <a:ln>
                  <a:noFill/>
                </a:ln>
                <a:solidFill>
                  <a:schemeClr val="tx1"/>
                </a:solidFill>
                <a:effectLst/>
                <a:uLnTx/>
                <a:uFillTx/>
                <a:latin typeface="Aktiv Grotesk"/>
                <a:ea typeface="+mn-ea"/>
                <a:cs typeface="Aktiv Grotesk"/>
              </a:rPr>
              <a:t> </a:t>
            </a:r>
            <a:r>
              <a:rPr kumimoji="0" lang="en-GB" sz="563" b="0" i="0" u="none" strike="noStrike" kern="1200" cap="none" spc="-5" normalizeH="0" baseline="0" noProof="0">
                <a:ln>
                  <a:noFill/>
                </a:ln>
                <a:solidFill>
                  <a:schemeClr val="tx1"/>
                </a:solidFill>
                <a:effectLst/>
                <a:uLnTx/>
                <a:uFillTx/>
                <a:latin typeface="Aktiv Grotesk"/>
                <a:ea typeface="+mn-ea"/>
                <a:cs typeface="Aktiv Grotesk"/>
              </a:rPr>
              <a:t>reserved.</a:t>
            </a:r>
          </a:p>
        </p:txBody>
      </p:sp>
    </p:spTree>
    <p:extLst>
      <p:ext uri="{BB962C8B-B14F-4D97-AF65-F5344CB8AC3E}">
        <p14:creationId xmlns:p14="http://schemas.microsoft.com/office/powerpoint/2010/main" val="38367814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hank you" userDrawn="1">
  <p:cSld name="2_Thank you">
    <p:bg>
      <p:bgPr>
        <a:solidFill>
          <a:srgbClr val="FDFAF3"/>
        </a:solidFill>
        <a:effectLst/>
      </p:bgPr>
    </p:bg>
    <p:spTree>
      <p:nvGrpSpPr>
        <p:cNvPr id="1" name="Shape 513"/>
        <p:cNvGrpSpPr/>
        <p:nvPr/>
      </p:nvGrpSpPr>
      <p:grpSpPr>
        <a:xfrm>
          <a:off x="0" y="0"/>
          <a:ext cx="0" cy="0"/>
          <a:chOff x="0" y="0"/>
          <a:chExt cx="0" cy="0"/>
        </a:xfrm>
      </p:grpSpPr>
      <p:pic>
        <p:nvPicPr>
          <p:cNvPr id="7" name="Picture 6">
            <a:extLst>
              <a:ext uri="{FF2B5EF4-FFF2-40B4-BE49-F238E27FC236}">
                <a16:creationId xmlns:a16="http://schemas.microsoft.com/office/drawing/2014/main" id="{F62AE34A-F339-30F1-083D-826B7ECF571A}"/>
              </a:ext>
            </a:extLst>
          </p:cNvPr>
          <p:cNvPicPr>
            <a:picLocks noChangeAspect="1"/>
          </p:cNvPicPr>
          <p:nvPr userDrawn="1"/>
        </p:nvPicPr>
        <p:blipFill>
          <a:blip r:embed="rId2">
            <a:extLst>
              <a:ext uri="{28A0092B-C50C-407E-A947-70E740481C1C}">
                <a14:useLocalDpi xmlns:a14="http://schemas.microsoft.com/office/drawing/2010/main" val="0"/>
              </a:ext>
            </a:extLst>
          </a:blip>
          <a:srcRect r="57397"/>
          <a:stretch>
            <a:fillRect/>
          </a:stretch>
        </p:blipFill>
        <p:spPr>
          <a:xfrm>
            <a:off x="1" y="0"/>
            <a:ext cx="5194139" cy="6858000"/>
          </a:xfrm>
          <a:prstGeom prst="rect">
            <a:avLst/>
          </a:prstGeom>
        </p:spPr>
      </p:pic>
      <p:sp>
        <p:nvSpPr>
          <p:cNvPr id="4" name="Text Placeholder 3">
            <a:extLst>
              <a:ext uri="{FF2B5EF4-FFF2-40B4-BE49-F238E27FC236}">
                <a16:creationId xmlns:a16="http://schemas.microsoft.com/office/drawing/2014/main" id="{3B059170-7DB2-FFFB-6FD0-2BF089BDCB4F}"/>
              </a:ext>
            </a:extLst>
          </p:cNvPr>
          <p:cNvSpPr>
            <a:spLocks noGrp="1"/>
          </p:cNvSpPr>
          <p:nvPr>
            <p:ph type="body" sz="quarter" idx="10"/>
          </p:nvPr>
        </p:nvSpPr>
        <p:spPr>
          <a:xfrm>
            <a:off x="6096001" y="1403999"/>
            <a:ext cx="4945452" cy="3076278"/>
          </a:xfrm>
          <a:prstGeom prst="rect">
            <a:avLst/>
          </a:prstGeom>
        </p:spPr>
        <p:txBody>
          <a:bodyPr lIns="0" anchor="ctr"/>
          <a:lstStyle>
            <a:lvl1pPr algn="l">
              <a:defRPr sz="5625" b="1" i="0">
                <a:solidFill>
                  <a:srgbClr val="1452E1"/>
                </a:solidFill>
                <a:latin typeface="Starling Black" pitchFamily="2" charset="0"/>
              </a:defRPr>
            </a:lvl1pPr>
            <a:lvl2pPr>
              <a:defRPr sz="5625" b="1" i="0">
                <a:latin typeface="Starling Black" pitchFamily="2" charset="0"/>
              </a:defRPr>
            </a:lvl2pPr>
            <a:lvl3pPr>
              <a:defRPr sz="5625" b="1" i="0">
                <a:latin typeface="Starling Black" pitchFamily="2" charset="0"/>
              </a:defRPr>
            </a:lvl3pPr>
            <a:lvl4pPr>
              <a:defRPr sz="5625" b="1" i="0">
                <a:latin typeface="Starling Black" pitchFamily="2" charset="0"/>
              </a:defRPr>
            </a:lvl4pPr>
            <a:lvl5pPr>
              <a:defRPr sz="5625" b="1" i="0">
                <a:latin typeface="Starling Black" pitchFamily="2" charset="0"/>
              </a:defRPr>
            </a:lvl5pPr>
          </a:lstStyle>
          <a:p>
            <a:pPr lvl="0"/>
            <a:r>
              <a:rPr lang="en-GB"/>
              <a:t>Click to edit Master text styles</a:t>
            </a:r>
          </a:p>
        </p:txBody>
      </p:sp>
      <p:sp>
        <p:nvSpPr>
          <p:cNvPr id="6" name="Picture Placeholder 5">
            <a:extLst>
              <a:ext uri="{FF2B5EF4-FFF2-40B4-BE49-F238E27FC236}">
                <a16:creationId xmlns:a16="http://schemas.microsoft.com/office/drawing/2014/main" id="{922471B1-2C52-0936-5998-6E3DD3CBEB3E}"/>
              </a:ext>
            </a:extLst>
          </p:cNvPr>
          <p:cNvSpPr>
            <a:spLocks noGrp="1"/>
          </p:cNvSpPr>
          <p:nvPr>
            <p:ph type="pic" sz="quarter" idx="31" hasCustomPrompt="1"/>
          </p:nvPr>
        </p:nvSpPr>
        <p:spPr>
          <a:xfrm>
            <a:off x="872558" y="1404000"/>
            <a:ext cx="3886658" cy="4025251"/>
          </a:xfrm>
          <a:prstGeom prst="rect">
            <a:avLst/>
          </a:prstGeom>
          <a:solidFill>
            <a:schemeClr val="bg1">
              <a:lumMod val="50000"/>
            </a:schemeClr>
          </a:solidFill>
        </p:spPr>
        <p:txBody>
          <a:bodyPr anchor="ctr"/>
          <a:lstStyle>
            <a:lvl1pPr algn="ctr">
              <a:defRPr b="1" i="0">
                <a:latin typeface="Aktiv Grotesk" panose="020B0504020202020204" pitchFamily="34" charset="0"/>
                <a:ea typeface="Aktiv Grotesk" panose="020B0504020202020204" pitchFamily="34" charset="0"/>
                <a:cs typeface="Aktiv Grotesk" panose="020B0504020202020204" pitchFamily="34" charset="0"/>
              </a:defRPr>
            </a:lvl1pPr>
          </a:lstStyle>
          <a:p>
            <a:r>
              <a:rPr lang="en-US"/>
              <a:t>QR code</a:t>
            </a:r>
          </a:p>
        </p:txBody>
      </p:sp>
      <p:sp>
        <p:nvSpPr>
          <p:cNvPr id="9" name="Text Placeholder 8">
            <a:extLst>
              <a:ext uri="{FF2B5EF4-FFF2-40B4-BE49-F238E27FC236}">
                <a16:creationId xmlns:a16="http://schemas.microsoft.com/office/drawing/2014/main" id="{80DCEA90-6A6F-F9B9-5A85-573B59C7D013}"/>
              </a:ext>
            </a:extLst>
          </p:cNvPr>
          <p:cNvSpPr>
            <a:spLocks noGrp="1"/>
          </p:cNvSpPr>
          <p:nvPr>
            <p:ph type="body" sz="quarter" idx="32"/>
          </p:nvPr>
        </p:nvSpPr>
        <p:spPr>
          <a:xfrm>
            <a:off x="6096001" y="4775896"/>
            <a:ext cx="4945559" cy="1270992"/>
          </a:xfrm>
          <a:prstGeom prst="rect">
            <a:avLst/>
          </a:prstGeom>
        </p:spPr>
        <p:txBody>
          <a:bodyPr lIns="0"/>
          <a:lstStyle>
            <a:lvl1pPr algn="l">
              <a:lnSpc>
                <a:spcPts val="2625"/>
              </a:lnSpc>
              <a:spcBef>
                <a:spcPts val="0"/>
              </a:spcBef>
              <a:defRPr sz="1688" b="0" i="0">
                <a:latin typeface="Aktiv Grotesk" panose="020B0504020202020204" pitchFamily="34" charset="0"/>
                <a:ea typeface="Aktiv Grotesk" panose="020B0504020202020204" pitchFamily="34" charset="0"/>
                <a:cs typeface="Aktiv Grotesk" panose="020B0504020202020204" pitchFamily="34" charset="0"/>
              </a:defRPr>
            </a:lvl1pPr>
            <a:lvl2pPr>
              <a:defRPr sz="2625" b="0" i="0">
                <a:latin typeface="Aktiv Grotesk" panose="020B0504020202020204" pitchFamily="34" charset="0"/>
                <a:ea typeface="Aktiv Grotesk" panose="020B0504020202020204" pitchFamily="34" charset="0"/>
                <a:cs typeface="Aktiv Grotesk" panose="020B0504020202020204" pitchFamily="34" charset="0"/>
              </a:defRPr>
            </a:lvl2pPr>
            <a:lvl3pPr>
              <a:defRPr sz="2625" b="0" i="0">
                <a:latin typeface="Aktiv Grotesk" panose="020B0504020202020204" pitchFamily="34" charset="0"/>
                <a:ea typeface="Aktiv Grotesk" panose="020B0504020202020204" pitchFamily="34" charset="0"/>
                <a:cs typeface="Aktiv Grotesk" panose="020B0504020202020204" pitchFamily="34" charset="0"/>
              </a:defRPr>
            </a:lvl3pPr>
            <a:lvl4pPr>
              <a:defRPr sz="2625" b="0" i="0">
                <a:latin typeface="Aktiv Grotesk" panose="020B0504020202020204" pitchFamily="34" charset="0"/>
                <a:ea typeface="Aktiv Grotesk" panose="020B0504020202020204" pitchFamily="34" charset="0"/>
                <a:cs typeface="Aktiv Grotesk" panose="020B0504020202020204" pitchFamily="34" charset="0"/>
              </a:defRPr>
            </a:lvl4pPr>
            <a:lvl5pPr>
              <a:defRPr sz="2625" b="0" i="0">
                <a:latin typeface="Aktiv Grotesk" panose="020B0504020202020204" pitchFamily="34" charset="0"/>
                <a:ea typeface="Aktiv Grotesk" panose="020B0504020202020204" pitchFamily="34" charset="0"/>
                <a:cs typeface="Aktiv Grotesk" panose="020B0504020202020204" pitchFamily="34" charset="0"/>
              </a:defRPr>
            </a:lvl5pPr>
          </a:lstStyle>
          <a:p>
            <a:pPr lvl="0"/>
            <a:r>
              <a:rPr lang="en-GB"/>
              <a:t>Click to edit Master text styles</a:t>
            </a:r>
          </a:p>
        </p:txBody>
      </p:sp>
    </p:spTree>
    <p:extLst>
      <p:ext uri="{BB962C8B-B14F-4D97-AF65-F5344CB8AC3E}">
        <p14:creationId xmlns:p14="http://schemas.microsoft.com/office/powerpoint/2010/main" val="39360697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hank you" preserve="1" userDrawn="1">
  <p:cSld name="3_Thank you">
    <p:bg>
      <p:bgPr>
        <a:solidFill>
          <a:srgbClr val="232323"/>
        </a:solidFill>
        <a:effectLst/>
      </p:bgPr>
    </p:bg>
    <p:spTree>
      <p:nvGrpSpPr>
        <p:cNvPr id="1" name="Shape 513"/>
        <p:cNvGrpSpPr/>
        <p:nvPr/>
      </p:nvGrpSpPr>
      <p:grpSpPr>
        <a:xfrm>
          <a:off x="0" y="0"/>
          <a:ext cx="0" cy="0"/>
          <a:chOff x="0" y="0"/>
          <a:chExt cx="0" cy="0"/>
        </a:xfrm>
      </p:grpSpPr>
      <p:pic>
        <p:nvPicPr>
          <p:cNvPr id="2" name="Graphic 1">
            <a:extLst>
              <a:ext uri="{FF2B5EF4-FFF2-40B4-BE49-F238E27FC236}">
                <a16:creationId xmlns:a16="http://schemas.microsoft.com/office/drawing/2014/main" id="{BDD97CAF-90DE-C828-600A-F044CF9015AE}"/>
              </a:ext>
            </a:extLst>
          </p:cNvPr>
          <p:cNvPicPr>
            <a:picLocks noChangeAspect="1"/>
          </p:cNvPicPr>
          <p:nvPr userDrawn="1"/>
        </p:nvPicPr>
        <p:blipFill>
          <a:blip>
            <a:extLst>
              <a:ext uri="{96DAC541-7B7A-43D3-8B79-37D633B846F1}">
                <asvg:svgBlip xmlns:asvg="http://schemas.microsoft.com/office/drawing/2016/SVG/main" r:embed="rId2"/>
              </a:ext>
            </a:extLst>
          </a:blip>
          <a:srcRect l="50735" t="7443" r="34661" b="66961"/>
          <a:stretch>
            <a:fillRect/>
          </a:stretch>
        </p:blipFill>
        <p:spPr>
          <a:xfrm>
            <a:off x="1" y="1108"/>
            <a:ext cx="5194139" cy="6856893"/>
          </a:xfrm>
          <a:prstGeom prst="rect">
            <a:avLst/>
          </a:prstGeom>
        </p:spPr>
      </p:pic>
      <p:sp>
        <p:nvSpPr>
          <p:cNvPr id="3" name="Rectangle 2">
            <a:extLst>
              <a:ext uri="{FF2B5EF4-FFF2-40B4-BE49-F238E27FC236}">
                <a16:creationId xmlns:a16="http://schemas.microsoft.com/office/drawing/2014/main" id="{4E07C0F6-C59D-39C1-9090-088A0B60EFE6}"/>
              </a:ext>
            </a:extLst>
          </p:cNvPr>
          <p:cNvSpPr/>
          <p:nvPr userDrawn="1"/>
        </p:nvSpPr>
        <p:spPr>
          <a:xfrm>
            <a:off x="0" y="3719146"/>
            <a:ext cx="2730011" cy="3138854"/>
          </a:xfrm>
          <a:prstGeom prst="rect">
            <a:avLst/>
          </a:prstGeom>
          <a:solidFill>
            <a:srgbClr val="1452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88" b="0" i="0">
              <a:latin typeface="Aktiv Grotesk" panose="020B0504020202020204" pitchFamily="34" charset="0"/>
            </a:endParaRPr>
          </a:p>
        </p:txBody>
      </p:sp>
      <p:sp>
        <p:nvSpPr>
          <p:cNvPr id="6" name="Picture Placeholder 5">
            <a:extLst>
              <a:ext uri="{FF2B5EF4-FFF2-40B4-BE49-F238E27FC236}">
                <a16:creationId xmlns:a16="http://schemas.microsoft.com/office/drawing/2014/main" id="{922471B1-2C52-0936-5998-6E3DD3CBEB3E}"/>
              </a:ext>
            </a:extLst>
          </p:cNvPr>
          <p:cNvSpPr>
            <a:spLocks noGrp="1"/>
          </p:cNvSpPr>
          <p:nvPr>
            <p:ph type="pic" sz="quarter" idx="31" hasCustomPrompt="1"/>
          </p:nvPr>
        </p:nvSpPr>
        <p:spPr>
          <a:xfrm>
            <a:off x="872557" y="1403999"/>
            <a:ext cx="4050000" cy="4050000"/>
          </a:xfrm>
          <a:prstGeom prst="rect">
            <a:avLst/>
          </a:prstGeom>
          <a:solidFill>
            <a:schemeClr val="bg1">
              <a:lumMod val="50000"/>
            </a:schemeClr>
          </a:solidFill>
        </p:spPr>
        <p:txBody>
          <a:bodyPr anchor="ctr"/>
          <a:lstStyle>
            <a:lvl1pPr algn="ctr">
              <a:defRPr b="1" i="0">
                <a:latin typeface="Aktiv Grotesk" panose="020B0504020202020204" pitchFamily="34" charset="0"/>
                <a:ea typeface="Aktiv Grotesk" panose="020B0504020202020204" pitchFamily="34" charset="0"/>
                <a:cs typeface="Aktiv Grotesk" panose="020B0504020202020204" pitchFamily="34" charset="0"/>
              </a:defRPr>
            </a:lvl1pPr>
          </a:lstStyle>
          <a:p>
            <a:r>
              <a:rPr lang="en-US"/>
              <a:t>QR code</a:t>
            </a:r>
          </a:p>
        </p:txBody>
      </p:sp>
      <p:sp>
        <p:nvSpPr>
          <p:cNvPr id="8" name="Rounded Rectangle 7">
            <a:extLst>
              <a:ext uri="{FF2B5EF4-FFF2-40B4-BE49-F238E27FC236}">
                <a16:creationId xmlns:a16="http://schemas.microsoft.com/office/drawing/2014/main" id="{896F57A1-2EF7-B5BC-67B4-D98C09EA0975}"/>
              </a:ext>
            </a:extLst>
          </p:cNvPr>
          <p:cNvSpPr/>
          <p:nvPr userDrawn="1"/>
        </p:nvSpPr>
        <p:spPr>
          <a:xfrm>
            <a:off x="5539258" y="2134813"/>
            <a:ext cx="5978129" cy="43331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88" b="0" i="0">
              <a:latin typeface="Aktiv Grotesk" panose="020B0504020202020204" pitchFamily="34" charset="0"/>
            </a:endParaRPr>
          </a:p>
        </p:txBody>
      </p:sp>
      <p:pic>
        <p:nvPicPr>
          <p:cNvPr id="10" name="Picture 9">
            <a:extLst>
              <a:ext uri="{FF2B5EF4-FFF2-40B4-BE49-F238E27FC236}">
                <a16:creationId xmlns:a16="http://schemas.microsoft.com/office/drawing/2014/main" id="{A3673E5D-E03A-66F7-B400-0D6DB0E6156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5714154" y="2174154"/>
            <a:ext cx="352543" cy="352543"/>
          </a:xfrm>
          <a:prstGeom prst="rect">
            <a:avLst/>
          </a:prstGeom>
        </p:spPr>
      </p:pic>
      <p:sp>
        <p:nvSpPr>
          <p:cNvPr id="11" name="Text Placeholder 16">
            <a:extLst>
              <a:ext uri="{FF2B5EF4-FFF2-40B4-BE49-F238E27FC236}">
                <a16:creationId xmlns:a16="http://schemas.microsoft.com/office/drawing/2014/main" id="{EBD91A6E-7410-B153-4561-AEE704B4304A}"/>
              </a:ext>
            </a:extLst>
          </p:cNvPr>
          <p:cNvSpPr>
            <a:spLocks noGrp="1"/>
          </p:cNvSpPr>
          <p:nvPr>
            <p:ph type="body" sz="quarter" idx="13"/>
          </p:nvPr>
        </p:nvSpPr>
        <p:spPr>
          <a:xfrm>
            <a:off x="5539258" y="3048000"/>
            <a:ext cx="5978129" cy="381000"/>
          </a:xfrm>
          <a:prstGeom prst="rect">
            <a:avLst/>
          </a:prstGeom>
        </p:spPr>
        <p:txBody>
          <a:bodyPr lIns="0"/>
          <a:lstStyle>
            <a:lvl1pPr marL="0">
              <a:defRPr sz="1875"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vl2pPr>
              <a:defRPr sz="1500" b="0" i="0">
                <a:latin typeface="Aktiv Grotesk" panose="020B0504020202020204" pitchFamily="34" charset="0"/>
                <a:ea typeface="Aktiv Grotesk" panose="020B0504020202020204" pitchFamily="34" charset="0"/>
                <a:cs typeface="Aktiv Grotesk" panose="020B0504020202020204" pitchFamily="34" charset="0"/>
              </a:defRPr>
            </a:lvl2pPr>
            <a:lvl3pPr>
              <a:defRPr sz="1500" b="0" i="0">
                <a:latin typeface="Aktiv Grotesk" panose="020B0504020202020204" pitchFamily="34" charset="0"/>
                <a:ea typeface="Aktiv Grotesk" panose="020B0504020202020204" pitchFamily="34" charset="0"/>
                <a:cs typeface="Aktiv Grotesk" panose="020B0504020202020204" pitchFamily="34" charset="0"/>
              </a:defRPr>
            </a:lvl3pPr>
            <a:lvl4pPr>
              <a:defRPr sz="1500" b="0" i="0">
                <a:latin typeface="Aktiv Grotesk" panose="020B0504020202020204" pitchFamily="34" charset="0"/>
                <a:ea typeface="Aktiv Grotesk" panose="020B0504020202020204" pitchFamily="34" charset="0"/>
                <a:cs typeface="Aktiv Grotesk" panose="020B0504020202020204" pitchFamily="34" charset="0"/>
              </a:defRPr>
            </a:lvl4pPr>
            <a:lvl5pPr>
              <a:defRPr sz="1500" b="0" i="0">
                <a:latin typeface="Aktiv Grotesk" panose="020B0504020202020204" pitchFamily="34" charset="0"/>
                <a:ea typeface="Aktiv Grotesk" panose="020B0504020202020204" pitchFamily="34" charset="0"/>
                <a:cs typeface="Aktiv Grotesk" panose="020B0504020202020204" pitchFamily="34" charset="0"/>
              </a:defRPr>
            </a:lvl5pPr>
          </a:lstStyle>
          <a:p>
            <a:pPr lvl="0"/>
            <a:endParaRPr lang="en-US"/>
          </a:p>
        </p:txBody>
      </p:sp>
      <p:sp>
        <p:nvSpPr>
          <p:cNvPr id="12" name="Text Placeholder 16">
            <a:extLst>
              <a:ext uri="{FF2B5EF4-FFF2-40B4-BE49-F238E27FC236}">
                <a16:creationId xmlns:a16="http://schemas.microsoft.com/office/drawing/2014/main" id="{E8020308-A675-17E5-A574-4118DB52A50C}"/>
              </a:ext>
            </a:extLst>
          </p:cNvPr>
          <p:cNvSpPr>
            <a:spLocks noGrp="1"/>
          </p:cNvSpPr>
          <p:nvPr>
            <p:ph type="body" sz="quarter" idx="14"/>
          </p:nvPr>
        </p:nvSpPr>
        <p:spPr>
          <a:xfrm>
            <a:off x="5539258" y="3832595"/>
            <a:ext cx="5978128" cy="381000"/>
          </a:xfrm>
          <a:prstGeom prst="rect">
            <a:avLst/>
          </a:prstGeom>
        </p:spPr>
        <p:txBody>
          <a:bodyPr lIns="0"/>
          <a:lstStyle>
            <a:lvl1pPr marL="0">
              <a:defRPr sz="1875"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vl2pPr>
              <a:defRPr sz="1500" b="0" i="0">
                <a:latin typeface="Aktiv Grotesk" panose="020B0504020202020204" pitchFamily="34" charset="0"/>
                <a:ea typeface="Aktiv Grotesk" panose="020B0504020202020204" pitchFamily="34" charset="0"/>
                <a:cs typeface="Aktiv Grotesk" panose="020B0504020202020204" pitchFamily="34" charset="0"/>
              </a:defRPr>
            </a:lvl2pPr>
            <a:lvl3pPr>
              <a:defRPr sz="1500" b="0" i="0">
                <a:latin typeface="Aktiv Grotesk" panose="020B0504020202020204" pitchFamily="34" charset="0"/>
                <a:ea typeface="Aktiv Grotesk" panose="020B0504020202020204" pitchFamily="34" charset="0"/>
                <a:cs typeface="Aktiv Grotesk" panose="020B0504020202020204" pitchFamily="34" charset="0"/>
              </a:defRPr>
            </a:lvl3pPr>
            <a:lvl4pPr>
              <a:defRPr sz="1500" b="0" i="0">
                <a:latin typeface="Aktiv Grotesk" panose="020B0504020202020204" pitchFamily="34" charset="0"/>
                <a:ea typeface="Aktiv Grotesk" panose="020B0504020202020204" pitchFamily="34" charset="0"/>
                <a:cs typeface="Aktiv Grotesk" panose="020B0504020202020204" pitchFamily="34" charset="0"/>
              </a:defRPr>
            </a:lvl4pPr>
            <a:lvl5pPr>
              <a:defRPr sz="1500" b="0" i="0">
                <a:latin typeface="Aktiv Grotesk" panose="020B0504020202020204" pitchFamily="34" charset="0"/>
                <a:ea typeface="Aktiv Grotesk" panose="020B0504020202020204" pitchFamily="34" charset="0"/>
                <a:cs typeface="Aktiv Grotesk" panose="020B0504020202020204" pitchFamily="34" charset="0"/>
              </a:defRPr>
            </a:lvl5pPr>
          </a:lstStyle>
          <a:p>
            <a:pPr lvl="0"/>
            <a:endParaRPr lang="en-US"/>
          </a:p>
        </p:txBody>
      </p:sp>
      <p:sp>
        <p:nvSpPr>
          <p:cNvPr id="13" name="Text Placeholder 16">
            <a:extLst>
              <a:ext uri="{FF2B5EF4-FFF2-40B4-BE49-F238E27FC236}">
                <a16:creationId xmlns:a16="http://schemas.microsoft.com/office/drawing/2014/main" id="{C773D157-09E1-7088-2734-322517FCC0B4}"/>
              </a:ext>
            </a:extLst>
          </p:cNvPr>
          <p:cNvSpPr>
            <a:spLocks noGrp="1"/>
          </p:cNvSpPr>
          <p:nvPr>
            <p:ph type="body" sz="quarter" idx="15"/>
          </p:nvPr>
        </p:nvSpPr>
        <p:spPr>
          <a:xfrm>
            <a:off x="5539258" y="4617189"/>
            <a:ext cx="5978128" cy="381000"/>
          </a:xfrm>
          <a:prstGeom prst="rect">
            <a:avLst/>
          </a:prstGeom>
        </p:spPr>
        <p:txBody>
          <a:bodyPr lIns="0"/>
          <a:lstStyle>
            <a:lvl1pPr marL="0">
              <a:defRPr sz="1875"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vl2pPr>
              <a:defRPr sz="1500" b="0" i="0">
                <a:latin typeface="Aktiv Grotesk" panose="020B0504020202020204" pitchFamily="34" charset="0"/>
                <a:ea typeface="Aktiv Grotesk" panose="020B0504020202020204" pitchFamily="34" charset="0"/>
                <a:cs typeface="Aktiv Grotesk" panose="020B0504020202020204" pitchFamily="34" charset="0"/>
              </a:defRPr>
            </a:lvl2pPr>
            <a:lvl3pPr>
              <a:defRPr sz="1500" b="0" i="0">
                <a:latin typeface="Aktiv Grotesk" panose="020B0504020202020204" pitchFamily="34" charset="0"/>
                <a:ea typeface="Aktiv Grotesk" panose="020B0504020202020204" pitchFamily="34" charset="0"/>
                <a:cs typeface="Aktiv Grotesk" panose="020B0504020202020204" pitchFamily="34" charset="0"/>
              </a:defRPr>
            </a:lvl3pPr>
            <a:lvl4pPr>
              <a:defRPr sz="1500" b="0" i="0">
                <a:latin typeface="Aktiv Grotesk" panose="020B0504020202020204" pitchFamily="34" charset="0"/>
                <a:ea typeface="Aktiv Grotesk" panose="020B0504020202020204" pitchFamily="34" charset="0"/>
                <a:cs typeface="Aktiv Grotesk" panose="020B0504020202020204" pitchFamily="34" charset="0"/>
              </a:defRPr>
            </a:lvl4pPr>
            <a:lvl5pPr>
              <a:defRPr sz="1500" b="0" i="0">
                <a:latin typeface="Aktiv Grotesk" panose="020B0504020202020204" pitchFamily="34" charset="0"/>
                <a:ea typeface="Aktiv Grotesk" panose="020B0504020202020204" pitchFamily="34" charset="0"/>
                <a:cs typeface="Aktiv Grotesk" panose="020B0504020202020204" pitchFamily="34" charset="0"/>
              </a:defRPr>
            </a:lvl5pPr>
          </a:lstStyle>
          <a:p>
            <a:pPr lvl="0"/>
            <a:endParaRPr lang="en-US"/>
          </a:p>
        </p:txBody>
      </p:sp>
      <p:sp>
        <p:nvSpPr>
          <p:cNvPr id="15" name="TextBox 14">
            <a:extLst>
              <a:ext uri="{FF2B5EF4-FFF2-40B4-BE49-F238E27FC236}">
                <a16:creationId xmlns:a16="http://schemas.microsoft.com/office/drawing/2014/main" id="{32CA7543-1B5D-358D-A62C-5823BA7D33B2}"/>
              </a:ext>
            </a:extLst>
          </p:cNvPr>
          <p:cNvSpPr txBox="1"/>
          <p:nvPr userDrawn="1"/>
        </p:nvSpPr>
        <p:spPr>
          <a:xfrm>
            <a:off x="5539257" y="1238252"/>
            <a:ext cx="6099662" cy="741613"/>
          </a:xfrm>
          <a:prstGeom prst="rect">
            <a:avLst/>
          </a:prstGeom>
          <a:noFill/>
        </p:spPr>
        <p:txBody>
          <a:bodyPr wrap="square" lIns="0">
            <a:spAutoFit/>
          </a:bodyPr>
          <a:lstStyle/>
          <a:p>
            <a:r>
              <a:rPr lang="en-GB" sz="4219" b="1" i="0">
                <a:solidFill>
                  <a:schemeClr val="bg1"/>
                </a:solidFill>
                <a:latin typeface="Starling Black" pitchFamily="2" charset="0"/>
              </a:rPr>
              <a:t>Prompts for WARC AI</a:t>
            </a:r>
            <a:endParaRPr lang="en-CN" sz="4219" b="1" i="0">
              <a:solidFill>
                <a:schemeClr val="bg1"/>
              </a:solidFill>
              <a:latin typeface="Starling Black" pitchFamily="2" charset="0"/>
            </a:endParaRPr>
          </a:p>
        </p:txBody>
      </p:sp>
      <p:pic>
        <p:nvPicPr>
          <p:cNvPr id="9" name="Picture 8">
            <a:extLst>
              <a:ext uri="{FF2B5EF4-FFF2-40B4-BE49-F238E27FC236}">
                <a16:creationId xmlns:a16="http://schemas.microsoft.com/office/drawing/2014/main" id="{E75DC9FB-C9D0-2C93-4DE9-4A0FE0829F19}"/>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10033908" y="367631"/>
            <a:ext cx="1792500" cy="207756"/>
          </a:xfrm>
          <a:prstGeom prst="rect">
            <a:avLst/>
          </a:prstGeom>
        </p:spPr>
      </p:pic>
    </p:spTree>
    <p:extLst>
      <p:ext uri="{BB962C8B-B14F-4D97-AF65-F5344CB8AC3E}">
        <p14:creationId xmlns:p14="http://schemas.microsoft.com/office/powerpoint/2010/main" val="3527474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7_Chapter cover blu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1FA6B70-5BB4-8122-B4FD-A97E105D8B44}"/>
              </a:ext>
            </a:extLst>
          </p:cNvPr>
          <p:cNvSpPr>
            <a:spLocks noGrp="1"/>
          </p:cNvSpPr>
          <p:nvPr>
            <p:ph type="pic" sz="quarter" idx="10"/>
          </p:nvPr>
        </p:nvSpPr>
        <p:spPr>
          <a:xfrm>
            <a:off x="0" y="0"/>
            <a:ext cx="12192000" cy="6858000"/>
          </a:xfrm>
          <a:prstGeom prst="rect">
            <a:avLst/>
          </a:prstGeom>
          <a:solidFill>
            <a:schemeClr val="tx1">
              <a:alpha val="39796"/>
            </a:schemeClr>
          </a:solidFill>
        </p:spPr>
        <p:txBody>
          <a:bodyPr/>
          <a:lstStyle>
            <a:lvl1pPr>
              <a:defRPr b="0" i="0">
                <a:latin typeface="Aktiv Grotesk" panose="020B0504020202020204" pitchFamily="34" charset="0"/>
              </a:defRPr>
            </a:lvl1pPr>
          </a:lstStyle>
          <a:p>
            <a:endParaRPr lang="en-US"/>
          </a:p>
        </p:txBody>
      </p:sp>
      <p:sp>
        <p:nvSpPr>
          <p:cNvPr id="8" name="Text Placeholder 12">
            <a:extLst>
              <a:ext uri="{FF2B5EF4-FFF2-40B4-BE49-F238E27FC236}">
                <a16:creationId xmlns:a16="http://schemas.microsoft.com/office/drawing/2014/main" id="{4C18435C-AC18-EF25-3C4D-3974F49BCFC5}"/>
              </a:ext>
            </a:extLst>
          </p:cNvPr>
          <p:cNvSpPr>
            <a:spLocks noGrp="1"/>
          </p:cNvSpPr>
          <p:nvPr>
            <p:ph type="body" sz="quarter" idx="25" hasCustomPrompt="1"/>
          </p:nvPr>
        </p:nvSpPr>
        <p:spPr>
          <a:xfrm>
            <a:off x="1615440" y="1285875"/>
            <a:ext cx="8961120" cy="4286250"/>
          </a:xfrm>
          <a:prstGeom prst="rect">
            <a:avLst/>
          </a:prstGeom>
        </p:spPr>
        <p:txBody>
          <a:bodyPr anchor="ctr"/>
          <a:lstStyle>
            <a:lvl1pPr>
              <a:lnSpc>
                <a:spcPct val="100000"/>
              </a:lnSpc>
              <a:defRPr lang="en-US" sz="3750" b="1" i="0" smtClean="0">
                <a:solidFill>
                  <a:srgbClr val="FDFAF0"/>
                </a:solidFill>
                <a:effectLst/>
                <a:latin typeface="Aktiv Grotesk" panose="020B0504020202020204" pitchFamily="34" charset="0"/>
                <a:ea typeface="Aktiv Grotesk" panose="020B0504020202020204" pitchFamily="34" charset="0"/>
                <a:cs typeface="Aktiv Grotesk" panose="020B0504020202020204" pitchFamily="34" charset="0"/>
              </a:defRPr>
            </a:lvl1pPr>
          </a:lstStyle>
          <a:p>
            <a:pPr lvl="0"/>
            <a:r>
              <a:rPr lang="en-GB"/>
              <a:t>Lorem ipsum </a:t>
            </a:r>
            <a:r>
              <a:rPr lang="en-GB" err="1"/>
              <a:t>dolor</a:t>
            </a:r>
            <a:r>
              <a:rPr lang="en-GB"/>
              <a:t> </a:t>
            </a:r>
            <a:r>
              <a:rPr lang="en-GB" err="1"/>
              <a:t>dolor</a:t>
            </a:r>
            <a:r>
              <a:rPr lang="en-GB"/>
              <a:t> </a:t>
            </a:r>
            <a:r>
              <a:rPr lang="en-GB" err="1"/>
              <a:t>dolor</a:t>
            </a:r>
            <a:r>
              <a:rPr lang="en-GB"/>
              <a:t> sit </a:t>
            </a:r>
            <a:r>
              <a:rPr lang="en-GB" err="1"/>
              <a:t>amet</a:t>
            </a:r>
            <a:r>
              <a:rPr lang="en-GB"/>
              <a:t>, </a:t>
            </a:r>
            <a:r>
              <a:rPr lang="en-GB" err="1"/>
              <a:t>consectetur</a:t>
            </a:r>
            <a:r>
              <a:rPr lang="en-GB"/>
              <a:t> </a:t>
            </a:r>
            <a:r>
              <a:rPr lang="en-GB" err="1"/>
              <a:t>adipiscing</a:t>
            </a:r>
            <a:r>
              <a:rPr lang="en-GB"/>
              <a:t> </a:t>
            </a:r>
            <a:r>
              <a:rPr lang="en-GB" err="1"/>
              <a:t>elit</a:t>
            </a:r>
            <a:r>
              <a:rPr lang="en-GB"/>
              <a:t>, </a:t>
            </a:r>
            <a:r>
              <a:rPr lang="en-GB" err="1"/>
              <a:t>sed</a:t>
            </a:r>
            <a:r>
              <a:rPr lang="en-GB"/>
              <a:t> do </a:t>
            </a:r>
            <a:r>
              <a:rPr lang="en-GB" err="1"/>
              <a:t>eiusmod</a:t>
            </a:r>
            <a:r>
              <a:rPr lang="en-GB"/>
              <a:t> </a:t>
            </a:r>
            <a:r>
              <a:rPr lang="en-GB" err="1"/>
              <a:t>tempor</a:t>
            </a:r>
            <a:r>
              <a:rPr lang="en-GB"/>
              <a:t> </a:t>
            </a:r>
            <a:r>
              <a:rPr lang="en-GB" err="1"/>
              <a:t>incididunt</a:t>
            </a:r>
            <a:r>
              <a:rPr lang="en-GB"/>
              <a:t> </a:t>
            </a:r>
            <a:r>
              <a:rPr lang="en-GB" err="1"/>
              <a:t>ut</a:t>
            </a:r>
            <a:r>
              <a:rPr lang="en-GB"/>
              <a:t> labore et dolore magna </a:t>
            </a:r>
            <a:r>
              <a:rPr lang="en-GB" err="1"/>
              <a:t>aliqua</a:t>
            </a:r>
            <a:r>
              <a:rPr lang="en-GB"/>
              <a:t>. Ut </a:t>
            </a:r>
            <a:r>
              <a:rPr lang="en-GB" err="1"/>
              <a:t>enim</a:t>
            </a:r>
            <a:r>
              <a:rPr lang="en-GB"/>
              <a:t> ad minim </a:t>
            </a:r>
            <a:r>
              <a:rPr lang="en-GB" err="1"/>
              <a:t>veniam</a:t>
            </a:r>
            <a:r>
              <a:rPr lang="en-GB"/>
              <a:t>, </a:t>
            </a:r>
            <a:r>
              <a:rPr lang="en-GB" err="1"/>
              <a:t>quis</a:t>
            </a:r>
            <a:r>
              <a:rPr lang="en-GB"/>
              <a:t> </a:t>
            </a:r>
            <a:r>
              <a:rPr lang="en-GB" err="1"/>
              <a:t>nostrud</a:t>
            </a:r>
            <a:r>
              <a:rPr lang="en-GB"/>
              <a:t> exercitation </a:t>
            </a:r>
            <a:r>
              <a:rPr lang="en-GB" err="1"/>
              <a:t>ullamco</a:t>
            </a:r>
            <a:r>
              <a:rPr lang="en-GB"/>
              <a:t> </a:t>
            </a:r>
            <a:r>
              <a:rPr lang="en-GB" err="1"/>
              <a:t>laboris</a:t>
            </a:r>
            <a:r>
              <a:rPr lang="en-GB"/>
              <a:t> nisi </a:t>
            </a:r>
            <a:r>
              <a:rPr lang="en-GB" err="1"/>
              <a:t>ut</a:t>
            </a:r>
            <a:r>
              <a:rPr lang="en-GB"/>
              <a:t> </a:t>
            </a:r>
            <a:r>
              <a:rPr lang="en-GB" err="1"/>
              <a:t>aliquip</a:t>
            </a:r>
            <a:r>
              <a:rPr lang="en-GB"/>
              <a:t> ex </a:t>
            </a:r>
            <a:r>
              <a:rPr lang="en-GB" err="1"/>
              <a:t>ea</a:t>
            </a:r>
            <a:r>
              <a:rPr lang="en-GB"/>
              <a:t> </a:t>
            </a:r>
            <a:r>
              <a:rPr lang="en-GB" err="1"/>
              <a:t>commodo</a:t>
            </a:r>
            <a:r>
              <a:rPr lang="en-GB"/>
              <a:t> </a:t>
            </a:r>
            <a:r>
              <a:rPr lang="en-GB" err="1"/>
              <a:t>consequat</a:t>
            </a:r>
            <a:r>
              <a:rPr lang="en-GB"/>
              <a:t>.</a:t>
            </a:r>
            <a:endParaRPr lang="en-US"/>
          </a:p>
        </p:txBody>
      </p:sp>
      <p:pic>
        <p:nvPicPr>
          <p:cNvPr id="4" name="Picture 3">
            <a:extLst>
              <a:ext uri="{FF2B5EF4-FFF2-40B4-BE49-F238E27FC236}">
                <a16:creationId xmlns:a16="http://schemas.microsoft.com/office/drawing/2014/main" id="{2EFA7B61-7BF4-D12C-30B5-2CE3FA3C110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0033908" y="367631"/>
            <a:ext cx="1792500" cy="207756"/>
          </a:xfrm>
          <a:prstGeom prst="rect">
            <a:avLst/>
          </a:prstGeom>
        </p:spPr>
      </p:pic>
    </p:spTree>
    <p:extLst>
      <p:ext uri="{BB962C8B-B14F-4D97-AF65-F5344CB8AC3E}">
        <p14:creationId xmlns:p14="http://schemas.microsoft.com/office/powerpoint/2010/main" val="3269193264"/>
      </p:ext>
    </p:extLst>
  </p:cSld>
  <p:clrMapOvr>
    <a:masterClrMapping/>
  </p:clrMapOvr>
  <p:extLst>
    <p:ext uri="{DCECCB84-F9BA-43D5-87BE-67443E8EF086}">
      <p15:sldGuideLst xmlns:p15="http://schemas.microsoft.com/office/powerpoint/2012/main">
        <p15:guide id="1" orient="horz" pos="2304">
          <p15:clr>
            <a:srgbClr val="FBAE40"/>
          </p15:clr>
        </p15:guide>
        <p15:guide id="2" pos="4096">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peaker x 3 1" preserve="1" userDrawn="1">
  <p:cSld name="Speaker x 3 1">
    <p:bg>
      <p:bgPr>
        <a:solidFill>
          <a:srgbClr val="FCFAF0"/>
        </a:solidFill>
        <a:effectLst/>
      </p:bgPr>
    </p:bg>
    <p:spTree>
      <p:nvGrpSpPr>
        <p:cNvPr id="1" name="Shape 103"/>
        <p:cNvGrpSpPr/>
        <p:nvPr/>
      </p:nvGrpSpPr>
      <p:grpSpPr>
        <a:xfrm>
          <a:off x="0" y="0"/>
          <a:ext cx="0" cy="0"/>
          <a:chOff x="0" y="0"/>
          <a:chExt cx="0" cy="0"/>
        </a:xfrm>
      </p:grpSpPr>
      <p:pic>
        <p:nvPicPr>
          <p:cNvPr id="12" name="Graphic 11">
            <a:extLst>
              <a:ext uri="{FF2B5EF4-FFF2-40B4-BE49-F238E27FC236}">
                <a16:creationId xmlns:a16="http://schemas.microsoft.com/office/drawing/2014/main" id="{D2A20384-A136-1F88-5921-FB4F0A9DA99D}"/>
              </a:ext>
            </a:extLst>
          </p:cNvPr>
          <p:cNvPicPr>
            <a:picLocks noChangeAspect="1"/>
          </p:cNvPicPr>
          <p:nvPr userDrawn="1"/>
        </p:nvPicPr>
        <p:blipFill>
          <a:blip>
            <a:extLst>
              <a:ext uri="{96DAC541-7B7A-43D3-8B79-37D633B846F1}">
                <asvg:svgBlip xmlns:asvg="http://schemas.microsoft.com/office/drawing/2016/SVG/main" r:embed="rId2"/>
              </a:ext>
            </a:extLst>
          </a:blip>
          <a:srcRect l="30551" t="36497" b="8969"/>
          <a:stretch>
            <a:fillRect/>
          </a:stretch>
        </p:blipFill>
        <p:spPr>
          <a:xfrm>
            <a:off x="0" y="0"/>
            <a:ext cx="8920370" cy="6857922"/>
          </a:xfrm>
          <a:prstGeom prst="rect">
            <a:avLst/>
          </a:prstGeom>
        </p:spPr>
      </p:pic>
      <p:sp>
        <p:nvSpPr>
          <p:cNvPr id="2" name="Oval 1">
            <a:extLst>
              <a:ext uri="{FF2B5EF4-FFF2-40B4-BE49-F238E27FC236}">
                <a16:creationId xmlns:a16="http://schemas.microsoft.com/office/drawing/2014/main" id="{71E38F61-3EDB-60EB-BF1D-D24C86D3E12D}"/>
              </a:ext>
            </a:extLst>
          </p:cNvPr>
          <p:cNvSpPr/>
          <p:nvPr userDrawn="1"/>
        </p:nvSpPr>
        <p:spPr>
          <a:xfrm>
            <a:off x="567869" y="1751761"/>
            <a:ext cx="3354479" cy="3354479"/>
          </a:xfrm>
          <a:prstGeom prst="ellipse">
            <a:avLst/>
          </a:prstGeom>
          <a:solidFill>
            <a:srgbClr val="1452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Aktiv Grotesk" panose="020B0504020202020204" pitchFamily="34" charset="0"/>
            </a:endParaRPr>
          </a:p>
        </p:txBody>
      </p:sp>
      <p:sp>
        <p:nvSpPr>
          <p:cNvPr id="3" name="Oval 2">
            <a:extLst>
              <a:ext uri="{FF2B5EF4-FFF2-40B4-BE49-F238E27FC236}">
                <a16:creationId xmlns:a16="http://schemas.microsoft.com/office/drawing/2014/main" id="{6EA9254C-A764-E06D-E9BB-6AC77F63580B}"/>
              </a:ext>
            </a:extLst>
          </p:cNvPr>
          <p:cNvSpPr/>
          <p:nvPr userDrawn="1"/>
        </p:nvSpPr>
        <p:spPr>
          <a:xfrm>
            <a:off x="4394802" y="1751761"/>
            <a:ext cx="3354479" cy="3354479"/>
          </a:xfrm>
          <a:prstGeom prst="ellipse">
            <a:avLst/>
          </a:prstGeom>
          <a:solidFill>
            <a:srgbClr val="1452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Aktiv Grotesk" panose="020B0504020202020204" pitchFamily="34" charset="0"/>
            </a:endParaRPr>
          </a:p>
        </p:txBody>
      </p:sp>
      <p:sp>
        <p:nvSpPr>
          <p:cNvPr id="4" name="Oval 3">
            <a:extLst>
              <a:ext uri="{FF2B5EF4-FFF2-40B4-BE49-F238E27FC236}">
                <a16:creationId xmlns:a16="http://schemas.microsoft.com/office/drawing/2014/main" id="{1AD57134-59ED-9EB0-D400-323E1630EDB9}"/>
              </a:ext>
            </a:extLst>
          </p:cNvPr>
          <p:cNvSpPr/>
          <p:nvPr userDrawn="1"/>
        </p:nvSpPr>
        <p:spPr>
          <a:xfrm>
            <a:off x="8253924" y="1751761"/>
            <a:ext cx="3354479" cy="3354479"/>
          </a:xfrm>
          <a:prstGeom prst="ellipse">
            <a:avLst/>
          </a:prstGeom>
          <a:solidFill>
            <a:srgbClr val="1452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0" i="0">
              <a:latin typeface="Aktiv Grotesk" panose="020B0504020202020204" pitchFamily="34" charset="0"/>
            </a:endParaRPr>
          </a:p>
        </p:txBody>
      </p:sp>
      <p:sp>
        <p:nvSpPr>
          <p:cNvPr id="5" name="Title 2">
            <a:extLst>
              <a:ext uri="{FF2B5EF4-FFF2-40B4-BE49-F238E27FC236}">
                <a16:creationId xmlns:a16="http://schemas.microsoft.com/office/drawing/2014/main" id="{9AE3FA1A-2C73-4583-DCE8-67C040953AD4}"/>
              </a:ext>
            </a:extLst>
          </p:cNvPr>
          <p:cNvSpPr txBox="1">
            <a:spLocks/>
          </p:cNvSpPr>
          <p:nvPr userDrawn="1"/>
        </p:nvSpPr>
        <p:spPr>
          <a:xfrm>
            <a:off x="567870" y="1751762"/>
            <a:ext cx="3354477" cy="3354477"/>
          </a:xfrm>
          <a:prstGeom prst="rect">
            <a:avLst/>
          </a:prstGeom>
        </p:spPr>
        <p:txBody>
          <a:bodyPr lIns="0" tIns="192000" rIns="0" bIns="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1" i="0" u="none" strike="noStrike" cap="none">
                <a:solidFill>
                  <a:srgbClr val="000000"/>
                </a:solidFill>
                <a:latin typeface="Starling Black" pitchFamily="2" charset="0"/>
                <a:ea typeface="Starling Black" pitchFamily="2"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8750" b="1" i="0" err="1">
                <a:solidFill>
                  <a:schemeClr val="tx1">
                    <a:alpha val="10203"/>
                  </a:schemeClr>
                </a:solidFill>
                <a:latin typeface="Aktiv Grotesk" panose="020B0504020202020204" pitchFamily="34" charset="0"/>
                <a:ea typeface="Aktiv Grotesk" panose="020B0504020202020204" pitchFamily="34" charset="0"/>
                <a:cs typeface="Aktiv Grotesk" panose="020B0504020202020204" pitchFamily="34" charset="0"/>
              </a:rPr>
              <a:t>1</a:t>
            </a:r>
            <a:endParaRPr lang="en-US" sz="18750" b="1" i="0">
              <a:solidFill>
                <a:schemeClr val="tx1">
                  <a:alpha val="10203"/>
                </a:schemeClr>
              </a:solidFill>
              <a:latin typeface="Aktiv Grotesk" panose="020B0504020202020204" pitchFamily="34" charset="0"/>
              <a:ea typeface="Aktiv Grotesk" panose="020B0504020202020204" pitchFamily="34" charset="0"/>
              <a:cs typeface="Aktiv Grotesk" panose="020B0504020202020204" pitchFamily="34" charset="0"/>
            </a:endParaRPr>
          </a:p>
        </p:txBody>
      </p:sp>
      <p:sp>
        <p:nvSpPr>
          <p:cNvPr id="6" name="Title 2">
            <a:extLst>
              <a:ext uri="{FF2B5EF4-FFF2-40B4-BE49-F238E27FC236}">
                <a16:creationId xmlns:a16="http://schemas.microsoft.com/office/drawing/2014/main" id="{64663203-E758-C991-684B-3087DAAC4079}"/>
              </a:ext>
            </a:extLst>
          </p:cNvPr>
          <p:cNvSpPr txBox="1">
            <a:spLocks/>
          </p:cNvSpPr>
          <p:nvPr userDrawn="1"/>
        </p:nvSpPr>
        <p:spPr>
          <a:xfrm>
            <a:off x="4418762" y="1751762"/>
            <a:ext cx="3354477" cy="3354477"/>
          </a:xfrm>
          <a:prstGeom prst="rect">
            <a:avLst/>
          </a:prstGeom>
        </p:spPr>
        <p:txBody>
          <a:bodyPr lIns="0" tIns="192000" rIns="0" bIns="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1" i="0" u="none" strike="noStrike" cap="none">
                <a:solidFill>
                  <a:srgbClr val="000000"/>
                </a:solidFill>
                <a:latin typeface="Starling Black" pitchFamily="2" charset="0"/>
                <a:ea typeface="Starling Black" pitchFamily="2"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8750" b="1" i="0" err="1">
                <a:solidFill>
                  <a:schemeClr val="tx1">
                    <a:alpha val="10203"/>
                  </a:schemeClr>
                </a:solidFill>
                <a:latin typeface="Aktiv Grotesk" panose="020B0504020202020204" pitchFamily="34" charset="0"/>
                <a:ea typeface="Aktiv Grotesk" panose="020B0504020202020204" pitchFamily="34" charset="0"/>
                <a:cs typeface="Aktiv Grotesk" panose="020B0504020202020204" pitchFamily="34" charset="0"/>
              </a:rPr>
              <a:t>2</a:t>
            </a:r>
            <a:endParaRPr lang="en-US" sz="18750" b="1" i="0">
              <a:solidFill>
                <a:schemeClr val="tx1">
                  <a:alpha val="10203"/>
                </a:schemeClr>
              </a:solidFill>
              <a:latin typeface="Aktiv Grotesk" panose="020B0504020202020204" pitchFamily="34" charset="0"/>
              <a:ea typeface="Aktiv Grotesk" panose="020B0504020202020204" pitchFamily="34" charset="0"/>
              <a:cs typeface="Aktiv Grotesk" panose="020B0504020202020204" pitchFamily="34" charset="0"/>
            </a:endParaRPr>
          </a:p>
        </p:txBody>
      </p:sp>
      <p:sp>
        <p:nvSpPr>
          <p:cNvPr id="7" name="Title 2">
            <a:extLst>
              <a:ext uri="{FF2B5EF4-FFF2-40B4-BE49-F238E27FC236}">
                <a16:creationId xmlns:a16="http://schemas.microsoft.com/office/drawing/2014/main" id="{F505F8F2-9F4D-6EC1-31B2-B9E30182D3B9}"/>
              </a:ext>
            </a:extLst>
          </p:cNvPr>
          <p:cNvSpPr txBox="1">
            <a:spLocks/>
          </p:cNvSpPr>
          <p:nvPr userDrawn="1"/>
        </p:nvSpPr>
        <p:spPr>
          <a:xfrm>
            <a:off x="8253925" y="1751762"/>
            <a:ext cx="3354477" cy="3354477"/>
          </a:xfrm>
          <a:prstGeom prst="rect">
            <a:avLst/>
          </a:prstGeom>
        </p:spPr>
        <p:txBody>
          <a:bodyPr lIns="0" tIns="192000" rIns="0" bIns="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1" i="0" u="none" strike="noStrike" cap="none">
                <a:solidFill>
                  <a:srgbClr val="000000"/>
                </a:solidFill>
                <a:latin typeface="Starling Black" pitchFamily="2" charset="0"/>
                <a:ea typeface="Starling Black" pitchFamily="2"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8750" b="1" i="0" err="1">
                <a:solidFill>
                  <a:schemeClr val="tx1">
                    <a:alpha val="10203"/>
                  </a:schemeClr>
                </a:solidFill>
                <a:latin typeface="Aktiv Grotesk" panose="020B0504020202020204" pitchFamily="34" charset="0"/>
                <a:ea typeface="Aktiv Grotesk" panose="020B0504020202020204" pitchFamily="34" charset="0"/>
                <a:cs typeface="Aktiv Grotesk" panose="020B0504020202020204" pitchFamily="34" charset="0"/>
              </a:rPr>
              <a:t>3</a:t>
            </a:r>
            <a:endParaRPr lang="en-US" sz="18750" b="1" i="0">
              <a:solidFill>
                <a:schemeClr val="tx1">
                  <a:alpha val="10203"/>
                </a:schemeClr>
              </a:solidFill>
              <a:latin typeface="Aktiv Grotesk" panose="020B0504020202020204" pitchFamily="34" charset="0"/>
              <a:ea typeface="Aktiv Grotesk" panose="020B0504020202020204" pitchFamily="34" charset="0"/>
              <a:cs typeface="Aktiv Grotesk" panose="020B0504020202020204" pitchFamily="34" charset="0"/>
            </a:endParaRPr>
          </a:p>
        </p:txBody>
      </p:sp>
      <p:sp>
        <p:nvSpPr>
          <p:cNvPr id="8" name="Text Placeholder 12">
            <a:extLst>
              <a:ext uri="{FF2B5EF4-FFF2-40B4-BE49-F238E27FC236}">
                <a16:creationId xmlns:a16="http://schemas.microsoft.com/office/drawing/2014/main" id="{0FB1F41E-D03E-7B03-C562-A212A45DA46D}"/>
              </a:ext>
            </a:extLst>
          </p:cNvPr>
          <p:cNvSpPr>
            <a:spLocks noGrp="1"/>
          </p:cNvSpPr>
          <p:nvPr>
            <p:ph type="body" sz="quarter" idx="24" hasCustomPrompt="1"/>
          </p:nvPr>
        </p:nvSpPr>
        <p:spPr>
          <a:xfrm>
            <a:off x="567868" y="1751761"/>
            <a:ext cx="3354479" cy="3354478"/>
          </a:xfrm>
          <a:prstGeom prst="rect">
            <a:avLst/>
          </a:prstGeom>
        </p:spPr>
        <p:txBody>
          <a:bodyPr lIns="180000" rIns="180000" anchor="ctr"/>
          <a:lstStyle>
            <a:lvl1pPr marL="215801" indent="-215801" algn="ctr">
              <a:lnSpc>
                <a:spcPct val="100000"/>
              </a:lnSpc>
              <a:tabLst/>
              <a:defRPr sz="3375" b="1" i="0">
                <a:solidFill>
                  <a:schemeClr val="bg1"/>
                </a:solidFill>
                <a:latin typeface="Starling Black" pitchFamily="2" charset="0"/>
              </a:defRPr>
            </a:lvl1pPr>
          </a:lstStyle>
          <a:p>
            <a:pPr lvl="0"/>
            <a:r>
              <a:rPr lang="en-US"/>
              <a:t>Lorem ipsum dolor sit</a:t>
            </a:r>
          </a:p>
        </p:txBody>
      </p:sp>
      <p:sp>
        <p:nvSpPr>
          <p:cNvPr id="10" name="Text Placeholder 12">
            <a:extLst>
              <a:ext uri="{FF2B5EF4-FFF2-40B4-BE49-F238E27FC236}">
                <a16:creationId xmlns:a16="http://schemas.microsoft.com/office/drawing/2014/main" id="{92E6F515-741C-BCC0-2B6E-3D9BC5A154B8}"/>
              </a:ext>
            </a:extLst>
          </p:cNvPr>
          <p:cNvSpPr>
            <a:spLocks noGrp="1"/>
          </p:cNvSpPr>
          <p:nvPr>
            <p:ph type="body" sz="quarter" idx="25" hasCustomPrompt="1"/>
          </p:nvPr>
        </p:nvSpPr>
        <p:spPr>
          <a:xfrm>
            <a:off x="4390101" y="1751761"/>
            <a:ext cx="3354479" cy="3354478"/>
          </a:xfrm>
          <a:prstGeom prst="rect">
            <a:avLst/>
          </a:prstGeom>
        </p:spPr>
        <p:txBody>
          <a:bodyPr lIns="180000" rIns="180000" anchor="ctr"/>
          <a:lstStyle>
            <a:lvl1pPr marL="215801" indent="-215801" algn="ctr">
              <a:lnSpc>
                <a:spcPct val="100000"/>
              </a:lnSpc>
              <a:tabLst/>
              <a:defRPr sz="3375" b="1" i="0">
                <a:solidFill>
                  <a:schemeClr val="bg1"/>
                </a:solidFill>
                <a:latin typeface="Starling Black" pitchFamily="2" charset="0"/>
              </a:defRPr>
            </a:lvl1pPr>
          </a:lstStyle>
          <a:p>
            <a:pPr lvl="0"/>
            <a:r>
              <a:rPr lang="en-US"/>
              <a:t>Lorem ipsum dolor sit</a:t>
            </a:r>
          </a:p>
        </p:txBody>
      </p:sp>
      <p:sp>
        <p:nvSpPr>
          <p:cNvPr id="11" name="Text Placeholder 12">
            <a:extLst>
              <a:ext uri="{FF2B5EF4-FFF2-40B4-BE49-F238E27FC236}">
                <a16:creationId xmlns:a16="http://schemas.microsoft.com/office/drawing/2014/main" id="{B7C3CFB1-9D9C-9311-F4BE-9A3D918FB642}"/>
              </a:ext>
            </a:extLst>
          </p:cNvPr>
          <p:cNvSpPr>
            <a:spLocks noGrp="1"/>
          </p:cNvSpPr>
          <p:nvPr>
            <p:ph type="body" sz="quarter" idx="26" hasCustomPrompt="1"/>
          </p:nvPr>
        </p:nvSpPr>
        <p:spPr>
          <a:xfrm>
            <a:off x="8259523" y="1751761"/>
            <a:ext cx="3354479" cy="3354478"/>
          </a:xfrm>
          <a:prstGeom prst="rect">
            <a:avLst/>
          </a:prstGeom>
        </p:spPr>
        <p:txBody>
          <a:bodyPr lIns="180000" rIns="180000" anchor="ctr"/>
          <a:lstStyle>
            <a:lvl1pPr marL="215801" indent="-215801" algn="ctr">
              <a:lnSpc>
                <a:spcPct val="100000"/>
              </a:lnSpc>
              <a:tabLst/>
              <a:defRPr sz="3375" b="1" i="0">
                <a:solidFill>
                  <a:schemeClr val="bg1"/>
                </a:solidFill>
                <a:latin typeface="Starling Black" pitchFamily="2" charset="0"/>
              </a:defRPr>
            </a:lvl1pPr>
          </a:lstStyle>
          <a:p>
            <a:pPr lvl="0"/>
            <a:r>
              <a:rPr lang="en-US"/>
              <a:t>Lorem ipsum dolor sit</a:t>
            </a:r>
          </a:p>
        </p:txBody>
      </p:sp>
    </p:spTree>
    <p:extLst>
      <p:ext uri="{BB962C8B-B14F-4D97-AF65-F5344CB8AC3E}">
        <p14:creationId xmlns:p14="http://schemas.microsoft.com/office/powerpoint/2010/main" val="843541460"/>
      </p:ext>
    </p:extLst>
  </p:cSld>
  <p:clrMapOvr>
    <a:masterClrMapping/>
  </p:clrMapOvr>
  <p:extLst>
    <p:ext uri="{DCECCB84-F9BA-43D5-87BE-67443E8EF086}">
      <p15:sldGuideLst xmlns:p15="http://schemas.microsoft.com/office/powerpoint/2012/main">
        <p15:guide id="1" orient="horz">
          <p15:clr>
            <a:srgbClr val="E46962"/>
          </p15:clr>
        </p15:guide>
        <p15:guide id="2">
          <p15:clr>
            <a:srgbClr val="E46962"/>
          </p15:clr>
        </p15:guide>
        <p15:guide id="3" pos="5760">
          <p15:clr>
            <a:srgbClr val="E46962"/>
          </p15:clr>
        </p15:guide>
        <p15:guide id="4" orient="horz" pos="3240">
          <p15:clr>
            <a:srgbClr val="E46962"/>
          </p15:clr>
        </p15:guide>
        <p15:guide id="5" orient="horz" pos="576">
          <p15:clr>
            <a:srgbClr val="E46962"/>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Chart 2 1" preserve="1" userDrawn="1">
  <p:cSld name="Chart 2 1">
    <p:bg>
      <p:bgPr>
        <a:solidFill>
          <a:srgbClr val="232323"/>
        </a:solidFill>
        <a:effectLst/>
      </p:bgPr>
    </p:bg>
    <p:spTree>
      <p:nvGrpSpPr>
        <p:cNvPr id="1" name="Shape 204"/>
        <p:cNvGrpSpPr/>
        <p:nvPr/>
      </p:nvGrpSpPr>
      <p:grpSpPr>
        <a:xfrm>
          <a:off x="0" y="0"/>
          <a:ext cx="0" cy="0"/>
          <a:chOff x="0" y="0"/>
          <a:chExt cx="0" cy="0"/>
        </a:xfrm>
      </p:grpSpPr>
      <p:sp>
        <p:nvSpPr>
          <p:cNvPr id="208" name="Google Shape;208;p18"/>
          <p:cNvSpPr txBox="1">
            <a:spLocks noGrp="1"/>
          </p:cNvSpPr>
          <p:nvPr>
            <p:ph type="title"/>
          </p:nvPr>
        </p:nvSpPr>
        <p:spPr>
          <a:xfrm>
            <a:off x="707136" y="4608576"/>
            <a:ext cx="3828400" cy="536400"/>
          </a:xfrm>
          <a:prstGeom prst="rect">
            <a:avLst/>
          </a:prstGeom>
          <a:noFill/>
          <a:ln>
            <a:noFill/>
          </a:ln>
        </p:spPr>
        <p:txBody>
          <a:bodyPr spcFirstLastPara="1" wrap="square" lIns="0" tIns="0" rIns="91425" bIns="0" anchor="t" anchorCtr="0">
            <a:noAutofit/>
          </a:bodyPr>
          <a:lstStyle>
            <a:lvl1pPr lvl="0" algn="l">
              <a:lnSpc>
                <a:spcPct val="80000"/>
              </a:lnSpc>
              <a:spcBef>
                <a:spcPts val="0"/>
              </a:spcBef>
              <a:spcAft>
                <a:spcPts val="0"/>
              </a:spcAft>
              <a:buClr>
                <a:schemeClr val="dk1"/>
              </a:buClr>
              <a:buSzPts val="1200"/>
              <a:buNone/>
              <a:defRPr sz="1875" b="1" i="0">
                <a:solidFill>
                  <a:srgbClr val="FCFAF0"/>
                </a:solidFill>
                <a:latin typeface="Aktiv Grotesk" panose="020B0504020202020204" pitchFamily="34" charset="0"/>
                <a:ea typeface="Aktiv Grotesk" panose="020B0504020202020204" pitchFamily="34" charset="0"/>
                <a:cs typeface="Aktiv Grotesk" panose="020B0504020202020204" pitchFamily="34" charset="0"/>
              </a:defRPr>
            </a:lvl1pPr>
            <a:lvl2pPr lvl="1" algn="l">
              <a:lnSpc>
                <a:spcPct val="80000"/>
              </a:lnSpc>
              <a:spcBef>
                <a:spcPts val="0"/>
              </a:spcBef>
              <a:spcAft>
                <a:spcPts val="0"/>
              </a:spcAft>
              <a:buClr>
                <a:schemeClr val="dk1"/>
              </a:buClr>
              <a:buSzPts val="1200"/>
              <a:buNone/>
              <a:defRPr sz="1600">
                <a:solidFill>
                  <a:schemeClr val="dk1"/>
                </a:solidFill>
              </a:defRPr>
            </a:lvl2pPr>
            <a:lvl3pPr lvl="2" algn="l">
              <a:lnSpc>
                <a:spcPct val="80000"/>
              </a:lnSpc>
              <a:spcBef>
                <a:spcPts val="0"/>
              </a:spcBef>
              <a:spcAft>
                <a:spcPts val="0"/>
              </a:spcAft>
              <a:buClr>
                <a:schemeClr val="dk1"/>
              </a:buClr>
              <a:buSzPts val="1200"/>
              <a:buNone/>
              <a:defRPr sz="1600">
                <a:solidFill>
                  <a:schemeClr val="dk1"/>
                </a:solidFill>
              </a:defRPr>
            </a:lvl3pPr>
            <a:lvl4pPr lvl="3" algn="l">
              <a:lnSpc>
                <a:spcPct val="80000"/>
              </a:lnSpc>
              <a:spcBef>
                <a:spcPts val="0"/>
              </a:spcBef>
              <a:spcAft>
                <a:spcPts val="0"/>
              </a:spcAft>
              <a:buClr>
                <a:schemeClr val="dk1"/>
              </a:buClr>
              <a:buSzPts val="1200"/>
              <a:buNone/>
              <a:defRPr sz="1600">
                <a:solidFill>
                  <a:schemeClr val="dk1"/>
                </a:solidFill>
              </a:defRPr>
            </a:lvl4pPr>
            <a:lvl5pPr lvl="4" algn="l">
              <a:lnSpc>
                <a:spcPct val="80000"/>
              </a:lnSpc>
              <a:spcBef>
                <a:spcPts val="0"/>
              </a:spcBef>
              <a:spcAft>
                <a:spcPts val="0"/>
              </a:spcAft>
              <a:buClr>
                <a:schemeClr val="dk1"/>
              </a:buClr>
              <a:buSzPts val="1200"/>
              <a:buNone/>
              <a:defRPr sz="1600">
                <a:solidFill>
                  <a:schemeClr val="dk1"/>
                </a:solidFill>
              </a:defRPr>
            </a:lvl5pPr>
            <a:lvl6pPr lvl="5" algn="l">
              <a:lnSpc>
                <a:spcPct val="80000"/>
              </a:lnSpc>
              <a:spcBef>
                <a:spcPts val="0"/>
              </a:spcBef>
              <a:spcAft>
                <a:spcPts val="0"/>
              </a:spcAft>
              <a:buClr>
                <a:schemeClr val="dk1"/>
              </a:buClr>
              <a:buSzPts val="1200"/>
              <a:buNone/>
              <a:defRPr sz="1600">
                <a:solidFill>
                  <a:schemeClr val="dk1"/>
                </a:solidFill>
              </a:defRPr>
            </a:lvl6pPr>
            <a:lvl7pPr lvl="6" algn="l">
              <a:lnSpc>
                <a:spcPct val="80000"/>
              </a:lnSpc>
              <a:spcBef>
                <a:spcPts val="0"/>
              </a:spcBef>
              <a:spcAft>
                <a:spcPts val="0"/>
              </a:spcAft>
              <a:buClr>
                <a:schemeClr val="dk1"/>
              </a:buClr>
              <a:buSzPts val="1200"/>
              <a:buNone/>
              <a:defRPr sz="1600">
                <a:solidFill>
                  <a:schemeClr val="dk1"/>
                </a:solidFill>
              </a:defRPr>
            </a:lvl7pPr>
            <a:lvl8pPr lvl="7" algn="l">
              <a:lnSpc>
                <a:spcPct val="80000"/>
              </a:lnSpc>
              <a:spcBef>
                <a:spcPts val="0"/>
              </a:spcBef>
              <a:spcAft>
                <a:spcPts val="0"/>
              </a:spcAft>
              <a:buClr>
                <a:schemeClr val="dk1"/>
              </a:buClr>
              <a:buSzPts val="1200"/>
              <a:buNone/>
              <a:defRPr sz="1600">
                <a:solidFill>
                  <a:schemeClr val="dk1"/>
                </a:solidFill>
              </a:defRPr>
            </a:lvl8pPr>
            <a:lvl9pPr lvl="8" algn="l">
              <a:lnSpc>
                <a:spcPct val="80000"/>
              </a:lnSpc>
              <a:spcBef>
                <a:spcPts val="0"/>
              </a:spcBef>
              <a:spcAft>
                <a:spcPts val="0"/>
              </a:spcAft>
              <a:buClr>
                <a:schemeClr val="dk1"/>
              </a:buClr>
              <a:buSzPts val="1200"/>
              <a:buNone/>
              <a:defRPr sz="1600">
                <a:solidFill>
                  <a:schemeClr val="dk1"/>
                </a:solidFill>
              </a:defRPr>
            </a:lvl9pPr>
          </a:lstStyle>
          <a:p>
            <a:endParaRPr/>
          </a:p>
        </p:txBody>
      </p:sp>
      <p:sp>
        <p:nvSpPr>
          <p:cNvPr id="209" name="Google Shape;209;p18"/>
          <p:cNvSpPr txBox="1">
            <a:spLocks noGrp="1"/>
          </p:cNvSpPr>
          <p:nvPr>
            <p:ph type="title" idx="2"/>
          </p:nvPr>
        </p:nvSpPr>
        <p:spPr>
          <a:xfrm>
            <a:off x="694933" y="1792232"/>
            <a:ext cx="5181600" cy="2542400"/>
          </a:xfrm>
          <a:prstGeom prst="rect">
            <a:avLst/>
          </a:prstGeom>
          <a:noFill/>
          <a:ln>
            <a:noFill/>
          </a:ln>
        </p:spPr>
        <p:txBody>
          <a:bodyPr spcFirstLastPara="1" wrap="square" lIns="0" tIns="0" rIns="91425" bIns="0" anchor="t" anchorCtr="0">
            <a:noAutofit/>
          </a:bodyPr>
          <a:lstStyle>
            <a:lvl1pPr lvl="0" algn="l">
              <a:lnSpc>
                <a:spcPct val="100000"/>
              </a:lnSpc>
              <a:spcBef>
                <a:spcPts val="0"/>
              </a:spcBef>
              <a:spcAft>
                <a:spcPts val="0"/>
              </a:spcAft>
              <a:buSzPts val="5000"/>
              <a:buNone/>
              <a:defRPr sz="5333" b="1" i="0">
                <a:solidFill>
                  <a:srgbClr val="FCFAF0"/>
                </a:solidFill>
                <a:latin typeface="Starling Black" pitchFamily="2" charset="0"/>
              </a:defRPr>
            </a:lvl1pPr>
            <a:lvl2pPr lvl="1" algn="l">
              <a:lnSpc>
                <a:spcPct val="80000"/>
              </a:lnSpc>
              <a:spcBef>
                <a:spcPts val="0"/>
              </a:spcBef>
              <a:spcAft>
                <a:spcPts val="0"/>
              </a:spcAft>
              <a:buSzPts val="5000"/>
              <a:buNone/>
              <a:defRPr sz="6667"/>
            </a:lvl2pPr>
            <a:lvl3pPr lvl="2" algn="l">
              <a:lnSpc>
                <a:spcPct val="80000"/>
              </a:lnSpc>
              <a:spcBef>
                <a:spcPts val="0"/>
              </a:spcBef>
              <a:spcAft>
                <a:spcPts val="0"/>
              </a:spcAft>
              <a:buSzPts val="5000"/>
              <a:buNone/>
              <a:defRPr sz="6667"/>
            </a:lvl3pPr>
            <a:lvl4pPr lvl="3" algn="l">
              <a:lnSpc>
                <a:spcPct val="80000"/>
              </a:lnSpc>
              <a:spcBef>
                <a:spcPts val="0"/>
              </a:spcBef>
              <a:spcAft>
                <a:spcPts val="0"/>
              </a:spcAft>
              <a:buSzPts val="5000"/>
              <a:buNone/>
              <a:defRPr sz="6667"/>
            </a:lvl4pPr>
            <a:lvl5pPr lvl="4" algn="l">
              <a:lnSpc>
                <a:spcPct val="80000"/>
              </a:lnSpc>
              <a:spcBef>
                <a:spcPts val="0"/>
              </a:spcBef>
              <a:spcAft>
                <a:spcPts val="0"/>
              </a:spcAft>
              <a:buSzPts val="5000"/>
              <a:buNone/>
              <a:defRPr sz="6667"/>
            </a:lvl5pPr>
            <a:lvl6pPr lvl="5" algn="l">
              <a:lnSpc>
                <a:spcPct val="80000"/>
              </a:lnSpc>
              <a:spcBef>
                <a:spcPts val="0"/>
              </a:spcBef>
              <a:spcAft>
                <a:spcPts val="0"/>
              </a:spcAft>
              <a:buSzPts val="5000"/>
              <a:buNone/>
              <a:defRPr sz="6667"/>
            </a:lvl6pPr>
            <a:lvl7pPr lvl="6" algn="l">
              <a:lnSpc>
                <a:spcPct val="80000"/>
              </a:lnSpc>
              <a:spcBef>
                <a:spcPts val="0"/>
              </a:spcBef>
              <a:spcAft>
                <a:spcPts val="0"/>
              </a:spcAft>
              <a:buSzPts val="5000"/>
              <a:buNone/>
              <a:defRPr sz="6667"/>
            </a:lvl7pPr>
            <a:lvl8pPr lvl="7" algn="l">
              <a:lnSpc>
                <a:spcPct val="80000"/>
              </a:lnSpc>
              <a:spcBef>
                <a:spcPts val="0"/>
              </a:spcBef>
              <a:spcAft>
                <a:spcPts val="0"/>
              </a:spcAft>
              <a:buSzPts val="5000"/>
              <a:buNone/>
              <a:defRPr sz="6667"/>
            </a:lvl8pPr>
            <a:lvl9pPr lvl="8" algn="l">
              <a:lnSpc>
                <a:spcPct val="80000"/>
              </a:lnSpc>
              <a:spcBef>
                <a:spcPts val="0"/>
              </a:spcBef>
              <a:spcAft>
                <a:spcPts val="0"/>
              </a:spcAft>
              <a:buSzPts val="5000"/>
              <a:buNone/>
              <a:defRPr sz="6667"/>
            </a:lvl9pPr>
          </a:lstStyle>
          <a:p>
            <a:endParaRPr/>
          </a:p>
        </p:txBody>
      </p:sp>
      <p:pic>
        <p:nvPicPr>
          <p:cNvPr id="14" name="Graphic 13">
            <a:extLst>
              <a:ext uri="{FF2B5EF4-FFF2-40B4-BE49-F238E27FC236}">
                <a16:creationId xmlns:a16="http://schemas.microsoft.com/office/drawing/2014/main" id="{BA6A2E4B-CE09-1CA8-3AD1-07BDB91D2319}"/>
              </a:ext>
            </a:extLst>
          </p:cNvPr>
          <p:cNvPicPr>
            <a:picLocks noChangeAspect="1"/>
          </p:cNvPicPr>
          <p:nvPr userDrawn="1"/>
        </p:nvPicPr>
        <p:blipFill>
          <a:blip>
            <a:extLst>
              <a:ext uri="{96DAC541-7B7A-43D3-8B79-37D633B846F1}">
                <asvg:svgBlip xmlns:asvg="http://schemas.microsoft.com/office/drawing/2016/SVG/main" r:embed="rId2"/>
              </a:ext>
            </a:extLst>
          </a:blip>
          <a:srcRect l="53380" t="1" r="35717" b="71939"/>
          <a:stretch>
            <a:fillRect/>
          </a:stretch>
        </p:blipFill>
        <p:spPr>
          <a:xfrm>
            <a:off x="0" y="836220"/>
            <a:ext cx="3106548" cy="6021780"/>
          </a:xfrm>
          <a:prstGeom prst="rect">
            <a:avLst/>
          </a:prstGeom>
        </p:spPr>
      </p:pic>
      <p:sp>
        <p:nvSpPr>
          <p:cNvPr id="2" name="Rectangle 1">
            <a:extLst>
              <a:ext uri="{FF2B5EF4-FFF2-40B4-BE49-F238E27FC236}">
                <a16:creationId xmlns:a16="http://schemas.microsoft.com/office/drawing/2014/main" id="{2351C4F1-89DC-A862-DA1F-EFB65F00C796}"/>
              </a:ext>
            </a:extLst>
          </p:cNvPr>
          <p:cNvSpPr/>
          <p:nvPr userDrawn="1"/>
        </p:nvSpPr>
        <p:spPr>
          <a:xfrm>
            <a:off x="9922213" y="211206"/>
            <a:ext cx="2141407" cy="631264"/>
          </a:xfrm>
          <a:prstGeom prst="rect">
            <a:avLst/>
          </a:prstGeom>
          <a:solidFill>
            <a:srgbClr val="23232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88">
              <a:ln>
                <a:noFill/>
              </a:ln>
            </a:endParaRPr>
          </a:p>
        </p:txBody>
      </p:sp>
      <p:pic>
        <p:nvPicPr>
          <p:cNvPr id="6" name="Picture 5">
            <a:extLst>
              <a:ext uri="{FF2B5EF4-FFF2-40B4-BE49-F238E27FC236}">
                <a16:creationId xmlns:a16="http://schemas.microsoft.com/office/drawing/2014/main" id="{A332603D-21CF-D396-9AC8-4F3F4874FC28}"/>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0033908" y="367631"/>
            <a:ext cx="1792500" cy="207756"/>
          </a:xfrm>
          <a:prstGeom prst="rect">
            <a:avLst/>
          </a:prstGeom>
        </p:spPr>
      </p:pic>
    </p:spTree>
    <p:extLst>
      <p:ext uri="{BB962C8B-B14F-4D97-AF65-F5344CB8AC3E}">
        <p14:creationId xmlns:p14="http://schemas.microsoft.com/office/powerpoint/2010/main" val="12307111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Chart 2 1" preserve="1" userDrawn="1">
  <p:cSld name="1_Chart 2 1">
    <p:bg>
      <p:bgPr>
        <a:solidFill>
          <a:srgbClr val="1452E1"/>
        </a:solidFill>
        <a:effectLst/>
      </p:bgPr>
    </p:bg>
    <p:spTree>
      <p:nvGrpSpPr>
        <p:cNvPr id="1" name="Shape 204"/>
        <p:cNvGrpSpPr/>
        <p:nvPr/>
      </p:nvGrpSpPr>
      <p:grpSpPr>
        <a:xfrm>
          <a:off x="0" y="0"/>
          <a:ext cx="0" cy="0"/>
          <a:chOff x="0" y="0"/>
          <a:chExt cx="0" cy="0"/>
        </a:xfrm>
      </p:grpSpPr>
      <p:sp>
        <p:nvSpPr>
          <p:cNvPr id="208" name="Google Shape;208;p18"/>
          <p:cNvSpPr txBox="1">
            <a:spLocks noGrp="1"/>
          </p:cNvSpPr>
          <p:nvPr>
            <p:ph type="title"/>
          </p:nvPr>
        </p:nvSpPr>
        <p:spPr>
          <a:xfrm>
            <a:off x="707136" y="4608576"/>
            <a:ext cx="3828400" cy="536400"/>
          </a:xfrm>
          <a:prstGeom prst="rect">
            <a:avLst/>
          </a:prstGeom>
          <a:noFill/>
          <a:ln>
            <a:noFill/>
          </a:ln>
        </p:spPr>
        <p:txBody>
          <a:bodyPr spcFirstLastPara="1" wrap="square" lIns="0" tIns="0" rIns="91425" bIns="0" anchor="t" anchorCtr="0">
            <a:noAutofit/>
          </a:bodyPr>
          <a:lstStyle>
            <a:lvl1pPr lvl="0" algn="l">
              <a:lnSpc>
                <a:spcPct val="80000"/>
              </a:lnSpc>
              <a:spcBef>
                <a:spcPts val="0"/>
              </a:spcBef>
              <a:spcAft>
                <a:spcPts val="0"/>
              </a:spcAft>
              <a:buClr>
                <a:schemeClr val="dk1"/>
              </a:buClr>
              <a:buSzPts val="1200"/>
              <a:buNone/>
              <a:defRPr sz="1875" b="1" i="0">
                <a:solidFill>
                  <a:srgbClr val="FCFAF0"/>
                </a:solidFill>
                <a:latin typeface="Aktiv Grotesk" panose="020B0504020202020204" pitchFamily="34" charset="0"/>
                <a:ea typeface="Aktiv Grotesk" panose="020B0504020202020204" pitchFamily="34" charset="0"/>
                <a:cs typeface="Aktiv Grotesk" panose="020B0504020202020204" pitchFamily="34" charset="0"/>
              </a:defRPr>
            </a:lvl1pPr>
            <a:lvl2pPr lvl="1" algn="l">
              <a:lnSpc>
                <a:spcPct val="80000"/>
              </a:lnSpc>
              <a:spcBef>
                <a:spcPts val="0"/>
              </a:spcBef>
              <a:spcAft>
                <a:spcPts val="0"/>
              </a:spcAft>
              <a:buClr>
                <a:schemeClr val="dk1"/>
              </a:buClr>
              <a:buSzPts val="1200"/>
              <a:buNone/>
              <a:defRPr sz="1600">
                <a:solidFill>
                  <a:schemeClr val="dk1"/>
                </a:solidFill>
              </a:defRPr>
            </a:lvl2pPr>
            <a:lvl3pPr lvl="2" algn="l">
              <a:lnSpc>
                <a:spcPct val="80000"/>
              </a:lnSpc>
              <a:spcBef>
                <a:spcPts val="0"/>
              </a:spcBef>
              <a:spcAft>
                <a:spcPts val="0"/>
              </a:spcAft>
              <a:buClr>
                <a:schemeClr val="dk1"/>
              </a:buClr>
              <a:buSzPts val="1200"/>
              <a:buNone/>
              <a:defRPr sz="1600">
                <a:solidFill>
                  <a:schemeClr val="dk1"/>
                </a:solidFill>
              </a:defRPr>
            </a:lvl3pPr>
            <a:lvl4pPr lvl="3" algn="l">
              <a:lnSpc>
                <a:spcPct val="80000"/>
              </a:lnSpc>
              <a:spcBef>
                <a:spcPts val="0"/>
              </a:spcBef>
              <a:spcAft>
                <a:spcPts val="0"/>
              </a:spcAft>
              <a:buClr>
                <a:schemeClr val="dk1"/>
              </a:buClr>
              <a:buSzPts val="1200"/>
              <a:buNone/>
              <a:defRPr sz="1600">
                <a:solidFill>
                  <a:schemeClr val="dk1"/>
                </a:solidFill>
              </a:defRPr>
            </a:lvl4pPr>
            <a:lvl5pPr lvl="4" algn="l">
              <a:lnSpc>
                <a:spcPct val="80000"/>
              </a:lnSpc>
              <a:spcBef>
                <a:spcPts val="0"/>
              </a:spcBef>
              <a:spcAft>
                <a:spcPts val="0"/>
              </a:spcAft>
              <a:buClr>
                <a:schemeClr val="dk1"/>
              </a:buClr>
              <a:buSzPts val="1200"/>
              <a:buNone/>
              <a:defRPr sz="1600">
                <a:solidFill>
                  <a:schemeClr val="dk1"/>
                </a:solidFill>
              </a:defRPr>
            </a:lvl5pPr>
            <a:lvl6pPr lvl="5" algn="l">
              <a:lnSpc>
                <a:spcPct val="80000"/>
              </a:lnSpc>
              <a:spcBef>
                <a:spcPts val="0"/>
              </a:spcBef>
              <a:spcAft>
                <a:spcPts val="0"/>
              </a:spcAft>
              <a:buClr>
                <a:schemeClr val="dk1"/>
              </a:buClr>
              <a:buSzPts val="1200"/>
              <a:buNone/>
              <a:defRPr sz="1600">
                <a:solidFill>
                  <a:schemeClr val="dk1"/>
                </a:solidFill>
              </a:defRPr>
            </a:lvl6pPr>
            <a:lvl7pPr lvl="6" algn="l">
              <a:lnSpc>
                <a:spcPct val="80000"/>
              </a:lnSpc>
              <a:spcBef>
                <a:spcPts val="0"/>
              </a:spcBef>
              <a:spcAft>
                <a:spcPts val="0"/>
              </a:spcAft>
              <a:buClr>
                <a:schemeClr val="dk1"/>
              </a:buClr>
              <a:buSzPts val="1200"/>
              <a:buNone/>
              <a:defRPr sz="1600">
                <a:solidFill>
                  <a:schemeClr val="dk1"/>
                </a:solidFill>
              </a:defRPr>
            </a:lvl7pPr>
            <a:lvl8pPr lvl="7" algn="l">
              <a:lnSpc>
                <a:spcPct val="80000"/>
              </a:lnSpc>
              <a:spcBef>
                <a:spcPts val="0"/>
              </a:spcBef>
              <a:spcAft>
                <a:spcPts val="0"/>
              </a:spcAft>
              <a:buClr>
                <a:schemeClr val="dk1"/>
              </a:buClr>
              <a:buSzPts val="1200"/>
              <a:buNone/>
              <a:defRPr sz="1600">
                <a:solidFill>
                  <a:schemeClr val="dk1"/>
                </a:solidFill>
              </a:defRPr>
            </a:lvl8pPr>
            <a:lvl9pPr lvl="8" algn="l">
              <a:lnSpc>
                <a:spcPct val="80000"/>
              </a:lnSpc>
              <a:spcBef>
                <a:spcPts val="0"/>
              </a:spcBef>
              <a:spcAft>
                <a:spcPts val="0"/>
              </a:spcAft>
              <a:buClr>
                <a:schemeClr val="dk1"/>
              </a:buClr>
              <a:buSzPts val="1200"/>
              <a:buNone/>
              <a:defRPr sz="1600">
                <a:solidFill>
                  <a:schemeClr val="dk1"/>
                </a:solidFill>
              </a:defRPr>
            </a:lvl9pPr>
          </a:lstStyle>
          <a:p>
            <a:endParaRPr/>
          </a:p>
        </p:txBody>
      </p:sp>
      <p:sp>
        <p:nvSpPr>
          <p:cNvPr id="209" name="Google Shape;209;p18"/>
          <p:cNvSpPr txBox="1">
            <a:spLocks noGrp="1"/>
          </p:cNvSpPr>
          <p:nvPr>
            <p:ph type="title" idx="2"/>
          </p:nvPr>
        </p:nvSpPr>
        <p:spPr>
          <a:xfrm>
            <a:off x="694933" y="1792232"/>
            <a:ext cx="5181600" cy="2542400"/>
          </a:xfrm>
          <a:prstGeom prst="rect">
            <a:avLst/>
          </a:prstGeom>
          <a:noFill/>
          <a:ln>
            <a:noFill/>
          </a:ln>
        </p:spPr>
        <p:txBody>
          <a:bodyPr spcFirstLastPara="1" wrap="square" lIns="0" tIns="0" rIns="91425" bIns="0" anchor="t" anchorCtr="0">
            <a:noAutofit/>
          </a:bodyPr>
          <a:lstStyle>
            <a:lvl1pPr lvl="0" algn="l">
              <a:lnSpc>
                <a:spcPct val="100000"/>
              </a:lnSpc>
              <a:spcBef>
                <a:spcPts val="0"/>
              </a:spcBef>
              <a:spcAft>
                <a:spcPts val="0"/>
              </a:spcAft>
              <a:buSzPts val="5000"/>
              <a:buNone/>
              <a:defRPr sz="5333" b="1" i="0">
                <a:solidFill>
                  <a:srgbClr val="FCFAF0"/>
                </a:solidFill>
                <a:latin typeface="Starling Black" pitchFamily="2" charset="0"/>
              </a:defRPr>
            </a:lvl1pPr>
            <a:lvl2pPr lvl="1" algn="l">
              <a:lnSpc>
                <a:spcPct val="80000"/>
              </a:lnSpc>
              <a:spcBef>
                <a:spcPts val="0"/>
              </a:spcBef>
              <a:spcAft>
                <a:spcPts val="0"/>
              </a:spcAft>
              <a:buSzPts val="5000"/>
              <a:buNone/>
              <a:defRPr sz="6667"/>
            </a:lvl2pPr>
            <a:lvl3pPr lvl="2" algn="l">
              <a:lnSpc>
                <a:spcPct val="80000"/>
              </a:lnSpc>
              <a:spcBef>
                <a:spcPts val="0"/>
              </a:spcBef>
              <a:spcAft>
                <a:spcPts val="0"/>
              </a:spcAft>
              <a:buSzPts val="5000"/>
              <a:buNone/>
              <a:defRPr sz="6667"/>
            </a:lvl3pPr>
            <a:lvl4pPr lvl="3" algn="l">
              <a:lnSpc>
                <a:spcPct val="80000"/>
              </a:lnSpc>
              <a:spcBef>
                <a:spcPts val="0"/>
              </a:spcBef>
              <a:spcAft>
                <a:spcPts val="0"/>
              </a:spcAft>
              <a:buSzPts val="5000"/>
              <a:buNone/>
              <a:defRPr sz="6667"/>
            </a:lvl4pPr>
            <a:lvl5pPr lvl="4" algn="l">
              <a:lnSpc>
                <a:spcPct val="80000"/>
              </a:lnSpc>
              <a:spcBef>
                <a:spcPts val="0"/>
              </a:spcBef>
              <a:spcAft>
                <a:spcPts val="0"/>
              </a:spcAft>
              <a:buSzPts val="5000"/>
              <a:buNone/>
              <a:defRPr sz="6667"/>
            </a:lvl5pPr>
            <a:lvl6pPr lvl="5" algn="l">
              <a:lnSpc>
                <a:spcPct val="80000"/>
              </a:lnSpc>
              <a:spcBef>
                <a:spcPts val="0"/>
              </a:spcBef>
              <a:spcAft>
                <a:spcPts val="0"/>
              </a:spcAft>
              <a:buSzPts val="5000"/>
              <a:buNone/>
              <a:defRPr sz="6667"/>
            </a:lvl6pPr>
            <a:lvl7pPr lvl="6" algn="l">
              <a:lnSpc>
                <a:spcPct val="80000"/>
              </a:lnSpc>
              <a:spcBef>
                <a:spcPts val="0"/>
              </a:spcBef>
              <a:spcAft>
                <a:spcPts val="0"/>
              </a:spcAft>
              <a:buSzPts val="5000"/>
              <a:buNone/>
              <a:defRPr sz="6667"/>
            </a:lvl7pPr>
            <a:lvl8pPr lvl="7" algn="l">
              <a:lnSpc>
                <a:spcPct val="80000"/>
              </a:lnSpc>
              <a:spcBef>
                <a:spcPts val="0"/>
              </a:spcBef>
              <a:spcAft>
                <a:spcPts val="0"/>
              </a:spcAft>
              <a:buSzPts val="5000"/>
              <a:buNone/>
              <a:defRPr sz="6667"/>
            </a:lvl8pPr>
            <a:lvl9pPr lvl="8" algn="l">
              <a:lnSpc>
                <a:spcPct val="80000"/>
              </a:lnSpc>
              <a:spcBef>
                <a:spcPts val="0"/>
              </a:spcBef>
              <a:spcAft>
                <a:spcPts val="0"/>
              </a:spcAft>
              <a:buSzPts val="5000"/>
              <a:buNone/>
              <a:defRPr sz="6667"/>
            </a:lvl9pPr>
          </a:lstStyle>
          <a:p>
            <a:endParaRPr/>
          </a:p>
        </p:txBody>
      </p:sp>
      <p:sp>
        <p:nvSpPr>
          <p:cNvPr id="3" name="Picture Placeholder 3">
            <a:extLst>
              <a:ext uri="{FF2B5EF4-FFF2-40B4-BE49-F238E27FC236}">
                <a16:creationId xmlns:a16="http://schemas.microsoft.com/office/drawing/2014/main" id="{17E7769A-A97B-8220-88DD-78704B5FDEBD}"/>
              </a:ext>
            </a:extLst>
          </p:cNvPr>
          <p:cNvSpPr>
            <a:spLocks noGrp="1"/>
          </p:cNvSpPr>
          <p:nvPr>
            <p:ph type="pic" sz="quarter" idx="13"/>
          </p:nvPr>
        </p:nvSpPr>
        <p:spPr>
          <a:xfrm>
            <a:off x="5385611" y="1"/>
            <a:ext cx="6816719" cy="6858000"/>
          </a:xfrm>
          <a:custGeom>
            <a:avLst/>
            <a:gdLst>
              <a:gd name="csX0" fmla="*/ 1324323 w 6536848"/>
              <a:gd name="csY0" fmla="*/ 0 h 6191795"/>
              <a:gd name="csX1" fmla="*/ 6536848 w 6536848"/>
              <a:gd name="csY1" fmla="*/ 0 h 6191795"/>
              <a:gd name="csX2" fmla="*/ 6536848 w 6536848"/>
              <a:gd name="csY2" fmla="*/ 6191795 h 6191795"/>
              <a:gd name="csX3" fmla="*/ 0 w 6536848"/>
              <a:gd name="csY3" fmla="*/ 6191795 h 6191795"/>
              <a:gd name="csX0" fmla="*/ 1324323 w 6536848"/>
              <a:gd name="csY0" fmla="*/ 9325 h 6201120"/>
              <a:gd name="csX1" fmla="*/ 5445824 w 6536848"/>
              <a:gd name="csY1" fmla="*/ 0 h 6201120"/>
              <a:gd name="csX2" fmla="*/ 6536848 w 6536848"/>
              <a:gd name="csY2" fmla="*/ 6201120 h 6201120"/>
              <a:gd name="csX3" fmla="*/ 0 w 6536848"/>
              <a:gd name="csY3" fmla="*/ 6201120 h 6201120"/>
              <a:gd name="csX4" fmla="*/ 1324323 w 6536848"/>
              <a:gd name="csY4" fmla="*/ 9325 h 6201120"/>
              <a:gd name="csX0" fmla="*/ 1324323 w 6536848"/>
              <a:gd name="csY0" fmla="*/ 0 h 6191795"/>
              <a:gd name="csX1" fmla="*/ 6145199 w 6536848"/>
              <a:gd name="csY1" fmla="*/ 9325 h 6191795"/>
              <a:gd name="csX2" fmla="*/ 6536848 w 6536848"/>
              <a:gd name="csY2" fmla="*/ 6191795 h 6191795"/>
              <a:gd name="csX3" fmla="*/ 0 w 6536848"/>
              <a:gd name="csY3" fmla="*/ 6191795 h 6191795"/>
              <a:gd name="csX4" fmla="*/ 1324323 w 6536848"/>
              <a:gd name="csY4" fmla="*/ 0 h 6191795"/>
              <a:gd name="csX0" fmla="*/ 1324323 w 6145199"/>
              <a:gd name="csY0" fmla="*/ 0 h 6201120"/>
              <a:gd name="csX1" fmla="*/ 6145199 w 6145199"/>
              <a:gd name="csY1" fmla="*/ 9325 h 6201120"/>
              <a:gd name="csX2" fmla="*/ 5557724 w 6145199"/>
              <a:gd name="csY2" fmla="*/ 6201120 h 6201120"/>
              <a:gd name="csX3" fmla="*/ 0 w 6145199"/>
              <a:gd name="csY3" fmla="*/ 6191795 h 6201120"/>
              <a:gd name="csX4" fmla="*/ 1324323 w 6145199"/>
              <a:gd name="csY4" fmla="*/ 0 h 6201120"/>
              <a:gd name="csX0" fmla="*/ 1324323 w 6154524"/>
              <a:gd name="csY0" fmla="*/ 0 h 6191795"/>
              <a:gd name="csX1" fmla="*/ 6145199 w 6154524"/>
              <a:gd name="csY1" fmla="*/ 9325 h 6191795"/>
              <a:gd name="csX2" fmla="*/ 6154524 w 6154524"/>
              <a:gd name="csY2" fmla="*/ 6191795 h 6191795"/>
              <a:gd name="csX3" fmla="*/ 0 w 6154524"/>
              <a:gd name="csY3" fmla="*/ 6191795 h 6191795"/>
              <a:gd name="csX4" fmla="*/ 1324323 w 6154524"/>
              <a:gd name="csY4" fmla="*/ 0 h 6191795"/>
            </a:gdLst>
            <a:ahLst/>
            <a:cxnLst>
              <a:cxn ang="0">
                <a:pos x="csX0" y="csY0"/>
              </a:cxn>
              <a:cxn ang="0">
                <a:pos x="csX1" y="csY1"/>
              </a:cxn>
              <a:cxn ang="0">
                <a:pos x="csX2" y="csY2"/>
              </a:cxn>
              <a:cxn ang="0">
                <a:pos x="csX3" y="csY3"/>
              </a:cxn>
              <a:cxn ang="0">
                <a:pos x="csX4" y="csY4"/>
              </a:cxn>
            </a:cxnLst>
            <a:rect l="l" t="t" r="r" b="b"/>
            <a:pathLst>
              <a:path w="6154524" h="6191795">
                <a:moveTo>
                  <a:pt x="1324323" y="0"/>
                </a:moveTo>
                <a:lnTo>
                  <a:pt x="6145199" y="9325"/>
                </a:lnTo>
                <a:cubicBezTo>
                  <a:pt x="6148307" y="2070148"/>
                  <a:pt x="6151416" y="4130972"/>
                  <a:pt x="6154524" y="6191795"/>
                </a:cubicBezTo>
                <a:lnTo>
                  <a:pt x="0" y="6191795"/>
                </a:lnTo>
                <a:lnTo>
                  <a:pt x="1324323" y="0"/>
                </a:lnTo>
                <a:close/>
              </a:path>
            </a:pathLst>
          </a:custGeom>
          <a:solidFill>
            <a:schemeClr val="tx1">
              <a:lumMod val="50000"/>
              <a:lumOff val="50000"/>
            </a:schemeClr>
          </a:solidFill>
        </p:spPr>
        <p:txBody>
          <a:bodyPr wrap="square">
            <a:noAutofit/>
          </a:bodyPr>
          <a:lstStyle>
            <a:lvl1pPr algn="ctr">
              <a:defRPr b="0" i="0">
                <a:latin typeface="Aktiv Grotesk" panose="020B0504020202020204" pitchFamily="34" charset="0"/>
              </a:defRPr>
            </a:lvl1pPr>
          </a:lstStyle>
          <a:p>
            <a:endParaRPr lang="en-US"/>
          </a:p>
        </p:txBody>
      </p:sp>
      <p:pic>
        <p:nvPicPr>
          <p:cNvPr id="5" name="Picture 4">
            <a:extLst>
              <a:ext uri="{FF2B5EF4-FFF2-40B4-BE49-F238E27FC236}">
                <a16:creationId xmlns:a16="http://schemas.microsoft.com/office/drawing/2014/main" id="{7A152166-BA2F-0F9D-0B31-2DE246B7367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93952" y="367631"/>
            <a:ext cx="1792500" cy="207756"/>
          </a:xfrm>
          <a:prstGeom prst="rect">
            <a:avLst/>
          </a:prstGeom>
        </p:spPr>
      </p:pic>
    </p:spTree>
    <p:extLst>
      <p:ext uri="{BB962C8B-B14F-4D97-AF65-F5344CB8AC3E}">
        <p14:creationId xmlns:p14="http://schemas.microsoft.com/office/powerpoint/2010/main" val="8697070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Article 3col">
    <p:bg>
      <p:bgPr>
        <a:solidFill>
          <a:srgbClr val="232323"/>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63CC0A61-D03D-48B2-FC2A-556CAE78999C}"/>
              </a:ext>
            </a:extLst>
          </p:cNvPr>
          <p:cNvSpPr txBox="1">
            <a:spLocks/>
          </p:cNvSpPr>
          <p:nvPr userDrawn="1"/>
        </p:nvSpPr>
        <p:spPr>
          <a:xfrm>
            <a:off x="693961" y="809114"/>
            <a:ext cx="6866364" cy="576137"/>
          </a:xfrm>
          <a:prstGeom prst="rect">
            <a:avLst/>
          </a:prstGeom>
        </p:spPr>
        <p:txBody>
          <a:bodyPr lIns="0" tIns="0" rIns="0" bIns="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0000"/>
              </a:buClr>
              <a:buFontTx/>
              <a:buNone/>
              <a:defRPr sz="6000" b="1" i="0" u="none" strike="noStrike" cap="none">
                <a:solidFill>
                  <a:srgbClr val="1452E1"/>
                </a:solidFill>
                <a:latin typeface="Starling Black" pitchFamily="2" charset="0"/>
                <a:ea typeface="Aktiv Grotesk" panose="020B0504020202020204" pitchFamily="34" charset="0"/>
                <a:cs typeface="Aktiv Grotesk" panose="020B0504020202020204" pitchFamily="34" charset="0"/>
                <a:sym typeface="Arial"/>
              </a:defRPr>
            </a:lvl1pPr>
            <a:lvl2pPr marL="596900" marR="0" lvl="1" indent="0" algn="l" rtl="0">
              <a:lnSpc>
                <a:spcPct val="100000"/>
              </a:lnSpc>
              <a:spcBef>
                <a:spcPts val="0"/>
              </a:spcBef>
              <a:spcAft>
                <a:spcPts val="0"/>
              </a:spcAft>
              <a:buClr>
                <a:srgbClr val="000000"/>
              </a:buClr>
              <a:buFontTx/>
              <a:buNone/>
              <a:defRPr sz="1600" b="0" i="0" u="none" strike="noStrike" cap="none">
                <a:solidFill>
                  <a:schemeClr val="bg1"/>
                </a:solidFill>
                <a:latin typeface="Aktiv Grotesk" panose="020B0504020202020204" pitchFamily="34" charset="0"/>
                <a:ea typeface="Aktiv Grotesk" panose="020B0504020202020204" pitchFamily="34" charset="0"/>
                <a:cs typeface="Aktiv Grotesk" panose="020B0504020202020204" pitchFamily="34" charset="0"/>
                <a:sym typeface="Arial"/>
              </a:defRPr>
            </a:lvl2pPr>
            <a:lvl3pPr marL="1054100" marR="0" lvl="2" indent="0" algn="l" rtl="0">
              <a:lnSpc>
                <a:spcPct val="100000"/>
              </a:lnSpc>
              <a:spcBef>
                <a:spcPts val="0"/>
              </a:spcBef>
              <a:spcAft>
                <a:spcPts val="0"/>
              </a:spcAft>
              <a:buClr>
                <a:srgbClr val="000000"/>
              </a:buClr>
              <a:buFontTx/>
              <a:buNone/>
              <a:defRPr sz="1600" b="0" i="0" u="none" strike="noStrike" cap="none">
                <a:solidFill>
                  <a:schemeClr val="bg1"/>
                </a:solidFill>
                <a:latin typeface="Aktiv Grotesk" panose="020B0504020202020204" pitchFamily="34" charset="0"/>
                <a:ea typeface="Aktiv Grotesk" panose="020B0504020202020204" pitchFamily="34" charset="0"/>
                <a:cs typeface="Aktiv Grotesk" panose="020B0504020202020204" pitchFamily="34" charset="0"/>
                <a:sym typeface="Arial"/>
              </a:defRPr>
            </a:lvl3pPr>
            <a:lvl4pPr marL="1511300" marR="0" lvl="3" indent="0" algn="l" rtl="0">
              <a:lnSpc>
                <a:spcPct val="100000"/>
              </a:lnSpc>
              <a:spcBef>
                <a:spcPts val="0"/>
              </a:spcBef>
              <a:spcAft>
                <a:spcPts val="0"/>
              </a:spcAft>
              <a:buClr>
                <a:srgbClr val="000000"/>
              </a:buClr>
              <a:buFontTx/>
              <a:buNone/>
              <a:defRPr sz="1600" b="0" i="0" u="none" strike="noStrike" cap="none">
                <a:solidFill>
                  <a:schemeClr val="bg1"/>
                </a:solidFill>
                <a:latin typeface="Aktiv Grotesk" panose="020B0504020202020204" pitchFamily="34" charset="0"/>
                <a:ea typeface="Aktiv Grotesk" panose="020B0504020202020204" pitchFamily="34" charset="0"/>
                <a:cs typeface="Aktiv Grotesk" panose="020B0504020202020204" pitchFamily="34" charset="0"/>
                <a:sym typeface="Arial"/>
              </a:defRPr>
            </a:lvl4pPr>
            <a:lvl5pPr marL="1968500" marR="0" lvl="4" indent="0" algn="l" rtl="0">
              <a:lnSpc>
                <a:spcPct val="100000"/>
              </a:lnSpc>
              <a:spcBef>
                <a:spcPts val="0"/>
              </a:spcBef>
              <a:spcAft>
                <a:spcPts val="0"/>
              </a:spcAft>
              <a:buClr>
                <a:srgbClr val="000000"/>
              </a:buClr>
              <a:buFontTx/>
              <a:buNone/>
              <a:defRPr sz="1600" b="0" i="0" u="none" strike="noStrike" cap="none">
                <a:solidFill>
                  <a:schemeClr val="bg1"/>
                </a:solidFill>
                <a:latin typeface="Aktiv Grotesk" panose="020B0504020202020204" pitchFamily="34" charset="0"/>
                <a:ea typeface="Aktiv Grotesk" panose="020B0504020202020204" pitchFamily="34" charset="0"/>
                <a:cs typeface="Aktiv Grotesk" panose="020B0504020202020204" pitchFamily="34" charset="0"/>
                <a:sym typeface="Arial"/>
              </a:defRPr>
            </a:lvl5pPr>
            <a:lvl6pPr marR="0" lvl="5" algn="l" rtl="0">
              <a:lnSpc>
                <a:spcPct val="100000"/>
              </a:lnSpc>
              <a:spcBef>
                <a:spcPts val="0"/>
              </a:spcBef>
              <a:spcAft>
                <a:spcPts val="0"/>
              </a:spcAft>
              <a:buClr>
                <a:srgbClr val="000000"/>
              </a:buClr>
              <a:buFont typeface="Arial"/>
              <a:defRPr sz="1991"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91"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91"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91" b="0" i="0" u="none" strike="noStrike" cap="none">
                <a:solidFill>
                  <a:srgbClr val="000000"/>
                </a:solidFill>
                <a:latin typeface="Arial"/>
                <a:ea typeface="Arial"/>
                <a:cs typeface="Arial"/>
                <a:sym typeface="Arial"/>
              </a:defRPr>
            </a:lvl9pPr>
          </a:lstStyle>
          <a:p>
            <a:r>
              <a:rPr lang="en-GB" sz="4219" kern="0">
                <a:solidFill>
                  <a:schemeClr val="bg1"/>
                </a:solidFill>
              </a:rPr>
              <a:t>Prompts for WARC AI</a:t>
            </a:r>
            <a:endParaRPr lang="en-CN" sz="4219" kern="0">
              <a:solidFill>
                <a:schemeClr val="bg1"/>
              </a:solidFill>
            </a:endParaRPr>
          </a:p>
        </p:txBody>
      </p:sp>
      <p:sp>
        <p:nvSpPr>
          <p:cNvPr id="16" name="Rounded Rectangle 15">
            <a:extLst>
              <a:ext uri="{FF2B5EF4-FFF2-40B4-BE49-F238E27FC236}">
                <a16:creationId xmlns:a16="http://schemas.microsoft.com/office/drawing/2014/main" id="{5888645A-6780-CA84-98B8-8F6E3155C8DD}"/>
              </a:ext>
            </a:extLst>
          </p:cNvPr>
          <p:cNvSpPr/>
          <p:nvPr userDrawn="1"/>
        </p:nvSpPr>
        <p:spPr>
          <a:xfrm>
            <a:off x="693961" y="1760246"/>
            <a:ext cx="5978129" cy="576137"/>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88" b="0" i="0">
              <a:latin typeface="Aktiv Grotesk" panose="020B0504020202020204" pitchFamily="34" charset="0"/>
            </a:endParaRPr>
          </a:p>
        </p:txBody>
      </p:sp>
      <p:pic>
        <p:nvPicPr>
          <p:cNvPr id="17" name="Picture 16">
            <a:extLst>
              <a:ext uri="{FF2B5EF4-FFF2-40B4-BE49-F238E27FC236}">
                <a16:creationId xmlns:a16="http://schemas.microsoft.com/office/drawing/2014/main" id="{4FE48884-81C9-BD71-4CE1-86C767BC3C8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02640" y="1828294"/>
            <a:ext cx="440042" cy="440042"/>
          </a:xfrm>
          <a:prstGeom prst="rect">
            <a:avLst/>
          </a:prstGeom>
        </p:spPr>
      </p:pic>
      <p:sp>
        <p:nvSpPr>
          <p:cNvPr id="23" name="Text Placeholder 16">
            <a:extLst>
              <a:ext uri="{FF2B5EF4-FFF2-40B4-BE49-F238E27FC236}">
                <a16:creationId xmlns:a16="http://schemas.microsoft.com/office/drawing/2014/main" id="{D00860AD-AE75-7E75-010A-373E1A493998}"/>
              </a:ext>
            </a:extLst>
          </p:cNvPr>
          <p:cNvSpPr>
            <a:spLocks noGrp="1"/>
          </p:cNvSpPr>
          <p:nvPr>
            <p:ph type="body" sz="quarter" idx="13"/>
          </p:nvPr>
        </p:nvSpPr>
        <p:spPr>
          <a:xfrm>
            <a:off x="693961" y="2884712"/>
            <a:ext cx="5978129" cy="381000"/>
          </a:xfrm>
          <a:prstGeom prst="rect">
            <a:avLst/>
          </a:prstGeom>
        </p:spPr>
        <p:txBody>
          <a:bodyPr lIns="0"/>
          <a:lstStyle>
            <a:lvl1pPr marL="0">
              <a:defRPr sz="2250"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vl2pPr>
              <a:defRPr sz="1500" b="0" i="0">
                <a:latin typeface="Aktiv Grotesk" panose="020B0504020202020204" pitchFamily="34" charset="0"/>
                <a:ea typeface="Aktiv Grotesk" panose="020B0504020202020204" pitchFamily="34" charset="0"/>
                <a:cs typeface="Aktiv Grotesk" panose="020B0504020202020204" pitchFamily="34" charset="0"/>
              </a:defRPr>
            </a:lvl2pPr>
            <a:lvl3pPr>
              <a:defRPr sz="1500" b="0" i="0">
                <a:latin typeface="Aktiv Grotesk" panose="020B0504020202020204" pitchFamily="34" charset="0"/>
                <a:ea typeface="Aktiv Grotesk" panose="020B0504020202020204" pitchFamily="34" charset="0"/>
                <a:cs typeface="Aktiv Grotesk" panose="020B0504020202020204" pitchFamily="34" charset="0"/>
              </a:defRPr>
            </a:lvl3pPr>
            <a:lvl4pPr>
              <a:defRPr sz="1500" b="0" i="0">
                <a:latin typeface="Aktiv Grotesk" panose="020B0504020202020204" pitchFamily="34" charset="0"/>
                <a:ea typeface="Aktiv Grotesk" panose="020B0504020202020204" pitchFamily="34" charset="0"/>
                <a:cs typeface="Aktiv Grotesk" panose="020B0504020202020204" pitchFamily="34" charset="0"/>
              </a:defRPr>
            </a:lvl4pPr>
            <a:lvl5pPr>
              <a:defRPr sz="1500" b="0" i="0">
                <a:latin typeface="Aktiv Grotesk" panose="020B0504020202020204" pitchFamily="34" charset="0"/>
                <a:ea typeface="Aktiv Grotesk" panose="020B0504020202020204" pitchFamily="34" charset="0"/>
                <a:cs typeface="Aktiv Grotesk" panose="020B0504020202020204" pitchFamily="34" charset="0"/>
              </a:defRPr>
            </a:lvl5pPr>
          </a:lstStyle>
          <a:p>
            <a:pPr lvl="0"/>
            <a:endParaRPr lang="en-US"/>
          </a:p>
        </p:txBody>
      </p:sp>
      <p:sp>
        <p:nvSpPr>
          <p:cNvPr id="24" name="Text Placeholder 16">
            <a:extLst>
              <a:ext uri="{FF2B5EF4-FFF2-40B4-BE49-F238E27FC236}">
                <a16:creationId xmlns:a16="http://schemas.microsoft.com/office/drawing/2014/main" id="{1C78330B-5B25-04AC-9761-09ABA4871216}"/>
              </a:ext>
            </a:extLst>
          </p:cNvPr>
          <p:cNvSpPr>
            <a:spLocks noGrp="1"/>
          </p:cNvSpPr>
          <p:nvPr>
            <p:ph type="body" sz="quarter" idx="14"/>
          </p:nvPr>
        </p:nvSpPr>
        <p:spPr>
          <a:xfrm>
            <a:off x="693962" y="3669307"/>
            <a:ext cx="5978128" cy="381000"/>
          </a:xfrm>
          <a:prstGeom prst="rect">
            <a:avLst/>
          </a:prstGeom>
        </p:spPr>
        <p:txBody>
          <a:bodyPr lIns="0"/>
          <a:lstStyle>
            <a:lvl1pPr marL="0">
              <a:defRPr sz="2250"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vl2pPr>
              <a:defRPr sz="1500" b="0" i="0">
                <a:latin typeface="Aktiv Grotesk" panose="020B0504020202020204" pitchFamily="34" charset="0"/>
                <a:ea typeface="Aktiv Grotesk" panose="020B0504020202020204" pitchFamily="34" charset="0"/>
                <a:cs typeface="Aktiv Grotesk" panose="020B0504020202020204" pitchFamily="34" charset="0"/>
              </a:defRPr>
            </a:lvl2pPr>
            <a:lvl3pPr>
              <a:defRPr sz="1500" b="0" i="0">
                <a:latin typeface="Aktiv Grotesk" panose="020B0504020202020204" pitchFamily="34" charset="0"/>
                <a:ea typeface="Aktiv Grotesk" panose="020B0504020202020204" pitchFamily="34" charset="0"/>
                <a:cs typeface="Aktiv Grotesk" panose="020B0504020202020204" pitchFamily="34" charset="0"/>
              </a:defRPr>
            </a:lvl3pPr>
            <a:lvl4pPr>
              <a:defRPr sz="1500" b="0" i="0">
                <a:latin typeface="Aktiv Grotesk" panose="020B0504020202020204" pitchFamily="34" charset="0"/>
                <a:ea typeface="Aktiv Grotesk" panose="020B0504020202020204" pitchFamily="34" charset="0"/>
                <a:cs typeface="Aktiv Grotesk" panose="020B0504020202020204" pitchFamily="34" charset="0"/>
              </a:defRPr>
            </a:lvl4pPr>
            <a:lvl5pPr>
              <a:defRPr sz="1500" b="0" i="0">
                <a:latin typeface="Aktiv Grotesk" panose="020B0504020202020204" pitchFamily="34" charset="0"/>
                <a:ea typeface="Aktiv Grotesk" panose="020B0504020202020204" pitchFamily="34" charset="0"/>
                <a:cs typeface="Aktiv Grotesk" panose="020B0504020202020204" pitchFamily="34" charset="0"/>
              </a:defRPr>
            </a:lvl5pPr>
          </a:lstStyle>
          <a:p>
            <a:pPr lvl="0"/>
            <a:endParaRPr lang="en-US"/>
          </a:p>
        </p:txBody>
      </p:sp>
      <p:sp>
        <p:nvSpPr>
          <p:cNvPr id="25" name="Text Placeholder 16">
            <a:extLst>
              <a:ext uri="{FF2B5EF4-FFF2-40B4-BE49-F238E27FC236}">
                <a16:creationId xmlns:a16="http://schemas.microsoft.com/office/drawing/2014/main" id="{739C2DE1-C4A6-6760-E577-8AB46B19F9E1}"/>
              </a:ext>
            </a:extLst>
          </p:cNvPr>
          <p:cNvSpPr>
            <a:spLocks noGrp="1"/>
          </p:cNvSpPr>
          <p:nvPr>
            <p:ph type="body" sz="quarter" idx="15"/>
          </p:nvPr>
        </p:nvSpPr>
        <p:spPr>
          <a:xfrm>
            <a:off x="693962" y="4453901"/>
            <a:ext cx="5978128" cy="381000"/>
          </a:xfrm>
          <a:prstGeom prst="rect">
            <a:avLst/>
          </a:prstGeom>
        </p:spPr>
        <p:txBody>
          <a:bodyPr lIns="0"/>
          <a:lstStyle>
            <a:lvl1pPr marL="0">
              <a:defRPr sz="2250" b="0" i="0">
                <a:solidFill>
                  <a:schemeClr val="bg1"/>
                </a:solidFill>
                <a:latin typeface="Aktiv Grotesk" panose="020B0504020202020204" pitchFamily="34" charset="0"/>
                <a:ea typeface="Aktiv Grotesk" panose="020B0504020202020204" pitchFamily="34" charset="0"/>
                <a:cs typeface="Aktiv Grotesk" panose="020B0504020202020204" pitchFamily="34" charset="0"/>
              </a:defRPr>
            </a:lvl1pPr>
            <a:lvl2pPr>
              <a:defRPr sz="1500" b="0" i="0">
                <a:latin typeface="Aktiv Grotesk" panose="020B0504020202020204" pitchFamily="34" charset="0"/>
                <a:ea typeface="Aktiv Grotesk" panose="020B0504020202020204" pitchFamily="34" charset="0"/>
                <a:cs typeface="Aktiv Grotesk" panose="020B0504020202020204" pitchFamily="34" charset="0"/>
              </a:defRPr>
            </a:lvl2pPr>
            <a:lvl3pPr>
              <a:defRPr sz="1500" b="0" i="0">
                <a:latin typeface="Aktiv Grotesk" panose="020B0504020202020204" pitchFamily="34" charset="0"/>
                <a:ea typeface="Aktiv Grotesk" panose="020B0504020202020204" pitchFamily="34" charset="0"/>
                <a:cs typeface="Aktiv Grotesk" panose="020B0504020202020204" pitchFamily="34" charset="0"/>
              </a:defRPr>
            </a:lvl3pPr>
            <a:lvl4pPr>
              <a:defRPr sz="1500" b="0" i="0">
                <a:latin typeface="Aktiv Grotesk" panose="020B0504020202020204" pitchFamily="34" charset="0"/>
                <a:ea typeface="Aktiv Grotesk" panose="020B0504020202020204" pitchFamily="34" charset="0"/>
                <a:cs typeface="Aktiv Grotesk" panose="020B0504020202020204" pitchFamily="34" charset="0"/>
              </a:defRPr>
            </a:lvl4pPr>
            <a:lvl5pPr>
              <a:defRPr sz="1500" b="0" i="0">
                <a:latin typeface="Aktiv Grotesk" panose="020B0504020202020204" pitchFamily="34" charset="0"/>
                <a:ea typeface="Aktiv Grotesk" panose="020B0504020202020204" pitchFamily="34" charset="0"/>
                <a:cs typeface="Aktiv Grotesk" panose="020B0504020202020204" pitchFamily="34" charset="0"/>
              </a:defRPr>
            </a:lvl5pPr>
          </a:lstStyle>
          <a:p>
            <a:pPr lvl="0"/>
            <a:endParaRPr lang="en-US"/>
          </a:p>
        </p:txBody>
      </p:sp>
      <p:pic>
        <p:nvPicPr>
          <p:cNvPr id="3" name="Picture 2">
            <a:extLst>
              <a:ext uri="{FF2B5EF4-FFF2-40B4-BE49-F238E27FC236}">
                <a16:creationId xmlns:a16="http://schemas.microsoft.com/office/drawing/2014/main" id="{CA6AB9AA-D82C-6ABA-72C9-5284BDA6BE1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0033908" y="367631"/>
            <a:ext cx="1792500" cy="207756"/>
          </a:xfrm>
          <a:prstGeom prst="rect">
            <a:avLst/>
          </a:prstGeom>
        </p:spPr>
      </p:pic>
    </p:spTree>
    <p:extLst>
      <p:ext uri="{BB962C8B-B14F-4D97-AF65-F5344CB8AC3E}">
        <p14:creationId xmlns:p14="http://schemas.microsoft.com/office/powerpoint/2010/main" val="4208181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image" Target="../media/image1.png"/><Relationship Id="rId2" Type="http://schemas.openxmlformats.org/officeDocument/2006/relationships/slideLayout" Target="../slideLayouts/slideLayout14.xml"/><Relationship Id="rId16"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F8001D-542B-7860-8892-E7A9C89252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95BE25-0519-76E1-6359-71C628EAFB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872F30-959B-CD7E-EC88-B9213AD085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977A22-B82B-D14B-92D2-16B01BD129E1}" type="datetimeFigureOut">
              <a:rPr lang="en-US" smtClean="0"/>
              <a:t>6/26/2026</a:t>
            </a:fld>
            <a:endParaRPr lang="en-US"/>
          </a:p>
        </p:txBody>
      </p:sp>
      <p:sp>
        <p:nvSpPr>
          <p:cNvPr id="5" name="Footer Placeholder 4">
            <a:extLst>
              <a:ext uri="{FF2B5EF4-FFF2-40B4-BE49-F238E27FC236}">
                <a16:creationId xmlns:a16="http://schemas.microsoft.com/office/drawing/2014/main" id="{4EAF8AAD-B97E-74BD-088A-C338ECE1BE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2C17665-6DCE-62D5-53BC-3A5A2803CA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394AFE-6D53-2444-9C49-92FE9BA705D4}" type="slidenum">
              <a:rPr lang="en-US" smtClean="0"/>
              <a:t>‹#›</a:t>
            </a:fld>
            <a:endParaRPr lang="en-US"/>
          </a:p>
        </p:txBody>
      </p:sp>
    </p:spTree>
    <p:extLst>
      <p:ext uri="{BB962C8B-B14F-4D97-AF65-F5344CB8AC3E}">
        <p14:creationId xmlns:p14="http://schemas.microsoft.com/office/powerpoint/2010/main" val="29267623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CFAF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C54C62-4816-FC24-BA27-9154F5B0B3C8}"/>
              </a:ext>
            </a:extLst>
          </p:cNvPr>
          <p:cNvPicPr>
            <a:picLocks noChangeAspect="1"/>
          </p:cNvPicPr>
          <p:nvPr userDrawn="1"/>
        </p:nvPicPr>
        <p:blipFill>
          <a:blip r:embed="rId17">
            <a:extLst>
              <a:ext uri="{28A0092B-C50C-407E-A947-70E740481C1C}">
                <a14:useLocalDpi xmlns:a14="http://schemas.microsoft.com/office/drawing/2010/main" val="0"/>
              </a:ext>
            </a:extLst>
          </a:blip>
          <a:srcRect/>
          <a:stretch/>
        </p:blipFill>
        <p:spPr>
          <a:xfrm>
            <a:off x="10033910" y="367631"/>
            <a:ext cx="1792495" cy="207756"/>
          </a:xfrm>
          <a:prstGeom prst="rect">
            <a:avLst/>
          </a:prstGeom>
        </p:spPr>
      </p:pic>
    </p:spTree>
    <p:extLst>
      <p:ext uri="{BB962C8B-B14F-4D97-AF65-F5344CB8AC3E}">
        <p14:creationId xmlns:p14="http://schemas.microsoft.com/office/powerpoint/2010/main" val="78730217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hf sldNum="0" hdr="0" ftr="0" dt="0"/>
  <p:txStyles>
    <p:titleStyle>
      <a:lvl1pPr>
        <a:defRPr>
          <a:latin typeface="+mj-lt"/>
          <a:ea typeface="+mj-ea"/>
          <a:cs typeface="+mj-cs"/>
        </a:defRPr>
      </a:lvl1pPr>
    </p:titleStyle>
    <p:bodyStyle>
      <a:lvl1pPr marL="0">
        <a:defRPr>
          <a:latin typeface="+mn-lt"/>
          <a:ea typeface="+mn-ea"/>
          <a:cs typeface="+mn-cs"/>
        </a:defRPr>
      </a:lvl1pPr>
      <a:lvl2pPr marL="428625">
        <a:defRPr>
          <a:latin typeface="+mn-lt"/>
          <a:ea typeface="+mn-ea"/>
          <a:cs typeface="+mn-cs"/>
        </a:defRPr>
      </a:lvl2pPr>
      <a:lvl3pPr marL="857250">
        <a:defRPr>
          <a:latin typeface="+mn-lt"/>
          <a:ea typeface="+mn-ea"/>
          <a:cs typeface="+mn-cs"/>
        </a:defRPr>
      </a:lvl3pPr>
      <a:lvl4pPr marL="1285875">
        <a:defRPr>
          <a:latin typeface="+mn-lt"/>
          <a:ea typeface="+mn-ea"/>
          <a:cs typeface="+mn-cs"/>
        </a:defRPr>
      </a:lvl4pPr>
      <a:lvl5pPr marL="1714500">
        <a:defRPr>
          <a:latin typeface="+mn-lt"/>
          <a:ea typeface="+mn-ea"/>
          <a:cs typeface="+mn-cs"/>
        </a:defRPr>
      </a:lvl5pPr>
      <a:lvl6pPr marL="2143125">
        <a:defRPr>
          <a:latin typeface="+mn-lt"/>
          <a:ea typeface="+mn-ea"/>
          <a:cs typeface="+mn-cs"/>
        </a:defRPr>
      </a:lvl6pPr>
      <a:lvl7pPr marL="2571750">
        <a:defRPr>
          <a:latin typeface="+mn-lt"/>
          <a:ea typeface="+mn-ea"/>
          <a:cs typeface="+mn-cs"/>
        </a:defRPr>
      </a:lvl7pPr>
      <a:lvl8pPr marL="3000375">
        <a:defRPr>
          <a:latin typeface="+mn-lt"/>
          <a:ea typeface="+mn-ea"/>
          <a:cs typeface="+mn-cs"/>
        </a:defRPr>
      </a:lvl8pPr>
      <a:lvl9pPr marL="3429000">
        <a:defRPr>
          <a:latin typeface="+mn-lt"/>
          <a:ea typeface="+mn-ea"/>
          <a:cs typeface="+mn-cs"/>
        </a:defRPr>
      </a:lvl9pPr>
    </p:bodyStyle>
    <p:otherStyle>
      <a:lvl1pPr marL="0">
        <a:defRPr>
          <a:latin typeface="+mn-lt"/>
          <a:ea typeface="+mn-ea"/>
          <a:cs typeface="+mn-cs"/>
        </a:defRPr>
      </a:lvl1pPr>
      <a:lvl2pPr marL="428625">
        <a:defRPr>
          <a:latin typeface="+mn-lt"/>
          <a:ea typeface="+mn-ea"/>
          <a:cs typeface="+mn-cs"/>
        </a:defRPr>
      </a:lvl2pPr>
      <a:lvl3pPr marL="857250">
        <a:defRPr>
          <a:latin typeface="+mn-lt"/>
          <a:ea typeface="+mn-ea"/>
          <a:cs typeface="+mn-cs"/>
        </a:defRPr>
      </a:lvl3pPr>
      <a:lvl4pPr marL="1285875">
        <a:defRPr>
          <a:latin typeface="+mn-lt"/>
          <a:ea typeface="+mn-ea"/>
          <a:cs typeface="+mn-cs"/>
        </a:defRPr>
      </a:lvl4pPr>
      <a:lvl5pPr marL="1714500">
        <a:defRPr>
          <a:latin typeface="+mn-lt"/>
          <a:ea typeface="+mn-ea"/>
          <a:cs typeface="+mn-cs"/>
        </a:defRPr>
      </a:lvl5pPr>
      <a:lvl6pPr marL="2143125">
        <a:defRPr>
          <a:latin typeface="+mn-lt"/>
          <a:ea typeface="+mn-ea"/>
          <a:cs typeface="+mn-cs"/>
        </a:defRPr>
      </a:lvl6pPr>
      <a:lvl7pPr marL="2571750">
        <a:defRPr>
          <a:latin typeface="+mn-lt"/>
          <a:ea typeface="+mn-ea"/>
          <a:cs typeface="+mn-cs"/>
        </a:defRPr>
      </a:lvl7pPr>
      <a:lvl8pPr marL="3000375">
        <a:defRPr>
          <a:latin typeface="+mn-lt"/>
          <a:ea typeface="+mn-ea"/>
          <a:cs typeface="+mn-cs"/>
        </a:defRPr>
      </a:lvl8pPr>
      <a:lvl9pPr marL="3429000">
        <a:defRPr>
          <a:latin typeface="+mn-lt"/>
          <a:ea typeface="+mn-ea"/>
          <a:cs typeface="+mn-cs"/>
        </a:defRPr>
      </a:lvl9pPr>
    </p:otherStyle>
  </p:txStyles>
  <p:extLst>
    <p:ext uri="{27BBF7A9-308A-43DC-89C8-2F10F3537804}">
      <p15:sldGuideLst xmlns:p15="http://schemas.microsoft.com/office/powerpoint/2012/main">
        <p15:guide id="1" orient="horz" pos="2304">
          <p15:clr>
            <a:srgbClr val="F26B43"/>
          </p15:clr>
        </p15:guide>
        <p15:guide id="2" pos="4096">
          <p15:clr>
            <a:srgbClr val="F26B43"/>
          </p15:clr>
        </p15:guide>
        <p15:guide id="3" orient="horz" pos="864">
          <p15:clr>
            <a:srgbClr val="F26B43"/>
          </p15:clr>
        </p15:guide>
        <p15:guide id="4" orient="horz" pos="3744">
          <p15:clr>
            <a:srgbClr val="F26B43"/>
          </p15:clr>
        </p15:guide>
        <p15:guide id="5" pos="7672">
          <p15:clr>
            <a:srgbClr val="F26B43"/>
          </p15:clr>
        </p15:guide>
        <p15:guide id="6" pos="52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21.sv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18/10/relationships/comments" Target="../comments/modernComment_7FFFFFE8_1B05DE3C.xml"/><Relationship Id="rId1" Type="http://schemas.openxmlformats.org/officeDocument/2006/relationships/slideLayout" Target="../slideLayouts/slideLayout1.xml"/><Relationship Id="rId5" Type="http://schemas.openxmlformats.org/officeDocument/2006/relationships/image" Target="../media/image23.jpe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25.jpe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7.jpeg"/><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28.jpeg"/><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14.pn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31.jpeg"/><Relationship Id="rId4" Type="http://schemas.openxmlformats.org/officeDocument/2006/relationships/image" Target="../media/image17.png"/></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2.png"/></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327EEC9-FDC4-0DDC-2C29-A4E8FD4E495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56859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F0757-5049-D53C-3C65-3F703E6367C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5AEEEA2-6EFC-F37A-4B3B-4665579ED1CA}"/>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02198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3037C7D-3D1C-A529-4F48-8B5875959D6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76FB738-45F6-8502-253A-83DDBC9D21E9}"/>
              </a:ext>
            </a:extLst>
          </p:cNvPr>
          <p:cNvSpPr txBox="1"/>
          <p:nvPr/>
        </p:nvSpPr>
        <p:spPr>
          <a:xfrm>
            <a:off x="780989" y="3098488"/>
            <a:ext cx="7635424" cy="2554545"/>
          </a:xfrm>
          <a:prstGeom prst="rect">
            <a:avLst/>
          </a:prstGeom>
          <a:noFill/>
        </p:spPr>
        <p:txBody>
          <a:bodyPr wrap="none" rtlCol="0">
            <a:spAutoFit/>
          </a:bodyPr>
          <a:lstStyle/>
          <a:p>
            <a:r>
              <a:rPr lang="en-US" sz="8000" b="1">
                <a:solidFill>
                  <a:schemeClr val="bg1"/>
                </a:solidFill>
                <a:latin typeface="Riviera Nights Ultralight" panose="020B0204000000000000" pitchFamily="34" charset="77"/>
              </a:rPr>
              <a:t>What happened</a:t>
            </a:r>
          </a:p>
          <a:p>
            <a:r>
              <a:rPr lang="en-US" sz="8000" b="1">
                <a:solidFill>
                  <a:schemeClr val="bg1"/>
                </a:solidFill>
                <a:latin typeface="Riviera Nights Ultralight" panose="020B0204000000000000" pitchFamily="34" charset="77"/>
              </a:rPr>
              <a:t>on stage</a:t>
            </a:r>
          </a:p>
        </p:txBody>
      </p:sp>
      <p:pic>
        <p:nvPicPr>
          <p:cNvPr id="3" name="Picture 2">
            <a:extLst>
              <a:ext uri="{FF2B5EF4-FFF2-40B4-BE49-F238E27FC236}">
                <a16:creationId xmlns:a16="http://schemas.microsoft.com/office/drawing/2014/main" id="{DD56B1C9-BC85-8D0B-6CE9-70C6BE3D821E}"/>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4" name="Picture 3">
            <a:extLst>
              <a:ext uri="{FF2B5EF4-FFF2-40B4-BE49-F238E27FC236}">
                <a16:creationId xmlns:a16="http://schemas.microsoft.com/office/drawing/2014/main" id="{BD2A571F-F573-90A6-CFD4-CC75BFD34784}"/>
              </a:ext>
            </a:extLst>
          </p:cNvPr>
          <p:cNvPicPr>
            <a:picLocks noChangeAspect="1"/>
          </p:cNvPicPr>
          <p:nvPr/>
        </p:nvPicPr>
        <p:blipFill>
          <a:blip r:embed="rId3"/>
          <a:stretch>
            <a:fillRect/>
          </a:stretch>
        </p:blipFill>
        <p:spPr>
          <a:xfrm>
            <a:off x="10165484" y="270255"/>
            <a:ext cx="1698855" cy="654866"/>
          </a:xfrm>
          <a:prstGeom prst="rect">
            <a:avLst/>
          </a:prstGeom>
        </p:spPr>
      </p:pic>
    </p:spTree>
    <p:extLst>
      <p:ext uri="{BB962C8B-B14F-4D97-AF65-F5344CB8AC3E}">
        <p14:creationId xmlns:p14="http://schemas.microsoft.com/office/powerpoint/2010/main" val="265688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D445825-D645-F16B-D1A3-C811C2D623F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06456AA-6008-AF01-EA7C-F8F7F8A817D7}"/>
              </a:ext>
            </a:extLst>
          </p:cNvPr>
          <p:cNvSpPr txBox="1"/>
          <p:nvPr/>
        </p:nvSpPr>
        <p:spPr>
          <a:xfrm>
            <a:off x="865656" y="4537822"/>
            <a:ext cx="6700873" cy="132343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rPr>
              <a:t>The severance</a:t>
            </a:r>
          </a:p>
        </p:txBody>
      </p:sp>
      <p:pic>
        <p:nvPicPr>
          <p:cNvPr id="10" name="Picture 9">
            <a:extLst>
              <a:ext uri="{FF2B5EF4-FFF2-40B4-BE49-F238E27FC236}">
                <a16:creationId xmlns:a16="http://schemas.microsoft.com/office/drawing/2014/main" id="{1D63DF57-AE23-A8AA-AD1B-C4DCB1590A7B}"/>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11" name="Picture 10">
            <a:extLst>
              <a:ext uri="{FF2B5EF4-FFF2-40B4-BE49-F238E27FC236}">
                <a16:creationId xmlns:a16="http://schemas.microsoft.com/office/drawing/2014/main" id="{0C849DF2-DDD7-8BD7-6491-A7D17ECA809D}"/>
              </a:ext>
            </a:extLst>
          </p:cNvPr>
          <p:cNvPicPr>
            <a:picLocks noChangeAspect="1"/>
          </p:cNvPicPr>
          <p:nvPr/>
        </p:nvPicPr>
        <p:blipFill>
          <a:blip r:embed="rId3"/>
          <a:stretch>
            <a:fillRect/>
          </a:stretch>
        </p:blipFill>
        <p:spPr>
          <a:xfrm>
            <a:off x="10165484" y="270255"/>
            <a:ext cx="1698855" cy="654866"/>
          </a:xfrm>
          <a:prstGeom prst="rect">
            <a:avLst/>
          </a:prstGeom>
        </p:spPr>
      </p:pic>
    </p:spTree>
    <p:extLst>
      <p:ext uri="{BB962C8B-B14F-4D97-AF65-F5344CB8AC3E}">
        <p14:creationId xmlns:p14="http://schemas.microsoft.com/office/powerpoint/2010/main" val="2787895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black and white text on a white background&#10;&#10;AI-generated content may be incorrect.">
            <a:extLst>
              <a:ext uri="{FF2B5EF4-FFF2-40B4-BE49-F238E27FC236}">
                <a16:creationId xmlns:a16="http://schemas.microsoft.com/office/drawing/2014/main" id="{98AA6C62-78F8-0079-3B6F-0DCDA1763254}"/>
              </a:ext>
            </a:extLst>
          </p:cNvPr>
          <p:cNvPicPr>
            <a:picLocks noGrp="1" noChangeAspect="1"/>
          </p:cNvPicPr>
          <p:nvPr>
            <p:ph idx="1"/>
          </p:nvPr>
        </p:nvPicPr>
        <p:blipFill>
          <a:blip r:embed="rId2"/>
          <a:srcRect b="19"/>
          <a:stretch>
            <a:fillRect/>
          </a:stretch>
        </p:blipFill>
        <p:spPr>
          <a:xfrm>
            <a:off x="195669" y="110679"/>
            <a:ext cx="11800662" cy="6636642"/>
          </a:xfrm>
          <a:prstGeom prst="rect">
            <a:avLst/>
          </a:prstGeom>
        </p:spPr>
      </p:pic>
    </p:spTree>
    <p:extLst>
      <p:ext uri="{BB962C8B-B14F-4D97-AF65-F5344CB8AC3E}">
        <p14:creationId xmlns:p14="http://schemas.microsoft.com/office/powerpoint/2010/main" val="262154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15259-9FFF-C2CB-B50D-14F5BB60777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64A8E702-89BF-EB6A-13F4-C1F8AE7B45A9}"/>
              </a:ext>
            </a:extLst>
          </p:cNvPr>
          <p:cNvSpPr txBox="1"/>
          <p:nvPr/>
        </p:nvSpPr>
        <p:spPr>
          <a:xfrm>
            <a:off x="257332" y="241482"/>
            <a:ext cx="4423006" cy="523220"/>
          </a:xfrm>
          <a:prstGeom prst="rect">
            <a:avLst/>
          </a:prstGeom>
          <a:noFill/>
        </p:spPr>
        <p:txBody>
          <a:bodyPr wrap="none" rtlCol="0">
            <a:spAutoFit/>
          </a:bodyPr>
          <a:lstStyle/>
          <a:p>
            <a:r>
              <a:rPr lang="en-US" sz="2800">
                <a:latin typeface="Riviera Nights" panose="020B0504000000000000" pitchFamily="34" charset="77"/>
              </a:rPr>
              <a:t>Apple TV Rebrand | Apple</a:t>
            </a:r>
          </a:p>
        </p:txBody>
      </p:sp>
      <p:sp>
        <p:nvSpPr>
          <p:cNvPr id="10" name="TextBox 9">
            <a:extLst>
              <a:ext uri="{FF2B5EF4-FFF2-40B4-BE49-F238E27FC236}">
                <a16:creationId xmlns:a16="http://schemas.microsoft.com/office/drawing/2014/main" id="{B879FDA4-AB95-21B3-957F-E506E7559FB7}"/>
              </a:ext>
            </a:extLst>
          </p:cNvPr>
          <p:cNvSpPr txBox="1"/>
          <p:nvPr/>
        </p:nvSpPr>
        <p:spPr>
          <a:xfrm>
            <a:off x="257332" y="722664"/>
            <a:ext cx="7254332" cy="523220"/>
          </a:xfrm>
          <a:prstGeom prst="rect">
            <a:avLst/>
          </a:prstGeom>
          <a:noFill/>
        </p:spPr>
        <p:txBody>
          <a:bodyPr wrap="square" rtlCol="0">
            <a:spAutoFit/>
          </a:bodyPr>
          <a:lstStyle/>
          <a:p>
            <a:r>
              <a:rPr lang="en-US" sz="2800">
                <a:latin typeface="Riviera Nights Ultralight" panose="020B0204000000000000" pitchFamily="34" charset="77"/>
              </a:rPr>
              <a:t>TBWA\Media Arts Lab, Los Angeles </a:t>
            </a:r>
          </a:p>
        </p:txBody>
      </p:sp>
      <p:pic>
        <p:nvPicPr>
          <p:cNvPr id="13" name="Picture 12">
            <a:extLst>
              <a:ext uri="{FF2B5EF4-FFF2-40B4-BE49-F238E27FC236}">
                <a16:creationId xmlns:a16="http://schemas.microsoft.com/office/drawing/2014/main" id="{2AC31609-21DF-5E5E-C077-E12A5F02ABD7}"/>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14" name="Picture 13">
            <a:extLst>
              <a:ext uri="{FF2B5EF4-FFF2-40B4-BE49-F238E27FC236}">
                <a16:creationId xmlns:a16="http://schemas.microsoft.com/office/drawing/2014/main" id="{358CE65B-4772-4937-0057-E89841D3B741}"/>
              </a:ext>
            </a:extLst>
          </p:cNvPr>
          <p:cNvPicPr>
            <a:picLocks noChangeAspect="1"/>
          </p:cNvPicPr>
          <p:nvPr/>
        </p:nvPicPr>
        <p:blipFill>
          <a:blip r:embed="rId3"/>
          <a:stretch>
            <a:fillRect/>
          </a:stretch>
        </p:blipFill>
        <p:spPr>
          <a:xfrm>
            <a:off x="10165485" y="270255"/>
            <a:ext cx="1698855" cy="654866"/>
          </a:xfrm>
          <a:prstGeom prst="rect">
            <a:avLst/>
          </a:prstGeom>
        </p:spPr>
      </p:pic>
      <p:pic>
        <p:nvPicPr>
          <p:cNvPr id="18" name="Picture 17">
            <a:extLst>
              <a:ext uri="{FF2B5EF4-FFF2-40B4-BE49-F238E27FC236}">
                <a16:creationId xmlns:a16="http://schemas.microsoft.com/office/drawing/2014/main" id="{33AE539B-D44D-9938-2077-1A320A09772C}"/>
              </a:ext>
            </a:extLst>
          </p:cNvPr>
          <p:cNvPicPr>
            <a:picLocks noChangeAspect="1"/>
          </p:cNvPicPr>
          <p:nvPr/>
        </p:nvPicPr>
        <p:blipFill>
          <a:blip r:embed="rId4"/>
          <a:srcRect t="24502" b="24502"/>
          <a:stretch/>
        </p:blipFill>
        <p:spPr>
          <a:xfrm>
            <a:off x="257332" y="1741487"/>
            <a:ext cx="11689828" cy="4226546"/>
          </a:xfrm>
          <a:prstGeom prst="rect">
            <a:avLst/>
          </a:prstGeom>
        </p:spPr>
      </p:pic>
      <p:sp>
        <p:nvSpPr>
          <p:cNvPr id="3" name="TextBox 2">
            <a:extLst>
              <a:ext uri="{FF2B5EF4-FFF2-40B4-BE49-F238E27FC236}">
                <a16:creationId xmlns:a16="http://schemas.microsoft.com/office/drawing/2014/main" id="{FA56C393-6013-73ED-BBA0-7841A43180DD}"/>
              </a:ext>
            </a:extLst>
          </p:cNvPr>
          <p:cNvSpPr txBox="1"/>
          <p:nvPr/>
        </p:nvSpPr>
        <p:spPr>
          <a:xfrm>
            <a:off x="257331" y="1141106"/>
            <a:ext cx="6368756" cy="523220"/>
          </a:xfrm>
          <a:prstGeom prst="rect">
            <a:avLst/>
          </a:prstGeom>
          <a:noFill/>
        </p:spPr>
        <p:txBody>
          <a:bodyPr wrap="square" rtlCol="0">
            <a:spAutoFit/>
          </a:bodyPr>
          <a:lstStyle/>
          <a:p>
            <a:r>
              <a:rPr lang="en-GB" sz="2800">
                <a:latin typeface="Riviera Nights Ultralight" panose="020B0204000000000000" pitchFamily="34" charset="77"/>
              </a:rPr>
              <a:t>Grand Prix, Design Lions</a:t>
            </a:r>
            <a:endParaRPr lang="en-US" sz="2800">
              <a:latin typeface="Riviera Nights Ultralight" panose="020B0204000000000000" pitchFamily="34" charset="77"/>
            </a:endParaRPr>
          </a:p>
        </p:txBody>
      </p:sp>
    </p:spTree>
    <p:extLst>
      <p:ext uri="{BB962C8B-B14F-4D97-AF65-F5344CB8AC3E}">
        <p14:creationId xmlns:p14="http://schemas.microsoft.com/office/powerpoint/2010/main" val="1020982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7D7A660C-57B3-63E2-88A0-52E1C8B09A12}"/>
            </a:ext>
          </a:extLst>
        </p:cNvPr>
        <p:cNvGrpSpPr/>
        <p:nvPr/>
      </p:nvGrpSpPr>
      <p:grpSpPr>
        <a:xfrm>
          <a:off x="0" y="0"/>
          <a:ext cx="0" cy="0"/>
          <a:chOff x="0" y="0"/>
          <a:chExt cx="0" cy="0"/>
        </a:xfrm>
      </p:grpSpPr>
      <p:pic>
        <p:nvPicPr>
          <p:cNvPr id="34" name="Picture 33">
            <a:extLst>
              <a:ext uri="{FF2B5EF4-FFF2-40B4-BE49-F238E27FC236}">
                <a16:creationId xmlns:a16="http://schemas.microsoft.com/office/drawing/2014/main" id="{5C83EB5A-57A9-AB34-5A96-99BC98DF00BA}"/>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35" name="Picture 34">
            <a:extLst>
              <a:ext uri="{FF2B5EF4-FFF2-40B4-BE49-F238E27FC236}">
                <a16:creationId xmlns:a16="http://schemas.microsoft.com/office/drawing/2014/main" id="{14344D3E-8A09-D3B8-64ED-EA564087E5A9}"/>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03F22187-39EE-04A5-8095-14D76014D161}"/>
              </a:ext>
            </a:extLst>
          </p:cNvPr>
          <p:cNvSpPr txBox="1"/>
          <p:nvPr/>
        </p:nvSpPr>
        <p:spPr>
          <a:xfrm>
            <a:off x="695328" y="5057544"/>
            <a:ext cx="6459898" cy="830997"/>
          </a:xfrm>
          <a:prstGeom prst="rect">
            <a:avLst/>
          </a:prstGeom>
          <a:noFill/>
        </p:spPr>
        <p:txBody>
          <a:bodyPr wrap="square" lIns="90000" rIns="144000" rtlCol="0">
            <a:spAutoFit/>
          </a:bodyPr>
          <a:lstStyle/>
          <a:p>
            <a:pPr indent="-493200"/>
            <a:r>
              <a:rPr lang="en-US" sz="2400">
                <a:solidFill>
                  <a:schemeClr val="bg1"/>
                </a:solidFill>
                <a:latin typeface="Riviera Nights" panose="020B0504000000000000" pitchFamily="34" charset="77"/>
              </a:rPr>
              <a:t>LAURA NESTLER</a:t>
            </a:r>
          </a:p>
          <a:p>
            <a:pPr indent="-493200"/>
            <a:r>
              <a:rPr lang="en-US" sz="2400">
                <a:solidFill>
                  <a:schemeClr val="bg1"/>
                </a:solidFill>
                <a:latin typeface="Riviera Nights" panose="020B0504000000000000" pitchFamily="34" charset="77"/>
              </a:rPr>
              <a:t>EXECUTIVE VP OF COMMUNITY, REDDIT</a:t>
            </a:r>
          </a:p>
        </p:txBody>
      </p:sp>
      <p:sp>
        <p:nvSpPr>
          <p:cNvPr id="4" name="TextBox 3">
            <a:extLst>
              <a:ext uri="{FF2B5EF4-FFF2-40B4-BE49-F238E27FC236}">
                <a16:creationId xmlns:a16="http://schemas.microsoft.com/office/drawing/2014/main" id="{23E3AEE8-2692-5724-6BBD-9AAF75B1D9E9}"/>
              </a:ext>
            </a:extLst>
          </p:cNvPr>
          <p:cNvSpPr txBox="1"/>
          <p:nvPr/>
        </p:nvSpPr>
        <p:spPr>
          <a:xfrm>
            <a:off x="695328" y="1185991"/>
            <a:ext cx="8426902" cy="3170099"/>
          </a:xfrm>
          <a:prstGeom prst="rect">
            <a:avLst/>
          </a:prstGeom>
          <a:noFill/>
        </p:spPr>
        <p:txBody>
          <a:bodyPr wrap="square" lIns="90000" rIns="144000" rtlCol="0">
            <a:spAutoFit/>
          </a:bodyPr>
          <a:lstStyle/>
          <a:p>
            <a:r>
              <a:rPr lang="en-US" sz="4000">
                <a:solidFill>
                  <a:schemeClr val="bg1"/>
                </a:solidFill>
                <a:latin typeface="Riviera Nights" panose="020B0504000000000000" pitchFamily="34" charset="77"/>
              </a:rPr>
              <a:t>“Intelligence comes from real people that are making their weird, messy, contradictory conversations on the internet. The rise of AI is only making this more valuable.”</a:t>
            </a:r>
          </a:p>
        </p:txBody>
      </p:sp>
    </p:spTree>
    <p:extLst>
      <p:ext uri="{BB962C8B-B14F-4D97-AF65-F5344CB8AC3E}">
        <p14:creationId xmlns:p14="http://schemas.microsoft.com/office/powerpoint/2010/main" val="342340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416EA-5045-5FD7-9BBA-A8F7A0C56FB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243F45C6-8615-78AD-0B4F-F5E00A185938}"/>
              </a:ext>
            </a:extLst>
          </p:cNvPr>
          <p:cNvSpPr txBox="1"/>
          <p:nvPr/>
        </p:nvSpPr>
        <p:spPr>
          <a:xfrm>
            <a:off x="257332" y="241483"/>
            <a:ext cx="3898824" cy="523220"/>
          </a:xfrm>
          <a:prstGeom prst="rect">
            <a:avLst/>
          </a:prstGeom>
          <a:noFill/>
        </p:spPr>
        <p:txBody>
          <a:bodyPr wrap="none" rtlCol="0">
            <a:spAutoFit/>
          </a:bodyPr>
          <a:lstStyle/>
          <a:p>
            <a:r>
              <a:rPr lang="en-US" sz="2800">
                <a:latin typeface="Riviera Nights" panose="020B0504000000000000" pitchFamily="34" charset="77"/>
              </a:rPr>
              <a:t>Project Genie | Google</a:t>
            </a:r>
          </a:p>
        </p:txBody>
      </p:sp>
      <p:sp>
        <p:nvSpPr>
          <p:cNvPr id="10" name="TextBox 9">
            <a:extLst>
              <a:ext uri="{FF2B5EF4-FFF2-40B4-BE49-F238E27FC236}">
                <a16:creationId xmlns:a16="http://schemas.microsoft.com/office/drawing/2014/main" id="{F0C2D88D-835A-16F4-D81F-2B61A4DB64A7}"/>
              </a:ext>
            </a:extLst>
          </p:cNvPr>
          <p:cNvSpPr txBox="1"/>
          <p:nvPr/>
        </p:nvSpPr>
        <p:spPr>
          <a:xfrm>
            <a:off x="257332" y="691132"/>
            <a:ext cx="7254332" cy="523220"/>
          </a:xfrm>
          <a:prstGeom prst="rect">
            <a:avLst/>
          </a:prstGeom>
          <a:noFill/>
        </p:spPr>
        <p:txBody>
          <a:bodyPr wrap="square" rtlCol="0">
            <a:spAutoFit/>
          </a:bodyPr>
          <a:lstStyle/>
          <a:p>
            <a:r>
              <a:rPr lang="en-US" sz="2800">
                <a:latin typeface="Riviera Nights Ultralight" panose="020B0204000000000000" pitchFamily="34" charset="77"/>
              </a:rPr>
              <a:t>Google, Mountain View </a:t>
            </a:r>
          </a:p>
        </p:txBody>
      </p:sp>
      <p:pic>
        <p:nvPicPr>
          <p:cNvPr id="13" name="Picture 12">
            <a:extLst>
              <a:ext uri="{FF2B5EF4-FFF2-40B4-BE49-F238E27FC236}">
                <a16:creationId xmlns:a16="http://schemas.microsoft.com/office/drawing/2014/main" id="{E9E58BDA-5CF8-F401-D6F7-8193A4B52047}"/>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14" name="Picture 13">
            <a:extLst>
              <a:ext uri="{FF2B5EF4-FFF2-40B4-BE49-F238E27FC236}">
                <a16:creationId xmlns:a16="http://schemas.microsoft.com/office/drawing/2014/main" id="{F9D1973B-99AC-0600-AE9B-9B180AA109DB}"/>
              </a:ext>
            </a:extLst>
          </p:cNvPr>
          <p:cNvPicPr>
            <a:picLocks noChangeAspect="1"/>
          </p:cNvPicPr>
          <p:nvPr/>
        </p:nvPicPr>
        <p:blipFill>
          <a:blip r:embed="rId3"/>
          <a:stretch>
            <a:fillRect/>
          </a:stretch>
        </p:blipFill>
        <p:spPr>
          <a:xfrm>
            <a:off x="10165485" y="270255"/>
            <a:ext cx="1698855" cy="654866"/>
          </a:xfrm>
          <a:prstGeom prst="rect">
            <a:avLst/>
          </a:prstGeom>
        </p:spPr>
      </p:pic>
      <p:pic>
        <p:nvPicPr>
          <p:cNvPr id="18" name="Picture 17">
            <a:extLst>
              <a:ext uri="{FF2B5EF4-FFF2-40B4-BE49-F238E27FC236}">
                <a16:creationId xmlns:a16="http://schemas.microsoft.com/office/drawing/2014/main" id="{CCAAA65E-157B-6BC0-5C76-85F30FFF5B75}"/>
              </a:ext>
            </a:extLst>
          </p:cNvPr>
          <p:cNvPicPr>
            <a:picLocks noChangeAspect="1"/>
          </p:cNvPicPr>
          <p:nvPr/>
        </p:nvPicPr>
        <p:blipFill>
          <a:blip r:embed="rId4"/>
          <a:srcRect t="14006" b="14006"/>
          <a:stretch/>
        </p:blipFill>
        <p:spPr>
          <a:xfrm>
            <a:off x="257332" y="1741487"/>
            <a:ext cx="11689828" cy="4226546"/>
          </a:xfrm>
          <a:prstGeom prst="rect">
            <a:avLst/>
          </a:prstGeom>
        </p:spPr>
      </p:pic>
      <p:sp>
        <p:nvSpPr>
          <p:cNvPr id="3" name="TextBox 2">
            <a:extLst>
              <a:ext uri="{FF2B5EF4-FFF2-40B4-BE49-F238E27FC236}">
                <a16:creationId xmlns:a16="http://schemas.microsoft.com/office/drawing/2014/main" id="{8A2912D5-7018-3287-B0EC-A081EEE456DD}"/>
              </a:ext>
            </a:extLst>
          </p:cNvPr>
          <p:cNvSpPr txBox="1"/>
          <p:nvPr/>
        </p:nvSpPr>
        <p:spPr>
          <a:xfrm>
            <a:off x="257331" y="1141106"/>
            <a:ext cx="6368756" cy="523220"/>
          </a:xfrm>
          <a:prstGeom prst="rect">
            <a:avLst/>
          </a:prstGeom>
          <a:noFill/>
        </p:spPr>
        <p:txBody>
          <a:bodyPr wrap="square" rtlCol="0">
            <a:spAutoFit/>
          </a:bodyPr>
          <a:lstStyle/>
          <a:p>
            <a:r>
              <a:rPr lang="en-GB" sz="2800">
                <a:latin typeface="Riviera Nights Ultralight" panose="020B0204000000000000" pitchFamily="34" charset="77"/>
              </a:rPr>
              <a:t>Grand Prix, Digital Craft Lions</a:t>
            </a:r>
            <a:endParaRPr lang="en-US" sz="2800">
              <a:latin typeface="Riviera Nights Ultralight" panose="020B0204000000000000" pitchFamily="34" charset="77"/>
            </a:endParaRPr>
          </a:p>
        </p:txBody>
      </p:sp>
    </p:spTree>
    <p:extLst>
      <p:ext uri="{BB962C8B-B14F-4D97-AF65-F5344CB8AC3E}">
        <p14:creationId xmlns:p14="http://schemas.microsoft.com/office/powerpoint/2010/main" val="2577060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8A6AF7B-6498-0CD6-7B8C-F60B4B0237C1}"/>
            </a:ext>
          </a:extLst>
        </p:cNvPr>
        <p:cNvGrpSpPr/>
        <p:nvPr/>
      </p:nvGrpSpPr>
      <p:grpSpPr>
        <a:xfrm>
          <a:off x="0" y="0"/>
          <a:ext cx="0" cy="0"/>
          <a:chOff x="0" y="0"/>
          <a:chExt cx="0" cy="0"/>
        </a:xfrm>
      </p:grpSpPr>
      <p:pic>
        <p:nvPicPr>
          <p:cNvPr id="34" name="Picture 33">
            <a:extLst>
              <a:ext uri="{FF2B5EF4-FFF2-40B4-BE49-F238E27FC236}">
                <a16:creationId xmlns:a16="http://schemas.microsoft.com/office/drawing/2014/main" id="{FE67289D-1952-9F8C-ED47-5E62BE216E0B}"/>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35" name="Picture 34">
            <a:extLst>
              <a:ext uri="{FF2B5EF4-FFF2-40B4-BE49-F238E27FC236}">
                <a16:creationId xmlns:a16="http://schemas.microsoft.com/office/drawing/2014/main" id="{9D66C480-014A-C687-9885-7424F327E423}"/>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FB912A5F-1F24-AF54-A7DA-984B0B648D10}"/>
              </a:ext>
            </a:extLst>
          </p:cNvPr>
          <p:cNvSpPr txBox="1"/>
          <p:nvPr/>
        </p:nvSpPr>
        <p:spPr>
          <a:xfrm>
            <a:off x="695328" y="5104840"/>
            <a:ext cx="6459898" cy="830997"/>
          </a:xfrm>
          <a:prstGeom prst="rect">
            <a:avLst/>
          </a:prstGeom>
          <a:noFill/>
        </p:spPr>
        <p:txBody>
          <a:bodyPr wrap="square" lIns="90000" rIns="144000" rtlCol="0">
            <a:spAutoFit/>
          </a:bodyPr>
          <a:lstStyle/>
          <a:p>
            <a:pPr marL="0" marR="0" lvl="0" indent="-49320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TESSA LYONS</a:t>
            </a:r>
          </a:p>
          <a:p>
            <a:pPr marL="0" marR="0" lvl="0" indent="-49320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VP, INSTAGRAM, META</a:t>
            </a:r>
          </a:p>
        </p:txBody>
      </p:sp>
      <p:sp>
        <p:nvSpPr>
          <p:cNvPr id="4" name="TextBox 3">
            <a:extLst>
              <a:ext uri="{FF2B5EF4-FFF2-40B4-BE49-F238E27FC236}">
                <a16:creationId xmlns:a16="http://schemas.microsoft.com/office/drawing/2014/main" id="{D6621F29-F852-2F21-FD7F-3E797465AAE6}"/>
              </a:ext>
            </a:extLst>
          </p:cNvPr>
          <p:cNvSpPr txBox="1"/>
          <p:nvPr/>
        </p:nvSpPr>
        <p:spPr>
          <a:xfrm>
            <a:off x="695328" y="1185991"/>
            <a:ext cx="8426902" cy="3170099"/>
          </a:xfrm>
          <a:prstGeom prst="rect">
            <a:avLst/>
          </a:prstGeom>
          <a:noFill/>
        </p:spPr>
        <p:txBody>
          <a:bodyPr wrap="square" lIns="90000" r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“AI isn’t the end of the story of human creativity. It’s the latest chapter. New tools have never replaced human creativity.</a:t>
            </a:r>
            <a:br>
              <a:rPr kumimoji="0" lang="en-US" sz="40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br>
            <a:r>
              <a:rPr kumimoji="0" lang="en-US" sz="40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They amplify it. They reveal it.”</a:t>
            </a:r>
          </a:p>
        </p:txBody>
      </p:sp>
    </p:spTree>
    <p:extLst>
      <p:ext uri="{BB962C8B-B14F-4D97-AF65-F5344CB8AC3E}">
        <p14:creationId xmlns:p14="http://schemas.microsoft.com/office/powerpoint/2010/main" val="1959291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7C74E37-7156-1C3E-C06A-A54C0FC5F00F}"/>
            </a:ext>
          </a:extLst>
        </p:cNvPr>
        <p:cNvGrpSpPr/>
        <p:nvPr/>
      </p:nvGrpSpPr>
      <p:grpSpPr>
        <a:xfrm>
          <a:off x="0" y="0"/>
          <a:ext cx="0" cy="0"/>
          <a:chOff x="0" y="0"/>
          <a:chExt cx="0" cy="0"/>
        </a:xfrm>
      </p:grpSpPr>
      <p:pic>
        <p:nvPicPr>
          <p:cNvPr id="34" name="Picture 33">
            <a:extLst>
              <a:ext uri="{FF2B5EF4-FFF2-40B4-BE49-F238E27FC236}">
                <a16:creationId xmlns:a16="http://schemas.microsoft.com/office/drawing/2014/main" id="{1E71F6CF-5D1D-3F0B-6F01-90BB1A4B2828}"/>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35" name="Picture 34">
            <a:extLst>
              <a:ext uri="{FF2B5EF4-FFF2-40B4-BE49-F238E27FC236}">
                <a16:creationId xmlns:a16="http://schemas.microsoft.com/office/drawing/2014/main" id="{A17E8DC3-2B7D-5B0B-D457-7F53CA8EC8E4}"/>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BCC6EC36-44BF-0D78-C49A-A0436200F2B5}"/>
              </a:ext>
            </a:extLst>
          </p:cNvPr>
          <p:cNvSpPr txBox="1"/>
          <p:nvPr/>
        </p:nvSpPr>
        <p:spPr>
          <a:xfrm>
            <a:off x="695328" y="5041778"/>
            <a:ext cx="6459898" cy="830997"/>
          </a:xfrm>
          <a:prstGeom prst="rect">
            <a:avLst/>
          </a:prstGeom>
          <a:noFill/>
        </p:spPr>
        <p:txBody>
          <a:bodyPr wrap="square" lIns="90000" rIns="144000" rtlCol="0">
            <a:spAutoFit/>
          </a:bodyPr>
          <a:lstStyle/>
          <a:p>
            <a:pPr marL="0" marR="0" lvl="0" indent="-49320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DENISE DRESSER</a:t>
            </a:r>
          </a:p>
          <a:p>
            <a:pPr marL="0" marR="0" lvl="0" indent="-493200" algn="l" defTabSz="914400" rtl="0" eaLnBrk="1" fontAlgn="auto" latinLnBrk="0" hangingPunct="1">
              <a:lnSpc>
                <a:spcPct val="100000"/>
              </a:lnSpc>
              <a:spcBef>
                <a:spcPts val="0"/>
              </a:spcBef>
              <a:spcAft>
                <a:spcPts val="0"/>
              </a:spcAft>
              <a:buClrTx/>
              <a:buSzTx/>
              <a:buFontTx/>
              <a:buNone/>
              <a:tabLst/>
              <a:defRPr/>
            </a:pPr>
            <a:r>
              <a:rPr lang="en-US" sz="2400">
                <a:solidFill>
                  <a:prstClr val="white"/>
                </a:solidFill>
                <a:latin typeface="Riviera Nights" panose="020B0504000000000000" pitchFamily="34" charset="77"/>
              </a:rPr>
              <a:t>CHIEF REVENUE OFFICER, OPENAI</a:t>
            </a:r>
            <a:endPar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endParaRPr>
          </a:p>
        </p:txBody>
      </p:sp>
      <p:sp>
        <p:nvSpPr>
          <p:cNvPr id="4" name="TextBox 3">
            <a:extLst>
              <a:ext uri="{FF2B5EF4-FFF2-40B4-BE49-F238E27FC236}">
                <a16:creationId xmlns:a16="http://schemas.microsoft.com/office/drawing/2014/main" id="{5BB68D79-1D6B-C481-E73D-E2AB11C35F0D}"/>
              </a:ext>
            </a:extLst>
          </p:cNvPr>
          <p:cNvSpPr txBox="1"/>
          <p:nvPr/>
        </p:nvSpPr>
        <p:spPr>
          <a:xfrm>
            <a:off x="695328" y="1185991"/>
            <a:ext cx="8426902" cy="2800767"/>
          </a:xfrm>
          <a:prstGeom prst="rect">
            <a:avLst/>
          </a:prstGeom>
          <a:noFill/>
        </p:spPr>
        <p:txBody>
          <a:bodyPr wrap="square" lIns="90000" r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“Not a day goes by where I don’t have somebody tell me</a:t>
            </a:r>
            <a:br>
              <a:rPr kumimoji="0" lang="en-US" sz="4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br>
            <a:r>
              <a:rPr kumimoji="0" lang="en-US" sz="4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an incredible story of how ChatGPT has saved their life.”</a:t>
            </a:r>
          </a:p>
        </p:txBody>
      </p:sp>
    </p:spTree>
    <p:extLst>
      <p:ext uri="{BB962C8B-B14F-4D97-AF65-F5344CB8AC3E}">
        <p14:creationId xmlns:p14="http://schemas.microsoft.com/office/powerpoint/2010/main" val="2517676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23B627A0-D581-8872-6892-F54CB71B315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40088B1-4A60-51E1-E8B2-D632F74E7D32}"/>
              </a:ext>
            </a:extLst>
          </p:cNvPr>
          <p:cNvSpPr txBox="1"/>
          <p:nvPr/>
        </p:nvSpPr>
        <p:spPr>
          <a:xfrm>
            <a:off x="6270308" y="1536174"/>
            <a:ext cx="5339923" cy="3785652"/>
          </a:xfrm>
          <a:prstGeom prst="rect">
            <a:avLst/>
          </a:prstGeom>
          <a:noFill/>
        </p:spPr>
        <p:txBody>
          <a:bodyPr wrap="none" rtlCol="0">
            <a:spAutoFit/>
          </a:bodyPr>
          <a:lstStyle/>
          <a:p>
            <a:pPr algn="ctr"/>
            <a:r>
              <a:rPr kumimoji="0" lang="en-US" sz="24000" b="0" i="0" u="none" strike="noStrike" kern="1200" cap="none" spc="0" normalizeH="0" baseline="0" noProof="0">
                <a:ln>
                  <a:noFill/>
                </a:ln>
                <a:solidFill>
                  <a:prstClr val="white"/>
                </a:solidFill>
                <a:effectLst/>
                <a:uLnTx/>
                <a:uFillTx/>
                <a:latin typeface="Riviera Nights Medium" panose="020B0504000000000000" pitchFamily="34" charset="77"/>
                <a:ea typeface="+mn-ea"/>
                <a:cs typeface="+mn-cs"/>
              </a:rPr>
              <a:t>10×</a:t>
            </a:r>
          </a:p>
        </p:txBody>
      </p:sp>
      <p:sp>
        <p:nvSpPr>
          <p:cNvPr id="5" name="TextBox 4">
            <a:extLst>
              <a:ext uri="{FF2B5EF4-FFF2-40B4-BE49-F238E27FC236}">
                <a16:creationId xmlns:a16="http://schemas.microsoft.com/office/drawing/2014/main" id="{923165AD-6FF2-C0EF-CB10-D5DE5AEB4020}"/>
              </a:ext>
            </a:extLst>
          </p:cNvPr>
          <p:cNvSpPr txBox="1"/>
          <p:nvPr/>
        </p:nvSpPr>
        <p:spPr>
          <a:xfrm>
            <a:off x="581769" y="2274838"/>
            <a:ext cx="5514231"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rPr>
              <a:t>The Secret Deodorant team used AI to scale social asset creation to 10 times its previous output</a:t>
            </a:r>
          </a:p>
        </p:txBody>
      </p:sp>
      <p:pic>
        <p:nvPicPr>
          <p:cNvPr id="8" name="Picture 7">
            <a:extLst>
              <a:ext uri="{FF2B5EF4-FFF2-40B4-BE49-F238E27FC236}">
                <a16:creationId xmlns:a16="http://schemas.microsoft.com/office/drawing/2014/main" id="{C3F7B132-94BD-D429-2F07-EB3CE6954F71}"/>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9" name="Picture 8">
            <a:extLst>
              <a:ext uri="{FF2B5EF4-FFF2-40B4-BE49-F238E27FC236}">
                <a16:creationId xmlns:a16="http://schemas.microsoft.com/office/drawing/2014/main" id="{F49EE579-19A0-A5EE-2446-95FC791B2923}"/>
              </a:ext>
            </a:extLst>
          </p:cNvPr>
          <p:cNvPicPr>
            <a:picLocks noChangeAspect="1"/>
          </p:cNvPicPr>
          <p:nvPr/>
        </p:nvPicPr>
        <p:blipFill>
          <a:blip r:embed="rId3"/>
          <a:stretch>
            <a:fillRect/>
          </a:stretch>
        </p:blipFill>
        <p:spPr>
          <a:xfrm>
            <a:off x="10165484" y="270255"/>
            <a:ext cx="1698855" cy="654866"/>
          </a:xfrm>
          <a:prstGeom prst="rect">
            <a:avLst/>
          </a:prstGeom>
        </p:spPr>
      </p:pic>
    </p:spTree>
    <p:extLst>
      <p:ext uri="{BB962C8B-B14F-4D97-AF65-F5344CB8AC3E}">
        <p14:creationId xmlns:p14="http://schemas.microsoft.com/office/powerpoint/2010/main" val="1588069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1EE3FAD-FE7B-1CB2-EC81-09C32625C991}"/>
            </a:ext>
          </a:extLst>
        </p:cNvPr>
        <p:cNvGrpSpPr/>
        <p:nvPr/>
      </p:nvGrpSpPr>
      <p:grpSpPr>
        <a:xfrm>
          <a:off x="0" y="0"/>
          <a:ext cx="0" cy="0"/>
          <a:chOff x="0" y="0"/>
          <a:chExt cx="0" cy="0"/>
        </a:xfrm>
      </p:grpSpPr>
      <p:pic>
        <p:nvPicPr>
          <p:cNvPr id="34" name="Picture 33">
            <a:extLst>
              <a:ext uri="{FF2B5EF4-FFF2-40B4-BE49-F238E27FC236}">
                <a16:creationId xmlns:a16="http://schemas.microsoft.com/office/drawing/2014/main" id="{F99EEC19-4AEE-7BB7-7C68-4516DE59F81A}"/>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35" name="Picture 34">
            <a:extLst>
              <a:ext uri="{FF2B5EF4-FFF2-40B4-BE49-F238E27FC236}">
                <a16:creationId xmlns:a16="http://schemas.microsoft.com/office/drawing/2014/main" id="{74F6B057-8DF6-5641-A25D-B85A879A884A}"/>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2674C1B4-BB39-A1AA-72CE-C899B825A144}"/>
              </a:ext>
            </a:extLst>
          </p:cNvPr>
          <p:cNvSpPr txBox="1"/>
          <p:nvPr/>
        </p:nvSpPr>
        <p:spPr>
          <a:xfrm>
            <a:off x="695328" y="5146150"/>
            <a:ext cx="6459898" cy="830997"/>
          </a:xfrm>
          <a:prstGeom prst="rect">
            <a:avLst/>
          </a:prstGeom>
          <a:noFill/>
        </p:spPr>
        <p:txBody>
          <a:bodyPr wrap="square" lIns="90000" rIns="144000" rtlCol="0">
            <a:spAutoFit/>
          </a:bodyPr>
          <a:lstStyle/>
          <a:p>
            <a:pPr marL="0" marR="0" lvl="0" indent="-49320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RUPEN DESSAI</a:t>
            </a:r>
          </a:p>
          <a:p>
            <a:pPr marL="0" marR="0" lvl="0" indent="-493200" algn="l" defTabSz="914400" rtl="0" eaLnBrk="1" fontAlgn="auto" latinLnBrk="0" hangingPunct="1">
              <a:lnSpc>
                <a:spcPct val="100000"/>
              </a:lnSpc>
              <a:spcBef>
                <a:spcPts val="0"/>
              </a:spcBef>
              <a:spcAft>
                <a:spcPts val="0"/>
              </a:spcAft>
              <a:buClrTx/>
              <a:buSzTx/>
              <a:buFontTx/>
              <a:buNone/>
              <a:tabLst/>
              <a:defRPr/>
            </a:pPr>
            <a:r>
              <a:rPr lang="en-US" sz="2400">
                <a:solidFill>
                  <a:prstClr val="white"/>
                </a:solidFill>
                <a:latin typeface="Riviera Nights" panose="020B0504000000000000" pitchFamily="34" charset="77"/>
              </a:rPr>
              <a:t>CMO, UNA TERRA</a:t>
            </a:r>
            <a:endPar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endParaRPr>
          </a:p>
        </p:txBody>
      </p:sp>
      <p:sp>
        <p:nvSpPr>
          <p:cNvPr id="4" name="TextBox 3">
            <a:extLst>
              <a:ext uri="{FF2B5EF4-FFF2-40B4-BE49-F238E27FC236}">
                <a16:creationId xmlns:a16="http://schemas.microsoft.com/office/drawing/2014/main" id="{4058A293-079B-C2B1-D84F-AE3E8FB2B28A}"/>
              </a:ext>
            </a:extLst>
          </p:cNvPr>
          <p:cNvSpPr txBox="1"/>
          <p:nvPr/>
        </p:nvSpPr>
        <p:spPr>
          <a:xfrm>
            <a:off x="695328" y="1185991"/>
            <a:ext cx="8426902" cy="3170099"/>
          </a:xfrm>
          <a:prstGeom prst="rect">
            <a:avLst/>
          </a:prstGeom>
          <a:noFill/>
        </p:spPr>
        <p:txBody>
          <a:bodyPr wrap="square" lIns="90000" r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“AI will make our lives as marketers worse because we will create more garbage. We will creative more clutter… It’s going to be garbage</a:t>
            </a:r>
            <a:br>
              <a:rPr kumimoji="0" lang="en-US" sz="40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br>
            <a:r>
              <a:rPr kumimoji="0" lang="en-US" sz="40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in and garbage out.”</a:t>
            </a:r>
          </a:p>
        </p:txBody>
      </p:sp>
    </p:spTree>
    <p:extLst>
      <p:ext uri="{BB962C8B-B14F-4D97-AF65-F5344CB8AC3E}">
        <p14:creationId xmlns:p14="http://schemas.microsoft.com/office/powerpoint/2010/main" val="1219578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289AFD-784C-D368-1AD3-D8F7D41FDA78}"/>
            </a:ext>
          </a:extLst>
        </p:cNvPr>
        <p:cNvGrpSpPr/>
        <p:nvPr/>
      </p:nvGrpSpPr>
      <p:grpSpPr>
        <a:xfrm>
          <a:off x="0" y="0"/>
          <a:ext cx="0" cy="0"/>
          <a:chOff x="0" y="0"/>
          <a:chExt cx="0" cy="0"/>
        </a:xfrm>
      </p:grpSpPr>
      <p:pic>
        <p:nvPicPr>
          <p:cNvPr id="95238" name="Picture 6">
            <a:extLst>
              <a:ext uri="{FF2B5EF4-FFF2-40B4-BE49-F238E27FC236}">
                <a16:creationId xmlns:a16="http://schemas.microsoft.com/office/drawing/2014/main" id="{70930409-A240-AE7D-DF49-AA5881CE08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38" r="9320" b="4282"/>
          <a:stretch>
            <a:fillRect/>
          </a:stretch>
        </p:blipFill>
        <p:spPr bwMode="auto">
          <a:xfrm flipH="1">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64B9E5A-0A55-AB32-2735-E5FDE12C280B}"/>
              </a:ext>
            </a:extLst>
          </p:cNvPr>
          <p:cNvSpPr txBox="1">
            <a:spLocks/>
          </p:cNvSpPr>
          <p:nvPr/>
        </p:nvSpPr>
        <p:spPr>
          <a:xfrm>
            <a:off x="4994390" y="1219200"/>
            <a:ext cx="6118326" cy="4972050"/>
          </a:xfrm>
          <a:prstGeom prst="rect">
            <a:avLst/>
          </a:prstGeom>
          <a:effectLst/>
        </p:spPr>
        <p:txBody>
          <a:bodyPr lIns="0" tIns="0" rIns="0" bIns="0" anchor="t" anchorCtr="0"/>
          <a:lstStyle>
            <a:lvl1pPr algn="ctr" defTabSz="609570" rtl="0" eaLnBrk="1" latinLnBrk="0" hangingPunct="1">
              <a:spcBef>
                <a:spcPct val="0"/>
              </a:spcBef>
              <a:buNone/>
              <a:defRPr sz="5867" kern="1200">
                <a:solidFill>
                  <a:schemeClr val="tx1"/>
                </a:solidFill>
                <a:latin typeface="+mj-lt"/>
                <a:ea typeface="+mj-ea"/>
                <a:cs typeface="+mj-cs"/>
              </a:defRPr>
            </a:lvl1pPr>
          </a:lstStyle>
          <a:p>
            <a:pPr marL="0" marR="0" lvl="0" indent="0" algn="r" defTabSz="812740" rtl="0" eaLnBrk="1" fontAlgn="auto" latinLnBrk="0" hangingPunct="1">
              <a:lnSpc>
                <a:spcPct val="100000"/>
              </a:lnSpc>
              <a:spcBef>
                <a:spcPct val="0"/>
              </a:spcBef>
              <a:spcAft>
                <a:spcPts val="0"/>
              </a:spcAft>
              <a:buClrTx/>
              <a:buSzTx/>
              <a:buFontTx/>
              <a:buNone/>
              <a:tabLst/>
              <a:defRPr/>
            </a:pPr>
            <a:r>
              <a:rPr lang="en-US" sz="3600" spc="-200">
                <a:solidFill>
                  <a:schemeClr val="bg1"/>
                </a:solidFill>
                <a:latin typeface="Akzidenz-Grotesk Pro Med" panose="02000603030000020004" pitchFamily="2" charset="0"/>
                <a:cs typeface="Arial" panose="020B0604020202020204" pitchFamily="34" charset="0"/>
              </a:rPr>
              <a:t>‘</a:t>
            </a:r>
            <a:r>
              <a:rPr kumimoji="0" lang="en-US" sz="3600" i="0" u="none" strike="noStrike" kern="1200" cap="none" spc="-200" normalizeH="0" baseline="0" noProof="0">
                <a:ln>
                  <a:noFill/>
                </a:ln>
                <a:solidFill>
                  <a:schemeClr val="bg1"/>
                </a:solidFill>
                <a:effectLst/>
                <a:uLnTx/>
                <a:uFillTx/>
                <a:latin typeface="Akzidenz-Grotesk Pro Med" panose="02000603030000020004" pitchFamily="2" charset="0"/>
                <a:cs typeface="Arial" panose="020B0604020202020204" pitchFamily="34" charset="0"/>
              </a:rPr>
              <a:t>If your CEO is using AI to cut headcount, it means one thing.</a:t>
            </a:r>
            <a:br>
              <a:rPr kumimoji="0" lang="en-US" sz="3600" i="0" u="none" strike="noStrike" kern="1200" cap="none" spc="-200" normalizeH="0" baseline="0" noProof="0">
                <a:ln>
                  <a:noFill/>
                </a:ln>
                <a:solidFill>
                  <a:schemeClr val="bg1"/>
                </a:solidFill>
                <a:effectLst/>
                <a:uLnTx/>
                <a:uFillTx/>
                <a:latin typeface="Akzidenz-Grotesk Pro Med" panose="02000603030000020004" pitchFamily="2" charset="0"/>
                <a:cs typeface="Arial" panose="020B0604020202020204" pitchFamily="34" charset="0"/>
              </a:rPr>
            </a:br>
            <a:r>
              <a:rPr kumimoji="0" lang="en-US" sz="3600" i="0" u="none" strike="noStrike" kern="1200" cap="none" spc="-200" normalizeH="0" baseline="0" noProof="0">
                <a:ln>
                  <a:noFill/>
                </a:ln>
                <a:solidFill>
                  <a:schemeClr val="bg1"/>
                </a:solidFill>
                <a:effectLst/>
                <a:uLnTx/>
                <a:uFillTx/>
                <a:latin typeface="Akzidenz-Grotesk Pro Med" panose="02000603030000020004" pitchFamily="2" charset="0"/>
                <a:cs typeface="Arial" panose="020B0604020202020204" pitchFamily="34" charset="0"/>
              </a:rPr>
              <a:t>They have no imagination. </a:t>
            </a:r>
          </a:p>
          <a:p>
            <a:pPr marL="0" marR="0" lvl="0" indent="0" algn="r" defTabSz="812740" rtl="0" eaLnBrk="1" fontAlgn="auto" latinLnBrk="0" hangingPunct="1">
              <a:lnSpc>
                <a:spcPct val="100000"/>
              </a:lnSpc>
              <a:spcBef>
                <a:spcPct val="0"/>
              </a:spcBef>
              <a:spcAft>
                <a:spcPts val="0"/>
              </a:spcAft>
              <a:buClrTx/>
              <a:buSzTx/>
              <a:buFontTx/>
              <a:buNone/>
              <a:tabLst/>
              <a:defRPr/>
            </a:pPr>
            <a:r>
              <a:rPr kumimoji="0" lang="en-US" sz="3600" i="0" u="none" strike="noStrike" kern="1200" cap="none" spc="-200" normalizeH="0" baseline="0" noProof="0">
                <a:ln>
                  <a:noFill/>
                </a:ln>
                <a:solidFill>
                  <a:schemeClr val="bg1"/>
                </a:solidFill>
                <a:effectLst/>
                <a:uLnTx/>
                <a:uFillTx/>
                <a:latin typeface="Akzidenz-Grotesk Pro Med" panose="02000603030000020004" pitchFamily="2" charset="0"/>
                <a:cs typeface="Arial" panose="020B0604020202020204" pitchFamily="34" charset="0"/>
              </a:rPr>
              <a:t>They got handed the most powerful tool in human history and their first instinct  was to fire people’</a:t>
            </a:r>
          </a:p>
          <a:p>
            <a:pPr marL="0" marR="0" lvl="0" indent="0" algn="r" defTabSz="812740" rtl="0" eaLnBrk="1" fontAlgn="auto" latinLnBrk="0" hangingPunct="1">
              <a:lnSpc>
                <a:spcPct val="100000"/>
              </a:lnSpc>
              <a:spcBef>
                <a:spcPct val="0"/>
              </a:spcBef>
              <a:spcAft>
                <a:spcPts val="0"/>
              </a:spcAft>
              <a:buClrTx/>
              <a:buSzTx/>
              <a:buFontTx/>
              <a:buNone/>
              <a:tabLst/>
              <a:defRPr/>
            </a:pPr>
            <a:endParaRPr kumimoji="0" lang="en-GB" sz="3600" i="0" u="none" strike="noStrike" kern="1200" cap="none" spc="-200" normalizeH="0" baseline="0" noProof="0">
              <a:ln>
                <a:noFill/>
              </a:ln>
              <a:solidFill>
                <a:schemeClr val="bg1"/>
              </a:solidFill>
              <a:effectLst/>
              <a:uLnTx/>
              <a:uFillTx/>
              <a:latin typeface="Akzidenz-Grotesk Pro Med" panose="02000603030000020004" pitchFamily="2" charset="0"/>
              <a:cs typeface="Arial" panose="020B0604020202020204" pitchFamily="34" charset="0"/>
            </a:endParaRPr>
          </a:p>
          <a:p>
            <a:pPr marL="0" marR="0" lvl="0" indent="0" algn="r" defTabSz="812740" rtl="0" eaLnBrk="1" fontAlgn="auto" latinLnBrk="0" hangingPunct="1">
              <a:lnSpc>
                <a:spcPct val="100000"/>
              </a:lnSpc>
              <a:spcBef>
                <a:spcPct val="0"/>
              </a:spcBef>
              <a:spcAft>
                <a:spcPts val="0"/>
              </a:spcAft>
              <a:buClrTx/>
              <a:buSzTx/>
              <a:buFontTx/>
              <a:buNone/>
              <a:tabLst/>
              <a:defRPr/>
            </a:pPr>
            <a:r>
              <a:rPr lang="en-GB" sz="2800" spc="-200">
                <a:solidFill>
                  <a:schemeClr val="bg1"/>
                </a:solidFill>
                <a:latin typeface="Akzidenz-Grotesk Pro Med" panose="02000603030000020004" pitchFamily="2" charset="0"/>
                <a:cs typeface="Arial" panose="020B0604020202020204" pitchFamily="34" charset="0"/>
              </a:rPr>
              <a:t>Jensen Huang</a:t>
            </a:r>
          </a:p>
          <a:p>
            <a:pPr marL="0" marR="0" lvl="0" indent="0" algn="r" defTabSz="812740" rtl="0" eaLnBrk="1" fontAlgn="auto" latinLnBrk="0" hangingPunct="1">
              <a:lnSpc>
                <a:spcPct val="100000"/>
              </a:lnSpc>
              <a:spcBef>
                <a:spcPct val="0"/>
              </a:spcBef>
              <a:spcAft>
                <a:spcPts val="0"/>
              </a:spcAft>
              <a:buClrTx/>
              <a:buSzTx/>
              <a:buFontTx/>
              <a:buNone/>
              <a:tabLst/>
              <a:defRPr/>
            </a:pPr>
            <a:r>
              <a:rPr kumimoji="0" lang="en-GB" sz="2800" i="0" u="none" strike="noStrike" kern="1200" cap="none" spc="-200" normalizeH="0" baseline="0" noProof="0">
                <a:ln>
                  <a:noFill/>
                </a:ln>
                <a:solidFill>
                  <a:schemeClr val="bg1"/>
                </a:solidFill>
                <a:effectLst/>
                <a:uLnTx/>
                <a:uFillTx/>
                <a:latin typeface="Akzidenz-Grotesk Pro Med" panose="02000603030000020004" pitchFamily="2" charset="0"/>
                <a:cs typeface="Arial" panose="020B0604020202020204" pitchFamily="34" charset="0"/>
              </a:rPr>
              <a:t>CEO / Nvidia</a:t>
            </a:r>
          </a:p>
        </p:txBody>
      </p:sp>
      <p:pic>
        <p:nvPicPr>
          <p:cNvPr id="6" name="Graphic 5">
            <a:extLst>
              <a:ext uri="{FF2B5EF4-FFF2-40B4-BE49-F238E27FC236}">
                <a16:creationId xmlns:a16="http://schemas.microsoft.com/office/drawing/2014/main" id="{6EF52014-B323-170A-F6C4-66D02CB4F78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215859" y="0"/>
            <a:ext cx="1449091" cy="547688"/>
          </a:xfrm>
          <a:prstGeom prst="rect">
            <a:avLst/>
          </a:prstGeom>
        </p:spPr>
      </p:pic>
      <p:sp>
        <p:nvSpPr>
          <p:cNvPr id="4" name="TextBox 3">
            <a:extLst>
              <a:ext uri="{FF2B5EF4-FFF2-40B4-BE49-F238E27FC236}">
                <a16:creationId xmlns:a16="http://schemas.microsoft.com/office/drawing/2014/main" id="{A5CFFEB9-CD8E-05B6-F2DF-E3B36AA57A6D}"/>
              </a:ext>
            </a:extLst>
          </p:cNvPr>
          <p:cNvSpPr txBox="1"/>
          <p:nvPr/>
        </p:nvSpPr>
        <p:spPr>
          <a:xfrm>
            <a:off x="527933" y="5995135"/>
            <a:ext cx="5514231" cy="307777"/>
          </a:xfrm>
          <a:prstGeom prst="rect">
            <a:avLst/>
          </a:prstGeom>
          <a:noFill/>
        </p:spPr>
        <p:txBody>
          <a:bodyPr wrap="square" lIns="91440" tIns="45720" rIns="91440" bIns="45720" rtlCol="0" anchor="t">
            <a:spAutoFit/>
          </a:bodyPr>
          <a:lstStyle/>
          <a:p>
            <a:pPr>
              <a:defRPr/>
            </a:pPr>
            <a:r>
              <a:rPr kumimoji="0" lang="en-US" sz="1400" b="0" i="0" u="none" strike="noStrike" kern="1200" cap="none" spc="0" normalizeH="0" baseline="0" noProof="0" dirty="0">
                <a:ln>
                  <a:noFill/>
                </a:ln>
                <a:solidFill>
                  <a:schemeClr val="bg1"/>
                </a:solidFill>
                <a:effectLst/>
                <a:uLnTx/>
                <a:uFillTx/>
                <a:latin typeface="Riviera Nights Ultralight"/>
                <a:ea typeface="+mn-ea"/>
                <a:cs typeface="+mn-cs"/>
              </a:rPr>
              <a:t>Source: </a:t>
            </a:r>
            <a:r>
              <a:rPr lang="en-US" sz="1400" dirty="0">
                <a:solidFill>
                  <a:schemeClr val="bg1"/>
                </a:solidFill>
                <a:latin typeface="Riviera Nights Ultralight"/>
                <a:ea typeface="+mn-lt"/>
                <a:cs typeface="+mn-lt"/>
              </a:rPr>
              <a:t>‘How to Win in a Volatile World’ | Alex Jenkins | </a:t>
            </a:r>
            <a:r>
              <a:rPr lang="en-US" sz="1400" dirty="0" err="1">
                <a:solidFill>
                  <a:schemeClr val="bg1"/>
                </a:solidFill>
                <a:latin typeface="Riviera Nights Ultralight"/>
                <a:ea typeface="+mn-lt"/>
                <a:cs typeface="+mn-lt"/>
              </a:rPr>
              <a:t>Rotonde</a:t>
            </a:r>
            <a:r>
              <a:rPr lang="en-US" sz="1400" dirty="0">
                <a:solidFill>
                  <a:schemeClr val="bg1"/>
                </a:solidFill>
                <a:latin typeface="Riviera Nights Ultralight"/>
                <a:ea typeface="+mn-lt"/>
                <a:cs typeface="+mn-lt"/>
              </a:rPr>
              <a:t> Stage</a:t>
            </a:r>
            <a:endParaRPr lang="en-US" sz="2000" b="0" i="0" u="none" strike="noStrike" kern="1200" cap="none" spc="0" normalizeH="0" baseline="0" noProof="0">
              <a:ln>
                <a:noFill/>
              </a:ln>
              <a:solidFill>
                <a:schemeClr val="bg1"/>
              </a:solidFill>
              <a:effectLst/>
              <a:uLnTx/>
              <a:uFillTx/>
              <a:latin typeface="Riviera Nights Ultralight" panose="020B0204000000000000" pitchFamily="34" charset="77"/>
            </a:endParaRPr>
          </a:p>
        </p:txBody>
      </p:sp>
    </p:spTree>
    <p:extLst>
      <p:ext uri="{BB962C8B-B14F-4D97-AF65-F5344CB8AC3E}">
        <p14:creationId xmlns:p14="http://schemas.microsoft.com/office/powerpoint/2010/main" val="153583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1B224C3-33DA-18FB-0DDE-7299638C560A}"/>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C7290908-DF23-5B24-11A7-A778DC9DE2D6}"/>
              </a:ext>
            </a:extLst>
          </p:cNvPr>
          <p:cNvPicPr>
            <a:picLocks noChangeAspect="1"/>
          </p:cNvPicPr>
          <p:nvPr/>
        </p:nvPicPr>
        <p:blipFill>
          <a:blip r:embed="rId3"/>
          <a:stretch>
            <a:fillRect/>
          </a:stretch>
        </p:blipFill>
        <p:spPr>
          <a:xfrm>
            <a:off x="10761878" y="6217985"/>
            <a:ext cx="1185287" cy="354521"/>
          </a:xfrm>
          <a:prstGeom prst="rect">
            <a:avLst/>
          </a:prstGeom>
        </p:spPr>
      </p:pic>
      <p:pic>
        <p:nvPicPr>
          <p:cNvPr id="11" name="Picture 10">
            <a:extLst>
              <a:ext uri="{FF2B5EF4-FFF2-40B4-BE49-F238E27FC236}">
                <a16:creationId xmlns:a16="http://schemas.microsoft.com/office/drawing/2014/main" id="{C6CA9145-E50D-C5F9-730A-63B8712AEDE8}"/>
              </a:ext>
            </a:extLst>
          </p:cNvPr>
          <p:cNvPicPr>
            <a:picLocks noChangeAspect="1"/>
          </p:cNvPicPr>
          <p:nvPr/>
        </p:nvPicPr>
        <p:blipFill>
          <a:blip r:embed="rId4"/>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BDDDCAC3-1E0A-9543-F0B6-40BD21854609}"/>
              </a:ext>
            </a:extLst>
          </p:cNvPr>
          <p:cNvSpPr txBox="1"/>
          <p:nvPr/>
        </p:nvSpPr>
        <p:spPr>
          <a:xfrm>
            <a:off x="429658" y="1648399"/>
            <a:ext cx="5188945" cy="3046988"/>
          </a:xfrm>
          <a:prstGeom prst="rect">
            <a:avLst/>
          </a:prstGeom>
          <a:noFill/>
        </p:spPr>
        <p:txBody>
          <a:bodyPr wrap="square" lIns="91440" tIns="45720" rIns="91440" bIns="45720" rtlCol="0" anchor="t">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Riviera Nights Ultralight"/>
                <a:ea typeface="+mn-ea"/>
                <a:cs typeface="+mn-cs"/>
              </a:rPr>
              <a:t>Mounted police take their horses shopping in a Prada store in France. A security guard lets them in. A crowd of people take photos of the </a:t>
            </a:r>
            <a:r>
              <a:rPr kumimoji="0" lang="en-US" sz="3200" b="0" i="0" u="none" strike="noStrike" kern="1200" cap="none" spc="0" normalizeH="0" baseline="0" noProof="0">
                <a:ln>
                  <a:noFill/>
                </a:ln>
                <a:solidFill>
                  <a:prstClr val="white"/>
                </a:solidFill>
                <a:effectLst/>
                <a:uLnTx/>
                <a:uFillTx/>
                <a:latin typeface="Riviera Nights Ultralight"/>
                <a:ea typeface="+mn-ea"/>
                <a:cs typeface="+mn-cs"/>
              </a:rPr>
              <a:t>scene</a:t>
            </a:r>
            <a:r>
              <a:rPr lang="en-US" sz="3200">
                <a:solidFill>
                  <a:prstClr val="white"/>
                </a:solidFill>
                <a:latin typeface="Riviera Nights Ultralight"/>
              </a:rPr>
              <a:t>.</a:t>
            </a:r>
            <a:endParaRPr kumimoji="0" lang="en-US" sz="32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endParaRPr>
          </a:p>
        </p:txBody>
      </p:sp>
      <p:pic>
        <p:nvPicPr>
          <p:cNvPr id="9" name="Picture 8">
            <a:extLst>
              <a:ext uri="{FF2B5EF4-FFF2-40B4-BE49-F238E27FC236}">
                <a16:creationId xmlns:a16="http://schemas.microsoft.com/office/drawing/2014/main" id="{B59110C0-EB60-BB73-D21E-EE2C96182431}"/>
              </a:ext>
            </a:extLst>
          </p:cNvPr>
          <p:cNvPicPr>
            <a:picLocks noChangeAspect="1"/>
          </p:cNvPicPr>
          <p:nvPr/>
        </p:nvPicPr>
        <p:blipFill>
          <a:blip r:embed="rId5"/>
          <a:srcRect t="17729" b="5091"/>
          <a:stretch>
            <a:fillRect/>
          </a:stretch>
        </p:blipFill>
        <p:spPr>
          <a:xfrm>
            <a:off x="5879125" y="1659416"/>
            <a:ext cx="5541498" cy="3207678"/>
          </a:xfrm>
          <a:prstGeom prst="rect">
            <a:avLst/>
          </a:prstGeom>
        </p:spPr>
      </p:pic>
    </p:spTree>
    <p:extLst>
      <p:ext uri="{BB962C8B-B14F-4D97-AF65-F5344CB8AC3E}">
        <p14:creationId xmlns:p14="http://schemas.microsoft.com/office/powerpoint/2010/main" val="2645568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9E8948A8-D045-216E-2116-9F57126D645E}"/>
            </a:ext>
          </a:extLst>
        </p:cNvPr>
        <p:cNvGrpSpPr/>
        <p:nvPr/>
      </p:nvGrpSpPr>
      <p:grpSpPr>
        <a:xfrm>
          <a:off x="0" y="0"/>
          <a:ext cx="0" cy="0"/>
          <a:chOff x="0" y="0"/>
          <a:chExt cx="0" cy="0"/>
        </a:xfrm>
      </p:grpSpPr>
      <p:pic>
        <p:nvPicPr>
          <p:cNvPr id="34" name="Picture 33">
            <a:extLst>
              <a:ext uri="{FF2B5EF4-FFF2-40B4-BE49-F238E27FC236}">
                <a16:creationId xmlns:a16="http://schemas.microsoft.com/office/drawing/2014/main" id="{4CF0F00F-B541-3DD8-8CB2-0C5ED12C83D9}"/>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35" name="Picture 34">
            <a:extLst>
              <a:ext uri="{FF2B5EF4-FFF2-40B4-BE49-F238E27FC236}">
                <a16:creationId xmlns:a16="http://schemas.microsoft.com/office/drawing/2014/main" id="{45E2B979-31D9-7B62-5B2E-F1A46FB6F33B}"/>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3EE3104F-1E0C-6F1C-C1AB-833DA0A0DA0E}"/>
              </a:ext>
            </a:extLst>
          </p:cNvPr>
          <p:cNvSpPr txBox="1"/>
          <p:nvPr/>
        </p:nvSpPr>
        <p:spPr>
          <a:xfrm>
            <a:off x="695328" y="5017656"/>
            <a:ext cx="6459898" cy="1200329"/>
          </a:xfrm>
          <a:prstGeom prst="rect">
            <a:avLst/>
          </a:prstGeom>
          <a:noFill/>
        </p:spPr>
        <p:txBody>
          <a:bodyPr wrap="square" lIns="90000" rIns="144000" rtlCol="0">
            <a:spAutoFit/>
          </a:bodyPr>
          <a:lstStyle/>
          <a:p>
            <a:pPr marL="0" marR="0" lvl="0" indent="-49320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CHARLOTTE SCADDAN</a:t>
            </a:r>
          </a:p>
          <a:p>
            <a:pPr marL="0" marR="0" lvl="0" indent="-493200" algn="l" defTabSz="914400" rtl="0" eaLnBrk="1" fontAlgn="auto" latinLnBrk="0" hangingPunct="1">
              <a:lnSpc>
                <a:spcPct val="100000"/>
              </a:lnSpc>
              <a:spcBef>
                <a:spcPts val="0"/>
              </a:spcBef>
              <a:spcAft>
                <a:spcPts val="0"/>
              </a:spcAft>
              <a:buClrTx/>
              <a:buSzTx/>
              <a:buFontTx/>
              <a:buNone/>
              <a:tabLst/>
              <a:defRPr/>
            </a:pPr>
            <a:r>
              <a:rPr lang="en-US" sz="2400">
                <a:solidFill>
                  <a:prstClr val="white"/>
                </a:solidFill>
                <a:latin typeface="Riviera Nights" panose="020B0504000000000000" pitchFamily="34" charset="77"/>
              </a:rPr>
              <a:t>SENIOR ADVISOR ON INFORMATION INTEGRITY, UNITED NATIONS</a:t>
            </a:r>
            <a:endPar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endParaRPr>
          </a:p>
        </p:txBody>
      </p:sp>
      <p:sp>
        <p:nvSpPr>
          <p:cNvPr id="4" name="TextBox 3">
            <a:extLst>
              <a:ext uri="{FF2B5EF4-FFF2-40B4-BE49-F238E27FC236}">
                <a16:creationId xmlns:a16="http://schemas.microsoft.com/office/drawing/2014/main" id="{8DB31A14-EBEE-9C89-BABA-BC3C477C7012}"/>
              </a:ext>
            </a:extLst>
          </p:cNvPr>
          <p:cNvSpPr txBox="1"/>
          <p:nvPr/>
        </p:nvSpPr>
        <p:spPr>
          <a:xfrm>
            <a:off x="695328" y="1091396"/>
            <a:ext cx="8426902" cy="3477875"/>
          </a:xfrm>
          <a:prstGeom prst="rect">
            <a:avLst/>
          </a:prstGeom>
          <a:noFill/>
        </p:spPr>
        <p:txBody>
          <a:bodyPr wrap="square" lIns="90000" r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“We see [AI] impacting every single issue that the UN works on, from climate change to democracy and elections to public health.”</a:t>
            </a:r>
          </a:p>
        </p:txBody>
      </p:sp>
    </p:spTree>
    <p:extLst>
      <p:ext uri="{BB962C8B-B14F-4D97-AF65-F5344CB8AC3E}">
        <p14:creationId xmlns:p14="http://schemas.microsoft.com/office/powerpoint/2010/main" val="1666017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EC6DC-39E7-F9B6-4672-4F21A5B688D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BF0FBFC-37E2-30BC-3E79-DF81F8FF71B8}"/>
              </a:ext>
            </a:extLst>
          </p:cNvPr>
          <p:cNvSpPr txBox="1"/>
          <p:nvPr/>
        </p:nvSpPr>
        <p:spPr>
          <a:xfrm>
            <a:off x="504642" y="773834"/>
            <a:ext cx="6179937" cy="3970318"/>
          </a:xfrm>
          <a:prstGeom prst="rect">
            <a:avLst/>
          </a:prstGeom>
          <a:noFill/>
        </p:spPr>
        <p:txBody>
          <a:bodyPr wrap="square" lIns="90000" rIns="144000" rtlCol="0">
            <a:spAutoFit/>
          </a:bodyPr>
          <a:lstStyle/>
          <a:p>
            <a:r>
              <a:rPr lang="en-US" sz="3600">
                <a:latin typeface="Riviera Nights" panose="020B0504000000000000" pitchFamily="34" charset="77"/>
              </a:rPr>
              <a:t>“Over the next 10–15</a:t>
            </a:r>
            <a:br>
              <a:rPr lang="en-US" sz="3600">
                <a:latin typeface="Riviera Nights" panose="020B0504000000000000" pitchFamily="34" charset="77"/>
              </a:rPr>
            </a:br>
            <a:r>
              <a:rPr lang="en-US" sz="3600">
                <a:latin typeface="Riviera Nights" panose="020B0504000000000000" pitchFamily="34" charset="77"/>
              </a:rPr>
              <a:t>years, I think it’s still underappreciated how</a:t>
            </a:r>
            <a:br>
              <a:rPr lang="en-US" sz="3600">
                <a:latin typeface="Riviera Nights" panose="020B0504000000000000" pitchFamily="34" charset="77"/>
              </a:rPr>
            </a:br>
            <a:r>
              <a:rPr lang="en-US" sz="3600">
                <a:latin typeface="Riviera Nights" panose="020B0504000000000000" pitchFamily="34" charset="77"/>
              </a:rPr>
              <a:t>much transformation AI</a:t>
            </a:r>
            <a:br>
              <a:rPr lang="en-US" sz="3600">
                <a:latin typeface="Riviera Nights" panose="020B0504000000000000" pitchFamily="34" charset="77"/>
              </a:rPr>
            </a:br>
            <a:r>
              <a:rPr lang="en-US" sz="3600">
                <a:latin typeface="Riviera Nights" panose="020B0504000000000000" pitchFamily="34" charset="77"/>
              </a:rPr>
              <a:t>is going to bring. I think</a:t>
            </a:r>
            <a:br>
              <a:rPr lang="en-US" sz="3600">
                <a:latin typeface="Riviera Nights" panose="020B0504000000000000" pitchFamily="34" charset="77"/>
              </a:rPr>
            </a:br>
            <a:r>
              <a:rPr lang="en-US" sz="3600">
                <a:latin typeface="Riviera Nights" panose="020B0504000000000000" pitchFamily="34" charset="77"/>
              </a:rPr>
              <a:t>it’s going to be almost</a:t>
            </a:r>
          </a:p>
          <a:p>
            <a:r>
              <a:rPr lang="en-US" sz="3600">
                <a:latin typeface="Riviera Nights" panose="020B0504000000000000" pitchFamily="34" charset="77"/>
              </a:rPr>
              <a:t>a new human era.”</a:t>
            </a:r>
          </a:p>
        </p:txBody>
      </p:sp>
      <p:sp>
        <p:nvSpPr>
          <p:cNvPr id="6" name="TextBox 5">
            <a:extLst>
              <a:ext uri="{FF2B5EF4-FFF2-40B4-BE49-F238E27FC236}">
                <a16:creationId xmlns:a16="http://schemas.microsoft.com/office/drawing/2014/main" id="{66707245-2267-E536-9AFC-039896CA386C}"/>
              </a:ext>
            </a:extLst>
          </p:cNvPr>
          <p:cNvSpPr txBox="1"/>
          <p:nvPr/>
        </p:nvSpPr>
        <p:spPr>
          <a:xfrm>
            <a:off x="504641" y="5036168"/>
            <a:ext cx="5008787" cy="1200329"/>
          </a:xfrm>
          <a:prstGeom prst="rect">
            <a:avLst/>
          </a:prstGeom>
          <a:noFill/>
        </p:spPr>
        <p:txBody>
          <a:bodyPr wrap="square" lIns="90000" rIns="144000" rtlCol="0">
            <a:spAutoFit/>
          </a:bodyPr>
          <a:lstStyle/>
          <a:p>
            <a:pPr indent="-493200"/>
            <a:r>
              <a:rPr lang="en-US" sz="2400">
                <a:latin typeface="Riviera Nights" panose="020B0504000000000000" pitchFamily="34" charset="77"/>
              </a:rPr>
              <a:t>DEMIS HASSABIS</a:t>
            </a:r>
          </a:p>
          <a:p>
            <a:pPr indent="-493200"/>
            <a:r>
              <a:rPr lang="en-US" sz="2400">
                <a:latin typeface="Riviera Nights" panose="020B0504000000000000" pitchFamily="34" charset="77"/>
              </a:rPr>
              <a:t>CO-FOUNDER AND CEO</a:t>
            </a:r>
          </a:p>
          <a:p>
            <a:pPr indent="-493200"/>
            <a:r>
              <a:rPr lang="en-US" sz="2400">
                <a:latin typeface="Riviera Nights" panose="020B0504000000000000" pitchFamily="34" charset="77"/>
              </a:rPr>
              <a:t>GOOGLE DEEPMIND</a:t>
            </a:r>
          </a:p>
        </p:txBody>
      </p:sp>
      <p:pic>
        <p:nvPicPr>
          <p:cNvPr id="11" name="Picture 10">
            <a:extLst>
              <a:ext uri="{FF2B5EF4-FFF2-40B4-BE49-F238E27FC236}">
                <a16:creationId xmlns:a16="http://schemas.microsoft.com/office/drawing/2014/main" id="{569F07EB-9683-56C4-4049-58E80663FB9D}"/>
              </a:ext>
            </a:extLst>
          </p:cNvPr>
          <p:cNvPicPr>
            <a:picLocks noChangeAspect="1"/>
          </p:cNvPicPr>
          <p:nvPr/>
        </p:nvPicPr>
        <p:blipFill>
          <a:blip r:embed="rId3"/>
          <a:stretch>
            <a:fillRect/>
          </a:stretch>
        </p:blipFill>
        <p:spPr>
          <a:xfrm>
            <a:off x="10761878" y="6217985"/>
            <a:ext cx="1185282" cy="354520"/>
          </a:xfrm>
          <a:prstGeom prst="rect">
            <a:avLst/>
          </a:prstGeom>
        </p:spPr>
      </p:pic>
      <p:pic>
        <p:nvPicPr>
          <p:cNvPr id="12" name="Picture 11">
            <a:extLst>
              <a:ext uri="{FF2B5EF4-FFF2-40B4-BE49-F238E27FC236}">
                <a16:creationId xmlns:a16="http://schemas.microsoft.com/office/drawing/2014/main" id="{ACADC5E2-CC12-38B6-1C5C-134021A233C8}"/>
              </a:ext>
            </a:extLst>
          </p:cNvPr>
          <p:cNvPicPr>
            <a:picLocks noChangeAspect="1"/>
          </p:cNvPicPr>
          <p:nvPr/>
        </p:nvPicPr>
        <p:blipFill>
          <a:blip r:embed="rId4"/>
          <a:stretch>
            <a:fillRect/>
          </a:stretch>
        </p:blipFill>
        <p:spPr>
          <a:xfrm>
            <a:off x="10165485" y="270255"/>
            <a:ext cx="1698855" cy="654866"/>
          </a:xfrm>
          <a:prstGeom prst="rect">
            <a:avLst/>
          </a:prstGeom>
        </p:spPr>
      </p:pic>
      <p:pic>
        <p:nvPicPr>
          <p:cNvPr id="13" name="Picture 12">
            <a:extLst>
              <a:ext uri="{FF2B5EF4-FFF2-40B4-BE49-F238E27FC236}">
                <a16:creationId xmlns:a16="http://schemas.microsoft.com/office/drawing/2014/main" id="{6F104D64-AF15-D046-7862-2CDC54D4F26D}"/>
              </a:ext>
            </a:extLst>
          </p:cNvPr>
          <p:cNvPicPr>
            <a:picLocks noChangeAspect="1"/>
          </p:cNvPicPr>
          <p:nvPr/>
        </p:nvPicPr>
        <p:blipFill>
          <a:blip r:embed="rId5"/>
          <a:srcRect l="-419" t="15460" r="419" b="12804"/>
          <a:stretch>
            <a:fillRect/>
          </a:stretch>
        </p:blipFill>
        <p:spPr>
          <a:xfrm>
            <a:off x="7229472" y="1221667"/>
            <a:ext cx="4615544" cy="4414666"/>
          </a:xfrm>
          <a:prstGeom prst="rect">
            <a:avLst/>
          </a:prstGeom>
        </p:spPr>
      </p:pic>
    </p:spTree>
    <p:extLst>
      <p:ext uri="{BB962C8B-B14F-4D97-AF65-F5344CB8AC3E}">
        <p14:creationId xmlns:p14="http://schemas.microsoft.com/office/powerpoint/2010/main" val="453369404"/>
      </p:ext>
    </p:extLst>
  </p:cSld>
  <p:clrMapOvr>
    <a:masterClrMapping/>
  </p:clrMapOvr>
  <p:extLst>
    <p:ext uri="{6950BFC3-D8DA-4A85-94F7-54DA5524770B}">
      <p188:commentRel xmlns:p188="http://schemas.microsoft.com/office/powerpoint/2018/8/main" r:id="rId2"/>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50071-2CB9-A58E-822D-6EE2EF102041}"/>
            </a:ext>
          </a:extLst>
        </p:cNvPr>
        <p:cNvGrpSpPr/>
        <p:nvPr/>
      </p:nvGrpSpPr>
      <p:grpSpPr>
        <a:xfrm>
          <a:off x="0" y="0"/>
          <a:ext cx="0" cy="0"/>
          <a:chOff x="0" y="0"/>
          <a:chExt cx="0" cy="0"/>
        </a:xfrm>
      </p:grpSpPr>
      <p:sp>
        <p:nvSpPr>
          <p:cNvPr id="6" name="Rounded Rectangle 5">
            <a:extLst>
              <a:ext uri="{FF2B5EF4-FFF2-40B4-BE49-F238E27FC236}">
                <a16:creationId xmlns:a16="http://schemas.microsoft.com/office/drawing/2014/main" id="{0854871C-97F5-CB44-7C9C-2DCEE944500E}"/>
              </a:ext>
            </a:extLst>
          </p:cNvPr>
          <p:cNvSpPr/>
          <p:nvPr/>
        </p:nvSpPr>
        <p:spPr>
          <a:xfrm>
            <a:off x="342899"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1EDFE2F0-B994-6EF7-A440-56CB266CE0F1}"/>
              </a:ext>
            </a:extLst>
          </p:cNvPr>
          <p:cNvSpPr/>
          <p:nvPr/>
        </p:nvSpPr>
        <p:spPr>
          <a:xfrm>
            <a:off x="4206736"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a:extLst>
              <a:ext uri="{FF2B5EF4-FFF2-40B4-BE49-F238E27FC236}">
                <a16:creationId xmlns:a16="http://schemas.microsoft.com/office/drawing/2014/main" id="{F768ABCA-66DA-7EC3-7A4D-D01F20285C6F}"/>
              </a:ext>
            </a:extLst>
          </p:cNvPr>
          <p:cNvSpPr/>
          <p:nvPr/>
        </p:nvSpPr>
        <p:spPr>
          <a:xfrm>
            <a:off x="8070574"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35D3C93-A2DC-9234-0415-FBDFE1DAD31A}"/>
              </a:ext>
            </a:extLst>
          </p:cNvPr>
          <p:cNvSpPr txBox="1"/>
          <p:nvPr/>
        </p:nvSpPr>
        <p:spPr>
          <a:xfrm>
            <a:off x="542926" y="485775"/>
            <a:ext cx="3021981" cy="600164"/>
          </a:xfrm>
          <a:prstGeom prst="rect">
            <a:avLst/>
          </a:prstGeom>
          <a:noFill/>
        </p:spPr>
        <p:txBody>
          <a:bodyPr wrap="none" rtlCol="0">
            <a:spAutoFit/>
          </a:bodyPr>
          <a:lstStyle/>
          <a:p>
            <a:r>
              <a:rPr lang="en-US" sz="3300">
                <a:latin typeface="Riviera Nights" panose="020B0504000000000000" pitchFamily="34" charset="77"/>
              </a:rPr>
              <a:t>The takeaways</a:t>
            </a:r>
          </a:p>
        </p:txBody>
      </p:sp>
      <p:sp>
        <p:nvSpPr>
          <p:cNvPr id="13" name="TextBox 12">
            <a:extLst>
              <a:ext uri="{FF2B5EF4-FFF2-40B4-BE49-F238E27FC236}">
                <a16:creationId xmlns:a16="http://schemas.microsoft.com/office/drawing/2014/main" id="{9F2732C8-5200-33B3-4A50-A0646FBD8877}"/>
              </a:ext>
            </a:extLst>
          </p:cNvPr>
          <p:cNvSpPr txBox="1"/>
          <p:nvPr/>
        </p:nvSpPr>
        <p:spPr>
          <a:xfrm>
            <a:off x="2093115" y="1664053"/>
            <a:ext cx="1973617"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01</a:t>
            </a:r>
          </a:p>
        </p:txBody>
      </p:sp>
      <p:sp>
        <p:nvSpPr>
          <p:cNvPr id="14" name="TextBox 13">
            <a:extLst>
              <a:ext uri="{FF2B5EF4-FFF2-40B4-BE49-F238E27FC236}">
                <a16:creationId xmlns:a16="http://schemas.microsoft.com/office/drawing/2014/main" id="{DC8F0959-E3DE-F679-0D53-EE8F5AE4D50F}"/>
              </a:ext>
            </a:extLst>
          </p:cNvPr>
          <p:cNvSpPr txBox="1"/>
          <p:nvPr/>
        </p:nvSpPr>
        <p:spPr>
          <a:xfrm>
            <a:off x="470258" y="4537572"/>
            <a:ext cx="3523807" cy="954107"/>
          </a:xfrm>
          <a:prstGeom prst="rect">
            <a:avLst/>
          </a:prstGeom>
          <a:noFill/>
        </p:spPr>
        <p:txBody>
          <a:bodyPr wrap="square" rtlCol="0">
            <a:spAutoFit/>
          </a:bodyPr>
          <a:lstStyle/>
          <a:p>
            <a:r>
              <a:rPr lang="en-US" sz="2800">
                <a:solidFill>
                  <a:schemeClr val="bg1"/>
                </a:solidFill>
                <a:latin typeface="Riviera Nights Ultralight" panose="020B0204000000000000" pitchFamily="34" charset="77"/>
              </a:rPr>
              <a:t>Be deliberate about the divide</a:t>
            </a:r>
          </a:p>
        </p:txBody>
      </p:sp>
      <p:sp>
        <p:nvSpPr>
          <p:cNvPr id="15" name="TextBox 14">
            <a:extLst>
              <a:ext uri="{FF2B5EF4-FFF2-40B4-BE49-F238E27FC236}">
                <a16:creationId xmlns:a16="http://schemas.microsoft.com/office/drawing/2014/main" id="{199B64FA-AB87-A248-3DAE-960B44E0FFE8}"/>
              </a:ext>
            </a:extLst>
          </p:cNvPr>
          <p:cNvSpPr txBox="1"/>
          <p:nvPr/>
        </p:nvSpPr>
        <p:spPr>
          <a:xfrm>
            <a:off x="5392127" y="1646124"/>
            <a:ext cx="2460930"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02</a:t>
            </a:r>
          </a:p>
        </p:txBody>
      </p:sp>
      <p:sp>
        <p:nvSpPr>
          <p:cNvPr id="17" name="TextBox 16">
            <a:extLst>
              <a:ext uri="{FF2B5EF4-FFF2-40B4-BE49-F238E27FC236}">
                <a16:creationId xmlns:a16="http://schemas.microsoft.com/office/drawing/2014/main" id="{3CDBFB07-DFEF-0DDF-C0EB-BF1838A5039E}"/>
              </a:ext>
            </a:extLst>
          </p:cNvPr>
          <p:cNvSpPr txBox="1"/>
          <p:nvPr/>
        </p:nvSpPr>
        <p:spPr>
          <a:xfrm>
            <a:off x="9211091" y="1646124"/>
            <a:ext cx="2486578"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03</a:t>
            </a:r>
          </a:p>
        </p:txBody>
      </p:sp>
      <p:sp>
        <p:nvSpPr>
          <p:cNvPr id="3" name="TextBox 2">
            <a:extLst>
              <a:ext uri="{FF2B5EF4-FFF2-40B4-BE49-F238E27FC236}">
                <a16:creationId xmlns:a16="http://schemas.microsoft.com/office/drawing/2014/main" id="{A32D51DC-7192-8B0A-81D3-B795CF4ACC19}"/>
              </a:ext>
            </a:extLst>
          </p:cNvPr>
          <p:cNvSpPr txBox="1"/>
          <p:nvPr/>
        </p:nvSpPr>
        <p:spPr>
          <a:xfrm>
            <a:off x="4329250" y="4537571"/>
            <a:ext cx="3523807" cy="954107"/>
          </a:xfrm>
          <a:prstGeom prst="rect">
            <a:avLst/>
          </a:prstGeom>
          <a:noFill/>
        </p:spPr>
        <p:txBody>
          <a:bodyPr wrap="square" rtlCol="0">
            <a:spAutoFit/>
          </a:bodyPr>
          <a:lstStyle/>
          <a:p>
            <a:r>
              <a:rPr lang="en-US" sz="2800" err="1">
                <a:solidFill>
                  <a:schemeClr val="bg1"/>
                </a:solidFill>
                <a:latin typeface="Riviera Nights Ultralight" panose="020B0204000000000000" pitchFamily="34" charset="77"/>
              </a:rPr>
              <a:t>Prioritise</a:t>
            </a:r>
            <a:r>
              <a:rPr lang="en-US" sz="2800">
                <a:solidFill>
                  <a:schemeClr val="bg1"/>
                </a:solidFill>
                <a:latin typeface="Riviera Nights Ultralight" panose="020B0204000000000000" pitchFamily="34" charset="77"/>
              </a:rPr>
              <a:t> quality</a:t>
            </a:r>
            <a:br>
              <a:rPr lang="en-US" sz="2800">
                <a:solidFill>
                  <a:schemeClr val="bg1"/>
                </a:solidFill>
                <a:latin typeface="Riviera Nights Ultralight" panose="020B0204000000000000" pitchFamily="34" charset="77"/>
              </a:rPr>
            </a:br>
            <a:r>
              <a:rPr lang="en-US" sz="2800">
                <a:solidFill>
                  <a:schemeClr val="bg1"/>
                </a:solidFill>
                <a:latin typeface="Riviera Nights Ultralight" panose="020B0204000000000000" pitchFamily="34" charset="77"/>
              </a:rPr>
              <a:t>over quantity</a:t>
            </a:r>
          </a:p>
        </p:txBody>
      </p:sp>
      <p:sp>
        <p:nvSpPr>
          <p:cNvPr id="4" name="TextBox 3">
            <a:extLst>
              <a:ext uri="{FF2B5EF4-FFF2-40B4-BE49-F238E27FC236}">
                <a16:creationId xmlns:a16="http://schemas.microsoft.com/office/drawing/2014/main" id="{A05E3F69-A0BA-102C-53E7-8BE7E5F42438}"/>
              </a:ext>
            </a:extLst>
          </p:cNvPr>
          <p:cNvSpPr txBox="1"/>
          <p:nvPr/>
        </p:nvSpPr>
        <p:spPr>
          <a:xfrm>
            <a:off x="8197933" y="4537570"/>
            <a:ext cx="3523807" cy="954107"/>
          </a:xfrm>
          <a:prstGeom prst="rect">
            <a:avLst/>
          </a:prstGeom>
          <a:noFill/>
        </p:spPr>
        <p:txBody>
          <a:bodyPr wrap="square" rtlCol="0">
            <a:spAutoFit/>
          </a:bodyPr>
          <a:lstStyle/>
          <a:p>
            <a:r>
              <a:rPr lang="en-US" sz="2800" err="1">
                <a:solidFill>
                  <a:schemeClr val="bg1"/>
                </a:solidFill>
                <a:latin typeface="Riviera Nights Ultralight" panose="020B0204000000000000" pitchFamily="34" charset="77"/>
              </a:rPr>
              <a:t>Prioritise</a:t>
            </a:r>
            <a:r>
              <a:rPr lang="en-US" sz="2800">
                <a:solidFill>
                  <a:schemeClr val="bg1"/>
                </a:solidFill>
                <a:latin typeface="Riviera Nights Ultralight" panose="020B0204000000000000" pitchFamily="34" charset="77"/>
              </a:rPr>
              <a:t> adaptability over efficiency</a:t>
            </a:r>
          </a:p>
        </p:txBody>
      </p:sp>
      <p:pic>
        <p:nvPicPr>
          <p:cNvPr id="19" name="Picture 18">
            <a:extLst>
              <a:ext uri="{FF2B5EF4-FFF2-40B4-BE49-F238E27FC236}">
                <a16:creationId xmlns:a16="http://schemas.microsoft.com/office/drawing/2014/main" id="{2349D524-4EB5-EF41-EA78-39B7F36107C9}"/>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20" name="Picture 19">
            <a:extLst>
              <a:ext uri="{FF2B5EF4-FFF2-40B4-BE49-F238E27FC236}">
                <a16:creationId xmlns:a16="http://schemas.microsoft.com/office/drawing/2014/main" id="{656D9FD5-2416-E50F-B4B3-8B08FD1DE192}"/>
              </a:ext>
            </a:extLst>
          </p:cNvPr>
          <p:cNvPicPr>
            <a:picLocks noChangeAspect="1"/>
          </p:cNvPicPr>
          <p:nvPr/>
        </p:nvPicPr>
        <p:blipFill>
          <a:blip r:embed="rId3"/>
          <a:stretch>
            <a:fillRect/>
          </a:stretch>
        </p:blipFill>
        <p:spPr>
          <a:xfrm>
            <a:off x="10165485" y="270255"/>
            <a:ext cx="1698855" cy="654866"/>
          </a:xfrm>
          <a:prstGeom prst="rect">
            <a:avLst/>
          </a:prstGeom>
        </p:spPr>
      </p:pic>
    </p:spTree>
    <p:extLst>
      <p:ext uri="{BB962C8B-B14F-4D97-AF65-F5344CB8AC3E}">
        <p14:creationId xmlns:p14="http://schemas.microsoft.com/office/powerpoint/2010/main" val="7804793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43E32EB6-2CC5-B15A-17BB-4C5F07D9120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428164F-090F-CD2C-DE1A-2775B5DD8081}"/>
              </a:ext>
            </a:extLst>
          </p:cNvPr>
          <p:cNvSpPr txBox="1"/>
          <p:nvPr/>
        </p:nvSpPr>
        <p:spPr>
          <a:xfrm>
            <a:off x="865656" y="3306716"/>
            <a:ext cx="5519460" cy="255454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rPr>
              <a:t>Resonance,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rPr>
              <a:t>not reach</a:t>
            </a:r>
          </a:p>
        </p:txBody>
      </p:sp>
      <p:pic>
        <p:nvPicPr>
          <p:cNvPr id="10" name="Picture 9">
            <a:extLst>
              <a:ext uri="{FF2B5EF4-FFF2-40B4-BE49-F238E27FC236}">
                <a16:creationId xmlns:a16="http://schemas.microsoft.com/office/drawing/2014/main" id="{C361C156-EFC8-465C-14EE-5002005202B7}"/>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11" name="Picture 10">
            <a:extLst>
              <a:ext uri="{FF2B5EF4-FFF2-40B4-BE49-F238E27FC236}">
                <a16:creationId xmlns:a16="http://schemas.microsoft.com/office/drawing/2014/main" id="{3846D473-F3DA-6983-2C5A-50EF40950952}"/>
              </a:ext>
            </a:extLst>
          </p:cNvPr>
          <p:cNvPicPr>
            <a:picLocks noChangeAspect="1"/>
          </p:cNvPicPr>
          <p:nvPr/>
        </p:nvPicPr>
        <p:blipFill>
          <a:blip r:embed="rId3"/>
          <a:stretch>
            <a:fillRect/>
          </a:stretch>
        </p:blipFill>
        <p:spPr>
          <a:xfrm>
            <a:off x="10165484" y="270255"/>
            <a:ext cx="1698855" cy="654866"/>
          </a:xfrm>
          <a:prstGeom prst="rect">
            <a:avLst/>
          </a:prstGeom>
        </p:spPr>
      </p:pic>
    </p:spTree>
    <p:extLst>
      <p:ext uri="{BB962C8B-B14F-4D97-AF65-F5344CB8AC3E}">
        <p14:creationId xmlns:p14="http://schemas.microsoft.com/office/powerpoint/2010/main" val="345108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909AC-96FF-0A1D-9A92-0D2417EE4C4E}"/>
            </a:ext>
          </a:extLst>
        </p:cNvPr>
        <p:cNvGrpSpPr/>
        <p:nvPr/>
      </p:nvGrpSpPr>
      <p:grpSpPr>
        <a:xfrm>
          <a:off x="0" y="0"/>
          <a:ext cx="0" cy="0"/>
          <a:chOff x="0" y="0"/>
          <a:chExt cx="0" cy="0"/>
        </a:xfrm>
      </p:grpSpPr>
      <p:sp>
        <p:nvSpPr>
          <p:cNvPr id="7" name="Text Placeholder 6">
            <a:extLst>
              <a:ext uri="{FF2B5EF4-FFF2-40B4-BE49-F238E27FC236}">
                <a16:creationId xmlns:a16="http://schemas.microsoft.com/office/drawing/2014/main" id="{D30D3CA1-696E-DD4C-4CEB-DE33E2A59FE6}"/>
              </a:ext>
            </a:extLst>
          </p:cNvPr>
          <p:cNvSpPr>
            <a:spLocks noGrp="1"/>
          </p:cNvSpPr>
          <p:nvPr>
            <p:ph type="body" sz="quarter" idx="10"/>
          </p:nvPr>
        </p:nvSpPr>
        <p:spPr>
          <a:xfrm>
            <a:off x="792777" y="1114489"/>
            <a:ext cx="4608656" cy="2393660"/>
          </a:xfrm>
        </p:spPr>
        <p:txBody>
          <a:bodyPr anchor="t"/>
          <a:lstStyle/>
          <a:p>
            <a:r>
              <a:rPr lang="en-SG" sz="4688">
                <a:solidFill>
                  <a:schemeClr val="tx1"/>
                </a:solidFill>
              </a:rPr>
              <a:t>Social has </a:t>
            </a:r>
          </a:p>
          <a:p>
            <a:r>
              <a:rPr lang="en-SG" sz="4688"/>
              <a:t>three</a:t>
            </a:r>
            <a:br>
              <a:rPr lang="en-SG" sz="4688"/>
            </a:br>
            <a:r>
              <a:rPr lang="en-SG" sz="4688"/>
              <a:t>ceilings</a:t>
            </a:r>
            <a:endParaRPr lang="en-GB" sz="4688"/>
          </a:p>
        </p:txBody>
      </p:sp>
      <p:grpSp>
        <p:nvGrpSpPr>
          <p:cNvPr id="24" name="Group 23">
            <a:extLst>
              <a:ext uri="{FF2B5EF4-FFF2-40B4-BE49-F238E27FC236}">
                <a16:creationId xmlns:a16="http://schemas.microsoft.com/office/drawing/2014/main" id="{B75439A8-4531-A891-C144-BF196B1B5D0F}"/>
              </a:ext>
            </a:extLst>
          </p:cNvPr>
          <p:cNvGrpSpPr/>
          <p:nvPr/>
        </p:nvGrpSpPr>
        <p:grpSpPr>
          <a:xfrm>
            <a:off x="4914887" y="5875916"/>
            <a:ext cx="6283506" cy="294376"/>
            <a:chOff x="5242546" y="6267634"/>
            <a:chExt cx="6702406" cy="314000"/>
          </a:xfrm>
        </p:grpSpPr>
        <p:cxnSp>
          <p:nvCxnSpPr>
            <p:cNvPr id="31" name="Straight Arrow Connector 30">
              <a:extLst>
                <a:ext uri="{FF2B5EF4-FFF2-40B4-BE49-F238E27FC236}">
                  <a16:creationId xmlns:a16="http://schemas.microsoft.com/office/drawing/2014/main" id="{8A1E16D0-1CE1-DADD-9660-3789806DDE53}"/>
                </a:ext>
              </a:extLst>
            </p:cNvPr>
            <p:cNvCxnSpPr>
              <a:cxnSpLocks/>
            </p:cNvCxnSpPr>
            <p:nvPr/>
          </p:nvCxnSpPr>
          <p:spPr>
            <a:xfrm>
              <a:off x="5242546" y="6274502"/>
              <a:ext cx="6702406" cy="0"/>
            </a:xfrm>
            <a:prstGeom prst="straightConnector1">
              <a:avLst/>
            </a:prstGeom>
            <a:ln w="127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1A85C8C-8E7C-2698-F0CB-8DC7F286A0DC}"/>
                </a:ext>
              </a:extLst>
            </p:cNvPr>
            <p:cNvSpPr txBox="1"/>
            <p:nvPr/>
          </p:nvSpPr>
          <p:spPr>
            <a:xfrm>
              <a:off x="7311093" y="6267634"/>
              <a:ext cx="2369273" cy="314000"/>
            </a:xfrm>
            <a:prstGeom prst="rect">
              <a:avLst/>
            </a:prstGeom>
            <a:noFill/>
          </p:spPr>
          <p:txBody>
            <a:bodyPr wrap="square" lIns="0" rtlCol="0">
              <a:spAutoFit/>
            </a:bodyPr>
            <a:lstStyle/>
            <a:p>
              <a:pPr algn="ctr" defTabSz="857250"/>
              <a:r>
                <a:rPr lang="en-GB" sz="1313" b="1">
                  <a:solidFill>
                    <a:srgbClr val="000000"/>
                  </a:solidFill>
                  <a:latin typeface="Aktiv Grotesk" panose="020B0504020202020204" pitchFamily="34" charset="0"/>
                  <a:ea typeface="Aktiv Grotesk" panose="020B0504020202020204" pitchFamily="34" charset="0"/>
                  <a:cs typeface="Aktiv Grotesk" panose="020B0504020202020204" pitchFamily="34" charset="0"/>
                </a:rPr>
                <a:t>Commitment over time</a:t>
              </a:r>
              <a:endParaRPr lang="en-SG" sz="1313" b="1">
                <a:solidFill>
                  <a:srgbClr val="000000"/>
                </a:solidFill>
                <a:latin typeface="Aktiv Grotesk" panose="020B0504020202020204" pitchFamily="34" charset="0"/>
                <a:ea typeface="Aktiv Grotesk" panose="020B0504020202020204" pitchFamily="34" charset="0"/>
                <a:cs typeface="Aktiv Grotesk" panose="020B0504020202020204" pitchFamily="34" charset="0"/>
              </a:endParaRPr>
            </a:p>
          </p:txBody>
        </p:sp>
      </p:grpSp>
      <p:grpSp>
        <p:nvGrpSpPr>
          <p:cNvPr id="18" name="Group 17">
            <a:extLst>
              <a:ext uri="{FF2B5EF4-FFF2-40B4-BE49-F238E27FC236}">
                <a16:creationId xmlns:a16="http://schemas.microsoft.com/office/drawing/2014/main" id="{CE69D43F-E11C-DF93-2D1E-9F25FFF7438C}"/>
              </a:ext>
            </a:extLst>
          </p:cNvPr>
          <p:cNvGrpSpPr/>
          <p:nvPr/>
        </p:nvGrpSpPr>
        <p:grpSpPr>
          <a:xfrm>
            <a:off x="5354195" y="3007469"/>
            <a:ext cx="1483611" cy="1442223"/>
            <a:chOff x="5711141" y="3207967"/>
            <a:chExt cx="1582518" cy="1538371"/>
          </a:xfrm>
        </p:grpSpPr>
        <p:sp>
          <p:nvSpPr>
            <p:cNvPr id="40" name="TextBox 39">
              <a:extLst>
                <a:ext uri="{FF2B5EF4-FFF2-40B4-BE49-F238E27FC236}">
                  <a16:creationId xmlns:a16="http://schemas.microsoft.com/office/drawing/2014/main" id="{9C792ABC-6EC1-BCF0-19DF-B5591C16F5CB}"/>
                </a:ext>
              </a:extLst>
            </p:cNvPr>
            <p:cNvSpPr txBox="1"/>
            <p:nvPr/>
          </p:nvSpPr>
          <p:spPr>
            <a:xfrm rot="19316388">
              <a:off x="5711141" y="3306338"/>
              <a:ext cx="1582518" cy="1440000"/>
            </a:xfrm>
            <a:prstGeom prst="rect">
              <a:avLst/>
            </a:prstGeom>
            <a:noFill/>
          </p:spPr>
          <p:txBody>
            <a:bodyPr spcFirstLastPara="1" wrap="square" lIns="0" numCol="1">
              <a:prstTxWarp prst="textArchUp">
                <a:avLst>
                  <a:gd name="adj" fmla="val 10095943"/>
                </a:avLst>
              </a:prstTxWarp>
              <a:spAutoFit/>
            </a:bodyPr>
            <a:lstStyle/>
            <a:p>
              <a:pPr algn="ctr" defTabSz="857250"/>
              <a:r>
                <a:rPr lang="en-SG" sz="1125">
                  <a:solidFill>
                    <a:srgbClr val="000000"/>
                  </a:solidFill>
                  <a:latin typeface="Aktiv Grotesk Medium" panose="020B0504020202020204" pitchFamily="34" charset="0"/>
                  <a:ea typeface="Aktiv Grotesk Medium" panose="020B0504020202020204" pitchFamily="34" charset="0"/>
                  <a:cs typeface="Aktiv Grotesk Medium" panose="020B0504020202020204" pitchFamily="34" charset="0"/>
                </a:rPr>
                <a:t>Design creative ideas</a:t>
              </a:r>
              <a:br>
                <a:rPr lang="en-SG" sz="1125">
                  <a:solidFill>
                    <a:srgbClr val="000000"/>
                  </a:solidFill>
                  <a:latin typeface="Aktiv Grotesk Medium" panose="020B0504020202020204" pitchFamily="34" charset="0"/>
                  <a:ea typeface="Aktiv Grotesk Medium" panose="020B0504020202020204" pitchFamily="34" charset="0"/>
                  <a:cs typeface="Aktiv Grotesk Medium" panose="020B0504020202020204" pitchFamily="34" charset="0"/>
                </a:rPr>
              </a:br>
              <a:r>
                <a:rPr lang="en-SG" sz="1125">
                  <a:solidFill>
                    <a:srgbClr val="000000"/>
                  </a:solidFill>
                  <a:latin typeface="Aktiv Grotesk Medium" panose="020B0504020202020204" pitchFamily="34" charset="0"/>
                  <a:ea typeface="Aktiv Grotesk Medium" panose="020B0504020202020204" pitchFamily="34" charset="0"/>
                  <a:cs typeface="Aktiv Grotesk Medium" panose="020B0504020202020204" pitchFamily="34" charset="0"/>
                </a:rPr>
                <a:t>that travel</a:t>
              </a:r>
            </a:p>
          </p:txBody>
        </p:sp>
        <p:sp>
          <p:nvSpPr>
            <p:cNvPr id="12" name="Bent Arrow 11">
              <a:extLst>
                <a:ext uri="{FF2B5EF4-FFF2-40B4-BE49-F238E27FC236}">
                  <a16:creationId xmlns:a16="http://schemas.microsoft.com/office/drawing/2014/main" id="{C53F15CE-24C1-ACFB-1E03-F837E516D529}"/>
                </a:ext>
              </a:extLst>
            </p:cNvPr>
            <p:cNvSpPr/>
            <p:nvPr/>
          </p:nvSpPr>
          <p:spPr>
            <a:xfrm>
              <a:off x="5891282" y="3207967"/>
              <a:ext cx="1243914" cy="956375"/>
            </a:xfrm>
            <a:prstGeom prst="bentArrow">
              <a:avLst>
                <a:gd name="adj1" fmla="val 9496"/>
                <a:gd name="adj2" fmla="val 24569"/>
                <a:gd name="adj3" fmla="val 29307"/>
                <a:gd name="adj4" fmla="val 80179"/>
              </a:avLst>
            </a:prstGeom>
            <a:gradFill flip="none" rotWithShape="1">
              <a:gsLst>
                <a:gs pos="0">
                  <a:srgbClr val="1452E1"/>
                </a:gs>
                <a:gs pos="100000">
                  <a:srgbClr val="C4985E"/>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57250"/>
              <a:endParaRPr lang="en-US" sz="1688">
                <a:solidFill>
                  <a:srgbClr val="000000"/>
                </a:solidFill>
                <a:latin typeface="Calibri"/>
              </a:endParaRPr>
            </a:p>
          </p:txBody>
        </p:sp>
      </p:grpSp>
      <p:grpSp>
        <p:nvGrpSpPr>
          <p:cNvPr id="20" name="Group 19">
            <a:extLst>
              <a:ext uri="{FF2B5EF4-FFF2-40B4-BE49-F238E27FC236}">
                <a16:creationId xmlns:a16="http://schemas.microsoft.com/office/drawing/2014/main" id="{4C60927E-4CA7-6DCF-3CB0-C87833F4AB18}"/>
              </a:ext>
            </a:extLst>
          </p:cNvPr>
          <p:cNvGrpSpPr/>
          <p:nvPr/>
        </p:nvGrpSpPr>
        <p:grpSpPr>
          <a:xfrm>
            <a:off x="7473250" y="1563234"/>
            <a:ext cx="1759049" cy="1389742"/>
            <a:chOff x="7971466" y="1667449"/>
            <a:chExt cx="1876319" cy="1482391"/>
          </a:xfrm>
        </p:grpSpPr>
        <p:sp>
          <p:nvSpPr>
            <p:cNvPr id="16" name="TextBox 15">
              <a:extLst>
                <a:ext uri="{FF2B5EF4-FFF2-40B4-BE49-F238E27FC236}">
                  <a16:creationId xmlns:a16="http://schemas.microsoft.com/office/drawing/2014/main" id="{C84ADF2E-5CCB-29D3-C081-141074050BF2}"/>
                </a:ext>
              </a:extLst>
            </p:cNvPr>
            <p:cNvSpPr txBox="1"/>
            <p:nvPr/>
          </p:nvSpPr>
          <p:spPr>
            <a:xfrm rot="21325785">
              <a:off x="7971466" y="1709840"/>
              <a:ext cx="1876319" cy="1440000"/>
            </a:xfrm>
            <a:prstGeom prst="rect">
              <a:avLst/>
            </a:prstGeom>
            <a:noFill/>
          </p:spPr>
          <p:txBody>
            <a:bodyPr spcFirstLastPara="1" wrap="square" lIns="0" numCol="1">
              <a:prstTxWarp prst="textArchUp">
                <a:avLst>
                  <a:gd name="adj" fmla="val 10635217"/>
                </a:avLst>
              </a:prstTxWarp>
              <a:spAutoFit/>
            </a:bodyPr>
            <a:lstStyle/>
            <a:p>
              <a:pPr defTabSz="857250"/>
              <a:r>
                <a:rPr lang="en-SG" sz="1125">
                  <a:solidFill>
                    <a:srgbClr val="000000"/>
                  </a:solidFill>
                  <a:latin typeface="Aktiv Grotesk Medium" panose="020B0504020202020204" pitchFamily="34" charset="0"/>
                  <a:ea typeface="Aktiv Grotesk Medium" panose="020B0504020202020204" pitchFamily="34" charset="0"/>
                  <a:cs typeface="Aktiv Grotesk Medium" panose="020B0504020202020204" pitchFamily="34" charset="0"/>
                </a:rPr>
                <a:t>Stop chasing trends</a:t>
              </a:r>
            </a:p>
          </p:txBody>
        </p:sp>
        <p:sp>
          <p:nvSpPr>
            <p:cNvPr id="14" name="Bent Arrow 13">
              <a:extLst>
                <a:ext uri="{FF2B5EF4-FFF2-40B4-BE49-F238E27FC236}">
                  <a16:creationId xmlns:a16="http://schemas.microsoft.com/office/drawing/2014/main" id="{BE93B8EC-27CC-326F-3C05-DB0497462F8B}"/>
                </a:ext>
              </a:extLst>
            </p:cNvPr>
            <p:cNvSpPr/>
            <p:nvPr/>
          </p:nvSpPr>
          <p:spPr>
            <a:xfrm>
              <a:off x="8086071" y="1667449"/>
              <a:ext cx="1243914" cy="956375"/>
            </a:xfrm>
            <a:prstGeom prst="bentArrow">
              <a:avLst>
                <a:gd name="adj1" fmla="val 9496"/>
                <a:gd name="adj2" fmla="val 24569"/>
                <a:gd name="adj3" fmla="val 29307"/>
                <a:gd name="adj4" fmla="val 80179"/>
              </a:avLst>
            </a:prstGeom>
            <a:gradFill flip="none" rotWithShape="1">
              <a:gsLst>
                <a:gs pos="0">
                  <a:srgbClr val="C4985E"/>
                </a:gs>
                <a:gs pos="100000">
                  <a:srgbClr val="00D966"/>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57250"/>
              <a:endParaRPr lang="en-US" sz="1688">
                <a:solidFill>
                  <a:srgbClr val="000000"/>
                </a:solidFill>
                <a:latin typeface="Calibri"/>
              </a:endParaRPr>
            </a:p>
          </p:txBody>
        </p:sp>
      </p:grpSp>
      <p:sp>
        <p:nvSpPr>
          <p:cNvPr id="3" name="Rectangle 2">
            <a:extLst>
              <a:ext uri="{FF2B5EF4-FFF2-40B4-BE49-F238E27FC236}">
                <a16:creationId xmlns:a16="http://schemas.microsoft.com/office/drawing/2014/main" id="{E91885F8-0192-C082-B325-8C5C84DE6F1A}"/>
              </a:ext>
            </a:extLst>
          </p:cNvPr>
          <p:cNvSpPr/>
          <p:nvPr/>
        </p:nvSpPr>
        <p:spPr>
          <a:xfrm>
            <a:off x="6945059" y="2856633"/>
            <a:ext cx="2025000" cy="2902841"/>
          </a:xfrm>
          <a:prstGeom prst="rect">
            <a:avLst/>
          </a:prstGeom>
          <a:solidFill>
            <a:srgbClr val="C4985E"/>
          </a:solidFill>
          <a:ln>
            <a:noFill/>
          </a:ln>
        </p:spPr>
        <p:style>
          <a:lnRef idx="2">
            <a:schemeClr val="accent1">
              <a:shade val="15000"/>
            </a:schemeClr>
          </a:lnRef>
          <a:fillRef idx="1">
            <a:schemeClr val="accent1"/>
          </a:fillRef>
          <a:effectRef idx="0">
            <a:schemeClr val="accent1"/>
          </a:effectRef>
          <a:fontRef idx="minor">
            <a:schemeClr val="lt1"/>
          </a:fontRef>
        </p:style>
        <p:txBody>
          <a:bodyPr lIns="168750" tIns="168750" rIns="168750" rtlCol="0" anchor="t"/>
          <a:lstStyle/>
          <a:p>
            <a:pPr defTabSz="857250">
              <a:spcAft>
                <a:spcPts val="469"/>
              </a:spcAft>
            </a:pPr>
            <a:r>
              <a:rPr lang="en-GB" sz="1406" b="1">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Constrained by</a:t>
            </a:r>
            <a:br>
              <a:rPr lang="en-GB" sz="1406" b="1">
                <a:solidFill>
                  <a:srgbClr val="FFFFFF"/>
                </a:solidFill>
                <a:latin typeface="Aktiv Grotesk" panose="020B0504020202020204" pitchFamily="34" charset="0"/>
                <a:ea typeface="Aktiv Grotesk" panose="020B0504020202020204" pitchFamily="34" charset="0"/>
                <a:cs typeface="Aktiv Grotesk" panose="020B0504020202020204" pitchFamily="34" charset="0"/>
              </a:rPr>
            </a:br>
            <a:r>
              <a:rPr lang="en-GB" sz="1406" b="1">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the moment</a:t>
            </a:r>
          </a:p>
          <a:p>
            <a:pPr defTabSz="857250"/>
            <a:r>
              <a:rPr lang="en-SG" sz="1219">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Relevance fades</a:t>
            </a:r>
            <a:br>
              <a:rPr lang="en-SG" sz="1219">
                <a:solidFill>
                  <a:srgbClr val="FFFFFF"/>
                </a:solidFill>
                <a:latin typeface="Aktiv Grotesk" panose="020B0504020202020204" pitchFamily="34" charset="0"/>
                <a:ea typeface="Aktiv Grotesk" panose="020B0504020202020204" pitchFamily="34" charset="0"/>
                <a:cs typeface="Aktiv Grotesk" panose="020B0504020202020204" pitchFamily="34" charset="0"/>
              </a:rPr>
            </a:br>
            <a:r>
              <a:rPr lang="en-SG" sz="1219">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when the cultural trend</a:t>
            </a:r>
            <a:br>
              <a:rPr lang="en-SG" sz="1219">
                <a:solidFill>
                  <a:srgbClr val="FFFFFF"/>
                </a:solidFill>
                <a:latin typeface="Aktiv Grotesk" panose="020B0504020202020204" pitchFamily="34" charset="0"/>
                <a:ea typeface="Aktiv Grotesk" panose="020B0504020202020204" pitchFamily="34" charset="0"/>
                <a:cs typeface="Aktiv Grotesk" panose="020B0504020202020204" pitchFamily="34" charset="0"/>
              </a:rPr>
            </a:br>
            <a:r>
              <a:rPr lang="en-SG" sz="1219">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moves on.</a:t>
            </a:r>
          </a:p>
        </p:txBody>
      </p:sp>
      <p:grpSp>
        <p:nvGrpSpPr>
          <p:cNvPr id="6" name="Group 5">
            <a:extLst>
              <a:ext uri="{FF2B5EF4-FFF2-40B4-BE49-F238E27FC236}">
                <a16:creationId xmlns:a16="http://schemas.microsoft.com/office/drawing/2014/main" id="{CAA587B7-D145-24D7-75AC-194810A413B1}"/>
              </a:ext>
            </a:extLst>
          </p:cNvPr>
          <p:cNvGrpSpPr/>
          <p:nvPr/>
        </p:nvGrpSpPr>
        <p:grpSpPr>
          <a:xfrm>
            <a:off x="6939887" y="2502933"/>
            <a:ext cx="1959606" cy="318644"/>
            <a:chOff x="7402546" y="2669795"/>
            <a:chExt cx="2090246" cy="339887"/>
          </a:xfrm>
        </p:grpSpPr>
        <p:sp>
          <p:nvSpPr>
            <p:cNvPr id="11" name="TextBox 10">
              <a:extLst>
                <a:ext uri="{FF2B5EF4-FFF2-40B4-BE49-F238E27FC236}">
                  <a16:creationId xmlns:a16="http://schemas.microsoft.com/office/drawing/2014/main" id="{A49D436F-99E5-72B5-AD01-6E622789B2F1}"/>
                </a:ext>
              </a:extLst>
            </p:cNvPr>
            <p:cNvSpPr txBox="1"/>
            <p:nvPr/>
          </p:nvSpPr>
          <p:spPr>
            <a:xfrm>
              <a:off x="7625747" y="2669795"/>
              <a:ext cx="1584000" cy="339887"/>
            </a:xfrm>
            <a:prstGeom prst="rect">
              <a:avLst/>
            </a:prstGeom>
            <a:noFill/>
          </p:spPr>
          <p:txBody>
            <a:bodyPr wrap="square" lIns="0" bIns="101250" rtlCol="0" anchor="b">
              <a:noAutofit/>
            </a:bodyPr>
            <a:lstStyle/>
            <a:p>
              <a:pPr defTabSz="857250"/>
              <a:r>
                <a:rPr lang="en-GB" sz="1313" b="1">
                  <a:solidFill>
                    <a:srgbClr val="C4985E"/>
                  </a:solidFill>
                  <a:latin typeface="Aktiv Grotesk" panose="020B0504020202020204" pitchFamily="34" charset="0"/>
                  <a:ea typeface="Aktiv Grotesk" panose="020B0504020202020204" pitchFamily="34" charset="0"/>
                  <a:cs typeface="Aktiv Grotesk" panose="020B0504020202020204" pitchFamily="34" charset="0"/>
                </a:rPr>
                <a:t>Cultural ceiling</a:t>
              </a:r>
              <a:endParaRPr lang="en-SG" sz="1313" b="1">
                <a:solidFill>
                  <a:srgbClr val="C4985E"/>
                </a:solidFill>
                <a:latin typeface="Aktiv Grotesk" panose="020B0504020202020204" pitchFamily="34" charset="0"/>
                <a:ea typeface="Aktiv Grotesk" panose="020B0504020202020204" pitchFamily="34" charset="0"/>
                <a:cs typeface="Aktiv Grotesk" panose="020B0504020202020204" pitchFamily="34" charset="0"/>
              </a:endParaRPr>
            </a:p>
          </p:txBody>
        </p:sp>
        <p:cxnSp>
          <p:nvCxnSpPr>
            <p:cNvPr id="21" name="Straight Connector 20">
              <a:extLst>
                <a:ext uri="{FF2B5EF4-FFF2-40B4-BE49-F238E27FC236}">
                  <a16:creationId xmlns:a16="http://schemas.microsoft.com/office/drawing/2014/main" id="{13F59D0B-4EC9-A57C-FC3C-CE2E1AAD8FA8}"/>
                </a:ext>
              </a:extLst>
            </p:cNvPr>
            <p:cNvCxnSpPr>
              <a:cxnSpLocks/>
            </p:cNvCxnSpPr>
            <p:nvPr/>
          </p:nvCxnSpPr>
          <p:spPr>
            <a:xfrm>
              <a:off x="7402546" y="3002487"/>
              <a:ext cx="2090246" cy="3270"/>
            </a:xfrm>
            <a:prstGeom prst="line">
              <a:avLst/>
            </a:prstGeom>
            <a:ln w="44450">
              <a:solidFill>
                <a:srgbClr val="C4985E"/>
              </a:solidFill>
              <a:prstDash val="sysDash"/>
            </a:ln>
          </p:spPr>
          <p:style>
            <a:lnRef idx="1">
              <a:schemeClr val="accent1"/>
            </a:lnRef>
            <a:fillRef idx="0">
              <a:schemeClr val="accent1"/>
            </a:fillRef>
            <a:effectRef idx="0">
              <a:schemeClr val="accent1"/>
            </a:effectRef>
            <a:fontRef idx="minor">
              <a:schemeClr val="tx1"/>
            </a:fontRef>
          </p:style>
        </p:cxnSp>
      </p:grpSp>
      <p:sp>
        <p:nvSpPr>
          <p:cNvPr id="2" name="Rectangle 1">
            <a:extLst>
              <a:ext uri="{FF2B5EF4-FFF2-40B4-BE49-F238E27FC236}">
                <a16:creationId xmlns:a16="http://schemas.microsoft.com/office/drawing/2014/main" id="{C1924B71-018B-6388-ECAB-5AC63B52A04C}"/>
              </a:ext>
            </a:extLst>
          </p:cNvPr>
          <p:cNvSpPr/>
          <p:nvPr/>
        </p:nvSpPr>
        <p:spPr>
          <a:xfrm>
            <a:off x="4923910" y="4304447"/>
            <a:ext cx="2025000" cy="1455027"/>
          </a:xfrm>
          <a:prstGeom prst="rect">
            <a:avLst/>
          </a:prstGeom>
          <a:solidFill>
            <a:srgbClr val="1452E1"/>
          </a:solidFill>
          <a:ln>
            <a:noFill/>
          </a:ln>
        </p:spPr>
        <p:style>
          <a:lnRef idx="2">
            <a:schemeClr val="accent1">
              <a:shade val="15000"/>
            </a:schemeClr>
          </a:lnRef>
          <a:fillRef idx="1">
            <a:schemeClr val="accent1"/>
          </a:fillRef>
          <a:effectRef idx="0">
            <a:schemeClr val="accent1"/>
          </a:effectRef>
          <a:fontRef idx="minor">
            <a:schemeClr val="lt1"/>
          </a:fontRef>
        </p:style>
        <p:txBody>
          <a:bodyPr lIns="168750" tIns="168750" rIns="135000" rtlCol="0" anchor="t"/>
          <a:lstStyle/>
          <a:p>
            <a:pPr defTabSz="857250">
              <a:spcAft>
                <a:spcPts val="469"/>
              </a:spcAft>
            </a:pPr>
            <a:r>
              <a:rPr lang="en-GB" sz="1406" b="1">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Constrained by</a:t>
            </a:r>
            <a:br>
              <a:rPr lang="en-GB" sz="1406" b="1">
                <a:solidFill>
                  <a:srgbClr val="FFFFFF"/>
                </a:solidFill>
                <a:latin typeface="Aktiv Grotesk" panose="020B0504020202020204" pitchFamily="34" charset="0"/>
                <a:ea typeface="Aktiv Grotesk" panose="020B0504020202020204" pitchFamily="34" charset="0"/>
                <a:cs typeface="Aktiv Grotesk" panose="020B0504020202020204" pitchFamily="34" charset="0"/>
              </a:rPr>
            </a:br>
            <a:r>
              <a:rPr lang="en-GB" sz="1406" b="1">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the algorithm</a:t>
            </a:r>
          </a:p>
          <a:p>
            <a:pPr defTabSz="857250"/>
            <a:r>
              <a:rPr lang="en-SG" sz="1219">
                <a:solidFill>
                  <a:srgbClr val="FFFFFF"/>
                </a:solidFill>
                <a:latin typeface="Aktiv Grotesk" panose="020B0504020202020204" pitchFamily="34" charset="0"/>
                <a:ea typeface="Aktiv Grotesk" panose="020B0504020202020204" pitchFamily="34" charset="0"/>
                <a:cs typeface="Aktiv Grotesk" panose="020B0504020202020204" pitchFamily="34" charset="0"/>
              </a:rPr>
              <a:t>Organic content has short shelf life. Reach stops when spend stops.</a:t>
            </a:r>
            <a:endParaRPr lang="en-SG" sz="1219">
              <a:solidFill>
                <a:srgbClr val="FFFFFF"/>
              </a:solidFill>
              <a:latin typeface="Calibri"/>
            </a:endParaRPr>
          </a:p>
        </p:txBody>
      </p:sp>
      <p:grpSp>
        <p:nvGrpSpPr>
          <p:cNvPr id="5" name="Group 4">
            <a:extLst>
              <a:ext uri="{FF2B5EF4-FFF2-40B4-BE49-F238E27FC236}">
                <a16:creationId xmlns:a16="http://schemas.microsoft.com/office/drawing/2014/main" id="{403D1D4F-0D8E-785D-C6DF-5268465BE0BF}"/>
              </a:ext>
            </a:extLst>
          </p:cNvPr>
          <p:cNvGrpSpPr/>
          <p:nvPr/>
        </p:nvGrpSpPr>
        <p:grpSpPr>
          <a:xfrm>
            <a:off x="4928374" y="3948043"/>
            <a:ext cx="1925776" cy="318644"/>
            <a:chOff x="5256932" y="4211245"/>
            <a:chExt cx="2054161" cy="339887"/>
          </a:xfrm>
        </p:grpSpPr>
        <p:sp>
          <p:nvSpPr>
            <p:cNvPr id="10" name="TextBox 9">
              <a:extLst>
                <a:ext uri="{FF2B5EF4-FFF2-40B4-BE49-F238E27FC236}">
                  <a16:creationId xmlns:a16="http://schemas.microsoft.com/office/drawing/2014/main" id="{2C57DFEC-5259-2A65-CBF0-97FA46FDF567}"/>
                </a:ext>
              </a:extLst>
            </p:cNvPr>
            <p:cNvSpPr txBox="1"/>
            <p:nvPr/>
          </p:nvSpPr>
          <p:spPr>
            <a:xfrm>
              <a:off x="5400493" y="4211245"/>
              <a:ext cx="1584000" cy="339887"/>
            </a:xfrm>
            <a:prstGeom prst="rect">
              <a:avLst/>
            </a:prstGeom>
            <a:noFill/>
          </p:spPr>
          <p:txBody>
            <a:bodyPr wrap="square" lIns="0" bIns="101250" rtlCol="0" anchor="b">
              <a:noAutofit/>
            </a:bodyPr>
            <a:lstStyle/>
            <a:p>
              <a:pPr defTabSz="857250"/>
              <a:r>
                <a:rPr lang="en-GB" sz="1313" b="1">
                  <a:solidFill>
                    <a:srgbClr val="000000"/>
                  </a:solidFill>
                  <a:latin typeface="Aktiv Grotesk" panose="020B0504020202020204" pitchFamily="34" charset="0"/>
                  <a:ea typeface="Aktiv Grotesk" panose="020B0504020202020204" pitchFamily="34" charset="0"/>
                  <a:cs typeface="Aktiv Grotesk" panose="020B0504020202020204" pitchFamily="34" charset="0"/>
                </a:rPr>
                <a:t>Platform ceiling</a:t>
              </a:r>
              <a:endParaRPr lang="en-SG" sz="1313" b="1">
                <a:solidFill>
                  <a:srgbClr val="000000"/>
                </a:solidFill>
                <a:latin typeface="Aktiv Grotesk" panose="020B0504020202020204" pitchFamily="34" charset="0"/>
                <a:ea typeface="Aktiv Grotesk" panose="020B0504020202020204" pitchFamily="34" charset="0"/>
                <a:cs typeface="Aktiv Grotesk" panose="020B0504020202020204" pitchFamily="34" charset="0"/>
              </a:endParaRPr>
            </a:p>
          </p:txBody>
        </p:sp>
        <p:cxnSp>
          <p:nvCxnSpPr>
            <p:cNvPr id="25" name="Straight Connector 24">
              <a:extLst>
                <a:ext uri="{FF2B5EF4-FFF2-40B4-BE49-F238E27FC236}">
                  <a16:creationId xmlns:a16="http://schemas.microsoft.com/office/drawing/2014/main" id="{EF4EBB78-056E-7BA4-0BA8-BA4D8EEF5E28}"/>
                </a:ext>
              </a:extLst>
            </p:cNvPr>
            <p:cNvCxnSpPr>
              <a:cxnSpLocks/>
            </p:cNvCxnSpPr>
            <p:nvPr/>
          </p:nvCxnSpPr>
          <p:spPr>
            <a:xfrm>
              <a:off x="5256932" y="4548066"/>
              <a:ext cx="2054161" cy="0"/>
            </a:xfrm>
            <a:prstGeom prst="line">
              <a:avLst/>
            </a:prstGeom>
            <a:ln w="44450">
              <a:solidFill>
                <a:srgbClr val="1452E1"/>
              </a:solidFill>
              <a:prstDash val="sysDash"/>
            </a:ln>
          </p:spPr>
          <p:style>
            <a:lnRef idx="1">
              <a:schemeClr val="accent1"/>
            </a:lnRef>
            <a:fillRef idx="0">
              <a:schemeClr val="accent1"/>
            </a:fillRef>
            <a:effectRef idx="0">
              <a:schemeClr val="accent1"/>
            </a:effectRef>
            <a:fontRef idx="minor">
              <a:schemeClr val="tx1"/>
            </a:fontRef>
          </p:style>
        </p:cxnSp>
      </p:grpSp>
      <p:sp>
        <p:nvSpPr>
          <p:cNvPr id="4" name="Rectangle 3">
            <a:extLst>
              <a:ext uri="{FF2B5EF4-FFF2-40B4-BE49-F238E27FC236}">
                <a16:creationId xmlns:a16="http://schemas.microsoft.com/office/drawing/2014/main" id="{45F600C8-B8E5-AFFE-239B-678BAC1459BB}"/>
              </a:ext>
            </a:extLst>
          </p:cNvPr>
          <p:cNvSpPr/>
          <p:nvPr/>
        </p:nvSpPr>
        <p:spPr>
          <a:xfrm>
            <a:off x="8969738" y="1553607"/>
            <a:ext cx="2025000" cy="4205867"/>
          </a:xfrm>
          <a:prstGeom prst="rect">
            <a:avLst/>
          </a:prstGeom>
          <a:solidFill>
            <a:srgbClr val="00D966"/>
          </a:solidFill>
          <a:ln>
            <a:noFill/>
          </a:ln>
        </p:spPr>
        <p:style>
          <a:lnRef idx="2">
            <a:schemeClr val="accent1">
              <a:shade val="15000"/>
            </a:schemeClr>
          </a:lnRef>
          <a:fillRef idx="1">
            <a:schemeClr val="accent1"/>
          </a:fillRef>
          <a:effectRef idx="0">
            <a:schemeClr val="accent1"/>
          </a:effectRef>
          <a:fontRef idx="minor">
            <a:schemeClr val="lt1"/>
          </a:fontRef>
        </p:style>
        <p:txBody>
          <a:bodyPr lIns="168750" tIns="168750" rIns="168750" rtlCol="0" anchor="t"/>
          <a:lstStyle/>
          <a:p>
            <a:pPr defTabSz="857250">
              <a:spcAft>
                <a:spcPts val="469"/>
              </a:spcAft>
            </a:pPr>
            <a:r>
              <a:rPr lang="en-GB" sz="1406" b="1">
                <a:solidFill>
                  <a:srgbClr val="000000"/>
                </a:solidFill>
                <a:latin typeface="Aktiv Grotesk" panose="020B0504020202020204" pitchFamily="34" charset="0"/>
                <a:ea typeface="Aktiv Grotesk" panose="020B0504020202020204" pitchFamily="34" charset="0"/>
                <a:cs typeface="Aktiv Grotesk" panose="020B0504020202020204" pitchFamily="34" charset="0"/>
              </a:rPr>
              <a:t>Constrained</a:t>
            </a:r>
            <a:br>
              <a:rPr lang="en-GB" sz="1406" b="1">
                <a:solidFill>
                  <a:srgbClr val="000000"/>
                </a:solidFill>
                <a:latin typeface="Aktiv Grotesk" panose="020B0504020202020204" pitchFamily="34" charset="0"/>
                <a:ea typeface="Aktiv Grotesk" panose="020B0504020202020204" pitchFamily="34" charset="0"/>
                <a:cs typeface="Aktiv Grotesk" panose="020B0504020202020204" pitchFamily="34" charset="0"/>
              </a:rPr>
            </a:br>
            <a:r>
              <a:rPr lang="en-GB" sz="1406" b="1">
                <a:solidFill>
                  <a:srgbClr val="000000"/>
                </a:solidFill>
                <a:latin typeface="Aktiv Grotesk" panose="020B0504020202020204" pitchFamily="34" charset="0"/>
                <a:ea typeface="Aktiv Grotesk" panose="020B0504020202020204" pitchFamily="34" charset="0"/>
                <a:cs typeface="Aktiv Grotesk" panose="020B0504020202020204" pitchFamily="34" charset="0"/>
              </a:rPr>
              <a:t>by credibility</a:t>
            </a:r>
          </a:p>
          <a:p>
            <a:pPr defTabSz="857250"/>
            <a:r>
              <a:rPr lang="en-SG" sz="1219">
                <a:solidFill>
                  <a:srgbClr val="000000"/>
                </a:solidFill>
                <a:latin typeface="Aktiv Grotesk" panose="020B0504020202020204" pitchFamily="34" charset="0"/>
                <a:ea typeface="Aktiv Grotesk" panose="020B0504020202020204" pitchFamily="34" charset="0"/>
                <a:cs typeface="Aktiv Grotesk" panose="020B0504020202020204" pitchFamily="34" charset="0"/>
              </a:rPr>
              <a:t>Creators carry ideas they trust. Influence compounds across communities.</a:t>
            </a:r>
          </a:p>
        </p:txBody>
      </p:sp>
      <p:grpSp>
        <p:nvGrpSpPr>
          <p:cNvPr id="8" name="Group 7">
            <a:extLst>
              <a:ext uri="{FF2B5EF4-FFF2-40B4-BE49-F238E27FC236}">
                <a16:creationId xmlns:a16="http://schemas.microsoft.com/office/drawing/2014/main" id="{0B6CC688-6889-68B1-E879-1276461AB8BF}"/>
              </a:ext>
            </a:extLst>
          </p:cNvPr>
          <p:cNvGrpSpPr/>
          <p:nvPr/>
        </p:nvGrpSpPr>
        <p:grpSpPr>
          <a:xfrm>
            <a:off x="8969738" y="1181104"/>
            <a:ext cx="2025000" cy="347498"/>
            <a:chOff x="9567721" y="1259843"/>
            <a:chExt cx="2160000" cy="370665"/>
          </a:xfrm>
        </p:grpSpPr>
        <p:sp>
          <p:nvSpPr>
            <p:cNvPr id="13" name="TextBox 12">
              <a:extLst>
                <a:ext uri="{FF2B5EF4-FFF2-40B4-BE49-F238E27FC236}">
                  <a16:creationId xmlns:a16="http://schemas.microsoft.com/office/drawing/2014/main" id="{A43FD20B-A21C-6AAE-FDDD-F38703A6AA97}"/>
                </a:ext>
              </a:extLst>
            </p:cNvPr>
            <p:cNvSpPr txBox="1"/>
            <p:nvPr/>
          </p:nvSpPr>
          <p:spPr>
            <a:xfrm>
              <a:off x="9723330" y="1259843"/>
              <a:ext cx="2004391" cy="370665"/>
            </a:xfrm>
            <a:prstGeom prst="rect">
              <a:avLst/>
            </a:prstGeom>
            <a:noFill/>
          </p:spPr>
          <p:txBody>
            <a:bodyPr wrap="square" lIns="0" bIns="101250" rtlCol="0" anchor="b">
              <a:spAutoFit/>
            </a:bodyPr>
            <a:lstStyle/>
            <a:p>
              <a:pPr defTabSz="857250"/>
              <a:r>
                <a:rPr lang="en-GB" sz="1313" b="1">
                  <a:solidFill>
                    <a:srgbClr val="00D966"/>
                  </a:solidFill>
                  <a:latin typeface="Aktiv Grotesk" panose="020B0504020202020204" pitchFamily="34" charset="0"/>
                  <a:ea typeface="Aktiv Grotesk" panose="020B0504020202020204" pitchFamily="34" charset="0"/>
                  <a:cs typeface="Aktiv Grotesk" panose="020B0504020202020204" pitchFamily="34" charset="0"/>
                </a:rPr>
                <a:t>Self-sustaining ceiling</a:t>
              </a:r>
              <a:endParaRPr lang="en-SG" sz="1313" b="1">
                <a:solidFill>
                  <a:srgbClr val="00D966"/>
                </a:solidFill>
                <a:latin typeface="Aktiv Grotesk" panose="020B0504020202020204" pitchFamily="34" charset="0"/>
                <a:ea typeface="Aktiv Grotesk" panose="020B0504020202020204" pitchFamily="34" charset="0"/>
                <a:cs typeface="Aktiv Grotesk" panose="020B0504020202020204" pitchFamily="34" charset="0"/>
              </a:endParaRPr>
            </a:p>
          </p:txBody>
        </p:sp>
        <p:cxnSp>
          <p:nvCxnSpPr>
            <p:cNvPr id="26" name="Straight Connector 25">
              <a:extLst>
                <a:ext uri="{FF2B5EF4-FFF2-40B4-BE49-F238E27FC236}">
                  <a16:creationId xmlns:a16="http://schemas.microsoft.com/office/drawing/2014/main" id="{9F2F4492-1F85-92B9-4FF2-E14302C79EA1}"/>
                </a:ext>
              </a:extLst>
            </p:cNvPr>
            <p:cNvCxnSpPr>
              <a:cxnSpLocks/>
            </p:cNvCxnSpPr>
            <p:nvPr/>
          </p:nvCxnSpPr>
          <p:spPr>
            <a:xfrm>
              <a:off x="9567721" y="1618749"/>
              <a:ext cx="2124000" cy="0"/>
            </a:xfrm>
            <a:prstGeom prst="line">
              <a:avLst/>
            </a:prstGeom>
            <a:ln w="44450">
              <a:solidFill>
                <a:srgbClr val="00D966"/>
              </a:solidFill>
              <a:prstDash val="sysDash"/>
            </a:ln>
          </p:spPr>
          <p:style>
            <a:lnRef idx="1">
              <a:schemeClr val="accent1"/>
            </a:lnRef>
            <a:fillRef idx="0">
              <a:schemeClr val="accent1"/>
            </a:fillRef>
            <a:effectRef idx="0">
              <a:schemeClr val="accent1"/>
            </a:effectRef>
            <a:fontRef idx="minor">
              <a:schemeClr val="tx1"/>
            </a:fontRef>
          </p:style>
        </p:cxnSp>
      </p:grpSp>
      <p:sp>
        <p:nvSpPr>
          <p:cNvPr id="9" name="TextBox 8">
            <a:extLst>
              <a:ext uri="{FF2B5EF4-FFF2-40B4-BE49-F238E27FC236}">
                <a16:creationId xmlns:a16="http://schemas.microsoft.com/office/drawing/2014/main" id="{6CD665D6-5CC4-B57D-6B0D-A6EBC12DA258}"/>
              </a:ext>
            </a:extLst>
          </p:cNvPr>
          <p:cNvSpPr txBox="1"/>
          <p:nvPr/>
        </p:nvSpPr>
        <p:spPr>
          <a:xfrm>
            <a:off x="313182" y="6349469"/>
            <a:ext cx="4935131" cy="294376"/>
          </a:xfrm>
          <a:prstGeom prst="rect">
            <a:avLst/>
          </a:prstGeom>
          <a:noFill/>
        </p:spPr>
        <p:txBody>
          <a:bodyPr wrap="square" rtlCol="0">
            <a:spAutoFit/>
          </a:bodyPr>
          <a:lstStyle/>
          <a:p>
            <a:pPr defTabSz="857250"/>
            <a:r>
              <a:rPr lang="en-SG" sz="1313">
                <a:solidFill>
                  <a:srgbClr val="000000"/>
                </a:solidFill>
                <a:latin typeface="Calibri"/>
              </a:rPr>
              <a:t>Source: Pace Principle – From social sprint to sustained growth, WARC </a:t>
            </a:r>
          </a:p>
        </p:txBody>
      </p:sp>
    </p:spTree>
    <p:extLst>
      <p:ext uri="{BB962C8B-B14F-4D97-AF65-F5344CB8AC3E}">
        <p14:creationId xmlns:p14="http://schemas.microsoft.com/office/powerpoint/2010/main" val="2662608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2CB3CC-8993-B34B-F061-2497061AF55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DF5B603-2EB3-6D96-F0D5-1E152975543A}"/>
              </a:ext>
            </a:extLst>
          </p:cNvPr>
          <p:cNvSpPr txBox="1"/>
          <p:nvPr/>
        </p:nvSpPr>
        <p:spPr>
          <a:xfrm>
            <a:off x="504641" y="773834"/>
            <a:ext cx="7316561" cy="3785652"/>
          </a:xfrm>
          <a:prstGeom prst="rect">
            <a:avLst/>
          </a:prstGeom>
          <a:noFill/>
        </p:spPr>
        <p:txBody>
          <a:bodyPr wrap="square" lIns="90000" rIns="144000" rtlCol="0">
            <a:spAutoFit/>
          </a:bodyPr>
          <a:lstStyle/>
          <a:p>
            <a:r>
              <a:rPr lang="en-US" sz="4800">
                <a:latin typeface="Riviera Nights" panose="020B0504000000000000" pitchFamily="34" charset="77"/>
              </a:rPr>
              <a:t>“The challenge isn’t getting noticed – it’s building velocity that lasts beyond the platform ceiling.”</a:t>
            </a:r>
          </a:p>
        </p:txBody>
      </p:sp>
      <p:sp>
        <p:nvSpPr>
          <p:cNvPr id="6" name="TextBox 5">
            <a:extLst>
              <a:ext uri="{FF2B5EF4-FFF2-40B4-BE49-F238E27FC236}">
                <a16:creationId xmlns:a16="http://schemas.microsoft.com/office/drawing/2014/main" id="{069FF5FB-6D16-2FC2-C206-51DA5A86F41B}"/>
              </a:ext>
            </a:extLst>
          </p:cNvPr>
          <p:cNvSpPr txBox="1"/>
          <p:nvPr/>
        </p:nvSpPr>
        <p:spPr>
          <a:xfrm>
            <a:off x="504641" y="5036168"/>
            <a:ext cx="5008787" cy="1200329"/>
          </a:xfrm>
          <a:prstGeom prst="rect">
            <a:avLst/>
          </a:prstGeom>
          <a:noFill/>
        </p:spPr>
        <p:txBody>
          <a:bodyPr wrap="square" lIns="90000" rIns="144000" rtlCol="0">
            <a:spAutoFit/>
          </a:bodyPr>
          <a:lstStyle/>
          <a:p>
            <a:pPr indent="-493200"/>
            <a:r>
              <a:rPr lang="en-US" sz="2400">
                <a:latin typeface="Riviera Nights" panose="020B0504000000000000" pitchFamily="34" charset="77"/>
              </a:rPr>
              <a:t>KAVERI KHULLAR</a:t>
            </a:r>
          </a:p>
          <a:p>
            <a:pPr indent="-493200"/>
            <a:r>
              <a:rPr lang="en-US" sz="2400">
                <a:latin typeface="Riviera Nights" panose="020B0504000000000000" pitchFamily="34" charset="77"/>
              </a:rPr>
              <a:t>SVP MARKETING, ASIA PACIFIC</a:t>
            </a:r>
          </a:p>
          <a:p>
            <a:pPr indent="-493200"/>
            <a:r>
              <a:rPr lang="en-US" sz="2400">
                <a:latin typeface="Riviera Nights" panose="020B0504000000000000" pitchFamily="34" charset="77"/>
              </a:rPr>
              <a:t>MASTERBRAND</a:t>
            </a:r>
          </a:p>
        </p:txBody>
      </p:sp>
      <p:pic>
        <p:nvPicPr>
          <p:cNvPr id="11" name="Picture 10">
            <a:extLst>
              <a:ext uri="{FF2B5EF4-FFF2-40B4-BE49-F238E27FC236}">
                <a16:creationId xmlns:a16="http://schemas.microsoft.com/office/drawing/2014/main" id="{BD5F109D-1168-F04E-F76E-ABA6E577CE64}"/>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12" name="Picture 11">
            <a:extLst>
              <a:ext uri="{FF2B5EF4-FFF2-40B4-BE49-F238E27FC236}">
                <a16:creationId xmlns:a16="http://schemas.microsoft.com/office/drawing/2014/main" id="{2BB9B242-643C-F791-D3E3-EB49464D39C3}"/>
              </a:ext>
            </a:extLst>
          </p:cNvPr>
          <p:cNvPicPr>
            <a:picLocks noChangeAspect="1"/>
          </p:cNvPicPr>
          <p:nvPr/>
        </p:nvPicPr>
        <p:blipFill>
          <a:blip r:embed="rId3"/>
          <a:stretch>
            <a:fillRect/>
          </a:stretch>
        </p:blipFill>
        <p:spPr>
          <a:xfrm>
            <a:off x="10165485" y="270255"/>
            <a:ext cx="1698855" cy="654866"/>
          </a:xfrm>
          <a:prstGeom prst="rect">
            <a:avLst/>
          </a:prstGeom>
        </p:spPr>
      </p:pic>
      <p:pic>
        <p:nvPicPr>
          <p:cNvPr id="13" name="Picture 12">
            <a:extLst>
              <a:ext uri="{FF2B5EF4-FFF2-40B4-BE49-F238E27FC236}">
                <a16:creationId xmlns:a16="http://schemas.microsoft.com/office/drawing/2014/main" id="{85B77D74-40F8-7E3D-D990-842CCFBDAC57}"/>
              </a:ext>
            </a:extLst>
          </p:cNvPr>
          <p:cNvPicPr>
            <a:picLocks noChangeAspect="1"/>
          </p:cNvPicPr>
          <p:nvPr/>
        </p:nvPicPr>
        <p:blipFill>
          <a:blip r:embed="rId4"/>
          <a:srcRect t="1737" b="22355"/>
          <a:stretch>
            <a:fillRect/>
          </a:stretch>
        </p:blipFill>
        <p:spPr>
          <a:xfrm>
            <a:off x="7229472" y="1221667"/>
            <a:ext cx="4615544" cy="4414666"/>
          </a:xfrm>
          <a:prstGeom prst="rect">
            <a:avLst/>
          </a:prstGeom>
        </p:spPr>
      </p:pic>
    </p:spTree>
    <p:extLst>
      <p:ext uri="{BB962C8B-B14F-4D97-AF65-F5344CB8AC3E}">
        <p14:creationId xmlns:p14="http://schemas.microsoft.com/office/powerpoint/2010/main" val="3274608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2CB3CC-8993-B34B-F061-2497061AF55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DF5B603-2EB3-6D96-F0D5-1E152975543A}"/>
              </a:ext>
            </a:extLst>
          </p:cNvPr>
          <p:cNvSpPr txBox="1"/>
          <p:nvPr/>
        </p:nvSpPr>
        <p:spPr>
          <a:xfrm>
            <a:off x="457346" y="1120676"/>
            <a:ext cx="7316561" cy="3046988"/>
          </a:xfrm>
          <a:prstGeom prst="rect">
            <a:avLst/>
          </a:prstGeom>
          <a:noFill/>
        </p:spPr>
        <p:txBody>
          <a:bodyPr wrap="square" lIns="90000" rIns="144000" rtlCol="0">
            <a:spAutoFit/>
          </a:bodyPr>
          <a:lstStyle/>
          <a:p>
            <a:r>
              <a:rPr lang="en-US" sz="4800">
                <a:latin typeface="Riviera Nights" panose="020B0504000000000000" pitchFamily="34" charset="77"/>
              </a:rPr>
              <a:t>“Marketing is</a:t>
            </a:r>
            <a:br>
              <a:rPr lang="en-US" sz="4800">
                <a:latin typeface="Riviera Nights" panose="020B0504000000000000" pitchFamily="34" charset="77"/>
              </a:rPr>
            </a:br>
            <a:r>
              <a:rPr lang="en-US" sz="4800">
                <a:latin typeface="Riviera Nights" panose="020B0504000000000000" pitchFamily="34" charset="77"/>
              </a:rPr>
              <a:t>shifting from ‘brand</a:t>
            </a:r>
            <a:br>
              <a:rPr lang="en-US" sz="4800">
                <a:latin typeface="Riviera Nights" panose="020B0504000000000000" pitchFamily="34" charset="77"/>
              </a:rPr>
            </a:br>
            <a:r>
              <a:rPr lang="en-US" sz="4800">
                <a:latin typeface="Riviera Nights" panose="020B0504000000000000" pitchFamily="34" charset="77"/>
              </a:rPr>
              <a:t>say’ to ‘creator say’</a:t>
            </a:r>
            <a:br>
              <a:rPr lang="en-US" sz="4800">
                <a:latin typeface="Riviera Nights" panose="020B0504000000000000" pitchFamily="34" charset="77"/>
              </a:rPr>
            </a:br>
            <a:r>
              <a:rPr lang="en-US" sz="4800">
                <a:latin typeface="Riviera Nights" panose="020B0504000000000000" pitchFamily="34" charset="77"/>
              </a:rPr>
              <a:t>to ‘people say’.”</a:t>
            </a:r>
          </a:p>
        </p:txBody>
      </p:sp>
      <p:sp>
        <p:nvSpPr>
          <p:cNvPr id="6" name="TextBox 5">
            <a:extLst>
              <a:ext uri="{FF2B5EF4-FFF2-40B4-BE49-F238E27FC236}">
                <a16:creationId xmlns:a16="http://schemas.microsoft.com/office/drawing/2014/main" id="{069FF5FB-6D16-2FC2-C206-51DA5A86F41B}"/>
              </a:ext>
            </a:extLst>
          </p:cNvPr>
          <p:cNvSpPr txBox="1"/>
          <p:nvPr/>
        </p:nvSpPr>
        <p:spPr>
          <a:xfrm>
            <a:off x="457346" y="4745233"/>
            <a:ext cx="5008787" cy="1200329"/>
          </a:xfrm>
          <a:prstGeom prst="rect">
            <a:avLst/>
          </a:prstGeom>
          <a:noFill/>
        </p:spPr>
        <p:txBody>
          <a:bodyPr wrap="square" lIns="90000" rIns="144000" rtlCol="0">
            <a:spAutoFit/>
          </a:bodyPr>
          <a:lstStyle/>
          <a:p>
            <a:pPr indent="-493200"/>
            <a:r>
              <a:rPr lang="en-US" sz="2400">
                <a:latin typeface="Riviera Nights" panose="020B0504000000000000" pitchFamily="34" charset="77"/>
              </a:rPr>
              <a:t>ASMITA DUBEY</a:t>
            </a:r>
          </a:p>
          <a:p>
            <a:pPr indent="-493200"/>
            <a:r>
              <a:rPr lang="en-US" sz="2400">
                <a:latin typeface="Riviera Nights" panose="020B0504000000000000" pitchFamily="34" charset="77"/>
              </a:rPr>
              <a:t>CHIEF DIGITAL &amp; MARKETING OFFICER, L’ORÉAL</a:t>
            </a:r>
          </a:p>
        </p:txBody>
      </p:sp>
      <p:pic>
        <p:nvPicPr>
          <p:cNvPr id="11" name="Picture 10">
            <a:extLst>
              <a:ext uri="{FF2B5EF4-FFF2-40B4-BE49-F238E27FC236}">
                <a16:creationId xmlns:a16="http://schemas.microsoft.com/office/drawing/2014/main" id="{BD5F109D-1168-F04E-F76E-ABA6E577CE64}"/>
              </a:ext>
            </a:extLst>
          </p:cNvPr>
          <p:cNvPicPr>
            <a:picLocks noChangeAspect="1"/>
          </p:cNvPicPr>
          <p:nvPr/>
        </p:nvPicPr>
        <p:blipFill>
          <a:blip r:embed="rId3"/>
          <a:stretch>
            <a:fillRect/>
          </a:stretch>
        </p:blipFill>
        <p:spPr>
          <a:xfrm>
            <a:off x="10761878" y="6217985"/>
            <a:ext cx="1185282" cy="354520"/>
          </a:xfrm>
          <a:prstGeom prst="rect">
            <a:avLst/>
          </a:prstGeom>
        </p:spPr>
      </p:pic>
      <p:pic>
        <p:nvPicPr>
          <p:cNvPr id="12" name="Picture 11">
            <a:extLst>
              <a:ext uri="{FF2B5EF4-FFF2-40B4-BE49-F238E27FC236}">
                <a16:creationId xmlns:a16="http://schemas.microsoft.com/office/drawing/2014/main" id="{2BB9B242-643C-F791-D3E3-EB49464D39C3}"/>
              </a:ext>
            </a:extLst>
          </p:cNvPr>
          <p:cNvPicPr>
            <a:picLocks noChangeAspect="1"/>
          </p:cNvPicPr>
          <p:nvPr/>
        </p:nvPicPr>
        <p:blipFill>
          <a:blip r:embed="rId4"/>
          <a:stretch>
            <a:fillRect/>
          </a:stretch>
        </p:blipFill>
        <p:spPr>
          <a:xfrm>
            <a:off x="10165485" y="270255"/>
            <a:ext cx="1698855" cy="654866"/>
          </a:xfrm>
          <a:prstGeom prst="rect">
            <a:avLst/>
          </a:prstGeom>
        </p:spPr>
      </p:pic>
      <p:pic>
        <p:nvPicPr>
          <p:cNvPr id="13" name="Picture 12">
            <a:extLst>
              <a:ext uri="{FF2B5EF4-FFF2-40B4-BE49-F238E27FC236}">
                <a16:creationId xmlns:a16="http://schemas.microsoft.com/office/drawing/2014/main" id="{85B77D74-40F8-7E3D-D990-842CCFBDAC57}"/>
              </a:ext>
            </a:extLst>
          </p:cNvPr>
          <p:cNvPicPr>
            <a:picLocks noChangeAspect="1"/>
          </p:cNvPicPr>
          <p:nvPr/>
        </p:nvPicPr>
        <p:blipFill>
          <a:blip r:embed="rId5"/>
          <a:srcRect l="28304" r="1974"/>
          <a:stretch>
            <a:fillRect/>
          </a:stretch>
        </p:blipFill>
        <p:spPr>
          <a:xfrm>
            <a:off x="7229472" y="1221667"/>
            <a:ext cx="4615544" cy="4414666"/>
          </a:xfrm>
          <a:prstGeom prst="rect">
            <a:avLst/>
          </a:prstGeom>
        </p:spPr>
      </p:pic>
    </p:spTree>
    <p:extLst>
      <p:ext uri="{BB962C8B-B14F-4D97-AF65-F5344CB8AC3E}">
        <p14:creationId xmlns:p14="http://schemas.microsoft.com/office/powerpoint/2010/main" val="4000561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Leandro wrapup.mp4">
            <a:hlinkClick r:id="" action="ppaction://media"/>
            <a:extLst>
              <a:ext uri="{FF2B5EF4-FFF2-40B4-BE49-F238E27FC236}">
                <a16:creationId xmlns:a16="http://schemas.microsoft.com/office/drawing/2014/main" id="{CDCBDEE6-DA00-2871-1076-2A0FAC9A845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425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53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CF1C54-7094-B074-0C9F-CD72B3056DE3}"/>
            </a:ext>
          </a:extLst>
        </p:cNvPr>
        <p:cNvGrpSpPr/>
        <p:nvPr/>
      </p:nvGrpSpPr>
      <p:grpSpPr>
        <a:xfrm>
          <a:off x="0" y="0"/>
          <a:ext cx="0" cy="0"/>
          <a:chOff x="0" y="0"/>
          <a:chExt cx="0" cy="0"/>
        </a:xfrm>
      </p:grpSpPr>
      <p:sp>
        <p:nvSpPr>
          <p:cNvPr id="6" name="Rounded Rectangle 5">
            <a:extLst>
              <a:ext uri="{FF2B5EF4-FFF2-40B4-BE49-F238E27FC236}">
                <a16:creationId xmlns:a16="http://schemas.microsoft.com/office/drawing/2014/main" id="{B1901CE3-D1A4-8EF4-AFA8-D4ABE775A776}"/>
              </a:ext>
            </a:extLst>
          </p:cNvPr>
          <p:cNvSpPr/>
          <p:nvPr/>
        </p:nvSpPr>
        <p:spPr>
          <a:xfrm>
            <a:off x="342899"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89EA54DE-61B4-ABCF-DEC8-BCE1A1C12082}"/>
              </a:ext>
            </a:extLst>
          </p:cNvPr>
          <p:cNvSpPr/>
          <p:nvPr/>
        </p:nvSpPr>
        <p:spPr>
          <a:xfrm>
            <a:off x="4206736"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a:extLst>
              <a:ext uri="{FF2B5EF4-FFF2-40B4-BE49-F238E27FC236}">
                <a16:creationId xmlns:a16="http://schemas.microsoft.com/office/drawing/2014/main" id="{EE29BC55-2407-3D9C-A469-78AEC3F1BF1F}"/>
              </a:ext>
            </a:extLst>
          </p:cNvPr>
          <p:cNvSpPr/>
          <p:nvPr/>
        </p:nvSpPr>
        <p:spPr>
          <a:xfrm>
            <a:off x="8070574"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E5999CB-E71D-24B3-70D3-75685AD420F1}"/>
              </a:ext>
            </a:extLst>
          </p:cNvPr>
          <p:cNvSpPr txBox="1"/>
          <p:nvPr/>
        </p:nvSpPr>
        <p:spPr>
          <a:xfrm>
            <a:off x="542926" y="485775"/>
            <a:ext cx="3021981" cy="600164"/>
          </a:xfrm>
          <a:prstGeom prst="rect">
            <a:avLst/>
          </a:prstGeom>
          <a:noFill/>
        </p:spPr>
        <p:txBody>
          <a:bodyPr wrap="none" rtlCol="0">
            <a:spAutoFit/>
          </a:bodyPr>
          <a:lstStyle/>
          <a:p>
            <a:r>
              <a:rPr lang="en-US" sz="3300">
                <a:latin typeface="Riviera Nights" panose="020B0504000000000000" pitchFamily="34" charset="77"/>
              </a:rPr>
              <a:t>The takeaways</a:t>
            </a:r>
          </a:p>
        </p:txBody>
      </p:sp>
      <p:sp>
        <p:nvSpPr>
          <p:cNvPr id="13" name="TextBox 12">
            <a:extLst>
              <a:ext uri="{FF2B5EF4-FFF2-40B4-BE49-F238E27FC236}">
                <a16:creationId xmlns:a16="http://schemas.microsoft.com/office/drawing/2014/main" id="{782669DE-B0D3-EAED-872E-EA8871F3CC40}"/>
              </a:ext>
            </a:extLst>
          </p:cNvPr>
          <p:cNvSpPr txBox="1"/>
          <p:nvPr/>
        </p:nvSpPr>
        <p:spPr>
          <a:xfrm>
            <a:off x="2093115" y="1664053"/>
            <a:ext cx="1973617"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01</a:t>
            </a:r>
          </a:p>
        </p:txBody>
      </p:sp>
      <p:sp>
        <p:nvSpPr>
          <p:cNvPr id="14" name="TextBox 13">
            <a:extLst>
              <a:ext uri="{FF2B5EF4-FFF2-40B4-BE49-F238E27FC236}">
                <a16:creationId xmlns:a16="http://schemas.microsoft.com/office/drawing/2014/main" id="{50A4DACC-F97C-C96C-13E8-3109EBBCD55C}"/>
              </a:ext>
            </a:extLst>
          </p:cNvPr>
          <p:cNvSpPr txBox="1"/>
          <p:nvPr/>
        </p:nvSpPr>
        <p:spPr>
          <a:xfrm>
            <a:off x="470258" y="4490274"/>
            <a:ext cx="3523807" cy="954107"/>
          </a:xfrm>
          <a:prstGeom prst="rect">
            <a:avLst/>
          </a:prstGeom>
          <a:noFill/>
        </p:spPr>
        <p:txBody>
          <a:bodyPr wrap="square" rtlCol="0">
            <a:spAutoFit/>
          </a:bodyPr>
          <a:lstStyle/>
          <a:p>
            <a:r>
              <a:rPr lang="en-US" sz="2700">
                <a:solidFill>
                  <a:schemeClr val="bg1"/>
                </a:solidFill>
                <a:latin typeface="Riviera Nights Ultralight" panose="020B0204000000000000" pitchFamily="34" charset="77"/>
              </a:rPr>
              <a:t>Don’t conflate social with social media</a:t>
            </a:r>
          </a:p>
        </p:txBody>
      </p:sp>
      <p:sp>
        <p:nvSpPr>
          <p:cNvPr id="15" name="TextBox 14">
            <a:extLst>
              <a:ext uri="{FF2B5EF4-FFF2-40B4-BE49-F238E27FC236}">
                <a16:creationId xmlns:a16="http://schemas.microsoft.com/office/drawing/2014/main" id="{CD8769B7-C36F-CE03-DD91-3B64434BAD53}"/>
              </a:ext>
            </a:extLst>
          </p:cNvPr>
          <p:cNvSpPr txBox="1"/>
          <p:nvPr/>
        </p:nvSpPr>
        <p:spPr>
          <a:xfrm>
            <a:off x="5392127" y="1646124"/>
            <a:ext cx="2460930"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02</a:t>
            </a:r>
          </a:p>
        </p:txBody>
      </p:sp>
      <p:sp>
        <p:nvSpPr>
          <p:cNvPr id="17" name="TextBox 16">
            <a:extLst>
              <a:ext uri="{FF2B5EF4-FFF2-40B4-BE49-F238E27FC236}">
                <a16:creationId xmlns:a16="http://schemas.microsoft.com/office/drawing/2014/main" id="{C9DF3CB6-3041-FAFA-62D1-2AB2B2AB8A42}"/>
              </a:ext>
            </a:extLst>
          </p:cNvPr>
          <p:cNvSpPr txBox="1"/>
          <p:nvPr/>
        </p:nvSpPr>
        <p:spPr>
          <a:xfrm>
            <a:off x="9211091" y="1646124"/>
            <a:ext cx="2486578"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03</a:t>
            </a:r>
          </a:p>
        </p:txBody>
      </p:sp>
      <p:sp>
        <p:nvSpPr>
          <p:cNvPr id="3" name="TextBox 2">
            <a:extLst>
              <a:ext uri="{FF2B5EF4-FFF2-40B4-BE49-F238E27FC236}">
                <a16:creationId xmlns:a16="http://schemas.microsoft.com/office/drawing/2014/main" id="{0133B66F-3A85-263F-B241-94AA85AFCF53}"/>
              </a:ext>
            </a:extLst>
          </p:cNvPr>
          <p:cNvSpPr txBox="1"/>
          <p:nvPr/>
        </p:nvSpPr>
        <p:spPr>
          <a:xfrm>
            <a:off x="4329250" y="4490273"/>
            <a:ext cx="3523807" cy="954107"/>
          </a:xfrm>
          <a:prstGeom prst="rect">
            <a:avLst/>
          </a:prstGeom>
          <a:noFill/>
        </p:spPr>
        <p:txBody>
          <a:bodyPr wrap="square" rtlCol="0">
            <a:spAutoFit/>
          </a:bodyPr>
          <a:lstStyle/>
          <a:p>
            <a:r>
              <a:rPr lang="en-US" sz="2700">
                <a:solidFill>
                  <a:schemeClr val="bg1"/>
                </a:solidFill>
                <a:latin typeface="Riviera Nights Ultralight" panose="020B0204000000000000" pitchFamily="34" charset="77"/>
              </a:rPr>
              <a:t>Creators are “torch” bearers for the brand</a:t>
            </a:r>
          </a:p>
        </p:txBody>
      </p:sp>
      <p:sp>
        <p:nvSpPr>
          <p:cNvPr id="4" name="TextBox 3">
            <a:extLst>
              <a:ext uri="{FF2B5EF4-FFF2-40B4-BE49-F238E27FC236}">
                <a16:creationId xmlns:a16="http://schemas.microsoft.com/office/drawing/2014/main" id="{6B587996-7730-3796-FC44-E695E00C9109}"/>
              </a:ext>
            </a:extLst>
          </p:cNvPr>
          <p:cNvSpPr txBox="1"/>
          <p:nvPr/>
        </p:nvSpPr>
        <p:spPr>
          <a:xfrm>
            <a:off x="8197933" y="4490272"/>
            <a:ext cx="3736479" cy="954107"/>
          </a:xfrm>
          <a:prstGeom prst="rect">
            <a:avLst/>
          </a:prstGeom>
          <a:noFill/>
        </p:spPr>
        <p:txBody>
          <a:bodyPr wrap="square" rtlCol="0">
            <a:spAutoFit/>
          </a:bodyPr>
          <a:lstStyle/>
          <a:p>
            <a:r>
              <a:rPr lang="en-US" sz="2700" err="1">
                <a:solidFill>
                  <a:schemeClr val="bg1"/>
                </a:solidFill>
                <a:latin typeface="Riviera Nights Ultralight" panose="020B0204000000000000" pitchFamily="34" charset="77"/>
              </a:rPr>
              <a:t>Optimise</a:t>
            </a:r>
            <a:r>
              <a:rPr lang="en-US" sz="2700">
                <a:solidFill>
                  <a:schemeClr val="bg1"/>
                </a:solidFill>
                <a:latin typeface="Riviera Nights Ultralight" panose="020B0204000000000000" pitchFamily="34" charset="77"/>
              </a:rPr>
              <a:t> for meaning, not attention</a:t>
            </a:r>
          </a:p>
        </p:txBody>
      </p:sp>
      <p:pic>
        <p:nvPicPr>
          <p:cNvPr id="19" name="Picture 18">
            <a:extLst>
              <a:ext uri="{FF2B5EF4-FFF2-40B4-BE49-F238E27FC236}">
                <a16:creationId xmlns:a16="http://schemas.microsoft.com/office/drawing/2014/main" id="{43C3AD8B-49DC-ECF8-D900-BADAE8E83836}"/>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20" name="Picture 19">
            <a:extLst>
              <a:ext uri="{FF2B5EF4-FFF2-40B4-BE49-F238E27FC236}">
                <a16:creationId xmlns:a16="http://schemas.microsoft.com/office/drawing/2014/main" id="{1F8F213A-1C4F-BA8D-3D4C-5FEF43A3C45C}"/>
              </a:ext>
            </a:extLst>
          </p:cNvPr>
          <p:cNvPicPr>
            <a:picLocks noChangeAspect="1"/>
          </p:cNvPicPr>
          <p:nvPr/>
        </p:nvPicPr>
        <p:blipFill>
          <a:blip r:embed="rId3"/>
          <a:stretch>
            <a:fillRect/>
          </a:stretch>
        </p:blipFill>
        <p:spPr>
          <a:xfrm>
            <a:off x="10165485" y="270255"/>
            <a:ext cx="1698855" cy="654866"/>
          </a:xfrm>
          <a:prstGeom prst="rect">
            <a:avLst/>
          </a:prstGeom>
        </p:spPr>
      </p:pic>
    </p:spTree>
    <p:extLst>
      <p:ext uri="{BB962C8B-B14F-4D97-AF65-F5344CB8AC3E}">
        <p14:creationId xmlns:p14="http://schemas.microsoft.com/office/powerpoint/2010/main" val="1751931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E0BF620-FDED-0E84-C541-B36E0AC1A3C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C97A860-66F6-684C-2E9F-145EBB7B01CE}"/>
              </a:ext>
            </a:extLst>
          </p:cNvPr>
          <p:cNvSpPr txBox="1"/>
          <p:nvPr/>
        </p:nvSpPr>
        <p:spPr>
          <a:xfrm>
            <a:off x="865656" y="4537822"/>
            <a:ext cx="7590539" cy="132343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rPr>
              <a:t>Friction-</a:t>
            </a:r>
            <a:r>
              <a:rPr kumimoji="0" lang="en-US" sz="8000" b="0" i="0" u="none" strike="noStrike" kern="1200" cap="none" spc="0" normalizeH="0" baseline="0" noProof="0" err="1">
                <a:ln>
                  <a:noFill/>
                </a:ln>
                <a:solidFill>
                  <a:prstClr val="white"/>
                </a:solidFill>
                <a:effectLst/>
                <a:uLnTx/>
                <a:uFillTx/>
                <a:latin typeface="Riviera Nights Ultralight" panose="020B0204000000000000" pitchFamily="34" charset="77"/>
                <a:ea typeface="+mn-ea"/>
                <a:cs typeface="+mn-cs"/>
              </a:rPr>
              <a:t>maxxing</a:t>
            </a:r>
            <a:endParaRPr kumimoji="0" lang="en-US" sz="8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endParaRPr>
          </a:p>
        </p:txBody>
      </p:sp>
      <p:pic>
        <p:nvPicPr>
          <p:cNvPr id="10" name="Picture 9">
            <a:extLst>
              <a:ext uri="{FF2B5EF4-FFF2-40B4-BE49-F238E27FC236}">
                <a16:creationId xmlns:a16="http://schemas.microsoft.com/office/drawing/2014/main" id="{3999D398-10B6-F228-4BCC-3B9B5E8D1533}"/>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11" name="Picture 10">
            <a:extLst>
              <a:ext uri="{FF2B5EF4-FFF2-40B4-BE49-F238E27FC236}">
                <a16:creationId xmlns:a16="http://schemas.microsoft.com/office/drawing/2014/main" id="{70CB9914-2128-106E-11EF-59FBA3770A7C}"/>
              </a:ext>
            </a:extLst>
          </p:cNvPr>
          <p:cNvPicPr>
            <a:picLocks noChangeAspect="1"/>
          </p:cNvPicPr>
          <p:nvPr/>
        </p:nvPicPr>
        <p:blipFill>
          <a:blip r:embed="rId3"/>
          <a:stretch>
            <a:fillRect/>
          </a:stretch>
        </p:blipFill>
        <p:spPr>
          <a:xfrm>
            <a:off x="10165484" y="270255"/>
            <a:ext cx="1698855" cy="654866"/>
          </a:xfrm>
          <a:prstGeom prst="rect">
            <a:avLst/>
          </a:prstGeom>
        </p:spPr>
      </p:pic>
    </p:spTree>
    <p:extLst>
      <p:ext uri="{BB962C8B-B14F-4D97-AF65-F5344CB8AC3E}">
        <p14:creationId xmlns:p14="http://schemas.microsoft.com/office/powerpoint/2010/main" val="40644649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E6EA2-62B5-35AC-B191-4D73A14D738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6A26BFE-6B75-B8BD-7398-384610D5E82A}"/>
              </a:ext>
            </a:extLst>
          </p:cNvPr>
          <p:cNvSpPr txBox="1"/>
          <p:nvPr/>
        </p:nvSpPr>
        <p:spPr>
          <a:xfrm>
            <a:off x="346984" y="1221667"/>
            <a:ext cx="6717614" cy="3170099"/>
          </a:xfrm>
          <a:prstGeom prst="rect">
            <a:avLst/>
          </a:prstGeom>
          <a:noFill/>
        </p:spPr>
        <p:txBody>
          <a:bodyPr wrap="square" lIns="90000" rIns="144000" rtlCol="0">
            <a:spAutoFit/>
          </a:bodyPr>
          <a:lstStyle/>
          <a:p>
            <a:r>
              <a:rPr lang="en-US" sz="4000">
                <a:latin typeface="Riviera Nights" panose="020B0504000000000000" pitchFamily="34" charset="77"/>
              </a:rPr>
              <a:t>“Don’t let technology make you dumb. Use analogue </a:t>
            </a:r>
          </a:p>
          <a:p>
            <a:r>
              <a:rPr lang="en-US" sz="4000">
                <a:latin typeface="Riviera Nights" panose="020B0504000000000000" pitchFamily="34" charset="77"/>
              </a:rPr>
              <a:t>as your most radical advantage to protect </a:t>
            </a:r>
          </a:p>
          <a:p>
            <a:r>
              <a:rPr lang="en-US" sz="4000">
                <a:latin typeface="Riviera Nights" panose="020B0504000000000000" pitchFamily="34" charset="77"/>
              </a:rPr>
              <a:t>your critical thinking.”</a:t>
            </a:r>
          </a:p>
        </p:txBody>
      </p:sp>
      <p:sp>
        <p:nvSpPr>
          <p:cNvPr id="6" name="TextBox 5">
            <a:extLst>
              <a:ext uri="{FF2B5EF4-FFF2-40B4-BE49-F238E27FC236}">
                <a16:creationId xmlns:a16="http://schemas.microsoft.com/office/drawing/2014/main" id="{E83BDB75-49D3-C017-9962-B54D4A14E080}"/>
              </a:ext>
            </a:extLst>
          </p:cNvPr>
          <p:cNvSpPr txBox="1"/>
          <p:nvPr/>
        </p:nvSpPr>
        <p:spPr>
          <a:xfrm>
            <a:off x="346984" y="4776767"/>
            <a:ext cx="5749016" cy="830997"/>
          </a:xfrm>
          <a:prstGeom prst="rect">
            <a:avLst/>
          </a:prstGeom>
          <a:noFill/>
        </p:spPr>
        <p:txBody>
          <a:bodyPr wrap="square" lIns="90000" rIns="144000" rtlCol="0">
            <a:spAutoFit/>
          </a:bodyPr>
          <a:lstStyle/>
          <a:p>
            <a:pPr lvl="0" indent="-493200">
              <a:defRPr/>
            </a:pPr>
            <a:r>
              <a:rPr lang="en-US" sz="2400">
                <a:latin typeface="Riviera Nights" panose="020B0504000000000000" pitchFamily="34" charset="77"/>
              </a:rPr>
              <a:t>PATRICIA VARELLA</a:t>
            </a:r>
          </a:p>
          <a:p>
            <a:pPr lvl="0" indent="-493200">
              <a:defRPr/>
            </a:pPr>
            <a:r>
              <a:rPr lang="en-US" sz="2400">
                <a:latin typeface="Riviera Nights" panose="020B0504000000000000" pitchFamily="34" charset="77"/>
              </a:rPr>
              <a:t>CREATIVE DIRECTOR, POLAROID</a:t>
            </a:r>
          </a:p>
        </p:txBody>
      </p:sp>
      <p:pic>
        <p:nvPicPr>
          <p:cNvPr id="11" name="Picture 10">
            <a:extLst>
              <a:ext uri="{FF2B5EF4-FFF2-40B4-BE49-F238E27FC236}">
                <a16:creationId xmlns:a16="http://schemas.microsoft.com/office/drawing/2014/main" id="{169A3FC0-0A82-3C8F-C3A9-4361F6A8A796}"/>
              </a:ext>
            </a:extLst>
          </p:cNvPr>
          <p:cNvPicPr>
            <a:picLocks noChangeAspect="1"/>
          </p:cNvPicPr>
          <p:nvPr/>
        </p:nvPicPr>
        <p:blipFill>
          <a:blip r:embed="rId3"/>
          <a:stretch>
            <a:fillRect/>
          </a:stretch>
        </p:blipFill>
        <p:spPr>
          <a:xfrm>
            <a:off x="10761878" y="6217985"/>
            <a:ext cx="1185282" cy="354520"/>
          </a:xfrm>
          <a:prstGeom prst="rect">
            <a:avLst/>
          </a:prstGeom>
        </p:spPr>
      </p:pic>
      <p:pic>
        <p:nvPicPr>
          <p:cNvPr id="12" name="Picture 11">
            <a:extLst>
              <a:ext uri="{FF2B5EF4-FFF2-40B4-BE49-F238E27FC236}">
                <a16:creationId xmlns:a16="http://schemas.microsoft.com/office/drawing/2014/main" id="{395C954B-96DF-4677-2497-234AA950FE69}"/>
              </a:ext>
            </a:extLst>
          </p:cNvPr>
          <p:cNvPicPr>
            <a:picLocks noChangeAspect="1"/>
          </p:cNvPicPr>
          <p:nvPr/>
        </p:nvPicPr>
        <p:blipFill>
          <a:blip r:embed="rId4"/>
          <a:stretch>
            <a:fillRect/>
          </a:stretch>
        </p:blipFill>
        <p:spPr>
          <a:xfrm>
            <a:off x="10165485" y="270255"/>
            <a:ext cx="1698855" cy="654866"/>
          </a:xfrm>
          <a:prstGeom prst="rect">
            <a:avLst/>
          </a:prstGeom>
        </p:spPr>
      </p:pic>
      <p:pic>
        <p:nvPicPr>
          <p:cNvPr id="13" name="Picture 12">
            <a:extLst>
              <a:ext uri="{FF2B5EF4-FFF2-40B4-BE49-F238E27FC236}">
                <a16:creationId xmlns:a16="http://schemas.microsoft.com/office/drawing/2014/main" id="{60C2478F-29A4-5607-55BB-BF77FCB9143D}"/>
              </a:ext>
            </a:extLst>
          </p:cNvPr>
          <p:cNvPicPr>
            <a:picLocks noChangeAspect="1"/>
          </p:cNvPicPr>
          <p:nvPr/>
        </p:nvPicPr>
        <p:blipFill>
          <a:blip r:embed="rId5"/>
          <a:srcRect t="4286" b="31902"/>
          <a:stretch>
            <a:fillRect/>
          </a:stretch>
        </p:blipFill>
        <p:spPr>
          <a:xfrm>
            <a:off x="7229472" y="1221667"/>
            <a:ext cx="4615544" cy="4414666"/>
          </a:xfrm>
          <a:prstGeom prst="rect">
            <a:avLst/>
          </a:prstGeom>
        </p:spPr>
      </p:pic>
    </p:spTree>
    <p:extLst>
      <p:ext uri="{BB962C8B-B14F-4D97-AF65-F5344CB8AC3E}">
        <p14:creationId xmlns:p14="http://schemas.microsoft.com/office/powerpoint/2010/main" val="29852153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4543FAE4-10F9-C029-34FE-ACB48AAF165C}"/>
            </a:ext>
          </a:extLst>
        </p:cNvPr>
        <p:cNvGrpSpPr/>
        <p:nvPr/>
      </p:nvGrpSpPr>
      <p:grpSpPr>
        <a:xfrm>
          <a:off x="0" y="0"/>
          <a:ext cx="0" cy="0"/>
          <a:chOff x="0" y="0"/>
          <a:chExt cx="0" cy="0"/>
        </a:xfrm>
      </p:grpSpPr>
      <p:pic>
        <p:nvPicPr>
          <p:cNvPr id="34" name="Picture 33">
            <a:extLst>
              <a:ext uri="{FF2B5EF4-FFF2-40B4-BE49-F238E27FC236}">
                <a16:creationId xmlns:a16="http://schemas.microsoft.com/office/drawing/2014/main" id="{EEBD5D5D-DA58-15B0-9B11-C2881EAAA5F6}"/>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35" name="Picture 34">
            <a:extLst>
              <a:ext uri="{FF2B5EF4-FFF2-40B4-BE49-F238E27FC236}">
                <a16:creationId xmlns:a16="http://schemas.microsoft.com/office/drawing/2014/main" id="{97CE645B-BC85-0213-23F0-06F03E705F6F}"/>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F274F467-CABA-4222-7835-0793A05EC350}"/>
              </a:ext>
            </a:extLst>
          </p:cNvPr>
          <p:cNvSpPr txBox="1"/>
          <p:nvPr/>
        </p:nvSpPr>
        <p:spPr>
          <a:xfrm>
            <a:off x="695328" y="4537281"/>
            <a:ext cx="7010580" cy="830997"/>
          </a:xfrm>
          <a:prstGeom prst="rect">
            <a:avLst/>
          </a:prstGeom>
          <a:noFill/>
        </p:spPr>
        <p:txBody>
          <a:bodyPr wrap="square" lIns="90000" rIns="144000" rtlCol="0">
            <a:spAutoFit/>
          </a:bodyPr>
          <a:lstStyle/>
          <a:p>
            <a:pPr marL="0" marR="0" lvl="0" indent="-49320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LEANDRO BARETTO</a:t>
            </a:r>
          </a:p>
          <a:p>
            <a:pPr marL="0" marR="0" lvl="0" indent="-493200" algn="l" defTabSz="914400" rtl="0" eaLnBrk="1" fontAlgn="auto" latinLnBrk="0" hangingPunct="1">
              <a:lnSpc>
                <a:spcPct val="100000"/>
              </a:lnSpc>
              <a:spcBef>
                <a:spcPts val="0"/>
              </a:spcBef>
              <a:spcAft>
                <a:spcPts val="0"/>
              </a:spcAft>
              <a:buClrTx/>
              <a:buSzTx/>
              <a:buFontTx/>
              <a:buNone/>
              <a:tabLst/>
              <a:defRPr/>
            </a:pPr>
            <a:r>
              <a:rPr lang="en-US" sz="2400">
                <a:solidFill>
                  <a:prstClr val="white"/>
                </a:solidFill>
                <a:latin typeface="Riviera Nights" panose="020B0504000000000000" pitchFamily="34" charset="77"/>
              </a:rPr>
              <a:t>CMO, UNILEVER AND BEAUTY &amp; WELLBEING</a:t>
            </a:r>
            <a:endPar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endParaRPr>
          </a:p>
        </p:txBody>
      </p:sp>
      <p:sp>
        <p:nvSpPr>
          <p:cNvPr id="4" name="TextBox 3">
            <a:extLst>
              <a:ext uri="{FF2B5EF4-FFF2-40B4-BE49-F238E27FC236}">
                <a16:creationId xmlns:a16="http://schemas.microsoft.com/office/drawing/2014/main" id="{93165133-BD75-2618-C663-B8352181BBD0}"/>
              </a:ext>
            </a:extLst>
          </p:cNvPr>
          <p:cNvSpPr txBox="1"/>
          <p:nvPr/>
        </p:nvSpPr>
        <p:spPr>
          <a:xfrm>
            <a:off x="695328" y="1185991"/>
            <a:ext cx="8426902" cy="2554545"/>
          </a:xfrm>
          <a:prstGeom prst="rect">
            <a:avLst/>
          </a:prstGeom>
          <a:noFill/>
        </p:spPr>
        <p:txBody>
          <a:bodyPr wrap="square" lIns="90000" r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“As an industry, we’ve confused motion with meaning. We’ve become incredibly efficient in creating things that people ignore.”</a:t>
            </a:r>
          </a:p>
        </p:txBody>
      </p:sp>
    </p:spTree>
    <p:extLst>
      <p:ext uri="{BB962C8B-B14F-4D97-AF65-F5344CB8AC3E}">
        <p14:creationId xmlns:p14="http://schemas.microsoft.com/office/powerpoint/2010/main" val="30965791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314FA73-8F3A-9D21-239A-4505BFD3006B}"/>
            </a:ext>
          </a:extLst>
        </p:cNvPr>
        <p:cNvGrpSpPr/>
        <p:nvPr/>
      </p:nvGrpSpPr>
      <p:grpSpPr>
        <a:xfrm>
          <a:off x="0" y="0"/>
          <a:ext cx="0" cy="0"/>
          <a:chOff x="0" y="0"/>
          <a:chExt cx="0" cy="0"/>
        </a:xfrm>
      </p:grpSpPr>
      <p:pic>
        <p:nvPicPr>
          <p:cNvPr id="34" name="Picture 33">
            <a:extLst>
              <a:ext uri="{FF2B5EF4-FFF2-40B4-BE49-F238E27FC236}">
                <a16:creationId xmlns:a16="http://schemas.microsoft.com/office/drawing/2014/main" id="{AC182214-EE40-C3E5-5F89-F0EF1F69B863}"/>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35" name="Picture 34">
            <a:extLst>
              <a:ext uri="{FF2B5EF4-FFF2-40B4-BE49-F238E27FC236}">
                <a16:creationId xmlns:a16="http://schemas.microsoft.com/office/drawing/2014/main" id="{A037CFC9-178F-4CC3-2CF4-6D5F0FECB126}"/>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3" name="TextBox 2">
            <a:extLst>
              <a:ext uri="{FF2B5EF4-FFF2-40B4-BE49-F238E27FC236}">
                <a16:creationId xmlns:a16="http://schemas.microsoft.com/office/drawing/2014/main" id="{20F9E156-761C-151A-8455-DD1185153B47}"/>
              </a:ext>
            </a:extLst>
          </p:cNvPr>
          <p:cNvSpPr txBox="1"/>
          <p:nvPr/>
        </p:nvSpPr>
        <p:spPr>
          <a:xfrm>
            <a:off x="695328" y="5089074"/>
            <a:ext cx="7010580" cy="830997"/>
          </a:xfrm>
          <a:prstGeom prst="rect">
            <a:avLst/>
          </a:prstGeom>
          <a:noFill/>
        </p:spPr>
        <p:txBody>
          <a:bodyPr wrap="square" lIns="90000" rIns="144000" rtlCol="0">
            <a:spAutoFit/>
          </a:bodyPr>
          <a:lstStyle/>
          <a:p>
            <a:pPr marL="0" marR="0" lvl="0" indent="-49320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NATALIE MOORES</a:t>
            </a:r>
          </a:p>
          <a:p>
            <a:pPr marL="0" marR="0" lvl="0" indent="-493200" algn="l" defTabSz="914400" rtl="0" eaLnBrk="1" fontAlgn="auto" latinLnBrk="0" hangingPunct="1">
              <a:lnSpc>
                <a:spcPct val="100000"/>
              </a:lnSpc>
              <a:spcBef>
                <a:spcPts val="0"/>
              </a:spcBef>
              <a:spcAft>
                <a:spcPts val="0"/>
              </a:spcAft>
              <a:buClrTx/>
              <a:buSzTx/>
              <a:buFontTx/>
              <a:buNone/>
              <a:tabLst/>
              <a:defRPr/>
            </a:pPr>
            <a:r>
              <a:rPr lang="en-US" sz="2400">
                <a:solidFill>
                  <a:prstClr val="white"/>
                </a:solidFill>
                <a:latin typeface="Riviera Nights" panose="020B0504000000000000" pitchFamily="34" charset="77"/>
              </a:rPr>
              <a:t>BRAND FUTURES DIRECTOR, SMARTS</a:t>
            </a:r>
            <a:endParaRPr kumimoji="0" lang="en-US" sz="24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endParaRPr>
          </a:p>
        </p:txBody>
      </p:sp>
      <p:sp>
        <p:nvSpPr>
          <p:cNvPr id="4" name="TextBox 3">
            <a:extLst>
              <a:ext uri="{FF2B5EF4-FFF2-40B4-BE49-F238E27FC236}">
                <a16:creationId xmlns:a16="http://schemas.microsoft.com/office/drawing/2014/main" id="{57FF16D3-48C3-3873-0529-87E779317467}"/>
              </a:ext>
            </a:extLst>
          </p:cNvPr>
          <p:cNvSpPr txBox="1"/>
          <p:nvPr/>
        </p:nvSpPr>
        <p:spPr>
          <a:xfrm>
            <a:off x="695328" y="1185991"/>
            <a:ext cx="8426902" cy="3416320"/>
          </a:xfrm>
          <a:prstGeom prst="rect">
            <a:avLst/>
          </a:prstGeom>
          <a:noFill/>
        </p:spPr>
        <p:txBody>
          <a:bodyPr wrap="square" lIns="90000" rIns="144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“Our processes are becoming</a:t>
            </a:r>
            <a:br>
              <a:rPr kumimoji="0" lang="en-US" sz="36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br>
            <a:r>
              <a:rPr kumimoji="0" lang="en-US" sz="3600" b="0" i="0" u="none" strike="noStrike" kern="1200" cap="none" spc="0" normalizeH="0" baseline="0" noProof="0">
                <a:ln>
                  <a:noFill/>
                </a:ln>
                <a:solidFill>
                  <a:prstClr val="white"/>
                </a:solidFill>
                <a:effectLst/>
                <a:uLnTx/>
                <a:uFillTx/>
                <a:latin typeface="Riviera Nights" panose="020B0504000000000000" pitchFamily="34" charset="77"/>
                <a:ea typeface="+mn-ea"/>
                <a:cs typeface="+mn-cs"/>
              </a:rPr>
              <a:t>more friction-free, we’ve got more automation. Depth has to be a choice and an intention. The more that we go deep, the easier it becomes, and we can use that as a competitive advantage.”</a:t>
            </a:r>
          </a:p>
        </p:txBody>
      </p:sp>
    </p:spTree>
    <p:extLst>
      <p:ext uri="{BB962C8B-B14F-4D97-AF65-F5344CB8AC3E}">
        <p14:creationId xmlns:p14="http://schemas.microsoft.com/office/powerpoint/2010/main" val="1805591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65E61-6E16-5142-8163-6ADAB764881A}"/>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4FAD50FB-E970-87BE-0B35-49E9896A48DB}"/>
              </a:ext>
            </a:extLst>
          </p:cNvPr>
          <p:cNvSpPr txBox="1"/>
          <p:nvPr/>
        </p:nvSpPr>
        <p:spPr>
          <a:xfrm>
            <a:off x="695328" y="5136371"/>
            <a:ext cx="5008787" cy="830997"/>
          </a:xfrm>
          <a:prstGeom prst="rect">
            <a:avLst/>
          </a:prstGeom>
          <a:noFill/>
        </p:spPr>
        <p:txBody>
          <a:bodyPr wrap="square" lIns="90000" rIns="144000" rtlCol="0">
            <a:spAutoFit/>
          </a:bodyPr>
          <a:lstStyle/>
          <a:p>
            <a:pPr indent="-493200"/>
            <a:r>
              <a:rPr lang="en-US" sz="2400">
                <a:latin typeface="Riviera Nights" panose="020B0504000000000000" pitchFamily="34" charset="77"/>
              </a:rPr>
              <a:t>YVON CHOUINARD</a:t>
            </a:r>
          </a:p>
          <a:p>
            <a:pPr indent="-493200"/>
            <a:r>
              <a:rPr lang="en-US" sz="2400">
                <a:latin typeface="Riviera Nights" panose="020B0504000000000000" pitchFamily="34" charset="77"/>
              </a:rPr>
              <a:t>FOUNDER, PATAGONIA</a:t>
            </a:r>
          </a:p>
        </p:txBody>
      </p:sp>
      <p:sp>
        <p:nvSpPr>
          <p:cNvPr id="2" name="TextBox 1">
            <a:extLst>
              <a:ext uri="{FF2B5EF4-FFF2-40B4-BE49-F238E27FC236}">
                <a16:creationId xmlns:a16="http://schemas.microsoft.com/office/drawing/2014/main" id="{68B08265-304F-B503-AF69-EE999DD977C3}"/>
              </a:ext>
            </a:extLst>
          </p:cNvPr>
          <p:cNvSpPr txBox="1"/>
          <p:nvPr/>
        </p:nvSpPr>
        <p:spPr>
          <a:xfrm>
            <a:off x="695328" y="1185991"/>
            <a:ext cx="8426902" cy="3477875"/>
          </a:xfrm>
          <a:prstGeom prst="rect">
            <a:avLst/>
          </a:prstGeom>
          <a:noFill/>
        </p:spPr>
        <p:txBody>
          <a:bodyPr wrap="square" lIns="90000" rIns="144000" rtlCol="0">
            <a:spAutoFit/>
          </a:bodyPr>
          <a:lstStyle/>
          <a:p>
            <a:r>
              <a:rPr lang="en-US" sz="4400">
                <a:latin typeface="Riviera Nights" panose="020B0504000000000000" pitchFamily="34" charset="77"/>
              </a:rPr>
              <a:t>“Patagonia’s image is a human voice. It is not processed; it won’t compromise its humanity. That means it will offend, and it will inspire.”</a:t>
            </a:r>
          </a:p>
        </p:txBody>
      </p:sp>
      <p:pic>
        <p:nvPicPr>
          <p:cNvPr id="4" name="Picture 3">
            <a:extLst>
              <a:ext uri="{FF2B5EF4-FFF2-40B4-BE49-F238E27FC236}">
                <a16:creationId xmlns:a16="http://schemas.microsoft.com/office/drawing/2014/main" id="{5BB25632-8318-7FBF-8879-B4C8AE8860E9}"/>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7" name="Picture 6">
            <a:extLst>
              <a:ext uri="{FF2B5EF4-FFF2-40B4-BE49-F238E27FC236}">
                <a16:creationId xmlns:a16="http://schemas.microsoft.com/office/drawing/2014/main" id="{BDEC432E-A5EF-30C9-2504-C3383E43371B}"/>
              </a:ext>
            </a:extLst>
          </p:cNvPr>
          <p:cNvPicPr>
            <a:picLocks noChangeAspect="1"/>
          </p:cNvPicPr>
          <p:nvPr/>
        </p:nvPicPr>
        <p:blipFill>
          <a:blip r:embed="rId3"/>
          <a:stretch>
            <a:fillRect/>
          </a:stretch>
        </p:blipFill>
        <p:spPr>
          <a:xfrm>
            <a:off x="10165485" y="270255"/>
            <a:ext cx="1698855" cy="654866"/>
          </a:xfrm>
          <a:prstGeom prst="rect">
            <a:avLst/>
          </a:prstGeom>
        </p:spPr>
      </p:pic>
      <p:sp>
        <p:nvSpPr>
          <p:cNvPr id="5" name="TextBox 4">
            <a:extLst>
              <a:ext uri="{FF2B5EF4-FFF2-40B4-BE49-F238E27FC236}">
                <a16:creationId xmlns:a16="http://schemas.microsoft.com/office/drawing/2014/main" id="{55D82C7B-D997-05C0-4203-A763398B8E43}"/>
              </a:ext>
            </a:extLst>
          </p:cNvPr>
          <p:cNvSpPr txBox="1"/>
          <p:nvPr/>
        </p:nvSpPr>
        <p:spPr>
          <a:xfrm>
            <a:off x="6348162" y="5552449"/>
            <a:ext cx="5514231" cy="523220"/>
          </a:xfrm>
          <a:prstGeom prst="rect">
            <a:avLst/>
          </a:prstGeom>
          <a:noFill/>
        </p:spPr>
        <p:txBody>
          <a:bodyPr wrap="square" lIns="91440" tIns="45720" rIns="91440" bIns="45720" rtlCol="0" anchor="t">
            <a:spAutoFit/>
          </a:bodyPr>
          <a:lstStyle/>
          <a:p>
            <a:pPr algn="r">
              <a:defRPr/>
            </a:pPr>
            <a:r>
              <a:rPr kumimoji="0" lang="en-US" sz="1400" b="0" i="0" u="none" strike="noStrike" kern="1200" cap="none" spc="0" normalizeH="0" baseline="0" noProof="0" dirty="0">
                <a:ln>
                  <a:noFill/>
                </a:ln>
                <a:effectLst/>
                <a:uLnTx/>
                <a:uFillTx/>
                <a:latin typeface="Riviera Nights Ultralight"/>
                <a:ea typeface="+mn-ea"/>
                <a:cs typeface="+mn-cs"/>
              </a:rPr>
              <a:t>Source: </a:t>
            </a:r>
            <a:r>
              <a:rPr lang="en-US" sz="1400">
                <a:latin typeface="Riviera Nights Ultralight"/>
                <a:ea typeface="+mn-lt"/>
                <a:cs typeface="+mn-lt"/>
              </a:rPr>
              <a:t>‘Forward, Not Flawless: The Creative Tension</a:t>
            </a:r>
            <a:endParaRPr lang="en-US" sz="1400" dirty="0">
              <a:latin typeface="Riviera Nights Ultralight" panose="020B0204000000000000" pitchFamily="34" charset="77"/>
              <a:ea typeface="+mn-lt"/>
              <a:cs typeface="+mn-lt"/>
            </a:endParaRPr>
          </a:p>
          <a:p>
            <a:pPr algn="r">
              <a:defRPr/>
            </a:pPr>
            <a:r>
              <a:rPr lang="en-US" sz="1400">
                <a:latin typeface="Riviera Nights Ultralight"/>
                <a:ea typeface="+mn-lt"/>
                <a:cs typeface="+mn-lt"/>
              </a:rPr>
              <a:t>between Values and </a:t>
            </a:r>
            <a:r>
              <a:rPr lang="en-US" sz="1400" dirty="0">
                <a:latin typeface="Riviera Nights Ultralight"/>
                <a:ea typeface="+mn-lt"/>
                <a:cs typeface="+mn-lt"/>
              </a:rPr>
              <a:t>Scale’ | Alex Weller | The Forum </a:t>
            </a:r>
            <a:endParaRPr lang="en-US" sz="1400" b="0" i="0" u="none" strike="noStrike" kern="1200" cap="none" spc="0" normalizeH="0" baseline="0" noProof="0">
              <a:ln>
                <a:noFill/>
              </a:ln>
              <a:effectLst/>
              <a:uLnTx/>
              <a:uFillTx/>
              <a:latin typeface="Riviera Nights Ultralight" panose="020B0204000000000000" pitchFamily="34" charset="77"/>
            </a:endParaRPr>
          </a:p>
        </p:txBody>
      </p:sp>
    </p:spTree>
    <p:extLst>
      <p:ext uri="{BB962C8B-B14F-4D97-AF65-F5344CB8AC3E}">
        <p14:creationId xmlns:p14="http://schemas.microsoft.com/office/powerpoint/2010/main" val="3596497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18F7F-F958-7076-0C5E-8D29802211E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6BC66C9-C1D5-3B34-D7B8-F9EF634E279C}"/>
              </a:ext>
            </a:extLst>
          </p:cNvPr>
          <p:cNvSpPr txBox="1"/>
          <p:nvPr/>
        </p:nvSpPr>
        <p:spPr>
          <a:xfrm>
            <a:off x="346984" y="1221667"/>
            <a:ext cx="6717614" cy="3170099"/>
          </a:xfrm>
          <a:prstGeom prst="rect">
            <a:avLst/>
          </a:prstGeom>
          <a:noFill/>
        </p:spPr>
        <p:txBody>
          <a:bodyPr wrap="square" lIns="90000" rIns="144000" rtlCol="0">
            <a:spAutoFit/>
          </a:bodyPr>
          <a:lstStyle/>
          <a:p>
            <a:r>
              <a:rPr lang="en-US" sz="4000">
                <a:latin typeface="Riviera Nights" panose="020B0504000000000000" pitchFamily="34" charset="77"/>
              </a:rPr>
              <a:t>“The more clearly you</a:t>
            </a:r>
            <a:br>
              <a:rPr lang="en-US" sz="4000">
                <a:latin typeface="Riviera Nights" panose="020B0504000000000000" pitchFamily="34" charset="77"/>
              </a:rPr>
            </a:br>
            <a:r>
              <a:rPr lang="en-US" sz="4000">
                <a:latin typeface="Riviera Nights" panose="020B0504000000000000" pitchFamily="34" charset="77"/>
              </a:rPr>
              <a:t>state your values, the less universally acceptable you become. That is a trade-off you need to make.”</a:t>
            </a:r>
          </a:p>
        </p:txBody>
      </p:sp>
      <p:sp>
        <p:nvSpPr>
          <p:cNvPr id="6" name="TextBox 5">
            <a:extLst>
              <a:ext uri="{FF2B5EF4-FFF2-40B4-BE49-F238E27FC236}">
                <a16:creationId xmlns:a16="http://schemas.microsoft.com/office/drawing/2014/main" id="{BEBF66A4-A1D0-78F8-90BB-AFEE59353E51}"/>
              </a:ext>
            </a:extLst>
          </p:cNvPr>
          <p:cNvSpPr txBox="1"/>
          <p:nvPr/>
        </p:nvSpPr>
        <p:spPr>
          <a:xfrm>
            <a:off x="346984" y="4761001"/>
            <a:ext cx="5749016" cy="830997"/>
          </a:xfrm>
          <a:prstGeom prst="rect">
            <a:avLst/>
          </a:prstGeom>
          <a:noFill/>
        </p:spPr>
        <p:txBody>
          <a:bodyPr wrap="square" lIns="90000" rIns="144000" rtlCol="0">
            <a:spAutoFit/>
          </a:bodyPr>
          <a:lstStyle/>
          <a:p>
            <a:pPr lvl="0" indent="-493200">
              <a:defRPr/>
            </a:pPr>
            <a:r>
              <a:rPr lang="en-US" sz="2400">
                <a:latin typeface="Riviera Nights" panose="020B0504000000000000" pitchFamily="34" charset="77"/>
              </a:rPr>
              <a:t>ALEX WELLER</a:t>
            </a:r>
          </a:p>
          <a:p>
            <a:pPr lvl="0" indent="-493200">
              <a:defRPr/>
            </a:pPr>
            <a:r>
              <a:rPr lang="en-US" sz="2400">
                <a:latin typeface="Riviera Nights" panose="020B0504000000000000" pitchFamily="34" charset="77"/>
              </a:rPr>
              <a:t>VP OF CREATIVE, PATAGONIA</a:t>
            </a:r>
          </a:p>
        </p:txBody>
      </p:sp>
      <p:pic>
        <p:nvPicPr>
          <p:cNvPr id="11" name="Picture 10">
            <a:extLst>
              <a:ext uri="{FF2B5EF4-FFF2-40B4-BE49-F238E27FC236}">
                <a16:creationId xmlns:a16="http://schemas.microsoft.com/office/drawing/2014/main" id="{0B207FA2-76B9-E7E9-C508-CDF23A67CD86}"/>
              </a:ext>
            </a:extLst>
          </p:cNvPr>
          <p:cNvPicPr>
            <a:picLocks noChangeAspect="1"/>
          </p:cNvPicPr>
          <p:nvPr/>
        </p:nvPicPr>
        <p:blipFill>
          <a:blip r:embed="rId3"/>
          <a:stretch>
            <a:fillRect/>
          </a:stretch>
        </p:blipFill>
        <p:spPr>
          <a:xfrm>
            <a:off x="10761878" y="6217985"/>
            <a:ext cx="1185282" cy="354520"/>
          </a:xfrm>
          <a:prstGeom prst="rect">
            <a:avLst/>
          </a:prstGeom>
        </p:spPr>
      </p:pic>
      <p:pic>
        <p:nvPicPr>
          <p:cNvPr id="12" name="Picture 11">
            <a:extLst>
              <a:ext uri="{FF2B5EF4-FFF2-40B4-BE49-F238E27FC236}">
                <a16:creationId xmlns:a16="http://schemas.microsoft.com/office/drawing/2014/main" id="{A1D5CE8C-E8D6-B4F3-B664-112F9BD4F427}"/>
              </a:ext>
            </a:extLst>
          </p:cNvPr>
          <p:cNvPicPr>
            <a:picLocks noChangeAspect="1"/>
          </p:cNvPicPr>
          <p:nvPr/>
        </p:nvPicPr>
        <p:blipFill>
          <a:blip r:embed="rId4"/>
          <a:stretch>
            <a:fillRect/>
          </a:stretch>
        </p:blipFill>
        <p:spPr>
          <a:xfrm>
            <a:off x="10165485" y="270255"/>
            <a:ext cx="1698855" cy="654866"/>
          </a:xfrm>
          <a:prstGeom prst="rect">
            <a:avLst/>
          </a:prstGeom>
        </p:spPr>
      </p:pic>
      <p:pic>
        <p:nvPicPr>
          <p:cNvPr id="13" name="Picture 12">
            <a:extLst>
              <a:ext uri="{FF2B5EF4-FFF2-40B4-BE49-F238E27FC236}">
                <a16:creationId xmlns:a16="http://schemas.microsoft.com/office/drawing/2014/main" id="{0ADC2577-567D-D644-FBC6-CFE5CE6EEBB2}"/>
              </a:ext>
            </a:extLst>
          </p:cNvPr>
          <p:cNvPicPr>
            <a:picLocks noChangeAspect="1"/>
          </p:cNvPicPr>
          <p:nvPr/>
        </p:nvPicPr>
        <p:blipFill>
          <a:blip r:embed="rId5"/>
          <a:srcRect t="7482" b="28752"/>
          <a:stretch>
            <a:fillRect/>
          </a:stretch>
        </p:blipFill>
        <p:spPr>
          <a:xfrm>
            <a:off x="7229472" y="1221667"/>
            <a:ext cx="4615544" cy="4414666"/>
          </a:xfrm>
          <a:prstGeom prst="rect">
            <a:avLst/>
          </a:prstGeom>
        </p:spPr>
      </p:pic>
    </p:spTree>
    <p:extLst>
      <p:ext uri="{BB962C8B-B14F-4D97-AF65-F5344CB8AC3E}">
        <p14:creationId xmlns:p14="http://schemas.microsoft.com/office/powerpoint/2010/main" val="12392446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arang wrapup.mp4">
            <a:hlinkClick r:id="" action="ppaction://media"/>
            <a:extLst>
              <a:ext uri="{FF2B5EF4-FFF2-40B4-BE49-F238E27FC236}">
                <a16:creationId xmlns:a16="http://schemas.microsoft.com/office/drawing/2014/main" id="{9C4EE5A8-28C7-4973-88E1-A1890BEF70F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0375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56BA0-366D-42BC-98C4-8524CD5622F5}"/>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06FA6358-FEB7-4B93-7FEB-BD976BBA4D96}"/>
              </a:ext>
            </a:extLst>
          </p:cNvPr>
          <p:cNvSpPr txBox="1"/>
          <p:nvPr/>
        </p:nvSpPr>
        <p:spPr>
          <a:xfrm>
            <a:off x="542926" y="485775"/>
            <a:ext cx="3021981" cy="600164"/>
          </a:xfrm>
          <a:prstGeom prst="rect">
            <a:avLst/>
          </a:prstGeom>
          <a:noFill/>
        </p:spPr>
        <p:txBody>
          <a:bodyPr wrap="none" rtlCol="0">
            <a:spAutoFit/>
          </a:bodyPr>
          <a:lstStyle/>
          <a:p>
            <a:r>
              <a:rPr lang="en-US" sz="3300">
                <a:latin typeface="Riviera Nights" panose="020B0504000000000000" pitchFamily="34" charset="77"/>
              </a:rPr>
              <a:t>The takeaways</a:t>
            </a:r>
          </a:p>
        </p:txBody>
      </p:sp>
      <p:sp>
        <p:nvSpPr>
          <p:cNvPr id="10" name="Rounded Rectangle 9">
            <a:extLst>
              <a:ext uri="{FF2B5EF4-FFF2-40B4-BE49-F238E27FC236}">
                <a16:creationId xmlns:a16="http://schemas.microsoft.com/office/drawing/2014/main" id="{B5506238-1CC4-5C65-0255-E14F28BA8925}"/>
              </a:ext>
            </a:extLst>
          </p:cNvPr>
          <p:cNvSpPr/>
          <p:nvPr/>
        </p:nvSpPr>
        <p:spPr>
          <a:xfrm>
            <a:off x="342899"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a:extLst>
              <a:ext uri="{FF2B5EF4-FFF2-40B4-BE49-F238E27FC236}">
                <a16:creationId xmlns:a16="http://schemas.microsoft.com/office/drawing/2014/main" id="{CED34C52-E37A-FD1C-B114-25C39DA32E0F}"/>
              </a:ext>
            </a:extLst>
          </p:cNvPr>
          <p:cNvSpPr/>
          <p:nvPr/>
        </p:nvSpPr>
        <p:spPr>
          <a:xfrm>
            <a:off x="4206736"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4AA86565-9E62-C1C2-4910-87F975135698}"/>
              </a:ext>
            </a:extLst>
          </p:cNvPr>
          <p:cNvSpPr/>
          <p:nvPr/>
        </p:nvSpPr>
        <p:spPr>
          <a:xfrm>
            <a:off x="8070574"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1A53D34-256D-240D-1E3D-B1065CFF56D3}"/>
              </a:ext>
            </a:extLst>
          </p:cNvPr>
          <p:cNvSpPr txBox="1"/>
          <p:nvPr/>
        </p:nvSpPr>
        <p:spPr>
          <a:xfrm>
            <a:off x="2093115" y="1664053"/>
            <a:ext cx="1973617"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01</a:t>
            </a:r>
          </a:p>
        </p:txBody>
      </p:sp>
      <p:sp>
        <p:nvSpPr>
          <p:cNvPr id="14" name="TextBox 13">
            <a:extLst>
              <a:ext uri="{FF2B5EF4-FFF2-40B4-BE49-F238E27FC236}">
                <a16:creationId xmlns:a16="http://schemas.microsoft.com/office/drawing/2014/main" id="{513F91F7-9FCE-D51A-3389-06CC30DF16EB}"/>
              </a:ext>
            </a:extLst>
          </p:cNvPr>
          <p:cNvSpPr txBox="1"/>
          <p:nvPr/>
        </p:nvSpPr>
        <p:spPr>
          <a:xfrm>
            <a:off x="542926" y="4474518"/>
            <a:ext cx="3415038" cy="1061829"/>
          </a:xfrm>
          <a:prstGeom prst="rect">
            <a:avLst/>
          </a:prstGeom>
          <a:noFill/>
        </p:spPr>
        <p:txBody>
          <a:bodyPr wrap="square" rtlCol="0">
            <a:spAutoFit/>
          </a:bodyPr>
          <a:lstStyle/>
          <a:p>
            <a:r>
              <a:rPr lang="en-US" sz="2100">
                <a:solidFill>
                  <a:schemeClr val="bg1"/>
                </a:solidFill>
                <a:latin typeface="Riviera Nights Ultralight" panose="020B0204000000000000" pitchFamily="34" charset="77"/>
              </a:rPr>
              <a:t>Tech has made us </a:t>
            </a:r>
          </a:p>
          <a:p>
            <a:r>
              <a:rPr lang="en-US" sz="2100">
                <a:solidFill>
                  <a:schemeClr val="bg1"/>
                </a:solidFill>
                <a:latin typeface="Riviera Nights Ultralight" panose="020B0204000000000000" pitchFamily="34" charset="77"/>
              </a:rPr>
              <a:t>over-efficient, hindering our critical thinking</a:t>
            </a:r>
          </a:p>
        </p:txBody>
      </p:sp>
      <p:sp>
        <p:nvSpPr>
          <p:cNvPr id="15" name="TextBox 14">
            <a:extLst>
              <a:ext uri="{FF2B5EF4-FFF2-40B4-BE49-F238E27FC236}">
                <a16:creationId xmlns:a16="http://schemas.microsoft.com/office/drawing/2014/main" id="{A8E24F2B-1DC4-0503-4A09-73D27097950D}"/>
              </a:ext>
            </a:extLst>
          </p:cNvPr>
          <p:cNvSpPr txBox="1"/>
          <p:nvPr/>
        </p:nvSpPr>
        <p:spPr>
          <a:xfrm>
            <a:off x="5392127" y="1646124"/>
            <a:ext cx="2460930"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02</a:t>
            </a:r>
          </a:p>
        </p:txBody>
      </p:sp>
      <p:sp>
        <p:nvSpPr>
          <p:cNvPr id="16" name="TextBox 15">
            <a:extLst>
              <a:ext uri="{FF2B5EF4-FFF2-40B4-BE49-F238E27FC236}">
                <a16:creationId xmlns:a16="http://schemas.microsoft.com/office/drawing/2014/main" id="{D5C512C3-A853-0AF3-0453-DD24EB2A3BE1}"/>
              </a:ext>
            </a:extLst>
          </p:cNvPr>
          <p:cNvSpPr txBox="1"/>
          <p:nvPr/>
        </p:nvSpPr>
        <p:spPr>
          <a:xfrm>
            <a:off x="4379820" y="4474518"/>
            <a:ext cx="3401545" cy="1061829"/>
          </a:xfrm>
          <a:prstGeom prst="rect">
            <a:avLst/>
          </a:prstGeom>
          <a:noFill/>
        </p:spPr>
        <p:txBody>
          <a:bodyPr wrap="square" rtlCol="0">
            <a:spAutoFit/>
          </a:bodyPr>
          <a:lstStyle/>
          <a:p>
            <a:r>
              <a:rPr lang="en-US" sz="2100">
                <a:solidFill>
                  <a:schemeClr val="bg1"/>
                </a:solidFill>
                <a:latin typeface="Riviera Nights Ultralight" panose="020B0204000000000000" pitchFamily="34" charset="77"/>
              </a:rPr>
              <a:t>A strong point of view means you might offend – but also inspire</a:t>
            </a:r>
          </a:p>
        </p:txBody>
      </p:sp>
      <p:sp>
        <p:nvSpPr>
          <p:cNvPr id="17" name="TextBox 16">
            <a:extLst>
              <a:ext uri="{FF2B5EF4-FFF2-40B4-BE49-F238E27FC236}">
                <a16:creationId xmlns:a16="http://schemas.microsoft.com/office/drawing/2014/main" id="{07E7B6D5-E7A0-F594-E428-58701E2D97BF}"/>
              </a:ext>
            </a:extLst>
          </p:cNvPr>
          <p:cNvSpPr txBox="1"/>
          <p:nvPr/>
        </p:nvSpPr>
        <p:spPr>
          <a:xfrm>
            <a:off x="9211091" y="1646124"/>
            <a:ext cx="2486578"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03</a:t>
            </a:r>
          </a:p>
        </p:txBody>
      </p:sp>
      <p:sp>
        <p:nvSpPr>
          <p:cNvPr id="18" name="TextBox 17">
            <a:extLst>
              <a:ext uri="{FF2B5EF4-FFF2-40B4-BE49-F238E27FC236}">
                <a16:creationId xmlns:a16="http://schemas.microsoft.com/office/drawing/2014/main" id="{50181748-C43B-F707-9F9E-2ADAD2F9E896}"/>
              </a:ext>
            </a:extLst>
          </p:cNvPr>
          <p:cNvSpPr txBox="1"/>
          <p:nvPr/>
        </p:nvSpPr>
        <p:spPr>
          <a:xfrm>
            <a:off x="8198784" y="4474518"/>
            <a:ext cx="3401545" cy="738664"/>
          </a:xfrm>
          <a:prstGeom prst="rect">
            <a:avLst/>
          </a:prstGeom>
          <a:noFill/>
        </p:spPr>
        <p:txBody>
          <a:bodyPr wrap="square" rtlCol="0">
            <a:spAutoFit/>
          </a:bodyPr>
          <a:lstStyle/>
          <a:p>
            <a:r>
              <a:rPr lang="en-US" sz="2100">
                <a:solidFill>
                  <a:schemeClr val="bg1"/>
                </a:solidFill>
                <a:latin typeface="Riviera Nights Ultralight" panose="020B0204000000000000" pitchFamily="34" charset="77"/>
              </a:rPr>
              <a:t>Healthy conflict results in a healthy bottom line</a:t>
            </a:r>
          </a:p>
        </p:txBody>
      </p:sp>
      <p:pic>
        <p:nvPicPr>
          <p:cNvPr id="24" name="Picture 23">
            <a:extLst>
              <a:ext uri="{FF2B5EF4-FFF2-40B4-BE49-F238E27FC236}">
                <a16:creationId xmlns:a16="http://schemas.microsoft.com/office/drawing/2014/main" id="{BF293965-3054-0ECF-24D4-19C280D440B6}"/>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25" name="Picture 24">
            <a:extLst>
              <a:ext uri="{FF2B5EF4-FFF2-40B4-BE49-F238E27FC236}">
                <a16:creationId xmlns:a16="http://schemas.microsoft.com/office/drawing/2014/main" id="{5219A3FE-AA37-CA3F-1209-B45B89495DC4}"/>
              </a:ext>
            </a:extLst>
          </p:cNvPr>
          <p:cNvPicPr>
            <a:picLocks noChangeAspect="1"/>
          </p:cNvPicPr>
          <p:nvPr/>
        </p:nvPicPr>
        <p:blipFill>
          <a:blip r:embed="rId3"/>
          <a:stretch>
            <a:fillRect/>
          </a:stretch>
        </p:blipFill>
        <p:spPr>
          <a:xfrm>
            <a:off x="10165485" y="270255"/>
            <a:ext cx="1698855" cy="654866"/>
          </a:xfrm>
          <a:prstGeom prst="rect">
            <a:avLst/>
          </a:prstGeom>
        </p:spPr>
      </p:pic>
    </p:spTree>
    <p:extLst>
      <p:ext uri="{BB962C8B-B14F-4D97-AF65-F5344CB8AC3E}">
        <p14:creationId xmlns:p14="http://schemas.microsoft.com/office/powerpoint/2010/main" val="2183357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92D080E0-DD6A-7A96-0EE4-ED2749F61EF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3034DB8-F655-D5EF-E82E-8F04303090EA}"/>
              </a:ext>
            </a:extLst>
          </p:cNvPr>
          <p:cNvSpPr txBox="1"/>
          <p:nvPr/>
        </p:nvSpPr>
        <p:spPr>
          <a:xfrm>
            <a:off x="865656" y="3306716"/>
            <a:ext cx="6455613" cy="255454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rPr>
              <a:t>Escaping the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0">
                <a:solidFill>
                  <a:prstClr val="white"/>
                </a:solidFill>
                <a:latin typeface="Riviera Nights Ultralight" panose="020B0204000000000000" pitchFamily="34" charset="77"/>
              </a:rPr>
              <a:t>efficiency trap</a:t>
            </a:r>
            <a:endParaRPr kumimoji="0" lang="en-US" sz="8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endParaRPr>
          </a:p>
        </p:txBody>
      </p:sp>
      <p:pic>
        <p:nvPicPr>
          <p:cNvPr id="10" name="Picture 9">
            <a:extLst>
              <a:ext uri="{FF2B5EF4-FFF2-40B4-BE49-F238E27FC236}">
                <a16:creationId xmlns:a16="http://schemas.microsoft.com/office/drawing/2014/main" id="{380DBDF8-2A27-E5E2-F2DA-D0DA79E2CF4D}"/>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11" name="Picture 10">
            <a:extLst>
              <a:ext uri="{FF2B5EF4-FFF2-40B4-BE49-F238E27FC236}">
                <a16:creationId xmlns:a16="http://schemas.microsoft.com/office/drawing/2014/main" id="{3F9A5A55-5F2E-B62F-0338-45CC939E9E4E}"/>
              </a:ext>
            </a:extLst>
          </p:cNvPr>
          <p:cNvPicPr>
            <a:picLocks noChangeAspect="1"/>
          </p:cNvPicPr>
          <p:nvPr/>
        </p:nvPicPr>
        <p:blipFill>
          <a:blip r:embed="rId3"/>
          <a:stretch>
            <a:fillRect/>
          </a:stretch>
        </p:blipFill>
        <p:spPr>
          <a:xfrm>
            <a:off x="10165484" y="270255"/>
            <a:ext cx="1698855" cy="654866"/>
          </a:xfrm>
          <a:prstGeom prst="rect">
            <a:avLst/>
          </a:prstGeom>
        </p:spPr>
      </p:pic>
    </p:spTree>
    <p:extLst>
      <p:ext uri="{BB962C8B-B14F-4D97-AF65-F5344CB8AC3E}">
        <p14:creationId xmlns:p14="http://schemas.microsoft.com/office/powerpoint/2010/main" val="13528628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83E3DBD-D394-2196-F2EE-08D46391F64D}"/>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D1C86B89-8C06-16B9-44B9-4AD700063EB9}"/>
              </a:ext>
            </a:extLst>
          </p:cNvPr>
          <p:cNvPicPr>
            <a:picLocks noChangeAspect="1"/>
          </p:cNvPicPr>
          <p:nvPr/>
        </p:nvPicPr>
        <p:blipFill>
          <a:blip r:embed="rId3"/>
          <a:stretch>
            <a:fillRect/>
          </a:stretch>
        </p:blipFill>
        <p:spPr>
          <a:xfrm>
            <a:off x="10761878" y="6217985"/>
            <a:ext cx="1185287" cy="354521"/>
          </a:xfrm>
          <a:prstGeom prst="rect">
            <a:avLst/>
          </a:prstGeom>
        </p:spPr>
      </p:pic>
      <p:pic>
        <p:nvPicPr>
          <p:cNvPr id="9" name="Picture 8">
            <a:extLst>
              <a:ext uri="{FF2B5EF4-FFF2-40B4-BE49-F238E27FC236}">
                <a16:creationId xmlns:a16="http://schemas.microsoft.com/office/drawing/2014/main" id="{5DB707CC-B091-149C-F614-C3CFD985E216}"/>
              </a:ext>
            </a:extLst>
          </p:cNvPr>
          <p:cNvPicPr>
            <a:picLocks noChangeAspect="1"/>
          </p:cNvPicPr>
          <p:nvPr/>
        </p:nvPicPr>
        <p:blipFill>
          <a:blip r:embed="rId4"/>
          <a:stretch>
            <a:fillRect/>
          </a:stretch>
        </p:blipFill>
        <p:spPr>
          <a:xfrm>
            <a:off x="10165484" y="270255"/>
            <a:ext cx="1698855" cy="654866"/>
          </a:xfrm>
          <a:prstGeom prst="rect">
            <a:avLst/>
          </a:prstGeom>
        </p:spPr>
      </p:pic>
      <p:pic>
        <p:nvPicPr>
          <p:cNvPr id="4" name="Picture 3">
            <a:extLst>
              <a:ext uri="{FF2B5EF4-FFF2-40B4-BE49-F238E27FC236}">
                <a16:creationId xmlns:a16="http://schemas.microsoft.com/office/drawing/2014/main" id="{1738A545-4897-6C57-420B-4EEF5BD2DE3A}"/>
              </a:ext>
            </a:extLst>
          </p:cNvPr>
          <p:cNvPicPr>
            <a:picLocks noChangeAspect="1"/>
          </p:cNvPicPr>
          <p:nvPr/>
        </p:nvPicPr>
        <p:blipFill>
          <a:blip r:embed="rId5"/>
          <a:stretch>
            <a:fillRect/>
          </a:stretch>
        </p:blipFill>
        <p:spPr>
          <a:xfrm>
            <a:off x="505203" y="815642"/>
            <a:ext cx="9270170" cy="5226715"/>
          </a:xfrm>
          <a:prstGeom prst="rect">
            <a:avLst/>
          </a:prstGeom>
        </p:spPr>
      </p:pic>
    </p:spTree>
    <p:extLst>
      <p:ext uri="{BB962C8B-B14F-4D97-AF65-F5344CB8AC3E}">
        <p14:creationId xmlns:p14="http://schemas.microsoft.com/office/powerpoint/2010/main" val="708714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128F5-E4A1-851B-61CE-36D60985A8C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487BBC8-EBD8-12E8-FDB5-C58B1AEF9B7A}"/>
              </a:ext>
            </a:extLst>
          </p:cNvPr>
          <p:cNvSpPr txBox="1"/>
          <p:nvPr/>
        </p:nvSpPr>
        <p:spPr>
          <a:xfrm>
            <a:off x="682265" y="2367171"/>
            <a:ext cx="8426902" cy="2123658"/>
          </a:xfrm>
          <a:prstGeom prst="rect">
            <a:avLst/>
          </a:prstGeom>
          <a:noFill/>
        </p:spPr>
        <p:txBody>
          <a:bodyPr wrap="square" lIns="90000" rIns="144000" rtlCol="0">
            <a:spAutoFit/>
          </a:bodyPr>
          <a:lstStyle/>
          <a:p>
            <a:r>
              <a:rPr lang="en-US" sz="4400">
                <a:latin typeface="Riviera Nights" panose="020B0504000000000000" pitchFamily="34" charset="77"/>
              </a:rPr>
              <a:t>The result is that the</a:t>
            </a:r>
          </a:p>
          <a:p>
            <a:r>
              <a:rPr lang="en-US" sz="4400">
                <a:latin typeface="Riviera Nights" panose="020B0504000000000000" pitchFamily="34" charset="77"/>
              </a:rPr>
              <a:t>gap between theory</a:t>
            </a:r>
            <a:br>
              <a:rPr lang="en-US" sz="4400">
                <a:latin typeface="Riviera Nights" panose="020B0504000000000000" pitchFamily="34" charset="77"/>
              </a:rPr>
            </a:br>
            <a:r>
              <a:rPr lang="en-US" sz="4400">
                <a:latin typeface="Riviera Nights" panose="020B0504000000000000" pitchFamily="34" charset="77"/>
              </a:rPr>
              <a:t>and practice is widening </a:t>
            </a:r>
          </a:p>
        </p:txBody>
      </p:sp>
      <p:pic>
        <p:nvPicPr>
          <p:cNvPr id="4" name="Picture 3">
            <a:extLst>
              <a:ext uri="{FF2B5EF4-FFF2-40B4-BE49-F238E27FC236}">
                <a16:creationId xmlns:a16="http://schemas.microsoft.com/office/drawing/2014/main" id="{2FC5CA91-B1C8-5FCB-0A16-D57C70AAF935}"/>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7" name="Picture 6">
            <a:extLst>
              <a:ext uri="{FF2B5EF4-FFF2-40B4-BE49-F238E27FC236}">
                <a16:creationId xmlns:a16="http://schemas.microsoft.com/office/drawing/2014/main" id="{1F3C983F-520B-E78D-2027-024AEDB955A1}"/>
              </a:ext>
            </a:extLst>
          </p:cNvPr>
          <p:cNvPicPr>
            <a:picLocks noChangeAspect="1"/>
          </p:cNvPicPr>
          <p:nvPr/>
        </p:nvPicPr>
        <p:blipFill>
          <a:blip r:embed="rId3"/>
          <a:stretch>
            <a:fillRect/>
          </a:stretch>
        </p:blipFill>
        <p:spPr>
          <a:xfrm>
            <a:off x="10165485" y="270255"/>
            <a:ext cx="1698855" cy="654866"/>
          </a:xfrm>
          <a:prstGeom prst="rect">
            <a:avLst/>
          </a:prstGeom>
        </p:spPr>
      </p:pic>
    </p:spTree>
    <p:extLst>
      <p:ext uri="{BB962C8B-B14F-4D97-AF65-F5344CB8AC3E}">
        <p14:creationId xmlns:p14="http://schemas.microsoft.com/office/powerpoint/2010/main" val="18003247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9D80A-042F-8007-E114-53616116632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85D3613-478E-36E6-5479-4F60A597C630}"/>
              </a:ext>
            </a:extLst>
          </p:cNvPr>
          <p:cNvSpPr txBox="1"/>
          <p:nvPr/>
        </p:nvSpPr>
        <p:spPr>
          <a:xfrm>
            <a:off x="346984" y="969411"/>
            <a:ext cx="6717614" cy="3170099"/>
          </a:xfrm>
          <a:prstGeom prst="rect">
            <a:avLst/>
          </a:prstGeom>
          <a:noFill/>
        </p:spPr>
        <p:txBody>
          <a:bodyPr wrap="square" lIns="90000" rIns="144000" rtlCol="0">
            <a:spAutoFit/>
          </a:bodyPr>
          <a:lstStyle/>
          <a:p>
            <a:r>
              <a:rPr lang="en-US" sz="4000">
                <a:latin typeface="Riviera Nights" panose="020B0504000000000000" pitchFamily="34" charset="77"/>
              </a:rPr>
              <a:t>“Consistency is something everyone believes in. Then you look at the work and go, ‘really?!’ It’s because</a:t>
            </a:r>
            <a:br>
              <a:rPr lang="en-US" sz="4000">
                <a:latin typeface="Riviera Nights" panose="020B0504000000000000" pitchFamily="34" charset="77"/>
              </a:rPr>
            </a:br>
            <a:r>
              <a:rPr lang="en-US" sz="4000">
                <a:latin typeface="Riviera Nights" panose="020B0504000000000000" pitchFamily="34" charset="77"/>
              </a:rPr>
              <a:t>of a lack of discipline.”</a:t>
            </a:r>
          </a:p>
        </p:txBody>
      </p:sp>
      <p:sp>
        <p:nvSpPr>
          <p:cNvPr id="6" name="TextBox 5">
            <a:extLst>
              <a:ext uri="{FF2B5EF4-FFF2-40B4-BE49-F238E27FC236}">
                <a16:creationId xmlns:a16="http://schemas.microsoft.com/office/drawing/2014/main" id="{A4EA4708-96C7-F978-E711-09C5294F5DC8}"/>
              </a:ext>
            </a:extLst>
          </p:cNvPr>
          <p:cNvSpPr txBox="1"/>
          <p:nvPr/>
        </p:nvSpPr>
        <p:spPr>
          <a:xfrm>
            <a:off x="346984" y="4603341"/>
            <a:ext cx="5749016" cy="1569660"/>
          </a:xfrm>
          <a:prstGeom prst="rect">
            <a:avLst/>
          </a:prstGeom>
          <a:noFill/>
        </p:spPr>
        <p:txBody>
          <a:bodyPr wrap="square" lIns="90000" rIns="144000" rtlCol="0">
            <a:spAutoFit/>
          </a:bodyPr>
          <a:lstStyle/>
          <a:p>
            <a:pPr lvl="0" indent="-493200">
              <a:defRPr/>
            </a:pPr>
            <a:r>
              <a:rPr lang="en-US" sz="2400">
                <a:latin typeface="Riviera Nights" panose="020B0504000000000000" pitchFamily="34" charset="77"/>
              </a:rPr>
              <a:t>BYRON SHARP</a:t>
            </a:r>
          </a:p>
          <a:p>
            <a:pPr lvl="0" indent="-493200">
              <a:defRPr/>
            </a:pPr>
            <a:r>
              <a:rPr lang="en-US" sz="2400">
                <a:latin typeface="Riviera Nights" panose="020B0504000000000000" pitchFamily="34" charset="77"/>
              </a:rPr>
              <a:t>PROFESSOR OF MARKETING SCIENCE AND DIRECTOR</a:t>
            </a:r>
          </a:p>
          <a:p>
            <a:pPr lvl="0" indent="-493200">
              <a:defRPr/>
            </a:pPr>
            <a:r>
              <a:rPr lang="en-US" sz="2400">
                <a:latin typeface="Riviera Nights" panose="020B0504000000000000" pitchFamily="34" charset="77"/>
              </a:rPr>
              <a:t>THE EHRENBERG-BASS INSTITUTE</a:t>
            </a:r>
          </a:p>
        </p:txBody>
      </p:sp>
      <p:pic>
        <p:nvPicPr>
          <p:cNvPr id="11" name="Picture 10">
            <a:extLst>
              <a:ext uri="{FF2B5EF4-FFF2-40B4-BE49-F238E27FC236}">
                <a16:creationId xmlns:a16="http://schemas.microsoft.com/office/drawing/2014/main" id="{5303E6B8-1315-29D2-B739-524732DAFF75}"/>
              </a:ext>
            </a:extLst>
          </p:cNvPr>
          <p:cNvPicPr>
            <a:picLocks noChangeAspect="1"/>
          </p:cNvPicPr>
          <p:nvPr/>
        </p:nvPicPr>
        <p:blipFill>
          <a:blip r:embed="rId3"/>
          <a:stretch>
            <a:fillRect/>
          </a:stretch>
        </p:blipFill>
        <p:spPr>
          <a:xfrm>
            <a:off x="10761878" y="6217985"/>
            <a:ext cx="1185282" cy="354520"/>
          </a:xfrm>
          <a:prstGeom prst="rect">
            <a:avLst/>
          </a:prstGeom>
        </p:spPr>
      </p:pic>
      <p:pic>
        <p:nvPicPr>
          <p:cNvPr id="12" name="Picture 11">
            <a:extLst>
              <a:ext uri="{FF2B5EF4-FFF2-40B4-BE49-F238E27FC236}">
                <a16:creationId xmlns:a16="http://schemas.microsoft.com/office/drawing/2014/main" id="{48A9FC88-2959-985C-27FD-6C248F581156}"/>
              </a:ext>
            </a:extLst>
          </p:cNvPr>
          <p:cNvPicPr>
            <a:picLocks noChangeAspect="1"/>
          </p:cNvPicPr>
          <p:nvPr/>
        </p:nvPicPr>
        <p:blipFill>
          <a:blip r:embed="rId4"/>
          <a:stretch>
            <a:fillRect/>
          </a:stretch>
        </p:blipFill>
        <p:spPr>
          <a:xfrm>
            <a:off x="10165485" y="270255"/>
            <a:ext cx="1698855" cy="654866"/>
          </a:xfrm>
          <a:prstGeom prst="rect">
            <a:avLst/>
          </a:prstGeom>
        </p:spPr>
      </p:pic>
      <p:pic>
        <p:nvPicPr>
          <p:cNvPr id="13" name="Picture 12">
            <a:extLst>
              <a:ext uri="{FF2B5EF4-FFF2-40B4-BE49-F238E27FC236}">
                <a16:creationId xmlns:a16="http://schemas.microsoft.com/office/drawing/2014/main" id="{002D13E2-CFCE-D235-2626-144CCD761B2F}"/>
              </a:ext>
            </a:extLst>
          </p:cNvPr>
          <p:cNvPicPr>
            <a:picLocks noChangeAspect="1"/>
          </p:cNvPicPr>
          <p:nvPr/>
        </p:nvPicPr>
        <p:blipFill>
          <a:blip r:embed="rId5"/>
          <a:srcRect l="22651" r="7704"/>
          <a:stretch>
            <a:fillRect/>
          </a:stretch>
        </p:blipFill>
        <p:spPr>
          <a:xfrm>
            <a:off x="7229472" y="1221667"/>
            <a:ext cx="4615544" cy="4414666"/>
          </a:xfrm>
          <a:prstGeom prst="rect">
            <a:avLst/>
          </a:prstGeom>
        </p:spPr>
      </p:pic>
    </p:spTree>
    <p:extLst>
      <p:ext uri="{BB962C8B-B14F-4D97-AF65-F5344CB8AC3E}">
        <p14:creationId xmlns:p14="http://schemas.microsoft.com/office/powerpoint/2010/main" val="3880882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7D21DEA-9DF0-1294-B1B1-DCA21A49398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5B4EBF2-C9EF-D82A-220C-B8A761AC20FA}"/>
              </a:ext>
            </a:extLst>
          </p:cNvPr>
          <p:cNvSpPr txBox="1"/>
          <p:nvPr/>
        </p:nvSpPr>
        <p:spPr>
          <a:xfrm>
            <a:off x="583325" y="1321698"/>
            <a:ext cx="4918842" cy="440120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0" b="0" i="0" u="none" strike="noStrike" kern="1200" cap="none" spc="0" normalizeH="0" baseline="0" noProof="0">
                <a:ln>
                  <a:noFill/>
                </a:ln>
                <a:solidFill>
                  <a:prstClr val="white"/>
                </a:solidFill>
                <a:effectLst/>
                <a:uLnTx/>
                <a:uFillTx/>
                <a:latin typeface="Riviera Nights Medium"/>
                <a:ea typeface="+mn-ea"/>
                <a:cs typeface="+mn-cs"/>
              </a:rPr>
              <a:t>36</a:t>
            </a:r>
            <a:endParaRPr kumimoji="0" lang="en-US" sz="6000" b="0" i="0" u="none" strike="noStrike" kern="1200" cap="none" spc="0" normalizeH="0" baseline="0" noProof="0">
              <a:ln>
                <a:noFill/>
              </a:ln>
              <a:solidFill>
                <a:prstClr val="white"/>
              </a:solidFill>
              <a:effectLst/>
              <a:uLnTx/>
              <a:uFillTx/>
              <a:latin typeface="Riviera Nights Medium" panose="020B0504000000000000" pitchFamily="34" charset="77"/>
              <a:ea typeface="+mn-ea"/>
              <a:cs typeface="+mn-cs"/>
            </a:endParaRPr>
          </a:p>
        </p:txBody>
      </p:sp>
      <p:sp>
        <p:nvSpPr>
          <p:cNvPr id="5" name="TextBox 4">
            <a:extLst>
              <a:ext uri="{FF2B5EF4-FFF2-40B4-BE49-F238E27FC236}">
                <a16:creationId xmlns:a16="http://schemas.microsoft.com/office/drawing/2014/main" id="{48082468-7BC1-7FD9-19DC-2EE102103902}"/>
              </a:ext>
            </a:extLst>
          </p:cNvPr>
          <p:cNvSpPr txBox="1"/>
          <p:nvPr/>
        </p:nvSpPr>
        <p:spPr>
          <a:xfrm>
            <a:off x="6050900" y="1905516"/>
            <a:ext cx="5514231" cy="249299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900" b="0" i="0" u="none" strike="noStrike" kern="1200" cap="none" spc="0" normalizeH="0" baseline="0" noProof="0">
                <a:ln>
                  <a:noFill/>
                </a:ln>
                <a:solidFill>
                  <a:prstClr val="white"/>
                </a:solidFill>
                <a:effectLst/>
                <a:uLnTx/>
                <a:uFillTx/>
                <a:latin typeface="Riviera Nights Ultralight"/>
                <a:ea typeface="+mn-ea"/>
                <a:cs typeface="+mn-cs"/>
              </a:rPr>
              <a:t>Average duration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3900">
                <a:solidFill>
                  <a:prstClr val="white"/>
                </a:solidFill>
                <a:latin typeface="Riviera Nights Ultralight"/>
              </a:rPr>
              <a:t>– </a:t>
            </a:r>
            <a:r>
              <a:rPr kumimoji="0" lang="en-US" sz="3900" b="0" i="0" u="none" strike="noStrike" kern="1200" cap="none" spc="0" normalizeH="0" baseline="0" noProof="0">
                <a:ln>
                  <a:noFill/>
                </a:ln>
                <a:solidFill>
                  <a:prstClr val="white"/>
                </a:solidFill>
                <a:effectLst/>
                <a:uLnTx/>
                <a:uFillTx/>
                <a:latin typeface="Riviera Nights Ultralight"/>
                <a:ea typeface="+mn-ea"/>
                <a:cs typeface="+mn-cs"/>
              </a:rPr>
              <a:t>in days – of an ad on YouTube, TikTok or Meta (big brands only)</a:t>
            </a:r>
            <a:endParaRPr kumimoji="0" lang="en-US" sz="39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endParaRPr>
          </a:p>
        </p:txBody>
      </p:sp>
      <p:pic>
        <p:nvPicPr>
          <p:cNvPr id="8" name="Picture 7">
            <a:extLst>
              <a:ext uri="{FF2B5EF4-FFF2-40B4-BE49-F238E27FC236}">
                <a16:creationId xmlns:a16="http://schemas.microsoft.com/office/drawing/2014/main" id="{2CE23D7A-7300-8E52-BEE4-633196338D75}"/>
              </a:ext>
            </a:extLst>
          </p:cNvPr>
          <p:cNvPicPr>
            <a:picLocks noChangeAspect="1"/>
          </p:cNvPicPr>
          <p:nvPr/>
        </p:nvPicPr>
        <p:blipFill>
          <a:blip r:embed="rId2"/>
          <a:stretch>
            <a:fillRect/>
          </a:stretch>
        </p:blipFill>
        <p:spPr>
          <a:xfrm>
            <a:off x="10761878" y="6217985"/>
            <a:ext cx="1185287" cy="354521"/>
          </a:xfrm>
          <a:prstGeom prst="rect">
            <a:avLst/>
          </a:prstGeom>
        </p:spPr>
      </p:pic>
      <p:pic>
        <p:nvPicPr>
          <p:cNvPr id="9" name="Picture 8">
            <a:extLst>
              <a:ext uri="{FF2B5EF4-FFF2-40B4-BE49-F238E27FC236}">
                <a16:creationId xmlns:a16="http://schemas.microsoft.com/office/drawing/2014/main" id="{9AF8177F-A6E7-DD2F-FE34-17B8F5E86FCA}"/>
              </a:ext>
            </a:extLst>
          </p:cNvPr>
          <p:cNvPicPr>
            <a:picLocks noChangeAspect="1"/>
          </p:cNvPicPr>
          <p:nvPr/>
        </p:nvPicPr>
        <p:blipFill>
          <a:blip r:embed="rId3"/>
          <a:stretch>
            <a:fillRect/>
          </a:stretch>
        </p:blipFill>
        <p:spPr>
          <a:xfrm>
            <a:off x="10165484" y="270255"/>
            <a:ext cx="1698855" cy="654866"/>
          </a:xfrm>
          <a:prstGeom prst="rect">
            <a:avLst/>
          </a:prstGeom>
        </p:spPr>
      </p:pic>
      <p:sp>
        <p:nvSpPr>
          <p:cNvPr id="2" name="TextBox 1">
            <a:extLst>
              <a:ext uri="{FF2B5EF4-FFF2-40B4-BE49-F238E27FC236}">
                <a16:creationId xmlns:a16="http://schemas.microsoft.com/office/drawing/2014/main" id="{058B3A02-AC02-9614-3FC1-B8432AEFDFBC}"/>
              </a:ext>
            </a:extLst>
          </p:cNvPr>
          <p:cNvSpPr txBox="1"/>
          <p:nvPr/>
        </p:nvSpPr>
        <p:spPr>
          <a:xfrm>
            <a:off x="6094444" y="4837480"/>
            <a:ext cx="5514231"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Riviera Nights Ultralight"/>
                <a:ea typeface="+mn-ea"/>
                <a:cs typeface="+mn-cs"/>
              </a:rPr>
              <a:t>Source: </a:t>
            </a:r>
            <a:r>
              <a:rPr kumimoji="0" lang="en-US" sz="2000" b="0" i="0" u="none" strike="noStrike" kern="1200" cap="none" spc="0" normalizeH="0" baseline="0" noProof="0" err="1">
                <a:ln>
                  <a:noFill/>
                </a:ln>
                <a:solidFill>
                  <a:prstClr val="white"/>
                </a:solidFill>
                <a:effectLst/>
                <a:uLnTx/>
                <a:uFillTx/>
                <a:latin typeface="Riviera Nights Ultralight"/>
                <a:ea typeface="+mn-ea"/>
                <a:cs typeface="+mn-cs"/>
              </a:rPr>
              <a:t>CreativeX</a:t>
            </a:r>
            <a:endParaRPr kumimoji="0" lang="en-US" sz="2000" b="0" i="0" u="none" strike="noStrike" kern="1200" cap="none" spc="0" normalizeH="0" baseline="0" noProof="0">
              <a:ln>
                <a:noFill/>
              </a:ln>
              <a:solidFill>
                <a:prstClr val="white"/>
              </a:solidFill>
              <a:effectLst/>
              <a:uLnTx/>
              <a:uFillTx/>
              <a:latin typeface="Riviera Nights Ultralight" panose="020B0204000000000000" pitchFamily="34" charset="77"/>
              <a:ea typeface="+mn-ea"/>
              <a:cs typeface="+mn-cs"/>
            </a:endParaRPr>
          </a:p>
        </p:txBody>
      </p:sp>
    </p:spTree>
    <p:extLst>
      <p:ext uri="{BB962C8B-B14F-4D97-AF65-F5344CB8AC3E}">
        <p14:creationId xmlns:p14="http://schemas.microsoft.com/office/powerpoint/2010/main" val="20346829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3246B-2689-434A-C421-2758CAEF2F2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7133DDD-75C5-DBC1-B06E-1DAE8C6452CF}"/>
              </a:ext>
            </a:extLst>
          </p:cNvPr>
          <p:cNvSpPr txBox="1"/>
          <p:nvPr/>
        </p:nvSpPr>
        <p:spPr>
          <a:xfrm>
            <a:off x="527933" y="3637709"/>
            <a:ext cx="10569451" cy="1892826"/>
          </a:xfrm>
          <a:prstGeom prst="rect">
            <a:avLst/>
          </a:prstGeom>
          <a:noFill/>
        </p:spPr>
        <p:txBody>
          <a:bodyPr wrap="square" rtlCol="0">
            <a:spAutoFit/>
          </a:bodyPr>
          <a:lstStyle/>
          <a:p>
            <a:r>
              <a:rPr lang="en-US" sz="3900">
                <a:latin typeface="Riviera Nights Ultralight" panose="020B0204000000000000" pitchFamily="34" charset="77"/>
              </a:rPr>
              <a:t>of ads on YouTube, Meta or TikTok with budgets of under US$10,000 – and that’s</a:t>
            </a:r>
            <a:br>
              <a:rPr lang="en-US" sz="3900">
                <a:latin typeface="Riviera Nights Ultralight" panose="020B0204000000000000" pitchFamily="34" charset="77"/>
              </a:rPr>
            </a:br>
            <a:r>
              <a:rPr lang="en-US" sz="3900">
                <a:latin typeface="Riviera Nights Ultralight" panose="020B0204000000000000" pitchFamily="34" charset="77"/>
              </a:rPr>
              <a:t>only big brands</a:t>
            </a:r>
          </a:p>
        </p:txBody>
      </p:sp>
      <p:sp>
        <p:nvSpPr>
          <p:cNvPr id="6" name="TextBox 5">
            <a:extLst>
              <a:ext uri="{FF2B5EF4-FFF2-40B4-BE49-F238E27FC236}">
                <a16:creationId xmlns:a16="http://schemas.microsoft.com/office/drawing/2014/main" id="{CF5014C0-172D-75D6-3C38-DA8A8443CBE5}"/>
              </a:ext>
            </a:extLst>
          </p:cNvPr>
          <p:cNvSpPr txBox="1"/>
          <p:nvPr/>
        </p:nvSpPr>
        <p:spPr>
          <a:xfrm>
            <a:off x="327660" y="695234"/>
            <a:ext cx="5517857" cy="3077766"/>
          </a:xfrm>
          <a:prstGeom prst="rect">
            <a:avLst/>
          </a:prstGeom>
          <a:noFill/>
        </p:spPr>
        <p:txBody>
          <a:bodyPr wrap="square" rtlCol="0">
            <a:spAutoFit/>
          </a:bodyPr>
          <a:lstStyle/>
          <a:p>
            <a:pPr algn="ctr"/>
            <a:r>
              <a:rPr lang="en-US" sz="19400">
                <a:latin typeface="Riviera Nights Medium" panose="020B0504000000000000" pitchFamily="34" charset="77"/>
              </a:rPr>
              <a:t>93%</a:t>
            </a:r>
          </a:p>
        </p:txBody>
      </p:sp>
      <p:pic>
        <p:nvPicPr>
          <p:cNvPr id="10" name="Picture 9">
            <a:extLst>
              <a:ext uri="{FF2B5EF4-FFF2-40B4-BE49-F238E27FC236}">
                <a16:creationId xmlns:a16="http://schemas.microsoft.com/office/drawing/2014/main" id="{F0415AC3-7228-E811-FF7C-C5DF138FA7D8}"/>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11" name="Picture 10">
            <a:extLst>
              <a:ext uri="{FF2B5EF4-FFF2-40B4-BE49-F238E27FC236}">
                <a16:creationId xmlns:a16="http://schemas.microsoft.com/office/drawing/2014/main" id="{1107C108-A267-B345-D685-C7AD29E2C778}"/>
              </a:ext>
            </a:extLst>
          </p:cNvPr>
          <p:cNvPicPr>
            <a:picLocks noChangeAspect="1"/>
          </p:cNvPicPr>
          <p:nvPr/>
        </p:nvPicPr>
        <p:blipFill>
          <a:blip r:embed="rId3"/>
          <a:stretch>
            <a:fillRect/>
          </a:stretch>
        </p:blipFill>
        <p:spPr>
          <a:xfrm>
            <a:off x="10165485" y="270255"/>
            <a:ext cx="1698855" cy="654866"/>
          </a:xfrm>
          <a:prstGeom prst="rect">
            <a:avLst/>
          </a:prstGeom>
        </p:spPr>
      </p:pic>
      <p:sp>
        <p:nvSpPr>
          <p:cNvPr id="2" name="TextBox 1">
            <a:extLst>
              <a:ext uri="{FF2B5EF4-FFF2-40B4-BE49-F238E27FC236}">
                <a16:creationId xmlns:a16="http://schemas.microsoft.com/office/drawing/2014/main" id="{D21C8B92-5F88-1ECF-18DF-43FA2CFB2931}"/>
              </a:ext>
            </a:extLst>
          </p:cNvPr>
          <p:cNvSpPr txBox="1"/>
          <p:nvPr/>
        </p:nvSpPr>
        <p:spPr>
          <a:xfrm>
            <a:off x="527933" y="5995135"/>
            <a:ext cx="5514231"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effectLst/>
                <a:uLnTx/>
                <a:uFillTx/>
                <a:latin typeface="Riviera Nights Ultralight"/>
                <a:ea typeface="+mn-ea"/>
                <a:cs typeface="+mn-cs"/>
              </a:rPr>
              <a:t>Source: </a:t>
            </a:r>
            <a:r>
              <a:rPr kumimoji="0" lang="en-US" sz="2000" b="0" i="0" u="none" strike="noStrike" kern="1200" cap="none" spc="0" normalizeH="0" baseline="0" noProof="0" err="1">
                <a:ln>
                  <a:noFill/>
                </a:ln>
                <a:effectLst/>
                <a:uLnTx/>
                <a:uFillTx/>
                <a:latin typeface="Riviera Nights Ultralight"/>
                <a:ea typeface="+mn-ea"/>
                <a:cs typeface="+mn-cs"/>
              </a:rPr>
              <a:t>CreativeX</a:t>
            </a:r>
            <a:endParaRPr kumimoji="0" lang="en-US" sz="2000" b="0" i="0" u="none" strike="noStrike" kern="1200" cap="none" spc="0" normalizeH="0" baseline="0" noProof="0">
              <a:ln>
                <a:noFill/>
              </a:ln>
              <a:effectLst/>
              <a:uLnTx/>
              <a:uFillTx/>
              <a:latin typeface="Riviera Nights Ultralight" panose="020B0204000000000000" pitchFamily="34" charset="77"/>
              <a:ea typeface="+mn-ea"/>
              <a:cs typeface="+mn-cs"/>
            </a:endParaRPr>
          </a:p>
        </p:txBody>
      </p:sp>
    </p:spTree>
    <p:extLst>
      <p:ext uri="{BB962C8B-B14F-4D97-AF65-F5344CB8AC3E}">
        <p14:creationId xmlns:p14="http://schemas.microsoft.com/office/powerpoint/2010/main" val="22630407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Lucinda wrapup.mp4">
            <a:hlinkClick r:id="" action="ppaction://media"/>
            <a:extLst>
              <a:ext uri="{FF2B5EF4-FFF2-40B4-BE49-F238E27FC236}">
                <a16:creationId xmlns:a16="http://schemas.microsoft.com/office/drawing/2014/main" id="{329AEA74-956A-8B46-C118-A590A887C32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45302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8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19D00-5CFF-8100-8CD5-94CCCB2C8C5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70DA82D-5324-87AA-6E9B-BD4EA4B16691}"/>
              </a:ext>
            </a:extLst>
          </p:cNvPr>
          <p:cNvSpPr txBox="1"/>
          <p:nvPr/>
        </p:nvSpPr>
        <p:spPr>
          <a:xfrm>
            <a:off x="527933" y="3637709"/>
            <a:ext cx="10569451" cy="1292662"/>
          </a:xfrm>
          <a:prstGeom prst="rect">
            <a:avLst/>
          </a:prstGeom>
          <a:noFill/>
        </p:spPr>
        <p:txBody>
          <a:bodyPr wrap="square" rtlCol="0">
            <a:spAutoFit/>
          </a:bodyPr>
          <a:lstStyle/>
          <a:p>
            <a:r>
              <a:rPr lang="en-US" sz="3900">
                <a:latin typeface="Riviera Nights Ultralight" panose="020B0204000000000000" pitchFamily="34" charset="77"/>
              </a:rPr>
              <a:t>of visibility on LLMs is attributable to long-term brand equity</a:t>
            </a:r>
          </a:p>
        </p:txBody>
      </p:sp>
      <p:sp>
        <p:nvSpPr>
          <p:cNvPr id="6" name="TextBox 5">
            <a:extLst>
              <a:ext uri="{FF2B5EF4-FFF2-40B4-BE49-F238E27FC236}">
                <a16:creationId xmlns:a16="http://schemas.microsoft.com/office/drawing/2014/main" id="{B24D5C37-6231-6449-C2AB-0D39C2365D64}"/>
              </a:ext>
            </a:extLst>
          </p:cNvPr>
          <p:cNvSpPr txBox="1"/>
          <p:nvPr/>
        </p:nvSpPr>
        <p:spPr>
          <a:xfrm>
            <a:off x="327660" y="695234"/>
            <a:ext cx="5517857" cy="3077766"/>
          </a:xfrm>
          <a:prstGeom prst="rect">
            <a:avLst/>
          </a:prstGeom>
          <a:noFill/>
        </p:spPr>
        <p:txBody>
          <a:bodyPr wrap="square" rtlCol="0">
            <a:spAutoFit/>
          </a:bodyPr>
          <a:lstStyle/>
          <a:p>
            <a:pPr algn="ctr"/>
            <a:r>
              <a:rPr lang="en-US" sz="19400">
                <a:latin typeface="Riviera Nights Medium" panose="020B0504000000000000" pitchFamily="34" charset="77"/>
              </a:rPr>
              <a:t>63%</a:t>
            </a:r>
          </a:p>
        </p:txBody>
      </p:sp>
      <p:pic>
        <p:nvPicPr>
          <p:cNvPr id="10" name="Picture 9">
            <a:extLst>
              <a:ext uri="{FF2B5EF4-FFF2-40B4-BE49-F238E27FC236}">
                <a16:creationId xmlns:a16="http://schemas.microsoft.com/office/drawing/2014/main" id="{8728EA91-1246-919A-F224-D4E316E570C6}"/>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11" name="Picture 10">
            <a:extLst>
              <a:ext uri="{FF2B5EF4-FFF2-40B4-BE49-F238E27FC236}">
                <a16:creationId xmlns:a16="http://schemas.microsoft.com/office/drawing/2014/main" id="{06C1C581-9581-A7F0-4E7F-57F9F4753029}"/>
              </a:ext>
            </a:extLst>
          </p:cNvPr>
          <p:cNvPicPr>
            <a:picLocks noChangeAspect="1"/>
          </p:cNvPicPr>
          <p:nvPr/>
        </p:nvPicPr>
        <p:blipFill>
          <a:blip r:embed="rId3"/>
          <a:stretch>
            <a:fillRect/>
          </a:stretch>
        </p:blipFill>
        <p:spPr>
          <a:xfrm>
            <a:off x="10165485" y="270255"/>
            <a:ext cx="1698855" cy="654866"/>
          </a:xfrm>
          <a:prstGeom prst="rect">
            <a:avLst/>
          </a:prstGeom>
        </p:spPr>
      </p:pic>
      <p:sp>
        <p:nvSpPr>
          <p:cNvPr id="2" name="TextBox 1">
            <a:extLst>
              <a:ext uri="{FF2B5EF4-FFF2-40B4-BE49-F238E27FC236}">
                <a16:creationId xmlns:a16="http://schemas.microsoft.com/office/drawing/2014/main" id="{09FAEDA1-DC0A-0278-D0D5-32A98CE83979}"/>
              </a:ext>
            </a:extLst>
          </p:cNvPr>
          <p:cNvSpPr txBox="1"/>
          <p:nvPr/>
        </p:nvSpPr>
        <p:spPr>
          <a:xfrm>
            <a:off x="527933" y="5995135"/>
            <a:ext cx="5514231"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effectLst/>
                <a:uLnTx/>
                <a:uFillTx/>
                <a:latin typeface="Riviera Nights Ultralight"/>
                <a:ea typeface="+mn-ea"/>
                <a:cs typeface="+mn-cs"/>
              </a:rPr>
              <a:t>Source: Charlie Oscar / WARC</a:t>
            </a:r>
            <a:endParaRPr kumimoji="0" lang="en-US" sz="2000" b="0" i="0" u="none" strike="noStrike" kern="1200" cap="none" spc="0" normalizeH="0" baseline="0" noProof="0">
              <a:ln>
                <a:noFill/>
              </a:ln>
              <a:effectLst/>
              <a:uLnTx/>
              <a:uFillTx/>
              <a:latin typeface="Riviera Nights Ultralight" panose="020B0204000000000000" pitchFamily="34" charset="77"/>
              <a:ea typeface="+mn-ea"/>
              <a:cs typeface="+mn-cs"/>
            </a:endParaRPr>
          </a:p>
        </p:txBody>
      </p:sp>
    </p:spTree>
    <p:extLst>
      <p:ext uri="{BB962C8B-B14F-4D97-AF65-F5344CB8AC3E}">
        <p14:creationId xmlns:p14="http://schemas.microsoft.com/office/powerpoint/2010/main" val="40239843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F1189-0DB6-523B-B86C-63C8BF24C8C2}"/>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6A3A09A7-D572-00A0-E8AA-8C87C42813F6}"/>
              </a:ext>
            </a:extLst>
          </p:cNvPr>
          <p:cNvSpPr txBox="1"/>
          <p:nvPr/>
        </p:nvSpPr>
        <p:spPr>
          <a:xfrm>
            <a:off x="542926" y="485775"/>
            <a:ext cx="3021981" cy="600164"/>
          </a:xfrm>
          <a:prstGeom prst="rect">
            <a:avLst/>
          </a:prstGeom>
          <a:noFill/>
        </p:spPr>
        <p:txBody>
          <a:bodyPr wrap="none" rtlCol="0">
            <a:spAutoFit/>
          </a:bodyPr>
          <a:lstStyle/>
          <a:p>
            <a:r>
              <a:rPr lang="en-US" sz="3300">
                <a:latin typeface="Riviera Nights" panose="020B0504000000000000" pitchFamily="34" charset="77"/>
              </a:rPr>
              <a:t>The takeaways</a:t>
            </a:r>
          </a:p>
        </p:txBody>
      </p:sp>
      <p:sp>
        <p:nvSpPr>
          <p:cNvPr id="10" name="Rounded Rectangle 9">
            <a:extLst>
              <a:ext uri="{FF2B5EF4-FFF2-40B4-BE49-F238E27FC236}">
                <a16:creationId xmlns:a16="http://schemas.microsoft.com/office/drawing/2014/main" id="{5898803B-10AC-2652-60E8-0A91DD4442FF}"/>
              </a:ext>
            </a:extLst>
          </p:cNvPr>
          <p:cNvSpPr/>
          <p:nvPr/>
        </p:nvSpPr>
        <p:spPr>
          <a:xfrm>
            <a:off x="342899"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a:extLst>
              <a:ext uri="{FF2B5EF4-FFF2-40B4-BE49-F238E27FC236}">
                <a16:creationId xmlns:a16="http://schemas.microsoft.com/office/drawing/2014/main" id="{39D11250-4C0C-CBFF-02E3-3925CA8587FE}"/>
              </a:ext>
            </a:extLst>
          </p:cNvPr>
          <p:cNvSpPr/>
          <p:nvPr/>
        </p:nvSpPr>
        <p:spPr>
          <a:xfrm>
            <a:off x="4206736"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56494FBD-C1F2-A8AB-4DA8-1BBDC1A0DE45}"/>
              </a:ext>
            </a:extLst>
          </p:cNvPr>
          <p:cNvSpPr/>
          <p:nvPr/>
        </p:nvSpPr>
        <p:spPr>
          <a:xfrm>
            <a:off x="8070574" y="1537251"/>
            <a:ext cx="3778527" cy="4465983"/>
          </a:xfrm>
          <a:prstGeom prst="roundRect">
            <a:avLst>
              <a:gd name="adj" fmla="val 800"/>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D2AABE41-04C1-FCAF-4442-1A4D57EC7F3F}"/>
              </a:ext>
            </a:extLst>
          </p:cNvPr>
          <p:cNvSpPr txBox="1"/>
          <p:nvPr/>
        </p:nvSpPr>
        <p:spPr>
          <a:xfrm>
            <a:off x="2093115" y="1664053"/>
            <a:ext cx="1973617"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01</a:t>
            </a:r>
          </a:p>
        </p:txBody>
      </p:sp>
      <p:sp>
        <p:nvSpPr>
          <p:cNvPr id="14" name="TextBox 13">
            <a:extLst>
              <a:ext uri="{FF2B5EF4-FFF2-40B4-BE49-F238E27FC236}">
                <a16:creationId xmlns:a16="http://schemas.microsoft.com/office/drawing/2014/main" id="{F05E77C8-8B90-F038-2021-84C566BC48E0}"/>
              </a:ext>
            </a:extLst>
          </p:cNvPr>
          <p:cNvSpPr txBox="1"/>
          <p:nvPr/>
        </p:nvSpPr>
        <p:spPr>
          <a:xfrm>
            <a:off x="542926" y="4474518"/>
            <a:ext cx="3415038" cy="1061829"/>
          </a:xfrm>
          <a:prstGeom prst="rect">
            <a:avLst/>
          </a:prstGeom>
          <a:noFill/>
        </p:spPr>
        <p:txBody>
          <a:bodyPr wrap="square" lIns="91440" tIns="45720" rIns="91440" bIns="45720" rtlCol="0" anchor="t">
            <a:spAutoFit/>
          </a:bodyPr>
          <a:lstStyle/>
          <a:p>
            <a:r>
              <a:rPr lang="en-US" sz="2100">
                <a:solidFill>
                  <a:schemeClr val="bg1"/>
                </a:solidFill>
                <a:latin typeface="Riviera Nights Ultralight"/>
              </a:rPr>
              <a:t>Brand as a coherent system – both for humans and for machines</a:t>
            </a:r>
          </a:p>
        </p:txBody>
      </p:sp>
      <p:sp>
        <p:nvSpPr>
          <p:cNvPr id="15" name="TextBox 14">
            <a:extLst>
              <a:ext uri="{FF2B5EF4-FFF2-40B4-BE49-F238E27FC236}">
                <a16:creationId xmlns:a16="http://schemas.microsoft.com/office/drawing/2014/main" id="{13FE3C2C-94B3-6EDA-0D15-5155B367082E}"/>
              </a:ext>
            </a:extLst>
          </p:cNvPr>
          <p:cNvSpPr txBox="1"/>
          <p:nvPr/>
        </p:nvSpPr>
        <p:spPr>
          <a:xfrm>
            <a:off x="5392127" y="1646124"/>
            <a:ext cx="2460930"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02</a:t>
            </a:r>
          </a:p>
        </p:txBody>
      </p:sp>
      <p:sp>
        <p:nvSpPr>
          <p:cNvPr id="16" name="TextBox 15">
            <a:extLst>
              <a:ext uri="{FF2B5EF4-FFF2-40B4-BE49-F238E27FC236}">
                <a16:creationId xmlns:a16="http://schemas.microsoft.com/office/drawing/2014/main" id="{A78FA64C-C746-7176-D5C8-B162B52DE371}"/>
              </a:ext>
            </a:extLst>
          </p:cNvPr>
          <p:cNvSpPr txBox="1"/>
          <p:nvPr/>
        </p:nvSpPr>
        <p:spPr>
          <a:xfrm>
            <a:off x="4379820" y="4474518"/>
            <a:ext cx="3401545" cy="1061829"/>
          </a:xfrm>
          <a:prstGeom prst="rect">
            <a:avLst/>
          </a:prstGeom>
          <a:noFill/>
        </p:spPr>
        <p:txBody>
          <a:bodyPr wrap="square" rtlCol="0">
            <a:spAutoFit/>
          </a:bodyPr>
          <a:lstStyle/>
          <a:p>
            <a:r>
              <a:rPr lang="en-US" sz="2100">
                <a:solidFill>
                  <a:schemeClr val="bg1"/>
                </a:solidFill>
                <a:latin typeface="Riviera Nights Ultralight" panose="020B0204000000000000" pitchFamily="34" charset="77"/>
              </a:rPr>
              <a:t>An aligned vision for growth – do you know your brand’s “species”?</a:t>
            </a:r>
          </a:p>
        </p:txBody>
      </p:sp>
      <p:sp>
        <p:nvSpPr>
          <p:cNvPr id="17" name="TextBox 16">
            <a:extLst>
              <a:ext uri="{FF2B5EF4-FFF2-40B4-BE49-F238E27FC236}">
                <a16:creationId xmlns:a16="http://schemas.microsoft.com/office/drawing/2014/main" id="{FAB8FE6F-725D-CB3E-121B-2BA3D58E24EC}"/>
              </a:ext>
            </a:extLst>
          </p:cNvPr>
          <p:cNvSpPr txBox="1"/>
          <p:nvPr/>
        </p:nvSpPr>
        <p:spPr>
          <a:xfrm>
            <a:off x="9211091" y="1646124"/>
            <a:ext cx="2486578" cy="2215991"/>
          </a:xfrm>
          <a:prstGeom prst="rect">
            <a:avLst/>
          </a:prstGeom>
          <a:noFill/>
        </p:spPr>
        <p:txBody>
          <a:bodyPr wrap="none" rtlCol="0">
            <a:spAutoFit/>
          </a:bodyPr>
          <a:lstStyle/>
          <a:p>
            <a:r>
              <a:rPr lang="en-US" sz="13800">
                <a:solidFill>
                  <a:schemeClr val="bg1"/>
                </a:solidFill>
                <a:latin typeface="Riviera Nights Ultralight" panose="020B0204000000000000" pitchFamily="34" charset="77"/>
              </a:rPr>
              <a:t>03</a:t>
            </a:r>
          </a:p>
        </p:txBody>
      </p:sp>
      <p:sp>
        <p:nvSpPr>
          <p:cNvPr id="18" name="TextBox 17">
            <a:extLst>
              <a:ext uri="{FF2B5EF4-FFF2-40B4-BE49-F238E27FC236}">
                <a16:creationId xmlns:a16="http://schemas.microsoft.com/office/drawing/2014/main" id="{AA696ADE-3D8B-C655-0DCB-81634FA122BB}"/>
              </a:ext>
            </a:extLst>
          </p:cNvPr>
          <p:cNvSpPr txBox="1"/>
          <p:nvPr/>
        </p:nvSpPr>
        <p:spPr>
          <a:xfrm>
            <a:off x="8198784" y="4474518"/>
            <a:ext cx="3401545" cy="1061829"/>
          </a:xfrm>
          <a:prstGeom prst="rect">
            <a:avLst/>
          </a:prstGeom>
          <a:noFill/>
        </p:spPr>
        <p:txBody>
          <a:bodyPr wrap="square" rtlCol="0">
            <a:spAutoFit/>
          </a:bodyPr>
          <a:lstStyle/>
          <a:p>
            <a:r>
              <a:rPr lang="en-US" sz="2100">
                <a:solidFill>
                  <a:schemeClr val="bg1"/>
                </a:solidFill>
                <a:latin typeface="Riviera Nights Ultralight" panose="020B0204000000000000" pitchFamily="34" charset="77"/>
              </a:rPr>
              <a:t>Clarity on the mechanisms that turn creativity</a:t>
            </a:r>
            <a:br>
              <a:rPr lang="en-US" sz="2100">
                <a:solidFill>
                  <a:schemeClr val="bg1"/>
                </a:solidFill>
                <a:latin typeface="Riviera Nights Ultralight" panose="020B0204000000000000" pitchFamily="34" charset="77"/>
              </a:rPr>
            </a:br>
            <a:r>
              <a:rPr lang="en-US" sz="2100">
                <a:solidFill>
                  <a:schemeClr val="bg1"/>
                </a:solidFill>
                <a:latin typeface="Riviera Nights Ultralight" panose="020B0204000000000000" pitchFamily="34" charset="77"/>
              </a:rPr>
              <a:t>into value</a:t>
            </a:r>
          </a:p>
        </p:txBody>
      </p:sp>
      <p:pic>
        <p:nvPicPr>
          <p:cNvPr id="24" name="Picture 23">
            <a:extLst>
              <a:ext uri="{FF2B5EF4-FFF2-40B4-BE49-F238E27FC236}">
                <a16:creationId xmlns:a16="http://schemas.microsoft.com/office/drawing/2014/main" id="{40EEF669-D25B-493B-27EA-516D1B7CD886}"/>
              </a:ext>
            </a:extLst>
          </p:cNvPr>
          <p:cNvPicPr>
            <a:picLocks noChangeAspect="1"/>
          </p:cNvPicPr>
          <p:nvPr/>
        </p:nvPicPr>
        <p:blipFill>
          <a:blip r:embed="rId2"/>
          <a:stretch>
            <a:fillRect/>
          </a:stretch>
        </p:blipFill>
        <p:spPr>
          <a:xfrm>
            <a:off x="10761878" y="6217985"/>
            <a:ext cx="1185282" cy="354520"/>
          </a:xfrm>
          <a:prstGeom prst="rect">
            <a:avLst/>
          </a:prstGeom>
        </p:spPr>
      </p:pic>
      <p:pic>
        <p:nvPicPr>
          <p:cNvPr id="25" name="Picture 24">
            <a:extLst>
              <a:ext uri="{FF2B5EF4-FFF2-40B4-BE49-F238E27FC236}">
                <a16:creationId xmlns:a16="http://schemas.microsoft.com/office/drawing/2014/main" id="{EFE743E5-E83C-A268-2FD8-DEED8007B200}"/>
              </a:ext>
            </a:extLst>
          </p:cNvPr>
          <p:cNvPicPr>
            <a:picLocks noChangeAspect="1"/>
          </p:cNvPicPr>
          <p:nvPr/>
        </p:nvPicPr>
        <p:blipFill>
          <a:blip r:embed="rId3"/>
          <a:stretch>
            <a:fillRect/>
          </a:stretch>
        </p:blipFill>
        <p:spPr>
          <a:xfrm>
            <a:off x="10165485" y="270255"/>
            <a:ext cx="1698855" cy="654866"/>
          </a:xfrm>
          <a:prstGeom prst="rect">
            <a:avLst/>
          </a:prstGeom>
        </p:spPr>
      </p:pic>
    </p:spTree>
    <p:extLst>
      <p:ext uri="{BB962C8B-B14F-4D97-AF65-F5344CB8AC3E}">
        <p14:creationId xmlns:p14="http://schemas.microsoft.com/office/powerpoint/2010/main" val="18619253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A7E8D-A8FC-BF82-E66D-C12345A58BA7}"/>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B3BC8612-3712-C62B-8316-7FDA85FD583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189394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6CE00-3D10-A7FE-255D-036C5AF9824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E70CAD3-1F68-952C-A636-32F8D18D4CBA}"/>
              </a:ext>
            </a:extLst>
          </p:cNvPr>
          <p:cNvPicPr>
            <a:picLocks noChangeAspect="1"/>
          </p:cNvPicPr>
          <p:nvPr/>
        </p:nvPicPr>
        <p:blipFill>
          <a:blip r:embed="rId3"/>
          <a:stretch>
            <a:fillRect/>
          </a:stretch>
        </p:blipFill>
        <p:spPr>
          <a:xfrm>
            <a:off x="0" y="1"/>
            <a:ext cx="12192000" cy="6858000"/>
          </a:xfrm>
          <a:prstGeom prst="rect">
            <a:avLst/>
          </a:prstGeom>
        </p:spPr>
      </p:pic>
    </p:spTree>
    <p:extLst>
      <p:ext uri="{BB962C8B-B14F-4D97-AF65-F5344CB8AC3E}">
        <p14:creationId xmlns:p14="http://schemas.microsoft.com/office/powerpoint/2010/main" val="2423977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hpater front slides">
  <a:themeElements>
    <a:clrScheme name="WARC">
      <a:dk1>
        <a:srgbClr val="000000"/>
      </a:dk1>
      <a:lt1>
        <a:srgbClr val="FFFFFF"/>
      </a:lt1>
      <a:dk2>
        <a:srgbClr val="303678"/>
      </a:dk2>
      <a:lt2>
        <a:srgbClr val="024059"/>
      </a:lt2>
      <a:accent1>
        <a:srgbClr val="A0D9BE"/>
      </a:accent1>
      <a:accent2>
        <a:srgbClr val="E5534B"/>
      </a:accent2>
      <a:accent3>
        <a:srgbClr val="F2BC1B"/>
      </a:accent3>
      <a:accent4>
        <a:srgbClr val="6C80EA"/>
      </a:accent4>
      <a:accent5>
        <a:srgbClr val="00AEFF"/>
      </a:accent5>
      <a:accent6>
        <a:srgbClr val="0455BF"/>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BBF931160E34A40B7583FE0F5A8B3C2" ma:contentTypeVersion="18" ma:contentTypeDescription="Create a new document." ma:contentTypeScope="" ma:versionID="423453eae6024c36d63517b121e55e67">
  <xsd:schema xmlns:xsd="http://www.w3.org/2001/XMLSchema" xmlns:xs="http://www.w3.org/2001/XMLSchema" xmlns:p="http://schemas.microsoft.com/office/2006/metadata/properties" xmlns:ns1="http://schemas.microsoft.com/sharepoint/v3" xmlns:ns2="b7b6cfaf-27c2-449b-80ac-84d3ec979ae9" xmlns:ns3="cecf4931-bfd8-49fe-bfe7-727b7685ed0b" xmlns:ns4="http://schemas.microsoft.com/sharepoint/v4" targetNamespace="http://schemas.microsoft.com/office/2006/metadata/properties" ma:root="true" ma:fieldsID="f9ace2f43dde8e6e44eea765277db154" ns1:_="" ns2:_="" ns3:_="" ns4:_="">
    <xsd:import namespace="http://schemas.microsoft.com/sharepoint/v3"/>
    <xsd:import namespace="b7b6cfaf-27c2-449b-80ac-84d3ec979ae9"/>
    <xsd:import namespace="cecf4931-bfd8-49fe-bfe7-727b7685ed0b"/>
    <xsd:import namespace="http://schemas.microsoft.com/sharepoint/v4"/>
    <xsd:element name="properties">
      <xsd:complexType>
        <xsd:sequence>
          <xsd:element name="documentManagement">
            <xsd:complexType>
              <xsd:all>
                <xsd:element ref="ns2:MigrationSource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MediaServiceBillingMetadata" minOccurs="0"/>
                <xsd:element ref="ns3:MediaServiceLocation" minOccurs="0"/>
                <xsd:element ref="ns3:lcf76f155ced4ddcb4097134ff3c332f" minOccurs="0"/>
                <xsd:element ref="ns2:TaxCatchAll" minOccurs="0"/>
                <xsd:element ref="ns3:MediaServiceOCR" minOccurs="0"/>
                <xsd:element ref="ns3:ArchiverLinkFileType" minOccurs="0"/>
                <xsd:element ref="ns4:IconOverlay" minOccurs="0"/>
                <xsd:element ref="ns1:_vti_ItemDeclaredRecord" minOccurs="0"/>
                <xsd:element ref="ns1:_vti_ItemHoldRecord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24" nillable="true" ma:displayName="Declared Record" ma:hidden="true" ma:internalName="_vti_ItemDeclaredRecord" ma:readOnly="true">
      <xsd:simpleType>
        <xsd:restriction base="dms:DateTime"/>
      </xsd:simpleType>
    </xsd:element>
    <xsd:element name="_vti_ItemHoldRecordStatus" ma:index="25"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7b6cfaf-27c2-449b-80ac-84d3ec979ae9" elementFormDefault="qualified">
    <xsd:import namespace="http://schemas.microsoft.com/office/2006/documentManagement/types"/>
    <xsd:import namespace="http://schemas.microsoft.com/office/infopath/2007/PartnerControls"/>
    <xsd:element name="MigrationSourceID" ma:index="8" nillable="true" ma:displayName="MigrationSourceID" ma:internalName="MigrationSourceID" ma:readOnly="true">
      <xsd:simpleType>
        <xsd:restriction base="dms:Text"/>
      </xsd:simpleType>
    </xsd:element>
    <xsd:element name="TaxCatchAll" ma:index="20" nillable="true" ma:displayName="Taxonomy Catch All Column" ma:hidden="true" ma:list="{512a3ae3-b179-4a4e-bce2-8af3bd9bba24}" ma:internalName="TaxCatchAll" ma:showField="CatchAllData" ma:web="b7b6cfaf-27c2-449b-80ac-84d3ec979ae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ecf4931-bfd8-49fe-bfe7-727b7685ed0b"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BillingMetadata" ma:index="16" nillable="true" ma:displayName="MediaServiceBillingMetadata" ma:hidden="true" ma:internalName="MediaServiceBillingMetadata" ma:readOnly="true">
      <xsd:simpleType>
        <xsd:restriction base="dms:Note"/>
      </xsd:simpleType>
    </xsd:element>
    <xsd:element name="MediaServiceLocation" ma:index="17" nillable="true" ma:displayName="Location" ma:indexed="true"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bdc0606b-8e5a-4aee-a68c-f4efcab0e830"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ArchiverLinkFileType" ma:index="22" nillable="true" ma:displayName="ArchiverLinkFileType" ma:hidden="true" ma:internalName="ArchiverLinkFileTyp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rchiverLinkFileType xmlns="cecf4931-bfd8-49fe-bfe7-727b7685ed0b" xsi:nil="true"/>
    <IconOverlay xmlns="http://schemas.microsoft.com/sharepoint/v4" xsi:nil="true"/>
    <lcf76f155ced4ddcb4097134ff3c332f xmlns="cecf4931-bfd8-49fe-bfe7-727b7685ed0b">
      <Terms xmlns="http://schemas.microsoft.com/office/infopath/2007/PartnerControls"/>
    </lcf76f155ced4ddcb4097134ff3c332f>
    <TaxCatchAll xmlns="b7b6cfaf-27c2-449b-80ac-84d3ec979ae9" xsi:nil="true"/>
  </documentManagement>
</p:properties>
</file>

<file path=customXml/itemProps1.xml><?xml version="1.0" encoding="utf-8"?>
<ds:datastoreItem xmlns:ds="http://schemas.openxmlformats.org/officeDocument/2006/customXml" ds:itemID="{D9410868-E711-42E8-940C-C26DEE4F532B}">
  <ds:schemaRefs>
    <ds:schemaRef ds:uri="http://schemas.microsoft.com/sharepoint/v3/contenttype/forms"/>
  </ds:schemaRefs>
</ds:datastoreItem>
</file>

<file path=customXml/itemProps2.xml><?xml version="1.0" encoding="utf-8"?>
<ds:datastoreItem xmlns:ds="http://schemas.openxmlformats.org/officeDocument/2006/customXml" ds:itemID="{DBC82F44-0797-4F9B-ADED-1F8D0243A990}">
  <ds:schemaRefs>
    <ds:schemaRef ds:uri="b7b6cfaf-27c2-449b-80ac-84d3ec979ae9"/>
    <ds:schemaRef ds:uri="cecf4931-bfd8-49fe-bfe7-727b7685ed0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microsoft.com/sharepoint/v4"/>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F1AD39AB-3FC0-4526-ABE4-02D031CF1A14}">
  <ds:schemaRefs>
    <ds:schemaRef ds:uri="b7b6cfaf-27c2-449b-80ac-84d3ec979ae9"/>
    <ds:schemaRef ds:uri="cecf4931-bfd8-49fe-bfe7-727b7685ed0b"/>
    <ds:schemaRef ds:uri="http://schemas.microsoft.com/office/2006/metadata/properties"/>
    <ds:schemaRef ds:uri="http://schemas.microsoft.com/office/infopath/2007/PartnerControls"/>
    <ds:schemaRef ds:uri="http://schemas.microsoft.com/sharepoint/v4"/>
    <ds:schemaRef ds:uri="http://www.w3.org/2000/xmlns/"/>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42</Slides>
  <Notes>12</Notes>
  <HiddenSlides>0</HiddenSlides>
  <ScaleCrop>false</ScaleCrop>
  <HeadingPairs>
    <vt:vector size="4" baseType="variant">
      <vt:variant>
        <vt:lpstr>Theme</vt:lpstr>
      </vt:variant>
      <vt:variant>
        <vt:i4>2</vt:i4>
      </vt:variant>
      <vt:variant>
        <vt:lpstr>Slide Titles</vt:lpstr>
      </vt:variant>
      <vt:variant>
        <vt:i4>42</vt:i4>
      </vt:variant>
    </vt:vector>
  </HeadingPairs>
  <TitlesOfParts>
    <vt:vector size="44" baseType="lpstr">
      <vt:lpstr>Office Theme</vt:lpstr>
      <vt:lpstr>Chpater front slides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Matera, Arianna</dc:creator>
  <cp:revision>33</cp:revision>
  <dcterms:created xsi:type="dcterms:W3CDTF">2026-06-12T07:24:04Z</dcterms:created>
  <dcterms:modified xsi:type="dcterms:W3CDTF">2026-06-26T09:04:21Z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7969209-987a-410d-ac15-d40f31778c48_Enabled">
    <vt:lpwstr>true</vt:lpwstr>
  </property>
  <property fmtid="{D5CDD505-2E9C-101B-9397-08002B2CF9AE}" pid="3" name="MSIP_Label_57969209-987a-410d-ac15-d40f31778c48_SetDate">
    <vt:lpwstr>2026-06-12T07:24:30Z</vt:lpwstr>
  </property>
  <property fmtid="{D5CDD505-2E9C-101B-9397-08002B2CF9AE}" pid="4" name="MSIP_Label_57969209-987a-410d-ac15-d40f31778c48_Method">
    <vt:lpwstr>Privileged</vt:lpwstr>
  </property>
  <property fmtid="{D5CDD505-2E9C-101B-9397-08002B2CF9AE}" pid="5" name="MSIP_Label_57969209-987a-410d-ac15-d40f31778c48_Name">
    <vt:lpwstr>57969209-987a-410d-ac15-d40f31778c48</vt:lpwstr>
  </property>
  <property fmtid="{D5CDD505-2E9C-101B-9397-08002B2CF9AE}" pid="6" name="MSIP_Label_57969209-987a-410d-ac15-d40f31778c48_SiteId">
    <vt:lpwstr>2567d566-604c-408a-8a60-55d0dc9d9d6b</vt:lpwstr>
  </property>
  <property fmtid="{D5CDD505-2E9C-101B-9397-08002B2CF9AE}" pid="7" name="MSIP_Label_57969209-987a-410d-ac15-d40f31778c48_ActionId">
    <vt:lpwstr>024d6ea0-76da-47e5-b82b-c1a54538e249</vt:lpwstr>
  </property>
  <property fmtid="{D5CDD505-2E9C-101B-9397-08002B2CF9AE}" pid="8" name="MSIP_Label_57969209-987a-410d-ac15-d40f31778c48_ContentBits">
    <vt:lpwstr>0</vt:lpwstr>
  </property>
  <property fmtid="{D5CDD505-2E9C-101B-9397-08002B2CF9AE}" pid="9" name="MSIP_Label_57969209-987a-410d-ac15-d40f31778c48_Tag">
    <vt:lpwstr>50, 0, 1, 1</vt:lpwstr>
  </property>
  <property fmtid="{D5CDD505-2E9C-101B-9397-08002B2CF9AE}" pid="10" name="ContentTypeId">
    <vt:lpwstr>0x0101007BBF931160E34A40B7583FE0F5A8B3C2</vt:lpwstr>
  </property>
  <property fmtid="{D5CDD505-2E9C-101B-9397-08002B2CF9AE}" pid="11" name="MediaServiceImageTags">
    <vt:lpwstr/>
  </property>
</Properties>
</file>