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Lst>
  <p:notesMasterIdLst>
    <p:notesMasterId r:id="rId56"/>
  </p:notesMasterIdLst>
  <p:sldIdLst>
    <p:sldId id="257" r:id="rId2"/>
    <p:sldId id="275" r:id="rId3"/>
    <p:sldId id="365" r:id="rId4"/>
    <p:sldId id="306" r:id="rId5"/>
    <p:sldId id="339" r:id="rId6"/>
    <p:sldId id="342" r:id="rId7"/>
    <p:sldId id="344" r:id="rId8"/>
    <p:sldId id="308" r:id="rId9"/>
    <p:sldId id="313" r:id="rId10"/>
    <p:sldId id="318" r:id="rId11"/>
    <p:sldId id="345" r:id="rId12"/>
    <p:sldId id="282" r:id="rId13"/>
    <p:sldId id="271" r:id="rId14"/>
    <p:sldId id="346" r:id="rId15"/>
    <p:sldId id="348" r:id="rId16"/>
    <p:sldId id="312" r:id="rId17"/>
    <p:sldId id="323" r:id="rId18"/>
    <p:sldId id="284" r:id="rId19"/>
    <p:sldId id="341" r:id="rId20"/>
    <p:sldId id="360" r:id="rId21"/>
    <p:sldId id="324" r:id="rId22"/>
    <p:sldId id="289" r:id="rId23"/>
    <p:sldId id="320" r:id="rId24"/>
    <p:sldId id="329" r:id="rId25"/>
    <p:sldId id="358" r:id="rId26"/>
    <p:sldId id="359" r:id="rId27"/>
    <p:sldId id="356" r:id="rId28"/>
    <p:sldId id="355" r:id="rId29"/>
    <p:sldId id="285" r:id="rId30"/>
    <p:sldId id="262" r:id="rId31"/>
    <p:sldId id="350" r:id="rId32"/>
    <p:sldId id="353" r:id="rId33"/>
    <p:sldId id="315" r:id="rId34"/>
    <p:sldId id="294" r:id="rId35"/>
    <p:sldId id="351" r:id="rId36"/>
    <p:sldId id="354" r:id="rId37"/>
    <p:sldId id="361" r:id="rId38"/>
    <p:sldId id="296" r:id="rId39"/>
    <p:sldId id="357" r:id="rId40"/>
    <p:sldId id="363" r:id="rId41"/>
    <p:sldId id="326" r:id="rId42"/>
    <p:sldId id="290" r:id="rId43"/>
    <p:sldId id="283" r:id="rId44"/>
    <p:sldId id="274" r:id="rId45"/>
    <p:sldId id="286" r:id="rId46"/>
    <p:sldId id="335" r:id="rId47"/>
    <p:sldId id="336" r:id="rId48"/>
    <p:sldId id="337" r:id="rId49"/>
    <p:sldId id="364" r:id="rId50"/>
    <p:sldId id="362" r:id="rId51"/>
    <p:sldId id="338" r:id="rId52"/>
    <p:sldId id="321" r:id="rId53"/>
    <p:sldId id="327" r:id="rId54"/>
    <p:sldId id="268"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1D3"/>
    <a:srgbClr val="F6FDD3"/>
    <a:srgbClr val="206EB5"/>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896" autoAdjust="0"/>
  </p:normalViewPr>
  <p:slideViewPr>
    <p:cSldViewPr snapToGrid="0">
      <p:cViewPr varScale="1">
        <p:scale>
          <a:sx n="79" d="100"/>
          <a:sy n="79" d="100"/>
        </p:scale>
        <p:origin x="1337"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DB85CD-5F4A-4942-884E-9BB93B3B82AB}" type="doc">
      <dgm:prSet loTypeId="urn:microsoft.com/office/officeart/2005/8/layout/cycle1" loCatId="cycle" qsTypeId="urn:microsoft.com/office/officeart/2005/8/quickstyle/simple2" qsCatId="simple" csTypeId="urn:microsoft.com/office/officeart/2005/8/colors/accent0_1" csCatId="mainScheme" phldr="1"/>
      <dgm:spPr/>
      <dgm:t>
        <a:bodyPr/>
        <a:lstStyle/>
        <a:p>
          <a:endParaRPr lang="en-GB"/>
        </a:p>
      </dgm:t>
    </dgm:pt>
    <dgm:pt modelId="{2C8AF5DE-92E2-4BD3-A4E7-51A1762A7355}">
      <dgm:prSet phldrT="[Text]" custT="1"/>
      <dgm:spPr>
        <a:solidFill>
          <a:srgbClr val="FDF1D3"/>
        </a:solidFill>
        <a:ln w="38100">
          <a:solidFill>
            <a:srgbClr val="FF0000"/>
          </a:solidFill>
        </a:ln>
      </dgm:spPr>
      <dgm:t>
        <a:bodyPr/>
        <a:lstStyle/>
        <a:p>
          <a:r>
            <a:rPr lang="en-GB" sz="1400" b="1" dirty="0"/>
            <a:t>Sender wants to share information</a:t>
          </a:r>
          <a:endParaRPr lang="en-GB" sz="1400" dirty="0"/>
        </a:p>
      </dgm:t>
    </dgm:pt>
    <dgm:pt modelId="{A3036DE0-C5AE-4E85-B396-54EC3D9FAEB2}" type="parTrans" cxnId="{87E7AB50-9E18-4EC3-A98C-14A4146091CF}">
      <dgm:prSet/>
      <dgm:spPr/>
      <dgm:t>
        <a:bodyPr/>
        <a:lstStyle/>
        <a:p>
          <a:endParaRPr lang="en-GB"/>
        </a:p>
      </dgm:t>
    </dgm:pt>
    <dgm:pt modelId="{68E7084E-CB17-404F-8DCB-67434B2FDBE6}" type="sibTrans" cxnId="{87E7AB50-9E18-4EC3-A98C-14A4146091CF}">
      <dgm:prSet custT="1"/>
      <dgm:spPr>
        <a:solidFill>
          <a:schemeClr val="accent6">
            <a:lumMod val="20000"/>
            <a:lumOff val="80000"/>
          </a:schemeClr>
        </a:solidFill>
        <a:ln w="28575">
          <a:solidFill>
            <a:schemeClr val="tx1"/>
          </a:solidFill>
        </a:ln>
      </dgm:spPr>
    </dgm:pt>
    <dgm:pt modelId="{A6F7ABA8-CF59-4D91-A717-664103CDD8D3}">
      <dgm:prSet phldrT="[Text]" custT="1"/>
      <dgm:spPr>
        <a:solidFill>
          <a:schemeClr val="accent1">
            <a:lumMod val="20000"/>
            <a:lumOff val="80000"/>
          </a:schemeClr>
        </a:solidFill>
        <a:ln w="28575">
          <a:solidFill>
            <a:schemeClr val="tx1"/>
          </a:solidFill>
        </a:ln>
      </dgm:spPr>
      <dgm:t>
        <a:bodyPr/>
        <a:lstStyle/>
        <a:p>
          <a:r>
            <a:rPr lang="en-GB" sz="1400" b="1" dirty="0"/>
            <a:t>Sender chooses a way to send the message – the channel used</a:t>
          </a:r>
          <a:endParaRPr lang="en-GB" sz="1400" dirty="0"/>
        </a:p>
      </dgm:t>
    </dgm:pt>
    <dgm:pt modelId="{B316F589-CB2C-4455-BA8C-6F05AAB1784B}" type="parTrans" cxnId="{F92DE69B-13C1-49D1-A1FC-AA6045FD005A}">
      <dgm:prSet/>
      <dgm:spPr/>
      <dgm:t>
        <a:bodyPr/>
        <a:lstStyle/>
        <a:p>
          <a:endParaRPr lang="en-GB"/>
        </a:p>
      </dgm:t>
    </dgm:pt>
    <dgm:pt modelId="{61BC06E6-64F4-4738-B74D-CC6411722564}" type="sibTrans" cxnId="{F92DE69B-13C1-49D1-A1FC-AA6045FD005A}">
      <dgm:prSet/>
      <dgm:spPr/>
      <dgm:t>
        <a:bodyPr/>
        <a:lstStyle/>
        <a:p>
          <a:endParaRPr lang="en-GB" sz="1400"/>
        </a:p>
      </dgm:t>
    </dgm:pt>
    <dgm:pt modelId="{7271E79A-E963-461D-BD85-72DC9BAD77DC}">
      <dgm:prSet phldrT="[Text]" custT="1"/>
      <dgm:spPr>
        <a:solidFill>
          <a:schemeClr val="accent2">
            <a:lumMod val="20000"/>
            <a:lumOff val="80000"/>
          </a:schemeClr>
        </a:solidFill>
        <a:ln w="28575">
          <a:solidFill>
            <a:schemeClr val="tx1"/>
          </a:solidFill>
        </a:ln>
      </dgm:spPr>
      <dgm:t>
        <a:bodyPr/>
        <a:lstStyle/>
        <a:p>
          <a:r>
            <a:rPr lang="en-GB" sz="1400" b="1" dirty="0"/>
            <a:t>Sender converts thoughts into a message</a:t>
          </a:r>
        </a:p>
      </dgm:t>
    </dgm:pt>
    <dgm:pt modelId="{1D452493-20E1-43B3-A667-D1AFE376BDDB}" type="parTrans" cxnId="{99190F3A-D611-4877-A7DA-701BC9B1A615}">
      <dgm:prSet/>
      <dgm:spPr/>
      <dgm:t>
        <a:bodyPr/>
        <a:lstStyle/>
        <a:p>
          <a:endParaRPr lang="en-GB"/>
        </a:p>
      </dgm:t>
    </dgm:pt>
    <dgm:pt modelId="{28CEAB4E-8EB0-4ED0-BF5E-F337BD74C8FA}" type="sibTrans" cxnId="{99190F3A-D611-4877-A7DA-701BC9B1A615}">
      <dgm:prSet/>
      <dgm:spPr/>
      <dgm:t>
        <a:bodyPr/>
        <a:lstStyle/>
        <a:p>
          <a:endParaRPr lang="en-GB" sz="1400"/>
        </a:p>
      </dgm:t>
    </dgm:pt>
    <dgm:pt modelId="{318AE8A7-D174-452B-A18D-A2399237EB03}">
      <dgm:prSet phldrT="[Text]" custT="1"/>
      <dgm:spPr>
        <a:solidFill>
          <a:srgbClr val="FDF1D3"/>
        </a:solidFill>
        <a:ln w="38100">
          <a:solidFill>
            <a:srgbClr val="FF0000"/>
          </a:solidFill>
        </a:ln>
      </dgm:spPr>
      <dgm:t>
        <a:bodyPr/>
        <a:lstStyle/>
        <a:p>
          <a:r>
            <a:rPr lang="en-GB" sz="1400" b="1" dirty="0"/>
            <a:t>Receiver wants to send feedback</a:t>
          </a:r>
          <a:endParaRPr lang="en-GB" sz="1400" dirty="0"/>
        </a:p>
      </dgm:t>
    </dgm:pt>
    <dgm:pt modelId="{82F869F4-EB6E-4DF2-A5CC-41802688832B}" type="parTrans" cxnId="{8A0F4C45-55B5-42D8-9561-02A1DD2C04A6}">
      <dgm:prSet/>
      <dgm:spPr/>
      <dgm:t>
        <a:bodyPr/>
        <a:lstStyle/>
        <a:p>
          <a:endParaRPr lang="en-GB"/>
        </a:p>
      </dgm:t>
    </dgm:pt>
    <dgm:pt modelId="{C53E9FC1-22CB-4045-AEA0-EC048997CAEE}" type="sibTrans" cxnId="{8A0F4C45-55B5-42D8-9561-02A1DD2C04A6}">
      <dgm:prSet/>
      <dgm:spPr/>
      <dgm:t>
        <a:bodyPr/>
        <a:lstStyle/>
        <a:p>
          <a:endParaRPr lang="en-GB" sz="1400"/>
        </a:p>
      </dgm:t>
    </dgm:pt>
    <dgm:pt modelId="{1EB6E32F-BCE2-42A1-B529-25375E3CB508}">
      <dgm:prSet phldrT="[Text]" custT="1"/>
      <dgm:spPr>
        <a:solidFill>
          <a:schemeClr val="accent2">
            <a:lumMod val="20000"/>
            <a:lumOff val="80000"/>
          </a:schemeClr>
        </a:solidFill>
        <a:ln w="28575">
          <a:solidFill>
            <a:schemeClr val="tx1"/>
          </a:solidFill>
        </a:ln>
      </dgm:spPr>
      <dgm:t>
        <a:bodyPr/>
        <a:lstStyle/>
        <a:p>
          <a:r>
            <a:rPr lang="en-GB" sz="1400" b="1" dirty="0"/>
            <a:t>Receiver converts thoughts into a message</a:t>
          </a:r>
        </a:p>
      </dgm:t>
    </dgm:pt>
    <dgm:pt modelId="{14CA9058-AB95-4FB6-9B3A-FFCC2FC4E0C3}" type="parTrans" cxnId="{A48FDDF3-8CAB-4346-8D3E-ECF978DBD22F}">
      <dgm:prSet/>
      <dgm:spPr/>
      <dgm:t>
        <a:bodyPr/>
        <a:lstStyle/>
        <a:p>
          <a:endParaRPr lang="en-GB"/>
        </a:p>
      </dgm:t>
    </dgm:pt>
    <dgm:pt modelId="{52DBCC75-3AF9-467D-893B-D0AD21C9A96D}" type="sibTrans" cxnId="{A48FDDF3-8CAB-4346-8D3E-ECF978DBD22F}">
      <dgm:prSet/>
      <dgm:spPr/>
      <dgm:t>
        <a:bodyPr/>
        <a:lstStyle/>
        <a:p>
          <a:endParaRPr lang="en-GB" sz="1400"/>
        </a:p>
      </dgm:t>
    </dgm:pt>
    <dgm:pt modelId="{291ED150-588D-4729-A65F-107ECD0E38A0}">
      <dgm:prSet phldrT="[Text]" custT="1"/>
      <dgm:spPr>
        <a:solidFill>
          <a:schemeClr val="bg2">
            <a:lumMod val="90000"/>
          </a:schemeClr>
        </a:solidFill>
        <a:ln w="28575">
          <a:solidFill>
            <a:schemeClr val="tx1"/>
          </a:solidFill>
        </a:ln>
      </dgm:spPr>
      <dgm:t>
        <a:bodyPr/>
        <a:lstStyle/>
        <a:p>
          <a:r>
            <a:rPr lang="en-GB" sz="1400" b="1" dirty="0"/>
            <a:t>Message is interpreted</a:t>
          </a:r>
        </a:p>
      </dgm:t>
    </dgm:pt>
    <dgm:pt modelId="{4833891E-62D9-4645-BFA6-80A899021227}" type="parTrans" cxnId="{B05CAE0B-F54C-4D48-B233-6AFC6B1F644F}">
      <dgm:prSet/>
      <dgm:spPr/>
      <dgm:t>
        <a:bodyPr/>
        <a:lstStyle/>
        <a:p>
          <a:endParaRPr lang="en-GB"/>
        </a:p>
      </dgm:t>
    </dgm:pt>
    <dgm:pt modelId="{855DD1F7-6F82-4295-9803-D371938AE18F}" type="sibTrans" cxnId="{B05CAE0B-F54C-4D48-B233-6AFC6B1F644F}">
      <dgm:prSet/>
      <dgm:spPr/>
      <dgm:t>
        <a:bodyPr/>
        <a:lstStyle/>
        <a:p>
          <a:endParaRPr lang="en-GB"/>
        </a:p>
      </dgm:t>
    </dgm:pt>
    <dgm:pt modelId="{147C0C68-7FA3-4ED4-A917-9E39C80B554C}">
      <dgm:prSet phldrT="[Text]" custT="1"/>
      <dgm:spPr>
        <a:solidFill>
          <a:schemeClr val="accent1">
            <a:lumMod val="20000"/>
            <a:lumOff val="80000"/>
          </a:schemeClr>
        </a:solidFill>
        <a:ln w="28575">
          <a:solidFill>
            <a:schemeClr val="tx1"/>
          </a:solidFill>
        </a:ln>
      </dgm:spPr>
      <dgm:t>
        <a:bodyPr/>
        <a:lstStyle/>
        <a:p>
          <a:r>
            <a:rPr lang="en-GB" sz="1400" b="1" dirty="0"/>
            <a:t>Receiver chooses a way to send the message – the channel used</a:t>
          </a:r>
        </a:p>
      </dgm:t>
    </dgm:pt>
    <dgm:pt modelId="{CE147FF7-407B-4A05-8F5A-A7B36D2983B5}" type="parTrans" cxnId="{AF3A1D31-2DF8-4324-AEBC-EE03DB5B292C}">
      <dgm:prSet/>
      <dgm:spPr/>
      <dgm:t>
        <a:bodyPr/>
        <a:lstStyle/>
        <a:p>
          <a:endParaRPr lang="en-GB"/>
        </a:p>
      </dgm:t>
    </dgm:pt>
    <dgm:pt modelId="{4241CAF4-B600-4487-9071-921B74A646A4}" type="sibTrans" cxnId="{AF3A1D31-2DF8-4324-AEBC-EE03DB5B292C}">
      <dgm:prSet/>
      <dgm:spPr/>
      <dgm:t>
        <a:bodyPr/>
        <a:lstStyle/>
        <a:p>
          <a:endParaRPr lang="en-GB"/>
        </a:p>
      </dgm:t>
    </dgm:pt>
    <dgm:pt modelId="{82A01560-FC6A-4FAD-B952-810BAA432B3B}">
      <dgm:prSet phldrT="[Text]" custT="1"/>
      <dgm:spPr>
        <a:solidFill>
          <a:schemeClr val="bg2">
            <a:lumMod val="90000"/>
          </a:schemeClr>
        </a:solidFill>
        <a:ln w="28575">
          <a:solidFill>
            <a:schemeClr val="tx1"/>
          </a:solidFill>
        </a:ln>
      </dgm:spPr>
      <dgm:t>
        <a:bodyPr/>
        <a:lstStyle/>
        <a:p>
          <a:endParaRPr lang="en-GB" sz="1400" b="1" dirty="0"/>
        </a:p>
        <a:p>
          <a:r>
            <a:rPr lang="en-GB" sz="1400" b="1" dirty="0"/>
            <a:t>Message is interpreted</a:t>
          </a:r>
        </a:p>
        <a:p>
          <a:endParaRPr lang="en-GB" sz="1400" b="1" dirty="0"/>
        </a:p>
      </dgm:t>
    </dgm:pt>
    <dgm:pt modelId="{9B886D0A-5C1C-4060-9A20-89A64A5C5000}" type="parTrans" cxnId="{47104362-CB11-4E5C-BF02-423879D5D888}">
      <dgm:prSet/>
      <dgm:spPr/>
      <dgm:t>
        <a:bodyPr/>
        <a:lstStyle/>
        <a:p>
          <a:endParaRPr lang="en-GB"/>
        </a:p>
      </dgm:t>
    </dgm:pt>
    <dgm:pt modelId="{056D3102-6F6D-430B-8626-925E2F79D7B8}" type="sibTrans" cxnId="{47104362-CB11-4E5C-BF02-423879D5D888}">
      <dgm:prSet/>
      <dgm:spPr/>
      <dgm:t>
        <a:bodyPr/>
        <a:lstStyle/>
        <a:p>
          <a:endParaRPr lang="en-GB"/>
        </a:p>
      </dgm:t>
    </dgm:pt>
    <dgm:pt modelId="{3B61A03B-7FD9-4D33-BA24-862D4C3FAA2E}" type="pres">
      <dgm:prSet presAssocID="{68DB85CD-5F4A-4942-884E-9BB93B3B82AB}" presName="cycle" presStyleCnt="0">
        <dgm:presLayoutVars>
          <dgm:dir/>
          <dgm:resizeHandles val="exact"/>
        </dgm:presLayoutVars>
      </dgm:prSet>
      <dgm:spPr/>
    </dgm:pt>
    <dgm:pt modelId="{7C3F282B-B353-4831-9754-6467F463BB16}" type="pres">
      <dgm:prSet presAssocID="{2C8AF5DE-92E2-4BD3-A4E7-51A1762A7355}" presName="dummy" presStyleCnt="0"/>
      <dgm:spPr/>
    </dgm:pt>
    <dgm:pt modelId="{9375FC62-73F4-44B6-B5D0-FC7E5F187D06}" type="pres">
      <dgm:prSet presAssocID="{2C8AF5DE-92E2-4BD3-A4E7-51A1762A7355}" presName="node" presStyleLbl="revTx" presStyleIdx="0" presStyleCnt="8">
        <dgm:presLayoutVars>
          <dgm:bulletEnabled val="1"/>
        </dgm:presLayoutVars>
      </dgm:prSet>
      <dgm:spPr/>
    </dgm:pt>
    <dgm:pt modelId="{B38A8E38-2ADB-4026-912C-EC4377090FC1}" type="pres">
      <dgm:prSet presAssocID="{68E7084E-CB17-404F-8DCB-67434B2FDBE6}" presName="sibTrans" presStyleLbl="node1" presStyleIdx="0" presStyleCnt="8"/>
      <dgm:spPr/>
    </dgm:pt>
    <dgm:pt modelId="{FCD2CA8B-7CBE-44B8-8837-C073AF65C6F6}" type="pres">
      <dgm:prSet presAssocID="{7271E79A-E963-461D-BD85-72DC9BAD77DC}" presName="dummy" presStyleCnt="0"/>
      <dgm:spPr/>
    </dgm:pt>
    <dgm:pt modelId="{830D94CD-6748-4CF9-9B20-E87F6AEA8F75}" type="pres">
      <dgm:prSet presAssocID="{7271E79A-E963-461D-BD85-72DC9BAD77DC}" presName="node" presStyleLbl="revTx" presStyleIdx="1" presStyleCnt="8">
        <dgm:presLayoutVars>
          <dgm:bulletEnabled val="1"/>
        </dgm:presLayoutVars>
      </dgm:prSet>
      <dgm:spPr/>
    </dgm:pt>
    <dgm:pt modelId="{D868A28E-378A-4CF3-8F9C-F3CC3FF47B67}" type="pres">
      <dgm:prSet presAssocID="{28CEAB4E-8EB0-4ED0-BF5E-F337BD74C8FA}" presName="sibTrans" presStyleLbl="node1" presStyleIdx="1" presStyleCnt="8"/>
      <dgm:spPr/>
    </dgm:pt>
    <dgm:pt modelId="{F6EAD0B6-AFF0-4D36-B66A-9033689895F9}" type="pres">
      <dgm:prSet presAssocID="{A6F7ABA8-CF59-4D91-A717-664103CDD8D3}" presName="dummy" presStyleCnt="0"/>
      <dgm:spPr/>
    </dgm:pt>
    <dgm:pt modelId="{67E60CB2-C3DE-49B9-A2E8-5E476FE40F0A}" type="pres">
      <dgm:prSet presAssocID="{A6F7ABA8-CF59-4D91-A717-664103CDD8D3}" presName="node" presStyleLbl="revTx" presStyleIdx="2" presStyleCnt="8" custScaleX="108648" custScaleY="129230">
        <dgm:presLayoutVars>
          <dgm:bulletEnabled val="1"/>
        </dgm:presLayoutVars>
      </dgm:prSet>
      <dgm:spPr/>
    </dgm:pt>
    <dgm:pt modelId="{96C0AB7D-5D4D-4E64-9285-E169D875EC87}" type="pres">
      <dgm:prSet presAssocID="{61BC06E6-64F4-4738-B74D-CC6411722564}" presName="sibTrans" presStyleLbl="node1" presStyleIdx="2" presStyleCnt="8"/>
      <dgm:spPr/>
    </dgm:pt>
    <dgm:pt modelId="{F061F5E4-3722-4DE9-A635-2DDD71A0C83B}" type="pres">
      <dgm:prSet presAssocID="{291ED150-588D-4729-A65F-107ECD0E38A0}" presName="dummy" presStyleCnt="0"/>
      <dgm:spPr/>
    </dgm:pt>
    <dgm:pt modelId="{E1BBDC13-44AA-474C-9DFE-882989A60453}" type="pres">
      <dgm:prSet presAssocID="{291ED150-588D-4729-A65F-107ECD0E38A0}" presName="node" presStyleLbl="revTx" presStyleIdx="3" presStyleCnt="8">
        <dgm:presLayoutVars>
          <dgm:bulletEnabled val="1"/>
        </dgm:presLayoutVars>
      </dgm:prSet>
      <dgm:spPr/>
    </dgm:pt>
    <dgm:pt modelId="{B0C0312E-5DDA-4E2A-9FEB-08075F00087F}" type="pres">
      <dgm:prSet presAssocID="{855DD1F7-6F82-4295-9803-D371938AE18F}" presName="sibTrans" presStyleLbl="node1" presStyleIdx="3" presStyleCnt="8"/>
      <dgm:spPr/>
    </dgm:pt>
    <dgm:pt modelId="{6D995330-772F-4036-AC85-9B1331FD00D6}" type="pres">
      <dgm:prSet presAssocID="{318AE8A7-D174-452B-A18D-A2399237EB03}" presName="dummy" presStyleCnt="0"/>
      <dgm:spPr/>
    </dgm:pt>
    <dgm:pt modelId="{1E9871F5-311E-42D6-8C85-C9569D0F16FE}" type="pres">
      <dgm:prSet presAssocID="{318AE8A7-D174-452B-A18D-A2399237EB03}" presName="node" presStyleLbl="revTx" presStyleIdx="4" presStyleCnt="8">
        <dgm:presLayoutVars>
          <dgm:bulletEnabled val="1"/>
        </dgm:presLayoutVars>
      </dgm:prSet>
      <dgm:spPr/>
    </dgm:pt>
    <dgm:pt modelId="{62982C9C-D664-4DA0-92A1-D28CB733E566}" type="pres">
      <dgm:prSet presAssocID="{C53E9FC1-22CB-4045-AEA0-EC048997CAEE}" presName="sibTrans" presStyleLbl="node1" presStyleIdx="4" presStyleCnt="8"/>
      <dgm:spPr/>
    </dgm:pt>
    <dgm:pt modelId="{4E5EE4CB-3557-41C9-A271-E92505C008D3}" type="pres">
      <dgm:prSet presAssocID="{1EB6E32F-BCE2-42A1-B529-25375E3CB508}" presName="dummy" presStyleCnt="0"/>
      <dgm:spPr/>
    </dgm:pt>
    <dgm:pt modelId="{8929D087-8F3C-44D9-9A22-2B9F4967E728}" type="pres">
      <dgm:prSet presAssocID="{1EB6E32F-BCE2-42A1-B529-25375E3CB508}" presName="node" presStyleLbl="revTx" presStyleIdx="5" presStyleCnt="8">
        <dgm:presLayoutVars>
          <dgm:bulletEnabled val="1"/>
        </dgm:presLayoutVars>
      </dgm:prSet>
      <dgm:spPr/>
    </dgm:pt>
    <dgm:pt modelId="{2B261EDC-777A-4232-8DDB-85119BED8C66}" type="pres">
      <dgm:prSet presAssocID="{52DBCC75-3AF9-467D-893B-D0AD21C9A96D}" presName="sibTrans" presStyleLbl="node1" presStyleIdx="5" presStyleCnt="8"/>
      <dgm:spPr/>
    </dgm:pt>
    <dgm:pt modelId="{403B606A-4DE5-490F-AC94-C0C45A567A3A}" type="pres">
      <dgm:prSet presAssocID="{147C0C68-7FA3-4ED4-A917-9E39C80B554C}" presName="dummy" presStyleCnt="0"/>
      <dgm:spPr/>
    </dgm:pt>
    <dgm:pt modelId="{0B76337A-AEC2-44CE-A0D8-97800BEF0167}" type="pres">
      <dgm:prSet presAssocID="{147C0C68-7FA3-4ED4-A917-9E39C80B554C}" presName="node" presStyleLbl="revTx" presStyleIdx="6" presStyleCnt="8" custScaleX="108617" custScaleY="126172">
        <dgm:presLayoutVars>
          <dgm:bulletEnabled val="1"/>
        </dgm:presLayoutVars>
      </dgm:prSet>
      <dgm:spPr/>
    </dgm:pt>
    <dgm:pt modelId="{79D4323E-F846-434B-8598-A1B5968EB521}" type="pres">
      <dgm:prSet presAssocID="{4241CAF4-B600-4487-9071-921B74A646A4}" presName="sibTrans" presStyleLbl="node1" presStyleIdx="6" presStyleCnt="8"/>
      <dgm:spPr/>
    </dgm:pt>
    <dgm:pt modelId="{1BE4E6E5-5E47-4336-9B75-05FCAD055A9D}" type="pres">
      <dgm:prSet presAssocID="{82A01560-FC6A-4FAD-B952-810BAA432B3B}" presName="dummy" presStyleCnt="0"/>
      <dgm:spPr/>
    </dgm:pt>
    <dgm:pt modelId="{5BC0ACF3-F2F8-4A4D-9D3F-8541D0960CD1}" type="pres">
      <dgm:prSet presAssocID="{82A01560-FC6A-4FAD-B952-810BAA432B3B}" presName="node" presStyleLbl="revTx" presStyleIdx="7" presStyleCnt="8">
        <dgm:presLayoutVars>
          <dgm:bulletEnabled val="1"/>
        </dgm:presLayoutVars>
      </dgm:prSet>
      <dgm:spPr/>
    </dgm:pt>
    <dgm:pt modelId="{6A0E22E5-6101-45F5-A118-B4C5D5FF5075}" type="pres">
      <dgm:prSet presAssocID="{056D3102-6F6D-430B-8626-925E2F79D7B8}" presName="sibTrans" presStyleLbl="node1" presStyleIdx="7" presStyleCnt="8"/>
      <dgm:spPr/>
    </dgm:pt>
  </dgm:ptLst>
  <dgm:cxnLst>
    <dgm:cxn modelId="{94315B02-F64F-494C-AC1B-4072B1DFDF06}" type="presOf" srcId="{52DBCC75-3AF9-467D-893B-D0AD21C9A96D}" destId="{2B261EDC-777A-4232-8DDB-85119BED8C66}" srcOrd="0" destOrd="0" presId="urn:microsoft.com/office/officeart/2005/8/layout/cycle1"/>
    <dgm:cxn modelId="{B692BE04-4B11-4F57-8832-F490EFD38C98}" type="presOf" srcId="{291ED150-588D-4729-A65F-107ECD0E38A0}" destId="{E1BBDC13-44AA-474C-9DFE-882989A60453}" srcOrd="0" destOrd="0" presId="urn:microsoft.com/office/officeart/2005/8/layout/cycle1"/>
    <dgm:cxn modelId="{6CE1EA08-CCA5-465C-9689-54B08042832A}" type="presOf" srcId="{68DB85CD-5F4A-4942-884E-9BB93B3B82AB}" destId="{3B61A03B-7FD9-4D33-BA24-862D4C3FAA2E}" srcOrd="0" destOrd="0" presId="urn:microsoft.com/office/officeart/2005/8/layout/cycle1"/>
    <dgm:cxn modelId="{B05CAE0B-F54C-4D48-B233-6AFC6B1F644F}" srcId="{68DB85CD-5F4A-4942-884E-9BB93B3B82AB}" destId="{291ED150-588D-4729-A65F-107ECD0E38A0}" srcOrd="3" destOrd="0" parTransId="{4833891E-62D9-4645-BFA6-80A899021227}" sibTransId="{855DD1F7-6F82-4295-9803-D371938AE18F}"/>
    <dgm:cxn modelId="{3888130E-BF03-42B4-B6DC-4CE66A383F7D}" type="presOf" srcId="{4241CAF4-B600-4487-9071-921B74A646A4}" destId="{79D4323E-F846-434B-8598-A1B5968EB521}" srcOrd="0" destOrd="0" presId="urn:microsoft.com/office/officeart/2005/8/layout/cycle1"/>
    <dgm:cxn modelId="{ACB08D0E-ED6E-4E19-B33F-5F014B7BD1AB}" type="presOf" srcId="{056D3102-6F6D-430B-8626-925E2F79D7B8}" destId="{6A0E22E5-6101-45F5-A118-B4C5D5FF5075}" srcOrd="0" destOrd="0" presId="urn:microsoft.com/office/officeart/2005/8/layout/cycle1"/>
    <dgm:cxn modelId="{B1BF0713-0977-4E0A-A24A-DC402AB741CE}" type="presOf" srcId="{147C0C68-7FA3-4ED4-A917-9E39C80B554C}" destId="{0B76337A-AEC2-44CE-A0D8-97800BEF0167}" srcOrd="0" destOrd="0" presId="urn:microsoft.com/office/officeart/2005/8/layout/cycle1"/>
    <dgm:cxn modelId="{786FE117-F8CF-446C-A8B2-D7D04EA4BD73}" type="presOf" srcId="{855DD1F7-6F82-4295-9803-D371938AE18F}" destId="{B0C0312E-5DDA-4E2A-9FEB-08075F00087F}" srcOrd="0" destOrd="0" presId="urn:microsoft.com/office/officeart/2005/8/layout/cycle1"/>
    <dgm:cxn modelId="{3D15B918-E998-4354-8EFC-4008BA7F3773}" type="presOf" srcId="{318AE8A7-D174-452B-A18D-A2399237EB03}" destId="{1E9871F5-311E-42D6-8C85-C9569D0F16FE}" srcOrd="0" destOrd="0" presId="urn:microsoft.com/office/officeart/2005/8/layout/cycle1"/>
    <dgm:cxn modelId="{F1105023-F86D-4ED0-B631-E43E77199DE5}" type="presOf" srcId="{82A01560-FC6A-4FAD-B952-810BAA432B3B}" destId="{5BC0ACF3-F2F8-4A4D-9D3F-8541D0960CD1}" srcOrd="0" destOrd="0" presId="urn:microsoft.com/office/officeart/2005/8/layout/cycle1"/>
    <dgm:cxn modelId="{FAE59D30-7DA2-4689-BB09-184CBC82C1DC}" type="presOf" srcId="{C53E9FC1-22CB-4045-AEA0-EC048997CAEE}" destId="{62982C9C-D664-4DA0-92A1-D28CB733E566}" srcOrd="0" destOrd="0" presId="urn:microsoft.com/office/officeart/2005/8/layout/cycle1"/>
    <dgm:cxn modelId="{AF3A1D31-2DF8-4324-AEBC-EE03DB5B292C}" srcId="{68DB85CD-5F4A-4942-884E-9BB93B3B82AB}" destId="{147C0C68-7FA3-4ED4-A917-9E39C80B554C}" srcOrd="6" destOrd="0" parTransId="{CE147FF7-407B-4A05-8F5A-A7B36D2983B5}" sibTransId="{4241CAF4-B600-4487-9071-921B74A646A4}"/>
    <dgm:cxn modelId="{6D96BA31-2B28-4B79-A772-4896AACD45C5}" type="presOf" srcId="{61BC06E6-64F4-4738-B74D-CC6411722564}" destId="{96C0AB7D-5D4D-4E64-9285-E169D875EC87}" srcOrd="0" destOrd="0" presId="urn:microsoft.com/office/officeart/2005/8/layout/cycle1"/>
    <dgm:cxn modelId="{CAA0B732-7812-42F6-940A-657A2A66E7A5}" type="presOf" srcId="{68E7084E-CB17-404F-8DCB-67434B2FDBE6}" destId="{B38A8E38-2ADB-4026-912C-EC4377090FC1}" srcOrd="0" destOrd="0" presId="urn:microsoft.com/office/officeart/2005/8/layout/cycle1"/>
    <dgm:cxn modelId="{99190F3A-D611-4877-A7DA-701BC9B1A615}" srcId="{68DB85CD-5F4A-4942-884E-9BB93B3B82AB}" destId="{7271E79A-E963-461D-BD85-72DC9BAD77DC}" srcOrd="1" destOrd="0" parTransId="{1D452493-20E1-43B3-A667-D1AFE376BDDB}" sibTransId="{28CEAB4E-8EB0-4ED0-BF5E-F337BD74C8FA}"/>
    <dgm:cxn modelId="{1AFF365C-C63A-4AC0-BEEE-95F9AE4CD650}" type="presOf" srcId="{A6F7ABA8-CF59-4D91-A717-664103CDD8D3}" destId="{67E60CB2-C3DE-49B9-A2E8-5E476FE40F0A}" srcOrd="0" destOrd="0" presId="urn:microsoft.com/office/officeart/2005/8/layout/cycle1"/>
    <dgm:cxn modelId="{47104362-CB11-4E5C-BF02-423879D5D888}" srcId="{68DB85CD-5F4A-4942-884E-9BB93B3B82AB}" destId="{82A01560-FC6A-4FAD-B952-810BAA432B3B}" srcOrd="7" destOrd="0" parTransId="{9B886D0A-5C1C-4060-9A20-89A64A5C5000}" sibTransId="{056D3102-6F6D-430B-8626-925E2F79D7B8}"/>
    <dgm:cxn modelId="{8A0F4C45-55B5-42D8-9561-02A1DD2C04A6}" srcId="{68DB85CD-5F4A-4942-884E-9BB93B3B82AB}" destId="{318AE8A7-D174-452B-A18D-A2399237EB03}" srcOrd="4" destOrd="0" parTransId="{82F869F4-EB6E-4DF2-A5CC-41802688832B}" sibTransId="{C53E9FC1-22CB-4045-AEA0-EC048997CAEE}"/>
    <dgm:cxn modelId="{EA732569-08C4-47DF-8916-53D78B586DF9}" type="presOf" srcId="{7271E79A-E963-461D-BD85-72DC9BAD77DC}" destId="{830D94CD-6748-4CF9-9B20-E87F6AEA8F75}" srcOrd="0" destOrd="0" presId="urn:microsoft.com/office/officeart/2005/8/layout/cycle1"/>
    <dgm:cxn modelId="{87E7AB50-9E18-4EC3-A98C-14A4146091CF}" srcId="{68DB85CD-5F4A-4942-884E-9BB93B3B82AB}" destId="{2C8AF5DE-92E2-4BD3-A4E7-51A1762A7355}" srcOrd="0" destOrd="0" parTransId="{A3036DE0-C5AE-4E85-B396-54EC3D9FAEB2}" sibTransId="{68E7084E-CB17-404F-8DCB-67434B2FDBE6}"/>
    <dgm:cxn modelId="{60061F95-225D-4BF5-95D5-96AA7821ADA5}" type="presOf" srcId="{2C8AF5DE-92E2-4BD3-A4E7-51A1762A7355}" destId="{9375FC62-73F4-44B6-B5D0-FC7E5F187D06}" srcOrd="0" destOrd="0" presId="urn:microsoft.com/office/officeart/2005/8/layout/cycle1"/>
    <dgm:cxn modelId="{F92DE69B-13C1-49D1-A1FC-AA6045FD005A}" srcId="{68DB85CD-5F4A-4942-884E-9BB93B3B82AB}" destId="{A6F7ABA8-CF59-4D91-A717-664103CDD8D3}" srcOrd="2" destOrd="0" parTransId="{B316F589-CB2C-4455-BA8C-6F05AAB1784B}" sibTransId="{61BC06E6-64F4-4738-B74D-CC6411722564}"/>
    <dgm:cxn modelId="{B6362CAB-583F-4B5A-AD99-1B982739A65A}" type="presOf" srcId="{28CEAB4E-8EB0-4ED0-BF5E-F337BD74C8FA}" destId="{D868A28E-378A-4CF3-8F9C-F3CC3FF47B67}" srcOrd="0" destOrd="0" presId="urn:microsoft.com/office/officeart/2005/8/layout/cycle1"/>
    <dgm:cxn modelId="{A56ED8DF-239A-435F-8A6D-A3B93BF803C3}" type="presOf" srcId="{1EB6E32F-BCE2-42A1-B529-25375E3CB508}" destId="{8929D087-8F3C-44D9-9A22-2B9F4967E728}" srcOrd="0" destOrd="0" presId="urn:microsoft.com/office/officeart/2005/8/layout/cycle1"/>
    <dgm:cxn modelId="{A48FDDF3-8CAB-4346-8D3E-ECF978DBD22F}" srcId="{68DB85CD-5F4A-4942-884E-9BB93B3B82AB}" destId="{1EB6E32F-BCE2-42A1-B529-25375E3CB508}" srcOrd="5" destOrd="0" parTransId="{14CA9058-AB95-4FB6-9B3A-FFCC2FC4E0C3}" sibTransId="{52DBCC75-3AF9-467D-893B-D0AD21C9A96D}"/>
    <dgm:cxn modelId="{C4E530CA-E24C-4C57-94CC-C7B58F1C58DC}" type="presParOf" srcId="{3B61A03B-7FD9-4D33-BA24-862D4C3FAA2E}" destId="{7C3F282B-B353-4831-9754-6467F463BB16}" srcOrd="0" destOrd="0" presId="urn:microsoft.com/office/officeart/2005/8/layout/cycle1"/>
    <dgm:cxn modelId="{261C3899-2F74-4687-A440-FD4FEEE8F4F5}" type="presParOf" srcId="{3B61A03B-7FD9-4D33-BA24-862D4C3FAA2E}" destId="{9375FC62-73F4-44B6-B5D0-FC7E5F187D06}" srcOrd="1" destOrd="0" presId="urn:microsoft.com/office/officeart/2005/8/layout/cycle1"/>
    <dgm:cxn modelId="{05422393-6602-47EE-B1C6-AFA4F787AC02}" type="presParOf" srcId="{3B61A03B-7FD9-4D33-BA24-862D4C3FAA2E}" destId="{B38A8E38-2ADB-4026-912C-EC4377090FC1}" srcOrd="2" destOrd="0" presId="urn:microsoft.com/office/officeart/2005/8/layout/cycle1"/>
    <dgm:cxn modelId="{05123DAF-1A2E-44AB-9EBC-20121479A7E6}" type="presParOf" srcId="{3B61A03B-7FD9-4D33-BA24-862D4C3FAA2E}" destId="{FCD2CA8B-7CBE-44B8-8837-C073AF65C6F6}" srcOrd="3" destOrd="0" presId="urn:microsoft.com/office/officeart/2005/8/layout/cycle1"/>
    <dgm:cxn modelId="{AE623A5D-6E16-4E49-B43A-F3B5751924BA}" type="presParOf" srcId="{3B61A03B-7FD9-4D33-BA24-862D4C3FAA2E}" destId="{830D94CD-6748-4CF9-9B20-E87F6AEA8F75}" srcOrd="4" destOrd="0" presId="urn:microsoft.com/office/officeart/2005/8/layout/cycle1"/>
    <dgm:cxn modelId="{1AD093C6-9A08-44EF-84D6-4A48B09110A1}" type="presParOf" srcId="{3B61A03B-7FD9-4D33-BA24-862D4C3FAA2E}" destId="{D868A28E-378A-4CF3-8F9C-F3CC3FF47B67}" srcOrd="5" destOrd="0" presId="urn:microsoft.com/office/officeart/2005/8/layout/cycle1"/>
    <dgm:cxn modelId="{F2F41306-2EE7-4400-BE66-FA0007F1E0E1}" type="presParOf" srcId="{3B61A03B-7FD9-4D33-BA24-862D4C3FAA2E}" destId="{F6EAD0B6-AFF0-4D36-B66A-9033689895F9}" srcOrd="6" destOrd="0" presId="urn:microsoft.com/office/officeart/2005/8/layout/cycle1"/>
    <dgm:cxn modelId="{3E74770C-C1AC-4B8D-9A52-8DC35BD2843B}" type="presParOf" srcId="{3B61A03B-7FD9-4D33-BA24-862D4C3FAA2E}" destId="{67E60CB2-C3DE-49B9-A2E8-5E476FE40F0A}" srcOrd="7" destOrd="0" presId="urn:microsoft.com/office/officeart/2005/8/layout/cycle1"/>
    <dgm:cxn modelId="{28CD87DC-674F-4F98-9453-A2C4DE721CB8}" type="presParOf" srcId="{3B61A03B-7FD9-4D33-BA24-862D4C3FAA2E}" destId="{96C0AB7D-5D4D-4E64-9285-E169D875EC87}" srcOrd="8" destOrd="0" presId="urn:microsoft.com/office/officeart/2005/8/layout/cycle1"/>
    <dgm:cxn modelId="{CF26B13F-ECD4-4A4F-852D-94B59435AF1C}" type="presParOf" srcId="{3B61A03B-7FD9-4D33-BA24-862D4C3FAA2E}" destId="{F061F5E4-3722-4DE9-A635-2DDD71A0C83B}" srcOrd="9" destOrd="0" presId="urn:microsoft.com/office/officeart/2005/8/layout/cycle1"/>
    <dgm:cxn modelId="{EC843EFD-31C0-4883-AFCA-3723C9897BFC}" type="presParOf" srcId="{3B61A03B-7FD9-4D33-BA24-862D4C3FAA2E}" destId="{E1BBDC13-44AA-474C-9DFE-882989A60453}" srcOrd="10" destOrd="0" presId="urn:microsoft.com/office/officeart/2005/8/layout/cycle1"/>
    <dgm:cxn modelId="{3E6E1B90-F349-4761-B911-F7704BE72001}" type="presParOf" srcId="{3B61A03B-7FD9-4D33-BA24-862D4C3FAA2E}" destId="{B0C0312E-5DDA-4E2A-9FEB-08075F00087F}" srcOrd="11" destOrd="0" presId="urn:microsoft.com/office/officeart/2005/8/layout/cycle1"/>
    <dgm:cxn modelId="{818A9A8B-DD71-424E-94F0-F101FB5FD5E9}" type="presParOf" srcId="{3B61A03B-7FD9-4D33-BA24-862D4C3FAA2E}" destId="{6D995330-772F-4036-AC85-9B1331FD00D6}" srcOrd="12" destOrd="0" presId="urn:microsoft.com/office/officeart/2005/8/layout/cycle1"/>
    <dgm:cxn modelId="{7C20E5E9-66C1-463A-BD83-F14E664E7D72}" type="presParOf" srcId="{3B61A03B-7FD9-4D33-BA24-862D4C3FAA2E}" destId="{1E9871F5-311E-42D6-8C85-C9569D0F16FE}" srcOrd="13" destOrd="0" presId="urn:microsoft.com/office/officeart/2005/8/layout/cycle1"/>
    <dgm:cxn modelId="{13A5F69F-CC99-40A8-B4E1-916136CF465C}" type="presParOf" srcId="{3B61A03B-7FD9-4D33-BA24-862D4C3FAA2E}" destId="{62982C9C-D664-4DA0-92A1-D28CB733E566}" srcOrd="14" destOrd="0" presId="urn:microsoft.com/office/officeart/2005/8/layout/cycle1"/>
    <dgm:cxn modelId="{69FD7276-C3E9-4EA6-AB88-5EA40E9E49BC}" type="presParOf" srcId="{3B61A03B-7FD9-4D33-BA24-862D4C3FAA2E}" destId="{4E5EE4CB-3557-41C9-A271-E92505C008D3}" srcOrd="15" destOrd="0" presId="urn:microsoft.com/office/officeart/2005/8/layout/cycle1"/>
    <dgm:cxn modelId="{9C8E1170-5D45-4D58-B77B-B8DD2DF07298}" type="presParOf" srcId="{3B61A03B-7FD9-4D33-BA24-862D4C3FAA2E}" destId="{8929D087-8F3C-44D9-9A22-2B9F4967E728}" srcOrd="16" destOrd="0" presId="urn:microsoft.com/office/officeart/2005/8/layout/cycle1"/>
    <dgm:cxn modelId="{96549D99-2A54-4D0E-B4A0-94F6F41FA4D4}" type="presParOf" srcId="{3B61A03B-7FD9-4D33-BA24-862D4C3FAA2E}" destId="{2B261EDC-777A-4232-8DDB-85119BED8C66}" srcOrd="17" destOrd="0" presId="urn:microsoft.com/office/officeart/2005/8/layout/cycle1"/>
    <dgm:cxn modelId="{A0AA96B6-2A36-4A6E-B8DC-849B8920429F}" type="presParOf" srcId="{3B61A03B-7FD9-4D33-BA24-862D4C3FAA2E}" destId="{403B606A-4DE5-490F-AC94-C0C45A567A3A}" srcOrd="18" destOrd="0" presId="urn:microsoft.com/office/officeart/2005/8/layout/cycle1"/>
    <dgm:cxn modelId="{D2B76C62-D75F-404D-A67A-17CFC3AF4DDC}" type="presParOf" srcId="{3B61A03B-7FD9-4D33-BA24-862D4C3FAA2E}" destId="{0B76337A-AEC2-44CE-A0D8-97800BEF0167}" srcOrd="19" destOrd="0" presId="urn:microsoft.com/office/officeart/2005/8/layout/cycle1"/>
    <dgm:cxn modelId="{3023DED5-104C-4FCA-8FB0-C1F866B8E443}" type="presParOf" srcId="{3B61A03B-7FD9-4D33-BA24-862D4C3FAA2E}" destId="{79D4323E-F846-434B-8598-A1B5968EB521}" srcOrd="20" destOrd="0" presId="urn:microsoft.com/office/officeart/2005/8/layout/cycle1"/>
    <dgm:cxn modelId="{8C9F3C42-B9E8-4BE5-B75A-FFB0F869EA9C}" type="presParOf" srcId="{3B61A03B-7FD9-4D33-BA24-862D4C3FAA2E}" destId="{1BE4E6E5-5E47-4336-9B75-05FCAD055A9D}" srcOrd="21" destOrd="0" presId="urn:microsoft.com/office/officeart/2005/8/layout/cycle1"/>
    <dgm:cxn modelId="{EE3673E7-F91F-432C-A74E-19302B5AB157}" type="presParOf" srcId="{3B61A03B-7FD9-4D33-BA24-862D4C3FAA2E}" destId="{5BC0ACF3-F2F8-4A4D-9D3F-8541D0960CD1}" srcOrd="22" destOrd="0" presId="urn:microsoft.com/office/officeart/2005/8/layout/cycle1"/>
    <dgm:cxn modelId="{E335CDCD-397E-48A3-98B3-026A7AC98CCC}" type="presParOf" srcId="{3B61A03B-7FD9-4D33-BA24-862D4C3FAA2E}" destId="{6A0E22E5-6101-45F5-A118-B4C5D5FF5075}" srcOrd="23"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C31A91-0384-480F-B86A-9B311111FC8A}"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GB"/>
        </a:p>
      </dgm:t>
    </dgm:pt>
    <dgm:pt modelId="{5FA71621-9E89-4BF3-95F7-168B888E36F6}">
      <dgm:prSet phldrT="[Text]"/>
      <dgm:spPr/>
      <dgm:t>
        <a:bodyPr/>
        <a:lstStyle/>
        <a:p>
          <a:r>
            <a:rPr lang="en-GB" b="1" dirty="0"/>
            <a:t>Barriers to communication</a:t>
          </a:r>
        </a:p>
      </dgm:t>
    </dgm:pt>
    <dgm:pt modelId="{CAAB23CB-5880-430A-9763-ECCFE5F660B8}" type="sibTrans" cxnId="{413C3A1E-D5E0-45F9-A6E8-BCB319349A57}">
      <dgm:prSet/>
      <dgm:spPr/>
      <dgm:t>
        <a:bodyPr/>
        <a:lstStyle/>
        <a:p>
          <a:endParaRPr lang="en-GB"/>
        </a:p>
      </dgm:t>
    </dgm:pt>
    <dgm:pt modelId="{3D48AB21-25A1-41C1-BB9A-9CD0FD79516C}" type="parTrans" cxnId="{413C3A1E-D5E0-45F9-A6E8-BCB319349A57}">
      <dgm:prSet/>
      <dgm:spPr/>
      <dgm:t>
        <a:bodyPr/>
        <a:lstStyle/>
        <a:p>
          <a:endParaRPr lang="en-GB"/>
        </a:p>
      </dgm:t>
    </dgm:pt>
    <dgm:pt modelId="{BBC7D8D5-6226-4386-B6A9-A14EE5B93F3E}">
      <dgm:prSet phldrT="[Text]" custT="1"/>
      <dgm:spPr/>
      <dgm:t>
        <a:bodyPr/>
        <a:lstStyle/>
        <a:p>
          <a:r>
            <a:rPr lang="en-GB" sz="2000" b="1" dirty="0"/>
            <a:t>Situation</a:t>
          </a:r>
          <a:r>
            <a:rPr lang="en-GB" sz="1600" b="1" dirty="0"/>
            <a:t> </a:t>
          </a:r>
          <a:r>
            <a:rPr lang="en-GB" sz="1600" b="0" dirty="0"/>
            <a:t>due to noise, distance </a:t>
          </a:r>
          <a:r>
            <a:rPr lang="en-GB" sz="1600" b="0" dirty="0">
              <a:solidFill>
                <a:schemeClr val="tx1"/>
              </a:solidFill>
            </a:rPr>
            <a:t>and the way a message is sent or when you cannot understand what is being said </a:t>
          </a:r>
          <a:r>
            <a:rPr lang="en-GB" sz="1600" b="0" dirty="0"/>
            <a:t>e.g. messages are muffled - everyone is wearing personal protective equipment or masks or the technology used is not available or breaks down so the message is lost. </a:t>
          </a:r>
        </a:p>
      </dgm:t>
    </dgm:pt>
    <dgm:pt modelId="{78E8B7E6-9A92-4CE7-8CE2-7A05060AA78E}" type="sibTrans" cxnId="{937BAC87-25FA-4658-8BDC-AD604A972CB7}">
      <dgm:prSet/>
      <dgm:spPr/>
      <dgm:t>
        <a:bodyPr/>
        <a:lstStyle/>
        <a:p>
          <a:endParaRPr lang="en-GB"/>
        </a:p>
      </dgm:t>
    </dgm:pt>
    <dgm:pt modelId="{21AEA1DD-8474-4618-8463-7DA1ACAD67B0}" type="parTrans" cxnId="{937BAC87-25FA-4658-8BDC-AD604A972CB7}">
      <dgm:prSet/>
      <dgm:spPr/>
      <dgm:t>
        <a:bodyPr/>
        <a:lstStyle/>
        <a:p>
          <a:endParaRPr lang="en-GB"/>
        </a:p>
      </dgm:t>
    </dgm:pt>
    <dgm:pt modelId="{535AF44D-BD42-457E-8D76-E571C3A7B814}">
      <dgm:prSet phldrT="[Text]" custT="1"/>
      <dgm:spPr/>
      <dgm:t>
        <a:bodyPr/>
        <a:lstStyle/>
        <a:p>
          <a:r>
            <a:rPr lang="en-GB" sz="2000" b="1" dirty="0"/>
            <a:t>Physical</a:t>
          </a:r>
          <a:r>
            <a:rPr lang="en-GB" sz="1600" b="1" dirty="0"/>
            <a:t> </a:t>
          </a:r>
          <a:r>
            <a:rPr lang="en-GB" sz="1600" b="0" dirty="0"/>
            <a:t>because of a functional difficulty such as moving the mouth, palate, tongue, vocal chords or breathing in a coordinated way or ability to show facial expressions.  Even a lack of gestures can make communication harder at times. </a:t>
          </a:r>
        </a:p>
      </dgm:t>
    </dgm:pt>
    <dgm:pt modelId="{6401F357-696A-4CE9-A072-C5EA82CEBEC2}" type="sibTrans" cxnId="{522606BB-9A1B-48D3-BA71-6C3A4CABC735}">
      <dgm:prSet/>
      <dgm:spPr/>
      <dgm:t>
        <a:bodyPr/>
        <a:lstStyle/>
        <a:p>
          <a:endParaRPr lang="en-GB"/>
        </a:p>
      </dgm:t>
    </dgm:pt>
    <dgm:pt modelId="{ED4833A2-74DE-4777-9DFA-33D5A4C2E793}" type="parTrans" cxnId="{522606BB-9A1B-48D3-BA71-6C3A4CABC735}">
      <dgm:prSet/>
      <dgm:spPr/>
      <dgm:t>
        <a:bodyPr/>
        <a:lstStyle/>
        <a:p>
          <a:endParaRPr lang="en-GB"/>
        </a:p>
      </dgm:t>
    </dgm:pt>
    <dgm:pt modelId="{1CE8E829-3263-4050-B4CC-A3F53C2C7D93}">
      <dgm:prSet phldrT="[Text]" custT="1"/>
      <dgm:spPr/>
      <dgm:t>
        <a:bodyPr/>
        <a:lstStyle/>
        <a:p>
          <a:r>
            <a:rPr lang="en-GB" sz="2000" b="1" dirty="0"/>
            <a:t>Sensory</a:t>
          </a:r>
          <a:r>
            <a:rPr lang="en-GB" sz="1600" b="1" dirty="0"/>
            <a:t> </a:t>
          </a:r>
          <a:r>
            <a:rPr lang="en-GB" sz="1600" b="0" dirty="0"/>
            <a:t>due to deafness, a hearing impairment or lack of feeling around the face or other parts of the body that are needed for communication.  </a:t>
          </a:r>
        </a:p>
      </dgm:t>
    </dgm:pt>
    <dgm:pt modelId="{B7EB61D6-BDFD-4933-B251-35E0755C2991}" type="sibTrans" cxnId="{29E9E814-9E4F-4D71-9223-BB2251E73CEF}">
      <dgm:prSet/>
      <dgm:spPr/>
      <dgm:t>
        <a:bodyPr/>
        <a:lstStyle/>
        <a:p>
          <a:endParaRPr lang="en-GB"/>
        </a:p>
      </dgm:t>
    </dgm:pt>
    <dgm:pt modelId="{D09CC5C6-4310-4674-8602-905A0A754491}" type="parTrans" cxnId="{29E9E814-9E4F-4D71-9223-BB2251E73CEF}">
      <dgm:prSet/>
      <dgm:spPr/>
      <dgm:t>
        <a:bodyPr/>
        <a:lstStyle/>
        <a:p>
          <a:endParaRPr lang="en-GB"/>
        </a:p>
      </dgm:t>
    </dgm:pt>
    <dgm:pt modelId="{71C30049-561D-44CD-B225-2C696D1B7A91}">
      <dgm:prSet phldrT="[Text]" custT="1"/>
      <dgm:spPr/>
      <dgm:t>
        <a:bodyPr/>
        <a:lstStyle/>
        <a:p>
          <a:r>
            <a:rPr lang="en-GB" sz="2000" b="1" dirty="0"/>
            <a:t>Cognitive</a:t>
          </a:r>
          <a:r>
            <a:rPr lang="en-GB" sz="1600" b="1" dirty="0"/>
            <a:t> </a:t>
          </a:r>
          <a:r>
            <a:rPr lang="en-GB" sz="1600" b="0" dirty="0"/>
            <a:t>due to intellectual ability, brain damage, psychological, emotional or memory difficulties or limited knowledge or understanding of the language spoken or written</a:t>
          </a:r>
        </a:p>
      </dgm:t>
    </dgm:pt>
    <dgm:pt modelId="{7F07CE4F-7C8D-4561-9BA4-168ACBC41C6D}" type="sibTrans" cxnId="{EFDFAE97-E88D-4952-AC6C-DB2C647D9BAF}">
      <dgm:prSet/>
      <dgm:spPr/>
      <dgm:t>
        <a:bodyPr/>
        <a:lstStyle/>
        <a:p>
          <a:endParaRPr lang="en-GB"/>
        </a:p>
      </dgm:t>
    </dgm:pt>
    <dgm:pt modelId="{A9923C2A-51EA-4DBE-A51F-F063D0E8BE82}" type="parTrans" cxnId="{EFDFAE97-E88D-4952-AC6C-DB2C647D9BAF}">
      <dgm:prSet/>
      <dgm:spPr/>
      <dgm:t>
        <a:bodyPr/>
        <a:lstStyle/>
        <a:p>
          <a:endParaRPr lang="en-GB"/>
        </a:p>
      </dgm:t>
    </dgm:pt>
    <dgm:pt modelId="{81896736-9065-4FB9-AFEB-B2DE4B4F5058}" type="pres">
      <dgm:prSet presAssocID="{06C31A91-0384-480F-B86A-9B311111FC8A}" presName="Name0" presStyleCnt="0">
        <dgm:presLayoutVars>
          <dgm:chMax val="1"/>
          <dgm:chPref val="1"/>
          <dgm:dir/>
          <dgm:resizeHandles/>
        </dgm:presLayoutVars>
      </dgm:prSet>
      <dgm:spPr/>
    </dgm:pt>
    <dgm:pt modelId="{B4F2D737-C385-4D18-B045-D395FF7CC5A8}" type="pres">
      <dgm:prSet presAssocID="{5FA71621-9E89-4BF3-95F7-168B888E36F6}" presName="Parent" presStyleLbl="node1" presStyleIdx="0" presStyleCnt="2" custScaleX="114235" custScaleY="77568">
        <dgm:presLayoutVars>
          <dgm:chMax val="4"/>
          <dgm:chPref val="3"/>
        </dgm:presLayoutVars>
      </dgm:prSet>
      <dgm:spPr/>
    </dgm:pt>
    <dgm:pt modelId="{C90D49BE-19A2-43E4-8EF6-132EE831B44B}" type="pres">
      <dgm:prSet presAssocID="{BBC7D8D5-6226-4386-B6A9-A14EE5B93F3E}" presName="Accent" presStyleLbl="node1" presStyleIdx="1" presStyleCnt="2"/>
      <dgm:spPr/>
    </dgm:pt>
    <dgm:pt modelId="{E9C72F70-256B-4934-8C90-8B8FBFBA36A1}" type="pres">
      <dgm:prSet presAssocID="{BBC7D8D5-6226-4386-B6A9-A14EE5B93F3E}" presName="Image1" presStyleLbl="fgImgPlace1" presStyleIdx="0" presStyleCnt="4" custScaleX="85027" custScaleY="87196"/>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447533E1-0273-416C-B188-6F6DAC80C3FD}" type="pres">
      <dgm:prSet presAssocID="{BBC7D8D5-6226-4386-B6A9-A14EE5B93F3E}" presName="Child1" presStyleLbl="revTx" presStyleIdx="0" presStyleCnt="4" custScaleX="282651" custScaleY="110096" custLinFactNeighborX="92992" custLinFactNeighborY="-9039">
        <dgm:presLayoutVars>
          <dgm:chMax val="0"/>
          <dgm:chPref val="0"/>
          <dgm:bulletEnabled val="1"/>
        </dgm:presLayoutVars>
      </dgm:prSet>
      <dgm:spPr/>
    </dgm:pt>
    <dgm:pt modelId="{61DCEB73-1D0A-4C4D-80DC-1F0734BFBEDB}" type="pres">
      <dgm:prSet presAssocID="{535AF44D-BD42-457E-8D76-E571C3A7B814}" presName="Image2" presStyleCnt="0"/>
      <dgm:spPr/>
    </dgm:pt>
    <dgm:pt modelId="{CB45DA53-A1EA-4279-8F92-049BC4FD429F}" type="pres">
      <dgm:prSet presAssocID="{535AF44D-BD42-457E-8D76-E571C3A7B814}" presName="Image" presStyleLbl="fgImgPlace1" presStyleIdx="1" presStyleCnt="4" custScaleX="126135" custScaleY="117726" custLinFactNeighborX="5100" custLinFactNeighborY="1247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dgm:spPr>
    </dgm:pt>
    <dgm:pt modelId="{3CD539AF-B12F-417F-84C7-73FE430604BB}" type="pres">
      <dgm:prSet presAssocID="{535AF44D-BD42-457E-8D76-E571C3A7B814}" presName="Child2" presStyleLbl="revTx" presStyleIdx="1" presStyleCnt="4" custScaleX="234615" custScaleY="119716" custLinFactNeighborX="68858" custLinFactNeighborY="15239">
        <dgm:presLayoutVars>
          <dgm:chMax val="0"/>
          <dgm:chPref val="0"/>
          <dgm:bulletEnabled val="1"/>
        </dgm:presLayoutVars>
      </dgm:prSet>
      <dgm:spPr/>
    </dgm:pt>
    <dgm:pt modelId="{BDBED57D-813C-488D-A30A-CEC0503D257F}" type="pres">
      <dgm:prSet presAssocID="{1CE8E829-3263-4050-B4CC-A3F53C2C7D93}" presName="Image3" presStyleCnt="0"/>
      <dgm:spPr/>
    </dgm:pt>
    <dgm:pt modelId="{1BE795E2-A11F-468F-9754-C2BF3EF89960}" type="pres">
      <dgm:prSet presAssocID="{1CE8E829-3263-4050-B4CC-A3F53C2C7D93}" presName="Imag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54C759C5-C68A-4BA0-A500-435E0CBA7744}" type="pres">
      <dgm:prSet presAssocID="{1CE8E829-3263-4050-B4CC-A3F53C2C7D93}" presName="Child3" presStyleLbl="revTx" presStyleIdx="2" presStyleCnt="4" custScaleX="189836" custLinFactNeighborX="54148" custLinFactNeighborY="-14413">
        <dgm:presLayoutVars>
          <dgm:chMax val="0"/>
          <dgm:chPref val="0"/>
          <dgm:bulletEnabled val="1"/>
        </dgm:presLayoutVars>
      </dgm:prSet>
      <dgm:spPr/>
    </dgm:pt>
    <dgm:pt modelId="{894D3403-3484-4A68-A47C-00FFC223FC5F}" type="pres">
      <dgm:prSet presAssocID="{71C30049-561D-44CD-B225-2C696D1B7A91}" presName="Image4" presStyleCnt="0"/>
      <dgm:spPr/>
    </dgm:pt>
    <dgm:pt modelId="{4DBD9C9F-8947-4A60-8E4B-E3BEA78DB4C8}" type="pres">
      <dgm:prSet presAssocID="{71C30049-561D-44CD-B225-2C696D1B7A91}" presName="Imag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9489B3EA-1709-472A-B6E7-AD39C47636C5}" type="pres">
      <dgm:prSet presAssocID="{71C30049-561D-44CD-B225-2C696D1B7A91}" presName="Child4" presStyleLbl="revTx" presStyleIdx="3" presStyleCnt="4" custScaleX="237819" custLinFactNeighborX="76703" custLinFactNeighborY="-13253">
        <dgm:presLayoutVars>
          <dgm:chMax val="0"/>
          <dgm:chPref val="0"/>
          <dgm:bulletEnabled val="1"/>
        </dgm:presLayoutVars>
      </dgm:prSet>
      <dgm:spPr/>
    </dgm:pt>
  </dgm:ptLst>
  <dgm:cxnLst>
    <dgm:cxn modelId="{29E9E814-9E4F-4D71-9223-BB2251E73CEF}" srcId="{5FA71621-9E89-4BF3-95F7-168B888E36F6}" destId="{1CE8E829-3263-4050-B4CC-A3F53C2C7D93}" srcOrd="2" destOrd="0" parTransId="{D09CC5C6-4310-4674-8602-905A0A754491}" sibTransId="{B7EB61D6-BDFD-4933-B251-35E0755C2991}"/>
    <dgm:cxn modelId="{C3E5E216-6F0C-4DD5-8C77-F52F95B575E0}" type="presOf" srcId="{BBC7D8D5-6226-4386-B6A9-A14EE5B93F3E}" destId="{447533E1-0273-416C-B188-6F6DAC80C3FD}" srcOrd="0" destOrd="0" presId="urn:microsoft.com/office/officeart/2011/layout/RadialPictureList"/>
    <dgm:cxn modelId="{413C3A1E-D5E0-45F9-A6E8-BCB319349A57}" srcId="{06C31A91-0384-480F-B86A-9B311111FC8A}" destId="{5FA71621-9E89-4BF3-95F7-168B888E36F6}" srcOrd="0" destOrd="0" parTransId="{3D48AB21-25A1-41C1-BB9A-9CD0FD79516C}" sibTransId="{CAAB23CB-5880-430A-9763-ECCFE5F660B8}"/>
    <dgm:cxn modelId="{0F882C23-79F5-4C85-BA6B-9BE16B620FDB}" type="presOf" srcId="{71C30049-561D-44CD-B225-2C696D1B7A91}" destId="{9489B3EA-1709-472A-B6E7-AD39C47636C5}" srcOrd="0" destOrd="0" presId="urn:microsoft.com/office/officeart/2011/layout/RadialPictureList"/>
    <dgm:cxn modelId="{D097055C-5E8C-49BF-824E-FB7A66B11148}" type="presOf" srcId="{1CE8E829-3263-4050-B4CC-A3F53C2C7D93}" destId="{54C759C5-C68A-4BA0-A500-435E0CBA7744}" srcOrd="0" destOrd="0" presId="urn:microsoft.com/office/officeart/2011/layout/RadialPictureList"/>
    <dgm:cxn modelId="{D6049751-77B3-4B71-90BB-2E6C39B3C9F8}" type="presOf" srcId="{06C31A91-0384-480F-B86A-9B311111FC8A}" destId="{81896736-9065-4FB9-AFEB-B2DE4B4F5058}" srcOrd="0" destOrd="0" presId="urn:microsoft.com/office/officeart/2011/layout/RadialPictureList"/>
    <dgm:cxn modelId="{937BAC87-25FA-4658-8BDC-AD604A972CB7}" srcId="{5FA71621-9E89-4BF3-95F7-168B888E36F6}" destId="{BBC7D8D5-6226-4386-B6A9-A14EE5B93F3E}" srcOrd="0" destOrd="0" parTransId="{21AEA1DD-8474-4618-8463-7DA1ACAD67B0}" sibTransId="{78E8B7E6-9A92-4CE7-8CE2-7A05060AA78E}"/>
    <dgm:cxn modelId="{EFDFAE97-E88D-4952-AC6C-DB2C647D9BAF}" srcId="{5FA71621-9E89-4BF3-95F7-168B888E36F6}" destId="{71C30049-561D-44CD-B225-2C696D1B7A91}" srcOrd="3" destOrd="0" parTransId="{A9923C2A-51EA-4DBE-A51F-F063D0E8BE82}" sibTransId="{7F07CE4F-7C8D-4561-9BA4-168ACBC41C6D}"/>
    <dgm:cxn modelId="{550386A5-939E-4A0B-A0C7-070ADCA7F392}" type="presOf" srcId="{5FA71621-9E89-4BF3-95F7-168B888E36F6}" destId="{B4F2D737-C385-4D18-B045-D395FF7CC5A8}" srcOrd="0" destOrd="0" presId="urn:microsoft.com/office/officeart/2011/layout/RadialPictureList"/>
    <dgm:cxn modelId="{522606BB-9A1B-48D3-BA71-6C3A4CABC735}" srcId="{5FA71621-9E89-4BF3-95F7-168B888E36F6}" destId="{535AF44D-BD42-457E-8D76-E571C3A7B814}" srcOrd="1" destOrd="0" parTransId="{ED4833A2-74DE-4777-9DFA-33D5A4C2E793}" sibTransId="{6401F357-696A-4CE9-A072-C5EA82CEBEC2}"/>
    <dgm:cxn modelId="{B518E2E9-DFCE-4A03-9852-A6CEA3AA5736}" type="presOf" srcId="{535AF44D-BD42-457E-8D76-E571C3A7B814}" destId="{3CD539AF-B12F-417F-84C7-73FE430604BB}" srcOrd="0" destOrd="0" presId="urn:microsoft.com/office/officeart/2011/layout/RadialPictureList"/>
    <dgm:cxn modelId="{78237DC3-D018-494B-8A5C-BEFDD8532D3F}" type="presParOf" srcId="{81896736-9065-4FB9-AFEB-B2DE4B4F5058}" destId="{B4F2D737-C385-4D18-B045-D395FF7CC5A8}" srcOrd="0" destOrd="0" presId="urn:microsoft.com/office/officeart/2011/layout/RadialPictureList"/>
    <dgm:cxn modelId="{1CFE3082-A91D-4EC1-A18D-3870862545A3}" type="presParOf" srcId="{81896736-9065-4FB9-AFEB-B2DE4B4F5058}" destId="{C90D49BE-19A2-43E4-8EF6-132EE831B44B}" srcOrd="1" destOrd="0" presId="urn:microsoft.com/office/officeart/2011/layout/RadialPictureList"/>
    <dgm:cxn modelId="{D890CBFF-A038-4244-B59D-54D3B87223C5}" type="presParOf" srcId="{81896736-9065-4FB9-AFEB-B2DE4B4F5058}" destId="{E9C72F70-256B-4934-8C90-8B8FBFBA36A1}" srcOrd="2" destOrd="0" presId="urn:microsoft.com/office/officeart/2011/layout/RadialPictureList"/>
    <dgm:cxn modelId="{F3A418A8-B995-4C80-86CD-18494D632820}" type="presParOf" srcId="{81896736-9065-4FB9-AFEB-B2DE4B4F5058}" destId="{447533E1-0273-416C-B188-6F6DAC80C3FD}" srcOrd="3" destOrd="0" presId="urn:microsoft.com/office/officeart/2011/layout/RadialPictureList"/>
    <dgm:cxn modelId="{23577034-7F4A-4430-ADC9-9018C41F13F1}" type="presParOf" srcId="{81896736-9065-4FB9-AFEB-B2DE4B4F5058}" destId="{61DCEB73-1D0A-4C4D-80DC-1F0734BFBEDB}" srcOrd="4" destOrd="0" presId="urn:microsoft.com/office/officeart/2011/layout/RadialPictureList"/>
    <dgm:cxn modelId="{CA1EFE88-5660-4347-8E33-605BCBC93169}" type="presParOf" srcId="{61DCEB73-1D0A-4C4D-80DC-1F0734BFBEDB}" destId="{CB45DA53-A1EA-4279-8F92-049BC4FD429F}" srcOrd="0" destOrd="0" presId="urn:microsoft.com/office/officeart/2011/layout/RadialPictureList"/>
    <dgm:cxn modelId="{29935C18-D19D-4195-AB57-095EB8428830}" type="presParOf" srcId="{81896736-9065-4FB9-AFEB-B2DE4B4F5058}" destId="{3CD539AF-B12F-417F-84C7-73FE430604BB}" srcOrd="5" destOrd="0" presId="urn:microsoft.com/office/officeart/2011/layout/RadialPictureList"/>
    <dgm:cxn modelId="{39AE3EAD-9C35-4220-8467-40AA1F72AFEE}" type="presParOf" srcId="{81896736-9065-4FB9-AFEB-B2DE4B4F5058}" destId="{BDBED57D-813C-488D-A30A-CEC0503D257F}" srcOrd="6" destOrd="0" presId="urn:microsoft.com/office/officeart/2011/layout/RadialPictureList"/>
    <dgm:cxn modelId="{B30065E8-9070-4665-A84A-40E6E3AB0A85}" type="presParOf" srcId="{BDBED57D-813C-488D-A30A-CEC0503D257F}" destId="{1BE795E2-A11F-468F-9754-C2BF3EF89960}" srcOrd="0" destOrd="0" presId="urn:microsoft.com/office/officeart/2011/layout/RadialPictureList"/>
    <dgm:cxn modelId="{3968F36C-0582-4599-9EBF-48ECB4321ADC}" type="presParOf" srcId="{81896736-9065-4FB9-AFEB-B2DE4B4F5058}" destId="{54C759C5-C68A-4BA0-A500-435E0CBA7744}" srcOrd="7" destOrd="0" presId="urn:microsoft.com/office/officeart/2011/layout/RadialPictureList"/>
    <dgm:cxn modelId="{FC5F26F3-98B1-4C48-9594-AC38F6E920C1}" type="presParOf" srcId="{81896736-9065-4FB9-AFEB-B2DE4B4F5058}" destId="{894D3403-3484-4A68-A47C-00FFC223FC5F}" srcOrd="8" destOrd="0" presId="urn:microsoft.com/office/officeart/2011/layout/RadialPictureList"/>
    <dgm:cxn modelId="{1056D264-D343-4C5B-8852-50231BA0A089}" type="presParOf" srcId="{894D3403-3484-4A68-A47C-00FFC223FC5F}" destId="{4DBD9C9F-8947-4A60-8E4B-E3BEA78DB4C8}" srcOrd="0" destOrd="0" presId="urn:microsoft.com/office/officeart/2011/layout/RadialPictureList"/>
    <dgm:cxn modelId="{93F8D1A3-F7CB-4D8B-9E20-ADDE7C1A4B65}" type="presParOf" srcId="{81896736-9065-4FB9-AFEB-B2DE4B4F5058}" destId="{9489B3EA-1709-472A-B6E7-AD39C47636C5}" srcOrd="9" destOrd="0" presId="urn:microsoft.com/office/officeart/2011/layout/Radial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75FC62-73F4-44B6-B5D0-FC7E5F187D06}">
      <dsp:nvSpPr>
        <dsp:cNvPr id="0" name=""/>
        <dsp:cNvSpPr/>
      </dsp:nvSpPr>
      <dsp:spPr>
        <a:xfrm>
          <a:off x="5079938" y="1878"/>
          <a:ext cx="984374" cy="984374"/>
        </a:xfrm>
        <a:prstGeom prst="rect">
          <a:avLst/>
        </a:prstGeom>
        <a:solidFill>
          <a:srgbClr val="FDF1D3"/>
        </a:solidFill>
        <a:ln w="38100">
          <a:solidFill>
            <a:srgbClr val="FF0000"/>
          </a:solid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Sender wants to share information</a:t>
          </a:r>
          <a:endParaRPr lang="en-GB" sz="1400" kern="1200" dirty="0"/>
        </a:p>
      </dsp:txBody>
      <dsp:txXfrm>
        <a:off x="5079938" y="1878"/>
        <a:ext cx="984374" cy="984374"/>
      </dsp:txXfrm>
    </dsp:sp>
    <dsp:sp modelId="{B38A8E38-2ADB-4026-912C-EC4377090FC1}">
      <dsp:nvSpPr>
        <dsp:cNvPr id="0" name=""/>
        <dsp:cNvSpPr/>
      </dsp:nvSpPr>
      <dsp:spPr>
        <a:xfrm>
          <a:off x="1861374" y="93277"/>
          <a:ext cx="5482570" cy="5482570"/>
        </a:xfrm>
        <a:prstGeom prst="circularArrow">
          <a:avLst>
            <a:gd name="adj1" fmla="val 3501"/>
            <a:gd name="adj2" fmla="val 217103"/>
            <a:gd name="adj3" fmla="val 19268644"/>
            <a:gd name="adj4" fmla="val 18314252"/>
            <a:gd name="adj5" fmla="val 4085"/>
          </a:avLst>
        </a:prstGeom>
        <a:solidFill>
          <a:schemeClr val="accent6">
            <a:lumMod val="20000"/>
            <a:lumOff val="80000"/>
          </a:schemeClr>
        </a:solidFill>
        <a:ln w="28575"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30D94CD-6748-4CF9-9B20-E87F6AEA8F75}">
      <dsp:nvSpPr>
        <dsp:cNvPr id="0" name=""/>
        <dsp:cNvSpPr/>
      </dsp:nvSpPr>
      <dsp:spPr>
        <a:xfrm>
          <a:off x="6450970" y="1372910"/>
          <a:ext cx="984374" cy="984374"/>
        </a:xfrm>
        <a:prstGeom prst="rect">
          <a:avLst/>
        </a:prstGeom>
        <a:solidFill>
          <a:schemeClr val="accent2">
            <a:lumMod val="20000"/>
            <a:lumOff val="80000"/>
          </a:schemeClr>
        </a:solidFill>
        <a:ln w="28575">
          <a:solidFill>
            <a:schemeClr val="tx1"/>
          </a:solid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Sender converts thoughts into a message</a:t>
          </a:r>
        </a:p>
      </dsp:txBody>
      <dsp:txXfrm>
        <a:off x="6450970" y="1372910"/>
        <a:ext cx="984374" cy="984374"/>
      </dsp:txXfrm>
    </dsp:sp>
    <dsp:sp modelId="{D868A28E-378A-4CF3-8F9C-F3CC3FF47B67}">
      <dsp:nvSpPr>
        <dsp:cNvPr id="0" name=""/>
        <dsp:cNvSpPr/>
      </dsp:nvSpPr>
      <dsp:spPr>
        <a:xfrm>
          <a:off x="1861374" y="93277"/>
          <a:ext cx="5482570" cy="5482570"/>
        </a:xfrm>
        <a:prstGeom prst="circularArrow">
          <a:avLst>
            <a:gd name="adj1" fmla="val 3501"/>
            <a:gd name="adj2" fmla="val 217103"/>
            <a:gd name="adj3" fmla="val 236655"/>
            <a:gd name="adj4" fmla="val 20948437"/>
            <a:gd name="adj5" fmla="val 4085"/>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7E60CB2-C3DE-49B9-A2E8-5E476FE40F0A}">
      <dsp:nvSpPr>
        <dsp:cNvPr id="0" name=""/>
        <dsp:cNvSpPr/>
      </dsp:nvSpPr>
      <dsp:spPr>
        <a:xfrm>
          <a:off x="6408405" y="3167975"/>
          <a:ext cx="1069502" cy="1272106"/>
        </a:xfrm>
        <a:prstGeom prst="rect">
          <a:avLst/>
        </a:prstGeom>
        <a:solidFill>
          <a:schemeClr val="accent1">
            <a:lumMod val="20000"/>
            <a:lumOff val="80000"/>
          </a:schemeClr>
        </a:solidFill>
        <a:ln w="28575">
          <a:solidFill>
            <a:schemeClr val="tx1"/>
          </a:solid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Sender chooses a way to send the message – the channel used</a:t>
          </a:r>
          <a:endParaRPr lang="en-GB" sz="1400" kern="1200" dirty="0"/>
        </a:p>
      </dsp:txBody>
      <dsp:txXfrm>
        <a:off x="6408405" y="3167975"/>
        <a:ext cx="1069502" cy="1272106"/>
      </dsp:txXfrm>
    </dsp:sp>
    <dsp:sp modelId="{96C0AB7D-5D4D-4E64-9285-E169D875EC87}">
      <dsp:nvSpPr>
        <dsp:cNvPr id="0" name=""/>
        <dsp:cNvSpPr/>
      </dsp:nvSpPr>
      <dsp:spPr>
        <a:xfrm>
          <a:off x="1861374" y="93277"/>
          <a:ext cx="5482570" cy="5482570"/>
        </a:xfrm>
        <a:prstGeom prst="circularArrow">
          <a:avLst>
            <a:gd name="adj1" fmla="val 3501"/>
            <a:gd name="adj2" fmla="val 217103"/>
            <a:gd name="adj3" fmla="val 3068644"/>
            <a:gd name="adj4" fmla="val 2359671"/>
            <a:gd name="adj5" fmla="val 4085"/>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E1BBDC13-44AA-474C-9DFE-882989A60453}">
      <dsp:nvSpPr>
        <dsp:cNvPr id="0" name=""/>
        <dsp:cNvSpPr/>
      </dsp:nvSpPr>
      <dsp:spPr>
        <a:xfrm>
          <a:off x="5079938" y="4682873"/>
          <a:ext cx="984374" cy="984374"/>
        </a:xfrm>
        <a:prstGeom prst="rect">
          <a:avLst/>
        </a:prstGeom>
        <a:solidFill>
          <a:schemeClr val="bg2">
            <a:lumMod val="90000"/>
          </a:schemeClr>
        </a:solidFill>
        <a:ln w="28575">
          <a:solidFill>
            <a:schemeClr val="tx1"/>
          </a:solid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Message is interpreted</a:t>
          </a:r>
        </a:p>
      </dsp:txBody>
      <dsp:txXfrm>
        <a:off x="5079938" y="4682873"/>
        <a:ext cx="984374" cy="984374"/>
      </dsp:txXfrm>
    </dsp:sp>
    <dsp:sp modelId="{B0C0312E-5DDA-4E2A-9FEB-08075F00087F}">
      <dsp:nvSpPr>
        <dsp:cNvPr id="0" name=""/>
        <dsp:cNvSpPr/>
      </dsp:nvSpPr>
      <dsp:spPr>
        <a:xfrm>
          <a:off x="1861374" y="93277"/>
          <a:ext cx="5482570" cy="5482570"/>
        </a:xfrm>
        <a:prstGeom prst="circularArrow">
          <a:avLst>
            <a:gd name="adj1" fmla="val 3501"/>
            <a:gd name="adj2" fmla="val 217103"/>
            <a:gd name="adj3" fmla="val 5834459"/>
            <a:gd name="adj4" fmla="val 4748437"/>
            <a:gd name="adj5" fmla="val 4085"/>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E9871F5-311E-42D6-8C85-C9569D0F16FE}">
      <dsp:nvSpPr>
        <dsp:cNvPr id="0" name=""/>
        <dsp:cNvSpPr/>
      </dsp:nvSpPr>
      <dsp:spPr>
        <a:xfrm>
          <a:off x="3141006" y="4682873"/>
          <a:ext cx="984374" cy="984374"/>
        </a:xfrm>
        <a:prstGeom prst="rect">
          <a:avLst/>
        </a:prstGeom>
        <a:solidFill>
          <a:srgbClr val="FDF1D3"/>
        </a:solidFill>
        <a:ln w="38100">
          <a:solidFill>
            <a:srgbClr val="FF0000"/>
          </a:solid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Receiver wants to send feedback</a:t>
          </a:r>
          <a:endParaRPr lang="en-GB" sz="1400" kern="1200" dirty="0"/>
        </a:p>
      </dsp:txBody>
      <dsp:txXfrm>
        <a:off x="3141006" y="4682873"/>
        <a:ext cx="984374" cy="984374"/>
      </dsp:txXfrm>
    </dsp:sp>
    <dsp:sp modelId="{62982C9C-D664-4DA0-92A1-D28CB733E566}">
      <dsp:nvSpPr>
        <dsp:cNvPr id="0" name=""/>
        <dsp:cNvSpPr/>
      </dsp:nvSpPr>
      <dsp:spPr>
        <a:xfrm>
          <a:off x="1861374" y="93277"/>
          <a:ext cx="5482570" cy="5482570"/>
        </a:xfrm>
        <a:prstGeom prst="circularArrow">
          <a:avLst>
            <a:gd name="adj1" fmla="val 3501"/>
            <a:gd name="adj2" fmla="val 217103"/>
            <a:gd name="adj3" fmla="val 8468644"/>
            <a:gd name="adj4" fmla="val 7514252"/>
            <a:gd name="adj5" fmla="val 4085"/>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929D087-8F3C-44D9-9A22-2B9F4967E728}">
      <dsp:nvSpPr>
        <dsp:cNvPr id="0" name=""/>
        <dsp:cNvSpPr/>
      </dsp:nvSpPr>
      <dsp:spPr>
        <a:xfrm>
          <a:off x="1769974" y="3311841"/>
          <a:ext cx="984374" cy="984374"/>
        </a:xfrm>
        <a:prstGeom prst="rect">
          <a:avLst/>
        </a:prstGeom>
        <a:solidFill>
          <a:schemeClr val="accent2">
            <a:lumMod val="20000"/>
            <a:lumOff val="80000"/>
          </a:schemeClr>
        </a:solidFill>
        <a:ln w="28575">
          <a:solidFill>
            <a:schemeClr val="tx1"/>
          </a:solid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Receiver converts thoughts into a message</a:t>
          </a:r>
        </a:p>
      </dsp:txBody>
      <dsp:txXfrm>
        <a:off x="1769974" y="3311841"/>
        <a:ext cx="984374" cy="984374"/>
      </dsp:txXfrm>
    </dsp:sp>
    <dsp:sp modelId="{2B261EDC-777A-4232-8DDB-85119BED8C66}">
      <dsp:nvSpPr>
        <dsp:cNvPr id="0" name=""/>
        <dsp:cNvSpPr/>
      </dsp:nvSpPr>
      <dsp:spPr>
        <a:xfrm>
          <a:off x="1861374" y="93277"/>
          <a:ext cx="5482570" cy="5482570"/>
        </a:xfrm>
        <a:prstGeom prst="circularArrow">
          <a:avLst>
            <a:gd name="adj1" fmla="val 3501"/>
            <a:gd name="adj2" fmla="val 217103"/>
            <a:gd name="adj3" fmla="val 11057267"/>
            <a:gd name="adj4" fmla="val 10148437"/>
            <a:gd name="adj5" fmla="val 4085"/>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B76337A-AEC2-44CE-A0D8-97800BEF0167}">
      <dsp:nvSpPr>
        <dsp:cNvPr id="0" name=""/>
        <dsp:cNvSpPr/>
      </dsp:nvSpPr>
      <dsp:spPr>
        <a:xfrm>
          <a:off x="1727563" y="1244094"/>
          <a:ext cx="1069197" cy="1242004"/>
        </a:xfrm>
        <a:prstGeom prst="rect">
          <a:avLst/>
        </a:prstGeom>
        <a:solidFill>
          <a:schemeClr val="accent1">
            <a:lumMod val="20000"/>
            <a:lumOff val="80000"/>
          </a:schemeClr>
        </a:solidFill>
        <a:ln w="28575">
          <a:solidFill>
            <a:schemeClr val="tx1"/>
          </a:solid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Receiver chooses a way to send the message – the channel used</a:t>
          </a:r>
        </a:p>
      </dsp:txBody>
      <dsp:txXfrm>
        <a:off x="1727563" y="1244094"/>
        <a:ext cx="1069197" cy="1242004"/>
      </dsp:txXfrm>
    </dsp:sp>
    <dsp:sp modelId="{79D4323E-F846-434B-8598-A1B5968EB521}">
      <dsp:nvSpPr>
        <dsp:cNvPr id="0" name=""/>
        <dsp:cNvSpPr/>
      </dsp:nvSpPr>
      <dsp:spPr>
        <a:xfrm>
          <a:off x="1861374" y="93277"/>
          <a:ext cx="5482570" cy="5482570"/>
        </a:xfrm>
        <a:prstGeom prst="circularArrow">
          <a:avLst>
            <a:gd name="adj1" fmla="val 3501"/>
            <a:gd name="adj2" fmla="val 217103"/>
            <a:gd name="adj3" fmla="val 13868644"/>
            <a:gd name="adj4" fmla="val 13133349"/>
            <a:gd name="adj5" fmla="val 4085"/>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5BC0ACF3-F2F8-4A4D-9D3F-8541D0960CD1}">
      <dsp:nvSpPr>
        <dsp:cNvPr id="0" name=""/>
        <dsp:cNvSpPr/>
      </dsp:nvSpPr>
      <dsp:spPr>
        <a:xfrm>
          <a:off x="3141006" y="1878"/>
          <a:ext cx="984374" cy="984374"/>
        </a:xfrm>
        <a:prstGeom prst="rect">
          <a:avLst/>
        </a:prstGeom>
        <a:solidFill>
          <a:schemeClr val="bg2">
            <a:lumMod val="90000"/>
          </a:schemeClr>
        </a:solidFill>
        <a:ln w="28575">
          <a:solidFill>
            <a:schemeClr val="tx1"/>
          </a:solid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GB" sz="1400" b="1" kern="1200" dirty="0"/>
        </a:p>
        <a:p>
          <a:pPr marL="0" lvl="0" indent="0" algn="ctr" defTabSz="622300">
            <a:lnSpc>
              <a:spcPct val="90000"/>
            </a:lnSpc>
            <a:spcBef>
              <a:spcPct val="0"/>
            </a:spcBef>
            <a:spcAft>
              <a:spcPct val="35000"/>
            </a:spcAft>
            <a:buNone/>
          </a:pPr>
          <a:r>
            <a:rPr lang="en-GB" sz="1400" b="1" kern="1200" dirty="0"/>
            <a:t>Message is interpreted</a:t>
          </a:r>
        </a:p>
        <a:p>
          <a:pPr marL="0" lvl="0" indent="0" algn="ctr" defTabSz="622300">
            <a:lnSpc>
              <a:spcPct val="90000"/>
            </a:lnSpc>
            <a:spcBef>
              <a:spcPct val="0"/>
            </a:spcBef>
            <a:spcAft>
              <a:spcPct val="35000"/>
            </a:spcAft>
            <a:buNone/>
          </a:pPr>
          <a:endParaRPr lang="en-GB" sz="1400" b="1" kern="1200" dirty="0"/>
        </a:p>
      </dsp:txBody>
      <dsp:txXfrm>
        <a:off x="3141006" y="1878"/>
        <a:ext cx="984374" cy="984374"/>
      </dsp:txXfrm>
    </dsp:sp>
    <dsp:sp modelId="{6A0E22E5-6101-45F5-A118-B4C5D5FF5075}">
      <dsp:nvSpPr>
        <dsp:cNvPr id="0" name=""/>
        <dsp:cNvSpPr/>
      </dsp:nvSpPr>
      <dsp:spPr>
        <a:xfrm>
          <a:off x="1861374" y="93277"/>
          <a:ext cx="5482570" cy="5482570"/>
        </a:xfrm>
        <a:prstGeom prst="circularArrow">
          <a:avLst>
            <a:gd name="adj1" fmla="val 3501"/>
            <a:gd name="adj2" fmla="val 217103"/>
            <a:gd name="adj3" fmla="val 16634459"/>
            <a:gd name="adj4" fmla="val 15548437"/>
            <a:gd name="adj5" fmla="val 4085"/>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F2D737-C385-4D18-B045-D395FF7CC5A8}">
      <dsp:nvSpPr>
        <dsp:cNvPr id="0" name=""/>
        <dsp:cNvSpPr/>
      </dsp:nvSpPr>
      <dsp:spPr>
        <a:xfrm>
          <a:off x="2380018" y="1876715"/>
          <a:ext cx="2819688" cy="191445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b="1" kern="1200" dirty="0"/>
            <a:t>Barriers to communication</a:t>
          </a:r>
        </a:p>
      </dsp:txBody>
      <dsp:txXfrm>
        <a:off x="2792952" y="2157081"/>
        <a:ext cx="1993820" cy="1353725"/>
      </dsp:txXfrm>
    </dsp:sp>
    <dsp:sp modelId="{C90D49BE-19A2-43E4-8EF6-132EE831B44B}">
      <dsp:nvSpPr>
        <dsp:cNvPr id="0" name=""/>
        <dsp:cNvSpPr/>
      </dsp:nvSpPr>
      <dsp:spPr>
        <a:xfrm>
          <a:off x="1283130" y="227409"/>
          <a:ext cx="4975054" cy="5186003"/>
        </a:xfrm>
        <a:prstGeom prst="blockArc">
          <a:avLst>
            <a:gd name="adj1" fmla="val 16509444"/>
            <a:gd name="adj2" fmla="val 5088054"/>
            <a:gd name="adj3" fmla="val 52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C72F70-256B-4934-8C90-8B8FBFBA36A1}">
      <dsp:nvSpPr>
        <dsp:cNvPr id="0" name=""/>
        <dsp:cNvSpPr/>
      </dsp:nvSpPr>
      <dsp:spPr>
        <a:xfrm>
          <a:off x="4462113" y="108502"/>
          <a:ext cx="1124545" cy="115299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7533E1-0273-416C-B188-6F6DAC80C3FD}">
      <dsp:nvSpPr>
        <dsp:cNvPr id="0" name=""/>
        <dsp:cNvSpPr/>
      </dsp:nvSpPr>
      <dsp:spPr>
        <a:xfrm>
          <a:off x="5815911" y="-23849"/>
          <a:ext cx="5004161" cy="1409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en-GB" sz="2000" b="1" kern="1200" dirty="0"/>
            <a:t>Situation</a:t>
          </a:r>
          <a:r>
            <a:rPr lang="en-GB" sz="1600" b="1" kern="1200" dirty="0"/>
            <a:t> </a:t>
          </a:r>
          <a:r>
            <a:rPr lang="en-GB" sz="1600" b="0" kern="1200" dirty="0"/>
            <a:t>due to noise, distance </a:t>
          </a:r>
          <a:r>
            <a:rPr lang="en-GB" sz="1600" b="0" kern="1200" dirty="0">
              <a:solidFill>
                <a:schemeClr val="tx1"/>
              </a:solidFill>
            </a:rPr>
            <a:t>and the way a message is sent or when you cannot understand what is being said </a:t>
          </a:r>
          <a:r>
            <a:rPr lang="en-GB" sz="1600" b="0" kern="1200" dirty="0"/>
            <a:t>e.g. messages are muffled - everyone is wearing personal protective equipment or masks or the technology used is not available or breaks down so the message is lost. </a:t>
          </a:r>
        </a:p>
      </dsp:txBody>
      <dsp:txXfrm>
        <a:off x="5815911" y="-23849"/>
        <a:ext cx="5004161" cy="1409236"/>
      </dsp:txXfrm>
    </dsp:sp>
    <dsp:sp modelId="{CB45DA53-A1EA-4279-8F92-049BC4FD429F}">
      <dsp:nvSpPr>
        <dsp:cNvPr id="0" name=""/>
        <dsp:cNvSpPr/>
      </dsp:nvSpPr>
      <dsp:spPr>
        <a:xfrm>
          <a:off x="5234616" y="1303058"/>
          <a:ext cx="1668229" cy="1556688"/>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D539AF-B12F-417F-84C7-73FE430604BB}">
      <dsp:nvSpPr>
        <dsp:cNvPr id="0" name=""/>
        <dsp:cNvSpPr/>
      </dsp:nvSpPr>
      <dsp:spPr>
        <a:xfrm>
          <a:off x="6787127" y="1347359"/>
          <a:ext cx="4153713" cy="1532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en-GB" sz="2000" b="1" kern="1200" dirty="0"/>
            <a:t>Physical</a:t>
          </a:r>
          <a:r>
            <a:rPr lang="en-GB" sz="1600" b="1" kern="1200" dirty="0"/>
            <a:t> </a:t>
          </a:r>
          <a:r>
            <a:rPr lang="en-GB" sz="1600" b="0" kern="1200" dirty="0"/>
            <a:t>because of a functional difficulty such as moving the mouth, palate, tongue, vocal chords or breathing in a coordinated way or ability to show facial expressions.  Even a lack of gestures can make communication harder at times. </a:t>
          </a:r>
        </a:p>
      </dsp:txBody>
      <dsp:txXfrm>
        <a:off x="6787127" y="1347359"/>
        <a:ext cx="4153713" cy="1532373"/>
      </dsp:txXfrm>
    </dsp:sp>
    <dsp:sp modelId="{1BE795E2-A11F-468F-9754-C2BF3EF89960}">
      <dsp:nvSpPr>
        <dsp:cNvPr id="0" name=""/>
        <dsp:cNvSpPr/>
      </dsp:nvSpPr>
      <dsp:spPr>
        <a:xfrm>
          <a:off x="5334919" y="3065981"/>
          <a:ext cx="1322574" cy="132229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C759C5-C68A-4BA0-A500-435E0CBA7744}">
      <dsp:nvSpPr>
        <dsp:cNvPr id="0" name=""/>
        <dsp:cNvSpPr/>
      </dsp:nvSpPr>
      <dsp:spPr>
        <a:xfrm>
          <a:off x="6923088" y="2902921"/>
          <a:ext cx="3360929" cy="1280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en-GB" sz="2000" b="1" kern="1200" dirty="0"/>
            <a:t>Sensory</a:t>
          </a:r>
          <a:r>
            <a:rPr lang="en-GB" sz="1600" b="1" kern="1200" dirty="0"/>
            <a:t> </a:t>
          </a:r>
          <a:r>
            <a:rPr lang="en-GB" sz="1600" b="0" kern="1200" dirty="0"/>
            <a:t>due to deafness, a hearing impairment or lack of feeling around the face or other parts of the body that are needed for communication.  </a:t>
          </a:r>
        </a:p>
      </dsp:txBody>
      <dsp:txXfrm>
        <a:off x="6923088" y="2902921"/>
        <a:ext cx="3360929" cy="1280007"/>
      </dsp:txXfrm>
    </dsp:sp>
    <dsp:sp modelId="{4DBD9C9F-8947-4A60-8E4B-E3BEA78DB4C8}">
      <dsp:nvSpPr>
        <dsp:cNvPr id="0" name=""/>
        <dsp:cNvSpPr/>
      </dsp:nvSpPr>
      <dsp:spPr>
        <a:xfrm>
          <a:off x="4363099" y="4340349"/>
          <a:ext cx="1322574" cy="132229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89B3EA-1709-472A-B6E7-AD39C47636C5}">
      <dsp:nvSpPr>
        <dsp:cNvPr id="0" name=""/>
        <dsp:cNvSpPr/>
      </dsp:nvSpPr>
      <dsp:spPr>
        <a:xfrm>
          <a:off x="5924386" y="4197776"/>
          <a:ext cx="4210438" cy="1280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en-GB" sz="2000" b="1" kern="1200" dirty="0"/>
            <a:t>Cognitive</a:t>
          </a:r>
          <a:r>
            <a:rPr lang="en-GB" sz="1600" b="1" kern="1200" dirty="0"/>
            <a:t> </a:t>
          </a:r>
          <a:r>
            <a:rPr lang="en-GB" sz="1600" b="0" kern="1200" dirty="0"/>
            <a:t>due to intellectual ability, brain damage, psychological, emotional or memory difficulties or limited knowledge or understanding of the language spoken or written</a:t>
          </a:r>
        </a:p>
      </dsp:txBody>
      <dsp:txXfrm>
        <a:off x="5924386" y="4197776"/>
        <a:ext cx="4210438" cy="1280007"/>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0A7815-72F6-4533-99B5-9CF311A0423D}" type="datetimeFigureOut">
              <a:rPr lang="en-GB" smtClean="0"/>
              <a:t>26/01/2022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7C7823-FA6C-4AFE-A962-F04849768C0F}" type="slidenum">
              <a:rPr lang="en-GB" smtClean="0"/>
              <a:t>‹#›</a:t>
            </a:fld>
            <a:endParaRPr lang="en-GB"/>
          </a:p>
        </p:txBody>
      </p:sp>
    </p:spTree>
    <p:extLst>
      <p:ext uri="{BB962C8B-B14F-4D97-AF65-F5344CB8AC3E}">
        <p14:creationId xmlns:p14="http://schemas.microsoft.com/office/powerpoint/2010/main" val="206928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www.youtube.com/watch?v=SWoravHhsUU" TargetMode="External"/><Relationship Id="rId13" Type="http://schemas.openxmlformats.org/officeDocument/2006/relationships/hyperlink" Target="https://thiscatdoesnotexist.com/" TargetMode="External"/><Relationship Id="rId3" Type="http://schemas.openxmlformats.org/officeDocument/2006/relationships/hyperlink" Target="https://en.wikipedia.org/wiki/Generative_adversarial_network" TargetMode="External"/><Relationship Id="rId7" Type="http://schemas.openxmlformats.org/officeDocument/2006/relationships/hyperlink" Target="https://www.youtube.com/watch?v=dCKbRCUyop8" TargetMode="External"/><Relationship Id="rId12" Type="http://schemas.openxmlformats.org/officeDocument/2006/relationships/hyperlink" Target="https://thisartworkdoesnotexist.com/" TargetMode="External"/><Relationship Id="rId2" Type="http://schemas.openxmlformats.org/officeDocument/2006/relationships/slide" Target="../slides/slide19.xml"/><Relationship Id="rId16" Type="http://schemas.openxmlformats.org/officeDocument/2006/relationships/hyperlink" Target="https://lucidrains.github.io/" TargetMode="External"/><Relationship Id="rId1" Type="http://schemas.openxmlformats.org/officeDocument/2006/relationships/notesMaster" Target="../notesMasters/notesMaster1.xml"/><Relationship Id="rId6" Type="http://schemas.openxmlformats.org/officeDocument/2006/relationships/hyperlink" Target="https://www.youtube.com/watch?v=u8qPvzk0AfY" TargetMode="External"/><Relationship Id="rId11" Type="http://schemas.openxmlformats.org/officeDocument/2006/relationships/hyperlink" Target="https://github.com/lucidrains/lightweight-gan" TargetMode="External"/><Relationship Id="rId5" Type="http://schemas.openxmlformats.org/officeDocument/2006/relationships/hyperlink" Target="https://research.nvidia.com/person/tero-karras" TargetMode="External"/><Relationship Id="rId15" Type="http://schemas.openxmlformats.org/officeDocument/2006/relationships/hyperlink" Target="https://thischemicaldoesnotexist.com/" TargetMode="External"/><Relationship Id="rId10" Type="http://schemas.openxmlformats.org/officeDocument/2006/relationships/hyperlink" Target="https://github.com/lucidrains/stylegan2-pytorch" TargetMode="External"/><Relationship Id="rId4" Type="http://schemas.openxmlformats.org/officeDocument/2006/relationships/hyperlink" Target="https://arxiv.org/abs/1912.04958" TargetMode="External"/><Relationship Id="rId9" Type="http://schemas.openxmlformats.org/officeDocument/2006/relationships/hyperlink" Target="https://github.com/NVlabs/stylegan2" TargetMode="External"/><Relationship Id="rId14" Type="http://schemas.openxmlformats.org/officeDocument/2006/relationships/hyperlink" Target="https://thishorsedoesnotexist.com/"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www.youtube.com/watch?v=SWoravHhsUU" TargetMode="External"/><Relationship Id="rId13" Type="http://schemas.openxmlformats.org/officeDocument/2006/relationships/hyperlink" Target="https://thiscatdoesnotexist.com/" TargetMode="External"/><Relationship Id="rId3" Type="http://schemas.openxmlformats.org/officeDocument/2006/relationships/hyperlink" Target="https://en.wikipedia.org/wiki/Generative_adversarial_network" TargetMode="External"/><Relationship Id="rId7" Type="http://schemas.openxmlformats.org/officeDocument/2006/relationships/hyperlink" Target="https://www.youtube.com/watch?v=dCKbRCUyop8" TargetMode="External"/><Relationship Id="rId12" Type="http://schemas.openxmlformats.org/officeDocument/2006/relationships/hyperlink" Target="https://thisartworkdoesnotexist.com/" TargetMode="External"/><Relationship Id="rId2" Type="http://schemas.openxmlformats.org/officeDocument/2006/relationships/slide" Target="../slides/slide25.xml"/><Relationship Id="rId16" Type="http://schemas.openxmlformats.org/officeDocument/2006/relationships/hyperlink" Target="https://lucidrains.github.io/" TargetMode="External"/><Relationship Id="rId1" Type="http://schemas.openxmlformats.org/officeDocument/2006/relationships/notesMaster" Target="../notesMasters/notesMaster1.xml"/><Relationship Id="rId6" Type="http://schemas.openxmlformats.org/officeDocument/2006/relationships/hyperlink" Target="https://www.youtube.com/watch?v=u8qPvzk0AfY" TargetMode="External"/><Relationship Id="rId11" Type="http://schemas.openxmlformats.org/officeDocument/2006/relationships/hyperlink" Target="https://github.com/lucidrains/lightweight-gan" TargetMode="External"/><Relationship Id="rId5" Type="http://schemas.openxmlformats.org/officeDocument/2006/relationships/hyperlink" Target="https://research.nvidia.com/person/tero-karras" TargetMode="External"/><Relationship Id="rId15" Type="http://schemas.openxmlformats.org/officeDocument/2006/relationships/hyperlink" Target="https://thischemicaldoesnotexist.com/" TargetMode="External"/><Relationship Id="rId10" Type="http://schemas.openxmlformats.org/officeDocument/2006/relationships/hyperlink" Target="https://github.com/lucidrains/stylegan2-pytorch" TargetMode="External"/><Relationship Id="rId4" Type="http://schemas.openxmlformats.org/officeDocument/2006/relationships/hyperlink" Target="https://arxiv.org/abs/1912.04958" TargetMode="External"/><Relationship Id="rId9" Type="http://schemas.openxmlformats.org/officeDocument/2006/relationships/hyperlink" Target="https://github.com/NVlabs/stylegan2" TargetMode="External"/><Relationship Id="rId14" Type="http://schemas.openxmlformats.org/officeDocument/2006/relationships/hyperlink" Target="https://thishorsedoesnotexist.com/"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www.youtube.com/watch?v=SWoravHhsUU" TargetMode="External"/><Relationship Id="rId13" Type="http://schemas.openxmlformats.org/officeDocument/2006/relationships/hyperlink" Target="https://thiscatdoesnotexist.com/" TargetMode="External"/><Relationship Id="rId3" Type="http://schemas.openxmlformats.org/officeDocument/2006/relationships/hyperlink" Target="https://en.wikipedia.org/wiki/Generative_adversarial_network" TargetMode="External"/><Relationship Id="rId7" Type="http://schemas.openxmlformats.org/officeDocument/2006/relationships/hyperlink" Target="https://www.youtube.com/watch?v=dCKbRCUyop8" TargetMode="External"/><Relationship Id="rId12" Type="http://schemas.openxmlformats.org/officeDocument/2006/relationships/hyperlink" Target="https://thisartworkdoesnotexist.com/" TargetMode="External"/><Relationship Id="rId2" Type="http://schemas.openxmlformats.org/officeDocument/2006/relationships/slide" Target="../slides/slide31.xml"/><Relationship Id="rId16" Type="http://schemas.openxmlformats.org/officeDocument/2006/relationships/hyperlink" Target="https://lucidrains.github.io/" TargetMode="External"/><Relationship Id="rId1" Type="http://schemas.openxmlformats.org/officeDocument/2006/relationships/notesMaster" Target="../notesMasters/notesMaster1.xml"/><Relationship Id="rId6" Type="http://schemas.openxmlformats.org/officeDocument/2006/relationships/hyperlink" Target="https://www.youtube.com/watch?v=u8qPvzk0AfY" TargetMode="External"/><Relationship Id="rId11" Type="http://schemas.openxmlformats.org/officeDocument/2006/relationships/hyperlink" Target="https://github.com/lucidrains/lightweight-gan" TargetMode="External"/><Relationship Id="rId5" Type="http://schemas.openxmlformats.org/officeDocument/2006/relationships/hyperlink" Target="https://research.nvidia.com/person/tero-karras" TargetMode="External"/><Relationship Id="rId15" Type="http://schemas.openxmlformats.org/officeDocument/2006/relationships/hyperlink" Target="https://thischemicaldoesnotexist.com/" TargetMode="External"/><Relationship Id="rId10" Type="http://schemas.openxmlformats.org/officeDocument/2006/relationships/hyperlink" Target="https://github.com/lucidrains/stylegan2-pytorch" TargetMode="External"/><Relationship Id="rId4" Type="http://schemas.openxmlformats.org/officeDocument/2006/relationships/hyperlink" Target="https://arxiv.org/abs/1912.04958" TargetMode="External"/><Relationship Id="rId9" Type="http://schemas.openxmlformats.org/officeDocument/2006/relationships/hyperlink" Target="https://github.com/NVlabs/stylegan2" TargetMode="External"/><Relationship Id="rId14" Type="http://schemas.openxmlformats.org/officeDocument/2006/relationships/hyperlink" Target="https://thishorsedoesnotexist.com/"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www.youtube.com/watch?v=SWoravHhsUU" TargetMode="External"/><Relationship Id="rId13" Type="http://schemas.openxmlformats.org/officeDocument/2006/relationships/hyperlink" Target="https://thiscatdoesnotexist.com/" TargetMode="External"/><Relationship Id="rId3" Type="http://schemas.openxmlformats.org/officeDocument/2006/relationships/hyperlink" Target="https://en.wikipedia.org/wiki/Generative_adversarial_network" TargetMode="External"/><Relationship Id="rId7" Type="http://schemas.openxmlformats.org/officeDocument/2006/relationships/hyperlink" Target="https://www.youtube.com/watch?v=dCKbRCUyop8" TargetMode="External"/><Relationship Id="rId12" Type="http://schemas.openxmlformats.org/officeDocument/2006/relationships/hyperlink" Target="https://thisartworkdoesnotexist.com/" TargetMode="External"/><Relationship Id="rId2" Type="http://schemas.openxmlformats.org/officeDocument/2006/relationships/slide" Target="../slides/slide35.xml"/><Relationship Id="rId16" Type="http://schemas.openxmlformats.org/officeDocument/2006/relationships/hyperlink" Target="https://lucidrains.github.io/" TargetMode="External"/><Relationship Id="rId1" Type="http://schemas.openxmlformats.org/officeDocument/2006/relationships/notesMaster" Target="../notesMasters/notesMaster1.xml"/><Relationship Id="rId6" Type="http://schemas.openxmlformats.org/officeDocument/2006/relationships/hyperlink" Target="https://www.youtube.com/watch?v=u8qPvzk0AfY" TargetMode="External"/><Relationship Id="rId11" Type="http://schemas.openxmlformats.org/officeDocument/2006/relationships/hyperlink" Target="https://github.com/lucidrains/lightweight-gan" TargetMode="External"/><Relationship Id="rId5" Type="http://schemas.openxmlformats.org/officeDocument/2006/relationships/hyperlink" Target="https://research.nvidia.com/person/tero-karras" TargetMode="External"/><Relationship Id="rId15" Type="http://schemas.openxmlformats.org/officeDocument/2006/relationships/hyperlink" Target="https://thischemicaldoesnotexist.com/" TargetMode="External"/><Relationship Id="rId10" Type="http://schemas.openxmlformats.org/officeDocument/2006/relationships/hyperlink" Target="https://github.com/lucidrains/stylegan2-pytorch" TargetMode="External"/><Relationship Id="rId4" Type="http://schemas.openxmlformats.org/officeDocument/2006/relationships/hyperlink" Target="https://arxiv.org/abs/1912.04958" TargetMode="External"/><Relationship Id="rId9" Type="http://schemas.openxmlformats.org/officeDocument/2006/relationships/hyperlink" Target="https://github.com/NVlabs/stylegan2" TargetMode="External"/><Relationship Id="rId14" Type="http://schemas.openxmlformats.org/officeDocument/2006/relationships/hyperlink" Target="https://thishorsedoesnotexist.com/"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7C7823-FA6C-4AFE-A962-F04849768C0F}" type="slidenum">
              <a:rPr lang="en-GB" smtClean="0"/>
              <a:t>1</a:t>
            </a:fld>
            <a:endParaRPr lang="en-GB" dirty="0"/>
          </a:p>
        </p:txBody>
      </p:sp>
    </p:spTree>
    <p:extLst>
      <p:ext uri="{BB962C8B-B14F-4D97-AF65-F5344CB8AC3E}">
        <p14:creationId xmlns:p14="http://schemas.microsoft.com/office/powerpoint/2010/main" val="2979178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7C7823-FA6C-4AFE-A962-F04849768C0F}" type="slidenum">
              <a:rPr lang="en-GB" smtClean="0"/>
              <a:t>14</a:t>
            </a:fld>
            <a:endParaRPr lang="en-GB"/>
          </a:p>
        </p:txBody>
      </p:sp>
    </p:spTree>
    <p:extLst>
      <p:ext uri="{BB962C8B-B14F-4D97-AF65-F5344CB8AC3E}">
        <p14:creationId xmlns:p14="http://schemas.microsoft.com/office/powerpoint/2010/main" val="248033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https://www.nursingtimes.net/clinical-archive/assessment-skills/communication-5-effective-listening-and-observation-skills-12-03-2018/ </a:t>
            </a:r>
          </a:p>
        </p:txBody>
      </p:sp>
      <p:sp>
        <p:nvSpPr>
          <p:cNvPr id="4" name="Slide Number Placeholder 3"/>
          <p:cNvSpPr>
            <a:spLocks noGrp="1"/>
          </p:cNvSpPr>
          <p:nvPr>
            <p:ph type="sldNum" sz="quarter" idx="5"/>
          </p:nvPr>
        </p:nvSpPr>
        <p:spPr/>
        <p:txBody>
          <a:bodyPr/>
          <a:lstStyle/>
          <a:p>
            <a:fld id="{E87C7823-FA6C-4AFE-A962-F04849768C0F}" type="slidenum">
              <a:rPr lang="en-GB" smtClean="0"/>
              <a:t>16</a:t>
            </a:fld>
            <a:endParaRPr lang="en-GB"/>
          </a:p>
        </p:txBody>
      </p:sp>
    </p:spTree>
    <p:extLst>
      <p:ext uri="{BB962C8B-B14F-4D97-AF65-F5344CB8AC3E}">
        <p14:creationId xmlns:p14="http://schemas.microsoft.com/office/powerpoint/2010/main" val="1342159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7C7823-FA6C-4AFE-A962-F04849768C0F}" type="slidenum">
              <a:rPr lang="en-GB" smtClean="0"/>
              <a:t>17</a:t>
            </a:fld>
            <a:endParaRPr lang="en-GB"/>
          </a:p>
        </p:txBody>
      </p:sp>
    </p:spTree>
    <p:extLst>
      <p:ext uri="{BB962C8B-B14F-4D97-AF65-F5344CB8AC3E}">
        <p14:creationId xmlns:p14="http://schemas.microsoft.com/office/powerpoint/2010/main" val="2503638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7C7823-FA6C-4AFE-A962-F04849768C0F}" type="slidenum">
              <a:rPr lang="en-GB" smtClean="0"/>
              <a:t>18</a:t>
            </a:fld>
            <a:endParaRPr lang="en-GB"/>
          </a:p>
        </p:txBody>
      </p:sp>
    </p:spTree>
    <p:extLst>
      <p:ext uri="{BB962C8B-B14F-4D97-AF65-F5344CB8AC3E}">
        <p14:creationId xmlns:p14="http://schemas.microsoft.com/office/powerpoint/2010/main" val="2564969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Imagined by a GAN (</a:t>
            </a:r>
            <a:r>
              <a:rPr lang="en-GB" sz="1200" b="0" i="0" u="none" strike="noStrike" kern="1200" dirty="0">
                <a:solidFill>
                  <a:schemeClr val="tx1"/>
                </a:solidFill>
                <a:effectLst/>
                <a:latin typeface="+mn-lt"/>
                <a:ea typeface="+mn-ea"/>
                <a:cs typeface="+mn-cs"/>
                <a:hlinkClick r:id="rId3"/>
              </a:rPr>
              <a:t>generative adversarial network)</a:t>
            </a:r>
            <a:endParaRPr lang="en-GB" sz="1200" b="0" i="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hlinkClick r:id="rId4"/>
              </a:rPr>
              <a:t>StyleGAN2</a:t>
            </a:r>
            <a:r>
              <a:rPr lang="en-GB" sz="1200" b="0" i="0" kern="1200" dirty="0">
                <a:solidFill>
                  <a:schemeClr val="tx1"/>
                </a:solidFill>
                <a:effectLst/>
                <a:latin typeface="+mn-lt"/>
                <a:ea typeface="+mn-ea"/>
                <a:cs typeface="+mn-cs"/>
              </a:rPr>
              <a:t> (Dec 2019) - </a:t>
            </a:r>
            <a:r>
              <a:rPr lang="en-GB" sz="1200" b="0" i="0" u="none" strike="noStrike" kern="1200" dirty="0" err="1">
                <a:solidFill>
                  <a:schemeClr val="tx1"/>
                </a:solidFill>
                <a:effectLst/>
                <a:latin typeface="+mn-lt"/>
                <a:ea typeface="+mn-ea"/>
                <a:cs typeface="+mn-cs"/>
                <a:hlinkClick r:id="rId5"/>
              </a:rPr>
              <a:t>Karras</a:t>
            </a:r>
            <a:r>
              <a:rPr lang="en-GB" sz="1200" b="0" i="0" kern="1200" dirty="0">
                <a:solidFill>
                  <a:schemeClr val="tx1"/>
                </a:solidFill>
                <a:effectLst/>
                <a:latin typeface="+mn-lt"/>
                <a:ea typeface="+mn-ea"/>
                <a:cs typeface="+mn-cs"/>
              </a:rPr>
              <a:t> et al. and Nvidia</a:t>
            </a:r>
          </a:p>
          <a:p>
            <a:r>
              <a:rPr lang="en-GB" sz="1200" b="0" i="0" kern="1200" dirty="0">
                <a:solidFill>
                  <a:schemeClr val="tx1"/>
                </a:solidFill>
                <a:effectLst/>
                <a:latin typeface="+mn-lt"/>
                <a:ea typeface="+mn-ea"/>
                <a:cs typeface="+mn-cs"/>
              </a:rPr>
              <a:t>Don't panic. Learn how it works </a:t>
            </a:r>
            <a:r>
              <a:rPr lang="en-GB" sz="1200" b="0" i="0" u="none" strike="noStrike" kern="1200" dirty="0">
                <a:solidFill>
                  <a:schemeClr val="tx1"/>
                </a:solidFill>
                <a:effectLst/>
                <a:latin typeface="+mn-lt"/>
                <a:ea typeface="+mn-ea"/>
                <a:cs typeface="+mn-cs"/>
                <a:hlinkClick r:id="rId6"/>
              </a:rPr>
              <a:t>[1]</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7"/>
              </a:rPr>
              <a:t>[2]</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8"/>
              </a:rPr>
              <a:t>[3]</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Code for training your own </a:t>
            </a:r>
            <a:r>
              <a:rPr lang="en-GB" sz="1200" b="0" i="0" u="none" strike="noStrike" kern="1200" dirty="0">
                <a:solidFill>
                  <a:schemeClr val="tx1"/>
                </a:solidFill>
                <a:effectLst/>
                <a:latin typeface="+mn-lt"/>
                <a:ea typeface="+mn-ea"/>
                <a:cs typeface="+mn-cs"/>
                <a:hlinkClick r:id="rId9"/>
              </a:rPr>
              <a:t>[original]</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10"/>
              </a:rPr>
              <a:t>[simple]</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11"/>
              </a:rPr>
              <a:t>[light]</a:t>
            </a:r>
            <a:endParaRPr lang="en-GB" sz="1200" b="0" i="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hlinkClick r:id="rId12"/>
              </a:rPr>
              <a:t>Art</a:t>
            </a:r>
            <a:r>
              <a:rPr lang="en-GB" sz="1200" b="0" i="0" kern="1200" dirty="0">
                <a:solidFill>
                  <a:schemeClr val="tx1"/>
                </a:solidFill>
                <a:effectLst/>
                <a:latin typeface="+mn-lt"/>
                <a:ea typeface="+mn-ea"/>
                <a:cs typeface="+mn-cs"/>
              </a:rPr>
              <a:t> • </a:t>
            </a:r>
            <a:r>
              <a:rPr lang="en-GB" sz="1200" b="0" i="0" u="none" strike="noStrike" kern="1200" dirty="0">
                <a:solidFill>
                  <a:schemeClr val="tx1"/>
                </a:solidFill>
                <a:effectLst/>
                <a:latin typeface="+mn-lt"/>
                <a:ea typeface="+mn-ea"/>
                <a:cs typeface="+mn-cs"/>
                <a:hlinkClick r:id="rId13"/>
              </a:rPr>
              <a:t>Cats</a:t>
            </a:r>
            <a:r>
              <a:rPr lang="en-GB" sz="1200" b="0" i="0" kern="1200" dirty="0">
                <a:solidFill>
                  <a:schemeClr val="tx1"/>
                </a:solidFill>
                <a:effectLst/>
                <a:latin typeface="+mn-lt"/>
                <a:ea typeface="+mn-ea"/>
                <a:cs typeface="+mn-cs"/>
              </a:rPr>
              <a:t> • </a:t>
            </a:r>
            <a:r>
              <a:rPr lang="en-GB" sz="1200" b="0" i="0" u="none" strike="noStrike" kern="1200" dirty="0">
                <a:solidFill>
                  <a:schemeClr val="tx1"/>
                </a:solidFill>
                <a:effectLst/>
                <a:latin typeface="+mn-lt"/>
                <a:ea typeface="+mn-ea"/>
                <a:cs typeface="+mn-cs"/>
                <a:hlinkClick r:id="rId14"/>
              </a:rPr>
              <a:t>Horses</a:t>
            </a:r>
            <a:r>
              <a:rPr lang="en-GB" sz="1200" b="0" i="0" kern="1200" dirty="0">
                <a:solidFill>
                  <a:schemeClr val="tx1"/>
                </a:solidFill>
                <a:effectLst/>
                <a:latin typeface="+mn-lt"/>
                <a:ea typeface="+mn-ea"/>
                <a:cs typeface="+mn-cs"/>
              </a:rPr>
              <a:t> • </a:t>
            </a:r>
            <a:r>
              <a:rPr lang="en-GB" sz="1200" b="0" i="0" u="none" strike="noStrike" kern="1200" dirty="0">
                <a:solidFill>
                  <a:schemeClr val="tx1"/>
                </a:solidFill>
                <a:effectLst/>
                <a:latin typeface="+mn-lt"/>
                <a:ea typeface="+mn-ea"/>
                <a:cs typeface="+mn-cs"/>
                <a:hlinkClick r:id="rId15"/>
              </a:rPr>
              <a:t>Chemicals</a:t>
            </a:r>
            <a:r>
              <a:rPr lang="en-GB" sz="1200" b="0" i="0" kern="1200" dirty="0">
                <a:solidFill>
                  <a:schemeClr val="tx1"/>
                </a:solidFill>
                <a:effectLst/>
                <a:latin typeface="+mn-lt"/>
                <a:ea typeface="+mn-ea"/>
                <a:cs typeface="+mn-cs"/>
              </a:rPr>
              <a:t> • </a:t>
            </a:r>
            <a:r>
              <a:rPr lang="en-GB" sz="1200" b="0" i="0" u="none" strike="noStrike" kern="1200" dirty="0">
                <a:solidFill>
                  <a:schemeClr val="tx1"/>
                </a:solidFill>
                <a:effectLst/>
                <a:latin typeface="+mn-lt"/>
                <a:ea typeface="+mn-ea"/>
                <a:cs typeface="+mn-cs"/>
                <a:hlinkClick r:id="rId16"/>
              </a:rPr>
              <a:t>Contact me</a:t>
            </a:r>
            <a:endParaRPr lang="en-GB" sz="1200" b="0" i="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Another</a:t>
            </a: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87C7823-FA6C-4AFE-A962-F04849768C0F}" type="slidenum">
              <a:rPr lang="en-GB" smtClean="0"/>
              <a:t>19</a:t>
            </a:fld>
            <a:endParaRPr lang="en-GB"/>
          </a:p>
        </p:txBody>
      </p:sp>
    </p:spTree>
    <p:extLst>
      <p:ext uri="{BB962C8B-B14F-4D97-AF65-F5344CB8AC3E}">
        <p14:creationId xmlns:p14="http://schemas.microsoft.com/office/powerpoint/2010/main" val="3055758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err="1">
                <a:solidFill>
                  <a:schemeClr val="tx1"/>
                </a:solidFill>
                <a:effectLst/>
                <a:latin typeface="+mn-lt"/>
                <a:ea typeface="+mn-ea"/>
                <a:cs typeface="+mn-cs"/>
              </a:rPr>
              <a:t>Vidatak</a:t>
            </a:r>
            <a:r>
              <a:rPr lang="en-GB" sz="1200" b="0" i="0" kern="1200" dirty="0">
                <a:solidFill>
                  <a:schemeClr val="tx1"/>
                </a:solidFill>
                <a:effectLst/>
                <a:latin typeface="+mn-lt"/>
                <a:ea typeface="+mn-ea"/>
                <a:cs typeface="+mn-cs"/>
              </a:rPr>
              <a:t> EZ Board</a:t>
            </a:r>
          </a:p>
          <a:p>
            <a:r>
              <a:rPr lang="en-GB" sz="1200" b="0" i="0" kern="1200" dirty="0">
                <a:solidFill>
                  <a:schemeClr val="tx1"/>
                </a:solidFill>
                <a:effectLst/>
                <a:latin typeface="+mn-lt"/>
                <a:ea typeface="+mn-ea"/>
                <a:cs typeface="+mn-cs"/>
              </a:rPr>
              <a:t>EZ Board </a:t>
            </a:r>
            <a:r>
              <a:rPr lang="en-GB" sz="1200" b="0" i="0" kern="1200" dirty="0" err="1">
                <a:solidFill>
                  <a:schemeClr val="tx1"/>
                </a:solidFill>
                <a:effectLst/>
                <a:latin typeface="+mn-lt"/>
                <a:ea typeface="+mn-ea"/>
                <a:cs typeface="+mn-cs"/>
              </a:rPr>
              <a:t>Vidatak</a:t>
            </a:r>
            <a:r>
              <a:rPr lang="en-GB" sz="1200" b="0" i="0" kern="1200" dirty="0">
                <a:solidFill>
                  <a:schemeClr val="tx1"/>
                </a:solidFill>
                <a:effectLst/>
                <a:latin typeface="+mn-lt"/>
                <a:ea typeface="+mn-ea"/>
                <a:cs typeface="+mn-cs"/>
              </a:rPr>
              <a:t> Patient Communication Board, Picture Board   £50</a:t>
            </a:r>
          </a:p>
          <a:p>
            <a:r>
              <a:rPr lang="en-GB" sz="1200" b="0" i="0" kern="1200" dirty="0">
                <a:solidFill>
                  <a:schemeClr val="tx1"/>
                </a:solidFill>
                <a:effectLst/>
                <a:latin typeface="+mn-lt"/>
                <a:ea typeface="+mn-ea"/>
                <a:cs typeface="+mn-cs"/>
              </a:rPr>
              <a:t>https://www.ninelife.uk/products/ez-board-vidatak-patient-communication-board-picture-board?gclid=CjwKCAjw-sqKBhBjEiwAVaQ9a4eqr6p-ZOWsP39l1N7zY7lDP_SKe-kM0tXrTdLYvJxsLICJRbK8fhoC5foQAvD_BwE  </a:t>
            </a:r>
          </a:p>
          <a:p>
            <a:endParaRPr lang="en-GB" dirty="0"/>
          </a:p>
        </p:txBody>
      </p:sp>
      <p:sp>
        <p:nvSpPr>
          <p:cNvPr id="4" name="Slide Number Placeholder 3"/>
          <p:cNvSpPr>
            <a:spLocks noGrp="1"/>
          </p:cNvSpPr>
          <p:nvPr>
            <p:ph type="sldNum" sz="quarter" idx="5"/>
          </p:nvPr>
        </p:nvSpPr>
        <p:spPr/>
        <p:txBody>
          <a:bodyPr/>
          <a:lstStyle/>
          <a:p>
            <a:fld id="{E87C7823-FA6C-4AFE-A962-F04849768C0F}" type="slidenum">
              <a:rPr lang="en-GB" smtClean="0"/>
              <a:t>22</a:t>
            </a:fld>
            <a:endParaRPr lang="en-GB"/>
          </a:p>
        </p:txBody>
      </p:sp>
    </p:spTree>
    <p:extLst>
      <p:ext uri="{BB962C8B-B14F-4D97-AF65-F5344CB8AC3E}">
        <p14:creationId xmlns:p14="http://schemas.microsoft.com/office/powerpoint/2010/main" val="4198657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7C7823-FA6C-4AFE-A962-F04849768C0F}" type="slidenum">
              <a:rPr lang="en-GB" smtClean="0"/>
              <a:t>23</a:t>
            </a:fld>
            <a:endParaRPr lang="en-GB"/>
          </a:p>
        </p:txBody>
      </p:sp>
    </p:spTree>
    <p:extLst>
      <p:ext uri="{BB962C8B-B14F-4D97-AF65-F5344CB8AC3E}">
        <p14:creationId xmlns:p14="http://schemas.microsoft.com/office/powerpoint/2010/main" val="1532300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7C7823-FA6C-4AFE-A962-F04849768C0F}" type="slidenum">
              <a:rPr lang="en-GB" smtClean="0"/>
              <a:t>24</a:t>
            </a:fld>
            <a:endParaRPr lang="en-GB"/>
          </a:p>
        </p:txBody>
      </p:sp>
    </p:spTree>
    <p:extLst>
      <p:ext uri="{BB962C8B-B14F-4D97-AF65-F5344CB8AC3E}">
        <p14:creationId xmlns:p14="http://schemas.microsoft.com/office/powerpoint/2010/main" val="1158012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Imagined by a GAN (</a:t>
            </a:r>
            <a:r>
              <a:rPr lang="en-GB" sz="1200" b="0" i="0" u="none" strike="noStrike" kern="1200" dirty="0">
                <a:solidFill>
                  <a:schemeClr val="tx1"/>
                </a:solidFill>
                <a:effectLst/>
                <a:latin typeface="+mn-lt"/>
                <a:ea typeface="+mn-ea"/>
                <a:cs typeface="+mn-cs"/>
                <a:hlinkClick r:id="rId3"/>
              </a:rPr>
              <a:t>generative adversarial network)</a:t>
            </a:r>
            <a:endParaRPr lang="en-GB" sz="1200" b="0" i="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hlinkClick r:id="rId4"/>
              </a:rPr>
              <a:t>StyleGAN2</a:t>
            </a:r>
            <a:r>
              <a:rPr lang="en-GB" sz="1200" b="0" i="0" kern="1200" dirty="0">
                <a:solidFill>
                  <a:schemeClr val="tx1"/>
                </a:solidFill>
                <a:effectLst/>
                <a:latin typeface="+mn-lt"/>
                <a:ea typeface="+mn-ea"/>
                <a:cs typeface="+mn-cs"/>
              </a:rPr>
              <a:t> (Dec 2019) - </a:t>
            </a:r>
            <a:r>
              <a:rPr lang="en-GB" sz="1200" b="0" i="0" u="none" strike="noStrike" kern="1200" dirty="0" err="1">
                <a:solidFill>
                  <a:schemeClr val="tx1"/>
                </a:solidFill>
                <a:effectLst/>
                <a:latin typeface="+mn-lt"/>
                <a:ea typeface="+mn-ea"/>
                <a:cs typeface="+mn-cs"/>
                <a:hlinkClick r:id="rId5"/>
              </a:rPr>
              <a:t>Karras</a:t>
            </a:r>
            <a:r>
              <a:rPr lang="en-GB" sz="1200" b="0" i="0" kern="1200" dirty="0">
                <a:solidFill>
                  <a:schemeClr val="tx1"/>
                </a:solidFill>
                <a:effectLst/>
                <a:latin typeface="+mn-lt"/>
                <a:ea typeface="+mn-ea"/>
                <a:cs typeface="+mn-cs"/>
              </a:rPr>
              <a:t> et al. and Nvidia</a:t>
            </a:r>
          </a:p>
          <a:p>
            <a:r>
              <a:rPr lang="en-GB" sz="1200" b="0" i="0" kern="1200" dirty="0">
                <a:solidFill>
                  <a:schemeClr val="tx1"/>
                </a:solidFill>
                <a:effectLst/>
                <a:latin typeface="+mn-lt"/>
                <a:ea typeface="+mn-ea"/>
                <a:cs typeface="+mn-cs"/>
              </a:rPr>
              <a:t>Don't panic. Learn how it works </a:t>
            </a:r>
            <a:r>
              <a:rPr lang="en-GB" sz="1200" b="0" i="0" u="none" strike="noStrike" kern="1200" dirty="0">
                <a:solidFill>
                  <a:schemeClr val="tx1"/>
                </a:solidFill>
                <a:effectLst/>
                <a:latin typeface="+mn-lt"/>
                <a:ea typeface="+mn-ea"/>
                <a:cs typeface="+mn-cs"/>
                <a:hlinkClick r:id="rId6"/>
              </a:rPr>
              <a:t>[1]</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7"/>
              </a:rPr>
              <a:t>[2]</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8"/>
              </a:rPr>
              <a:t>[3]</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Code for training your own </a:t>
            </a:r>
            <a:r>
              <a:rPr lang="en-GB" sz="1200" b="0" i="0" u="none" strike="noStrike" kern="1200" dirty="0">
                <a:solidFill>
                  <a:schemeClr val="tx1"/>
                </a:solidFill>
                <a:effectLst/>
                <a:latin typeface="+mn-lt"/>
                <a:ea typeface="+mn-ea"/>
                <a:cs typeface="+mn-cs"/>
                <a:hlinkClick r:id="rId9"/>
              </a:rPr>
              <a:t>[original]</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10"/>
              </a:rPr>
              <a:t>[simple]</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11"/>
              </a:rPr>
              <a:t>[light]</a:t>
            </a:r>
            <a:endParaRPr lang="en-GB" sz="1200" b="0" i="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hlinkClick r:id="rId12"/>
              </a:rPr>
              <a:t>Art</a:t>
            </a:r>
            <a:r>
              <a:rPr lang="en-GB" sz="1200" b="0" i="0" kern="1200" dirty="0">
                <a:solidFill>
                  <a:schemeClr val="tx1"/>
                </a:solidFill>
                <a:effectLst/>
                <a:latin typeface="+mn-lt"/>
                <a:ea typeface="+mn-ea"/>
                <a:cs typeface="+mn-cs"/>
              </a:rPr>
              <a:t> • </a:t>
            </a:r>
            <a:r>
              <a:rPr lang="en-GB" sz="1200" b="0" i="0" u="none" strike="noStrike" kern="1200" dirty="0">
                <a:solidFill>
                  <a:schemeClr val="tx1"/>
                </a:solidFill>
                <a:effectLst/>
                <a:latin typeface="+mn-lt"/>
                <a:ea typeface="+mn-ea"/>
                <a:cs typeface="+mn-cs"/>
                <a:hlinkClick r:id="rId13"/>
              </a:rPr>
              <a:t>Cats</a:t>
            </a:r>
            <a:r>
              <a:rPr lang="en-GB" sz="1200" b="0" i="0" kern="1200" dirty="0">
                <a:solidFill>
                  <a:schemeClr val="tx1"/>
                </a:solidFill>
                <a:effectLst/>
                <a:latin typeface="+mn-lt"/>
                <a:ea typeface="+mn-ea"/>
                <a:cs typeface="+mn-cs"/>
              </a:rPr>
              <a:t> • </a:t>
            </a:r>
            <a:r>
              <a:rPr lang="en-GB" sz="1200" b="0" i="0" u="none" strike="noStrike" kern="1200" dirty="0">
                <a:solidFill>
                  <a:schemeClr val="tx1"/>
                </a:solidFill>
                <a:effectLst/>
                <a:latin typeface="+mn-lt"/>
                <a:ea typeface="+mn-ea"/>
                <a:cs typeface="+mn-cs"/>
                <a:hlinkClick r:id="rId14"/>
              </a:rPr>
              <a:t>Horses</a:t>
            </a:r>
            <a:r>
              <a:rPr lang="en-GB" sz="1200" b="0" i="0" kern="1200" dirty="0">
                <a:solidFill>
                  <a:schemeClr val="tx1"/>
                </a:solidFill>
                <a:effectLst/>
                <a:latin typeface="+mn-lt"/>
                <a:ea typeface="+mn-ea"/>
                <a:cs typeface="+mn-cs"/>
              </a:rPr>
              <a:t> • </a:t>
            </a:r>
            <a:r>
              <a:rPr lang="en-GB" sz="1200" b="0" i="0" u="none" strike="noStrike" kern="1200" dirty="0">
                <a:solidFill>
                  <a:schemeClr val="tx1"/>
                </a:solidFill>
                <a:effectLst/>
                <a:latin typeface="+mn-lt"/>
                <a:ea typeface="+mn-ea"/>
                <a:cs typeface="+mn-cs"/>
                <a:hlinkClick r:id="rId15"/>
              </a:rPr>
              <a:t>Chemicals</a:t>
            </a:r>
            <a:r>
              <a:rPr lang="en-GB" sz="1200" b="0" i="0" kern="1200" dirty="0">
                <a:solidFill>
                  <a:schemeClr val="tx1"/>
                </a:solidFill>
                <a:effectLst/>
                <a:latin typeface="+mn-lt"/>
                <a:ea typeface="+mn-ea"/>
                <a:cs typeface="+mn-cs"/>
              </a:rPr>
              <a:t> • </a:t>
            </a:r>
            <a:r>
              <a:rPr lang="en-GB" sz="1200" b="0" i="0" u="none" strike="noStrike" kern="1200" dirty="0">
                <a:solidFill>
                  <a:schemeClr val="tx1"/>
                </a:solidFill>
                <a:effectLst/>
                <a:latin typeface="+mn-lt"/>
                <a:ea typeface="+mn-ea"/>
                <a:cs typeface="+mn-cs"/>
                <a:hlinkClick r:id="rId16"/>
              </a:rPr>
              <a:t>Contact me</a:t>
            </a:r>
            <a:endParaRPr lang="en-GB" sz="1200" b="0" i="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Another</a:t>
            </a: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87C7823-FA6C-4AFE-A962-F04849768C0F}" type="slidenum">
              <a:rPr lang="en-GB" smtClean="0"/>
              <a:t>25</a:t>
            </a:fld>
            <a:endParaRPr lang="en-GB"/>
          </a:p>
        </p:txBody>
      </p:sp>
    </p:spTree>
    <p:extLst>
      <p:ext uri="{BB962C8B-B14F-4D97-AF65-F5344CB8AC3E}">
        <p14:creationId xmlns:p14="http://schemas.microsoft.com/office/powerpoint/2010/main" val="1382513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7C7823-FA6C-4AFE-A962-F04849768C0F}" type="slidenum">
              <a:rPr lang="en-GB" smtClean="0"/>
              <a:t>29</a:t>
            </a:fld>
            <a:endParaRPr lang="en-GB"/>
          </a:p>
        </p:txBody>
      </p:sp>
    </p:spTree>
    <p:extLst>
      <p:ext uri="{BB962C8B-B14F-4D97-AF65-F5344CB8AC3E}">
        <p14:creationId xmlns:p14="http://schemas.microsoft.com/office/powerpoint/2010/main" val="1381192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7C7823-FA6C-4AFE-A962-F04849768C0F}" type="slidenum">
              <a:rPr lang="en-GB" smtClean="0"/>
              <a:t>4</a:t>
            </a:fld>
            <a:endParaRPr lang="en-GB" dirty="0"/>
          </a:p>
        </p:txBody>
      </p:sp>
    </p:spTree>
    <p:extLst>
      <p:ext uri="{BB962C8B-B14F-4D97-AF65-F5344CB8AC3E}">
        <p14:creationId xmlns:p14="http://schemas.microsoft.com/office/powerpoint/2010/main" val="2082312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7C7823-FA6C-4AFE-A962-F04849768C0F}" type="slidenum">
              <a:rPr lang="en-GB" smtClean="0"/>
              <a:t>30</a:t>
            </a:fld>
            <a:endParaRPr lang="en-GB"/>
          </a:p>
        </p:txBody>
      </p:sp>
    </p:spTree>
    <p:extLst>
      <p:ext uri="{BB962C8B-B14F-4D97-AF65-F5344CB8AC3E}">
        <p14:creationId xmlns:p14="http://schemas.microsoft.com/office/powerpoint/2010/main" val="1359697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Imagined by a GAN (</a:t>
            </a:r>
            <a:r>
              <a:rPr lang="en-GB" sz="1200" b="0" i="0" u="none" strike="noStrike" kern="1200" dirty="0">
                <a:solidFill>
                  <a:schemeClr val="tx1"/>
                </a:solidFill>
                <a:effectLst/>
                <a:latin typeface="+mn-lt"/>
                <a:ea typeface="+mn-ea"/>
                <a:cs typeface="+mn-cs"/>
                <a:hlinkClick r:id="rId3"/>
              </a:rPr>
              <a:t>generative adversarial network)</a:t>
            </a:r>
            <a:endParaRPr lang="en-GB" sz="1200" b="0" i="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hlinkClick r:id="rId4"/>
              </a:rPr>
              <a:t>StyleGAN2</a:t>
            </a:r>
            <a:r>
              <a:rPr lang="en-GB" sz="1200" b="0" i="0" kern="1200" dirty="0">
                <a:solidFill>
                  <a:schemeClr val="tx1"/>
                </a:solidFill>
                <a:effectLst/>
                <a:latin typeface="+mn-lt"/>
                <a:ea typeface="+mn-ea"/>
                <a:cs typeface="+mn-cs"/>
              </a:rPr>
              <a:t> (Dec 2019) - </a:t>
            </a:r>
            <a:r>
              <a:rPr lang="en-GB" sz="1200" b="0" i="0" u="none" strike="noStrike" kern="1200" dirty="0" err="1">
                <a:solidFill>
                  <a:schemeClr val="tx1"/>
                </a:solidFill>
                <a:effectLst/>
                <a:latin typeface="+mn-lt"/>
                <a:ea typeface="+mn-ea"/>
                <a:cs typeface="+mn-cs"/>
                <a:hlinkClick r:id="rId5"/>
              </a:rPr>
              <a:t>Karras</a:t>
            </a:r>
            <a:r>
              <a:rPr lang="en-GB" sz="1200" b="0" i="0" kern="1200" dirty="0">
                <a:solidFill>
                  <a:schemeClr val="tx1"/>
                </a:solidFill>
                <a:effectLst/>
                <a:latin typeface="+mn-lt"/>
                <a:ea typeface="+mn-ea"/>
                <a:cs typeface="+mn-cs"/>
              </a:rPr>
              <a:t> et al. and Nvidia</a:t>
            </a:r>
          </a:p>
          <a:p>
            <a:r>
              <a:rPr lang="en-GB" sz="1200" b="0" i="0" kern="1200" dirty="0">
                <a:solidFill>
                  <a:schemeClr val="tx1"/>
                </a:solidFill>
                <a:effectLst/>
                <a:latin typeface="+mn-lt"/>
                <a:ea typeface="+mn-ea"/>
                <a:cs typeface="+mn-cs"/>
              </a:rPr>
              <a:t>Don't panic. Learn how it works </a:t>
            </a:r>
            <a:r>
              <a:rPr lang="en-GB" sz="1200" b="0" i="0" u="none" strike="noStrike" kern="1200" dirty="0">
                <a:solidFill>
                  <a:schemeClr val="tx1"/>
                </a:solidFill>
                <a:effectLst/>
                <a:latin typeface="+mn-lt"/>
                <a:ea typeface="+mn-ea"/>
                <a:cs typeface="+mn-cs"/>
                <a:hlinkClick r:id="rId6"/>
              </a:rPr>
              <a:t>[1]</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7"/>
              </a:rPr>
              <a:t>[2]</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8"/>
              </a:rPr>
              <a:t>[3]</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Code for training your own </a:t>
            </a:r>
            <a:r>
              <a:rPr lang="en-GB" sz="1200" b="0" i="0" u="none" strike="noStrike" kern="1200" dirty="0">
                <a:solidFill>
                  <a:schemeClr val="tx1"/>
                </a:solidFill>
                <a:effectLst/>
                <a:latin typeface="+mn-lt"/>
                <a:ea typeface="+mn-ea"/>
                <a:cs typeface="+mn-cs"/>
                <a:hlinkClick r:id="rId9"/>
              </a:rPr>
              <a:t>[original]</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10"/>
              </a:rPr>
              <a:t>[simple]</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11"/>
              </a:rPr>
              <a:t>[light]</a:t>
            </a:r>
            <a:endParaRPr lang="en-GB" sz="1200" b="0" i="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hlinkClick r:id="rId12"/>
              </a:rPr>
              <a:t>Art</a:t>
            </a:r>
            <a:r>
              <a:rPr lang="en-GB" sz="1200" b="0" i="0" kern="1200" dirty="0">
                <a:solidFill>
                  <a:schemeClr val="tx1"/>
                </a:solidFill>
                <a:effectLst/>
                <a:latin typeface="+mn-lt"/>
                <a:ea typeface="+mn-ea"/>
                <a:cs typeface="+mn-cs"/>
              </a:rPr>
              <a:t> • </a:t>
            </a:r>
            <a:r>
              <a:rPr lang="en-GB" sz="1200" b="0" i="0" u="none" strike="noStrike" kern="1200" dirty="0">
                <a:solidFill>
                  <a:schemeClr val="tx1"/>
                </a:solidFill>
                <a:effectLst/>
                <a:latin typeface="+mn-lt"/>
                <a:ea typeface="+mn-ea"/>
                <a:cs typeface="+mn-cs"/>
                <a:hlinkClick r:id="rId13"/>
              </a:rPr>
              <a:t>Cats</a:t>
            </a:r>
            <a:r>
              <a:rPr lang="en-GB" sz="1200" b="0" i="0" kern="1200" dirty="0">
                <a:solidFill>
                  <a:schemeClr val="tx1"/>
                </a:solidFill>
                <a:effectLst/>
                <a:latin typeface="+mn-lt"/>
                <a:ea typeface="+mn-ea"/>
                <a:cs typeface="+mn-cs"/>
              </a:rPr>
              <a:t> • </a:t>
            </a:r>
            <a:r>
              <a:rPr lang="en-GB" sz="1200" b="0" i="0" u="none" strike="noStrike" kern="1200" dirty="0">
                <a:solidFill>
                  <a:schemeClr val="tx1"/>
                </a:solidFill>
                <a:effectLst/>
                <a:latin typeface="+mn-lt"/>
                <a:ea typeface="+mn-ea"/>
                <a:cs typeface="+mn-cs"/>
                <a:hlinkClick r:id="rId14"/>
              </a:rPr>
              <a:t>Horses</a:t>
            </a:r>
            <a:r>
              <a:rPr lang="en-GB" sz="1200" b="0" i="0" kern="1200" dirty="0">
                <a:solidFill>
                  <a:schemeClr val="tx1"/>
                </a:solidFill>
                <a:effectLst/>
                <a:latin typeface="+mn-lt"/>
                <a:ea typeface="+mn-ea"/>
                <a:cs typeface="+mn-cs"/>
              </a:rPr>
              <a:t> • </a:t>
            </a:r>
            <a:r>
              <a:rPr lang="en-GB" sz="1200" b="0" i="0" u="none" strike="noStrike" kern="1200" dirty="0">
                <a:solidFill>
                  <a:schemeClr val="tx1"/>
                </a:solidFill>
                <a:effectLst/>
                <a:latin typeface="+mn-lt"/>
                <a:ea typeface="+mn-ea"/>
                <a:cs typeface="+mn-cs"/>
                <a:hlinkClick r:id="rId15"/>
              </a:rPr>
              <a:t>Chemicals</a:t>
            </a:r>
            <a:r>
              <a:rPr lang="en-GB" sz="1200" b="0" i="0" kern="1200" dirty="0">
                <a:solidFill>
                  <a:schemeClr val="tx1"/>
                </a:solidFill>
                <a:effectLst/>
                <a:latin typeface="+mn-lt"/>
                <a:ea typeface="+mn-ea"/>
                <a:cs typeface="+mn-cs"/>
              </a:rPr>
              <a:t> • </a:t>
            </a:r>
            <a:r>
              <a:rPr lang="en-GB" sz="1200" b="0" i="0" u="none" strike="noStrike" kern="1200" dirty="0">
                <a:solidFill>
                  <a:schemeClr val="tx1"/>
                </a:solidFill>
                <a:effectLst/>
                <a:latin typeface="+mn-lt"/>
                <a:ea typeface="+mn-ea"/>
                <a:cs typeface="+mn-cs"/>
                <a:hlinkClick r:id="rId16"/>
              </a:rPr>
              <a:t>Contact me</a:t>
            </a:r>
            <a:endParaRPr lang="en-GB" sz="1200" b="0" i="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Another</a:t>
            </a: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87C7823-FA6C-4AFE-A962-F04849768C0F}" type="slidenum">
              <a:rPr lang="en-GB" smtClean="0"/>
              <a:t>31</a:t>
            </a:fld>
            <a:endParaRPr lang="en-GB"/>
          </a:p>
        </p:txBody>
      </p:sp>
    </p:spTree>
    <p:extLst>
      <p:ext uri="{BB962C8B-B14F-4D97-AF65-F5344CB8AC3E}">
        <p14:creationId xmlns:p14="http://schemas.microsoft.com/office/powerpoint/2010/main" val="456415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7C7823-FA6C-4AFE-A962-F04849768C0F}" type="slidenum">
              <a:rPr lang="en-GB" smtClean="0"/>
              <a:t>33</a:t>
            </a:fld>
            <a:endParaRPr lang="en-GB"/>
          </a:p>
        </p:txBody>
      </p:sp>
    </p:spTree>
    <p:extLst>
      <p:ext uri="{BB962C8B-B14F-4D97-AF65-F5344CB8AC3E}">
        <p14:creationId xmlns:p14="http://schemas.microsoft.com/office/powerpoint/2010/main" val="3993902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Imagined by a GAN (</a:t>
            </a:r>
            <a:r>
              <a:rPr lang="en-GB" sz="1200" b="0" i="0" u="none" strike="noStrike" kern="1200" dirty="0">
                <a:solidFill>
                  <a:schemeClr val="tx1"/>
                </a:solidFill>
                <a:effectLst/>
                <a:latin typeface="+mn-lt"/>
                <a:ea typeface="+mn-ea"/>
                <a:cs typeface="+mn-cs"/>
                <a:hlinkClick r:id="rId3"/>
              </a:rPr>
              <a:t>generative adversarial network)</a:t>
            </a:r>
            <a:endParaRPr lang="en-GB" sz="1200" b="0" i="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hlinkClick r:id="rId4"/>
              </a:rPr>
              <a:t>StyleGAN2</a:t>
            </a:r>
            <a:r>
              <a:rPr lang="en-GB" sz="1200" b="0" i="0" kern="1200" dirty="0">
                <a:solidFill>
                  <a:schemeClr val="tx1"/>
                </a:solidFill>
                <a:effectLst/>
                <a:latin typeface="+mn-lt"/>
                <a:ea typeface="+mn-ea"/>
                <a:cs typeface="+mn-cs"/>
              </a:rPr>
              <a:t> (Dec 2019) - </a:t>
            </a:r>
            <a:r>
              <a:rPr lang="en-GB" sz="1200" b="0" i="0" u="none" strike="noStrike" kern="1200" dirty="0" err="1">
                <a:solidFill>
                  <a:schemeClr val="tx1"/>
                </a:solidFill>
                <a:effectLst/>
                <a:latin typeface="+mn-lt"/>
                <a:ea typeface="+mn-ea"/>
                <a:cs typeface="+mn-cs"/>
                <a:hlinkClick r:id="rId5"/>
              </a:rPr>
              <a:t>Karras</a:t>
            </a:r>
            <a:r>
              <a:rPr lang="en-GB" sz="1200" b="0" i="0" kern="1200" dirty="0">
                <a:solidFill>
                  <a:schemeClr val="tx1"/>
                </a:solidFill>
                <a:effectLst/>
                <a:latin typeface="+mn-lt"/>
                <a:ea typeface="+mn-ea"/>
                <a:cs typeface="+mn-cs"/>
              </a:rPr>
              <a:t> et al. and Nvidia</a:t>
            </a:r>
          </a:p>
          <a:p>
            <a:r>
              <a:rPr lang="en-GB" sz="1200" b="0" i="0" kern="1200" dirty="0">
                <a:solidFill>
                  <a:schemeClr val="tx1"/>
                </a:solidFill>
                <a:effectLst/>
                <a:latin typeface="+mn-lt"/>
                <a:ea typeface="+mn-ea"/>
                <a:cs typeface="+mn-cs"/>
              </a:rPr>
              <a:t>Don't panic. Learn how it works </a:t>
            </a:r>
            <a:r>
              <a:rPr lang="en-GB" sz="1200" b="0" i="0" u="none" strike="noStrike" kern="1200" dirty="0">
                <a:solidFill>
                  <a:schemeClr val="tx1"/>
                </a:solidFill>
                <a:effectLst/>
                <a:latin typeface="+mn-lt"/>
                <a:ea typeface="+mn-ea"/>
                <a:cs typeface="+mn-cs"/>
                <a:hlinkClick r:id="rId6"/>
              </a:rPr>
              <a:t>[1]</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7"/>
              </a:rPr>
              <a:t>[2]</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8"/>
              </a:rPr>
              <a:t>[3]</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Code for training your own </a:t>
            </a:r>
            <a:r>
              <a:rPr lang="en-GB" sz="1200" b="0" i="0" u="none" strike="noStrike" kern="1200" dirty="0">
                <a:solidFill>
                  <a:schemeClr val="tx1"/>
                </a:solidFill>
                <a:effectLst/>
                <a:latin typeface="+mn-lt"/>
                <a:ea typeface="+mn-ea"/>
                <a:cs typeface="+mn-cs"/>
                <a:hlinkClick r:id="rId9"/>
              </a:rPr>
              <a:t>[original]</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10"/>
              </a:rPr>
              <a:t>[simple]</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11"/>
              </a:rPr>
              <a:t>[light]</a:t>
            </a:r>
            <a:endParaRPr lang="en-GB" sz="1200" b="0" i="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hlinkClick r:id="rId12"/>
              </a:rPr>
              <a:t>Art</a:t>
            </a:r>
            <a:r>
              <a:rPr lang="en-GB" sz="1200" b="0" i="0" kern="1200" dirty="0">
                <a:solidFill>
                  <a:schemeClr val="tx1"/>
                </a:solidFill>
                <a:effectLst/>
                <a:latin typeface="+mn-lt"/>
                <a:ea typeface="+mn-ea"/>
                <a:cs typeface="+mn-cs"/>
              </a:rPr>
              <a:t> • </a:t>
            </a:r>
            <a:r>
              <a:rPr lang="en-GB" sz="1200" b="0" i="0" u="none" strike="noStrike" kern="1200" dirty="0">
                <a:solidFill>
                  <a:schemeClr val="tx1"/>
                </a:solidFill>
                <a:effectLst/>
                <a:latin typeface="+mn-lt"/>
                <a:ea typeface="+mn-ea"/>
                <a:cs typeface="+mn-cs"/>
                <a:hlinkClick r:id="rId13"/>
              </a:rPr>
              <a:t>Cats</a:t>
            </a:r>
            <a:r>
              <a:rPr lang="en-GB" sz="1200" b="0" i="0" kern="1200" dirty="0">
                <a:solidFill>
                  <a:schemeClr val="tx1"/>
                </a:solidFill>
                <a:effectLst/>
                <a:latin typeface="+mn-lt"/>
                <a:ea typeface="+mn-ea"/>
                <a:cs typeface="+mn-cs"/>
              </a:rPr>
              <a:t> • </a:t>
            </a:r>
            <a:r>
              <a:rPr lang="en-GB" sz="1200" b="0" i="0" u="none" strike="noStrike" kern="1200" dirty="0">
                <a:solidFill>
                  <a:schemeClr val="tx1"/>
                </a:solidFill>
                <a:effectLst/>
                <a:latin typeface="+mn-lt"/>
                <a:ea typeface="+mn-ea"/>
                <a:cs typeface="+mn-cs"/>
                <a:hlinkClick r:id="rId14"/>
              </a:rPr>
              <a:t>Horses</a:t>
            </a:r>
            <a:r>
              <a:rPr lang="en-GB" sz="1200" b="0" i="0" kern="1200" dirty="0">
                <a:solidFill>
                  <a:schemeClr val="tx1"/>
                </a:solidFill>
                <a:effectLst/>
                <a:latin typeface="+mn-lt"/>
                <a:ea typeface="+mn-ea"/>
                <a:cs typeface="+mn-cs"/>
              </a:rPr>
              <a:t> • </a:t>
            </a:r>
            <a:r>
              <a:rPr lang="en-GB" sz="1200" b="0" i="0" u="none" strike="noStrike" kern="1200" dirty="0">
                <a:solidFill>
                  <a:schemeClr val="tx1"/>
                </a:solidFill>
                <a:effectLst/>
                <a:latin typeface="+mn-lt"/>
                <a:ea typeface="+mn-ea"/>
                <a:cs typeface="+mn-cs"/>
                <a:hlinkClick r:id="rId15"/>
              </a:rPr>
              <a:t>Chemicals</a:t>
            </a:r>
            <a:r>
              <a:rPr lang="en-GB" sz="1200" b="0" i="0" kern="1200" dirty="0">
                <a:solidFill>
                  <a:schemeClr val="tx1"/>
                </a:solidFill>
                <a:effectLst/>
                <a:latin typeface="+mn-lt"/>
                <a:ea typeface="+mn-ea"/>
                <a:cs typeface="+mn-cs"/>
              </a:rPr>
              <a:t> • </a:t>
            </a:r>
            <a:r>
              <a:rPr lang="en-GB" sz="1200" b="0" i="0" u="none" strike="noStrike" kern="1200" dirty="0">
                <a:solidFill>
                  <a:schemeClr val="tx1"/>
                </a:solidFill>
                <a:effectLst/>
                <a:latin typeface="+mn-lt"/>
                <a:ea typeface="+mn-ea"/>
                <a:cs typeface="+mn-cs"/>
                <a:hlinkClick r:id="rId16"/>
              </a:rPr>
              <a:t>Contact me</a:t>
            </a:r>
            <a:endParaRPr lang="en-GB" sz="1200" b="0" i="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Another</a:t>
            </a: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87C7823-FA6C-4AFE-A962-F04849768C0F}" type="slidenum">
              <a:rPr lang="en-GB" smtClean="0"/>
              <a:t>35</a:t>
            </a:fld>
            <a:endParaRPr lang="en-GB"/>
          </a:p>
        </p:txBody>
      </p:sp>
    </p:spTree>
    <p:extLst>
      <p:ext uri="{BB962C8B-B14F-4D97-AF65-F5344CB8AC3E}">
        <p14:creationId xmlns:p14="http://schemas.microsoft.com/office/powerpoint/2010/main" val="2970166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7C7823-FA6C-4AFE-A962-F04849768C0F}" type="slidenum">
              <a:rPr lang="en-GB" smtClean="0"/>
              <a:t>42</a:t>
            </a:fld>
            <a:endParaRPr lang="en-GB"/>
          </a:p>
        </p:txBody>
      </p:sp>
    </p:spTree>
    <p:extLst>
      <p:ext uri="{BB962C8B-B14F-4D97-AF65-F5344CB8AC3E}">
        <p14:creationId xmlns:p14="http://schemas.microsoft.com/office/powerpoint/2010/main" val="1495735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https://www.nursingtimes.net/clinical-archive/assessment-skills/communication-5-effective-listening-and-observation-skills-12-03-2018/ </a:t>
            </a:r>
          </a:p>
        </p:txBody>
      </p:sp>
      <p:sp>
        <p:nvSpPr>
          <p:cNvPr id="4" name="Slide Number Placeholder 3"/>
          <p:cNvSpPr>
            <a:spLocks noGrp="1"/>
          </p:cNvSpPr>
          <p:nvPr>
            <p:ph type="sldNum" sz="quarter" idx="5"/>
          </p:nvPr>
        </p:nvSpPr>
        <p:spPr/>
        <p:txBody>
          <a:bodyPr/>
          <a:lstStyle/>
          <a:p>
            <a:fld id="{E87C7823-FA6C-4AFE-A962-F04849768C0F}" type="slidenum">
              <a:rPr lang="en-GB" smtClean="0"/>
              <a:t>43</a:t>
            </a:fld>
            <a:endParaRPr lang="en-GB"/>
          </a:p>
        </p:txBody>
      </p:sp>
    </p:spTree>
    <p:extLst>
      <p:ext uri="{BB962C8B-B14F-4D97-AF65-F5344CB8AC3E}">
        <p14:creationId xmlns:p14="http://schemas.microsoft.com/office/powerpoint/2010/main" val="40486993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err="1">
                <a:solidFill>
                  <a:schemeClr val="tx1"/>
                </a:solidFill>
                <a:effectLst/>
                <a:latin typeface="+mn-lt"/>
                <a:ea typeface="+mn-ea"/>
                <a:cs typeface="+mn-cs"/>
              </a:rPr>
              <a:t>Happ</a:t>
            </a:r>
            <a:r>
              <a:rPr lang="en-GB" sz="1200" b="0" i="0" kern="1200" dirty="0">
                <a:solidFill>
                  <a:schemeClr val="tx1"/>
                </a:solidFill>
                <a:effectLst/>
                <a:latin typeface="+mn-lt"/>
                <a:ea typeface="+mn-ea"/>
                <a:cs typeface="+mn-cs"/>
              </a:rPr>
              <a:t>, M.B., 2001. Communicating with mechanically ventilated patients: state of the science. </a:t>
            </a:r>
            <a:r>
              <a:rPr lang="en-GB" sz="1200" b="0" i="1" kern="1200" dirty="0">
                <a:solidFill>
                  <a:schemeClr val="tx1"/>
                </a:solidFill>
                <a:effectLst/>
                <a:latin typeface="+mn-lt"/>
                <a:ea typeface="+mn-ea"/>
                <a:cs typeface="+mn-cs"/>
              </a:rPr>
              <a:t>AACN Advanced Critical Care</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12</a:t>
            </a:r>
            <a:r>
              <a:rPr lang="en-GB" sz="1200" b="0" i="0" kern="1200" dirty="0">
                <a:solidFill>
                  <a:schemeClr val="tx1"/>
                </a:solidFill>
                <a:effectLst/>
                <a:latin typeface="+mn-lt"/>
                <a:ea typeface="+mn-ea"/>
                <a:cs typeface="+mn-cs"/>
              </a:rPr>
              <a:t>(2), pp.247-258.</a:t>
            </a:r>
          </a:p>
          <a:p>
            <a:r>
              <a:rPr lang="en-GB" b="0" dirty="0"/>
              <a:t>https://aacnjournals.org/aacnacconline/article-abstract/12/2/247/13823/Communicating-With-Mechanically-Ventilated </a:t>
            </a:r>
          </a:p>
          <a:p>
            <a:endParaRPr lang="en-GB" b="0" dirty="0"/>
          </a:p>
          <a:p>
            <a:r>
              <a:rPr lang="en-GB" sz="1200" b="0" i="0" kern="1200" dirty="0" err="1">
                <a:solidFill>
                  <a:schemeClr val="tx1"/>
                </a:solidFill>
                <a:effectLst/>
                <a:latin typeface="+mn-lt"/>
                <a:ea typeface="+mn-ea"/>
                <a:cs typeface="+mn-cs"/>
              </a:rPr>
              <a:t>Patak</a:t>
            </a:r>
            <a:r>
              <a:rPr lang="en-GB" sz="1200" b="0" i="0" kern="1200" dirty="0">
                <a:solidFill>
                  <a:schemeClr val="tx1"/>
                </a:solidFill>
                <a:effectLst/>
                <a:latin typeface="+mn-lt"/>
                <a:ea typeface="+mn-ea"/>
                <a:cs typeface="+mn-cs"/>
              </a:rPr>
              <a:t>, L., </a:t>
            </a:r>
            <a:r>
              <a:rPr lang="en-GB" sz="1200" b="0" i="0" kern="1200" dirty="0" err="1">
                <a:solidFill>
                  <a:schemeClr val="tx1"/>
                </a:solidFill>
                <a:effectLst/>
                <a:latin typeface="+mn-lt"/>
                <a:ea typeface="+mn-ea"/>
                <a:cs typeface="+mn-cs"/>
              </a:rPr>
              <a:t>Gawlinski</a:t>
            </a:r>
            <a:r>
              <a:rPr lang="en-GB" sz="1200" b="0" i="0" kern="1200" dirty="0">
                <a:solidFill>
                  <a:schemeClr val="tx1"/>
                </a:solidFill>
                <a:effectLst/>
                <a:latin typeface="+mn-lt"/>
                <a:ea typeface="+mn-ea"/>
                <a:cs typeface="+mn-cs"/>
              </a:rPr>
              <a:t>, A., Fung, N.I., Doering, L., Berg, J. and </a:t>
            </a:r>
            <a:r>
              <a:rPr lang="en-GB" sz="1200" b="0" i="0" kern="1200" dirty="0" err="1">
                <a:solidFill>
                  <a:schemeClr val="tx1"/>
                </a:solidFill>
                <a:effectLst/>
                <a:latin typeface="+mn-lt"/>
                <a:ea typeface="+mn-ea"/>
                <a:cs typeface="+mn-cs"/>
              </a:rPr>
              <a:t>Henneman</a:t>
            </a:r>
            <a:r>
              <a:rPr lang="en-GB" sz="1200" b="0" i="0" kern="1200" dirty="0">
                <a:solidFill>
                  <a:schemeClr val="tx1"/>
                </a:solidFill>
                <a:effectLst/>
                <a:latin typeface="+mn-lt"/>
                <a:ea typeface="+mn-ea"/>
                <a:cs typeface="+mn-cs"/>
              </a:rPr>
              <a:t>, E.A., 2006. Communication boards in critical care: patients' views. </a:t>
            </a:r>
            <a:r>
              <a:rPr lang="en-GB" sz="1200" b="0" i="1" kern="1200" dirty="0">
                <a:solidFill>
                  <a:schemeClr val="tx1"/>
                </a:solidFill>
                <a:effectLst/>
                <a:latin typeface="+mn-lt"/>
                <a:ea typeface="+mn-ea"/>
                <a:cs typeface="+mn-cs"/>
              </a:rPr>
              <a:t>Applied Nursing Research</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19</a:t>
            </a:r>
            <a:r>
              <a:rPr lang="en-GB" sz="1200" b="0" i="0" kern="1200" dirty="0">
                <a:solidFill>
                  <a:schemeClr val="tx1"/>
                </a:solidFill>
                <a:effectLst/>
                <a:latin typeface="+mn-lt"/>
                <a:ea typeface="+mn-ea"/>
                <a:cs typeface="+mn-cs"/>
              </a:rPr>
              <a:t>(4), pp.182-190.</a:t>
            </a:r>
            <a:endParaRPr lang="en-GB" b="0" dirty="0"/>
          </a:p>
          <a:p>
            <a:r>
              <a:rPr lang="en-GB" b="0" dirty="0"/>
              <a:t>https://www.sciencedirect.com/science/article/pii/S0897189706000826?casa_token=IdwYtxMimeMAAAAA:5cG61PDhbmylzpXBsAzpDgVwlVvHRM509sKkCyTF6f4Kxx_z_TjORHhRSw5qL9JJQxw-oUbKqQ </a:t>
            </a:r>
          </a:p>
          <a:p>
            <a:r>
              <a:rPr lang="en-GB" b="0" dirty="0"/>
              <a:t> </a:t>
            </a:r>
          </a:p>
          <a:p>
            <a:r>
              <a:rPr lang="en-GB" b="0" dirty="0" err="1"/>
              <a:t>Patak</a:t>
            </a:r>
            <a:r>
              <a:rPr lang="en-GB" b="0" dirty="0"/>
              <a:t> L, </a:t>
            </a:r>
            <a:r>
              <a:rPr lang="en-GB" b="0" dirty="0" err="1"/>
              <a:t>Gawlinski</a:t>
            </a:r>
            <a:r>
              <a:rPr lang="en-GB" b="0" dirty="0"/>
              <a:t> A, Fung NI, Doering L, Berg J. (2004). Patient's reports of health care practitioner interventions related to communication during mechanical ventilation. Heart &amp; Lung - The of Acute and Critical Care, 33(5), 308320. </a:t>
            </a:r>
          </a:p>
          <a:p>
            <a:endParaRPr lang="en-GB" b="0" dirty="0"/>
          </a:p>
        </p:txBody>
      </p:sp>
      <p:sp>
        <p:nvSpPr>
          <p:cNvPr id="4" name="Slide Number Placeholder 3"/>
          <p:cNvSpPr>
            <a:spLocks noGrp="1"/>
          </p:cNvSpPr>
          <p:nvPr>
            <p:ph type="sldNum" sz="quarter" idx="5"/>
          </p:nvPr>
        </p:nvSpPr>
        <p:spPr/>
        <p:txBody>
          <a:bodyPr/>
          <a:lstStyle/>
          <a:p>
            <a:fld id="{E87C7823-FA6C-4AFE-A962-F04849768C0F}" type="slidenum">
              <a:rPr lang="en-GB" smtClean="0"/>
              <a:t>44</a:t>
            </a:fld>
            <a:endParaRPr lang="en-GB"/>
          </a:p>
        </p:txBody>
      </p:sp>
    </p:spTree>
    <p:extLst>
      <p:ext uri="{BB962C8B-B14F-4D97-AF65-F5344CB8AC3E}">
        <p14:creationId xmlns:p14="http://schemas.microsoft.com/office/powerpoint/2010/main" val="2019719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7C7823-FA6C-4AFE-A962-F04849768C0F}" type="slidenum">
              <a:rPr lang="en-GB" smtClean="0"/>
              <a:t>5</a:t>
            </a:fld>
            <a:endParaRPr lang="en-GB"/>
          </a:p>
        </p:txBody>
      </p:sp>
    </p:spTree>
    <p:extLst>
      <p:ext uri="{BB962C8B-B14F-4D97-AF65-F5344CB8AC3E}">
        <p14:creationId xmlns:p14="http://schemas.microsoft.com/office/powerpoint/2010/main" val="1321603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2000" b="1" dirty="0"/>
              <a:t>Situation</a:t>
            </a:r>
            <a:r>
              <a:rPr lang="en-GB" sz="1600" b="1" dirty="0"/>
              <a:t> </a:t>
            </a:r>
            <a:r>
              <a:rPr lang="en-GB" sz="1600" b="0" dirty="0"/>
              <a:t>due to noise, distance </a:t>
            </a:r>
            <a:r>
              <a:rPr lang="en-GB" sz="1600" b="0" dirty="0">
                <a:solidFill>
                  <a:schemeClr val="tx1"/>
                </a:solidFill>
              </a:rPr>
              <a:t>and the way a message is sent or when you cannot understand what is being said </a:t>
            </a:r>
            <a:r>
              <a:rPr lang="en-GB" sz="1600" b="0" dirty="0"/>
              <a:t>e.g. messages are muffled - everyone is wearing personal protective equipment or masks or the technology used is not available or breaks down so the message is lost. </a:t>
            </a:r>
          </a:p>
          <a:p>
            <a:pPr lvl="0"/>
            <a:endParaRPr lang="en-GB" sz="1600" b="0" dirty="0"/>
          </a:p>
          <a:p>
            <a:pPr lvl="0"/>
            <a:r>
              <a:rPr lang="en-GB" sz="2000" b="1" dirty="0"/>
              <a:t>Physical</a:t>
            </a:r>
            <a:r>
              <a:rPr lang="en-GB" sz="1600" b="1" dirty="0"/>
              <a:t> </a:t>
            </a:r>
            <a:r>
              <a:rPr lang="en-GB" sz="1600" b="0" dirty="0"/>
              <a:t>because of a functional difficulty such as moving the mouth, palate, tongue, vocal chords or breathing in a coordinated way or ability to show facial expressions.  Even a lack of gestures can make communication harder at times. </a:t>
            </a:r>
          </a:p>
          <a:p>
            <a:pPr lvl="1"/>
            <a:endParaRPr lang="en-GB" b="0" dirty="0"/>
          </a:p>
          <a:p>
            <a:pPr lvl="0"/>
            <a:r>
              <a:rPr lang="en-GB" sz="2000" b="1" dirty="0"/>
              <a:t>Sensory</a:t>
            </a:r>
            <a:r>
              <a:rPr lang="en-GB" sz="1600" b="1" dirty="0"/>
              <a:t> </a:t>
            </a:r>
            <a:r>
              <a:rPr lang="en-GB" sz="1600" b="0" dirty="0"/>
              <a:t>due to deafness, a hearing impairment or lack of feeling around the face or other parts of the body that are needed for communication.  </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t>Cognitive</a:t>
            </a:r>
            <a:r>
              <a:rPr lang="en-GB" sz="1200" b="1" dirty="0"/>
              <a:t> </a:t>
            </a:r>
            <a:r>
              <a:rPr lang="en-GB" sz="1200" b="0" dirty="0"/>
              <a:t>due to intellectual ability, brain damage, psychological, emotional or memory difficulties or limited knowledge or understanding of the language spoken or written</a:t>
            </a:r>
          </a:p>
          <a:p>
            <a:endParaRPr lang="en-GB" b="0" dirty="0"/>
          </a:p>
        </p:txBody>
      </p:sp>
      <p:sp>
        <p:nvSpPr>
          <p:cNvPr id="4" name="Slide Number Placeholder 3"/>
          <p:cNvSpPr>
            <a:spLocks noGrp="1"/>
          </p:cNvSpPr>
          <p:nvPr>
            <p:ph type="sldNum" sz="quarter" idx="5"/>
          </p:nvPr>
        </p:nvSpPr>
        <p:spPr/>
        <p:txBody>
          <a:bodyPr/>
          <a:lstStyle/>
          <a:p>
            <a:fld id="{E87C7823-FA6C-4AFE-A962-F04849768C0F}" type="slidenum">
              <a:rPr lang="en-GB" smtClean="0"/>
              <a:t>7</a:t>
            </a:fld>
            <a:endParaRPr lang="en-GB" dirty="0"/>
          </a:p>
        </p:txBody>
      </p:sp>
    </p:spTree>
    <p:extLst>
      <p:ext uri="{BB962C8B-B14F-4D97-AF65-F5344CB8AC3E}">
        <p14:creationId xmlns:p14="http://schemas.microsoft.com/office/powerpoint/2010/main" val="3667068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5"/>
          </p:nvPr>
        </p:nvSpPr>
        <p:spPr/>
        <p:txBody>
          <a:bodyPr/>
          <a:lstStyle/>
          <a:p>
            <a:fld id="{E87C7823-FA6C-4AFE-A962-F04849768C0F}" type="slidenum">
              <a:rPr lang="en-GB" smtClean="0"/>
              <a:t>8</a:t>
            </a:fld>
            <a:endParaRPr lang="en-GB" dirty="0"/>
          </a:p>
        </p:txBody>
      </p:sp>
    </p:spTree>
    <p:extLst>
      <p:ext uri="{BB962C8B-B14F-4D97-AF65-F5344CB8AC3E}">
        <p14:creationId xmlns:p14="http://schemas.microsoft.com/office/powerpoint/2010/main" val="1840237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7C7823-FA6C-4AFE-A962-F04849768C0F}" type="slidenum">
              <a:rPr lang="en-GB" smtClean="0"/>
              <a:t>9</a:t>
            </a:fld>
            <a:endParaRPr lang="en-GB" dirty="0"/>
          </a:p>
        </p:txBody>
      </p:sp>
    </p:spTree>
    <p:extLst>
      <p:ext uri="{BB962C8B-B14F-4D97-AF65-F5344CB8AC3E}">
        <p14:creationId xmlns:p14="http://schemas.microsoft.com/office/powerpoint/2010/main" val="3611604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7C7823-FA6C-4AFE-A962-F04849768C0F}" type="slidenum">
              <a:rPr lang="en-GB" smtClean="0"/>
              <a:t>10</a:t>
            </a:fld>
            <a:endParaRPr lang="en-GB" dirty="0"/>
          </a:p>
        </p:txBody>
      </p:sp>
    </p:spTree>
    <p:extLst>
      <p:ext uri="{BB962C8B-B14F-4D97-AF65-F5344CB8AC3E}">
        <p14:creationId xmlns:p14="http://schemas.microsoft.com/office/powerpoint/2010/main" val="70022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CARE CERTIFICATE WORKBOOK Standard 6 </a:t>
            </a:r>
          </a:p>
          <a:p>
            <a:r>
              <a:rPr lang="en-GB" dirty="0"/>
              <a:t>https://www.skillsforcare.org.uk/Documents/Learning-and-development/Care-Certificate/Standard-6.pdf</a:t>
            </a:r>
          </a:p>
        </p:txBody>
      </p:sp>
      <p:sp>
        <p:nvSpPr>
          <p:cNvPr id="4" name="Slide Number Placeholder 3"/>
          <p:cNvSpPr>
            <a:spLocks noGrp="1"/>
          </p:cNvSpPr>
          <p:nvPr>
            <p:ph type="sldNum" sz="quarter" idx="5"/>
          </p:nvPr>
        </p:nvSpPr>
        <p:spPr/>
        <p:txBody>
          <a:bodyPr/>
          <a:lstStyle/>
          <a:p>
            <a:fld id="{E87C7823-FA6C-4AFE-A962-F04849768C0F}" type="slidenum">
              <a:rPr lang="en-GB" smtClean="0"/>
              <a:t>12</a:t>
            </a:fld>
            <a:endParaRPr lang="en-GB" dirty="0"/>
          </a:p>
        </p:txBody>
      </p:sp>
    </p:spTree>
    <p:extLst>
      <p:ext uri="{BB962C8B-B14F-4D97-AF65-F5344CB8AC3E}">
        <p14:creationId xmlns:p14="http://schemas.microsoft.com/office/powerpoint/2010/main" val="3921404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Ten Hoorn, S., </a:t>
            </a:r>
            <a:r>
              <a:rPr lang="en-GB" sz="1200" b="0" i="0" kern="1200" dirty="0" err="1">
                <a:solidFill>
                  <a:schemeClr val="tx1"/>
                </a:solidFill>
                <a:effectLst/>
                <a:latin typeface="+mn-lt"/>
                <a:ea typeface="+mn-ea"/>
                <a:cs typeface="+mn-cs"/>
              </a:rPr>
              <a:t>Elbers</a:t>
            </a:r>
            <a:r>
              <a:rPr lang="en-GB" sz="1200" b="0" i="0" kern="1200" dirty="0">
                <a:solidFill>
                  <a:schemeClr val="tx1"/>
                </a:solidFill>
                <a:effectLst/>
                <a:latin typeface="+mn-lt"/>
                <a:ea typeface="+mn-ea"/>
                <a:cs typeface="+mn-cs"/>
              </a:rPr>
              <a:t>, P.W., </a:t>
            </a:r>
            <a:r>
              <a:rPr lang="en-GB" sz="1200" b="0" i="0" kern="1200" dirty="0" err="1">
                <a:solidFill>
                  <a:schemeClr val="tx1"/>
                </a:solidFill>
                <a:effectLst/>
                <a:latin typeface="+mn-lt"/>
                <a:ea typeface="+mn-ea"/>
                <a:cs typeface="+mn-cs"/>
              </a:rPr>
              <a:t>Girbes</a:t>
            </a:r>
            <a:r>
              <a:rPr lang="en-GB" sz="1200" b="0" i="0" kern="1200" dirty="0">
                <a:solidFill>
                  <a:schemeClr val="tx1"/>
                </a:solidFill>
                <a:effectLst/>
                <a:latin typeface="+mn-lt"/>
                <a:ea typeface="+mn-ea"/>
                <a:cs typeface="+mn-cs"/>
              </a:rPr>
              <a:t>, A.R. and </a:t>
            </a:r>
            <a:r>
              <a:rPr lang="en-GB" sz="1200" b="0" i="0" kern="1200" dirty="0" err="1">
                <a:solidFill>
                  <a:schemeClr val="tx1"/>
                </a:solidFill>
                <a:effectLst/>
                <a:latin typeface="+mn-lt"/>
                <a:ea typeface="+mn-ea"/>
                <a:cs typeface="+mn-cs"/>
              </a:rPr>
              <a:t>Tuinman</a:t>
            </a:r>
            <a:r>
              <a:rPr lang="en-GB" sz="1200" b="0" i="0" kern="1200" dirty="0">
                <a:solidFill>
                  <a:schemeClr val="tx1"/>
                </a:solidFill>
                <a:effectLst/>
                <a:latin typeface="+mn-lt"/>
                <a:ea typeface="+mn-ea"/>
                <a:cs typeface="+mn-cs"/>
              </a:rPr>
              <a:t>, P.R., 2016. Communicating with conscious and mechanically ventilated critically ill patients: a systematic review. </a:t>
            </a:r>
            <a:r>
              <a:rPr lang="en-GB" sz="1200" b="0" i="1" kern="1200" dirty="0">
                <a:solidFill>
                  <a:schemeClr val="tx1"/>
                </a:solidFill>
                <a:effectLst/>
                <a:latin typeface="+mn-lt"/>
                <a:ea typeface="+mn-ea"/>
                <a:cs typeface="+mn-cs"/>
              </a:rPr>
              <a:t>Critical Care</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20</a:t>
            </a:r>
            <a:r>
              <a:rPr lang="en-GB" sz="1200" b="0" i="0" kern="1200" dirty="0">
                <a:solidFill>
                  <a:schemeClr val="tx1"/>
                </a:solidFill>
                <a:effectLst/>
                <a:latin typeface="+mn-lt"/>
                <a:ea typeface="+mn-ea"/>
                <a:cs typeface="+mn-cs"/>
              </a:rPr>
              <a:t>(1), pp.1-14. </a:t>
            </a:r>
            <a:endParaRPr lang="en-GB" dirty="0"/>
          </a:p>
          <a:p>
            <a:r>
              <a:rPr lang="en-GB" dirty="0"/>
              <a:t>https://ccforum.biomedcentral.com/articles/10.1186/s13054-016-1483-2</a:t>
            </a:r>
          </a:p>
        </p:txBody>
      </p:sp>
      <p:sp>
        <p:nvSpPr>
          <p:cNvPr id="4" name="Slide Number Placeholder 3"/>
          <p:cNvSpPr>
            <a:spLocks noGrp="1"/>
          </p:cNvSpPr>
          <p:nvPr>
            <p:ph type="sldNum" sz="quarter" idx="5"/>
          </p:nvPr>
        </p:nvSpPr>
        <p:spPr/>
        <p:txBody>
          <a:bodyPr/>
          <a:lstStyle/>
          <a:p>
            <a:fld id="{E87C7823-FA6C-4AFE-A962-F04849768C0F}" type="slidenum">
              <a:rPr lang="en-GB" smtClean="0"/>
              <a:t>13</a:t>
            </a:fld>
            <a:endParaRPr lang="en-GB"/>
          </a:p>
        </p:txBody>
      </p:sp>
    </p:spTree>
    <p:extLst>
      <p:ext uri="{BB962C8B-B14F-4D97-AF65-F5344CB8AC3E}">
        <p14:creationId xmlns:p14="http://schemas.microsoft.com/office/powerpoint/2010/main" val="42823318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7526" y="4685632"/>
            <a:ext cx="4244474" cy="1247274"/>
          </a:xfrm>
        </p:spPr>
        <p:txBody>
          <a:bodyPr/>
          <a:lstStyle>
            <a:lvl1pPr marL="0" indent="0" algn="l">
              <a:buNone/>
              <a:defRPr>
                <a:solidFill>
                  <a:srgbClr val="206E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a:xfrm>
            <a:off x="327526" y="2710281"/>
            <a:ext cx="4244474" cy="1888456"/>
          </a:xfrm>
        </p:spPr>
        <p:txBody>
          <a:bodyPr anchor="b" anchorCtr="0"/>
          <a:lstStyle>
            <a:lvl1pPr algn="l">
              <a:defRPr b="1">
                <a:solidFill>
                  <a:srgbClr val="C33026"/>
                </a:solidFill>
              </a:defRPr>
            </a:lvl1pPr>
          </a:lstStyle>
          <a:p>
            <a:r>
              <a:rPr lang="en-US" dirty="0"/>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953" y="148849"/>
            <a:ext cx="2353093" cy="2353093"/>
          </a:xfrm>
          <a:prstGeom prst="rect">
            <a:avLst/>
          </a:prstGeom>
        </p:spPr>
      </p:pic>
    </p:spTree>
    <p:extLst>
      <p:ext uri="{BB962C8B-B14F-4D97-AF65-F5344CB8AC3E}">
        <p14:creationId xmlns:p14="http://schemas.microsoft.com/office/powerpoint/2010/main" val="1973117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Rectangle 5"/>
          <p:cNvSpPr/>
          <p:nvPr userDrawn="1"/>
        </p:nvSpPr>
        <p:spPr>
          <a:xfrm>
            <a:off x="0" y="0"/>
            <a:ext cx="9113644" cy="1300163"/>
          </a:xfrm>
          <a:prstGeom prst="rect">
            <a:avLst/>
          </a:prstGeom>
          <a:solidFill>
            <a:srgbClr val="206EB5"/>
          </a:solidFill>
          <a:ln>
            <a:solidFill>
              <a:srgbClr val="206EB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57201" y="474579"/>
            <a:ext cx="8171744" cy="528638"/>
          </a:xfrm>
        </p:spPr>
        <p:txBody>
          <a:bodyPr>
            <a:normAutofit/>
          </a:bodyPr>
          <a:lstStyle>
            <a:lvl1pPr>
              <a:defRPr sz="40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1363580"/>
            <a:ext cx="8229600" cy="4465052"/>
          </a:xfrm>
        </p:spPr>
        <p:txBody>
          <a:bodyPr/>
          <a:lstStyle>
            <a:lvl1pPr>
              <a:buClr>
                <a:srgbClr val="C33026"/>
              </a:buClr>
              <a:defRPr b="1"/>
            </a:lvl1pPr>
            <a:lvl3pPr>
              <a:buClr>
                <a:srgbClr val="004987"/>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8686799" y="109454"/>
            <a:ext cx="373945" cy="365125"/>
          </a:xfrm>
          <a:prstGeom prst="rect">
            <a:avLst/>
          </a:prstGeom>
        </p:spPr>
        <p:txBody>
          <a:bodyPr/>
          <a:lstStyle>
            <a:defPPr>
              <a:defRPr lang="en-US"/>
            </a:defPPr>
            <a:lvl1pPr marL="0" algn="l" defTabSz="457200" rtl="0" eaLnBrk="1" latinLnBrk="0" hangingPunct="1">
              <a:defRPr sz="13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628A73F-2ECA-7A4F-8566-D24DF8A24736}" type="slidenum">
              <a:rPr lang="en-US" sz="1400" b="1" smtClean="0"/>
              <a:pPr algn="r"/>
              <a:t>‹#›</a:t>
            </a:fld>
            <a:endParaRPr lang="en-US" sz="1400" b="1"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44246" y="5828632"/>
            <a:ext cx="969398" cy="969398"/>
          </a:xfrm>
          <a:prstGeom prst="rect">
            <a:avLst/>
          </a:prstGeom>
        </p:spPr>
      </p:pic>
    </p:spTree>
    <p:extLst>
      <p:ext uri="{BB962C8B-B14F-4D97-AF65-F5344CB8AC3E}">
        <p14:creationId xmlns:p14="http://schemas.microsoft.com/office/powerpoint/2010/main" val="20598379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178799" cy="8613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381477"/>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5829789"/>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ctr" defTabSz="457200" rtl="0" eaLnBrk="1" latinLnBrk="0" hangingPunct="1">
        <a:spcBef>
          <a:spcPct val="0"/>
        </a:spcBef>
        <a:buNone/>
        <a:defRPr sz="4000" b="1" kern="1200">
          <a:solidFill>
            <a:srgbClr val="FFFFFF"/>
          </a:solidFill>
          <a:latin typeface="+mj-lt"/>
          <a:ea typeface="+mj-ea"/>
          <a:cs typeface="+mj-cs"/>
        </a:defRPr>
      </a:lvl1pPr>
    </p:titleStyle>
    <p:bodyStyle>
      <a:lvl1pPr marL="342900" indent="-342900" algn="l" defTabSz="457200" rtl="0" eaLnBrk="1" latinLnBrk="0" hangingPunct="1">
        <a:spcBef>
          <a:spcPct val="20000"/>
        </a:spcBef>
        <a:buClr>
          <a:srgbClr val="C33026"/>
        </a:buClr>
        <a:buFont typeface="Arial"/>
        <a:buChar char="•"/>
        <a:defRPr sz="3200" b="1" kern="1200">
          <a:solidFill>
            <a:schemeClr val="tx1"/>
          </a:solidFill>
          <a:latin typeface="+mn-lt"/>
          <a:ea typeface="+mn-ea"/>
          <a:cs typeface="+mn-cs"/>
        </a:defRPr>
      </a:lvl1pPr>
      <a:lvl2pPr marL="742950" indent="-285750" algn="l" defTabSz="457200" rtl="0" eaLnBrk="1" latinLnBrk="0" hangingPunct="1">
        <a:spcBef>
          <a:spcPct val="20000"/>
        </a:spcBef>
        <a:buClr>
          <a:srgbClr val="009DDC"/>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004987"/>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0nmJW_zExk0" TargetMode="External"/><Relationship Id="rId6" Type="http://schemas.openxmlformats.org/officeDocument/2006/relationships/hyperlink" Target="https://youtu.be/0nmJW_zExk0" TargetMode="External"/><Relationship Id="rId5" Type="http://schemas.openxmlformats.org/officeDocument/2006/relationships/image" Target="../media/image19.jpe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globalsymbols.com/" TargetMode="Externa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hyperlink" Target="https://www.mycoughdrop.com/" TargetMode="External"/><Relationship Id="rId4" Type="http://schemas.openxmlformats.org/officeDocument/2006/relationships/hyperlink" Target="https://www.cboard.io/"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hyperlink" Target="https://training.globalsymbols.com/course/view.php?id=57" TargetMode="External"/><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hyperlink" Target="https://www.aacscotland.org.uk/modules/" TargetMode="External"/><Relationship Id="rId4" Type="http://schemas.openxmlformats.org/officeDocument/2006/relationships/hyperlink" Target="https://acecentre.org.uk/learning/communication-partners-i"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thenounproject.com/" TargetMode="External"/><Relationship Id="rId2" Type="http://schemas.openxmlformats.org/officeDocument/2006/relationships/hyperlink" Target="https://pixabay.com/" TargetMode="External"/><Relationship Id="rId1" Type="http://schemas.openxmlformats.org/officeDocument/2006/relationships/slideLayout" Target="../slideLayouts/slideLayout2.xml"/><Relationship Id="rId5" Type="http://schemas.openxmlformats.org/officeDocument/2006/relationships/hyperlink" Target="https://www.stroke.org.uk/what-is-aphasia/communication-tools" TargetMode="External"/><Relationship Id="rId4" Type="http://schemas.openxmlformats.org/officeDocument/2006/relationships/hyperlink" Target="https://lessonpix.com/"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training.globalsymbols.com/course/index.php?categoryid=12" TargetMode="External"/><Relationship Id="rId2" Type="http://schemas.openxmlformats.org/officeDocument/2006/relationships/hyperlink" Target="https://globalsymbols.com/users/sign_up?locale=en" TargetMode="Externa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ideo" Target="https://www.youtube.com/embed/8Ox5LhIJSBE" TargetMode="External"/><Relationship Id="rId4" Type="http://schemas.openxmlformats.org/officeDocument/2006/relationships/hyperlink" Target="https://youtu.be/8Ox5LhIJSBE" TargetMode="Externa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er with arm around a client and different ways to communicate&#10;">
            <a:extLst>
              <a:ext uri="{FF2B5EF4-FFF2-40B4-BE49-F238E27FC236}">
                <a16:creationId xmlns:a16="http://schemas.microsoft.com/office/drawing/2014/main" id="{61EAE276-1631-46EE-96A0-47E8AFD832C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81304" y="3101724"/>
            <a:ext cx="3175404" cy="3202837"/>
          </a:xfrm>
          <a:prstGeom prst="rect">
            <a:avLst/>
          </a:prstGeom>
        </p:spPr>
      </p:pic>
      <p:sp>
        <p:nvSpPr>
          <p:cNvPr id="7" name="Subtitle 6">
            <a:extLst>
              <a:ext uri="{FF2B5EF4-FFF2-40B4-BE49-F238E27FC236}">
                <a16:creationId xmlns:a16="http://schemas.microsoft.com/office/drawing/2014/main" id="{546362D5-8D0D-4BC6-B5BD-FDF10390B7FC}"/>
              </a:ext>
            </a:extLst>
          </p:cNvPr>
          <p:cNvSpPr>
            <a:spLocks noGrp="1"/>
          </p:cNvSpPr>
          <p:nvPr>
            <p:ph type="subTitle" idx="1"/>
          </p:nvPr>
        </p:nvSpPr>
        <p:spPr>
          <a:xfrm>
            <a:off x="4764354" y="5464859"/>
            <a:ext cx="4244474" cy="1247274"/>
          </a:xfrm>
        </p:spPr>
        <p:txBody>
          <a:bodyPr>
            <a:normAutofit fontScale="85000" lnSpcReduction="10000"/>
          </a:bodyPr>
          <a:lstStyle/>
          <a:p>
            <a:r>
              <a:rPr lang="en-GB" dirty="0"/>
              <a:t>Global Symbols CIC</a:t>
            </a:r>
          </a:p>
          <a:p>
            <a:r>
              <a:rPr lang="en-GB" dirty="0"/>
              <a:t>https://globalsymbols.com/</a:t>
            </a:r>
          </a:p>
        </p:txBody>
      </p:sp>
      <p:sp>
        <p:nvSpPr>
          <p:cNvPr id="2" name="Title 1"/>
          <p:cNvSpPr>
            <a:spLocks noGrp="1"/>
          </p:cNvSpPr>
          <p:nvPr>
            <p:ph type="ctrTitle"/>
          </p:nvPr>
        </p:nvSpPr>
        <p:spPr>
          <a:xfrm>
            <a:off x="3601941" y="2266121"/>
            <a:ext cx="4985468" cy="1484583"/>
          </a:xfrm>
        </p:spPr>
        <p:txBody>
          <a:bodyPr>
            <a:normAutofit fontScale="90000"/>
          </a:bodyPr>
          <a:lstStyle/>
          <a:p>
            <a:r>
              <a:rPr lang="en-US" dirty="0"/>
              <a:t>Communication using Symbols – A </a:t>
            </a:r>
            <a:r>
              <a:rPr lang="en-US" dirty="0" err="1"/>
              <a:t>Carer’s</a:t>
            </a:r>
            <a:r>
              <a:rPr lang="en-US" dirty="0"/>
              <a:t> Training Pack</a:t>
            </a:r>
          </a:p>
        </p:txBody>
      </p:sp>
    </p:spTree>
    <p:extLst>
      <p:ext uri="{BB962C8B-B14F-4D97-AF65-F5344CB8AC3E}">
        <p14:creationId xmlns:p14="http://schemas.microsoft.com/office/powerpoint/2010/main" val="3079448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E8D9C-ED5F-407D-819D-A5B2D4240E35}"/>
              </a:ext>
            </a:extLst>
          </p:cNvPr>
          <p:cNvSpPr>
            <a:spLocks noGrp="1"/>
          </p:cNvSpPr>
          <p:nvPr>
            <p:ph type="title"/>
          </p:nvPr>
        </p:nvSpPr>
        <p:spPr/>
        <p:txBody>
          <a:bodyPr>
            <a:normAutofit fontScale="90000"/>
          </a:bodyPr>
          <a:lstStyle/>
          <a:p>
            <a:r>
              <a:rPr lang="en-GB" dirty="0"/>
              <a:t>Is it possible to communicate these messages without speaking?</a:t>
            </a:r>
          </a:p>
        </p:txBody>
      </p:sp>
      <p:sp>
        <p:nvSpPr>
          <p:cNvPr id="3" name="Content Placeholder 2">
            <a:extLst>
              <a:ext uri="{FF2B5EF4-FFF2-40B4-BE49-F238E27FC236}">
                <a16:creationId xmlns:a16="http://schemas.microsoft.com/office/drawing/2014/main" id="{CDF60602-B012-481A-A04A-7E03D48E77B6}"/>
              </a:ext>
            </a:extLst>
          </p:cNvPr>
          <p:cNvSpPr>
            <a:spLocks noGrp="1"/>
          </p:cNvSpPr>
          <p:nvPr>
            <p:ph idx="1"/>
          </p:nvPr>
        </p:nvSpPr>
        <p:spPr>
          <a:xfrm>
            <a:off x="-2" y="1315876"/>
            <a:ext cx="8994371" cy="6083730"/>
          </a:xfrm>
        </p:spPr>
        <p:txBody>
          <a:bodyPr>
            <a:noAutofit/>
          </a:bodyPr>
          <a:lstStyle/>
          <a:p>
            <a:r>
              <a:rPr lang="en-GB" b="0" dirty="0"/>
              <a:t>Find someone to chat with and use a different form of communication for each of these messages… </a:t>
            </a:r>
          </a:p>
          <a:p>
            <a:pPr marL="457200" lvl="1" indent="0">
              <a:buNone/>
            </a:pPr>
            <a:r>
              <a:rPr lang="en-GB" sz="3200" dirty="0">
                <a:solidFill>
                  <a:srgbClr val="FF0000"/>
                </a:solidFill>
              </a:rPr>
              <a:t>Gesture</a:t>
            </a:r>
            <a:r>
              <a:rPr lang="en-GB" sz="3200" dirty="0"/>
              <a:t> - I fell off my bicycle and hurt my knee.</a:t>
            </a:r>
          </a:p>
          <a:p>
            <a:pPr marL="457200" lvl="1" indent="0">
              <a:buNone/>
            </a:pPr>
            <a:r>
              <a:rPr lang="en-GB" sz="3200" dirty="0">
                <a:solidFill>
                  <a:srgbClr val="FF0000"/>
                </a:solidFill>
              </a:rPr>
              <a:t>Drawing</a:t>
            </a:r>
            <a:r>
              <a:rPr lang="en-GB" sz="3200" dirty="0"/>
              <a:t> - I need to walk home now.</a:t>
            </a:r>
          </a:p>
          <a:p>
            <a:pPr marL="457200" lvl="1" indent="0">
              <a:buNone/>
            </a:pPr>
            <a:r>
              <a:rPr lang="en-GB" sz="3200" dirty="0">
                <a:solidFill>
                  <a:srgbClr val="FF0000"/>
                </a:solidFill>
              </a:rPr>
              <a:t>Facial Expression </a:t>
            </a:r>
            <a:r>
              <a:rPr lang="en-GB" sz="3200" dirty="0"/>
              <a:t>- I am tired and want to go to sleep.</a:t>
            </a:r>
          </a:p>
          <a:p>
            <a:pPr marL="457200" lvl="1" indent="0">
              <a:buNone/>
            </a:pPr>
            <a:r>
              <a:rPr lang="en-GB" sz="3200" dirty="0">
                <a:solidFill>
                  <a:srgbClr val="FF0000"/>
                </a:solidFill>
              </a:rPr>
              <a:t>Emojis on a phone</a:t>
            </a:r>
            <a:r>
              <a:rPr lang="en-GB" sz="3200" dirty="0"/>
              <a:t> - I do not like being cold.</a:t>
            </a:r>
          </a:p>
          <a:p>
            <a:pPr marL="457200" lvl="1" indent="0">
              <a:buNone/>
            </a:pPr>
            <a:endParaRPr lang="en-GB" sz="2400" dirty="0"/>
          </a:p>
          <a:p>
            <a:pPr marL="457200" lvl="1" indent="0">
              <a:buNone/>
            </a:pPr>
            <a:endParaRPr lang="en-GB" sz="2400" b="0" dirty="0"/>
          </a:p>
          <a:p>
            <a:pPr marL="1257300" lvl="2" indent="-457200">
              <a:buFont typeface="+mj-lt"/>
              <a:buAutoNum type="arabicPeriod"/>
            </a:pPr>
            <a:endParaRPr lang="en-GB" sz="1600" b="0" dirty="0"/>
          </a:p>
        </p:txBody>
      </p:sp>
    </p:spTree>
    <p:extLst>
      <p:ext uri="{BB962C8B-B14F-4D97-AF65-F5344CB8AC3E}">
        <p14:creationId xmlns:p14="http://schemas.microsoft.com/office/powerpoint/2010/main" val="2522791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utor and student">
            <a:extLst>
              <a:ext uri="{FF2B5EF4-FFF2-40B4-BE49-F238E27FC236}">
                <a16:creationId xmlns:a16="http://schemas.microsoft.com/office/drawing/2014/main" id="{475A0B01-2227-40DC-91D2-E839307DCC0A}"/>
              </a:ext>
            </a:extLst>
          </p:cNvPr>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02369" y="230391"/>
            <a:ext cx="906904" cy="906904"/>
          </a:xfrm>
          <a:prstGeom prst="rect">
            <a:avLst/>
          </a:prstGeom>
        </p:spPr>
      </p:pic>
      <p:sp>
        <p:nvSpPr>
          <p:cNvPr id="3" name="Content Placeholder 2">
            <a:extLst>
              <a:ext uri="{FF2B5EF4-FFF2-40B4-BE49-F238E27FC236}">
                <a16:creationId xmlns:a16="http://schemas.microsoft.com/office/drawing/2014/main" id="{A51528A1-76F3-4D64-92D7-A33CB94977B4}"/>
              </a:ext>
            </a:extLst>
          </p:cNvPr>
          <p:cNvSpPr>
            <a:spLocks noGrp="1"/>
          </p:cNvSpPr>
          <p:nvPr>
            <p:ph idx="1"/>
          </p:nvPr>
        </p:nvSpPr>
        <p:spPr>
          <a:xfrm>
            <a:off x="457200" y="1363579"/>
            <a:ext cx="8229600" cy="4967947"/>
          </a:xfrm>
        </p:spPr>
        <p:txBody>
          <a:bodyPr/>
          <a:lstStyle/>
          <a:p>
            <a:r>
              <a:rPr lang="en-GB" b="0" dirty="0"/>
              <a:t>Did you find you might have given clues by mixing different ways of communicating? </a:t>
            </a:r>
          </a:p>
          <a:p>
            <a:r>
              <a:rPr lang="en-GB" b="0" dirty="0"/>
              <a:t>Were you more comfortable using certain types of communication to get your message across? </a:t>
            </a:r>
          </a:p>
          <a:p>
            <a:r>
              <a:rPr lang="en-GB" b="0" dirty="0"/>
              <a:t>Did the person who was your ‘communication partner’ have to ask for any help to understand the sentences? </a:t>
            </a:r>
          </a:p>
        </p:txBody>
      </p:sp>
      <p:sp>
        <p:nvSpPr>
          <p:cNvPr id="2" name="Title 1">
            <a:extLst>
              <a:ext uri="{FF2B5EF4-FFF2-40B4-BE49-F238E27FC236}">
                <a16:creationId xmlns:a16="http://schemas.microsoft.com/office/drawing/2014/main" id="{6F0DCCC7-D22E-41AF-870D-3A2553C18A6B}"/>
              </a:ext>
            </a:extLst>
          </p:cNvPr>
          <p:cNvSpPr>
            <a:spLocks noGrp="1"/>
          </p:cNvSpPr>
          <p:nvPr>
            <p:ph type="title"/>
          </p:nvPr>
        </p:nvSpPr>
        <p:spPr/>
        <p:txBody>
          <a:bodyPr>
            <a:normAutofit fontScale="90000"/>
          </a:bodyPr>
          <a:lstStyle/>
          <a:p>
            <a:r>
              <a:rPr lang="en-GB" dirty="0"/>
              <a:t>How did it go? </a:t>
            </a:r>
          </a:p>
        </p:txBody>
      </p:sp>
    </p:spTree>
    <p:extLst>
      <p:ext uri="{BB962C8B-B14F-4D97-AF65-F5344CB8AC3E}">
        <p14:creationId xmlns:p14="http://schemas.microsoft.com/office/powerpoint/2010/main" val="910012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50B53-9941-4268-8490-454AC166299A}"/>
              </a:ext>
            </a:extLst>
          </p:cNvPr>
          <p:cNvSpPr>
            <a:spLocks noGrp="1"/>
          </p:cNvSpPr>
          <p:nvPr>
            <p:ph type="title"/>
          </p:nvPr>
        </p:nvSpPr>
        <p:spPr/>
        <p:txBody>
          <a:bodyPr>
            <a:normAutofit fontScale="90000"/>
          </a:bodyPr>
          <a:lstStyle/>
          <a:p>
            <a:r>
              <a:rPr lang="en-GB" dirty="0"/>
              <a:t>2. Managing Conversations</a:t>
            </a:r>
          </a:p>
        </p:txBody>
      </p:sp>
      <p:sp>
        <p:nvSpPr>
          <p:cNvPr id="3" name="Content Placeholder 2">
            <a:extLst>
              <a:ext uri="{FF2B5EF4-FFF2-40B4-BE49-F238E27FC236}">
                <a16:creationId xmlns:a16="http://schemas.microsoft.com/office/drawing/2014/main" id="{4F3443F6-D15D-4083-89A8-A17A553E1608}"/>
              </a:ext>
            </a:extLst>
          </p:cNvPr>
          <p:cNvSpPr>
            <a:spLocks noGrp="1"/>
          </p:cNvSpPr>
          <p:nvPr>
            <p:ph idx="1"/>
          </p:nvPr>
        </p:nvSpPr>
        <p:spPr>
          <a:xfrm>
            <a:off x="457201" y="1464247"/>
            <a:ext cx="8284127" cy="5189102"/>
          </a:xfrm>
        </p:spPr>
        <p:txBody>
          <a:bodyPr>
            <a:normAutofit lnSpcReduction="10000"/>
          </a:bodyPr>
          <a:lstStyle/>
          <a:p>
            <a:pPr marL="0" indent="0">
              <a:buNone/>
            </a:pPr>
            <a:r>
              <a:rPr lang="en-GB" b="0" dirty="0"/>
              <a:t>When you are talking to someone, how do you find out the things you want to know?</a:t>
            </a:r>
          </a:p>
          <a:p>
            <a:r>
              <a:rPr lang="en-GB" b="0" dirty="0"/>
              <a:t>Do you know how to </a:t>
            </a:r>
            <a:r>
              <a:rPr lang="en-GB" dirty="0"/>
              <a:t>really</a:t>
            </a:r>
            <a:r>
              <a:rPr lang="en-GB" b="0" dirty="0"/>
              <a:t> listen carefully?</a:t>
            </a:r>
          </a:p>
          <a:p>
            <a:r>
              <a:rPr lang="en-GB" b="0" dirty="0"/>
              <a:t>Do you think </a:t>
            </a:r>
            <a:r>
              <a:rPr lang="en-GB" dirty="0"/>
              <a:t>they</a:t>
            </a:r>
            <a:r>
              <a:rPr lang="en-GB" b="0" dirty="0"/>
              <a:t> felt that you had understood them? </a:t>
            </a:r>
          </a:p>
          <a:p>
            <a:r>
              <a:rPr lang="en-GB" dirty="0"/>
              <a:t>How did you know </a:t>
            </a:r>
            <a:r>
              <a:rPr lang="en-GB" b="0" dirty="0"/>
              <a:t>they had really understood you?</a:t>
            </a:r>
          </a:p>
          <a:p>
            <a:r>
              <a:rPr lang="en-GB" b="0" dirty="0"/>
              <a:t>Have you thought how </a:t>
            </a:r>
            <a:r>
              <a:rPr lang="en-GB" dirty="0"/>
              <a:t>culture</a:t>
            </a:r>
            <a:r>
              <a:rPr lang="en-GB" b="0" dirty="0"/>
              <a:t>, </a:t>
            </a:r>
            <a:r>
              <a:rPr lang="en-GB" dirty="0"/>
              <a:t>language</a:t>
            </a:r>
            <a:r>
              <a:rPr lang="en-GB" b="0" dirty="0"/>
              <a:t> and any </a:t>
            </a:r>
            <a:r>
              <a:rPr lang="en-GB" dirty="0"/>
              <a:t>personal</a:t>
            </a:r>
            <a:r>
              <a:rPr lang="en-GB" b="0" dirty="0"/>
              <a:t> issues might affect the conversation?</a:t>
            </a:r>
          </a:p>
          <a:p>
            <a:endParaRPr lang="en-GB" dirty="0"/>
          </a:p>
        </p:txBody>
      </p:sp>
      <p:pic>
        <p:nvPicPr>
          <p:cNvPr id="5" name="Picture 4" descr="conversation with questions">
            <a:extLst>
              <a:ext uri="{FF2B5EF4-FFF2-40B4-BE49-F238E27FC236}">
                <a16:creationId xmlns:a16="http://schemas.microsoft.com/office/drawing/2014/main" id="{F3A508F6-545E-48BC-8347-132FD86169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329" r="4882"/>
          <a:stretch/>
        </p:blipFill>
        <p:spPr>
          <a:xfrm>
            <a:off x="6891960" y="5680710"/>
            <a:ext cx="2252040" cy="1177290"/>
          </a:xfrm>
          <a:prstGeom prst="rect">
            <a:avLst/>
          </a:prstGeom>
        </p:spPr>
      </p:pic>
    </p:spTree>
    <p:extLst>
      <p:ext uri="{BB962C8B-B14F-4D97-AF65-F5344CB8AC3E}">
        <p14:creationId xmlns:p14="http://schemas.microsoft.com/office/powerpoint/2010/main" val="1329400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utor and student">
            <a:extLst>
              <a:ext uri="{FF2B5EF4-FFF2-40B4-BE49-F238E27FC236}">
                <a16:creationId xmlns:a16="http://schemas.microsoft.com/office/drawing/2014/main" id="{A0D23134-4644-4D75-A154-C65A79C61994}"/>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02369" y="230391"/>
            <a:ext cx="906904" cy="906904"/>
          </a:xfrm>
          <a:prstGeom prst="rect">
            <a:avLst/>
          </a:prstGeom>
        </p:spPr>
      </p:pic>
      <p:sp>
        <p:nvSpPr>
          <p:cNvPr id="3" name="Content Placeholder 2">
            <a:extLst>
              <a:ext uri="{FF2B5EF4-FFF2-40B4-BE49-F238E27FC236}">
                <a16:creationId xmlns:a16="http://schemas.microsoft.com/office/drawing/2014/main" id="{D63D19E1-1BEE-42D7-8D15-0573803D6DBA}"/>
              </a:ext>
            </a:extLst>
          </p:cNvPr>
          <p:cNvSpPr>
            <a:spLocks noGrp="1"/>
          </p:cNvSpPr>
          <p:nvPr>
            <p:ph idx="1"/>
          </p:nvPr>
        </p:nvSpPr>
        <p:spPr>
          <a:xfrm>
            <a:off x="457200" y="1363579"/>
            <a:ext cx="8229600" cy="5418884"/>
          </a:xfrm>
        </p:spPr>
        <p:txBody>
          <a:bodyPr>
            <a:normAutofit fontScale="85000" lnSpcReduction="10000"/>
          </a:bodyPr>
          <a:lstStyle/>
          <a:p>
            <a:pPr marL="0" indent="0">
              <a:buNone/>
            </a:pPr>
            <a:r>
              <a:rPr lang="en-GB" b="0" dirty="0"/>
              <a:t>Conversations may be:</a:t>
            </a:r>
          </a:p>
          <a:p>
            <a:r>
              <a:rPr lang="en-GB" b="0" dirty="0"/>
              <a:t>short, because of an instant need such as an  emergency (pain, hygiene, discomfort, anxiety or other emotions) and can also be confusing.</a:t>
            </a:r>
          </a:p>
          <a:p>
            <a:r>
              <a:rPr lang="en-GB" b="0" dirty="0"/>
              <a:t>linked to functional requirements, such as the toilet, but may need more supporting to understand real need.</a:t>
            </a:r>
          </a:p>
          <a:p>
            <a:r>
              <a:rPr lang="en-GB" b="0" dirty="0"/>
              <a:t>about something that has to be explained in more detail. Need more time and pauses to find out more.</a:t>
            </a:r>
          </a:p>
          <a:p>
            <a:r>
              <a:rPr lang="en-GB" b="0" dirty="0"/>
              <a:t>about instructions that can be helped with visual aids using images, written words or phrases alongside all the other interactions we have discussed.</a:t>
            </a:r>
          </a:p>
        </p:txBody>
      </p:sp>
      <p:sp>
        <p:nvSpPr>
          <p:cNvPr id="2" name="Title 1">
            <a:extLst>
              <a:ext uri="{FF2B5EF4-FFF2-40B4-BE49-F238E27FC236}">
                <a16:creationId xmlns:a16="http://schemas.microsoft.com/office/drawing/2014/main" id="{32C36C1A-9D8D-444B-BA92-C80AB5FBF2CF}"/>
              </a:ext>
            </a:extLst>
          </p:cNvPr>
          <p:cNvSpPr>
            <a:spLocks noGrp="1"/>
          </p:cNvSpPr>
          <p:nvPr>
            <p:ph type="title"/>
          </p:nvPr>
        </p:nvSpPr>
        <p:spPr/>
        <p:txBody>
          <a:bodyPr>
            <a:normAutofit fontScale="90000"/>
          </a:bodyPr>
          <a:lstStyle/>
          <a:p>
            <a:r>
              <a:rPr lang="en-GB" dirty="0"/>
              <a:t>Communication in difficult times…</a:t>
            </a:r>
          </a:p>
        </p:txBody>
      </p:sp>
    </p:spTree>
    <p:extLst>
      <p:ext uri="{BB962C8B-B14F-4D97-AF65-F5344CB8AC3E}">
        <p14:creationId xmlns:p14="http://schemas.microsoft.com/office/powerpoint/2010/main" val="3319881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1862D-2CEF-4A29-A8C1-A399CB140F20}"/>
              </a:ext>
            </a:extLst>
          </p:cNvPr>
          <p:cNvSpPr>
            <a:spLocks noGrp="1"/>
          </p:cNvSpPr>
          <p:nvPr>
            <p:ph type="title"/>
          </p:nvPr>
        </p:nvSpPr>
        <p:spPr/>
        <p:txBody>
          <a:bodyPr>
            <a:normAutofit fontScale="90000"/>
          </a:bodyPr>
          <a:lstStyle/>
          <a:p>
            <a:r>
              <a:rPr lang="en-GB" dirty="0"/>
              <a:t>Clarifying Communication with images</a:t>
            </a:r>
          </a:p>
        </p:txBody>
      </p:sp>
      <p:pic>
        <p:nvPicPr>
          <p:cNvPr id="4" name="Content Placeholder 3" descr="communication board">
            <a:extLst>
              <a:ext uri="{FF2B5EF4-FFF2-40B4-BE49-F238E27FC236}">
                <a16:creationId xmlns:a16="http://schemas.microsoft.com/office/drawing/2014/main" id="{5BC8BE4C-9CBB-4F69-8838-12262DB2DBA5}"/>
              </a:ext>
            </a:extLst>
          </p:cNvPr>
          <p:cNvPicPr>
            <a:picLocks noGrp="1" noChangeAspect="1"/>
          </p:cNvPicPr>
          <p:nvPr>
            <p:ph idx="1"/>
          </p:nvPr>
        </p:nvPicPr>
        <p:blipFill>
          <a:blip r:embed="rId3"/>
          <a:stretch>
            <a:fillRect/>
          </a:stretch>
        </p:blipFill>
        <p:spPr>
          <a:xfrm>
            <a:off x="-75089" y="1311639"/>
            <a:ext cx="9283865" cy="5546361"/>
          </a:xfrm>
          <a:prstGeom prst="rect">
            <a:avLst/>
          </a:prstGeom>
        </p:spPr>
      </p:pic>
    </p:spTree>
    <p:extLst>
      <p:ext uri="{BB962C8B-B14F-4D97-AF65-F5344CB8AC3E}">
        <p14:creationId xmlns:p14="http://schemas.microsoft.com/office/powerpoint/2010/main" val="689646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utor and student">
            <a:extLst>
              <a:ext uri="{FF2B5EF4-FFF2-40B4-BE49-F238E27FC236}">
                <a16:creationId xmlns:a16="http://schemas.microsoft.com/office/drawing/2014/main" id="{3D4CE84A-81A9-48BB-83C9-1DD8AC7ED918}"/>
              </a:ext>
            </a:extLst>
          </p:cNvPr>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02369" y="230391"/>
            <a:ext cx="906904" cy="906904"/>
          </a:xfrm>
          <a:prstGeom prst="rect">
            <a:avLst/>
          </a:prstGeom>
        </p:spPr>
      </p:pic>
      <p:sp>
        <p:nvSpPr>
          <p:cNvPr id="3" name="Content Placeholder 2">
            <a:extLst>
              <a:ext uri="{FF2B5EF4-FFF2-40B4-BE49-F238E27FC236}">
                <a16:creationId xmlns:a16="http://schemas.microsoft.com/office/drawing/2014/main" id="{CD924BFC-4C6E-4118-AC68-AB886710A46C}"/>
              </a:ext>
            </a:extLst>
          </p:cNvPr>
          <p:cNvSpPr>
            <a:spLocks noGrp="1"/>
          </p:cNvSpPr>
          <p:nvPr>
            <p:ph idx="1"/>
          </p:nvPr>
        </p:nvSpPr>
        <p:spPr>
          <a:xfrm>
            <a:off x="399344" y="1513481"/>
            <a:ext cx="8229600" cy="4737418"/>
          </a:xfrm>
        </p:spPr>
        <p:txBody>
          <a:bodyPr>
            <a:normAutofit fontScale="92500" lnSpcReduction="20000"/>
          </a:bodyPr>
          <a:lstStyle/>
          <a:p>
            <a:r>
              <a:rPr lang="en-GB" b="0" dirty="0"/>
              <a:t>It is better to say if you are unsure about what has been said. </a:t>
            </a:r>
          </a:p>
          <a:p>
            <a:r>
              <a:rPr lang="en-GB" b="0" dirty="0"/>
              <a:t>You may need to ask the speaker to repeat a part of what they have said, so start to say their message and pause to see if they clarify. </a:t>
            </a:r>
          </a:p>
          <a:p>
            <a:r>
              <a:rPr lang="en-GB" b="0" dirty="0"/>
              <a:t>Ask if you really heard what was said correctly if you cannot prompt them.</a:t>
            </a:r>
          </a:p>
          <a:p>
            <a:r>
              <a:rPr lang="en-GB" b="0" dirty="0"/>
              <a:t>Can they give you an example of the situation or item required etc?</a:t>
            </a:r>
          </a:p>
          <a:p>
            <a:r>
              <a:rPr lang="en-GB" b="0" dirty="0"/>
              <a:t>Try to use an open question that means the speaker has to say more than a Yes/No answer</a:t>
            </a:r>
          </a:p>
        </p:txBody>
      </p:sp>
      <p:sp>
        <p:nvSpPr>
          <p:cNvPr id="2" name="Title 1">
            <a:extLst>
              <a:ext uri="{FF2B5EF4-FFF2-40B4-BE49-F238E27FC236}">
                <a16:creationId xmlns:a16="http://schemas.microsoft.com/office/drawing/2014/main" id="{77134360-AB3E-4871-8A11-291001EE4016}"/>
              </a:ext>
            </a:extLst>
          </p:cNvPr>
          <p:cNvSpPr>
            <a:spLocks noGrp="1"/>
          </p:cNvSpPr>
          <p:nvPr>
            <p:ph type="title"/>
          </p:nvPr>
        </p:nvSpPr>
        <p:spPr/>
        <p:txBody>
          <a:bodyPr>
            <a:normAutofit fontScale="90000"/>
          </a:bodyPr>
          <a:lstStyle/>
          <a:p>
            <a:r>
              <a:rPr lang="en-GB" dirty="0"/>
              <a:t>Guide to Clarification</a:t>
            </a:r>
          </a:p>
        </p:txBody>
      </p:sp>
    </p:spTree>
    <p:extLst>
      <p:ext uri="{BB962C8B-B14F-4D97-AF65-F5344CB8AC3E}">
        <p14:creationId xmlns:p14="http://schemas.microsoft.com/office/powerpoint/2010/main" val="987872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ymbol stop not listening">
            <a:extLst>
              <a:ext uri="{FF2B5EF4-FFF2-40B4-BE49-F238E27FC236}">
                <a16:creationId xmlns:a16="http://schemas.microsoft.com/office/drawing/2014/main" id="{57E2E0AF-C632-490A-8394-39A583F63B8D}"/>
              </a:ext>
            </a:extLst>
          </p:cNvPr>
          <p:cNvPicPr>
            <a:picLocks noChangeAspect="1"/>
          </p:cNvPicPr>
          <p:nvPr/>
        </p:nvPicPr>
        <p:blipFill>
          <a:blip r:embed="rId3"/>
          <a:stretch>
            <a:fillRect/>
          </a:stretch>
        </p:blipFill>
        <p:spPr>
          <a:xfrm>
            <a:off x="7244325" y="4977517"/>
            <a:ext cx="1835020" cy="1880483"/>
          </a:xfrm>
          <a:prstGeom prst="rect">
            <a:avLst/>
          </a:prstGeom>
        </p:spPr>
      </p:pic>
      <p:pic>
        <p:nvPicPr>
          <p:cNvPr id="7" name="Picture 6" descr="face with cross to illustrate not hearing">
            <a:extLst>
              <a:ext uri="{FF2B5EF4-FFF2-40B4-BE49-F238E27FC236}">
                <a16:creationId xmlns:a16="http://schemas.microsoft.com/office/drawing/2014/main" id="{3703585C-9F51-4263-8774-BEE20AF611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0182" y="1276928"/>
            <a:ext cx="2673707" cy="2673707"/>
          </a:xfrm>
          <a:prstGeom prst="rect">
            <a:avLst/>
          </a:prstGeom>
        </p:spPr>
      </p:pic>
      <p:sp>
        <p:nvSpPr>
          <p:cNvPr id="3" name="Content Placeholder 2">
            <a:extLst>
              <a:ext uri="{FF2B5EF4-FFF2-40B4-BE49-F238E27FC236}">
                <a16:creationId xmlns:a16="http://schemas.microsoft.com/office/drawing/2014/main" id="{9DF4F9C6-9D21-4763-A8AB-E55316DE6207}"/>
              </a:ext>
            </a:extLst>
          </p:cNvPr>
          <p:cNvSpPr>
            <a:spLocks noGrp="1"/>
          </p:cNvSpPr>
          <p:nvPr>
            <p:ph idx="1"/>
          </p:nvPr>
        </p:nvSpPr>
        <p:spPr>
          <a:xfrm>
            <a:off x="343745" y="1605086"/>
            <a:ext cx="6306437" cy="5122669"/>
          </a:xfrm>
        </p:spPr>
        <p:txBody>
          <a:bodyPr>
            <a:normAutofit/>
          </a:bodyPr>
          <a:lstStyle/>
          <a:p>
            <a:pPr marL="0" indent="0">
              <a:buNone/>
            </a:pPr>
            <a:r>
              <a:rPr lang="en-GB" b="0" dirty="0"/>
              <a:t>Think of an occasion when you told someone something important, but felt that you were not listened to…</a:t>
            </a:r>
          </a:p>
          <a:p>
            <a:pPr marL="0" indent="0">
              <a:buNone/>
            </a:pPr>
            <a:endParaRPr lang="en-GB" b="0" dirty="0"/>
          </a:p>
          <a:p>
            <a:r>
              <a:rPr lang="en-GB" b="0" dirty="0"/>
              <a:t>What made you think you were not being understood? </a:t>
            </a:r>
          </a:p>
          <a:p>
            <a:r>
              <a:rPr lang="en-GB" b="0" dirty="0"/>
              <a:t>How did it make you feel? </a:t>
            </a:r>
          </a:p>
          <a:p>
            <a:endParaRPr lang="en-GB" b="0" dirty="0"/>
          </a:p>
        </p:txBody>
      </p:sp>
      <p:sp>
        <p:nvSpPr>
          <p:cNvPr id="2" name="Title 1">
            <a:extLst>
              <a:ext uri="{FF2B5EF4-FFF2-40B4-BE49-F238E27FC236}">
                <a16:creationId xmlns:a16="http://schemas.microsoft.com/office/drawing/2014/main" id="{73C1E725-E9DE-45F3-8B39-737A62126BD1}"/>
              </a:ext>
            </a:extLst>
          </p:cNvPr>
          <p:cNvSpPr>
            <a:spLocks noGrp="1"/>
          </p:cNvSpPr>
          <p:nvPr>
            <p:ph type="title"/>
          </p:nvPr>
        </p:nvSpPr>
        <p:spPr/>
        <p:txBody>
          <a:bodyPr>
            <a:normAutofit fontScale="90000"/>
          </a:bodyPr>
          <a:lstStyle/>
          <a:p>
            <a:r>
              <a:rPr lang="en-GB" dirty="0"/>
              <a:t>Impact of not being listened to…</a:t>
            </a:r>
          </a:p>
        </p:txBody>
      </p:sp>
    </p:spTree>
    <p:extLst>
      <p:ext uri="{BB962C8B-B14F-4D97-AF65-F5344CB8AC3E}">
        <p14:creationId xmlns:p14="http://schemas.microsoft.com/office/powerpoint/2010/main" val="924100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video for active listener">
            <a:extLst>
              <a:ext uri="{FF2B5EF4-FFF2-40B4-BE49-F238E27FC236}">
                <a16:creationId xmlns:a16="http://schemas.microsoft.com/office/drawing/2014/main" id="{38D513F6-6145-4F12-99FA-032B277D4164}"/>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02369" y="230391"/>
            <a:ext cx="906904" cy="906904"/>
          </a:xfrm>
          <a:prstGeom prst="rect">
            <a:avLst/>
          </a:prstGeom>
        </p:spPr>
      </p:pic>
      <p:pic>
        <p:nvPicPr>
          <p:cNvPr id="4" name="Online Media 3" title="Active listening is a skill! Here&amp;#39;s how it&amp;#39;s done. | What&amp;#39;s Your Story? | Heartlines">
            <a:hlinkClick r:id="" action="ppaction://media"/>
            <a:extLst>
              <a:ext uri="{FF2B5EF4-FFF2-40B4-BE49-F238E27FC236}">
                <a16:creationId xmlns:a16="http://schemas.microsoft.com/office/drawing/2014/main" id="{FC097CAF-E931-440C-A95A-7E579AD8D2CD}"/>
              </a:ext>
            </a:extLst>
          </p:cNvPr>
          <p:cNvPicPr>
            <a:picLocks noRot="1" noChangeAspect="1"/>
          </p:cNvPicPr>
          <p:nvPr>
            <a:videoFile r:link="rId1"/>
          </p:nvPr>
        </p:nvPicPr>
        <p:blipFill>
          <a:blip r:embed="rId5"/>
          <a:stretch>
            <a:fillRect/>
          </a:stretch>
        </p:blipFill>
        <p:spPr>
          <a:xfrm>
            <a:off x="1309254" y="3429000"/>
            <a:ext cx="5594637" cy="3147408"/>
          </a:xfrm>
          <a:prstGeom prst="rect">
            <a:avLst/>
          </a:prstGeom>
        </p:spPr>
      </p:pic>
      <p:sp>
        <p:nvSpPr>
          <p:cNvPr id="3" name="Content Placeholder 2">
            <a:extLst>
              <a:ext uri="{FF2B5EF4-FFF2-40B4-BE49-F238E27FC236}">
                <a16:creationId xmlns:a16="http://schemas.microsoft.com/office/drawing/2014/main" id="{50D2FEB5-672F-49AA-9E22-A557DDA6E830}"/>
              </a:ext>
            </a:extLst>
          </p:cNvPr>
          <p:cNvSpPr>
            <a:spLocks noGrp="1"/>
          </p:cNvSpPr>
          <p:nvPr>
            <p:ph idx="1"/>
          </p:nvPr>
        </p:nvSpPr>
        <p:spPr/>
        <p:txBody>
          <a:bodyPr/>
          <a:lstStyle/>
          <a:p>
            <a:r>
              <a:rPr lang="en-GB" b="0" dirty="0"/>
              <a:t>Watch this short video to see what else you can do to be an active listener.</a:t>
            </a:r>
          </a:p>
          <a:p>
            <a:r>
              <a:rPr lang="en-GB" b="0" dirty="0">
                <a:hlinkClick r:id="rId6"/>
              </a:rPr>
              <a:t>https://youtu.be/0nmJW_zExk0</a:t>
            </a:r>
            <a:r>
              <a:rPr lang="en-GB" b="0" dirty="0"/>
              <a:t> </a:t>
            </a:r>
          </a:p>
        </p:txBody>
      </p:sp>
      <p:sp>
        <p:nvSpPr>
          <p:cNvPr id="2" name="Title 1">
            <a:extLst>
              <a:ext uri="{FF2B5EF4-FFF2-40B4-BE49-F238E27FC236}">
                <a16:creationId xmlns:a16="http://schemas.microsoft.com/office/drawing/2014/main" id="{B3CDE930-7CF3-4D24-A825-553A5DDE9F4D}"/>
              </a:ext>
            </a:extLst>
          </p:cNvPr>
          <p:cNvSpPr>
            <a:spLocks noGrp="1"/>
          </p:cNvSpPr>
          <p:nvPr>
            <p:ph type="title"/>
          </p:nvPr>
        </p:nvSpPr>
        <p:spPr/>
        <p:txBody>
          <a:bodyPr>
            <a:normAutofit fontScale="90000"/>
          </a:bodyPr>
          <a:lstStyle/>
          <a:p>
            <a:r>
              <a:rPr lang="en-GB" dirty="0"/>
              <a:t>Confirm your thoughts </a:t>
            </a:r>
          </a:p>
        </p:txBody>
      </p:sp>
    </p:spTree>
    <p:extLst>
      <p:ext uri="{BB962C8B-B14F-4D97-AF65-F5344CB8AC3E}">
        <p14:creationId xmlns:p14="http://schemas.microsoft.com/office/powerpoint/2010/main" val="1199966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14D05-C225-4B70-A45A-D6C128BC16E3}"/>
              </a:ext>
            </a:extLst>
          </p:cNvPr>
          <p:cNvSpPr>
            <a:spLocks noGrp="1"/>
          </p:cNvSpPr>
          <p:nvPr>
            <p:ph type="title"/>
          </p:nvPr>
        </p:nvSpPr>
        <p:spPr/>
        <p:txBody>
          <a:bodyPr>
            <a:normAutofit fontScale="90000"/>
          </a:bodyPr>
          <a:lstStyle/>
          <a:p>
            <a:r>
              <a:rPr lang="en-GB" dirty="0"/>
              <a:t>3. Finding the right words and images</a:t>
            </a:r>
          </a:p>
        </p:txBody>
      </p:sp>
      <p:sp>
        <p:nvSpPr>
          <p:cNvPr id="6" name="Content Placeholder 5">
            <a:extLst>
              <a:ext uri="{FF2B5EF4-FFF2-40B4-BE49-F238E27FC236}">
                <a16:creationId xmlns:a16="http://schemas.microsoft.com/office/drawing/2014/main" id="{6C76C52E-42E4-4D4F-985C-9B750C61DBE1}"/>
              </a:ext>
            </a:extLst>
          </p:cNvPr>
          <p:cNvSpPr>
            <a:spLocks noGrp="1"/>
          </p:cNvSpPr>
          <p:nvPr>
            <p:ph idx="1"/>
          </p:nvPr>
        </p:nvSpPr>
        <p:spPr>
          <a:xfrm>
            <a:off x="457200" y="1363579"/>
            <a:ext cx="8229600" cy="5418884"/>
          </a:xfrm>
        </p:spPr>
        <p:txBody>
          <a:bodyPr>
            <a:normAutofit fontScale="92500" lnSpcReduction="20000"/>
          </a:bodyPr>
          <a:lstStyle/>
          <a:p>
            <a:r>
              <a:rPr lang="en-GB" b="0" dirty="0"/>
              <a:t>There are many words that you will know you need to use every day when working with clients.  </a:t>
            </a:r>
          </a:p>
          <a:p>
            <a:r>
              <a:rPr lang="en-GB" b="0" dirty="0"/>
              <a:t>These words and ones that are complex may be the most important words that need images to help understanding. </a:t>
            </a:r>
          </a:p>
          <a:p>
            <a:r>
              <a:rPr lang="en-GB" b="0" dirty="0"/>
              <a:t>The images can be drawings, symbols, icons, signs or photos. </a:t>
            </a:r>
          </a:p>
          <a:p>
            <a:r>
              <a:rPr lang="en-GB" b="0" dirty="0"/>
              <a:t>They may represent a phrase or a single word, such as an action, object, person, expression or feeling. </a:t>
            </a:r>
          </a:p>
          <a:p>
            <a:r>
              <a:rPr lang="en-GB" b="0" dirty="0"/>
              <a:t>Not every word has to be linked to a symbol in an information sheet.  It is the main concept or idea that is important.</a:t>
            </a:r>
          </a:p>
          <a:p>
            <a:endParaRPr lang="en-GB" b="0" dirty="0"/>
          </a:p>
        </p:txBody>
      </p:sp>
    </p:spTree>
    <p:extLst>
      <p:ext uri="{BB962C8B-B14F-4D97-AF65-F5344CB8AC3E}">
        <p14:creationId xmlns:p14="http://schemas.microsoft.com/office/powerpoint/2010/main" val="2508662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picture of Amara">
            <a:extLst>
              <a:ext uri="{FF2B5EF4-FFF2-40B4-BE49-F238E27FC236}">
                <a16:creationId xmlns:a16="http://schemas.microsoft.com/office/drawing/2014/main" id="{AE395AA1-9EB4-4111-B71C-2E0D1CBFFA84}"/>
              </a:ext>
            </a:extLst>
          </p:cNvPr>
          <p:cNvSpPr/>
          <p:nvPr/>
        </p:nvSpPr>
        <p:spPr>
          <a:xfrm>
            <a:off x="-13620" y="1302152"/>
            <a:ext cx="2277133" cy="5546784"/>
          </a:xfrm>
          <a:prstGeom prst="rect">
            <a:avLst/>
          </a:prstGeom>
          <a:gradFill flip="none" rotWithShape="1">
            <a:gsLst>
              <a:gs pos="0">
                <a:schemeClr val="accent1"/>
              </a:gs>
              <a:gs pos="100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4" name="Group 13">
            <a:extLst>
              <a:ext uri="{FF2B5EF4-FFF2-40B4-BE49-F238E27FC236}">
                <a16:creationId xmlns:a16="http://schemas.microsoft.com/office/drawing/2014/main" id="{288F4609-BC7E-4ABF-B3E7-082A4BD7C257}"/>
              </a:ext>
              <a:ext uri="{C183D7F6-B498-43B3-948B-1728B52AA6E4}">
                <adec:decorative xmlns:adec="http://schemas.microsoft.com/office/drawing/2017/decorative" val="1"/>
              </a:ext>
            </a:extLst>
          </p:cNvPr>
          <p:cNvGrpSpPr/>
          <p:nvPr/>
        </p:nvGrpSpPr>
        <p:grpSpPr>
          <a:xfrm>
            <a:off x="2368267" y="1323651"/>
            <a:ext cx="6872715" cy="5451222"/>
            <a:chOff x="4417932" y="1627053"/>
            <a:chExt cx="3300338" cy="6047434"/>
          </a:xfrm>
          <a:solidFill>
            <a:schemeClr val="bg1"/>
          </a:solidFill>
        </p:grpSpPr>
        <p:sp>
          <p:nvSpPr>
            <p:cNvPr id="15" name="TextBox 14" descr="background">
              <a:extLst>
                <a:ext uri="{FF2B5EF4-FFF2-40B4-BE49-F238E27FC236}">
                  <a16:creationId xmlns:a16="http://schemas.microsoft.com/office/drawing/2014/main" id="{E57AF90B-A4CD-4776-9FCC-0F2BEE68A233}"/>
                </a:ext>
              </a:extLst>
            </p:cNvPr>
            <p:cNvSpPr txBox="1"/>
            <p:nvPr/>
          </p:nvSpPr>
          <p:spPr>
            <a:xfrm>
              <a:off x="4417932" y="1627053"/>
              <a:ext cx="3300338" cy="543767"/>
            </a:xfrm>
            <a:prstGeom prst="rect">
              <a:avLst/>
            </a:prstGeom>
            <a:grpFill/>
          </p:spPr>
          <p:txBody>
            <a:bodyPr wrap="square" rtlCol="0">
              <a:spAutoFit/>
            </a:bodyPr>
            <a:lstStyle/>
            <a:p>
              <a:r>
                <a:rPr lang="en-US" sz="2000" b="1" dirty="0">
                  <a:solidFill>
                    <a:schemeClr val="accent4"/>
                  </a:solidFill>
                </a:rPr>
                <a:t>Background</a:t>
              </a:r>
              <a:r>
                <a:rPr lang="en-US" sz="2400" b="1" dirty="0">
                  <a:solidFill>
                    <a:schemeClr val="accent4"/>
                  </a:solidFill>
                </a:rPr>
                <a:t> </a:t>
              </a:r>
            </a:p>
          </p:txBody>
        </p:sp>
        <p:sp>
          <p:nvSpPr>
            <p:cNvPr id="16" name="TextBox 15" descr="Amara works long hours in A&amp;E and has taken on more duties during the pandemic. She loves dancing Zumba and Salsa with a wide circle of friends if she has time off. Family breaks are also important, cooking and sharing dishes from her homeland, as well as getting out into the countryside. She is a chatty person, full of fun and keen to make the most of life.  &#10;Despite PPE and taking care, one day she tested positive for COVID-19. She became anxious, could not sleep with respiratory difficulties worsening over four days. She was admitted to ICU on becoming delirious and had mechanical ventilation. Her involuntary movements caused concern and she appeared to be unable to understand or speak.  After 3 weeks medication and management of breathlessness, she began to respond to treatment with good eye contact and improving voluntary movements, but speech remained difficult.  &#10;">
              <a:extLst>
                <a:ext uri="{FF2B5EF4-FFF2-40B4-BE49-F238E27FC236}">
                  <a16:creationId xmlns:a16="http://schemas.microsoft.com/office/drawing/2014/main" id="{B9D1D7CB-D679-40EB-B530-505B8652D41A}"/>
                </a:ext>
              </a:extLst>
            </p:cNvPr>
            <p:cNvSpPr txBox="1"/>
            <p:nvPr/>
          </p:nvSpPr>
          <p:spPr>
            <a:xfrm>
              <a:off x="4417932" y="2128068"/>
              <a:ext cx="3224552" cy="5546419"/>
            </a:xfrm>
            <a:prstGeom prst="rect">
              <a:avLst/>
            </a:prstGeom>
            <a:grpFill/>
          </p:spPr>
          <p:txBody>
            <a:bodyPr wrap="square" rtlCol="0">
              <a:spAutoFit/>
            </a:bodyPr>
            <a:lstStyle/>
            <a:p>
              <a:r>
                <a:rPr lang="en-US" sz="2000" dirty="0">
                  <a:solidFill>
                    <a:schemeClr val="tx1">
                      <a:lumMod val="65000"/>
                      <a:lumOff val="35000"/>
                    </a:schemeClr>
                  </a:solidFill>
                </a:rPr>
                <a:t>Amara works long hours in A&amp;E and has taken on more duties during the pandemic. She loves dancing Zumba and Salsa with a wide circle of friends if she has time off. Family breaks are also important, cooking and sharing dishes from her homeland, as well as getting out into the countryside. She is a chatty person, full of fun and keen to make the most of life.  </a:t>
              </a:r>
            </a:p>
            <a:p>
              <a:r>
                <a:rPr lang="en-US" sz="2000" dirty="0">
                  <a:solidFill>
                    <a:schemeClr val="tx1">
                      <a:lumMod val="65000"/>
                      <a:lumOff val="35000"/>
                    </a:schemeClr>
                  </a:solidFill>
                </a:rPr>
                <a:t>Despite PPE and taking care, one day she tested positive for COVID-19. She became anxious, could not sleep with respiratory difficulties worsening over four days. She was admitted to ICU on becoming delirious and had mechanical ventilation. Her involuntary movements caused concern and she appeared to be unable to understand or speak.  After 3 weeks medication and management of breathlessness, she began to respond to treatment with good eye contact and improving voluntary movements, but speech remained difficult.  </a:t>
              </a:r>
            </a:p>
          </p:txBody>
        </p:sp>
      </p:grpSp>
      <p:grpSp>
        <p:nvGrpSpPr>
          <p:cNvPr id="11" name="Group 10" descr="AGE: 30&#10;ADDRESS:  University Hospital, Hampton Cross, Birmingham&#10;JOB: Accident and Emergency Nurse &#10; HOBBIES: Dancing, socialising, cooking with friends and family.  &#10;">
            <a:extLst>
              <a:ext uri="{FF2B5EF4-FFF2-40B4-BE49-F238E27FC236}">
                <a16:creationId xmlns:a16="http://schemas.microsoft.com/office/drawing/2014/main" id="{4F259D5D-0FEA-41BF-A594-3C4502B61EA1}"/>
              </a:ext>
            </a:extLst>
          </p:cNvPr>
          <p:cNvGrpSpPr/>
          <p:nvPr/>
        </p:nvGrpSpPr>
        <p:grpSpPr>
          <a:xfrm>
            <a:off x="55090" y="4310097"/>
            <a:ext cx="2276760" cy="2237737"/>
            <a:chOff x="597543" y="4457531"/>
            <a:chExt cx="3423334" cy="2983648"/>
          </a:xfrm>
        </p:grpSpPr>
        <p:sp>
          <p:nvSpPr>
            <p:cNvPr id="12" name="TextBox 11">
              <a:extLst>
                <a:ext uri="{FF2B5EF4-FFF2-40B4-BE49-F238E27FC236}">
                  <a16:creationId xmlns:a16="http://schemas.microsoft.com/office/drawing/2014/main" id="{C84A6BF8-8BC3-4F62-A9EA-1AAECF4F7214}"/>
                </a:ext>
              </a:extLst>
            </p:cNvPr>
            <p:cNvSpPr txBox="1"/>
            <p:nvPr/>
          </p:nvSpPr>
          <p:spPr>
            <a:xfrm>
              <a:off x="597543" y="4457531"/>
              <a:ext cx="1836344" cy="369332"/>
            </a:xfrm>
            <a:prstGeom prst="rect">
              <a:avLst/>
            </a:prstGeom>
            <a:noFill/>
          </p:spPr>
          <p:txBody>
            <a:bodyPr wrap="square" rtlCol="0">
              <a:spAutoFit/>
            </a:bodyPr>
            <a:lstStyle/>
            <a:p>
              <a:r>
                <a:rPr lang="en-US" sz="1200" b="1" dirty="0">
                  <a:solidFill>
                    <a:schemeClr val="bg2"/>
                  </a:solidFill>
                </a:rPr>
                <a:t>Personal Data</a:t>
              </a:r>
            </a:p>
          </p:txBody>
        </p:sp>
        <p:sp>
          <p:nvSpPr>
            <p:cNvPr id="13" name="TextBox 12" descr="AGE: 30&#10;ADDRESS:  University Hospital, Hampton Cross, Birmingham&#10;JOB: Accident and Emergency Nurse &#10; HOBBIES: Dancing, socialising, cooking with friends and family.  &#10;">
              <a:extLst>
                <a:ext uri="{FF2B5EF4-FFF2-40B4-BE49-F238E27FC236}">
                  <a16:creationId xmlns:a16="http://schemas.microsoft.com/office/drawing/2014/main" id="{CA3436AC-3808-46C5-911C-EE090CD02D5F}"/>
                </a:ext>
              </a:extLst>
            </p:cNvPr>
            <p:cNvSpPr txBox="1"/>
            <p:nvPr/>
          </p:nvSpPr>
          <p:spPr>
            <a:xfrm>
              <a:off x="597543" y="4770877"/>
              <a:ext cx="3423334" cy="2670302"/>
            </a:xfrm>
            <a:prstGeom prst="rect">
              <a:avLst/>
            </a:prstGeom>
            <a:noFill/>
          </p:spPr>
          <p:txBody>
            <a:bodyPr wrap="square" rtlCol="0">
              <a:spAutoFit/>
            </a:bodyPr>
            <a:lstStyle/>
            <a:p>
              <a:pPr>
                <a:lnSpc>
                  <a:spcPct val="150000"/>
                </a:lnSpc>
              </a:pPr>
              <a:r>
                <a:rPr lang="en-US" sz="1200" b="1" dirty="0">
                  <a:solidFill>
                    <a:schemeClr val="bg2"/>
                  </a:solidFill>
                </a:rPr>
                <a:t>AGE: 30</a:t>
              </a:r>
              <a:endParaRPr lang="en-US" sz="1200" dirty="0">
                <a:solidFill>
                  <a:schemeClr val="bg2"/>
                </a:solidFill>
              </a:endParaRPr>
            </a:p>
            <a:p>
              <a:pPr>
                <a:lnSpc>
                  <a:spcPct val="150000"/>
                </a:lnSpc>
              </a:pPr>
              <a:r>
                <a:rPr lang="en-US" sz="1200" b="1" dirty="0">
                  <a:solidFill>
                    <a:schemeClr val="bg2"/>
                  </a:solidFill>
                </a:rPr>
                <a:t>ADDRESS: </a:t>
              </a:r>
              <a:r>
                <a:rPr lang="en-US" sz="1200" dirty="0">
                  <a:solidFill>
                    <a:schemeClr val="bg2"/>
                  </a:solidFill>
                </a:rPr>
                <a:t> University Hospital, Hampton Cross, Birmingham</a:t>
              </a:r>
            </a:p>
            <a:p>
              <a:pPr>
                <a:lnSpc>
                  <a:spcPct val="150000"/>
                </a:lnSpc>
              </a:pPr>
              <a:r>
                <a:rPr lang="en-US" sz="1200" b="1" dirty="0">
                  <a:solidFill>
                    <a:schemeClr val="bg2"/>
                  </a:solidFill>
                </a:rPr>
                <a:t>JOB: </a:t>
              </a:r>
              <a:r>
                <a:rPr lang="en-US" sz="1200" dirty="0">
                  <a:solidFill>
                    <a:schemeClr val="bg2"/>
                  </a:solidFill>
                </a:rPr>
                <a:t>Accident and Emergency Nurse </a:t>
              </a:r>
            </a:p>
            <a:p>
              <a:pPr>
                <a:lnSpc>
                  <a:spcPct val="150000"/>
                </a:lnSpc>
              </a:pPr>
              <a:r>
                <a:rPr lang="en-US" sz="1200" dirty="0">
                  <a:solidFill>
                    <a:schemeClr val="bg2"/>
                  </a:solidFill>
                </a:rPr>
                <a:t> </a:t>
              </a:r>
              <a:r>
                <a:rPr lang="en-US" sz="1200" b="1" dirty="0">
                  <a:solidFill>
                    <a:schemeClr val="bg2"/>
                  </a:solidFill>
                </a:rPr>
                <a:t>HOBBIES</a:t>
              </a:r>
              <a:r>
                <a:rPr lang="en-US" sz="1200" dirty="0">
                  <a:solidFill>
                    <a:schemeClr val="bg2"/>
                  </a:solidFill>
                </a:rPr>
                <a:t>: Dancing, </a:t>
              </a:r>
              <a:r>
                <a:rPr lang="en-US" sz="1200" dirty="0" err="1">
                  <a:solidFill>
                    <a:schemeClr val="bg2"/>
                  </a:solidFill>
                </a:rPr>
                <a:t>socialising</a:t>
              </a:r>
              <a:r>
                <a:rPr lang="en-US" sz="1200" dirty="0">
                  <a:solidFill>
                    <a:schemeClr val="bg2"/>
                  </a:solidFill>
                </a:rPr>
                <a:t>, cooking with friends and family.  </a:t>
              </a:r>
            </a:p>
          </p:txBody>
        </p:sp>
      </p:grpSp>
      <p:grpSp>
        <p:nvGrpSpPr>
          <p:cNvPr id="8" name="Group 7" descr="Amara nurse">
            <a:extLst>
              <a:ext uri="{FF2B5EF4-FFF2-40B4-BE49-F238E27FC236}">
                <a16:creationId xmlns:a16="http://schemas.microsoft.com/office/drawing/2014/main" id="{8DD6770A-967E-405A-8B99-E9A94A02C88C}"/>
              </a:ext>
            </a:extLst>
          </p:cNvPr>
          <p:cNvGrpSpPr/>
          <p:nvPr/>
        </p:nvGrpSpPr>
        <p:grpSpPr>
          <a:xfrm>
            <a:off x="258254" y="3706212"/>
            <a:ext cx="1748582" cy="524256"/>
            <a:chOff x="9134118" y="3482668"/>
            <a:chExt cx="2331442" cy="699007"/>
          </a:xfrm>
        </p:grpSpPr>
        <p:sp>
          <p:nvSpPr>
            <p:cNvPr id="9" name="TextBox 8">
              <a:extLst>
                <a:ext uri="{FF2B5EF4-FFF2-40B4-BE49-F238E27FC236}">
                  <a16:creationId xmlns:a16="http://schemas.microsoft.com/office/drawing/2014/main" id="{F6E46CF2-AED5-48EE-BB3C-61B98059CD73}"/>
                </a:ext>
              </a:extLst>
            </p:cNvPr>
            <p:cNvSpPr txBox="1"/>
            <p:nvPr/>
          </p:nvSpPr>
          <p:spPr>
            <a:xfrm>
              <a:off x="9134118" y="3482668"/>
              <a:ext cx="2331442" cy="492442"/>
            </a:xfrm>
            <a:prstGeom prst="rect">
              <a:avLst/>
            </a:prstGeom>
            <a:noFill/>
          </p:spPr>
          <p:txBody>
            <a:bodyPr wrap="square" rtlCol="0">
              <a:spAutoFit/>
            </a:bodyPr>
            <a:lstStyle/>
            <a:p>
              <a:pPr algn="ctr"/>
              <a:r>
                <a:rPr lang="en-US" b="1" dirty="0">
                  <a:solidFill>
                    <a:schemeClr val="bg2"/>
                  </a:solidFill>
                </a:rPr>
                <a:t>Amara</a:t>
              </a:r>
            </a:p>
          </p:txBody>
        </p:sp>
        <p:sp>
          <p:nvSpPr>
            <p:cNvPr id="10" name="TextBox 9">
              <a:extLst>
                <a:ext uri="{FF2B5EF4-FFF2-40B4-BE49-F238E27FC236}">
                  <a16:creationId xmlns:a16="http://schemas.microsoft.com/office/drawing/2014/main" id="{BF2D0033-A14B-4662-834A-D05C71D048C0}"/>
                </a:ext>
              </a:extLst>
            </p:cNvPr>
            <p:cNvSpPr txBox="1"/>
            <p:nvPr/>
          </p:nvSpPr>
          <p:spPr>
            <a:xfrm>
              <a:off x="9134118" y="3843121"/>
              <a:ext cx="2331442" cy="338554"/>
            </a:xfrm>
            <a:prstGeom prst="rect">
              <a:avLst/>
            </a:prstGeom>
            <a:noFill/>
          </p:spPr>
          <p:txBody>
            <a:bodyPr wrap="square" rtlCol="0">
              <a:spAutoFit/>
            </a:bodyPr>
            <a:lstStyle/>
            <a:p>
              <a:pPr algn="ctr"/>
              <a:r>
                <a:rPr lang="en-US" sz="1050" dirty="0">
                  <a:solidFill>
                    <a:schemeClr val="bg2"/>
                  </a:solidFill>
                </a:rPr>
                <a:t>Nurse</a:t>
              </a:r>
            </a:p>
          </p:txBody>
        </p:sp>
      </p:grpSp>
      <p:sp>
        <p:nvSpPr>
          <p:cNvPr id="6" name="Freeform: Shape 5" descr="personal data about Amara, 3- university hospital, hampton cross Birmingham job accident and emergency nurse, hobbies dancing, socialising, cooking with friends and family">
            <a:extLst>
              <a:ext uri="{FF2B5EF4-FFF2-40B4-BE49-F238E27FC236}">
                <a16:creationId xmlns:a16="http://schemas.microsoft.com/office/drawing/2014/main" id="{1BABFC0C-2E48-44B8-8DFA-DB436628D449}"/>
              </a:ext>
            </a:extLst>
          </p:cNvPr>
          <p:cNvSpPr/>
          <p:nvPr/>
        </p:nvSpPr>
        <p:spPr>
          <a:xfrm rot="16200000">
            <a:off x="-417366" y="3349088"/>
            <a:ext cx="3367444" cy="2972892"/>
          </a:xfrm>
          <a:custGeom>
            <a:avLst/>
            <a:gdLst>
              <a:gd name="connsiteX0" fmla="*/ 26671 w 2796541"/>
              <a:gd name="connsiteY0" fmla="*/ 1905 h 2468880"/>
              <a:gd name="connsiteX1" fmla="*/ 22860 w 2796541"/>
              <a:gd name="connsiteY1" fmla="*/ 4763 h 2468880"/>
              <a:gd name="connsiteX2" fmla="*/ 22860 w 2796541"/>
              <a:gd name="connsiteY2" fmla="*/ 0 h 2468880"/>
              <a:gd name="connsiteX3" fmla="*/ 30481 w 2796541"/>
              <a:gd name="connsiteY3" fmla="*/ 2402206 h 2468880"/>
              <a:gd name="connsiteX4" fmla="*/ 20956 w 2796541"/>
              <a:gd name="connsiteY4" fmla="*/ 2407921 h 2468880"/>
              <a:gd name="connsiteX5" fmla="*/ 20956 w 2796541"/>
              <a:gd name="connsiteY5" fmla="*/ 2397443 h 2468880"/>
              <a:gd name="connsiteX6" fmla="*/ 32385 w 2796541"/>
              <a:gd name="connsiteY6" fmla="*/ 128588 h 2468880"/>
              <a:gd name="connsiteX7" fmla="*/ 20955 w 2796541"/>
              <a:gd name="connsiteY7" fmla="*/ 135256 h 2468880"/>
              <a:gd name="connsiteX8" fmla="*/ 20955 w 2796541"/>
              <a:gd name="connsiteY8" fmla="*/ 121921 h 2468880"/>
              <a:gd name="connsiteX9" fmla="*/ 37148 w 2796541"/>
              <a:gd name="connsiteY9" fmla="*/ 2276475 h 2468880"/>
              <a:gd name="connsiteX10" fmla="*/ 18098 w 2796541"/>
              <a:gd name="connsiteY10" fmla="*/ 2287905 h 2468880"/>
              <a:gd name="connsiteX11" fmla="*/ 18098 w 2796541"/>
              <a:gd name="connsiteY11" fmla="*/ 2265045 h 2468880"/>
              <a:gd name="connsiteX12" fmla="*/ 40004 w 2796541"/>
              <a:gd name="connsiteY12" fmla="*/ 255270 h 2468880"/>
              <a:gd name="connsiteX13" fmla="*/ 17144 w 2796541"/>
              <a:gd name="connsiteY13" fmla="*/ 268605 h 2468880"/>
              <a:gd name="connsiteX14" fmla="*/ 17144 w 2796541"/>
              <a:gd name="connsiteY14" fmla="*/ 241935 h 2468880"/>
              <a:gd name="connsiteX15" fmla="*/ 45720 w 2796541"/>
              <a:gd name="connsiteY15" fmla="*/ 2149793 h 2468880"/>
              <a:gd name="connsiteX16" fmla="*/ 13335 w 2796541"/>
              <a:gd name="connsiteY16" fmla="*/ 2168843 h 2468880"/>
              <a:gd name="connsiteX17" fmla="*/ 13335 w 2796541"/>
              <a:gd name="connsiteY17" fmla="*/ 2131695 h 2468880"/>
              <a:gd name="connsiteX18" fmla="*/ 45720 w 2796541"/>
              <a:gd name="connsiteY18" fmla="*/ 381001 h 2468880"/>
              <a:gd name="connsiteX19" fmla="*/ 13335 w 2796541"/>
              <a:gd name="connsiteY19" fmla="*/ 400051 h 2468880"/>
              <a:gd name="connsiteX20" fmla="*/ 13335 w 2796541"/>
              <a:gd name="connsiteY20" fmla="*/ 362903 h 2468880"/>
              <a:gd name="connsiteX21" fmla="*/ 52388 w 2796541"/>
              <a:gd name="connsiteY21" fmla="*/ 2023111 h 2468880"/>
              <a:gd name="connsiteX22" fmla="*/ 10478 w 2796541"/>
              <a:gd name="connsiteY22" fmla="*/ 2047875 h 2468880"/>
              <a:gd name="connsiteX23" fmla="*/ 10478 w 2796541"/>
              <a:gd name="connsiteY23" fmla="*/ 1999298 h 2468880"/>
              <a:gd name="connsiteX24" fmla="*/ 53341 w 2796541"/>
              <a:gd name="connsiteY24" fmla="*/ 507683 h 2468880"/>
              <a:gd name="connsiteX25" fmla="*/ 9525 w 2796541"/>
              <a:gd name="connsiteY25" fmla="*/ 533400 h 2468880"/>
              <a:gd name="connsiteX26" fmla="*/ 9525 w 2796541"/>
              <a:gd name="connsiteY26" fmla="*/ 481965 h 2468880"/>
              <a:gd name="connsiteX27" fmla="*/ 59056 w 2796541"/>
              <a:gd name="connsiteY27" fmla="*/ 633413 h 2468880"/>
              <a:gd name="connsiteX28" fmla="*/ 6668 w 2796541"/>
              <a:gd name="connsiteY28" fmla="*/ 663893 h 2468880"/>
              <a:gd name="connsiteX29" fmla="*/ 6668 w 2796541"/>
              <a:gd name="connsiteY29" fmla="*/ 603886 h 2468880"/>
              <a:gd name="connsiteX30" fmla="*/ 60008 w 2796541"/>
              <a:gd name="connsiteY30" fmla="*/ 1897381 h 2468880"/>
              <a:gd name="connsiteX31" fmla="*/ 6668 w 2796541"/>
              <a:gd name="connsiteY31" fmla="*/ 1928813 h 2468880"/>
              <a:gd name="connsiteX32" fmla="*/ 6668 w 2796541"/>
              <a:gd name="connsiteY32" fmla="*/ 1865948 h 2468880"/>
              <a:gd name="connsiteX33" fmla="*/ 62865 w 2796541"/>
              <a:gd name="connsiteY33" fmla="*/ 60960 h 2468880"/>
              <a:gd name="connsiteX34" fmla="*/ 62865 w 2796541"/>
              <a:gd name="connsiteY34" fmla="*/ 69532 h 2468880"/>
              <a:gd name="connsiteX35" fmla="*/ 56198 w 2796541"/>
              <a:gd name="connsiteY35" fmla="*/ 65723 h 2468880"/>
              <a:gd name="connsiteX36" fmla="*/ 62866 w 2796541"/>
              <a:gd name="connsiteY36" fmla="*/ 2463165 h 2468880"/>
              <a:gd name="connsiteX37" fmla="*/ 62866 w 2796541"/>
              <a:gd name="connsiteY37" fmla="*/ 2468880 h 2468880"/>
              <a:gd name="connsiteX38" fmla="*/ 58103 w 2796541"/>
              <a:gd name="connsiteY38" fmla="*/ 2466022 h 2468880"/>
              <a:gd name="connsiteX39" fmla="*/ 64771 w 2796541"/>
              <a:gd name="connsiteY39" fmla="*/ 760095 h 2468880"/>
              <a:gd name="connsiteX40" fmla="*/ 4763 w 2796541"/>
              <a:gd name="connsiteY40" fmla="*/ 795338 h 2468880"/>
              <a:gd name="connsiteX41" fmla="*/ 4763 w 2796541"/>
              <a:gd name="connsiteY41" fmla="*/ 724853 h 2468880"/>
              <a:gd name="connsiteX42" fmla="*/ 65722 w 2796541"/>
              <a:gd name="connsiteY42" fmla="*/ 182881 h 2468880"/>
              <a:gd name="connsiteX43" fmla="*/ 65722 w 2796541"/>
              <a:gd name="connsiteY43" fmla="*/ 200978 h 2468880"/>
              <a:gd name="connsiteX44" fmla="*/ 50482 w 2796541"/>
              <a:gd name="connsiteY44" fmla="*/ 191453 h 2468880"/>
              <a:gd name="connsiteX45" fmla="*/ 65724 w 2796541"/>
              <a:gd name="connsiteY45" fmla="*/ 2331719 h 2468880"/>
              <a:gd name="connsiteX46" fmla="*/ 65724 w 2796541"/>
              <a:gd name="connsiteY46" fmla="*/ 2347911 h 2468880"/>
              <a:gd name="connsiteX47" fmla="*/ 51436 w 2796541"/>
              <a:gd name="connsiteY47" fmla="*/ 2339339 h 2468880"/>
              <a:gd name="connsiteX48" fmla="*/ 65724 w 2796541"/>
              <a:gd name="connsiteY48" fmla="*/ 1770698 h 2468880"/>
              <a:gd name="connsiteX49" fmla="*/ 3811 w 2796541"/>
              <a:gd name="connsiteY49" fmla="*/ 1806893 h 2468880"/>
              <a:gd name="connsiteX50" fmla="*/ 3811 w 2796541"/>
              <a:gd name="connsiteY50" fmla="*/ 1734503 h 2468880"/>
              <a:gd name="connsiteX51" fmla="*/ 67628 w 2796541"/>
              <a:gd name="connsiteY51" fmla="*/ 886778 h 2468880"/>
              <a:gd name="connsiteX52" fmla="*/ 2858 w 2796541"/>
              <a:gd name="connsiteY52" fmla="*/ 923926 h 2468880"/>
              <a:gd name="connsiteX53" fmla="*/ 2858 w 2796541"/>
              <a:gd name="connsiteY53" fmla="*/ 848678 h 2468880"/>
              <a:gd name="connsiteX54" fmla="*/ 69532 w 2796541"/>
              <a:gd name="connsiteY54" fmla="*/ 302896 h 2468880"/>
              <a:gd name="connsiteX55" fmla="*/ 69532 w 2796541"/>
              <a:gd name="connsiteY55" fmla="*/ 333376 h 2468880"/>
              <a:gd name="connsiteX56" fmla="*/ 42862 w 2796541"/>
              <a:gd name="connsiteY56" fmla="*/ 318136 h 2468880"/>
              <a:gd name="connsiteX57" fmla="*/ 69533 w 2796541"/>
              <a:gd name="connsiteY57" fmla="*/ 2197418 h 2468880"/>
              <a:gd name="connsiteX58" fmla="*/ 69533 w 2796541"/>
              <a:gd name="connsiteY58" fmla="*/ 2228850 h 2468880"/>
              <a:gd name="connsiteX59" fmla="*/ 42863 w 2796541"/>
              <a:gd name="connsiteY59" fmla="*/ 2212658 h 2468880"/>
              <a:gd name="connsiteX60" fmla="*/ 71438 w 2796541"/>
              <a:gd name="connsiteY60" fmla="*/ 1644969 h 2468880"/>
              <a:gd name="connsiteX61" fmla="*/ 953 w 2796541"/>
              <a:gd name="connsiteY61" fmla="*/ 1684974 h 2468880"/>
              <a:gd name="connsiteX62" fmla="*/ 953 w 2796541"/>
              <a:gd name="connsiteY62" fmla="*/ 1604011 h 2468880"/>
              <a:gd name="connsiteX63" fmla="*/ 71438 w 2796541"/>
              <a:gd name="connsiteY63" fmla="*/ 1012508 h 2468880"/>
              <a:gd name="connsiteX64" fmla="*/ 953 w 2796541"/>
              <a:gd name="connsiteY64" fmla="*/ 1053466 h 2468880"/>
              <a:gd name="connsiteX65" fmla="*/ 953 w 2796541"/>
              <a:gd name="connsiteY65" fmla="*/ 972503 h 2468880"/>
              <a:gd name="connsiteX66" fmla="*/ 73343 w 2796541"/>
              <a:gd name="connsiteY66" fmla="*/ 2065019 h 2468880"/>
              <a:gd name="connsiteX67" fmla="*/ 73343 w 2796541"/>
              <a:gd name="connsiteY67" fmla="*/ 2107882 h 2468880"/>
              <a:gd name="connsiteX68" fmla="*/ 36195 w 2796541"/>
              <a:gd name="connsiteY68" fmla="*/ 2086927 h 2468880"/>
              <a:gd name="connsiteX69" fmla="*/ 73343 w 2796541"/>
              <a:gd name="connsiteY69" fmla="*/ 422909 h 2468880"/>
              <a:gd name="connsiteX70" fmla="*/ 73343 w 2796541"/>
              <a:gd name="connsiteY70" fmla="*/ 465772 h 2468880"/>
              <a:gd name="connsiteX71" fmla="*/ 36195 w 2796541"/>
              <a:gd name="connsiteY71" fmla="*/ 444816 h 2468880"/>
              <a:gd name="connsiteX72" fmla="*/ 73344 w 2796541"/>
              <a:gd name="connsiteY72" fmla="*/ 1139189 h 2468880"/>
              <a:gd name="connsiteX73" fmla="*/ 0 w 2796541"/>
              <a:gd name="connsiteY73" fmla="*/ 1181099 h 2468880"/>
              <a:gd name="connsiteX74" fmla="*/ 0 w 2796541"/>
              <a:gd name="connsiteY74" fmla="*/ 1097279 h 2468880"/>
              <a:gd name="connsiteX75" fmla="*/ 73344 w 2796541"/>
              <a:gd name="connsiteY75" fmla="*/ 1518286 h 2468880"/>
              <a:gd name="connsiteX76" fmla="*/ 1 w 2796541"/>
              <a:gd name="connsiteY76" fmla="*/ 1560195 h 2468880"/>
              <a:gd name="connsiteX77" fmla="*/ 1 w 2796541"/>
              <a:gd name="connsiteY77" fmla="*/ 1475423 h 2468880"/>
              <a:gd name="connsiteX78" fmla="*/ 73344 w 2796541"/>
              <a:gd name="connsiteY78" fmla="*/ 1391603 h 2468880"/>
              <a:gd name="connsiteX79" fmla="*/ 1 w 2796541"/>
              <a:gd name="connsiteY79" fmla="*/ 1434465 h 2468880"/>
              <a:gd name="connsiteX80" fmla="*/ 1 w 2796541"/>
              <a:gd name="connsiteY80" fmla="*/ 1349693 h 2468880"/>
              <a:gd name="connsiteX81" fmla="*/ 73344 w 2796541"/>
              <a:gd name="connsiteY81" fmla="*/ 1265874 h 2468880"/>
              <a:gd name="connsiteX82" fmla="*/ 1 w 2796541"/>
              <a:gd name="connsiteY82" fmla="*/ 1307783 h 2468880"/>
              <a:gd name="connsiteX83" fmla="*/ 1 w 2796541"/>
              <a:gd name="connsiteY83" fmla="*/ 1223011 h 2468880"/>
              <a:gd name="connsiteX84" fmla="*/ 77153 w 2796541"/>
              <a:gd name="connsiteY84" fmla="*/ 542925 h 2468880"/>
              <a:gd name="connsiteX85" fmla="*/ 77153 w 2796541"/>
              <a:gd name="connsiteY85" fmla="*/ 598170 h 2468880"/>
              <a:gd name="connsiteX86" fmla="*/ 29528 w 2796541"/>
              <a:gd name="connsiteY86" fmla="*/ 570548 h 2468880"/>
              <a:gd name="connsiteX87" fmla="*/ 77153 w 2796541"/>
              <a:gd name="connsiteY87" fmla="*/ 1931670 h 2468880"/>
              <a:gd name="connsiteX88" fmla="*/ 77153 w 2796541"/>
              <a:gd name="connsiteY88" fmla="*/ 1988820 h 2468880"/>
              <a:gd name="connsiteX89" fmla="*/ 27623 w 2796541"/>
              <a:gd name="connsiteY89" fmla="*/ 1960245 h 2468880"/>
              <a:gd name="connsiteX90" fmla="*/ 79058 w 2796541"/>
              <a:gd name="connsiteY90" fmla="*/ 665798 h 2468880"/>
              <a:gd name="connsiteX91" fmla="*/ 79058 w 2796541"/>
              <a:gd name="connsiteY91" fmla="*/ 728663 h 2468880"/>
              <a:gd name="connsiteX92" fmla="*/ 24765 w 2796541"/>
              <a:gd name="connsiteY92" fmla="*/ 697230 h 2468880"/>
              <a:gd name="connsiteX93" fmla="*/ 80011 w 2796541"/>
              <a:gd name="connsiteY93" fmla="*/ 1801177 h 2468880"/>
              <a:gd name="connsiteX94" fmla="*/ 80011 w 2796541"/>
              <a:gd name="connsiteY94" fmla="*/ 1866899 h 2468880"/>
              <a:gd name="connsiteX95" fmla="*/ 22860 w 2796541"/>
              <a:gd name="connsiteY95" fmla="*/ 1834515 h 2468880"/>
              <a:gd name="connsiteX96" fmla="*/ 81916 w 2796541"/>
              <a:gd name="connsiteY96" fmla="*/ 787718 h 2468880"/>
              <a:gd name="connsiteX97" fmla="*/ 81916 w 2796541"/>
              <a:gd name="connsiteY97" fmla="*/ 859156 h 2468880"/>
              <a:gd name="connsiteX98" fmla="*/ 19051 w 2796541"/>
              <a:gd name="connsiteY98" fmla="*/ 822961 h 2468880"/>
              <a:gd name="connsiteX99" fmla="*/ 82868 w 2796541"/>
              <a:gd name="connsiteY99" fmla="*/ 1669733 h 2468880"/>
              <a:gd name="connsiteX100" fmla="*/ 82868 w 2796541"/>
              <a:gd name="connsiteY100" fmla="*/ 1745933 h 2468880"/>
              <a:gd name="connsiteX101" fmla="*/ 17145 w 2796541"/>
              <a:gd name="connsiteY101" fmla="*/ 1707833 h 2468880"/>
              <a:gd name="connsiteX102" fmla="*/ 82868 w 2796541"/>
              <a:gd name="connsiteY102" fmla="*/ 910591 h 2468880"/>
              <a:gd name="connsiteX103" fmla="*/ 82868 w 2796541"/>
              <a:gd name="connsiteY103" fmla="*/ 988696 h 2468880"/>
              <a:gd name="connsiteX104" fmla="*/ 16193 w 2796541"/>
              <a:gd name="connsiteY104" fmla="*/ 949643 h 2468880"/>
              <a:gd name="connsiteX105" fmla="*/ 84773 w 2796541"/>
              <a:gd name="connsiteY105" fmla="*/ 1540192 h 2468880"/>
              <a:gd name="connsiteX106" fmla="*/ 84773 w 2796541"/>
              <a:gd name="connsiteY106" fmla="*/ 1622107 h 2468880"/>
              <a:gd name="connsiteX107" fmla="*/ 13334 w 2796541"/>
              <a:gd name="connsiteY107" fmla="*/ 1581149 h 2468880"/>
              <a:gd name="connsiteX108" fmla="*/ 84773 w 2796541"/>
              <a:gd name="connsiteY108" fmla="*/ 1035367 h 2468880"/>
              <a:gd name="connsiteX109" fmla="*/ 84773 w 2796541"/>
              <a:gd name="connsiteY109" fmla="*/ 1117282 h 2468880"/>
              <a:gd name="connsiteX110" fmla="*/ 13334 w 2796541"/>
              <a:gd name="connsiteY110" fmla="*/ 1076325 h 2468880"/>
              <a:gd name="connsiteX111" fmla="*/ 85726 w 2796541"/>
              <a:gd name="connsiteY111" fmla="*/ 1412558 h 2468880"/>
              <a:gd name="connsiteX112" fmla="*/ 85726 w 2796541"/>
              <a:gd name="connsiteY112" fmla="*/ 1497331 h 2468880"/>
              <a:gd name="connsiteX113" fmla="*/ 12383 w 2796541"/>
              <a:gd name="connsiteY113" fmla="*/ 1455421 h 2468880"/>
              <a:gd name="connsiteX114" fmla="*/ 85726 w 2796541"/>
              <a:gd name="connsiteY114" fmla="*/ 1286828 h 2468880"/>
              <a:gd name="connsiteX115" fmla="*/ 85726 w 2796541"/>
              <a:gd name="connsiteY115" fmla="*/ 1370648 h 2468880"/>
              <a:gd name="connsiteX116" fmla="*/ 12383 w 2796541"/>
              <a:gd name="connsiteY116" fmla="*/ 1328738 h 2468880"/>
              <a:gd name="connsiteX117" fmla="*/ 85726 w 2796541"/>
              <a:gd name="connsiteY117" fmla="*/ 1160145 h 2468880"/>
              <a:gd name="connsiteX118" fmla="*/ 85726 w 2796541"/>
              <a:gd name="connsiteY118" fmla="*/ 1244918 h 2468880"/>
              <a:gd name="connsiteX119" fmla="*/ 12383 w 2796541"/>
              <a:gd name="connsiteY119" fmla="*/ 1202055 h 2468880"/>
              <a:gd name="connsiteX120" fmla="*/ 137161 w 2796541"/>
              <a:gd name="connsiteY120" fmla="*/ 2466023 h 2468880"/>
              <a:gd name="connsiteX121" fmla="*/ 132398 w 2796541"/>
              <a:gd name="connsiteY121" fmla="*/ 2467929 h 2468880"/>
              <a:gd name="connsiteX122" fmla="*/ 132398 w 2796541"/>
              <a:gd name="connsiteY122" fmla="*/ 2463166 h 2468880"/>
              <a:gd name="connsiteX123" fmla="*/ 138112 w 2796541"/>
              <a:gd name="connsiteY123" fmla="*/ 65723 h 2468880"/>
              <a:gd name="connsiteX124" fmla="*/ 131445 w 2796541"/>
              <a:gd name="connsiteY124" fmla="*/ 68581 h 2468880"/>
              <a:gd name="connsiteX125" fmla="*/ 131445 w 2796541"/>
              <a:gd name="connsiteY125" fmla="*/ 61913 h 2468880"/>
              <a:gd name="connsiteX126" fmla="*/ 142876 w 2796541"/>
              <a:gd name="connsiteY126" fmla="*/ 2339340 h 2468880"/>
              <a:gd name="connsiteX127" fmla="*/ 129541 w 2796541"/>
              <a:gd name="connsiteY127" fmla="*/ 2346960 h 2468880"/>
              <a:gd name="connsiteX128" fmla="*/ 129541 w 2796541"/>
              <a:gd name="connsiteY128" fmla="*/ 2331720 h 2468880"/>
              <a:gd name="connsiteX129" fmla="*/ 143827 w 2796541"/>
              <a:gd name="connsiteY129" fmla="*/ 191453 h 2468880"/>
              <a:gd name="connsiteX130" fmla="*/ 128587 w 2796541"/>
              <a:gd name="connsiteY130" fmla="*/ 200026 h 2468880"/>
              <a:gd name="connsiteX131" fmla="*/ 128587 w 2796541"/>
              <a:gd name="connsiteY131" fmla="*/ 182881 h 2468880"/>
              <a:gd name="connsiteX132" fmla="*/ 151448 w 2796541"/>
              <a:gd name="connsiteY132" fmla="*/ 318135 h 2468880"/>
              <a:gd name="connsiteX133" fmla="*/ 124778 w 2796541"/>
              <a:gd name="connsiteY133" fmla="*/ 333375 h 2468880"/>
              <a:gd name="connsiteX134" fmla="*/ 124778 w 2796541"/>
              <a:gd name="connsiteY134" fmla="*/ 302895 h 2468880"/>
              <a:gd name="connsiteX135" fmla="*/ 151448 w 2796541"/>
              <a:gd name="connsiteY135" fmla="*/ 2212658 h 2468880"/>
              <a:gd name="connsiteX136" fmla="*/ 124778 w 2796541"/>
              <a:gd name="connsiteY136" fmla="*/ 2227898 h 2468880"/>
              <a:gd name="connsiteX137" fmla="*/ 124778 w 2796541"/>
              <a:gd name="connsiteY137" fmla="*/ 2198370 h 2468880"/>
              <a:gd name="connsiteX138" fmla="*/ 157164 w 2796541"/>
              <a:gd name="connsiteY138" fmla="*/ 444817 h 2468880"/>
              <a:gd name="connsiteX139" fmla="*/ 121921 w 2796541"/>
              <a:gd name="connsiteY139" fmla="*/ 464819 h 2468880"/>
              <a:gd name="connsiteX140" fmla="*/ 121921 w 2796541"/>
              <a:gd name="connsiteY140" fmla="*/ 423862 h 2468880"/>
              <a:gd name="connsiteX141" fmla="*/ 158116 w 2796541"/>
              <a:gd name="connsiteY141" fmla="*/ 2086928 h 2468880"/>
              <a:gd name="connsiteX142" fmla="*/ 121921 w 2796541"/>
              <a:gd name="connsiteY142" fmla="*/ 2107883 h 2468880"/>
              <a:gd name="connsiteX143" fmla="*/ 121921 w 2796541"/>
              <a:gd name="connsiteY143" fmla="*/ 2065973 h 2468880"/>
              <a:gd name="connsiteX144" fmla="*/ 164782 w 2796541"/>
              <a:gd name="connsiteY144" fmla="*/ 570547 h 2468880"/>
              <a:gd name="connsiteX145" fmla="*/ 118110 w 2796541"/>
              <a:gd name="connsiteY145" fmla="*/ 597217 h 2468880"/>
              <a:gd name="connsiteX146" fmla="*/ 118110 w 2796541"/>
              <a:gd name="connsiteY146" fmla="*/ 543877 h 2468880"/>
              <a:gd name="connsiteX147" fmla="*/ 165735 w 2796541"/>
              <a:gd name="connsiteY147" fmla="*/ 1960245 h 2468880"/>
              <a:gd name="connsiteX148" fmla="*/ 118110 w 2796541"/>
              <a:gd name="connsiteY148" fmla="*/ 1988820 h 2468880"/>
              <a:gd name="connsiteX149" fmla="*/ 118110 w 2796541"/>
              <a:gd name="connsiteY149" fmla="*/ 1932623 h 2468880"/>
              <a:gd name="connsiteX150" fmla="*/ 170498 w 2796541"/>
              <a:gd name="connsiteY150" fmla="*/ 697230 h 2468880"/>
              <a:gd name="connsiteX151" fmla="*/ 115253 w 2796541"/>
              <a:gd name="connsiteY151" fmla="*/ 728663 h 2468880"/>
              <a:gd name="connsiteX152" fmla="*/ 115253 w 2796541"/>
              <a:gd name="connsiteY152" fmla="*/ 665798 h 2468880"/>
              <a:gd name="connsiteX153" fmla="*/ 171449 w 2796541"/>
              <a:gd name="connsiteY153" fmla="*/ 953 h 2468880"/>
              <a:gd name="connsiteX154" fmla="*/ 171449 w 2796541"/>
              <a:gd name="connsiteY154" fmla="*/ 3811 h 2468880"/>
              <a:gd name="connsiteX155" fmla="*/ 168592 w 2796541"/>
              <a:gd name="connsiteY155" fmla="*/ 1905 h 2468880"/>
              <a:gd name="connsiteX156" fmla="*/ 172404 w 2796541"/>
              <a:gd name="connsiteY156" fmla="*/ 1834516 h 2468880"/>
              <a:gd name="connsiteX157" fmla="*/ 114301 w 2796541"/>
              <a:gd name="connsiteY157" fmla="*/ 1866900 h 2468880"/>
              <a:gd name="connsiteX158" fmla="*/ 114301 w 2796541"/>
              <a:gd name="connsiteY158" fmla="*/ 1801178 h 2468880"/>
              <a:gd name="connsiteX159" fmla="*/ 173356 w 2796541"/>
              <a:gd name="connsiteY159" fmla="*/ 2397442 h 2468880"/>
              <a:gd name="connsiteX160" fmla="*/ 173356 w 2796541"/>
              <a:gd name="connsiteY160" fmla="*/ 2407920 h 2468880"/>
              <a:gd name="connsiteX161" fmla="*/ 164783 w 2796541"/>
              <a:gd name="connsiteY161" fmla="*/ 2402205 h 2468880"/>
              <a:gd name="connsiteX162" fmla="*/ 173356 w 2796541"/>
              <a:gd name="connsiteY162" fmla="*/ 122872 h 2468880"/>
              <a:gd name="connsiteX163" fmla="*/ 173356 w 2796541"/>
              <a:gd name="connsiteY163" fmla="*/ 134302 h 2468880"/>
              <a:gd name="connsiteX164" fmla="*/ 163831 w 2796541"/>
              <a:gd name="connsiteY164" fmla="*/ 128587 h 2468880"/>
              <a:gd name="connsiteX165" fmla="*/ 175261 w 2796541"/>
              <a:gd name="connsiteY165" fmla="*/ 822960 h 2468880"/>
              <a:gd name="connsiteX166" fmla="*/ 113348 w 2796541"/>
              <a:gd name="connsiteY166" fmla="*/ 859155 h 2468880"/>
              <a:gd name="connsiteX167" fmla="*/ 113348 w 2796541"/>
              <a:gd name="connsiteY167" fmla="*/ 787717 h 2468880"/>
              <a:gd name="connsiteX168" fmla="*/ 176213 w 2796541"/>
              <a:gd name="connsiteY168" fmla="*/ 2265997 h 2468880"/>
              <a:gd name="connsiteX169" fmla="*/ 176213 w 2796541"/>
              <a:gd name="connsiteY169" fmla="*/ 2286952 h 2468880"/>
              <a:gd name="connsiteX170" fmla="*/ 158116 w 2796541"/>
              <a:gd name="connsiteY170" fmla="*/ 2276474 h 2468880"/>
              <a:gd name="connsiteX171" fmla="*/ 177165 w 2796541"/>
              <a:gd name="connsiteY171" fmla="*/ 242887 h 2468880"/>
              <a:gd name="connsiteX172" fmla="*/ 177165 w 2796541"/>
              <a:gd name="connsiteY172" fmla="*/ 266700 h 2468880"/>
              <a:gd name="connsiteX173" fmla="*/ 156210 w 2796541"/>
              <a:gd name="connsiteY173" fmla="*/ 255270 h 2468880"/>
              <a:gd name="connsiteX174" fmla="*/ 178118 w 2796541"/>
              <a:gd name="connsiteY174" fmla="*/ 1707832 h 2468880"/>
              <a:gd name="connsiteX175" fmla="*/ 111443 w 2796541"/>
              <a:gd name="connsiteY175" fmla="*/ 1745932 h 2468880"/>
              <a:gd name="connsiteX176" fmla="*/ 111443 w 2796541"/>
              <a:gd name="connsiteY176" fmla="*/ 1669732 h 2468880"/>
              <a:gd name="connsiteX177" fmla="*/ 178118 w 2796541"/>
              <a:gd name="connsiteY177" fmla="*/ 949642 h 2468880"/>
              <a:gd name="connsiteX178" fmla="*/ 111443 w 2796541"/>
              <a:gd name="connsiteY178" fmla="*/ 987742 h 2468880"/>
              <a:gd name="connsiteX179" fmla="*/ 111443 w 2796541"/>
              <a:gd name="connsiteY179" fmla="*/ 911542 h 2468880"/>
              <a:gd name="connsiteX180" fmla="*/ 180976 w 2796541"/>
              <a:gd name="connsiteY180" fmla="*/ 2131694 h 2468880"/>
              <a:gd name="connsiteX181" fmla="*/ 180976 w 2796541"/>
              <a:gd name="connsiteY181" fmla="*/ 2167889 h 2468880"/>
              <a:gd name="connsiteX182" fmla="*/ 149543 w 2796541"/>
              <a:gd name="connsiteY182" fmla="*/ 2149792 h 2468880"/>
              <a:gd name="connsiteX183" fmla="*/ 180976 w 2796541"/>
              <a:gd name="connsiteY183" fmla="*/ 1581150 h 2468880"/>
              <a:gd name="connsiteX184" fmla="*/ 110491 w 2796541"/>
              <a:gd name="connsiteY184" fmla="*/ 1622108 h 2468880"/>
              <a:gd name="connsiteX185" fmla="*/ 110491 w 2796541"/>
              <a:gd name="connsiteY185" fmla="*/ 1540193 h 2468880"/>
              <a:gd name="connsiteX186" fmla="*/ 180976 w 2796541"/>
              <a:gd name="connsiteY186" fmla="*/ 1076326 h 2468880"/>
              <a:gd name="connsiteX187" fmla="*/ 110491 w 2796541"/>
              <a:gd name="connsiteY187" fmla="*/ 1117283 h 2468880"/>
              <a:gd name="connsiteX188" fmla="*/ 110491 w 2796541"/>
              <a:gd name="connsiteY188" fmla="*/ 1035368 h 2468880"/>
              <a:gd name="connsiteX189" fmla="*/ 180976 w 2796541"/>
              <a:gd name="connsiteY189" fmla="*/ 363855 h 2468880"/>
              <a:gd name="connsiteX190" fmla="*/ 180976 w 2796541"/>
              <a:gd name="connsiteY190" fmla="*/ 399098 h 2468880"/>
              <a:gd name="connsiteX191" fmla="*/ 149543 w 2796541"/>
              <a:gd name="connsiteY191" fmla="*/ 381000 h 2468880"/>
              <a:gd name="connsiteX192" fmla="*/ 182881 w 2796541"/>
              <a:gd name="connsiteY192" fmla="*/ 1455421 h 2468880"/>
              <a:gd name="connsiteX193" fmla="*/ 109538 w 2796541"/>
              <a:gd name="connsiteY193" fmla="*/ 1497331 h 2468880"/>
              <a:gd name="connsiteX194" fmla="*/ 109538 w 2796541"/>
              <a:gd name="connsiteY194" fmla="*/ 1412558 h 2468880"/>
              <a:gd name="connsiteX195" fmla="*/ 182881 w 2796541"/>
              <a:gd name="connsiteY195" fmla="*/ 1328738 h 2468880"/>
              <a:gd name="connsiteX196" fmla="*/ 109538 w 2796541"/>
              <a:gd name="connsiteY196" fmla="*/ 1370648 h 2468880"/>
              <a:gd name="connsiteX197" fmla="*/ 109538 w 2796541"/>
              <a:gd name="connsiteY197" fmla="*/ 1286828 h 2468880"/>
              <a:gd name="connsiteX198" fmla="*/ 182881 w 2796541"/>
              <a:gd name="connsiteY198" fmla="*/ 1202055 h 2468880"/>
              <a:gd name="connsiteX199" fmla="*/ 109538 w 2796541"/>
              <a:gd name="connsiteY199" fmla="*/ 1244918 h 2468880"/>
              <a:gd name="connsiteX200" fmla="*/ 109538 w 2796541"/>
              <a:gd name="connsiteY200" fmla="*/ 1160145 h 2468880"/>
              <a:gd name="connsiteX201" fmla="*/ 183833 w 2796541"/>
              <a:gd name="connsiteY201" fmla="*/ 1999298 h 2468880"/>
              <a:gd name="connsiteX202" fmla="*/ 183833 w 2796541"/>
              <a:gd name="connsiteY202" fmla="*/ 2047875 h 2468880"/>
              <a:gd name="connsiteX203" fmla="*/ 142876 w 2796541"/>
              <a:gd name="connsiteY203" fmla="*/ 2023111 h 2468880"/>
              <a:gd name="connsiteX204" fmla="*/ 184786 w 2796541"/>
              <a:gd name="connsiteY204" fmla="*/ 482918 h 2468880"/>
              <a:gd name="connsiteX205" fmla="*/ 184786 w 2796541"/>
              <a:gd name="connsiteY205" fmla="*/ 532448 h 2468880"/>
              <a:gd name="connsiteX206" fmla="*/ 141923 w 2796541"/>
              <a:gd name="connsiteY206" fmla="*/ 507683 h 2468880"/>
              <a:gd name="connsiteX207" fmla="*/ 186690 w 2796541"/>
              <a:gd name="connsiteY207" fmla="*/ 604838 h 2468880"/>
              <a:gd name="connsiteX208" fmla="*/ 186690 w 2796541"/>
              <a:gd name="connsiteY208" fmla="*/ 662940 h 2468880"/>
              <a:gd name="connsiteX209" fmla="*/ 137160 w 2796541"/>
              <a:gd name="connsiteY209" fmla="*/ 633413 h 2468880"/>
              <a:gd name="connsiteX210" fmla="*/ 187643 w 2796541"/>
              <a:gd name="connsiteY210" fmla="*/ 1866899 h 2468880"/>
              <a:gd name="connsiteX211" fmla="*/ 187643 w 2796541"/>
              <a:gd name="connsiteY211" fmla="*/ 1927859 h 2468880"/>
              <a:gd name="connsiteX212" fmla="*/ 135255 w 2796541"/>
              <a:gd name="connsiteY212" fmla="*/ 1897379 h 2468880"/>
              <a:gd name="connsiteX213" fmla="*/ 189548 w 2796541"/>
              <a:gd name="connsiteY213" fmla="*/ 726757 h 2468880"/>
              <a:gd name="connsiteX214" fmla="*/ 189548 w 2796541"/>
              <a:gd name="connsiteY214" fmla="*/ 794385 h 2468880"/>
              <a:gd name="connsiteX215" fmla="*/ 131446 w 2796541"/>
              <a:gd name="connsiteY215" fmla="*/ 760095 h 2468880"/>
              <a:gd name="connsiteX216" fmla="*/ 190501 w 2796541"/>
              <a:gd name="connsiteY216" fmla="*/ 1736407 h 2468880"/>
              <a:gd name="connsiteX217" fmla="*/ 190501 w 2796541"/>
              <a:gd name="connsiteY217" fmla="*/ 1805940 h 2468880"/>
              <a:gd name="connsiteX218" fmla="*/ 130493 w 2796541"/>
              <a:gd name="connsiteY218" fmla="*/ 1770697 h 2468880"/>
              <a:gd name="connsiteX219" fmla="*/ 191453 w 2796541"/>
              <a:gd name="connsiteY219" fmla="*/ 849630 h 2468880"/>
              <a:gd name="connsiteX220" fmla="*/ 191453 w 2796541"/>
              <a:gd name="connsiteY220" fmla="*/ 923925 h 2468880"/>
              <a:gd name="connsiteX221" fmla="*/ 127635 w 2796541"/>
              <a:gd name="connsiteY221" fmla="*/ 886778 h 2468880"/>
              <a:gd name="connsiteX222" fmla="*/ 193358 w 2796541"/>
              <a:gd name="connsiteY222" fmla="*/ 973454 h 2468880"/>
              <a:gd name="connsiteX223" fmla="*/ 193358 w 2796541"/>
              <a:gd name="connsiteY223" fmla="*/ 1052512 h 2468880"/>
              <a:gd name="connsiteX224" fmla="*/ 123826 w 2796541"/>
              <a:gd name="connsiteY224" fmla="*/ 1012506 h 2468880"/>
              <a:gd name="connsiteX225" fmla="*/ 193358 w 2796541"/>
              <a:gd name="connsiteY225" fmla="*/ 1604963 h 2468880"/>
              <a:gd name="connsiteX226" fmla="*/ 193358 w 2796541"/>
              <a:gd name="connsiteY226" fmla="*/ 1684021 h 2468880"/>
              <a:gd name="connsiteX227" fmla="*/ 124778 w 2796541"/>
              <a:gd name="connsiteY227" fmla="*/ 1644968 h 2468880"/>
              <a:gd name="connsiteX228" fmla="*/ 194311 w 2796541"/>
              <a:gd name="connsiteY228" fmla="*/ 1476374 h 2468880"/>
              <a:gd name="connsiteX229" fmla="*/ 194311 w 2796541"/>
              <a:gd name="connsiteY229" fmla="*/ 1560194 h 2468880"/>
              <a:gd name="connsiteX230" fmla="*/ 121921 w 2796541"/>
              <a:gd name="connsiteY230" fmla="*/ 1518284 h 2468880"/>
              <a:gd name="connsiteX231" fmla="*/ 194311 w 2796541"/>
              <a:gd name="connsiteY231" fmla="*/ 1349693 h 2468880"/>
              <a:gd name="connsiteX232" fmla="*/ 194311 w 2796541"/>
              <a:gd name="connsiteY232" fmla="*/ 1434465 h 2468880"/>
              <a:gd name="connsiteX233" fmla="*/ 120968 w 2796541"/>
              <a:gd name="connsiteY233" fmla="*/ 1391603 h 2468880"/>
              <a:gd name="connsiteX234" fmla="*/ 194311 w 2796541"/>
              <a:gd name="connsiteY234" fmla="*/ 1223011 h 2468880"/>
              <a:gd name="connsiteX235" fmla="*/ 194311 w 2796541"/>
              <a:gd name="connsiteY235" fmla="*/ 1307783 h 2468880"/>
              <a:gd name="connsiteX236" fmla="*/ 120968 w 2796541"/>
              <a:gd name="connsiteY236" fmla="*/ 1265874 h 2468880"/>
              <a:gd name="connsiteX237" fmla="*/ 194311 w 2796541"/>
              <a:gd name="connsiteY237" fmla="*/ 1097280 h 2468880"/>
              <a:gd name="connsiteX238" fmla="*/ 194311 w 2796541"/>
              <a:gd name="connsiteY238" fmla="*/ 1181100 h 2468880"/>
              <a:gd name="connsiteX239" fmla="*/ 121921 w 2796541"/>
              <a:gd name="connsiteY239" fmla="*/ 1139190 h 2468880"/>
              <a:gd name="connsiteX240" fmla="*/ 244792 w 2796541"/>
              <a:gd name="connsiteY240" fmla="*/ 1905 h 2468880"/>
              <a:gd name="connsiteX241" fmla="*/ 242887 w 2796541"/>
              <a:gd name="connsiteY241" fmla="*/ 3811 h 2468880"/>
              <a:gd name="connsiteX242" fmla="*/ 242887 w 2796541"/>
              <a:gd name="connsiteY242" fmla="*/ 953 h 2468880"/>
              <a:gd name="connsiteX243" fmla="*/ 248603 w 2796541"/>
              <a:gd name="connsiteY243" fmla="*/ 2402206 h 2468880"/>
              <a:gd name="connsiteX244" fmla="*/ 240983 w 2796541"/>
              <a:gd name="connsiteY244" fmla="*/ 2406968 h 2468880"/>
              <a:gd name="connsiteX245" fmla="*/ 240983 w 2796541"/>
              <a:gd name="connsiteY245" fmla="*/ 2398396 h 2468880"/>
              <a:gd name="connsiteX246" fmla="*/ 249555 w 2796541"/>
              <a:gd name="connsiteY246" fmla="*/ 128588 h 2468880"/>
              <a:gd name="connsiteX247" fmla="*/ 240030 w 2796541"/>
              <a:gd name="connsiteY247" fmla="*/ 133351 h 2468880"/>
              <a:gd name="connsiteX248" fmla="*/ 240030 w 2796541"/>
              <a:gd name="connsiteY248" fmla="*/ 122873 h 2468880"/>
              <a:gd name="connsiteX249" fmla="*/ 255270 w 2796541"/>
              <a:gd name="connsiteY249" fmla="*/ 2276474 h 2468880"/>
              <a:gd name="connsiteX250" fmla="*/ 237173 w 2796541"/>
              <a:gd name="connsiteY250" fmla="*/ 2285999 h 2468880"/>
              <a:gd name="connsiteX251" fmla="*/ 237173 w 2796541"/>
              <a:gd name="connsiteY251" fmla="*/ 2265997 h 2468880"/>
              <a:gd name="connsiteX252" fmla="*/ 256222 w 2796541"/>
              <a:gd name="connsiteY252" fmla="*/ 255271 h 2468880"/>
              <a:gd name="connsiteX253" fmla="*/ 236219 w 2796541"/>
              <a:gd name="connsiteY253" fmla="*/ 266701 h 2468880"/>
              <a:gd name="connsiteX254" fmla="*/ 236219 w 2796541"/>
              <a:gd name="connsiteY254" fmla="*/ 242888 h 2468880"/>
              <a:gd name="connsiteX255" fmla="*/ 262891 w 2796541"/>
              <a:gd name="connsiteY255" fmla="*/ 2149793 h 2468880"/>
              <a:gd name="connsiteX256" fmla="*/ 233363 w 2796541"/>
              <a:gd name="connsiteY256" fmla="*/ 2166938 h 2468880"/>
              <a:gd name="connsiteX257" fmla="*/ 233363 w 2796541"/>
              <a:gd name="connsiteY257" fmla="*/ 2132648 h 2468880"/>
              <a:gd name="connsiteX258" fmla="*/ 262891 w 2796541"/>
              <a:gd name="connsiteY258" fmla="*/ 381001 h 2468880"/>
              <a:gd name="connsiteX259" fmla="*/ 233363 w 2796541"/>
              <a:gd name="connsiteY259" fmla="*/ 398146 h 2468880"/>
              <a:gd name="connsiteX260" fmla="*/ 233363 w 2796541"/>
              <a:gd name="connsiteY260" fmla="*/ 364808 h 2468880"/>
              <a:gd name="connsiteX261" fmla="*/ 269558 w 2796541"/>
              <a:gd name="connsiteY261" fmla="*/ 2023110 h 2468880"/>
              <a:gd name="connsiteX262" fmla="*/ 229553 w 2796541"/>
              <a:gd name="connsiteY262" fmla="*/ 2046923 h 2468880"/>
              <a:gd name="connsiteX263" fmla="*/ 229553 w 2796541"/>
              <a:gd name="connsiteY263" fmla="*/ 2000250 h 2468880"/>
              <a:gd name="connsiteX264" fmla="*/ 270510 w 2796541"/>
              <a:gd name="connsiteY264" fmla="*/ 507683 h 2468880"/>
              <a:gd name="connsiteX265" fmla="*/ 229553 w 2796541"/>
              <a:gd name="connsiteY265" fmla="*/ 530542 h 2468880"/>
              <a:gd name="connsiteX266" fmla="*/ 229553 w 2796541"/>
              <a:gd name="connsiteY266" fmla="*/ 483870 h 2468880"/>
              <a:gd name="connsiteX267" fmla="*/ 276225 w 2796541"/>
              <a:gd name="connsiteY267" fmla="*/ 633413 h 2468880"/>
              <a:gd name="connsiteX268" fmla="*/ 226695 w 2796541"/>
              <a:gd name="connsiteY268" fmla="*/ 661988 h 2468880"/>
              <a:gd name="connsiteX269" fmla="*/ 226695 w 2796541"/>
              <a:gd name="connsiteY269" fmla="*/ 605790 h 2468880"/>
              <a:gd name="connsiteX270" fmla="*/ 278131 w 2796541"/>
              <a:gd name="connsiteY270" fmla="*/ 1897380 h 2468880"/>
              <a:gd name="connsiteX271" fmla="*/ 225743 w 2796541"/>
              <a:gd name="connsiteY271" fmla="*/ 1926908 h 2468880"/>
              <a:gd name="connsiteX272" fmla="*/ 225743 w 2796541"/>
              <a:gd name="connsiteY272" fmla="*/ 1866900 h 2468880"/>
              <a:gd name="connsiteX273" fmla="*/ 280988 w 2796541"/>
              <a:gd name="connsiteY273" fmla="*/ 2464118 h 2468880"/>
              <a:gd name="connsiteX274" fmla="*/ 280988 w 2796541"/>
              <a:gd name="connsiteY274" fmla="*/ 2467928 h 2468880"/>
              <a:gd name="connsiteX275" fmla="*/ 277178 w 2796541"/>
              <a:gd name="connsiteY275" fmla="*/ 2466023 h 2468880"/>
              <a:gd name="connsiteX276" fmla="*/ 280989 w 2796541"/>
              <a:gd name="connsiteY276" fmla="*/ 62865 h 2468880"/>
              <a:gd name="connsiteX277" fmla="*/ 280989 w 2796541"/>
              <a:gd name="connsiteY277" fmla="*/ 68580 h 2468880"/>
              <a:gd name="connsiteX278" fmla="*/ 276226 w 2796541"/>
              <a:gd name="connsiteY278" fmla="*/ 65723 h 2468880"/>
              <a:gd name="connsiteX279" fmla="*/ 281941 w 2796541"/>
              <a:gd name="connsiteY279" fmla="*/ 760095 h 2468880"/>
              <a:gd name="connsiteX280" fmla="*/ 223838 w 2796541"/>
              <a:gd name="connsiteY280" fmla="*/ 793432 h 2468880"/>
              <a:gd name="connsiteX281" fmla="*/ 223838 w 2796541"/>
              <a:gd name="connsiteY281" fmla="*/ 726757 h 2468880"/>
              <a:gd name="connsiteX282" fmla="*/ 282893 w 2796541"/>
              <a:gd name="connsiteY282" fmla="*/ 1770698 h 2468880"/>
              <a:gd name="connsiteX283" fmla="*/ 223838 w 2796541"/>
              <a:gd name="connsiteY283" fmla="*/ 1804988 h 2468880"/>
              <a:gd name="connsiteX284" fmla="*/ 223838 w 2796541"/>
              <a:gd name="connsiteY284" fmla="*/ 1736408 h 2468880"/>
              <a:gd name="connsiteX285" fmla="*/ 283845 w 2796541"/>
              <a:gd name="connsiteY285" fmla="*/ 184784 h 2468880"/>
              <a:gd name="connsiteX286" fmla="*/ 283845 w 2796541"/>
              <a:gd name="connsiteY286" fmla="*/ 199072 h 2468880"/>
              <a:gd name="connsiteX287" fmla="*/ 271463 w 2796541"/>
              <a:gd name="connsiteY287" fmla="*/ 191452 h 2468880"/>
              <a:gd name="connsiteX288" fmla="*/ 283845 w 2796541"/>
              <a:gd name="connsiteY288" fmla="*/ 2332673 h 2468880"/>
              <a:gd name="connsiteX289" fmla="*/ 283845 w 2796541"/>
              <a:gd name="connsiteY289" fmla="*/ 2346008 h 2468880"/>
              <a:gd name="connsiteX290" fmla="*/ 271463 w 2796541"/>
              <a:gd name="connsiteY290" fmla="*/ 2339340 h 2468880"/>
              <a:gd name="connsiteX291" fmla="*/ 285751 w 2796541"/>
              <a:gd name="connsiteY291" fmla="*/ 886777 h 2468880"/>
              <a:gd name="connsiteX292" fmla="*/ 221933 w 2796541"/>
              <a:gd name="connsiteY292" fmla="*/ 922972 h 2468880"/>
              <a:gd name="connsiteX293" fmla="*/ 221933 w 2796541"/>
              <a:gd name="connsiteY293" fmla="*/ 849629 h 2468880"/>
              <a:gd name="connsiteX294" fmla="*/ 287655 w 2796541"/>
              <a:gd name="connsiteY294" fmla="*/ 303848 h 2468880"/>
              <a:gd name="connsiteX295" fmla="*/ 287655 w 2796541"/>
              <a:gd name="connsiteY295" fmla="*/ 332423 h 2468880"/>
              <a:gd name="connsiteX296" fmla="*/ 262890 w 2796541"/>
              <a:gd name="connsiteY296" fmla="*/ 318136 h 2468880"/>
              <a:gd name="connsiteX297" fmla="*/ 287656 w 2796541"/>
              <a:gd name="connsiteY297" fmla="*/ 2199322 h 2468880"/>
              <a:gd name="connsiteX298" fmla="*/ 287656 w 2796541"/>
              <a:gd name="connsiteY298" fmla="*/ 2226944 h 2468880"/>
              <a:gd name="connsiteX299" fmla="*/ 262891 w 2796541"/>
              <a:gd name="connsiteY299" fmla="*/ 2212657 h 2468880"/>
              <a:gd name="connsiteX300" fmla="*/ 287656 w 2796541"/>
              <a:gd name="connsiteY300" fmla="*/ 1644968 h 2468880"/>
              <a:gd name="connsiteX301" fmla="*/ 220981 w 2796541"/>
              <a:gd name="connsiteY301" fmla="*/ 1683068 h 2468880"/>
              <a:gd name="connsiteX302" fmla="*/ 220981 w 2796541"/>
              <a:gd name="connsiteY302" fmla="*/ 1605915 h 2468880"/>
              <a:gd name="connsiteX303" fmla="*/ 288608 w 2796541"/>
              <a:gd name="connsiteY303" fmla="*/ 1012507 h 2468880"/>
              <a:gd name="connsiteX304" fmla="*/ 220981 w 2796541"/>
              <a:gd name="connsiteY304" fmla="*/ 1052513 h 2468880"/>
              <a:gd name="connsiteX305" fmla="*/ 220981 w 2796541"/>
              <a:gd name="connsiteY305" fmla="*/ 973455 h 2468880"/>
              <a:gd name="connsiteX306" fmla="*/ 290513 w 2796541"/>
              <a:gd name="connsiteY306" fmla="*/ 1139190 h 2468880"/>
              <a:gd name="connsiteX307" fmla="*/ 220028 w 2796541"/>
              <a:gd name="connsiteY307" fmla="*/ 1180147 h 2468880"/>
              <a:gd name="connsiteX308" fmla="*/ 220028 w 2796541"/>
              <a:gd name="connsiteY308" fmla="*/ 1098232 h 2468880"/>
              <a:gd name="connsiteX309" fmla="*/ 291466 w 2796541"/>
              <a:gd name="connsiteY309" fmla="*/ 2066924 h 2468880"/>
              <a:gd name="connsiteX310" fmla="*/ 291466 w 2796541"/>
              <a:gd name="connsiteY310" fmla="*/ 2106929 h 2468880"/>
              <a:gd name="connsiteX311" fmla="*/ 256223 w 2796541"/>
              <a:gd name="connsiteY311" fmla="*/ 2086927 h 2468880"/>
              <a:gd name="connsiteX312" fmla="*/ 291466 w 2796541"/>
              <a:gd name="connsiteY312" fmla="*/ 1518285 h 2468880"/>
              <a:gd name="connsiteX313" fmla="*/ 219076 w 2796541"/>
              <a:gd name="connsiteY313" fmla="*/ 1560195 h 2468880"/>
              <a:gd name="connsiteX314" fmla="*/ 219076 w 2796541"/>
              <a:gd name="connsiteY314" fmla="*/ 1476375 h 2468880"/>
              <a:gd name="connsiteX315" fmla="*/ 291466 w 2796541"/>
              <a:gd name="connsiteY315" fmla="*/ 424816 h 2468880"/>
              <a:gd name="connsiteX316" fmla="*/ 291466 w 2796541"/>
              <a:gd name="connsiteY316" fmla="*/ 463868 h 2468880"/>
              <a:gd name="connsiteX317" fmla="*/ 257176 w 2796541"/>
              <a:gd name="connsiteY317" fmla="*/ 444818 h 2468880"/>
              <a:gd name="connsiteX318" fmla="*/ 292419 w 2796541"/>
              <a:gd name="connsiteY318" fmla="*/ 1391603 h 2468880"/>
              <a:gd name="connsiteX319" fmla="*/ 219076 w 2796541"/>
              <a:gd name="connsiteY319" fmla="*/ 1434465 h 2468880"/>
              <a:gd name="connsiteX320" fmla="*/ 219076 w 2796541"/>
              <a:gd name="connsiteY320" fmla="*/ 1349693 h 2468880"/>
              <a:gd name="connsiteX321" fmla="*/ 292419 w 2796541"/>
              <a:gd name="connsiteY321" fmla="*/ 1265874 h 2468880"/>
              <a:gd name="connsiteX322" fmla="*/ 219076 w 2796541"/>
              <a:gd name="connsiteY322" fmla="*/ 1307783 h 2468880"/>
              <a:gd name="connsiteX323" fmla="*/ 219076 w 2796541"/>
              <a:gd name="connsiteY323" fmla="*/ 1223011 h 2468880"/>
              <a:gd name="connsiteX324" fmla="*/ 294323 w 2796541"/>
              <a:gd name="connsiteY324" fmla="*/ 544830 h 2468880"/>
              <a:gd name="connsiteX325" fmla="*/ 294323 w 2796541"/>
              <a:gd name="connsiteY325" fmla="*/ 596265 h 2468880"/>
              <a:gd name="connsiteX326" fmla="*/ 249556 w 2796541"/>
              <a:gd name="connsiteY326" fmla="*/ 570548 h 2468880"/>
              <a:gd name="connsiteX327" fmla="*/ 295275 w 2796541"/>
              <a:gd name="connsiteY327" fmla="*/ 1933575 h 2468880"/>
              <a:gd name="connsiteX328" fmla="*/ 295275 w 2796541"/>
              <a:gd name="connsiteY328" fmla="*/ 1986915 h 2468880"/>
              <a:gd name="connsiteX329" fmla="*/ 248603 w 2796541"/>
              <a:gd name="connsiteY329" fmla="*/ 1960245 h 2468880"/>
              <a:gd name="connsiteX330" fmla="*/ 297181 w 2796541"/>
              <a:gd name="connsiteY330" fmla="*/ 666750 h 2468880"/>
              <a:gd name="connsiteX331" fmla="*/ 297181 w 2796541"/>
              <a:gd name="connsiteY331" fmla="*/ 727710 h 2468880"/>
              <a:gd name="connsiteX332" fmla="*/ 244793 w 2796541"/>
              <a:gd name="connsiteY332" fmla="*/ 697230 h 2468880"/>
              <a:gd name="connsiteX333" fmla="*/ 298133 w 2796541"/>
              <a:gd name="connsiteY333" fmla="*/ 1802130 h 2468880"/>
              <a:gd name="connsiteX334" fmla="*/ 298133 w 2796541"/>
              <a:gd name="connsiteY334" fmla="*/ 1865947 h 2468880"/>
              <a:gd name="connsiteX335" fmla="*/ 242888 w 2796541"/>
              <a:gd name="connsiteY335" fmla="*/ 1834515 h 2468880"/>
              <a:gd name="connsiteX336" fmla="*/ 300038 w 2796541"/>
              <a:gd name="connsiteY336" fmla="*/ 788669 h 2468880"/>
              <a:gd name="connsiteX337" fmla="*/ 300038 w 2796541"/>
              <a:gd name="connsiteY337" fmla="*/ 858202 h 2468880"/>
              <a:gd name="connsiteX338" fmla="*/ 239078 w 2796541"/>
              <a:gd name="connsiteY338" fmla="*/ 822959 h 2468880"/>
              <a:gd name="connsiteX339" fmla="*/ 300991 w 2796541"/>
              <a:gd name="connsiteY339" fmla="*/ 1670686 h 2468880"/>
              <a:gd name="connsiteX340" fmla="*/ 300991 w 2796541"/>
              <a:gd name="connsiteY340" fmla="*/ 1744981 h 2468880"/>
              <a:gd name="connsiteX341" fmla="*/ 237173 w 2796541"/>
              <a:gd name="connsiteY341" fmla="*/ 1707833 h 2468880"/>
              <a:gd name="connsiteX342" fmla="*/ 300991 w 2796541"/>
              <a:gd name="connsiteY342" fmla="*/ 912495 h 2468880"/>
              <a:gd name="connsiteX343" fmla="*/ 300991 w 2796541"/>
              <a:gd name="connsiteY343" fmla="*/ 986790 h 2468880"/>
              <a:gd name="connsiteX344" fmla="*/ 237173 w 2796541"/>
              <a:gd name="connsiteY344" fmla="*/ 949643 h 2468880"/>
              <a:gd name="connsiteX345" fmla="*/ 302895 w 2796541"/>
              <a:gd name="connsiteY345" fmla="*/ 1541145 h 2468880"/>
              <a:gd name="connsiteX346" fmla="*/ 302895 w 2796541"/>
              <a:gd name="connsiteY346" fmla="*/ 1621155 h 2468880"/>
              <a:gd name="connsiteX347" fmla="*/ 233363 w 2796541"/>
              <a:gd name="connsiteY347" fmla="*/ 1581150 h 2468880"/>
              <a:gd name="connsiteX348" fmla="*/ 302895 w 2796541"/>
              <a:gd name="connsiteY348" fmla="*/ 1036320 h 2468880"/>
              <a:gd name="connsiteX349" fmla="*/ 302895 w 2796541"/>
              <a:gd name="connsiteY349" fmla="*/ 1116330 h 2468880"/>
              <a:gd name="connsiteX350" fmla="*/ 233363 w 2796541"/>
              <a:gd name="connsiteY350" fmla="*/ 1076325 h 2468880"/>
              <a:gd name="connsiteX351" fmla="*/ 303848 w 2796541"/>
              <a:gd name="connsiteY351" fmla="*/ 1161097 h 2468880"/>
              <a:gd name="connsiteX352" fmla="*/ 303848 w 2796541"/>
              <a:gd name="connsiteY352" fmla="*/ 1243012 h 2468880"/>
              <a:gd name="connsiteX353" fmla="*/ 232410 w 2796541"/>
              <a:gd name="connsiteY353" fmla="*/ 1202055 h 2468880"/>
              <a:gd name="connsiteX354" fmla="*/ 303848 w 2796541"/>
              <a:gd name="connsiteY354" fmla="*/ 1412558 h 2468880"/>
              <a:gd name="connsiteX355" fmla="*/ 303848 w 2796541"/>
              <a:gd name="connsiteY355" fmla="*/ 1497331 h 2468880"/>
              <a:gd name="connsiteX356" fmla="*/ 231458 w 2796541"/>
              <a:gd name="connsiteY356" fmla="*/ 1455421 h 2468880"/>
              <a:gd name="connsiteX357" fmla="*/ 303848 w 2796541"/>
              <a:gd name="connsiteY357" fmla="*/ 1286828 h 2468880"/>
              <a:gd name="connsiteX358" fmla="*/ 303848 w 2796541"/>
              <a:gd name="connsiteY358" fmla="*/ 1370648 h 2468880"/>
              <a:gd name="connsiteX359" fmla="*/ 231458 w 2796541"/>
              <a:gd name="connsiteY359" fmla="*/ 1328738 h 2468880"/>
              <a:gd name="connsiteX360" fmla="*/ 354330 w 2796541"/>
              <a:gd name="connsiteY360" fmla="*/ 2466023 h 2468880"/>
              <a:gd name="connsiteX361" fmla="*/ 351473 w 2796541"/>
              <a:gd name="connsiteY361" fmla="*/ 2466975 h 2468880"/>
              <a:gd name="connsiteX362" fmla="*/ 351473 w 2796541"/>
              <a:gd name="connsiteY362" fmla="*/ 2464118 h 2468880"/>
              <a:gd name="connsiteX363" fmla="*/ 355283 w 2796541"/>
              <a:gd name="connsiteY363" fmla="*/ 65723 h 2468880"/>
              <a:gd name="connsiteX364" fmla="*/ 351473 w 2796541"/>
              <a:gd name="connsiteY364" fmla="*/ 67628 h 2468880"/>
              <a:gd name="connsiteX365" fmla="*/ 351473 w 2796541"/>
              <a:gd name="connsiteY365" fmla="*/ 62865 h 2468880"/>
              <a:gd name="connsiteX366" fmla="*/ 360045 w 2796541"/>
              <a:gd name="connsiteY366" fmla="*/ 191452 h 2468880"/>
              <a:gd name="connsiteX367" fmla="*/ 348615 w 2796541"/>
              <a:gd name="connsiteY367" fmla="*/ 198119 h 2468880"/>
              <a:gd name="connsiteX368" fmla="*/ 348615 w 2796541"/>
              <a:gd name="connsiteY368" fmla="*/ 184784 h 2468880"/>
              <a:gd name="connsiteX369" fmla="*/ 360045 w 2796541"/>
              <a:gd name="connsiteY369" fmla="*/ 2339340 h 2468880"/>
              <a:gd name="connsiteX370" fmla="*/ 348615 w 2796541"/>
              <a:gd name="connsiteY370" fmla="*/ 2346008 h 2468880"/>
              <a:gd name="connsiteX371" fmla="*/ 348615 w 2796541"/>
              <a:gd name="connsiteY371" fmla="*/ 2332673 h 2468880"/>
              <a:gd name="connsiteX372" fmla="*/ 367665 w 2796541"/>
              <a:gd name="connsiteY372" fmla="*/ 318136 h 2468880"/>
              <a:gd name="connsiteX373" fmla="*/ 344805 w 2796541"/>
              <a:gd name="connsiteY373" fmla="*/ 331471 h 2468880"/>
              <a:gd name="connsiteX374" fmla="*/ 344805 w 2796541"/>
              <a:gd name="connsiteY374" fmla="*/ 304801 h 2468880"/>
              <a:gd name="connsiteX375" fmla="*/ 368619 w 2796541"/>
              <a:gd name="connsiteY375" fmla="*/ 2212658 h 2468880"/>
              <a:gd name="connsiteX376" fmla="*/ 344806 w 2796541"/>
              <a:gd name="connsiteY376" fmla="*/ 2226945 h 2468880"/>
              <a:gd name="connsiteX377" fmla="*/ 344806 w 2796541"/>
              <a:gd name="connsiteY377" fmla="*/ 2199323 h 2468880"/>
              <a:gd name="connsiteX378" fmla="*/ 374333 w 2796541"/>
              <a:gd name="connsiteY378" fmla="*/ 444817 h 2468880"/>
              <a:gd name="connsiteX379" fmla="*/ 341948 w 2796541"/>
              <a:gd name="connsiteY379" fmla="*/ 462915 h 2468880"/>
              <a:gd name="connsiteX380" fmla="*/ 341948 w 2796541"/>
              <a:gd name="connsiteY380" fmla="*/ 425767 h 2468880"/>
              <a:gd name="connsiteX381" fmla="*/ 374333 w 2796541"/>
              <a:gd name="connsiteY381" fmla="*/ 2086928 h 2468880"/>
              <a:gd name="connsiteX382" fmla="*/ 341948 w 2796541"/>
              <a:gd name="connsiteY382" fmla="*/ 2105978 h 2468880"/>
              <a:gd name="connsiteX383" fmla="*/ 341948 w 2796541"/>
              <a:gd name="connsiteY383" fmla="*/ 2067878 h 2468880"/>
              <a:gd name="connsiteX384" fmla="*/ 381001 w 2796541"/>
              <a:gd name="connsiteY384" fmla="*/ 570548 h 2468880"/>
              <a:gd name="connsiteX385" fmla="*/ 338138 w 2796541"/>
              <a:gd name="connsiteY385" fmla="*/ 595313 h 2468880"/>
              <a:gd name="connsiteX386" fmla="*/ 338138 w 2796541"/>
              <a:gd name="connsiteY386" fmla="*/ 545783 h 2468880"/>
              <a:gd name="connsiteX387" fmla="*/ 382906 w 2796541"/>
              <a:gd name="connsiteY387" fmla="*/ 1960244 h 2468880"/>
              <a:gd name="connsiteX388" fmla="*/ 337186 w 2796541"/>
              <a:gd name="connsiteY388" fmla="*/ 1986914 h 2468880"/>
              <a:gd name="connsiteX389" fmla="*/ 337186 w 2796541"/>
              <a:gd name="connsiteY389" fmla="*/ 1933574 h 2468880"/>
              <a:gd name="connsiteX390" fmla="*/ 386716 w 2796541"/>
              <a:gd name="connsiteY390" fmla="*/ 697230 h 2468880"/>
              <a:gd name="connsiteX391" fmla="*/ 335281 w 2796541"/>
              <a:gd name="connsiteY391" fmla="*/ 726758 h 2468880"/>
              <a:gd name="connsiteX392" fmla="*/ 335281 w 2796541"/>
              <a:gd name="connsiteY392" fmla="*/ 667703 h 2468880"/>
              <a:gd name="connsiteX393" fmla="*/ 388621 w 2796541"/>
              <a:gd name="connsiteY393" fmla="*/ 1834516 h 2468880"/>
              <a:gd name="connsiteX394" fmla="*/ 334328 w 2796541"/>
              <a:gd name="connsiteY394" fmla="*/ 1864996 h 2468880"/>
              <a:gd name="connsiteX395" fmla="*/ 334328 w 2796541"/>
              <a:gd name="connsiteY395" fmla="*/ 1803083 h 2468880"/>
              <a:gd name="connsiteX396" fmla="*/ 389572 w 2796541"/>
              <a:gd name="connsiteY396" fmla="*/ 1905 h 2468880"/>
              <a:gd name="connsiteX397" fmla="*/ 389572 w 2796541"/>
              <a:gd name="connsiteY397" fmla="*/ 2857 h 2468880"/>
              <a:gd name="connsiteX398" fmla="*/ 388619 w 2796541"/>
              <a:gd name="connsiteY398" fmla="*/ 1905 h 2468880"/>
              <a:gd name="connsiteX399" fmla="*/ 391478 w 2796541"/>
              <a:gd name="connsiteY399" fmla="*/ 822960 h 2468880"/>
              <a:gd name="connsiteX400" fmla="*/ 333376 w 2796541"/>
              <a:gd name="connsiteY400" fmla="*/ 857249 h 2468880"/>
              <a:gd name="connsiteX401" fmla="*/ 333376 w 2796541"/>
              <a:gd name="connsiteY401" fmla="*/ 789622 h 2468880"/>
              <a:gd name="connsiteX402" fmla="*/ 391478 w 2796541"/>
              <a:gd name="connsiteY402" fmla="*/ 123824 h 2468880"/>
              <a:gd name="connsiteX403" fmla="*/ 391478 w 2796541"/>
              <a:gd name="connsiteY403" fmla="*/ 132396 h 2468880"/>
              <a:gd name="connsiteX404" fmla="*/ 383858 w 2796541"/>
              <a:gd name="connsiteY404" fmla="*/ 128587 h 2468880"/>
              <a:gd name="connsiteX405" fmla="*/ 391478 w 2796541"/>
              <a:gd name="connsiteY405" fmla="*/ 2399348 h 2468880"/>
              <a:gd name="connsiteX406" fmla="*/ 391478 w 2796541"/>
              <a:gd name="connsiteY406" fmla="*/ 2406016 h 2468880"/>
              <a:gd name="connsiteX407" fmla="*/ 384811 w 2796541"/>
              <a:gd name="connsiteY407" fmla="*/ 2402206 h 2468880"/>
              <a:gd name="connsiteX408" fmla="*/ 394336 w 2796541"/>
              <a:gd name="connsiteY408" fmla="*/ 2266949 h 2468880"/>
              <a:gd name="connsiteX409" fmla="*/ 394336 w 2796541"/>
              <a:gd name="connsiteY409" fmla="*/ 2285047 h 2468880"/>
              <a:gd name="connsiteX410" fmla="*/ 378143 w 2796541"/>
              <a:gd name="connsiteY410" fmla="*/ 2276474 h 2468880"/>
              <a:gd name="connsiteX411" fmla="*/ 395287 w 2796541"/>
              <a:gd name="connsiteY411" fmla="*/ 244793 h 2468880"/>
              <a:gd name="connsiteX412" fmla="*/ 395287 w 2796541"/>
              <a:gd name="connsiteY412" fmla="*/ 265748 h 2468880"/>
              <a:gd name="connsiteX413" fmla="*/ 377189 w 2796541"/>
              <a:gd name="connsiteY413" fmla="*/ 255271 h 2468880"/>
              <a:gd name="connsiteX414" fmla="*/ 395288 w 2796541"/>
              <a:gd name="connsiteY414" fmla="*/ 1707832 h 2468880"/>
              <a:gd name="connsiteX415" fmla="*/ 331470 w 2796541"/>
              <a:gd name="connsiteY415" fmla="*/ 1744027 h 2468880"/>
              <a:gd name="connsiteX416" fmla="*/ 331470 w 2796541"/>
              <a:gd name="connsiteY416" fmla="*/ 1671637 h 2468880"/>
              <a:gd name="connsiteX417" fmla="*/ 395288 w 2796541"/>
              <a:gd name="connsiteY417" fmla="*/ 949643 h 2468880"/>
              <a:gd name="connsiteX418" fmla="*/ 331470 w 2796541"/>
              <a:gd name="connsiteY418" fmla="*/ 985838 h 2468880"/>
              <a:gd name="connsiteX419" fmla="*/ 331470 w 2796541"/>
              <a:gd name="connsiteY419" fmla="*/ 913448 h 2468880"/>
              <a:gd name="connsiteX420" fmla="*/ 398145 w 2796541"/>
              <a:gd name="connsiteY420" fmla="*/ 2133599 h 2468880"/>
              <a:gd name="connsiteX421" fmla="*/ 398145 w 2796541"/>
              <a:gd name="connsiteY421" fmla="*/ 2165984 h 2468880"/>
              <a:gd name="connsiteX422" fmla="*/ 370523 w 2796541"/>
              <a:gd name="connsiteY422" fmla="*/ 2149792 h 2468880"/>
              <a:gd name="connsiteX423" fmla="*/ 398145 w 2796541"/>
              <a:gd name="connsiteY423" fmla="*/ 1581149 h 2468880"/>
              <a:gd name="connsiteX424" fmla="*/ 329565 w 2796541"/>
              <a:gd name="connsiteY424" fmla="*/ 1621155 h 2468880"/>
              <a:gd name="connsiteX425" fmla="*/ 329565 w 2796541"/>
              <a:gd name="connsiteY425" fmla="*/ 1542097 h 2468880"/>
              <a:gd name="connsiteX426" fmla="*/ 398145 w 2796541"/>
              <a:gd name="connsiteY426" fmla="*/ 1076324 h 2468880"/>
              <a:gd name="connsiteX427" fmla="*/ 329565 w 2796541"/>
              <a:gd name="connsiteY427" fmla="*/ 1115377 h 2468880"/>
              <a:gd name="connsiteX428" fmla="*/ 329565 w 2796541"/>
              <a:gd name="connsiteY428" fmla="*/ 1036319 h 2468880"/>
              <a:gd name="connsiteX429" fmla="*/ 398146 w 2796541"/>
              <a:gd name="connsiteY429" fmla="*/ 365759 h 2468880"/>
              <a:gd name="connsiteX430" fmla="*/ 398146 w 2796541"/>
              <a:gd name="connsiteY430" fmla="*/ 396239 h 2468880"/>
              <a:gd name="connsiteX431" fmla="*/ 371476 w 2796541"/>
              <a:gd name="connsiteY431" fmla="*/ 380999 h 2468880"/>
              <a:gd name="connsiteX432" fmla="*/ 399098 w 2796541"/>
              <a:gd name="connsiteY432" fmla="*/ 1202055 h 2468880"/>
              <a:gd name="connsiteX433" fmla="*/ 329565 w 2796541"/>
              <a:gd name="connsiteY433" fmla="*/ 1243013 h 2468880"/>
              <a:gd name="connsiteX434" fmla="*/ 329565 w 2796541"/>
              <a:gd name="connsiteY434" fmla="*/ 1162050 h 2468880"/>
              <a:gd name="connsiteX435" fmla="*/ 401003 w 2796541"/>
              <a:gd name="connsiteY435" fmla="*/ 1328737 h 2468880"/>
              <a:gd name="connsiteX436" fmla="*/ 328613 w 2796541"/>
              <a:gd name="connsiteY436" fmla="*/ 1370647 h 2468880"/>
              <a:gd name="connsiteX437" fmla="*/ 328613 w 2796541"/>
              <a:gd name="connsiteY437" fmla="*/ 1286827 h 2468880"/>
              <a:gd name="connsiteX438" fmla="*/ 401003 w 2796541"/>
              <a:gd name="connsiteY438" fmla="*/ 1455421 h 2468880"/>
              <a:gd name="connsiteX439" fmla="*/ 328613 w 2796541"/>
              <a:gd name="connsiteY439" fmla="*/ 1496378 h 2468880"/>
              <a:gd name="connsiteX440" fmla="*/ 328613 w 2796541"/>
              <a:gd name="connsiteY440" fmla="*/ 1413511 h 2468880"/>
              <a:gd name="connsiteX441" fmla="*/ 401956 w 2796541"/>
              <a:gd name="connsiteY441" fmla="*/ 2001202 h 2468880"/>
              <a:gd name="connsiteX442" fmla="*/ 401956 w 2796541"/>
              <a:gd name="connsiteY442" fmla="*/ 2045969 h 2468880"/>
              <a:gd name="connsiteX443" fmla="*/ 363856 w 2796541"/>
              <a:gd name="connsiteY443" fmla="*/ 2023110 h 2468880"/>
              <a:gd name="connsiteX444" fmla="*/ 401956 w 2796541"/>
              <a:gd name="connsiteY444" fmla="*/ 484822 h 2468880"/>
              <a:gd name="connsiteX445" fmla="*/ 401956 w 2796541"/>
              <a:gd name="connsiteY445" fmla="*/ 529590 h 2468880"/>
              <a:gd name="connsiteX446" fmla="*/ 362903 w 2796541"/>
              <a:gd name="connsiteY446" fmla="*/ 507682 h 2468880"/>
              <a:gd name="connsiteX447" fmla="*/ 404813 w 2796541"/>
              <a:gd name="connsiteY447" fmla="*/ 606743 h 2468880"/>
              <a:gd name="connsiteX448" fmla="*/ 404813 w 2796541"/>
              <a:gd name="connsiteY448" fmla="*/ 661036 h 2468880"/>
              <a:gd name="connsiteX449" fmla="*/ 358140 w 2796541"/>
              <a:gd name="connsiteY449" fmla="*/ 633413 h 2468880"/>
              <a:gd name="connsiteX450" fmla="*/ 405766 w 2796541"/>
              <a:gd name="connsiteY450" fmla="*/ 1868805 h 2468880"/>
              <a:gd name="connsiteX451" fmla="*/ 405766 w 2796541"/>
              <a:gd name="connsiteY451" fmla="*/ 1925955 h 2468880"/>
              <a:gd name="connsiteX452" fmla="*/ 356236 w 2796541"/>
              <a:gd name="connsiteY452" fmla="*/ 1897380 h 2468880"/>
              <a:gd name="connsiteX453" fmla="*/ 407671 w 2796541"/>
              <a:gd name="connsiteY453" fmla="*/ 727710 h 2468880"/>
              <a:gd name="connsiteX454" fmla="*/ 407671 w 2796541"/>
              <a:gd name="connsiteY454" fmla="*/ 792480 h 2468880"/>
              <a:gd name="connsiteX455" fmla="*/ 352426 w 2796541"/>
              <a:gd name="connsiteY455" fmla="*/ 760095 h 2468880"/>
              <a:gd name="connsiteX456" fmla="*/ 408623 w 2796541"/>
              <a:gd name="connsiteY456" fmla="*/ 1737360 h 2468880"/>
              <a:gd name="connsiteX457" fmla="*/ 408623 w 2796541"/>
              <a:gd name="connsiteY457" fmla="*/ 1804035 h 2468880"/>
              <a:gd name="connsiteX458" fmla="*/ 350520 w 2796541"/>
              <a:gd name="connsiteY458" fmla="*/ 1770698 h 2468880"/>
              <a:gd name="connsiteX459" fmla="*/ 409575 w 2796541"/>
              <a:gd name="connsiteY459" fmla="*/ 851536 h 2468880"/>
              <a:gd name="connsiteX460" fmla="*/ 409575 w 2796541"/>
              <a:gd name="connsiteY460" fmla="*/ 921068 h 2468880"/>
              <a:gd name="connsiteX461" fmla="*/ 348615 w 2796541"/>
              <a:gd name="connsiteY461" fmla="*/ 886778 h 2468880"/>
              <a:gd name="connsiteX462" fmla="*/ 410528 w 2796541"/>
              <a:gd name="connsiteY462" fmla="*/ 1606868 h 2468880"/>
              <a:gd name="connsiteX463" fmla="*/ 410528 w 2796541"/>
              <a:gd name="connsiteY463" fmla="*/ 1682115 h 2468880"/>
              <a:gd name="connsiteX464" fmla="*/ 345758 w 2796541"/>
              <a:gd name="connsiteY464" fmla="*/ 1644968 h 2468880"/>
              <a:gd name="connsiteX465" fmla="*/ 411481 w 2796541"/>
              <a:gd name="connsiteY465" fmla="*/ 974407 h 2468880"/>
              <a:gd name="connsiteX466" fmla="*/ 411481 w 2796541"/>
              <a:gd name="connsiteY466" fmla="*/ 1051560 h 2468880"/>
              <a:gd name="connsiteX467" fmla="*/ 344806 w 2796541"/>
              <a:gd name="connsiteY467" fmla="*/ 1012507 h 2468880"/>
              <a:gd name="connsiteX468" fmla="*/ 412433 w 2796541"/>
              <a:gd name="connsiteY468" fmla="*/ 1224915 h 2468880"/>
              <a:gd name="connsiteX469" fmla="*/ 412433 w 2796541"/>
              <a:gd name="connsiteY469" fmla="*/ 1306830 h 2468880"/>
              <a:gd name="connsiteX470" fmla="*/ 341948 w 2796541"/>
              <a:gd name="connsiteY470" fmla="*/ 1265873 h 2468880"/>
              <a:gd name="connsiteX471" fmla="*/ 412433 w 2796541"/>
              <a:gd name="connsiteY471" fmla="*/ 1099185 h 2468880"/>
              <a:gd name="connsiteX472" fmla="*/ 412433 w 2796541"/>
              <a:gd name="connsiteY472" fmla="*/ 1179195 h 2468880"/>
              <a:gd name="connsiteX473" fmla="*/ 342901 w 2796541"/>
              <a:gd name="connsiteY473" fmla="*/ 1139190 h 2468880"/>
              <a:gd name="connsiteX474" fmla="*/ 412433 w 2796541"/>
              <a:gd name="connsiteY474" fmla="*/ 1477328 h 2468880"/>
              <a:gd name="connsiteX475" fmla="*/ 412433 w 2796541"/>
              <a:gd name="connsiteY475" fmla="*/ 1558291 h 2468880"/>
              <a:gd name="connsiteX476" fmla="*/ 341948 w 2796541"/>
              <a:gd name="connsiteY476" fmla="*/ 1518286 h 2468880"/>
              <a:gd name="connsiteX477" fmla="*/ 413385 w 2796541"/>
              <a:gd name="connsiteY477" fmla="*/ 1350644 h 2468880"/>
              <a:gd name="connsiteX478" fmla="*/ 413385 w 2796541"/>
              <a:gd name="connsiteY478" fmla="*/ 1433511 h 2468880"/>
              <a:gd name="connsiteX479" fmla="*/ 340995 w 2796541"/>
              <a:gd name="connsiteY479" fmla="*/ 1391602 h 2468880"/>
              <a:gd name="connsiteX480" fmla="*/ 465772 w 2796541"/>
              <a:gd name="connsiteY480" fmla="*/ 128588 h 2468880"/>
              <a:gd name="connsiteX481" fmla="*/ 460057 w 2796541"/>
              <a:gd name="connsiteY481" fmla="*/ 131446 h 2468880"/>
              <a:gd name="connsiteX482" fmla="*/ 460057 w 2796541"/>
              <a:gd name="connsiteY482" fmla="*/ 124778 h 2468880"/>
              <a:gd name="connsiteX483" fmla="*/ 465773 w 2796541"/>
              <a:gd name="connsiteY483" fmla="*/ 2402206 h 2468880"/>
              <a:gd name="connsiteX484" fmla="*/ 460058 w 2796541"/>
              <a:gd name="connsiteY484" fmla="*/ 2406016 h 2468880"/>
              <a:gd name="connsiteX485" fmla="*/ 460058 w 2796541"/>
              <a:gd name="connsiteY485" fmla="*/ 2399348 h 2468880"/>
              <a:gd name="connsiteX486" fmla="*/ 471489 w 2796541"/>
              <a:gd name="connsiteY486" fmla="*/ 2276475 h 2468880"/>
              <a:gd name="connsiteX487" fmla="*/ 457201 w 2796541"/>
              <a:gd name="connsiteY487" fmla="*/ 2285048 h 2468880"/>
              <a:gd name="connsiteX488" fmla="*/ 457201 w 2796541"/>
              <a:gd name="connsiteY488" fmla="*/ 2267903 h 2468880"/>
              <a:gd name="connsiteX489" fmla="*/ 473392 w 2796541"/>
              <a:gd name="connsiteY489" fmla="*/ 255271 h 2468880"/>
              <a:gd name="connsiteX490" fmla="*/ 456247 w 2796541"/>
              <a:gd name="connsiteY490" fmla="*/ 264796 h 2468880"/>
              <a:gd name="connsiteX491" fmla="*/ 456247 w 2796541"/>
              <a:gd name="connsiteY491" fmla="*/ 244793 h 2468880"/>
              <a:gd name="connsiteX492" fmla="*/ 479108 w 2796541"/>
              <a:gd name="connsiteY492" fmla="*/ 381001 h 2468880"/>
              <a:gd name="connsiteX493" fmla="*/ 453390 w 2796541"/>
              <a:gd name="connsiteY493" fmla="*/ 396240 h 2468880"/>
              <a:gd name="connsiteX494" fmla="*/ 453390 w 2796541"/>
              <a:gd name="connsiteY494" fmla="*/ 366713 h 2468880"/>
              <a:gd name="connsiteX495" fmla="*/ 480060 w 2796541"/>
              <a:gd name="connsiteY495" fmla="*/ 2149792 h 2468880"/>
              <a:gd name="connsiteX496" fmla="*/ 453390 w 2796541"/>
              <a:gd name="connsiteY496" fmla="*/ 2165032 h 2468880"/>
              <a:gd name="connsiteX497" fmla="*/ 453390 w 2796541"/>
              <a:gd name="connsiteY497" fmla="*/ 2134552 h 2468880"/>
              <a:gd name="connsiteX498" fmla="*/ 486728 w 2796541"/>
              <a:gd name="connsiteY498" fmla="*/ 2023110 h 2468880"/>
              <a:gd name="connsiteX499" fmla="*/ 449581 w 2796541"/>
              <a:gd name="connsiteY499" fmla="*/ 2045018 h 2468880"/>
              <a:gd name="connsiteX500" fmla="*/ 449581 w 2796541"/>
              <a:gd name="connsiteY500" fmla="*/ 2002155 h 2468880"/>
              <a:gd name="connsiteX501" fmla="*/ 486728 w 2796541"/>
              <a:gd name="connsiteY501" fmla="*/ 507682 h 2468880"/>
              <a:gd name="connsiteX502" fmla="*/ 449581 w 2796541"/>
              <a:gd name="connsiteY502" fmla="*/ 528638 h 2468880"/>
              <a:gd name="connsiteX503" fmla="*/ 449581 w 2796541"/>
              <a:gd name="connsiteY503" fmla="*/ 485775 h 2468880"/>
              <a:gd name="connsiteX504" fmla="*/ 492443 w 2796541"/>
              <a:gd name="connsiteY504" fmla="*/ 633413 h 2468880"/>
              <a:gd name="connsiteX505" fmla="*/ 446723 w 2796541"/>
              <a:gd name="connsiteY505" fmla="*/ 660083 h 2468880"/>
              <a:gd name="connsiteX506" fmla="*/ 446723 w 2796541"/>
              <a:gd name="connsiteY506" fmla="*/ 607695 h 2468880"/>
              <a:gd name="connsiteX507" fmla="*/ 494348 w 2796541"/>
              <a:gd name="connsiteY507" fmla="*/ 1897381 h 2468880"/>
              <a:gd name="connsiteX508" fmla="*/ 445770 w 2796541"/>
              <a:gd name="connsiteY508" fmla="*/ 1925003 h 2468880"/>
              <a:gd name="connsiteX509" fmla="*/ 445770 w 2796541"/>
              <a:gd name="connsiteY509" fmla="*/ 1868806 h 2468880"/>
              <a:gd name="connsiteX510" fmla="*/ 498158 w 2796541"/>
              <a:gd name="connsiteY510" fmla="*/ 760095 h 2468880"/>
              <a:gd name="connsiteX511" fmla="*/ 443865 w 2796541"/>
              <a:gd name="connsiteY511" fmla="*/ 791528 h 2468880"/>
              <a:gd name="connsiteX512" fmla="*/ 443865 w 2796541"/>
              <a:gd name="connsiteY512" fmla="*/ 728663 h 2468880"/>
              <a:gd name="connsiteX513" fmla="*/ 499110 w 2796541"/>
              <a:gd name="connsiteY513" fmla="*/ 63818 h 2468880"/>
              <a:gd name="connsiteX514" fmla="*/ 499110 w 2796541"/>
              <a:gd name="connsiteY514" fmla="*/ 66675 h 2468880"/>
              <a:gd name="connsiteX515" fmla="*/ 497205 w 2796541"/>
              <a:gd name="connsiteY515" fmla="*/ 65723 h 2468880"/>
              <a:gd name="connsiteX516" fmla="*/ 499111 w 2796541"/>
              <a:gd name="connsiteY516" fmla="*/ 2465070 h 2468880"/>
              <a:gd name="connsiteX517" fmla="*/ 499111 w 2796541"/>
              <a:gd name="connsiteY517" fmla="*/ 2466975 h 2468880"/>
              <a:gd name="connsiteX518" fmla="*/ 497206 w 2796541"/>
              <a:gd name="connsiteY518" fmla="*/ 2466022 h 2468880"/>
              <a:gd name="connsiteX519" fmla="*/ 500063 w 2796541"/>
              <a:gd name="connsiteY519" fmla="*/ 1770698 h 2468880"/>
              <a:gd name="connsiteX520" fmla="*/ 442913 w 2796541"/>
              <a:gd name="connsiteY520" fmla="*/ 1804036 h 2468880"/>
              <a:gd name="connsiteX521" fmla="*/ 442913 w 2796541"/>
              <a:gd name="connsiteY521" fmla="*/ 1738313 h 2468880"/>
              <a:gd name="connsiteX522" fmla="*/ 501968 w 2796541"/>
              <a:gd name="connsiteY522" fmla="*/ 2333624 h 2468880"/>
              <a:gd name="connsiteX523" fmla="*/ 501968 w 2796541"/>
              <a:gd name="connsiteY523" fmla="*/ 2345054 h 2468880"/>
              <a:gd name="connsiteX524" fmla="*/ 492443 w 2796541"/>
              <a:gd name="connsiteY524" fmla="*/ 2339339 h 2468880"/>
              <a:gd name="connsiteX525" fmla="*/ 501968 w 2796541"/>
              <a:gd name="connsiteY525" fmla="*/ 185737 h 2468880"/>
              <a:gd name="connsiteX526" fmla="*/ 501968 w 2796541"/>
              <a:gd name="connsiteY526" fmla="*/ 197167 h 2468880"/>
              <a:gd name="connsiteX527" fmla="*/ 492443 w 2796541"/>
              <a:gd name="connsiteY527" fmla="*/ 191452 h 2468880"/>
              <a:gd name="connsiteX528" fmla="*/ 501968 w 2796541"/>
              <a:gd name="connsiteY528" fmla="*/ 886778 h 2468880"/>
              <a:gd name="connsiteX529" fmla="*/ 441961 w 2796541"/>
              <a:gd name="connsiteY529" fmla="*/ 921068 h 2468880"/>
              <a:gd name="connsiteX530" fmla="*/ 441961 w 2796541"/>
              <a:gd name="connsiteY530" fmla="*/ 852488 h 2468880"/>
              <a:gd name="connsiteX531" fmla="*/ 504824 w 2796541"/>
              <a:gd name="connsiteY531" fmla="*/ 306705 h 2468880"/>
              <a:gd name="connsiteX532" fmla="*/ 504824 w 2796541"/>
              <a:gd name="connsiteY532" fmla="*/ 329565 h 2468880"/>
              <a:gd name="connsiteX533" fmla="*/ 484822 w 2796541"/>
              <a:gd name="connsiteY533" fmla="*/ 318135 h 2468880"/>
              <a:gd name="connsiteX534" fmla="*/ 504826 w 2796541"/>
              <a:gd name="connsiteY534" fmla="*/ 1012507 h 2468880"/>
              <a:gd name="connsiteX535" fmla="*/ 441008 w 2796541"/>
              <a:gd name="connsiteY535" fmla="*/ 1049655 h 2468880"/>
              <a:gd name="connsiteX536" fmla="*/ 441008 w 2796541"/>
              <a:gd name="connsiteY536" fmla="*/ 975360 h 2468880"/>
              <a:gd name="connsiteX537" fmla="*/ 504826 w 2796541"/>
              <a:gd name="connsiteY537" fmla="*/ 1644968 h 2468880"/>
              <a:gd name="connsiteX538" fmla="*/ 441008 w 2796541"/>
              <a:gd name="connsiteY538" fmla="*/ 1682115 h 2468880"/>
              <a:gd name="connsiteX539" fmla="*/ 441008 w 2796541"/>
              <a:gd name="connsiteY539" fmla="*/ 1607820 h 2468880"/>
              <a:gd name="connsiteX540" fmla="*/ 505777 w 2796541"/>
              <a:gd name="connsiteY540" fmla="*/ 2200275 h 2468880"/>
              <a:gd name="connsiteX541" fmla="*/ 505777 w 2796541"/>
              <a:gd name="connsiteY541" fmla="*/ 2225040 h 2468880"/>
              <a:gd name="connsiteX542" fmla="*/ 483870 w 2796541"/>
              <a:gd name="connsiteY542" fmla="*/ 2212658 h 2468880"/>
              <a:gd name="connsiteX543" fmla="*/ 507683 w 2796541"/>
              <a:gd name="connsiteY543" fmla="*/ 1139189 h 2468880"/>
              <a:gd name="connsiteX544" fmla="*/ 439103 w 2796541"/>
              <a:gd name="connsiteY544" fmla="*/ 1178242 h 2468880"/>
              <a:gd name="connsiteX545" fmla="*/ 439103 w 2796541"/>
              <a:gd name="connsiteY545" fmla="*/ 1100137 h 2468880"/>
              <a:gd name="connsiteX546" fmla="*/ 507683 w 2796541"/>
              <a:gd name="connsiteY546" fmla="*/ 1518286 h 2468880"/>
              <a:gd name="connsiteX547" fmla="*/ 439103 w 2796541"/>
              <a:gd name="connsiteY547" fmla="*/ 1557338 h 2468880"/>
              <a:gd name="connsiteX548" fmla="*/ 439103 w 2796541"/>
              <a:gd name="connsiteY548" fmla="*/ 1479233 h 2468880"/>
              <a:gd name="connsiteX549" fmla="*/ 508636 w 2796541"/>
              <a:gd name="connsiteY549" fmla="*/ 2068831 h 2468880"/>
              <a:gd name="connsiteX550" fmla="*/ 508636 w 2796541"/>
              <a:gd name="connsiteY550" fmla="*/ 2105026 h 2468880"/>
              <a:gd name="connsiteX551" fmla="*/ 477203 w 2796541"/>
              <a:gd name="connsiteY551" fmla="*/ 2086928 h 2468880"/>
              <a:gd name="connsiteX552" fmla="*/ 508636 w 2796541"/>
              <a:gd name="connsiteY552" fmla="*/ 1265874 h 2468880"/>
              <a:gd name="connsiteX553" fmla="*/ 439103 w 2796541"/>
              <a:gd name="connsiteY553" fmla="*/ 1305879 h 2468880"/>
              <a:gd name="connsiteX554" fmla="*/ 439103 w 2796541"/>
              <a:gd name="connsiteY554" fmla="*/ 1224916 h 2468880"/>
              <a:gd name="connsiteX555" fmla="*/ 508636 w 2796541"/>
              <a:gd name="connsiteY555" fmla="*/ 426721 h 2468880"/>
              <a:gd name="connsiteX556" fmla="*/ 508636 w 2796541"/>
              <a:gd name="connsiteY556" fmla="*/ 461964 h 2468880"/>
              <a:gd name="connsiteX557" fmla="*/ 478156 w 2796541"/>
              <a:gd name="connsiteY557" fmla="*/ 444818 h 2468880"/>
              <a:gd name="connsiteX558" fmla="*/ 509589 w 2796541"/>
              <a:gd name="connsiteY558" fmla="*/ 1391603 h 2468880"/>
              <a:gd name="connsiteX559" fmla="*/ 438151 w 2796541"/>
              <a:gd name="connsiteY559" fmla="*/ 1432560 h 2468880"/>
              <a:gd name="connsiteX560" fmla="*/ 438151 w 2796541"/>
              <a:gd name="connsiteY560" fmla="*/ 1350645 h 2468880"/>
              <a:gd name="connsiteX561" fmla="*/ 512445 w 2796541"/>
              <a:gd name="connsiteY561" fmla="*/ 547687 h 2468880"/>
              <a:gd name="connsiteX562" fmla="*/ 512445 w 2796541"/>
              <a:gd name="connsiteY562" fmla="*/ 594360 h 2468880"/>
              <a:gd name="connsiteX563" fmla="*/ 471488 w 2796541"/>
              <a:gd name="connsiteY563" fmla="*/ 570547 h 2468880"/>
              <a:gd name="connsiteX564" fmla="*/ 513398 w 2796541"/>
              <a:gd name="connsiteY564" fmla="*/ 1935481 h 2468880"/>
              <a:gd name="connsiteX565" fmla="*/ 513398 w 2796541"/>
              <a:gd name="connsiteY565" fmla="*/ 1985011 h 2468880"/>
              <a:gd name="connsiteX566" fmla="*/ 469583 w 2796541"/>
              <a:gd name="connsiteY566" fmla="*/ 1960246 h 2468880"/>
              <a:gd name="connsiteX567" fmla="*/ 514350 w 2796541"/>
              <a:gd name="connsiteY567" fmla="*/ 668655 h 2468880"/>
              <a:gd name="connsiteX568" fmla="*/ 514350 w 2796541"/>
              <a:gd name="connsiteY568" fmla="*/ 724853 h 2468880"/>
              <a:gd name="connsiteX569" fmla="*/ 465773 w 2796541"/>
              <a:gd name="connsiteY569" fmla="*/ 697230 h 2468880"/>
              <a:gd name="connsiteX570" fmla="*/ 516256 w 2796541"/>
              <a:gd name="connsiteY570" fmla="*/ 1804036 h 2468880"/>
              <a:gd name="connsiteX571" fmla="*/ 516256 w 2796541"/>
              <a:gd name="connsiteY571" fmla="*/ 1864044 h 2468880"/>
              <a:gd name="connsiteX572" fmla="*/ 463868 w 2796541"/>
              <a:gd name="connsiteY572" fmla="*/ 1834516 h 2468880"/>
              <a:gd name="connsiteX573" fmla="*/ 517208 w 2796541"/>
              <a:gd name="connsiteY573" fmla="*/ 791528 h 2468880"/>
              <a:gd name="connsiteX574" fmla="*/ 517208 w 2796541"/>
              <a:gd name="connsiteY574" fmla="*/ 855345 h 2468880"/>
              <a:gd name="connsiteX575" fmla="*/ 461011 w 2796541"/>
              <a:gd name="connsiteY575" fmla="*/ 822961 h 2468880"/>
              <a:gd name="connsiteX576" fmla="*/ 519114 w 2796541"/>
              <a:gd name="connsiteY576" fmla="*/ 914400 h 2468880"/>
              <a:gd name="connsiteX577" fmla="*/ 519114 w 2796541"/>
              <a:gd name="connsiteY577" fmla="*/ 984885 h 2468880"/>
              <a:gd name="connsiteX578" fmla="*/ 457201 w 2796541"/>
              <a:gd name="connsiteY578" fmla="*/ 949642 h 2468880"/>
              <a:gd name="connsiteX579" fmla="*/ 519114 w 2796541"/>
              <a:gd name="connsiteY579" fmla="*/ 1672591 h 2468880"/>
              <a:gd name="connsiteX580" fmla="*/ 519114 w 2796541"/>
              <a:gd name="connsiteY580" fmla="*/ 1743076 h 2468880"/>
              <a:gd name="connsiteX581" fmla="*/ 457201 w 2796541"/>
              <a:gd name="connsiteY581" fmla="*/ 1707833 h 2468880"/>
              <a:gd name="connsiteX582" fmla="*/ 521018 w 2796541"/>
              <a:gd name="connsiteY582" fmla="*/ 1543049 h 2468880"/>
              <a:gd name="connsiteX583" fmla="*/ 521018 w 2796541"/>
              <a:gd name="connsiteY583" fmla="*/ 1619249 h 2468880"/>
              <a:gd name="connsiteX584" fmla="*/ 454343 w 2796541"/>
              <a:gd name="connsiteY584" fmla="*/ 1581149 h 2468880"/>
              <a:gd name="connsiteX585" fmla="*/ 521018 w 2796541"/>
              <a:gd name="connsiteY585" fmla="*/ 1038225 h 2468880"/>
              <a:gd name="connsiteX586" fmla="*/ 521018 w 2796541"/>
              <a:gd name="connsiteY586" fmla="*/ 1114425 h 2468880"/>
              <a:gd name="connsiteX587" fmla="*/ 454343 w 2796541"/>
              <a:gd name="connsiteY587" fmla="*/ 1076325 h 2468880"/>
              <a:gd name="connsiteX588" fmla="*/ 521018 w 2796541"/>
              <a:gd name="connsiteY588" fmla="*/ 1163003 h 2468880"/>
              <a:gd name="connsiteX589" fmla="*/ 521018 w 2796541"/>
              <a:gd name="connsiteY589" fmla="*/ 1242061 h 2468880"/>
              <a:gd name="connsiteX590" fmla="*/ 453390 w 2796541"/>
              <a:gd name="connsiteY590" fmla="*/ 1202056 h 2468880"/>
              <a:gd name="connsiteX591" fmla="*/ 521971 w 2796541"/>
              <a:gd name="connsiteY591" fmla="*/ 1414463 h 2468880"/>
              <a:gd name="connsiteX592" fmla="*/ 521971 w 2796541"/>
              <a:gd name="connsiteY592" fmla="*/ 1495426 h 2468880"/>
              <a:gd name="connsiteX593" fmla="*/ 451486 w 2796541"/>
              <a:gd name="connsiteY593" fmla="*/ 1455421 h 2468880"/>
              <a:gd name="connsiteX594" fmla="*/ 521971 w 2796541"/>
              <a:gd name="connsiteY594" fmla="*/ 1287781 h 2468880"/>
              <a:gd name="connsiteX595" fmla="*/ 521971 w 2796541"/>
              <a:gd name="connsiteY595" fmla="*/ 1368744 h 2468880"/>
              <a:gd name="connsiteX596" fmla="*/ 451486 w 2796541"/>
              <a:gd name="connsiteY596" fmla="*/ 1328738 h 2468880"/>
              <a:gd name="connsiteX597" fmla="*/ 572452 w 2796541"/>
              <a:gd name="connsiteY597" fmla="*/ 65723 h 2468880"/>
              <a:gd name="connsiteX598" fmla="*/ 570547 w 2796541"/>
              <a:gd name="connsiteY598" fmla="*/ 65723 h 2468880"/>
              <a:gd name="connsiteX599" fmla="*/ 570547 w 2796541"/>
              <a:gd name="connsiteY599" fmla="*/ 64770 h 2468880"/>
              <a:gd name="connsiteX600" fmla="*/ 572453 w 2796541"/>
              <a:gd name="connsiteY600" fmla="*/ 2466023 h 2468880"/>
              <a:gd name="connsiteX601" fmla="*/ 571501 w 2796541"/>
              <a:gd name="connsiteY601" fmla="*/ 2466023 h 2468880"/>
              <a:gd name="connsiteX602" fmla="*/ 571501 w 2796541"/>
              <a:gd name="connsiteY602" fmla="*/ 2465071 h 2468880"/>
              <a:gd name="connsiteX603" fmla="*/ 577215 w 2796541"/>
              <a:gd name="connsiteY603" fmla="*/ 2339340 h 2468880"/>
              <a:gd name="connsiteX604" fmla="*/ 568643 w 2796541"/>
              <a:gd name="connsiteY604" fmla="*/ 2344102 h 2468880"/>
              <a:gd name="connsiteX605" fmla="*/ 568643 w 2796541"/>
              <a:gd name="connsiteY605" fmla="*/ 2334577 h 2468880"/>
              <a:gd name="connsiteX606" fmla="*/ 577215 w 2796541"/>
              <a:gd name="connsiteY606" fmla="*/ 191453 h 2468880"/>
              <a:gd name="connsiteX607" fmla="*/ 568643 w 2796541"/>
              <a:gd name="connsiteY607" fmla="*/ 196215 h 2468880"/>
              <a:gd name="connsiteX608" fmla="*/ 568643 w 2796541"/>
              <a:gd name="connsiteY608" fmla="*/ 186690 h 2468880"/>
              <a:gd name="connsiteX609" fmla="*/ 583883 w 2796541"/>
              <a:gd name="connsiteY609" fmla="*/ 318134 h 2468880"/>
              <a:gd name="connsiteX610" fmla="*/ 564833 w 2796541"/>
              <a:gd name="connsiteY610" fmla="*/ 328612 h 2468880"/>
              <a:gd name="connsiteX611" fmla="*/ 564833 w 2796541"/>
              <a:gd name="connsiteY611" fmla="*/ 307657 h 2468880"/>
              <a:gd name="connsiteX612" fmla="*/ 584836 w 2796541"/>
              <a:gd name="connsiteY612" fmla="*/ 2212658 h 2468880"/>
              <a:gd name="connsiteX613" fmla="*/ 564833 w 2796541"/>
              <a:gd name="connsiteY613" fmla="*/ 2225041 h 2468880"/>
              <a:gd name="connsiteX614" fmla="*/ 564833 w 2796541"/>
              <a:gd name="connsiteY614" fmla="*/ 2201228 h 2468880"/>
              <a:gd name="connsiteX615" fmla="*/ 590551 w 2796541"/>
              <a:gd name="connsiteY615" fmla="*/ 444818 h 2468880"/>
              <a:gd name="connsiteX616" fmla="*/ 561976 w 2796541"/>
              <a:gd name="connsiteY616" fmla="*/ 461011 h 2468880"/>
              <a:gd name="connsiteX617" fmla="*/ 561976 w 2796541"/>
              <a:gd name="connsiteY617" fmla="*/ 427673 h 2468880"/>
              <a:gd name="connsiteX618" fmla="*/ 591503 w 2796541"/>
              <a:gd name="connsiteY618" fmla="*/ 2086927 h 2468880"/>
              <a:gd name="connsiteX619" fmla="*/ 561976 w 2796541"/>
              <a:gd name="connsiteY619" fmla="*/ 2104072 h 2468880"/>
              <a:gd name="connsiteX620" fmla="*/ 561976 w 2796541"/>
              <a:gd name="connsiteY620" fmla="*/ 2069782 h 2468880"/>
              <a:gd name="connsiteX621" fmla="*/ 597218 w 2796541"/>
              <a:gd name="connsiteY621" fmla="*/ 570548 h 2468880"/>
              <a:gd name="connsiteX622" fmla="*/ 558165 w 2796541"/>
              <a:gd name="connsiteY622" fmla="*/ 593407 h 2468880"/>
              <a:gd name="connsiteX623" fmla="*/ 558165 w 2796541"/>
              <a:gd name="connsiteY623" fmla="*/ 548640 h 2468880"/>
              <a:gd name="connsiteX624" fmla="*/ 599123 w 2796541"/>
              <a:gd name="connsiteY624" fmla="*/ 1960245 h 2468880"/>
              <a:gd name="connsiteX625" fmla="*/ 557213 w 2796541"/>
              <a:gd name="connsiteY625" fmla="*/ 1984057 h 2468880"/>
              <a:gd name="connsiteX626" fmla="*/ 557213 w 2796541"/>
              <a:gd name="connsiteY626" fmla="*/ 1936432 h 2468880"/>
              <a:gd name="connsiteX627" fmla="*/ 602933 w 2796541"/>
              <a:gd name="connsiteY627" fmla="*/ 697230 h 2468880"/>
              <a:gd name="connsiteX628" fmla="*/ 556261 w 2796541"/>
              <a:gd name="connsiteY628" fmla="*/ 723900 h 2468880"/>
              <a:gd name="connsiteX629" fmla="*/ 556261 w 2796541"/>
              <a:gd name="connsiteY629" fmla="*/ 670560 h 2468880"/>
              <a:gd name="connsiteX630" fmla="*/ 604838 w 2796541"/>
              <a:gd name="connsiteY630" fmla="*/ 1834516 h 2468880"/>
              <a:gd name="connsiteX631" fmla="*/ 554356 w 2796541"/>
              <a:gd name="connsiteY631" fmla="*/ 1863091 h 2468880"/>
              <a:gd name="connsiteX632" fmla="*/ 554356 w 2796541"/>
              <a:gd name="connsiteY632" fmla="*/ 1804988 h 2468880"/>
              <a:gd name="connsiteX633" fmla="*/ 607696 w 2796541"/>
              <a:gd name="connsiteY633" fmla="*/ 822960 h 2468880"/>
              <a:gd name="connsiteX634" fmla="*/ 553403 w 2796541"/>
              <a:gd name="connsiteY634" fmla="*/ 854393 h 2468880"/>
              <a:gd name="connsiteX635" fmla="*/ 553403 w 2796541"/>
              <a:gd name="connsiteY635" fmla="*/ 792480 h 2468880"/>
              <a:gd name="connsiteX636" fmla="*/ 609600 w 2796541"/>
              <a:gd name="connsiteY636" fmla="*/ 126682 h 2468880"/>
              <a:gd name="connsiteX637" fmla="*/ 609600 w 2796541"/>
              <a:gd name="connsiteY637" fmla="*/ 130492 h 2468880"/>
              <a:gd name="connsiteX638" fmla="*/ 605790 w 2796541"/>
              <a:gd name="connsiteY638" fmla="*/ 128587 h 2468880"/>
              <a:gd name="connsiteX639" fmla="*/ 609601 w 2796541"/>
              <a:gd name="connsiteY639" fmla="*/ 2400300 h 2468880"/>
              <a:gd name="connsiteX640" fmla="*/ 609601 w 2796541"/>
              <a:gd name="connsiteY640" fmla="*/ 2405063 h 2468880"/>
              <a:gd name="connsiteX641" fmla="*/ 604838 w 2796541"/>
              <a:gd name="connsiteY641" fmla="*/ 2402205 h 2468880"/>
              <a:gd name="connsiteX642" fmla="*/ 611505 w 2796541"/>
              <a:gd name="connsiteY642" fmla="*/ 1707833 h 2468880"/>
              <a:gd name="connsiteX643" fmla="*/ 551498 w 2796541"/>
              <a:gd name="connsiteY643" fmla="*/ 1742123 h 2468880"/>
              <a:gd name="connsiteX644" fmla="*/ 551498 w 2796541"/>
              <a:gd name="connsiteY644" fmla="*/ 1673543 h 2468880"/>
              <a:gd name="connsiteX645" fmla="*/ 611505 w 2796541"/>
              <a:gd name="connsiteY645" fmla="*/ 949643 h 2468880"/>
              <a:gd name="connsiteX646" fmla="*/ 551498 w 2796541"/>
              <a:gd name="connsiteY646" fmla="*/ 983933 h 2468880"/>
              <a:gd name="connsiteX647" fmla="*/ 551498 w 2796541"/>
              <a:gd name="connsiteY647" fmla="*/ 915353 h 2468880"/>
              <a:gd name="connsiteX648" fmla="*/ 612458 w 2796541"/>
              <a:gd name="connsiteY648" fmla="*/ 246697 h 2468880"/>
              <a:gd name="connsiteX649" fmla="*/ 612458 w 2796541"/>
              <a:gd name="connsiteY649" fmla="*/ 262890 h 2468880"/>
              <a:gd name="connsiteX650" fmla="*/ 598170 w 2796541"/>
              <a:gd name="connsiteY650" fmla="*/ 255270 h 2468880"/>
              <a:gd name="connsiteX651" fmla="*/ 612458 w 2796541"/>
              <a:gd name="connsiteY651" fmla="*/ 2268856 h 2468880"/>
              <a:gd name="connsiteX652" fmla="*/ 612458 w 2796541"/>
              <a:gd name="connsiteY652" fmla="*/ 2283144 h 2468880"/>
              <a:gd name="connsiteX653" fmla="*/ 599123 w 2796541"/>
              <a:gd name="connsiteY653" fmla="*/ 2276476 h 2468880"/>
              <a:gd name="connsiteX654" fmla="*/ 614363 w 2796541"/>
              <a:gd name="connsiteY654" fmla="*/ 1581150 h 2468880"/>
              <a:gd name="connsiteX655" fmla="*/ 549593 w 2796541"/>
              <a:gd name="connsiteY655" fmla="*/ 1618298 h 2468880"/>
              <a:gd name="connsiteX656" fmla="*/ 549593 w 2796541"/>
              <a:gd name="connsiteY656" fmla="*/ 1544003 h 2468880"/>
              <a:gd name="connsiteX657" fmla="*/ 614363 w 2796541"/>
              <a:gd name="connsiteY657" fmla="*/ 1076326 h 2468880"/>
              <a:gd name="connsiteX658" fmla="*/ 549593 w 2796541"/>
              <a:gd name="connsiteY658" fmla="*/ 1113473 h 2468880"/>
              <a:gd name="connsiteX659" fmla="*/ 549593 w 2796541"/>
              <a:gd name="connsiteY659" fmla="*/ 1039178 h 2468880"/>
              <a:gd name="connsiteX660" fmla="*/ 615316 w 2796541"/>
              <a:gd name="connsiteY660" fmla="*/ 367666 h 2468880"/>
              <a:gd name="connsiteX661" fmla="*/ 615316 w 2796541"/>
              <a:gd name="connsiteY661" fmla="*/ 394336 h 2468880"/>
              <a:gd name="connsiteX662" fmla="*/ 592456 w 2796541"/>
              <a:gd name="connsiteY662" fmla="*/ 381001 h 2468880"/>
              <a:gd name="connsiteX663" fmla="*/ 616267 w 2796541"/>
              <a:gd name="connsiteY663" fmla="*/ 1202055 h 2468880"/>
              <a:gd name="connsiteX664" fmla="*/ 548640 w 2796541"/>
              <a:gd name="connsiteY664" fmla="*/ 1241107 h 2468880"/>
              <a:gd name="connsiteX665" fmla="*/ 548640 w 2796541"/>
              <a:gd name="connsiteY665" fmla="*/ 1163955 h 2468880"/>
              <a:gd name="connsiteX666" fmla="*/ 616268 w 2796541"/>
              <a:gd name="connsiteY666" fmla="*/ 2135505 h 2468880"/>
              <a:gd name="connsiteX667" fmla="*/ 616268 w 2796541"/>
              <a:gd name="connsiteY667" fmla="*/ 2164080 h 2468880"/>
              <a:gd name="connsiteX668" fmla="*/ 591503 w 2796541"/>
              <a:gd name="connsiteY668" fmla="*/ 2149793 h 2468880"/>
              <a:gd name="connsiteX669" fmla="*/ 617220 w 2796541"/>
              <a:gd name="connsiteY669" fmla="*/ 1455420 h 2468880"/>
              <a:gd name="connsiteX670" fmla="*/ 548640 w 2796541"/>
              <a:gd name="connsiteY670" fmla="*/ 1494473 h 2468880"/>
              <a:gd name="connsiteX671" fmla="*/ 548640 w 2796541"/>
              <a:gd name="connsiteY671" fmla="*/ 1415415 h 2468880"/>
              <a:gd name="connsiteX672" fmla="*/ 617220 w 2796541"/>
              <a:gd name="connsiteY672" fmla="*/ 1328738 h 2468880"/>
              <a:gd name="connsiteX673" fmla="*/ 548640 w 2796541"/>
              <a:gd name="connsiteY673" fmla="*/ 1367791 h 2468880"/>
              <a:gd name="connsiteX674" fmla="*/ 548640 w 2796541"/>
              <a:gd name="connsiteY674" fmla="*/ 1289686 h 2468880"/>
              <a:gd name="connsiteX675" fmla="*/ 619126 w 2796541"/>
              <a:gd name="connsiteY675" fmla="*/ 2004060 h 2468880"/>
              <a:gd name="connsiteX676" fmla="*/ 619126 w 2796541"/>
              <a:gd name="connsiteY676" fmla="*/ 2043112 h 2468880"/>
              <a:gd name="connsiteX677" fmla="*/ 585788 w 2796541"/>
              <a:gd name="connsiteY677" fmla="*/ 2023110 h 2468880"/>
              <a:gd name="connsiteX678" fmla="*/ 619126 w 2796541"/>
              <a:gd name="connsiteY678" fmla="*/ 487679 h 2468880"/>
              <a:gd name="connsiteX679" fmla="*/ 619126 w 2796541"/>
              <a:gd name="connsiteY679" fmla="*/ 526732 h 2468880"/>
              <a:gd name="connsiteX680" fmla="*/ 585788 w 2796541"/>
              <a:gd name="connsiteY680" fmla="*/ 507682 h 2468880"/>
              <a:gd name="connsiteX681" fmla="*/ 621983 w 2796541"/>
              <a:gd name="connsiteY681" fmla="*/ 609600 h 2468880"/>
              <a:gd name="connsiteX682" fmla="*/ 621983 w 2796541"/>
              <a:gd name="connsiteY682" fmla="*/ 658177 h 2468880"/>
              <a:gd name="connsiteX683" fmla="*/ 580073 w 2796541"/>
              <a:gd name="connsiteY683" fmla="*/ 633413 h 2468880"/>
              <a:gd name="connsiteX684" fmla="*/ 622935 w 2796541"/>
              <a:gd name="connsiteY684" fmla="*/ 1870710 h 2468880"/>
              <a:gd name="connsiteX685" fmla="*/ 622935 w 2796541"/>
              <a:gd name="connsiteY685" fmla="*/ 1924050 h 2468880"/>
              <a:gd name="connsiteX686" fmla="*/ 577215 w 2796541"/>
              <a:gd name="connsiteY686" fmla="*/ 1897380 h 2468880"/>
              <a:gd name="connsiteX687" fmla="*/ 624841 w 2796541"/>
              <a:gd name="connsiteY687" fmla="*/ 730567 h 2468880"/>
              <a:gd name="connsiteX688" fmla="*/ 624841 w 2796541"/>
              <a:gd name="connsiteY688" fmla="*/ 789622 h 2468880"/>
              <a:gd name="connsiteX689" fmla="*/ 573406 w 2796541"/>
              <a:gd name="connsiteY689" fmla="*/ 760094 h 2468880"/>
              <a:gd name="connsiteX690" fmla="*/ 625793 w 2796541"/>
              <a:gd name="connsiteY690" fmla="*/ 1740217 h 2468880"/>
              <a:gd name="connsiteX691" fmla="*/ 625793 w 2796541"/>
              <a:gd name="connsiteY691" fmla="*/ 1802130 h 2468880"/>
              <a:gd name="connsiteX692" fmla="*/ 572453 w 2796541"/>
              <a:gd name="connsiteY692" fmla="*/ 1770697 h 2468880"/>
              <a:gd name="connsiteX693" fmla="*/ 626746 w 2796541"/>
              <a:gd name="connsiteY693" fmla="*/ 854392 h 2468880"/>
              <a:gd name="connsiteX694" fmla="*/ 626746 w 2796541"/>
              <a:gd name="connsiteY694" fmla="*/ 919162 h 2468880"/>
              <a:gd name="connsiteX695" fmla="*/ 570548 w 2796541"/>
              <a:gd name="connsiteY695" fmla="*/ 886777 h 2468880"/>
              <a:gd name="connsiteX696" fmla="*/ 628651 w 2796541"/>
              <a:gd name="connsiteY696" fmla="*/ 1608772 h 2468880"/>
              <a:gd name="connsiteX697" fmla="*/ 628651 w 2796541"/>
              <a:gd name="connsiteY697" fmla="*/ 1680210 h 2468880"/>
              <a:gd name="connsiteX698" fmla="*/ 566738 w 2796541"/>
              <a:gd name="connsiteY698" fmla="*/ 1644967 h 2468880"/>
              <a:gd name="connsiteX699" fmla="*/ 628651 w 2796541"/>
              <a:gd name="connsiteY699" fmla="*/ 977265 h 2468880"/>
              <a:gd name="connsiteX700" fmla="*/ 628651 w 2796541"/>
              <a:gd name="connsiteY700" fmla="*/ 1048703 h 2468880"/>
              <a:gd name="connsiteX701" fmla="*/ 566738 w 2796541"/>
              <a:gd name="connsiteY701" fmla="*/ 1012507 h 2468880"/>
              <a:gd name="connsiteX702" fmla="*/ 629603 w 2796541"/>
              <a:gd name="connsiteY702" fmla="*/ 1101090 h 2468880"/>
              <a:gd name="connsiteX703" fmla="*/ 629603 w 2796541"/>
              <a:gd name="connsiteY703" fmla="*/ 1177290 h 2468880"/>
              <a:gd name="connsiteX704" fmla="*/ 564833 w 2796541"/>
              <a:gd name="connsiteY704" fmla="*/ 1139190 h 2468880"/>
              <a:gd name="connsiteX705" fmla="*/ 629603 w 2796541"/>
              <a:gd name="connsiteY705" fmla="*/ 1480186 h 2468880"/>
              <a:gd name="connsiteX706" fmla="*/ 629603 w 2796541"/>
              <a:gd name="connsiteY706" fmla="*/ 1556386 h 2468880"/>
              <a:gd name="connsiteX707" fmla="*/ 563881 w 2796541"/>
              <a:gd name="connsiteY707" fmla="*/ 1518286 h 2468880"/>
              <a:gd name="connsiteX708" fmla="*/ 630555 w 2796541"/>
              <a:gd name="connsiteY708" fmla="*/ 1226819 h 2468880"/>
              <a:gd name="connsiteX709" fmla="*/ 630555 w 2796541"/>
              <a:gd name="connsiteY709" fmla="*/ 1303972 h 2468880"/>
              <a:gd name="connsiteX710" fmla="*/ 562928 w 2796541"/>
              <a:gd name="connsiteY710" fmla="*/ 1265872 h 2468880"/>
              <a:gd name="connsiteX711" fmla="*/ 630555 w 2796541"/>
              <a:gd name="connsiteY711" fmla="*/ 1352550 h 2468880"/>
              <a:gd name="connsiteX712" fmla="*/ 630555 w 2796541"/>
              <a:gd name="connsiteY712" fmla="*/ 1431608 h 2468880"/>
              <a:gd name="connsiteX713" fmla="*/ 562928 w 2796541"/>
              <a:gd name="connsiteY713" fmla="*/ 1391603 h 2468880"/>
              <a:gd name="connsiteX714" fmla="*/ 682942 w 2796541"/>
              <a:gd name="connsiteY714" fmla="*/ 128588 h 2468880"/>
              <a:gd name="connsiteX715" fmla="*/ 680085 w 2796541"/>
              <a:gd name="connsiteY715" fmla="*/ 129540 h 2468880"/>
              <a:gd name="connsiteX716" fmla="*/ 680085 w 2796541"/>
              <a:gd name="connsiteY716" fmla="*/ 126683 h 2468880"/>
              <a:gd name="connsiteX717" fmla="*/ 682943 w 2796541"/>
              <a:gd name="connsiteY717" fmla="*/ 2402205 h 2468880"/>
              <a:gd name="connsiteX718" fmla="*/ 680086 w 2796541"/>
              <a:gd name="connsiteY718" fmla="*/ 2404110 h 2468880"/>
              <a:gd name="connsiteX719" fmla="*/ 680086 w 2796541"/>
              <a:gd name="connsiteY719" fmla="*/ 2400300 h 2468880"/>
              <a:gd name="connsiteX720" fmla="*/ 688657 w 2796541"/>
              <a:gd name="connsiteY720" fmla="*/ 2276474 h 2468880"/>
              <a:gd name="connsiteX721" fmla="*/ 677227 w 2796541"/>
              <a:gd name="connsiteY721" fmla="*/ 2283142 h 2468880"/>
              <a:gd name="connsiteX722" fmla="*/ 677227 w 2796541"/>
              <a:gd name="connsiteY722" fmla="*/ 2269807 h 2468880"/>
              <a:gd name="connsiteX723" fmla="*/ 688658 w 2796541"/>
              <a:gd name="connsiteY723" fmla="*/ 255270 h 2468880"/>
              <a:gd name="connsiteX724" fmla="*/ 677228 w 2796541"/>
              <a:gd name="connsiteY724" fmla="*/ 261938 h 2468880"/>
              <a:gd name="connsiteX725" fmla="*/ 677228 w 2796541"/>
              <a:gd name="connsiteY725" fmla="*/ 247650 h 2468880"/>
              <a:gd name="connsiteX726" fmla="*/ 694373 w 2796541"/>
              <a:gd name="connsiteY726" fmla="*/ 381001 h 2468880"/>
              <a:gd name="connsiteX727" fmla="*/ 674371 w 2796541"/>
              <a:gd name="connsiteY727" fmla="*/ 393384 h 2468880"/>
              <a:gd name="connsiteX728" fmla="*/ 674371 w 2796541"/>
              <a:gd name="connsiteY728" fmla="*/ 369571 h 2468880"/>
              <a:gd name="connsiteX729" fmla="*/ 696278 w 2796541"/>
              <a:gd name="connsiteY729" fmla="*/ 2149793 h 2468880"/>
              <a:gd name="connsiteX730" fmla="*/ 673418 w 2796541"/>
              <a:gd name="connsiteY730" fmla="*/ 2163128 h 2468880"/>
              <a:gd name="connsiteX731" fmla="*/ 673418 w 2796541"/>
              <a:gd name="connsiteY731" fmla="*/ 2136458 h 2468880"/>
              <a:gd name="connsiteX732" fmla="*/ 701992 w 2796541"/>
              <a:gd name="connsiteY732" fmla="*/ 2023110 h 2468880"/>
              <a:gd name="connsiteX733" fmla="*/ 670560 w 2796541"/>
              <a:gd name="connsiteY733" fmla="*/ 2042160 h 2468880"/>
              <a:gd name="connsiteX734" fmla="*/ 670560 w 2796541"/>
              <a:gd name="connsiteY734" fmla="*/ 2005012 h 2468880"/>
              <a:gd name="connsiteX735" fmla="*/ 701993 w 2796541"/>
              <a:gd name="connsiteY735" fmla="*/ 507682 h 2468880"/>
              <a:gd name="connsiteX736" fmla="*/ 670561 w 2796541"/>
              <a:gd name="connsiteY736" fmla="*/ 525779 h 2468880"/>
              <a:gd name="connsiteX737" fmla="*/ 670561 w 2796541"/>
              <a:gd name="connsiteY737" fmla="*/ 488632 h 2468880"/>
              <a:gd name="connsiteX738" fmla="*/ 707708 w 2796541"/>
              <a:gd name="connsiteY738" fmla="*/ 633412 h 2468880"/>
              <a:gd name="connsiteX739" fmla="*/ 667703 w 2796541"/>
              <a:gd name="connsiteY739" fmla="*/ 657225 h 2468880"/>
              <a:gd name="connsiteX740" fmla="*/ 667703 w 2796541"/>
              <a:gd name="connsiteY740" fmla="*/ 610552 h 2468880"/>
              <a:gd name="connsiteX741" fmla="*/ 710565 w 2796541"/>
              <a:gd name="connsiteY741" fmla="*/ 1897381 h 2468880"/>
              <a:gd name="connsiteX742" fmla="*/ 665798 w 2796541"/>
              <a:gd name="connsiteY742" fmla="*/ 1923098 h 2468880"/>
              <a:gd name="connsiteX743" fmla="*/ 665798 w 2796541"/>
              <a:gd name="connsiteY743" fmla="*/ 1871663 h 2468880"/>
              <a:gd name="connsiteX744" fmla="*/ 713423 w 2796541"/>
              <a:gd name="connsiteY744" fmla="*/ 760095 h 2468880"/>
              <a:gd name="connsiteX745" fmla="*/ 664846 w 2796541"/>
              <a:gd name="connsiteY745" fmla="*/ 788670 h 2468880"/>
              <a:gd name="connsiteX746" fmla="*/ 664846 w 2796541"/>
              <a:gd name="connsiteY746" fmla="*/ 732473 h 2468880"/>
              <a:gd name="connsiteX747" fmla="*/ 715328 w 2796541"/>
              <a:gd name="connsiteY747" fmla="*/ 1770698 h 2468880"/>
              <a:gd name="connsiteX748" fmla="*/ 663893 w 2796541"/>
              <a:gd name="connsiteY748" fmla="*/ 1801178 h 2468880"/>
              <a:gd name="connsiteX749" fmla="*/ 663893 w 2796541"/>
              <a:gd name="connsiteY749" fmla="*/ 1741170 h 2468880"/>
              <a:gd name="connsiteX750" fmla="*/ 717233 w 2796541"/>
              <a:gd name="connsiteY750" fmla="*/ 886778 h 2468880"/>
              <a:gd name="connsiteX751" fmla="*/ 662940 w 2796541"/>
              <a:gd name="connsiteY751" fmla="*/ 917258 h 2468880"/>
              <a:gd name="connsiteX752" fmla="*/ 662940 w 2796541"/>
              <a:gd name="connsiteY752" fmla="*/ 855345 h 2468880"/>
              <a:gd name="connsiteX753" fmla="*/ 719137 w 2796541"/>
              <a:gd name="connsiteY753" fmla="*/ 188596 h 2468880"/>
              <a:gd name="connsiteX754" fmla="*/ 719137 w 2796541"/>
              <a:gd name="connsiteY754" fmla="*/ 194311 h 2468880"/>
              <a:gd name="connsiteX755" fmla="*/ 713422 w 2796541"/>
              <a:gd name="connsiteY755" fmla="*/ 191453 h 2468880"/>
              <a:gd name="connsiteX756" fmla="*/ 720091 w 2796541"/>
              <a:gd name="connsiteY756" fmla="*/ 2335531 h 2468880"/>
              <a:gd name="connsiteX757" fmla="*/ 720091 w 2796541"/>
              <a:gd name="connsiteY757" fmla="*/ 2343151 h 2468880"/>
              <a:gd name="connsiteX758" fmla="*/ 712471 w 2796541"/>
              <a:gd name="connsiteY758" fmla="*/ 2339341 h 2468880"/>
              <a:gd name="connsiteX759" fmla="*/ 720091 w 2796541"/>
              <a:gd name="connsiteY759" fmla="*/ 1012508 h 2468880"/>
              <a:gd name="connsiteX760" fmla="*/ 661036 w 2796541"/>
              <a:gd name="connsiteY760" fmla="*/ 1046798 h 2468880"/>
              <a:gd name="connsiteX761" fmla="*/ 661036 w 2796541"/>
              <a:gd name="connsiteY761" fmla="*/ 978218 h 2468880"/>
              <a:gd name="connsiteX762" fmla="*/ 721042 w 2796541"/>
              <a:gd name="connsiteY762" fmla="*/ 1644967 h 2468880"/>
              <a:gd name="connsiteX763" fmla="*/ 661035 w 2796541"/>
              <a:gd name="connsiteY763" fmla="*/ 1679257 h 2468880"/>
              <a:gd name="connsiteX764" fmla="*/ 661035 w 2796541"/>
              <a:gd name="connsiteY764" fmla="*/ 1609724 h 2468880"/>
              <a:gd name="connsiteX765" fmla="*/ 721994 w 2796541"/>
              <a:gd name="connsiteY765" fmla="*/ 309563 h 2468880"/>
              <a:gd name="connsiteX766" fmla="*/ 721994 w 2796541"/>
              <a:gd name="connsiteY766" fmla="*/ 326708 h 2468880"/>
              <a:gd name="connsiteX767" fmla="*/ 706754 w 2796541"/>
              <a:gd name="connsiteY767" fmla="*/ 318135 h 2468880"/>
              <a:gd name="connsiteX768" fmla="*/ 722948 w 2796541"/>
              <a:gd name="connsiteY768" fmla="*/ 1139190 h 2468880"/>
              <a:gd name="connsiteX769" fmla="*/ 660083 w 2796541"/>
              <a:gd name="connsiteY769" fmla="*/ 1175385 h 2468880"/>
              <a:gd name="connsiteX770" fmla="*/ 660083 w 2796541"/>
              <a:gd name="connsiteY770" fmla="*/ 1102995 h 2468880"/>
              <a:gd name="connsiteX771" fmla="*/ 722948 w 2796541"/>
              <a:gd name="connsiteY771" fmla="*/ 2202180 h 2468880"/>
              <a:gd name="connsiteX772" fmla="*/ 722948 w 2796541"/>
              <a:gd name="connsiteY772" fmla="*/ 2223135 h 2468880"/>
              <a:gd name="connsiteX773" fmla="*/ 704850 w 2796541"/>
              <a:gd name="connsiteY773" fmla="*/ 2212657 h 2468880"/>
              <a:gd name="connsiteX774" fmla="*/ 723899 w 2796541"/>
              <a:gd name="connsiteY774" fmla="*/ 1518285 h 2468880"/>
              <a:gd name="connsiteX775" fmla="*/ 659129 w 2796541"/>
              <a:gd name="connsiteY775" fmla="*/ 1555432 h 2468880"/>
              <a:gd name="connsiteX776" fmla="*/ 659129 w 2796541"/>
              <a:gd name="connsiteY776" fmla="*/ 1481137 h 2468880"/>
              <a:gd name="connsiteX777" fmla="*/ 723900 w 2796541"/>
              <a:gd name="connsiteY777" fmla="*/ 1265872 h 2468880"/>
              <a:gd name="connsiteX778" fmla="*/ 659130 w 2796541"/>
              <a:gd name="connsiteY778" fmla="*/ 1303019 h 2468880"/>
              <a:gd name="connsiteX779" fmla="*/ 659130 w 2796541"/>
              <a:gd name="connsiteY779" fmla="*/ 1227772 h 2468880"/>
              <a:gd name="connsiteX780" fmla="*/ 724853 w 2796541"/>
              <a:gd name="connsiteY780" fmla="*/ 1391603 h 2468880"/>
              <a:gd name="connsiteX781" fmla="*/ 659130 w 2796541"/>
              <a:gd name="connsiteY781" fmla="*/ 1429703 h 2468880"/>
              <a:gd name="connsiteX782" fmla="*/ 659130 w 2796541"/>
              <a:gd name="connsiteY782" fmla="*/ 1353503 h 2468880"/>
              <a:gd name="connsiteX783" fmla="*/ 725805 w 2796541"/>
              <a:gd name="connsiteY783" fmla="*/ 430530 h 2468880"/>
              <a:gd name="connsiteX784" fmla="*/ 725805 w 2796541"/>
              <a:gd name="connsiteY784" fmla="*/ 458153 h 2468880"/>
              <a:gd name="connsiteX785" fmla="*/ 701040 w 2796541"/>
              <a:gd name="connsiteY785" fmla="*/ 444818 h 2468880"/>
              <a:gd name="connsiteX786" fmla="*/ 726759 w 2796541"/>
              <a:gd name="connsiteY786" fmla="*/ 2070736 h 2468880"/>
              <a:gd name="connsiteX787" fmla="*/ 726759 w 2796541"/>
              <a:gd name="connsiteY787" fmla="*/ 2102169 h 2468880"/>
              <a:gd name="connsiteX788" fmla="*/ 699136 w 2796541"/>
              <a:gd name="connsiteY788" fmla="*/ 2086928 h 2468880"/>
              <a:gd name="connsiteX789" fmla="*/ 729616 w 2796541"/>
              <a:gd name="connsiteY789" fmla="*/ 550544 h 2468880"/>
              <a:gd name="connsiteX790" fmla="*/ 729616 w 2796541"/>
              <a:gd name="connsiteY790" fmla="*/ 591502 h 2468880"/>
              <a:gd name="connsiteX791" fmla="*/ 693421 w 2796541"/>
              <a:gd name="connsiteY791" fmla="*/ 570547 h 2468880"/>
              <a:gd name="connsiteX792" fmla="*/ 730566 w 2796541"/>
              <a:gd name="connsiteY792" fmla="*/ 1938337 h 2468880"/>
              <a:gd name="connsiteX793" fmla="*/ 730566 w 2796541"/>
              <a:gd name="connsiteY793" fmla="*/ 1983105 h 2468880"/>
              <a:gd name="connsiteX794" fmla="*/ 691514 w 2796541"/>
              <a:gd name="connsiteY794" fmla="*/ 1960245 h 2468880"/>
              <a:gd name="connsiteX795" fmla="*/ 731521 w 2796541"/>
              <a:gd name="connsiteY795" fmla="*/ 672465 h 2468880"/>
              <a:gd name="connsiteX796" fmla="*/ 731521 w 2796541"/>
              <a:gd name="connsiteY796" fmla="*/ 721995 h 2468880"/>
              <a:gd name="connsiteX797" fmla="*/ 688658 w 2796541"/>
              <a:gd name="connsiteY797" fmla="*/ 697230 h 2468880"/>
              <a:gd name="connsiteX798" fmla="*/ 733425 w 2796541"/>
              <a:gd name="connsiteY798" fmla="*/ 1806892 h 2468880"/>
              <a:gd name="connsiteX799" fmla="*/ 733425 w 2796541"/>
              <a:gd name="connsiteY799" fmla="*/ 1861184 h 2468880"/>
              <a:gd name="connsiteX800" fmla="*/ 685800 w 2796541"/>
              <a:gd name="connsiteY800" fmla="*/ 1834514 h 2468880"/>
              <a:gd name="connsiteX801" fmla="*/ 734378 w 2796541"/>
              <a:gd name="connsiteY801" fmla="*/ 793433 h 2468880"/>
              <a:gd name="connsiteX802" fmla="*/ 734378 w 2796541"/>
              <a:gd name="connsiteY802" fmla="*/ 852488 h 2468880"/>
              <a:gd name="connsiteX803" fmla="*/ 682943 w 2796541"/>
              <a:gd name="connsiteY803" fmla="*/ 822961 h 2468880"/>
              <a:gd name="connsiteX804" fmla="*/ 736283 w 2796541"/>
              <a:gd name="connsiteY804" fmla="*/ 1675448 h 2468880"/>
              <a:gd name="connsiteX805" fmla="*/ 736283 w 2796541"/>
              <a:gd name="connsiteY805" fmla="*/ 1740218 h 2468880"/>
              <a:gd name="connsiteX806" fmla="*/ 679133 w 2796541"/>
              <a:gd name="connsiteY806" fmla="*/ 1707833 h 2468880"/>
              <a:gd name="connsiteX807" fmla="*/ 736284 w 2796541"/>
              <a:gd name="connsiteY807" fmla="*/ 917257 h 2468880"/>
              <a:gd name="connsiteX808" fmla="*/ 736284 w 2796541"/>
              <a:gd name="connsiteY808" fmla="*/ 982027 h 2468880"/>
              <a:gd name="connsiteX809" fmla="*/ 680086 w 2796541"/>
              <a:gd name="connsiteY809" fmla="*/ 949642 h 2468880"/>
              <a:gd name="connsiteX810" fmla="*/ 738188 w 2796541"/>
              <a:gd name="connsiteY810" fmla="*/ 1165861 h 2468880"/>
              <a:gd name="connsiteX811" fmla="*/ 738188 w 2796541"/>
              <a:gd name="connsiteY811" fmla="*/ 1239203 h 2468880"/>
              <a:gd name="connsiteX812" fmla="*/ 675323 w 2796541"/>
              <a:gd name="connsiteY812" fmla="*/ 1202056 h 2468880"/>
              <a:gd name="connsiteX813" fmla="*/ 738188 w 2796541"/>
              <a:gd name="connsiteY813" fmla="*/ 1545907 h 2468880"/>
              <a:gd name="connsiteX814" fmla="*/ 738188 w 2796541"/>
              <a:gd name="connsiteY814" fmla="*/ 1616392 h 2468880"/>
              <a:gd name="connsiteX815" fmla="*/ 676275 w 2796541"/>
              <a:gd name="connsiteY815" fmla="*/ 1581149 h 2468880"/>
              <a:gd name="connsiteX816" fmla="*/ 738189 w 2796541"/>
              <a:gd name="connsiteY816" fmla="*/ 1041082 h 2468880"/>
              <a:gd name="connsiteX817" fmla="*/ 738189 w 2796541"/>
              <a:gd name="connsiteY817" fmla="*/ 1111567 h 2468880"/>
              <a:gd name="connsiteX818" fmla="*/ 676276 w 2796541"/>
              <a:gd name="connsiteY818" fmla="*/ 1076325 h 2468880"/>
              <a:gd name="connsiteX819" fmla="*/ 739141 w 2796541"/>
              <a:gd name="connsiteY819" fmla="*/ 1417319 h 2468880"/>
              <a:gd name="connsiteX820" fmla="*/ 739140 w 2796541"/>
              <a:gd name="connsiteY820" fmla="*/ 1492567 h 2468880"/>
              <a:gd name="connsiteX821" fmla="*/ 673418 w 2796541"/>
              <a:gd name="connsiteY821" fmla="*/ 1455419 h 2468880"/>
              <a:gd name="connsiteX822" fmla="*/ 739141 w 2796541"/>
              <a:gd name="connsiteY822" fmla="*/ 1290638 h 2468880"/>
              <a:gd name="connsiteX823" fmla="*/ 739141 w 2796541"/>
              <a:gd name="connsiteY823" fmla="*/ 1366838 h 2468880"/>
              <a:gd name="connsiteX824" fmla="*/ 673418 w 2796541"/>
              <a:gd name="connsiteY824" fmla="*/ 1328738 h 2468880"/>
              <a:gd name="connsiteX825" fmla="*/ 793433 w 2796541"/>
              <a:gd name="connsiteY825" fmla="*/ 191453 h 2468880"/>
              <a:gd name="connsiteX826" fmla="*/ 788670 w 2796541"/>
              <a:gd name="connsiteY826" fmla="*/ 194311 h 2468880"/>
              <a:gd name="connsiteX827" fmla="*/ 788670 w 2796541"/>
              <a:gd name="connsiteY827" fmla="*/ 189548 h 2468880"/>
              <a:gd name="connsiteX828" fmla="*/ 794386 w 2796541"/>
              <a:gd name="connsiteY828" fmla="*/ 2339341 h 2468880"/>
              <a:gd name="connsiteX829" fmla="*/ 787718 w 2796541"/>
              <a:gd name="connsiteY829" fmla="*/ 2343151 h 2468880"/>
              <a:gd name="connsiteX830" fmla="*/ 787718 w 2796541"/>
              <a:gd name="connsiteY830" fmla="*/ 2335531 h 2468880"/>
              <a:gd name="connsiteX831" fmla="*/ 800101 w 2796541"/>
              <a:gd name="connsiteY831" fmla="*/ 318134 h 2468880"/>
              <a:gd name="connsiteX832" fmla="*/ 785813 w 2796541"/>
              <a:gd name="connsiteY832" fmla="*/ 325754 h 2468880"/>
              <a:gd name="connsiteX833" fmla="*/ 785813 w 2796541"/>
              <a:gd name="connsiteY833" fmla="*/ 309562 h 2468880"/>
              <a:gd name="connsiteX834" fmla="*/ 802006 w 2796541"/>
              <a:gd name="connsiteY834" fmla="*/ 2212658 h 2468880"/>
              <a:gd name="connsiteX835" fmla="*/ 784861 w 2796541"/>
              <a:gd name="connsiteY835" fmla="*/ 2223136 h 2468880"/>
              <a:gd name="connsiteX836" fmla="*/ 784861 w 2796541"/>
              <a:gd name="connsiteY836" fmla="*/ 2203133 h 2468880"/>
              <a:gd name="connsiteX837" fmla="*/ 805815 w 2796541"/>
              <a:gd name="connsiteY837" fmla="*/ 444817 h 2468880"/>
              <a:gd name="connsiteX838" fmla="*/ 782955 w 2796541"/>
              <a:gd name="connsiteY838" fmla="*/ 458152 h 2468880"/>
              <a:gd name="connsiteX839" fmla="*/ 782955 w 2796541"/>
              <a:gd name="connsiteY839" fmla="*/ 431482 h 2468880"/>
              <a:gd name="connsiteX840" fmla="*/ 807720 w 2796541"/>
              <a:gd name="connsiteY840" fmla="*/ 2086927 h 2468880"/>
              <a:gd name="connsiteX841" fmla="*/ 782002 w 2796541"/>
              <a:gd name="connsiteY841" fmla="*/ 2102167 h 2468880"/>
              <a:gd name="connsiteX842" fmla="*/ 782002 w 2796541"/>
              <a:gd name="connsiteY842" fmla="*/ 2071687 h 2468880"/>
              <a:gd name="connsiteX843" fmla="*/ 812484 w 2796541"/>
              <a:gd name="connsiteY843" fmla="*/ 570547 h 2468880"/>
              <a:gd name="connsiteX844" fmla="*/ 779146 w 2796541"/>
              <a:gd name="connsiteY844" fmla="*/ 590549 h 2468880"/>
              <a:gd name="connsiteX845" fmla="*/ 779146 w 2796541"/>
              <a:gd name="connsiteY845" fmla="*/ 551497 h 2468880"/>
              <a:gd name="connsiteX846" fmla="*/ 815339 w 2796541"/>
              <a:gd name="connsiteY846" fmla="*/ 1960245 h 2468880"/>
              <a:gd name="connsiteX847" fmla="*/ 777239 w 2796541"/>
              <a:gd name="connsiteY847" fmla="*/ 1982152 h 2468880"/>
              <a:gd name="connsiteX848" fmla="*/ 777239 w 2796541"/>
              <a:gd name="connsiteY848" fmla="*/ 1938337 h 2468880"/>
              <a:gd name="connsiteX849" fmla="*/ 818198 w 2796541"/>
              <a:gd name="connsiteY849" fmla="*/ 697230 h 2468880"/>
              <a:gd name="connsiteX850" fmla="*/ 776288 w 2796541"/>
              <a:gd name="connsiteY850" fmla="*/ 721042 h 2468880"/>
              <a:gd name="connsiteX851" fmla="*/ 776288 w 2796541"/>
              <a:gd name="connsiteY851" fmla="*/ 673417 h 2468880"/>
              <a:gd name="connsiteX852" fmla="*/ 821055 w 2796541"/>
              <a:gd name="connsiteY852" fmla="*/ 1834515 h 2468880"/>
              <a:gd name="connsiteX853" fmla="*/ 774383 w 2796541"/>
              <a:gd name="connsiteY853" fmla="*/ 1861185 h 2468880"/>
              <a:gd name="connsiteX854" fmla="*/ 774383 w 2796541"/>
              <a:gd name="connsiteY854" fmla="*/ 1806893 h 2468880"/>
              <a:gd name="connsiteX855" fmla="*/ 822960 w 2796541"/>
              <a:gd name="connsiteY855" fmla="*/ 822960 h 2468880"/>
              <a:gd name="connsiteX856" fmla="*/ 773430 w 2796541"/>
              <a:gd name="connsiteY856" fmla="*/ 851535 h 2468880"/>
              <a:gd name="connsiteX857" fmla="*/ 773430 w 2796541"/>
              <a:gd name="connsiteY857" fmla="*/ 795337 h 2468880"/>
              <a:gd name="connsiteX858" fmla="*/ 826771 w 2796541"/>
              <a:gd name="connsiteY858" fmla="*/ 949643 h 2468880"/>
              <a:gd name="connsiteX859" fmla="*/ 772478 w 2796541"/>
              <a:gd name="connsiteY859" fmla="*/ 981076 h 2468880"/>
              <a:gd name="connsiteX860" fmla="*/ 772478 w 2796541"/>
              <a:gd name="connsiteY860" fmla="*/ 918211 h 2468880"/>
              <a:gd name="connsiteX861" fmla="*/ 827723 w 2796541"/>
              <a:gd name="connsiteY861" fmla="*/ 2401253 h 2468880"/>
              <a:gd name="connsiteX862" fmla="*/ 827723 w 2796541"/>
              <a:gd name="connsiteY862" fmla="*/ 2404110 h 2468880"/>
              <a:gd name="connsiteX863" fmla="*/ 825818 w 2796541"/>
              <a:gd name="connsiteY863" fmla="*/ 2402206 h 2468880"/>
              <a:gd name="connsiteX864" fmla="*/ 827723 w 2796541"/>
              <a:gd name="connsiteY864" fmla="*/ 1707832 h 2468880"/>
              <a:gd name="connsiteX865" fmla="*/ 771525 w 2796541"/>
              <a:gd name="connsiteY865" fmla="*/ 1740217 h 2468880"/>
              <a:gd name="connsiteX866" fmla="*/ 771525 w 2796541"/>
              <a:gd name="connsiteY866" fmla="*/ 1675447 h 2468880"/>
              <a:gd name="connsiteX867" fmla="*/ 829628 w 2796541"/>
              <a:gd name="connsiteY867" fmla="*/ 1076325 h 2468880"/>
              <a:gd name="connsiteX868" fmla="*/ 770573 w 2796541"/>
              <a:gd name="connsiteY868" fmla="*/ 1110615 h 2468880"/>
              <a:gd name="connsiteX869" fmla="*/ 770573 w 2796541"/>
              <a:gd name="connsiteY869" fmla="*/ 1042035 h 2468880"/>
              <a:gd name="connsiteX870" fmla="*/ 829628 w 2796541"/>
              <a:gd name="connsiteY870" fmla="*/ 249554 h 2468880"/>
              <a:gd name="connsiteX871" fmla="*/ 829628 w 2796541"/>
              <a:gd name="connsiteY871" fmla="*/ 260032 h 2468880"/>
              <a:gd name="connsiteX872" fmla="*/ 821055 w 2796541"/>
              <a:gd name="connsiteY872" fmla="*/ 255269 h 2468880"/>
              <a:gd name="connsiteX873" fmla="*/ 829628 w 2796541"/>
              <a:gd name="connsiteY873" fmla="*/ 2270761 h 2468880"/>
              <a:gd name="connsiteX874" fmla="*/ 829628 w 2796541"/>
              <a:gd name="connsiteY874" fmla="*/ 2282191 h 2468880"/>
              <a:gd name="connsiteX875" fmla="*/ 820103 w 2796541"/>
              <a:gd name="connsiteY875" fmla="*/ 2276476 h 2468880"/>
              <a:gd name="connsiteX876" fmla="*/ 830579 w 2796541"/>
              <a:gd name="connsiteY876" fmla="*/ 1581150 h 2468880"/>
              <a:gd name="connsiteX877" fmla="*/ 770572 w 2796541"/>
              <a:gd name="connsiteY877" fmla="*/ 1616393 h 2468880"/>
              <a:gd name="connsiteX878" fmla="*/ 770572 w 2796541"/>
              <a:gd name="connsiteY878" fmla="*/ 1546860 h 2468880"/>
              <a:gd name="connsiteX879" fmla="*/ 831534 w 2796541"/>
              <a:gd name="connsiteY879" fmla="*/ 1202055 h 2468880"/>
              <a:gd name="connsiteX880" fmla="*/ 769621 w 2796541"/>
              <a:gd name="connsiteY880" fmla="*/ 1238250 h 2468880"/>
              <a:gd name="connsiteX881" fmla="*/ 769621 w 2796541"/>
              <a:gd name="connsiteY881" fmla="*/ 1166812 h 2468880"/>
              <a:gd name="connsiteX882" fmla="*/ 832485 w 2796541"/>
              <a:gd name="connsiteY882" fmla="*/ 371475 h 2468880"/>
              <a:gd name="connsiteX883" fmla="*/ 832485 w 2796541"/>
              <a:gd name="connsiteY883" fmla="*/ 391477 h 2468880"/>
              <a:gd name="connsiteX884" fmla="*/ 815340 w 2796541"/>
              <a:gd name="connsiteY884" fmla="*/ 381000 h 2468880"/>
              <a:gd name="connsiteX885" fmla="*/ 833438 w 2796541"/>
              <a:gd name="connsiteY885" fmla="*/ 1455419 h 2468880"/>
              <a:gd name="connsiteX886" fmla="*/ 768667 w 2796541"/>
              <a:gd name="connsiteY886" fmla="*/ 1492567 h 2468880"/>
              <a:gd name="connsiteX887" fmla="*/ 768668 w 2796541"/>
              <a:gd name="connsiteY887" fmla="*/ 1418272 h 2468880"/>
              <a:gd name="connsiteX888" fmla="*/ 833438 w 2796541"/>
              <a:gd name="connsiteY888" fmla="*/ 1328737 h 2468880"/>
              <a:gd name="connsiteX889" fmla="*/ 768668 w 2796541"/>
              <a:gd name="connsiteY889" fmla="*/ 1365885 h 2468880"/>
              <a:gd name="connsiteX890" fmla="*/ 768668 w 2796541"/>
              <a:gd name="connsiteY890" fmla="*/ 1291590 h 2468880"/>
              <a:gd name="connsiteX891" fmla="*/ 833438 w 2796541"/>
              <a:gd name="connsiteY891" fmla="*/ 2137411 h 2468880"/>
              <a:gd name="connsiteX892" fmla="*/ 833438 w 2796541"/>
              <a:gd name="connsiteY892" fmla="*/ 2162176 h 2468880"/>
              <a:gd name="connsiteX893" fmla="*/ 812483 w 2796541"/>
              <a:gd name="connsiteY893" fmla="*/ 2149794 h 2468880"/>
              <a:gd name="connsiteX894" fmla="*/ 836295 w 2796541"/>
              <a:gd name="connsiteY894" fmla="*/ 2005965 h 2468880"/>
              <a:gd name="connsiteX895" fmla="*/ 836295 w 2796541"/>
              <a:gd name="connsiteY895" fmla="*/ 2041207 h 2468880"/>
              <a:gd name="connsiteX896" fmla="*/ 806767 w 2796541"/>
              <a:gd name="connsiteY896" fmla="*/ 2023110 h 2468880"/>
              <a:gd name="connsiteX897" fmla="*/ 836296 w 2796541"/>
              <a:gd name="connsiteY897" fmla="*/ 491491 h 2468880"/>
              <a:gd name="connsiteX898" fmla="*/ 836296 w 2796541"/>
              <a:gd name="connsiteY898" fmla="*/ 523876 h 2468880"/>
              <a:gd name="connsiteX899" fmla="*/ 807721 w 2796541"/>
              <a:gd name="connsiteY899" fmla="*/ 507684 h 2468880"/>
              <a:gd name="connsiteX900" fmla="*/ 839153 w 2796541"/>
              <a:gd name="connsiteY900" fmla="*/ 612458 h 2468880"/>
              <a:gd name="connsiteX901" fmla="*/ 839153 w 2796541"/>
              <a:gd name="connsiteY901" fmla="*/ 655321 h 2468880"/>
              <a:gd name="connsiteX902" fmla="*/ 802958 w 2796541"/>
              <a:gd name="connsiteY902" fmla="*/ 633413 h 2468880"/>
              <a:gd name="connsiteX903" fmla="*/ 840106 w 2796541"/>
              <a:gd name="connsiteY903" fmla="*/ 1873568 h 2468880"/>
              <a:gd name="connsiteX904" fmla="*/ 840106 w 2796541"/>
              <a:gd name="connsiteY904" fmla="*/ 1920240 h 2468880"/>
              <a:gd name="connsiteX905" fmla="*/ 800101 w 2796541"/>
              <a:gd name="connsiteY905" fmla="*/ 1897381 h 2468880"/>
              <a:gd name="connsiteX906" fmla="*/ 842011 w 2796541"/>
              <a:gd name="connsiteY906" fmla="*/ 734378 h 2468880"/>
              <a:gd name="connsiteX907" fmla="*/ 842011 w 2796541"/>
              <a:gd name="connsiteY907" fmla="*/ 785813 h 2468880"/>
              <a:gd name="connsiteX908" fmla="*/ 797243 w 2796541"/>
              <a:gd name="connsiteY908" fmla="*/ 760095 h 2468880"/>
              <a:gd name="connsiteX909" fmla="*/ 842962 w 2796541"/>
              <a:gd name="connsiteY909" fmla="*/ 1742122 h 2468880"/>
              <a:gd name="connsiteX910" fmla="*/ 842962 w 2796541"/>
              <a:gd name="connsiteY910" fmla="*/ 1799272 h 2468880"/>
              <a:gd name="connsiteX911" fmla="*/ 793432 w 2796541"/>
              <a:gd name="connsiteY911" fmla="*/ 1770697 h 2468880"/>
              <a:gd name="connsiteX912" fmla="*/ 843915 w 2796541"/>
              <a:gd name="connsiteY912" fmla="*/ 857251 h 2468880"/>
              <a:gd name="connsiteX913" fmla="*/ 843915 w 2796541"/>
              <a:gd name="connsiteY913" fmla="*/ 915353 h 2468880"/>
              <a:gd name="connsiteX914" fmla="*/ 793433 w 2796541"/>
              <a:gd name="connsiteY914" fmla="*/ 886778 h 2468880"/>
              <a:gd name="connsiteX915" fmla="*/ 845821 w 2796541"/>
              <a:gd name="connsiteY915" fmla="*/ 1611631 h 2468880"/>
              <a:gd name="connsiteX916" fmla="*/ 845821 w 2796541"/>
              <a:gd name="connsiteY916" fmla="*/ 1677353 h 2468880"/>
              <a:gd name="connsiteX917" fmla="*/ 788671 w 2796541"/>
              <a:gd name="connsiteY917" fmla="*/ 1644969 h 2468880"/>
              <a:gd name="connsiteX918" fmla="*/ 845821 w 2796541"/>
              <a:gd name="connsiteY918" fmla="*/ 980123 h 2468880"/>
              <a:gd name="connsiteX919" fmla="*/ 845821 w 2796541"/>
              <a:gd name="connsiteY919" fmla="*/ 1045845 h 2468880"/>
              <a:gd name="connsiteX920" fmla="*/ 788671 w 2796541"/>
              <a:gd name="connsiteY920" fmla="*/ 1012508 h 2468880"/>
              <a:gd name="connsiteX921" fmla="*/ 846773 w 2796541"/>
              <a:gd name="connsiteY921" fmla="*/ 1104900 h 2468880"/>
              <a:gd name="connsiteX922" fmla="*/ 846773 w 2796541"/>
              <a:gd name="connsiteY922" fmla="*/ 1173480 h 2468880"/>
              <a:gd name="connsiteX923" fmla="*/ 786765 w 2796541"/>
              <a:gd name="connsiteY923" fmla="*/ 1139190 h 2468880"/>
              <a:gd name="connsiteX924" fmla="*/ 846773 w 2796541"/>
              <a:gd name="connsiteY924" fmla="*/ 1483043 h 2468880"/>
              <a:gd name="connsiteX925" fmla="*/ 846773 w 2796541"/>
              <a:gd name="connsiteY925" fmla="*/ 1553528 h 2468880"/>
              <a:gd name="connsiteX926" fmla="*/ 785813 w 2796541"/>
              <a:gd name="connsiteY926" fmla="*/ 1518285 h 2468880"/>
              <a:gd name="connsiteX927" fmla="*/ 847726 w 2796541"/>
              <a:gd name="connsiteY927" fmla="*/ 1229677 h 2468880"/>
              <a:gd name="connsiteX928" fmla="*/ 847726 w 2796541"/>
              <a:gd name="connsiteY928" fmla="*/ 1301115 h 2468880"/>
              <a:gd name="connsiteX929" fmla="*/ 784861 w 2796541"/>
              <a:gd name="connsiteY929" fmla="*/ 1265872 h 2468880"/>
              <a:gd name="connsiteX930" fmla="*/ 847726 w 2796541"/>
              <a:gd name="connsiteY930" fmla="*/ 1355408 h 2468880"/>
              <a:gd name="connsiteX931" fmla="*/ 847726 w 2796541"/>
              <a:gd name="connsiteY931" fmla="*/ 1428750 h 2468880"/>
              <a:gd name="connsiteX932" fmla="*/ 784861 w 2796541"/>
              <a:gd name="connsiteY932" fmla="*/ 1391603 h 2468880"/>
              <a:gd name="connsiteX933" fmla="*/ 901066 w 2796541"/>
              <a:gd name="connsiteY933" fmla="*/ 2402206 h 2468880"/>
              <a:gd name="connsiteX934" fmla="*/ 899161 w 2796541"/>
              <a:gd name="connsiteY934" fmla="*/ 2403159 h 2468880"/>
              <a:gd name="connsiteX935" fmla="*/ 899161 w 2796541"/>
              <a:gd name="connsiteY935" fmla="*/ 2402206 h 2468880"/>
              <a:gd name="connsiteX936" fmla="*/ 904874 w 2796541"/>
              <a:gd name="connsiteY936" fmla="*/ 255271 h 2468880"/>
              <a:gd name="connsiteX937" fmla="*/ 897254 w 2796541"/>
              <a:gd name="connsiteY937" fmla="*/ 259080 h 2468880"/>
              <a:gd name="connsiteX938" fmla="*/ 897254 w 2796541"/>
              <a:gd name="connsiteY938" fmla="*/ 250508 h 2468880"/>
              <a:gd name="connsiteX939" fmla="*/ 905828 w 2796541"/>
              <a:gd name="connsiteY939" fmla="*/ 2276476 h 2468880"/>
              <a:gd name="connsiteX940" fmla="*/ 896303 w 2796541"/>
              <a:gd name="connsiteY940" fmla="*/ 2281238 h 2468880"/>
              <a:gd name="connsiteX941" fmla="*/ 896303 w 2796541"/>
              <a:gd name="connsiteY941" fmla="*/ 2270761 h 2468880"/>
              <a:gd name="connsiteX942" fmla="*/ 910590 w 2796541"/>
              <a:gd name="connsiteY942" fmla="*/ 381000 h 2468880"/>
              <a:gd name="connsiteX943" fmla="*/ 894398 w 2796541"/>
              <a:gd name="connsiteY943" fmla="*/ 390525 h 2468880"/>
              <a:gd name="connsiteX944" fmla="*/ 894398 w 2796541"/>
              <a:gd name="connsiteY944" fmla="*/ 372427 h 2468880"/>
              <a:gd name="connsiteX945" fmla="*/ 912496 w 2796541"/>
              <a:gd name="connsiteY945" fmla="*/ 2149793 h 2468880"/>
              <a:gd name="connsiteX946" fmla="*/ 893446 w 2796541"/>
              <a:gd name="connsiteY946" fmla="*/ 2161223 h 2468880"/>
              <a:gd name="connsiteX947" fmla="*/ 893446 w 2796541"/>
              <a:gd name="connsiteY947" fmla="*/ 2138363 h 2468880"/>
              <a:gd name="connsiteX948" fmla="*/ 917258 w 2796541"/>
              <a:gd name="connsiteY948" fmla="*/ 507683 h 2468880"/>
              <a:gd name="connsiteX949" fmla="*/ 890588 w 2796541"/>
              <a:gd name="connsiteY949" fmla="*/ 522923 h 2468880"/>
              <a:gd name="connsiteX950" fmla="*/ 890588 w 2796541"/>
              <a:gd name="connsiteY950" fmla="*/ 492443 h 2468880"/>
              <a:gd name="connsiteX951" fmla="*/ 918210 w 2796541"/>
              <a:gd name="connsiteY951" fmla="*/ 2023109 h 2468880"/>
              <a:gd name="connsiteX952" fmla="*/ 890587 w 2796541"/>
              <a:gd name="connsiteY952" fmla="*/ 2040255 h 2468880"/>
              <a:gd name="connsiteX953" fmla="*/ 890587 w 2796541"/>
              <a:gd name="connsiteY953" fmla="*/ 2006917 h 2468880"/>
              <a:gd name="connsiteX954" fmla="*/ 922973 w 2796541"/>
              <a:gd name="connsiteY954" fmla="*/ 633412 h 2468880"/>
              <a:gd name="connsiteX955" fmla="*/ 887730 w 2796541"/>
              <a:gd name="connsiteY955" fmla="*/ 654367 h 2468880"/>
              <a:gd name="connsiteX956" fmla="*/ 887730 w 2796541"/>
              <a:gd name="connsiteY956" fmla="*/ 613410 h 2468880"/>
              <a:gd name="connsiteX957" fmla="*/ 925830 w 2796541"/>
              <a:gd name="connsiteY957" fmla="*/ 1897380 h 2468880"/>
              <a:gd name="connsiteX958" fmla="*/ 886778 w 2796541"/>
              <a:gd name="connsiteY958" fmla="*/ 1920240 h 2468880"/>
              <a:gd name="connsiteX959" fmla="*/ 886778 w 2796541"/>
              <a:gd name="connsiteY959" fmla="*/ 1874520 h 2468880"/>
              <a:gd name="connsiteX960" fmla="*/ 928688 w 2796541"/>
              <a:gd name="connsiteY960" fmla="*/ 760095 h 2468880"/>
              <a:gd name="connsiteX961" fmla="*/ 884873 w 2796541"/>
              <a:gd name="connsiteY961" fmla="*/ 784860 h 2468880"/>
              <a:gd name="connsiteX962" fmla="*/ 884873 w 2796541"/>
              <a:gd name="connsiteY962" fmla="*/ 735330 h 2468880"/>
              <a:gd name="connsiteX963" fmla="*/ 931546 w 2796541"/>
              <a:gd name="connsiteY963" fmla="*/ 1770698 h 2468880"/>
              <a:gd name="connsiteX964" fmla="*/ 883921 w 2796541"/>
              <a:gd name="connsiteY964" fmla="*/ 1798320 h 2468880"/>
              <a:gd name="connsiteX965" fmla="*/ 883921 w 2796541"/>
              <a:gd name="connsiteY965" fmla="*/ 1743075 h 2468880"/>
              <a:gd name="connsiteX966" fmla="*/ 931546 w 2796541"/>
              <a:gd name="connsiteY966" fmla="*/ 886778 h 2468880"/>
              <a:gd name="connsiteX967" fmla="*/ 883921 w 2796541"/>
              <a:gd name="connsiteY967" fmla="*/ 914401 h 2468880"/>
              <a:gd name="connsiteX968" fmla="*/ 883921 w 2796541"/>
              <a:gd name="connsiteY968" fmla="*/ 858203 h 2468880"/>
              <a:gd name="connsiteX969" fmla="*/ 936308 w 2796541"/>
              <a:gd name="connsiteY969" fmla="*/ 190499 h 2468880"/>
              <a:gd name="connsiteX970" fmla="*/ 936308 w 2796541"/>
              <a:gd name="connsiteY970" fmla="*/ 192404 h 2468880"/>
              <a:gd name="connsiteX971" fmla="*/ 935355 w 2796541"/>
              <a:gd name="connsiteY971" fmla="*/ 191452 h 2468880"/>
              <a:gd name="connsiteX972" fmla="*/ 936308 w 2796541"/>
              <a:gd name="connsiteY972" fmla="*/ 1012508 h 2468880"/>
              <a:gd name="connsiteX973" fmla="*/ 881063 w 2796541"/>
              <a:gd name="connsiteY973" fmla="*/ 1044893 h 2468880"/>
              <a:gd name="connsiteX974" fmla="*/ 881063 w 2796541"/>
              <a:gd name="connsiteY974" fmla="*/ 981076 h 2468880"/>
              <a:gd name="connsiteX975" fmla="*/ 937260 w 2796541"/>
              <a:gd name="connsiteY975" fmla="*/ 2336482 h 2468880"/>
              <a:gd name="connsiteX976" fmla="*/ 937260 w 2796541"/>
              <a:gd name="connsiteY976" fmla="*/ 2342197 h 2468880"/>
              <a:gd name="connsiteX977" fmla="*/ 933450 w 2796541"/>
              <a:gd name="connsiteY977" fmla="*/ 2339340 h 2468880"/>
              <a:gd name="connsiteX978" fmla="*/ 937261 w 2796541"/>
              <a:gd name="connsiteY978" fmla="*/ 1644968 h 2468880"/>
              <a:gd name="connsiteX979" fmla="*/ 881063 w 2796541"/>
              <a:gd name="connsiteY979" fmla="*/ 1676400 h 2468880"/>
              <a:gd name="connsiteX980" fmla="*/ 881063 w 2796541"/>
              <a:gd name="connsiteY980" fmla="*/ 1612583 h 2468880"/>
              <a:gd name="connsiteX981" fmla="*/ 938213 w 2796541"/>
              <a:gd name="connsiteY981" fmla="*/ 1139190 h 2468880"/>
              <a:gd name="connsiteX982" fmla="*/ 880111 w 2796541"/>
              <a:gd name="connsiteY982" fmla="*/ 1172527 h 2468880"/>
              <a:gd name="connsiteX983" fmla="*/ 880111 w 2796541"/>
              <a:gd name="connsiteY983" fmla="*/ 1105852 h 2468880"/>
              <a:gd name="connsiteX984" fmla="*/ 939165 w 2796541"/>
              <a:gd name="connsiteY984" fmla="*/ 312420 h 2468880"/>
              <a:gd name="connsiteX985" fmla="*/ 939165 w 2796541"/>
              <a:gd name="connsiteY985" fmla="*/ 323850 h 2468880"/>
              <a:gd name="connsiteX986" fmla="*/ 929640 w 2796541"/>
              <a:gd name="connsiteY986" fmla="*/ 318135 h 2468880"/>
              <a:gd name="connsiteX987" fmla="*/ 939165 w 2796541"/>
              <a:gd name="connsiteY987" fmla="*/ 1518284 h 2468880"/>
              <a:gd name="connsiteX988" fmla="*/ 880110 w 2796541"/>
              <a:gd name="connsiteY988" fmla="*/ 1552574 h 2468880"/>
              <a:gd name="connsiteX989" fmla="*/ 880110 w 2796541"/>
              <a:gd name="connsiteY989" fmla="*/ 1483994 h 2468880"/>
              <a:gd name="connsiteX990" fmla="*/ 941070 w 2796541"/>
              <a:gd name="connsiteY990" fmla="*/ 2205037 h 2468880"/>
              <a:gd name="connsiteX991" fmla="*/ 941070 w 2796541"/>
              <a:gd name="connsiteY991" fmla="*/ 2221230 h 2468880"/>
              <a:gd name="connsiteX992" fmla="*/ 926782 w 2796541"/>
              <a:gd name="connsiteY992" fmla="*/ 2212657 h 2468880"/>
              <a:gd name="connsiteX993" fmla="*/ 941071 w 2796541"/>
              <a:gd name="connsiteY993" fmla="*/ 1391602 h 2468880"/>
              <a:gd name="connsiteX994" fmla="*/ 879158 w 2796541"/>
              <a:gd name="connsiteY994" fmla="*/ 1427798 h 2468880"/>
              <a:gd name="connsiteX995" fmla="*/ 879158 w 2796541"/>
              <a:gd name="connsiteY995" fmla="*/ 1356360 h 2468880"/>
              <a:gd name="connsiteX996" fmla="*/ 941071 w 2796541"/>
              <a:gd name="connsiteY996" fmla="*/ 1265872 h 2468880"/>
              <a:gd name="connsiteX997" fmla="*/ 879158 w 2796541"/>
              <a:gd name="connsiteY997" fmla="*/ 1301115 h 2468880"/>
              <a:gd name="connsiteX998" fmla="*/ 879158 w 2796541"/>
              <a:gd name="connsiteY998" fmla="*/ 1229677 h 2468880"/>
              <a:gd name="connsiteX999" fmla="*/ 942024 w 2796541"/>
              <a:gd name="connsiteY999" fmla="*/ 433388 h 2468880"/>
              <a:gd name="connsiteX1000" fmla="*/ 942024 w 2796541"/>
              <a:gd name="connsiteY1000" fmla="*/ 455295 h 2468880"/>
              <a:gd name="connsiteX1001" fmla="*/ 923926 w 2796541"/>
              <a:gd name="connsiteY1001" fmla="*/ 444818 h 2468880"/>
              <a:gd name="connsiteX1002" fmla="*/ 943927 w 2796541"/>
              <a:gd name="connsiteY1002" fmla="*/ 2073592 h 2468880"/>
              <a:gd name="connsiteX1003" fmla="*/ 943927 w 2796541"/>
              <a:gd name="connsiteY1003" fmla="*/ 2100262 h 2468880"/>
              <a:gd name="connsiteX1004" fmla="*/ 921067 w 2796541"/>
              <a:gd name="connsiteY1004" fmla="*/ 2086927 h 2468880"/>
              <a:gd name="connsiteX1005" fmla="*/ 945833 w 2796541"/>
              <a:gd name="connsiteY1005" fmla="*/ 554355 h 2468880"/>
              <a:gd name="connsiteX1006" fmla="*/ 945833 w 2796541"/>
              <a:gd name="connsiteY1006" fmla="*/ 587693 h 2468880"/>
              <a:gd name="connsiteX1007" fmla="*/ 916305 w 2796541"/>
              <a:gd name="connsiteY1007" fmla="*/ 570548 h 2468880"/>
              <a:gd name="connsiteX1008" fmla="*/ 947737 w 2796541"/>
              <a:gd name="connsiteY1008" fmla="*/ 1941194 h 2468880"/>
              <a:gd name="connsiteX1009" fmla="*/ 947737 w 2796541"/>
              <a:gd name="connsiteY1009" fmla="*/ 1980247 h 2468880"/>
              <a:gd name="connsiteX1010" fmla="*/ 913447 w 2796541"/>
              <a:gd name="connsiteY1010" fmla="*/ 1960244 h 2468880"/>
              <a:gd name="connsiteX1011" fmla="*/ 948691 w 2796541"/>
              <a:gd name="connsiteY1011" fmla="*/ 676275 h 2468880"/>
              <a:gd name="connsiteX1012" fmla="*/ 948691 w 2796541"/>
              <a:gd name="connsiteY1012" fmla="*/ 718185 h 2468880"/>
              <a:gd name="connsiteX1013" fmla="*/ 911543 w 2796541"/>
              <a:gd name="connsiteY1013" fmla="*/ 697230 h 2468880"/>
              <a:gd name="connsiteX1014" fmla="*/ 950595 w 2796541"/>
              <a:gd name="connsiteY1014" fmla="*/ 798194 h 2468880"/>
              <a:gd name="connsiteX1015" fmla="*/ 950595 w 2796541"/>
              <a:gd name="connsiteY1015" fmla="*/ 848677 h 2468880"/>
              <a:gd name="connsiteX1016" fmla="*/ 906780 w 2796541"/>
              <a:gd name="connsiteY1016" fmla="*/ 822959 h 2468880"/>
              <a:gd name="connsiteX1017" fmla="*/ 950595 w 2796541"/>
              <a:gd name="connsiteY1017" fmla="*/ 1809749 h 2468880"/>
              <a:gd name="connsiteX1018" fmla="*/ 950595 w 2796541"/>
              <a:gd name="connsiteY1018" fmla="*/ 1858327 h 2468880"/>
              <a:gd name="connsiteX1019" fmla="*/ 907732 w 2796541"/>
              <a:gd name="connsiteY1019" fmla="*/ 1834514 h 2468880"/>
              <a:gd name="connsiteX1020" fmla="*/ 952501 w 2796541"/>
              <a:gd name="connsiteY1020" fmla="*/ 921067 h 2468880"/>
              <a:gd name="connsiteX1021" fmla="*/ 952501 w 2796541"/>
              <a:gd name="connsiteY1021" fmla="*/ 978217 h 2468880"/>
              <a:gd name="connsiteX1022" fmla="*/ 902971 w 2796541"/>
              <a:gd name="connsiteY1022" fmla="*/ 949642 h 2468880"/>
              <a:gd name="connsiteX1023" fmla="*/ 953452 w 2796541"/>
              <a:gd name="connsiteY1023" fmla="*/ 1678305 h 2468880"/>
              <a:gd name="connsiteX1024" fmla="*/ 953452 w 2796541"/>
              <a:gd name="connsiteY1024" fmla="*/ 1737360 h 2468880"/>
              <a:gd name="connsiteX1025" fmla="*/ 902017 w 2796541"/>
              <a:gd name="connsiteY1025" fmla="*/ 1707832 h 2468880"/>
              <a:gd name="connsiteX1026" fmla="*/ 954406 w 2796541"/>
              <a:gd name="connsiteY1026" fmla="*/ 1043940 h 2468880"/>
              <a:gd name="connsiteX1027" fmla="*/ 954406 w 2796541"/>
              <a:gd name="connsiteY1027" fmla="*/ 1107757 h 2468880"/>
              <a:gd name="connsiteX1028" fmla="*/ 899161 w 2796541"/>
              <a:gd name="connsiteY1028" fmla="*/ 1076325 h 2468880"/>
              <a:gd name="connsiteX1029" fmla="*/ 955358 w 2796541"/>
              <a:gd name="connsiteY1029" fmla="*/ 1168717 h 2468880"/>
              <a:gd name="connsiteX1030" fmla="*/ 955358 w 2796541"/>
              <a:gd name="connsiteY1030" fmla="*/ 1235392 h 2468880"/>
              <a:gd name="connsiteX1031" fmla="*/ 898208 w 2796541"/>
              <a:gd name="connsiteY1031" fmla="*/ 1202055 h 2468880"/>
              <a:gd name="connsiteX1032" fmla="*/ 955358 w 2796541"/>
              <a:gd name="connsiteY1032" fmla="*/ 1548766 h 2468880"/>
              <a:gd name="connsiteX1033" fmla="*/ 955358 w 2796541"/>
              <a:gd name="connsiteY1033" fmla="*/ 1614488 h 2468880"/>
              <a:gd name="connsiteX1034" fmla="*/ 898208 w 2796541"/>
              <a:gd name="connsiteY1034" fmla="*/ 1581151 h 2468880"/>
              <a:gd name="connsiteX1035" fmla="*/ 956311 w 2796541"/>
              <a:gd name="connsiteY1035" fmla="*/ 1420177 h 2468880"/>
              <a:gd name="connsiteX1036" fmla="*/ 956310 w 2796541"/>
              <a:gd name="connsiteY1036" fmla="*/ 1489710 h 2468880"/>
              <a:gd name="connsiteX1037" fmla="*/ 896303 w 2796541"/>
              <a:gd name="connsiteY1037" fmla="*/ 1455419 h 2468880"/>
              <a:gd name="connsiteX1038" fmla="*/ 956311 w 2796541"/>
              <a:gd name="connsiteY1038" fmla="*/ 1293495 h 2468880"/>
              <a:gd name="connsiteX1039" fmla="*/ 956311 w 2796541"/>
              <a:gd name="connsiteY1039" fmla="*/ 1363980 h 2468880"/>
              <a:gd name="connsiteX1040" fmla="*/ 896303 w 2796541"/>
              <a:gd name="connsiteY1040" fmla="*/ 1328737 h 2468880"/>
              <a:gd name="connsiteX1041" fmla="*/ 1009649 w 2796541"/>
              <a:gd name="connsiteY1041" fmla="*/ 191453 h 2468880"/>
              <a:gd name="connsiteX1042" fmla="*/ 1008697 w 2796541"/>
              <a:gd name="connsiteY1042" fmla="*/ 192406 h 2468880"/>
              <a:gd name="connsiteX1043" fmla="*/ 1008697 w 2796541"/>
              <a:gd name="connsiteY1043" fmla="*/ 191453 h 2468880"/>
              <a:gd name="connsiteX1044" fmla="*/ 1011556 w 2796541"/>
              <a:gd name="connsiteY1044" fmla="*/ 2339341 h 2468880"/>
              <a:gd name="connsiteX1045" fmla="*/ 1007746 w 2796541"/>
              <a:gd name="connsiteY1045" fmla="*/ 2341246 h 2468880"/>
              <a:gd name="connsiteX1046" fmla="*/ 1007746 w 2796541"/>
              <a:gd name="connsiteY1046" fmla="*/ 2337436 h 2468880"/>
              <a:gd name="connsiteX1047" fmla="*/ 1014413 w 2796541"/>
              <a:gd name="connsiteY1047" fmla="*/ 318135 h 2468880"/>
              <a:gd name="connsiteX1048" fmla="*/ 1005840 w 2796541"/>
              <a:gd name="connsiteY1048" fmla="*/ 322897 h 2468880"/>
              <a:gd name="connsiteX1049" fmla="*/ 1005840 w 2796541"/>
              <a:gd name="connsiteY1049" fmla="*/ 313372 h 2468880"/>
              <a:gd name="connsiteX1050" fmla="*/ 1018222 w 2796541"/>
              <a:gd name="connsiteY1050" fmla="*/ 2212657 h 2468880"/>
              <a:gd name="connsiteX1051" fmla="*/ 1004887 w 2796541"/>
              <a:gd name="connsiteY1051" fmla="*/ 2221230 h 2468880"/>
              <a:gd name="connsiteX1052" fmla="*/ 1004887 w 2796541"/>
              <a:gd name="connsiteY1052" fmla="*/ 2205037 h 2468880"/>
              <a:gd name="connsiteX1053" fmla="*/ 1020128 w 2796541"/>
              <a:gd name="connsiteY1053" fmla="*/ 444818 h 2468880"/>
              <a:gd name="connsiteX1054" fmla="*/ 1003936 w 2796541"/>
              <a:gd name="connsiteY1054" fmla="*/ 454343 h 2468880"/>
              <a:gd name="connsiteX1055" fmla="*/ 1003936 w 2796541"/>
              <a:gd name="connsiteY1055" fmla="*/ 434341 h 2468880"/>
              <a:gd name="connsiteX1056" fmla="*/ 1023938 w 2796541"/>
              <a:gd name="connsiteY1056" fmla="*/ 2086928 h 2468880"/>
              <a:gd name="connsiteX1057" fmla="*/ 1002030 w 2796541"/>
              <a:gd name="connsiteY1057" fmla="*/ 2099310 h 2468880"/>
              <a:gd name="connsiteX1058" fmla="*/ 1002030 w 2796541"/>
              <a:gd name="connsiteY1058" fmla="*/ 2074545 h 2468880"/>
              <a:gd name="connsiteX1059" fmla="*/ 1027749 w 2796541"/>
              <a:gd name="connsiteY1059" fmla="*/ 570547 h 2468880"/>
              <a:gd name="connsiteX1060" fmla="*/ 1000126 w 2796541"/>
              <a:gd name="connsiteY1060" fmla="*/ 586739 h 2468880"/>
              <a:gd name="connsiteX1061" fmla="*/ 1000126 w 2796541"/>
              <a:gd name="connsiteY1061" fmla="*/ 554354 h 2468880"/>
              <a:gd name="connsiteX1062" fmla="*/ 1030605 w 2796541"/>
              <a:gd name="connsiteY1062" fmla="*/ 1960244 h 2468880"/>
              <a:gd name="connsiteX1063" fmla="*/ 998220 w 2796541"/>
              <a:gd name="connsiteY1063" fmla="*/ 1979294 h 2468880"/>
              <a:gd name="connsiteX1064" fmla="*/ 998220 w 2796541"/>
              <a:gd name="connsiteY1064" fmla="*/ 1942147 h 2468880"/>
              <a:gd name="connsiteX1065" fmla="*/ 1032511 w 2796541"/>
              <a:gd name="connsiteY1065" fmla="*/ 697230 h 2468880"/>
              <a:gd name="connsiteX1066" fmla="*/ 997268 w 2796541"/>
              <a:gd name="connsiteY1066" fmla="*/ 717233 h 2468880"/>
              <a:gd name="connsiteX1067" fmla="*/ 997268 w 2796541"/>
              <a:gd name="connsiteY1067" fmla="*/ 677228 h 2468880"/>
              <a:gd name="connsiteX1068" fmla="*/ 1036320 w 2796541"/>
              <a:gd name="connsiteY1068" fmla="*/ 1834515 h 2468880"/>
              <a:gd name="connsiteX1069" fmla="*/ 995362 w 2796541"/>
              <a:gd name="connsiteY1069" fmla="*/ 1857374 h 2468880"/>
              <a:gd name="connsiteX1070" fmla="*/ 995362 w 2796541"/>
              <a:gd name="connsiteY1070" fmla="*/ 1810702 h 2468880"/>
              <a:gd name="connsiteX1071" fmla="*/ 1037273 w 2796541"/>
              <a:gd name="connsiteY1071" fmla="*/ 822960 h 2468880"/>
              <a:gd name="connsiteX1072" fmla="*/ 995363 w 2796541"/>
              <a:gd name="connsiteY1072" fmla="*/ 847724 h 2468880"/>
              <a:gd name="connsiteX1073" fmla="*/ 995363 w 2796541"/>
              <a:gd name="connsiteY1073" fmla="*/ 799147 h 2468880"/>
              <a:gd name="connsiteX1074" fmla="*/ 1041083 w 2796541"/>
              <a:gd name="connsiteY1074" fmla="*/ 949643 h 2468880"/>
              <a:gd name="connsiteX1075" fmla="*/ 993458 w 2796541"/>
              <a:gd name="connsiteY1075" fmla="*/ 977265 h 2468880"/>
              <a:gd name="connsiteX1076" fmla="*/ 993458 w 2796541"/>
              <a:gd name="connsiteY1076" fmla="*/ 922020 h 2468880"/>
              <a:gd name="connsiteX1077" fmla="*/ 1042988 w 2796541"/>
              <a:gd name="connsiteY1077" fmla="*/ 1707833 h 2468880"/>
              <a:gd name="connsiteX1078" fmla="*/ 992505 w 2796541"/>
              <a:gd name="connsiteY1078" fmla="*/ 1736408 h 2468880"/>
              <a:gd name="connsiteX1079" fmla="*/ 992505 w 2796541"/>
              <a:gd name="connsiteY1079" fmla="*/ 1678306 h 2468880"/>
              <a:gd name="connsiteX1080" fmla="*/ 1044893 w 2796541"/>
              <a:gd name="connsiteY1080" fmla="*/ 1076324 h 2468880"/>
              <a:gd name="connsiteX1081" fmla="*/ 991553 w 2796541"/>
              <a:gd name="connsiteY1081" fmla="*/ 1106804 h 2468880"/>
              <a:gd name="connsiteX1082" fmla="*/ 991553 w 2796541"/>
              <a:gd name="connsiteY1082" fmla="*/ 1045844 h 2468880"/>
              <a:gd name="connsiteX1083" fmla="*/ 1045845 w 2796541"/>
              <a:gd name="connsiteY1083" fmla="*/ 1581149 h 2468880"/>
              <a:gd name="connsiteX1084" fmla="*/ 990600 w 2796541"/>
              <a:gd name="connsiteY1084" fmla="*/ 1612582 h 2468880"/>
              <a:gd name="connsiteX1085" fmla="*/ 990600 w 2796541"/>
              <a:gd name="connsiteY1085" fmla="*/ 1549717 h 2468880"/>
              <a:gd name="connsiteX1086" fmla="*/ 1045846 w 2796541"/>
              <a:gd name="connsiteY1086" fmla="*/ 1202056 h 2468880"/>
              <a:gd name="connsiteX1087" fmla="*/ 990601 w 2796541"/>
              <a:gd name="connsiteY1087" fmla="*/ 1234440 h 2468880"/>
              <a:gd name="connsiteX1088" fmla="*/ 990601 w 2796541"/>
              <a:gd name="connsiteY1088" fmla="*/ 1170623 h 2468880"/>
              <a:gd name="connsiteX1089" fmla="*/ 1046797 w 2796541"/>
              <a:gd name="connsiteY1089" fmla="*/ 252413 h 2468880"/>
              <a:gd name="connsiteX1090" fmla="*/ 1046797 w 2796541"/>
              <a:gd name="connsiteY1090" fmla="*/ 257176 h 2468880"/>
              <a:gd name="connsiteX1091" fmla="*/ 1042987 w 2796541"/>
              <a:gd name="connsiteY1091" fmla="*/ 255270 h 2468880"/>
              <a:gd name="connsiteX1092" fmla="*/ 1047749 w 2796541"/>
              <a:gd name="connsiteY1092" fmla="*/ 2272665 h 2468880"/>
              <a:gd name="connsiteX1093" fmla="*/ 1047749 w 2796541"/>
              <a:gd name="connsiteY1093" fmla="*/ 2280285 h 2468880"/>
              <a:gd name="connsiteX1094" fmla="*/ 1041082 w 2796541"/>
              <a:gd name="connsiteY1094" fmla="*/ 2276475 h 2468880"/>
              <a:gd name="connsiteX1095" fmla="*/ 1047750 w 2796541"/>
              <a:gd name="connsiteY1095" fmla="*/ 1455420 h 2468880"/>
              <a:gd name="connsiteX1096" fmla="*/ 989647 w 2796541"/>
              <a:gd name="connsiteY1096" fmla="*/ 1488757 h 2468880"/>
              <a:gd name="connsiteX1097" fmla="*/ 989648 w 2796541"/>
              <a:gd name="connsiteY1097" fmla="*/ 1421130 h 2468880"/>
              <a:gd name="connsiteX1098" fmla="*/ 1047750 w 2796541"/>
              <a:gd name="connsiteY1098" fmla="*/ 1328737 h 2468880"/>
              <a:gd name="connsiteX1099" fmla="*/ 989648 w 2796541"/>
              <a:gd name="connsiteY1099" fmla="*/ 1362074 h 2468880"/>
              <a:gd name="connsiteX1100" fmla="*/ 989648 w 2796541"/>
              <a:gd name="connsiteY1100" fmla="*/ 1294447 h 2468880"/>
              <a:gd name="connsiteX1101" fmla="*/ 1049656 w 2796541"/>
              <a:gd name="connsiteY1101" fmla="*/ 374332 h 2468880"/>
              <a:gd name="connsiteX1102" fmla="*/ 1049656 w 2796541"/>
              <a:gd name="connsiteY1102" fmla="*/ 387667 h 2468880"/>
              <a:gd name="connsiteX1103" fmla="*/ 1038226 w 2796541"/>
              <a:gd name="connsiteY1103" fmla="*/ 381000 h 2468880"/>
              <a:gd name="connsiteX1104" fmla="*/ 1051559 w 2796541"/>
              <a:gd name="connsiteY1104" fmla="*/ 2140267 h 2468880"/>
              <a:gd name="connsiteX1105" fmla="*/ 1051559 w 2796541"/>
              <a:gd name="connsiteY1105" fmla="*/ 2159317 h 2468880"/>
              <a:gd name="connsiteX1106" fmla="*/ 1034414 w 2796541"/>
              <a:gd name="connsiteY1106" fmla="*/ 2149792 h 2468880"/>
              <a:gd name="connsiteX1107" fmla="*/ 1052513 w 2796541"/>
              <a:gd name="connsiteY1107" fmla="*/ 495301 h 2468880"/>
              <a:gd name="connsiteX1108" fmla="*/ 1052513 w 2796541"/>
              <a:gd name="connsiteY1108" fmla="*/ 520066 h 2468880"/>
              <a:gd name="connsiteX1109" fmla="*/ 1031558 w 2796541"/>
              <a:gd name="connsiteY1109" fmla="*/ 507683 h 2468880"/>
              <a:gd name="connsiteX1110" fmla="*/ 1053466 w 2796541"/>
              <a:gd name="connsiteY1110" fmla="*/ 2009775 h 2468880"/>
              <a:gd name="connsiteX1111" fmla="*/ 1053466 w 2796541"/>
              <a:gd name="connsiteY1111" fmla="*/ 2037398 h 2468880"/>
              <a:gd name="connsiteX1112" fmla="*/ 1029653 w 2796541"/>
              <a:gd name="connsiteY1112" fmla="*/ 2023110 h 2468880"/>
              <a:gd name="connsiteX1113" fmla="*/ 1055371 w 2796541"/>
              <a:gd name="connsiteY1113" fmla="*/ 617220 h 2468880"/>
              <a:gd name="connsiteX1114" fmla="*/ 1055371 w 2796541"/>
              <a:gd name="connsiteY1114" fmla="*/ 650558 h 2468880"/>
              <a:gd name="connsiteX1115" fmla="*/ 1025843 w 2796541"/>
              <a:gd name="connsiteY1115" fmla="*/ 633413 h 2468880"/>
              <a:gd name="connsiteX1116" fmla="*/ 1057274 w 2796541"/>
              <a:gd name="connsiteY1116" fmla="*/ 1876424 h 2468880"/>
              <a:gd name="connsiteX1117" fmla="*/ 1057274 w 2796541"/>
              <a:gd name="connsiteY1117" fmla="*/ 1917382 h 2468880"/>
              <a:gd name="connsiteX1118" fmla="*/ 1022032 w 2796541"/>
              <a:gd name="connsiteY1118" fmla="*/ 1897379 h 2468880"/>
              <a:gd name="connsiteX1119" fmla="*/ 1058228 w 2796541"/>
              <a:gd name="connsiteY1119" fmla="*/ 739140 h 2468880"/>
              <a:gd name="connsiteX1120" fmla="*/ 1058228 w 2796541"/>
              <a:gd name="connsiteY1120" fmla="*/ 782003 h 2468880"/>
              <a:gd name="connsiteX1121" fmla="*/ 1021080 w 2796541"/>
              <a:gd name="connsiteY1121" fmla="*/ 760095 h 2468880"/>
              <a:gd name="connsiteX1122" fmla="*/ 1060133 w 2796541"/>
              <a:gd name="connsiteY1122" fmla="*/ 1745933 h 2468880"/>
              <a:gd name="connsiteX1123" fmla="*/ 1060133 w 2796541"/>
              <a:gd name="connsiteY1123" fmla="*/ 1795463 h 2468880"/>
              <a:gd name="connsiteX1124" fmla="*/ 1016318 w 2796541"/>
              <a:gd name="connsiteY1124" fmla="*/ 1770698 h 2468880"/>
              <a:gd name="connsiteX1125" fmla="*/ 1060133 w 2796541"/>
              <a:gd name="connsiteY1125" fmla="*/ 862013 h 2468880"/>
              <a:gd name="connsiteX1126" fmla="*/ 1060133 w 2796541"/>
              <a:gd name="connsiteY1126" fmla="*/ 911543 h 2468880"/>
              <a:gd name="connsiteX1127" fmla="*/ 1016318 w 2796541"/>
              <a:gd name="connsiteY1127" fmla="*/ 886778 h 2468880"/>
              <a:gd name="connsiteX1128" fmla="*/ 1062038 w 2796541"/>
              <a:gd name="connsiteY1128" fmla="*/ 983932 h 2468880"/>
              <a:gd name="connsiteX1129" fmla="*/ 1062038 w 2796541"/>
              <a:gd name="connsiteY1129" fmla="*/ 1041082 h 2468880"/>
              <a:gd name="connsiteX1130" fmla="*/ 1012508 w 2796541"/>
              <a:gd name="connsiteY1130" fmla="*/ 1012507 h 2468880"/>
              <a:gd name="connsiteX1131" fmla="*/ 1062989 w 2796541"/>
              <a:gd name="connsiteY1131" fmla="*/ 1615440 h 2468880"/>
              <a:gd name="connsiteX1132" fmla="*/ 1062989 w 2796541"/>
              <a:gd name="connsiteY1132" fmla="*/ 1674495 h 2468880"/>
              <a:gd name="connsiteX1133" fmla="*/ 1011554 w 2796541"/>
              <a:gd name="connsiteY1133" fmla="*/ 1644968 h 2468880"/>
              <a:gd name="connsiteX1134" fmla="*/ 1062991 w 2796541"/>
              <a:gd name="connsiteY1134" fmla="*/ 1108711 h 2468880"/>
              <a:gd name="connsiteX1135" fmla="*/ 1062991 w 2796541"/>
              <a:gd name="connsiteY1135" fmla="*/ 1169671 h 2468880"/>
              <a:gd name="connsiteX1136" fmla="*/ 1010603 w 2796541"/>
              <a:gd name="connsiteY1136" fmla="*/ 1139191 h 2468880"/>
              <a:gd name="connsiteX1137" fmla="*/ 1063943 w 2796541"/>
              <a:gd name="connsiteY1137" fmla="*/ 1233487 h 2468880"/>
              <a:gd name="connsiteX1138" fmla="*/ 1063943 w 2796541"/>
              <a:gd name="connsiteY1138" fmla="*/ 1297305 h 2468880"/>
              <a:gd name="connsiteX1139" fmla="*/ 1008698 w 2796541"/>
              <a:gd name="connsiteY1139" fmla="*/ 1265872 h 2468880"/>
              <a:gd name="connsiteX1140" fmla="*/ 1063943 w 2796541"/>
              <a:gd name="connsiteY1140" fmla="*/ 1485900 h 2468880"/>
              <a:gd name="connsiteX1141" fmla="*/ 1063943 w 2796541"/>
              <a:gd name="connsiteY1141" fmla="*/ 1550670 h 2468880"/>
              <a:gd name="connsiteX1142" fmla="*/ 1008698 w 2796541"/>
              <a:gd name="connsiteY1142" fmla="*/ 1518285 h 2468880"/>
              <a:gd name="connsiteX1143" fmla="*/ 1064896 w 2796541"/>
              <a:gd name="connsiteY1143" fmla="*/ 1359218 h 2468880"/>
              <a:gd name="connsiteX1144" fmla="*/ 1064896 w 2796541"/>
              <a:gd name="connsiteY1144" fmla="*/ 1424940 h 2468880"/>
              <a:gd name="connsiteX1145" fmla="*/ 1007746 w 2796541"/>
              <a:gd name="connsiteY1145" fmla="*/ 1391603 h 2468880"/>
              <a:gd name="connsiteX1146" fmla="*/ 1120139 w 2796541"/>
              <a:gd name="connsiteY1146" fmla="*/ 255271 h 2468880"/>
              <a:gd name="connsiteX1147" fmla="*/ 1117282 w 2796541"/>
              <a:gd name="connsiteY1147" fmla="*/ 256223 h 2468880"/>
              <a:gd name="connsiteX1148" fmla="*/ 1117282 w 2796541"/>
              <a:gd name="connsiteY1148" fmla="*/ 253366 h 2468880"/>
              <a:gd name="connsiteX1149" fmla="*/ 1122045 w 2796541"/>
              <a:gd name="connsiteY1149" fmla="*/ 2276476 h 2468880"/>
              <a:gd name="connsiteX1150" fmla="*/ 1116330 w 2796541"/>
              <a:gd name="connsiteY1150" fmla="*/ 2279333 h 2468880"/>
              <a:gd name="connsiteX1151" fmla="*/ 1116330 w 2796541"/>
              <a:gd name="connsiteY1151" fmla="*/ 2272666 h 2468880"/>
              <a:gd name="connsiteX1152" fmla="*/ 1124903 w 2796541"/>
              <a:gd name="connsiteY1152" fmla="*/ 380999 h 2468880"/>
              <a:gd name="connsiteX1153" fmla="*/ 1115378 w 2796541"/>
              <a:gd name="connsiteY1153" fmla="*/ 386714 h 2468880"/>
              <a:gd name="connsiteX1154" fmla="*/ 1115378 w 2796541"/>
              <a:gd name="connsiteY1154" fmla="*/ 375284 h 2468880"/>
              <a:gd name="connsiteX1155" fmla="*/ 1128713 w 2796541"/>
              <a:gd name="connsiteY1155" fmla="*/ 2149793 h 2468880"/>
              <a:gd name="connsiteX1156" fmla="*/ 1113473 w 2796541"/>
              <a:gd name="connsiteY1156" fmla="*/ 2158365 h 2468880"/>
              <a:gd name="connsiteX1157" fmla="*/ 1113473 w 2796541"/>
              <a:gd name="connsiteY1157" fmla="*/ 2141220 h 2468880"/>
              <a:gd name="connsiteX1158" fmla="*/ 1131571 w 2796541"/>
              <a:gd name="connsiteY1158" fmla="*/ 507683 h 2468880"/>
              <a:gd name="connsiteX1159" fmla="*/ 1111568 w 2796541"/>
              <a:gd name="connsiteY1159" fmla="*/ 519113 h 2468880"/>
              <a:gd name="connsiteX1160" fmla="*/ 1111568 w 2796541"/>
              <a:gd name="connsiteY1160" fmla="*/ 496253 h 2468880"/>
              <a:gd name="connsiteX1161" fmla="*/ 1133475 w 2796541"/>
              <a:gd name="connsiteY1161" fmla="*/ 2023110 h 2468880"/>
              <a:gd name="connsiteX1162" fmla="*/ 1110615 w 2796541"/>
              <a:gd name="connsiteY1162" fmla="*/ 2036445 h 2468880"/>
              <a:gd name="connsiteX1163" fmla="*/ 1110615 w 2796541"/>
              <a:gd name="connsiteY1163" fmla="*/ 2009775 h 2468880"/>
              <a:gd name="connsiteX1164" fmla="*/ 1137286 w 2796541"/>
              <a:gd name="connsiteY1164" fmla="*/ 633413 h 2468880"/>
              <a:gd name="connsiteX1165" fmla="*/ 1109663 w 2796541"/>
              <a:gd name="connsiteY1165" fmla="*/ 649605 h 2468880"/>
              <a:gd name="connsiteX1166" fmla="*/ 1109663 w 2796541"/>
              <a:gd name="connsiteY1166" fmla="*/ 618173 h 2468880"/>
              <a:gd name="connsiteX1167" fmla="*/ 1141095 w 2796541"/>
              <a:gd name="connsiteY1167" fmla="*/ 1897381 h 2468880"/>
              <a:gd name="connsiteX1168" fmla="*/ 1106805 w 2796541"/>
              <a:gd name="connsiteY1168" fmla="*/ 1916431 h 2468880"/>
              <a:gd name="connsiteX1169" fmla="*/ 1106805 w 2796541"/>
              <a:gd name="connsiteY1169" fmla="*/ 1877378 h 2468880"/>
              <a:gd name="connsiteX1170" fmla="*/ 1142048 w 2796541"/>
              <a:gd name="connsiteY1170" fmla="*/ 760094 h 2468880"/>
              <a:gd name="connsiteX1171" fmla="*/ 1106805 w 2796541"/>
              <a:gd name="connsiteY1171" fmla="*/ 781050 h 2468880"/>
              <a:gd name="connsiteX1172" fmla="*/ 1106805 w 2796541"/>
              <a:gd name="connsiteY1172" fmla="*/ 740092 h 2468880"/>
              <a:gd name="connsiteX1173" fmla="*/ 1145859 w 2796541"/>
              <a:gd name="connsiteY1173" fmla="*/ 886778 h 2468880"/>
              <a:gd name="connsiteX1174" fmla="*/ 1104901 w 2796541"/>
              <a:gd name="connsiteY1174" fmla="*/ 909638 h 2468880"/>
              <a:gd name="connsiteX1175" fmla="*/ 1104901 w 2796541"/>
              <a:gd name="connsiteY1175" fmla="*/ 862965 h 2468880"/>
              <a:gd name="connsiteX1176" fmla="*/ 1145859 w 2796541"/>
              <a:gd name="connsiteY1176" fmla="*/ 1770699 h 2468880"/>
              <a:gd name="connsiteX1177" fmla="*/ 1104901 w 2796541"/>
              <a:gd name="connsiteY1177" fmla="*/ 1794511 h 2468880"/>
              <a:gd name="connsiteX1178" fmla="*/ 1104901 w 2796541"/>
              <a:gd name="connsiteY1178" fmla="*/ 1746886 h 2468880"/>
              <a:gd name="connsiteX1179" fmla="*/ 1150621 w 2796541"/>
              <a:gd name="connsiteY1179" fmla="*/ 1012507 h 2468880"/>
              <a:gd name="connsiteX1180" fmla="*/ 1102996 w 2796541"/>
              <a:gd name="connsiteY1180" fmla="*/ 1040129 h 2468880"/>
              <a:gd name="connsiteX1181" fmla="*/ 1102996 w 2796541"/>
              <a:gd name="connsiteY1181" fmla="*/ 985837 h 2468880"/>
              <a:gd name="connsiteX1182" fmla="*/ 1151572 w 2796541"/>
              <a:gd name="connsiteY1182" fmla="*/ 1644967 h 2468880"/>
              <a:gd name="connsiteX1183" fmla="*/ 1102042 w 2796541"/>
              <a:gd name="connsiteY1183" fmla="*/ 1672589 h 2468880"/>
              <a:gd name="connsiteX1184" fmla="*/ 1102042 w 2796541"/>
              <a:gd name="connsiteY1184" fmla="*/ 1616392 h 2468880"/>
              <a:gd name="connsiteX1185" fmla="*/ 1152525 w 2796541"/>
              <a:gd name="connsiteY1185" fmla="*/ 1139190 h 2468880"/>
              <a:gd name="connsiteX1186" fmla="*/ 1101090 w 2796541"/>
              <a:gd name="connsiteY1186" fmla="*/ 1168718 h 2468880"/>
              <a:gd name="connsiteX1187" fmla="*/ 1101090 w 2796541"/>
              <a:gd name="connsiteY1187" fmla="*/ 1109663 h 2468880"/>
              <a:gd name="connsiteX1188" fmla="*/ 1154429 w 2796541"/>
              <a:gd name="connsiteY1188" fmla="*/ 1518285 h 2468880"/>
              <a:gd name="connsiteX1189" fmla="*/ 1100137 w 2796541"/>
              <a:gd name="connsiteY1189" fmla="*/ 1549717 h 2468880"/>
              <a:gd name="connsiteX1190" fmla="*/ 1100137 w 2796541"/>
              <a:gd name="connsiteY1190" fmla="*/ 1486852 h 2468880"/>
              <a:gd name="connsiteX1191" fmla="*/ 1154430 w 2796541"/>
              <a:gd name="connsiteY1191" fmla="*/ 1265874 h 2468880"/>
              <a:gd name="connsiteX1192" fmla="*/ 1100138 w 2796541"/>
              <a:gd name="connsiteY1192" fmla="*/ 1296354 h 2468880"/>
              <a:gd name="connsiteX1193" fmla="*/ 1100138 w 2796541"/>
              <a:gd name="connsiteY1193" fmla="*/ 1234441 h 2468880"/>
              <a:gd name="connsiteX1194" fmla="*/ 1155383 w 2796541"/>
              <a:gd name="connsiteY1194" fmla="*/ 2338388 h 2468880"/>
              <a:gd name="connsiteX1195" fmla="*/ 1155383 w 2796541"/>
              <a:gd name="connsiteY1195" fmla="*/ 2340293 h 2468880"/>
              <a:gd name="connsiteX1196" fmla="*/ 1153478 w 2796541"/>
              <a:gd name="connsiteY1196" fmla="*/ 2339341 h 2468880"/>
              <a:gd name="connsiteX1197" fmla="*/ 1155383 w 2796541"/>
              <a:gd name="connsiteY1197" fmla="*/ 1391603 h 2468880"/>
              <a:gd name="connsiteX1198" fmla="*/ 1100138 w 2796541"/>
              <a:gd name="connsiteY1198" fmla="*/ 1423988 h 2468880"/>
              <a:gd name="connsiteX1199" fmla="*/ 1100138 w 2796541"/>
              <a:gd name="connsiteY1199" fmla="*/ 1359218 h 2468880"/>
              <a:gd name="connsiteX1200" fmla="*/ 1156335 w 2796541"/>
              <a:gd name="connsiteY1200" fmla="*/ 315278 h 2468880"/>
              <a:gd name="connsiteX1201" fmla="*/ 1156335 w 2796541"/>
              <a:gd name="connsiteY1201" fmla="*/ 320993 h 2468880"/>
              <a:gd name="connsiteX1202" fmla="*/ 1151572 w 2796541"/>
              <a:gd name="connsiteY1202" fmla="*/ 318135 h 2468880"/>
              <a:gd name="connsiteX1203" fmla="*/ 1158239 w 2796541"/>
              <a:gd name="connsiteY1203" fmla="*/ 2206942 h 2468880"/>
              <a:gd name="connsiteX1204" fmla="*/ 1158239 w 2796541"/>
              <a:gd name="connsiteY1204" fmla="*/ 2219324 h 2468880"/>
              <a:gd name="connsiteX1205" fmla="*/ 1147762 w 2796541"/>
              <a:gd name="connsiteY1205" fmla="*/ 2212657 h 2468880"/>
              <a:gd name="connsiteX1206" fmla="*/ 1159193 w 2796541"/>
              <a:gd name="connsiteY1206" fmla="*/ 437197 h 2468880"/>
              <a:gd name="connsiteX1207" fmla="*/ 1159193 w 2796541"/>
              <a:gd name="connsiteY1207" fmla="*/ 451485 h 2468880"/>
              <a:gd name="connsiteX1208" fmla="*/ 1146811 w 2796541"/>
              <a:gd name="connsiteY1208" fmla="*/ 444817 h 2468880"/>
              <a:gd name="connsiteX1209" fmla="*/ 1161097 w 2796541"/>
              <a:gd name="connsiteY1209" fmla="*/ 2075497 h 2468880"/>
              <a:gd name="connsiteX1210" fmla="*/ 1161097 w 2796541"/>
              <a:gd name="connsiteY1210" fmla="*/ 2097405 h 2468880"/>
              <a:gd name="connsiteX1211" fmla="*/ 1142047 w 2796541"/>
              <a:gd name="connsiteY1211" fmla="*/ 2086927 h 2468880"/>
              <a:gd name="connsiteX1212" fmla="*/ 1163003 w 2796541"/>
              <a:gd name="connsiteY1212" fmla="*/ 557212 h 2468880"/>
              <a:gd name="connsiteX1213" fmla="*/ 1163003 w 2796541"/>
              <a:gd name="connsiteY1213" fmla="*/ 583882 h 2468880"/>
              <a:gd name="connsiteX1214" fmla="*/ 1139190 w 2796541"/>
              <a:gd name="connsiteY1214" fmla="*/ 570547 h 2468880"/>
              <a:gd name="connsiteX1215" fmla="*/ 1164907 w 2796541"/>
              <a:gd name="connsiteY1215" fmla="*/ 1943099 h 2468880"/>
              <a:gd name="connsiteX1216" fmla="*/ 1164907 w 2796541"/>
              <a:gd name="connsiteY1216" fmla="*/ 1977389 h 2468880"/>
              <a:gd name="connsiteX1217" fmla="*/ 1135379 w 2796541"/>
              <a:gd name="connsiteY1217" fmla="*/ 1960244 h 2468880"/>
              <a:gd name="connsiteX1218" fmla="*/ 1164908 w 2796541"/>
              <a:gd name="connsiteY1218" fmla="*/ 680086 h 2468880"/>
              <a:gd name="connsiteX1219" fmla="*/ 1164908 w 2796541"/>
              <a:gd name="connsiteY1219" fmla="*/ 714376 h 2468880"/>
              <a:gd name="connsiteX1220" fmla="*/ 1135380 w 2796541"/>
              <a:gd name="connsiteY1220" fmla="*/ 697231 h 2468880"/>
              <a:gd name="connsiteX1221" fmla="*/ 1167765 w 2796541"/>
              <a:gd name="connsiteY1221" fmla="*/ 1812607 h 2468880"/>
              <a:gd name="connsiteX1222" fmla="*/ 1167765 w 2796541"/>
              <a:gd name="connsiteY1222" fmla="*/ 1855470 h 2468880"/>
              <a:gd name="connsiteX1223" fmla="*/ 1130617 w 2796541"/>
              <a:gd name="connsiteY1223" fmla="*/ 1834515 h 2468880"/>
              <a:gd name="connsiteX1224" fmla="*/ 1167766 w 2796541"/>
              <a:gd name="connsiteY1224" fmla="*/ 802004 h 2468880"/>
              <a:gd name="connsiteX1225" fmla="*/ 1167766 w 2796541"/>
              <a:gd name="connsiteY1225" fmla="*/ 844867 h 2468880"/>
              <a:gd name="connsiteX1226" fmla="*/ 1130618 w 2796541"/>
              <a:gd name="connsiteY1226" fmla="*/ 822959 h 2468880"/>
              <a:gd name="connsiteX1227" fmla="*/ 1168718 w 2796541"/>
              <a:gd name="connsiteY1227" fmla="*/ 924878 h 2468880"/>
              <a:gd name="connsiteX1228" fmla="*/ 1168718 w 2796541"/>
              <a:gd name="connsiteY1228" fmla="*/ 974408 h 2468880"/>
              <a:gd name="connsiteX1229" fmla="*/ 1126808 w 2796541"/>
              <a:gd name="connsiteY1229" fmla="*/ 949643 h 2468880"/>
              <a:gd name="connsiteX1230" fmla="*/ 1170623 w 2796541"/>
              <a:gd name="connsiteY1230" fmla="*/ 1681163 h 2468880"/>
              <a:gd name="connsiteX1231" fmla="*/ 1170623 w 2796541"/>
              <a:gd name="connsiteY1231" fmla="*/ 1734503 h 2468880"/>
              <a:gd name="connsiteX1232" fmla="*/ 1124903 w 2796541"/>
              <a:gd name="connsiteY1232" fmla="*/ 1707833 h 2468880"/>
              <a:gd name="connsiteX1233" fmla="*/ 1171575 w 2796541"/>
              <a:gd name="connsiteY1233" fmla="*/ 1047751 h 2468880"/>
              <a:gd name="connsiteX1234" fmla="*/ 1171575 w 2796541"/>
              <a:gd name="connsiteY1234" fmla="*/ 1103949 h 2468880"/>
              <a:gd name="connsiteX1235" fmla="*/ 1122998 w 2796541"/>
              <a:gd name="connsiteY1235" fmla="*/ 1076326 h 2468880"/>
              <a:gd name="connsiteX1236" fmla="*/ 1171576 w 2796541"/>
              <a:gd name="connsiteY1236" fmla="*/ 1551623 h 2468880"/>
              <a:gd name="connsiteX1237" fmla="*/ 1171576 w 2796541"/>
              <a:gd name="connsiteY1237" fmla="*/ 1610678 h 2468880"/>
              <a:gd name="connsiteX1238" fmla="*/ 1121093 w 2796541"/>
              <a:gd name="connsiteY1238" fmla="*/ 1581150 h 2468880"/>
              <a:gd name="connsiteX1239" fmla="*/ 1171576 w 2796541"/>
              <a:gd name="connsiteY1239" fmla="*/ 1172528 h 2468880"/>
              <a:gd name="connsiteX1240" fmla="*/ 1171576 w 2796541"/>
              <a:gd name="connsiteY1240" fmla="*/ 1231583 h 2468880"/>
              <a:gd name="connsiteX1241" fmla="*/ 1121093 w 2796541"/>
              <a:gd name="connsiteY1241" fmla="*/ 1202056 h 2468880"/>
              <a:gd name="connsiteX1242" fmla="*/ 1172528 w 2796541"/>
              <a:gd name="connsiteY1242" fmla="*/ 1423987 h 2468880"/>
              <a:gd name="connsiteX1243" fmla="*/ 1172527 w 2796541"/>
              <a:gd name="connsiteY1243" fmla="*/ 1485900 h 2468880"/>
              <a:gd name="connsiteX1244" fmla="*/ 1119188 w 2796541"/>
              <a:gd name="connsiteY1244" fmla="*/ 1455420 h 2468880"/>
              <a:gd name="connsiteX1245" fmla="*/ 1172528 w 2796541"/>
              <a:gd name="connsiteY1245" fmla="*/ 1297305 h 2468880"/>
              <a:gd name="connsiteX1246" fmla="*/ 1172528 w 2796541"/>
              <a:gd name="connsiteY1246" fmla="*/ 1360170 h 2468880"/>
              <a:gd name="connsiteX1247" fmla="*/ 1119188 w 2796541"/>
              <a:gd name="connsiteY1247" fmla="*/ 1328737 h 2468880"/>
              <a:gd name="connsiteX1248" fmla="*/ 1228725 w 2796541"/>
              <a:gd name="connsiteY1248" fmla="*/ 2339340 h 2468880"/>
              <a:gd name="connsiteX1249" fmla="*/ 1227772 w 2796541"/>
              <a:gd name="connsiteY1249" fmla="*/ 2340292 h 2468880"/>
              <a:gd name="connsiteX1250" fmla="*/ 1227772 w 2796541"/>
              <a:gd name="connsiteY1250" fmla="*/ 2338387 h 2468880"/>
              <a:gd name="connsiteX1251" fmla="*/ 1230631 w 2796541"/>
              <a:gd name="connsiteY1251" fmla="*/ 318134 h 2468880"/>
              <a:gd name="connsiteX1252" fmla="*/ 1226821 w 2796541"/>
              <a:gd name="connsiteY1252" fmla="*/ 320039 h 2468880"/>
              <a:gd name="connsiteX1253" fmla="*/ 1226821 w 2796541"/>
              <a:gd name="connsiteY1253" fmla="*/ 316229 h 2468880"/>
              <a:gd name="connsiteX1254" fmla="*/ 1234441 w 2796541"/>
              <a:gd name="connsiteY1254" fmla="*/ 444817 h 2468880"/>
              <a:gd name="connsiteX1255" fmla="*/ 1224916 w 2796541"/>
              <a:gd name="connsiteY1255" fmla="*/ 450532 h 2468880"/>
              <a:gd name="connsiteX1256" fmla="*/ 1224916 w 2796541"/>
              <a:gd name="connsiteY1256" fmla="*/ 438150 h 2468880"/>
              <a:gd name="connsiteX1257" fmla="*/ 1234441 w 2796541"/>
              <a:gd name="connsiteY1257" fmla="*/ 2212658 h 2468880"/>
              <a:gd name="connsiteX1258" fmla="*/ 1224916 w 2796541"/>
              <a:gd name="connsiteY1258" fmla="*/ 2218373 h 2468880"/>
              <a:gd name="connsiteX1259" fmla="*/ 1224916 w 2796541"/>
              <a:gd name="connsiteY1259" fmla="*/ 2207895 h 2468880"/>
              <a:gd name="connsiteX1260" fmla="*/ 1239202 w 2796541"/>
              <a:gd name="connsiteY1260" fmla="*/ 2086927 h 2468880"/>
              <a:gd name="connsiteX1261" fmla="*/ 1222057 w 2796541"/>
              <a:gd name="connsiteY1261" fmla="*/ 2096452 h 2468880"/>
              <a:gd name="connsiteX1262" fmla="*/ 1222057 w 2796541"/>
              <a:gd name="connsiteY1262" fmla="*/ 2077402 h 2468880"/>
              <a:gd name="connsiteX1263" fmla="*/ 1241108 w 2796541"/>
              <a:gd name="connsiteY1263" fmla="*/ 570548 h 2468880"/>
              <a:gd name="connsiteX1264" fmla="*/ 1221105 w 2796541"/>
              <a:gd name="connsiteY1264" fmla="*/ 581978 h 2468880"/>
              <a:gd name="connsiteX1265" fmla="*/ 1221105 w 2796541"/>
              <a:gd name="connsiteY1265" fmla="*/ 559118 h 2468880"/>
              <a:gd name="connsiteX1266" fmla="*/ 1245870 w 2796541"/>
              <a:gd name="connsiteY1266" fmla="*/ 1960245 h 2468880"/>
              <a:gd name="connsiteX1267" fmla="*/ 1219200 w 2796541"/>
              <a:gd name="connsiteY1267" fmla="*/ 1975485 h 2468880"/>
              <a:gd name="connsiteX1268" fmla="*/ 1219200 w 2796541"/>
              <a:gd name="connsiteY1268" fmla="*/ 1945005 h 2468880"/>
              <a:gd name="connsiteX1269" fmla="*/ 1245871 w 2796541"/>
              <a:gd name="connsiteY1269" fmla="*/ 697229 h 2468880"/>
              <a:gd name="connsiteX1270" fmla="*/ 1219201 w 2796541"/>
              <a:gd name="connsiteY1270" fmla="*/ 713422 h 2468880"/>
              <a:gd name="connsiteX1271" fmla="*/ 1219201 w 2796541"/>
              <a:gd name="connsiteY1271" fmla="*/ 681037 h 2468880"/>
              <a:gd name="connsiteX1272" fmla="*/ 1250632 w 2796541"/>
              <a:gd name="connsiteY1272" fmla="*/ 1834515 h 2468880"/>
              <a:gd name="connsiteX1273" fmla="*/ 1216342 w 2796541"/>
              <a:gd name="connsiteY1273" fmla="*/ 1854518 h 2468880"/>
              <a:gd name="connsiteX1274" fmla="*/ 1216342 w 2796541"/>
              <a:gd name="connsiteY1274" fmla="*/ 1813560 h 2468880"/>
              <a:gd name="connsiteX1275" fmla="*/ 1250633 w 2796541"/>
              <a:gd name="connsiteY1275" fmla="*/ 822961 h 2468880"/>
              <a:gd name="connsiteX1276" fmla="*/ 1216343 w 2796541"/>
              <a:gd name="connsiteY1276" fmla="*/ 842963 h 2468880"/>
              <a:gd name="connsiteX1277" fmla="*/ 1216343 w 2796541"/>
              <a:gd name="connsiteY1277" fmla="*/ 803911 h 2468880"/>
              <a:gd name="connsiteX1278" fmla="*/ 1254443 w 2796541"/>
              <a:gd name="connsiteY1278" fmla="*/ 949643 h 2468880"/>
              <a:gd name="connsiteX1279" fmla="*/ 1214438 w 2796541"/>
              <a:gd name="connsiteY1279" fmla="*/ 972503 h 2468880"/>
              <a:gd name="connsiteX1280" fmla="*/ 1214438 w 2796541"/>
              <a:gd name="connsiteY1280" fmla="*/ 926783 h 2468880"/>
              <a:gd name="connsiteX1281" fmla="*/ 1256347 w 2796541"/>
              <a:gd name="connsiteY1281" fmla="*/ 1707832 h 2468880"/>
              <a:gd name="connsiteX1282" fmla="*/ 1213485 w 2796541"/>
              <a:gd name="connsiteY1282" fmla="*/ 1732597 h 2468880"/>
              <a:gd name="connsiteX1283" fmla="*/ 1213485 w 2796541"/>
              <a:gd name="connsiteY1283" fmla="*/ 1683067 h 2468880"/>
              <a:gd name="connsiteX1284" fmla="*/ 1258253 w 2796541"/>
              <a:gd name="connsiteY1284" fmla="*/ 1076324 h 2468880"/>
              <a:gd name="connsiteX1285" fmla="*/ 1212533 w 2796541"/>
              <a:gd name="connsiteY1285" fmla="*/ 1102042 h 2468880"/>
              <a:gd name="connsiteX1286" fmla="*/ 1212533 w 2796541"/>
              <a:gd name="connsiteY1286" fmla="*/ 1049654 h 2468880"/>
              <a:gd name="connsiteX1287" fmla="*/ 1260158 w 2796541"/>
              <a:gd name="connsiteY1287" fmla="*/ 1581150 h 2468880"/>
              <a:gd name="connsiteX1288" fmla="*/ 1211580 w 2796541"/>
              <a:gd name="connsiteY1288" fmla="*/ 1609725 h 2468880"/>
              <a:gd name="connsiteX1289" fmla="*/ 1211580 w 2796541"/>
              <a:gd name="connsiteY1289" fmla="*/ 1553528 h 2468880"/>
              <a:gd name="connsiteX1290" fmla="*/ 1260158 w 2796541"/>
              <a:gd name="connsiteY1290" fmla="*/ 1202056 h 2468880"/>
              <a:gd name="connsiteX1291" fmla="*/ 1211580 w 2796541"/>
              <a:gd name="connsiteY1291" fmla="*/ 1230631 h 2468880"/>
              <a:gd name="connsiteX1292" fmla="*/ 1211580 w 2796541"/>
              <a:gd name="connsiteY1292" fmla="*/ 1174433 h 2468880"/>
              <a:gd name="connsiteX1293" fmla="*/ 1262063 w 2796541"/>
              <a:gd name="connsiteY1293" fmla="*/ 1328737 h 2468880"/>
              <a:gd name="connsiteX1294" fmla="*/ 1210628 w 2796541"/>
              <a:gd name="connsiteY1294" fmla="*/ 1358265 h 2468880"/>
              <a:gd name="connsiteX1295" fmla="*/ 1210628 w 2796541"/>
              <a:gd name="connsiteY1295" fmla="*/ 1299210 h 2468880"/>
              <a:gd name="connsiteX1296" fmla="*/ 1263016 w 2796541"/>
              <a:gd name="connsiteY1296" fmla="*/ 1455421 h 2468880"/>
              <a:gd name="connsiteX1297" fmla="*/ 1210628 w 2796541"/>
              <a:gd name="connsiteY1297" fmla="*/ 1484949 h 2468880"/>
              <a:gd name="connsiteX1298" fmla="*/ 1210628 w 2796541"/>
              <a:gd name="connsiteY1298" fmla="*/ 1424941 h 2468880"/>
              <a:gd name="connsiteX1299" fmla="*/ 1264920 w 2796541"/>
              <a:gd name="connsiteY1299" fmla="*/ 254318 h 2468880"/>
              <a:gd name="connsiteX1300" fmla="*/ 1264920 w 2796541"/>
              <a:gd name="connsiteY1300" fmla="*/ 255271 h 2468880"/>
              <a:gd name="connsiteX1301" fmla="*/ 1263967 w 2796541"/>
              <a:gd name="connsiteY1301" fmla="*/ 255271 h 2468880"/>
              <a:gd name="connsiteX1302" fmla="*/ 1265872 w 2796541"/>
              <a:gd name="connsiteY1302" fmla="*/ 2273617 h 2468880"/>
              <a:gd name="connsiteX1303" fmla="*/ 1265872 w 2796541"/>
              <a:gd name="connsiteY1303" fmla="*/ 2278380 h 2468880"/>
              <a:gd name="connsiteX1304" fmla="*/ 1262062 w 2796541"/>
              <a:gd name="connsiteY1304" fmla="*/ 2276474 h 2468880"/>
              <a:gd name="connsiteX1305" fmla="*/ 1266825 w 2796541"/>
              <a:gd name="connsiteY1305" fmla="*/ 377191 h 2468880"/>
              <a:gd name="connsiteX1306" fmla="*/ 1266825 w 2796541"/>
              <a:gd name="connsiteY1306" fmla="*/ 384811 h 2468880"/>
              <a:gd name="connsiteX1307" fmla="*/ 1260158 w 2796541"/>
              <a:gd name="connsiteY1307" fmla="*/ 381001 h 2468880"/>
              <a:gd name="connsiteX1308" fmla="*/ 1268730 w 2796541"/>
              <a:gd name="connsiteY1308" fmla="*/ 2142172 h 2468880"/>
              <a:gd name="connsiteX1309" fmla="*/ 1268730 w 2796541"/>
              <a:gd name="connsiteY1309" fmla="*/ 2157412 h 2468880"/>
              <a:gd name="connsiteX1310" fmla="*/ 1256347 w 2796541"/>
              <a:gd name="connsiteY1310" fmla="*/ 2149792 h 2468880"/>
              <a:gd name="connsiteX1311" fmla="*/ 1269683 w 2796541"/>
              <a:gd name="connsiteY1311" fmla="*/ 499110 h 2468880"/>
              <a:gd name="connsiteX1312" fmla="*/ 1269683 w 2796541"/>
              <a:gd name="connsiteY1312" fmla="*/ 516255 h 2468880"/>
              <a:gd name="connsiteX1313" fmla="*/ 1254443 w 2796541"/>
              <a:gd name="connsiteY1313" fmla="*/ 507683 h 2468880"/>
              <a:gd name="connsiteX1314" fmla="*/ 1270635 w 2796541"/>
              <a:gd name="connsiteY1314" fmla="*/ 2011681 h 2468880"/>
              <a:gd name="connsiteX1315" fmla="*/ 1270635 w 2796541"/>
              <a:gd name="connsiteY1315" fmla="*/ 2035494 h 2468880"/>
              <a:gd name="connsiteX1316" fmla="*/ 1250633 w 2796541"/>
              <a:gd name="connsiteY1316" fmla="*/ 2023111 h 2468880"/>
              <a:gd name="connsiteX1317" fmla="*/ 1272541 w 2796541"/>
              <a:gd name="connsiteY1317" fmla="*/ 621029 h 2468880"/>
              <a:gd name="connsiteX1318" fmla="*/ 1272541 w 2796541"/>
              <a:gd name="connsiteY1318" fmla="*/ 646747 h 2468880"/>
              <a:gd name="connsiteX1319" fmla="*/ 1248728 w 2796541"/>
              <a:gd name="connsiteY1319" fmla="*/ 633412 h 2468880"/>
              <a:gd name="connsiteX1320" fmla="*/ 1274446 w 2796541"/>
              <a:gd name="connsiteY1320" fmla="*/ 742950 h 2468880"/>
              <a:gd name="connsiteX1321" fmla="*/ 1274446 w 2796541"/>
              <a:gd name="connsiteY1321" fmla="*/ 778192 h 2468880"/>
              <a:gd name="connsiteX1322" fmla="*/ 1243966 w 2796541"/>
              <a:gd name="connsiteY1322" fmla="*/ 760095 h 2468880"/>
              <a:gd name="connsiteX1323" fmla="*/ 1274446 w 2796541"/>
              <a:gd name="connsiteY1323" fmla="*/ 1880236 h 2468880"/>
              <a:gd name="connsiteX1324" fmla="*/ 1274446 w 2796541"/>
              <a:gd name="connsiteY1324" fmla="*/ 1914526 h 2468880"/>
              <a:gd name="connsiteX1325" fmla="*/ 1244918 w 2796541"/>
              <a:gd name="connsiteY1325" fmla="*/ 1897381 h 2468880"/>
              <a:gd name="connsiteX1326" fmla="*/ 1276350 w 2796541"/>
              <a:gd name="connsiteY1326" fmla="*/ 865822 h 2468880"/>
              <a:gd name="connsiteX1327" fmla="*/ 1276350 w 2796541"/>
              <a:gd name="connsiteY1327" fmla="*/ 906779 h 2468880"/>
              <a:gd name="connsiteX1328" fmla="*/ 1241108 w 2796541"/>
              <a:gd name="connsiteY1328" fmla="*/ 886777 h 2468880"/>
              <a:gd name="connsiteX1329" fmla="*/ 1277302 w 2796541"/>
              <a:gd name="connsiteY1329" fmla="*/ 1748790 h 2468880"/>
              <a:gd name="connsiteX1330" fmla="*/ 1277302 w 2796541"/>
              <a:gd name="connsiteY1330" fmla="*/ 1792605 h 2468880"/>
              <a:gd name="connsiteX1331" fmla="*/ 1239202 w 2796541"/>
              <a:gd name="connsiteY1331" fmla="*/ 1770698 h 2468880"/>
              <a:gd name="connsiteX1332" fmla="*/ 1278256 w 2796541"/>
              <a:gd name="connsiteY1332" fmla="*/ 988695 h 2468880"/>
              <a:gd name="connsiteX1333" fmla="*/ 1278256 w 2796541"/>
              <a:gd name="connsiteY1333" fmla="*/ 1037273 h 2468880"/>
              <a:gd name="connsiteX1334" fmla="*/ 1236346 w 2796541"/>
              <a:gd name="connsiteY1334" fmla="*/ 1012508 h 2468880"/>
              <a:gd name="connsiteX1335" fmla="*/ 1279207 w 2796541"/>
              <a:gd name="connsiteY1335" fmla="*/ 1618297 h 2468880"/>
              <a:gd name="connsiteX1336" fmla="*/ 1279207 w 2796541"/>
              <a:gd name="connsiteY1336" fmla="*/ 1670685 h 2468880"/>
              <a:gd name="connsiteX1337" fmla="*/ 1233487 w 2796541"/>
              <a:gd name="connsiteY1337" fmla="*/ 1644967 h 2468880"/>
              <a:gd name="connsiteX1338" fmla="*/ 1279208 w 2796541"/>
              <a:gd name="connsiteY1338" fmla="*/ 1112520 h 2468880"/>
              <a:gd name="connsiteX1339" fmla="*/ 1279208 w 2796541"/>
              <a:gd name="connsiteY1339" fmla="*/ 1165860 h 2468880"/>
              <a:gd name="connsiteX1340" fmla="*/ 1233488 w 2796541"/>
              <a:gd name="connsiteY1340" fmla="*/ 1139190 h 2468880"/>
              <a:gd name="connsiteX1341" fmla="*/ 1281112 w 2796541"/>
              <a:gd name="connsiteY1341" fmla="*/ 1489710 h 2468880"/>
              <a:gd name="connsiteX1342" fmla="*/ 1281112 w 2796541"/>
              <a:gd name="connsiteY1342" fmla="*/ 1546860 h 2468880"/>
              <a:gd name="connsiteX1343" fmla="*/ 1231582 w 2796541"/>
              <a:gd name="connsiteY1343" fmla="*/ 1518285 h 2468880"/>
              <a:gd name="connsiteX1344" fmla="*/ 1281113 w 2796541"/>
              <a:gd name="connsiteY1344" fmla="*/ 1362074 h 2468880"/>
              <a:gd name="connsiteX1345" fmla="*/ 1281113 w 2796541"/>
              <a:gd name="connsiteY1345" fmla="*/ 1421129 h 2468880"/>
              <a:gd name="connsiteX1346" fmla="*/ 1230630 w 2796541"/>
              <a:gd name="connsiteY1346" fmla="*/ 1391602 h 2468880"/>
              <a:gd name="connsiteX1347" fmla="*/ 1281113 w 2796541"/>
              <a:gd name="connsiteY1347" fmla="*/ 1237297 h 2468880"/>
              <a:gd name="connsiteX1348" fmla="*/ 1281113 w 2796541"/>
              <a:gd name="connsiteY1348" fmla="*/ 1294447 h 2468880"/>
              <a:gd name="connsiteX1349" fmla="*/ 1231583 w 2796541"/>
              <a:gd name="connsiteY1349" fmla="*/ 1265872 h 2468880"/>
              <a:gd name="connsiteX1350" fmla="*/ 1339215 w 2796541"/>
              <a:gd name="connsiteY1350" fmla="*/ 2276474 h 2468880"/>
              <a:gd name="connsiteX1351" fmla="*/ 1336357 w 2796541"/>
              <a:gd name="connsiteY1351" fmla="*/ 2278379 h 2468880"/>
              <a:gd name="connsiteX1352" fmla="*/ 1336357 w 2796541"/>
              <a:gd name="connsiteY1352" fmla="*/ 2274569 h 2468880"/>
              <a:gd name="connsiteX1353" fmla="*/ 1340168 w 2796541"/>
              <a:gd name="connsiteY1353" fmla="*/ 381000 h 2468880"/>
              <a:gd name="connsiteX1354" fmla="*/ 1336358 w 2796541"/>
              <a:gd name="connsiteY1354" fmla="*/ 383858 h 2468880"/>
              <a:gd name="connsiteX1355" fmla="*/ 1336358 w 2796541"/>
              <a:gd name="connsiteY1355" fmla="*/ 379095 h 2468880"/>
              <a:gd name="connsiteX1356" fmla="*/ 1344931 w 2796541"/>
              <a:gd name="connsiteY1356" fmla="*/ 2149793 h 2468880"/>
              <a:gd name="connsiteX1357" fmla="*/ 1333501 w 2796541"/>
              <a:gd name="connsiteY1357" fmla="*/ 2156460 h 2468880"/>
              <a:gd name="connsiteX1358" fmla="*/ 1333501 w 2796541"/>
              <a:gd name="connsiteY1358" fmla="*/ 2143125 h 2468880"/>
              <a:gd name="connsiteX1359" fmla="*/ 1345884 w 2796541"/>
              <a:gd name="connsiteY1359" fmla="*/ 507682 h 2468880"/>
              <a:gd name="connsiteX1360" fmla="*/ 1333501 w 2796541"/>
              <a:gd name="connsiteY1360" fmla="*/ 515302 h 2468880"/>
              <a:gd name="connsiteX1361" fmla="*/ 1333501 w 2796541"/>
              <a:gd name="connsiteY1361" fmla="*/ 500062 h 2468880"/>
              <a:gd name="connsiteX1362" fmla="*/ 1349692 w 2796541"/>
              <a:gd name="connsiteY1362" fmla="*/ 2023110 h 2468880"/>
              <a:gd name="connsiteX1363" fmla="*/ 1331595 w 2796541"/>
              <a:gd name="connsiteY1363" fmla="*/ 2033587 h 2468880"/>
              <a:gd name="connsiteX1364" fmla="*/ 1331595 w 2796541"/>
              <a:gd name="connsiteY1364" fmla="*/ 2013585 h 2468880"/>
              <a:gd name="connsiteX1365" fmla="*/ 1350646 w 2796541"/>
              <a:gd name="connsiteY1365" fmla="*/ 633413 h 2468880"/>
              <a:gd name="connsiteX1366" fmla="*/ 1330643 w 2796541"/>
              <a:gd name="connsiteY1366" fmla="*/ 645796 h 2468880"/>
              <a:gd name="connsiteX1367" fmla="*/ 1330643 w 2796541"/>
              <a:gd name="connsiteY1367" fmla="*/ 621983 h 2468880"/>
              <a:gd name="connsiteX1368" fmla="*/ 1355408 w 2796541"/>
              <a:gd name="connsiteY1368" fmla="*/ 760094 h 2468880"/>
              <a:gd name="connsiteX1369" fmla="*/ 1327785 w 2796541"/>
              <a:gd name="connsiteY1369" fmla="*/ 776287 h 2468880"/>
              <a:gd name="connsiteX1370" fmla="*/ 1327785 w 2796541"/>
              <a:gd name="connsiteY1370" fmla="*/ 743902 h 2468880"/>
              <a:gd name="connsiteX1371" fmla="*/ 1356360 w 2796541"/>
              <a:gd name="connsiteY1371" fmla="*/ 1897381 h 2468880"/>
              <a:gd name="connsiteX1372" fmla="*/ 1327785 w 2796541"/>
              <a:gd name="connsiteY1372" fmla="*/ 1913573 h 2468880"/>
              <a:gd name="connsiteX1373" fmla="*/ 1327785 w 2796541"/>
              <a:gd name="connsiteY1373" fmla="*/ 1881188 h 2468880"/>
              <a:gd name="connsiteX1374" fmla="*/ 1359218 w 2796541"/>
              <a:gd name="connsiteY1374" fmla="*/ 886777 h 2468880"/>
              <a:gd name="connsiteX1375" fmla="*/ 1326833 w 2796541"/>
              <a:gd name="connsiteY1375" fmla="*/ 904875 h 2468880"/>
              <a:gd name="connsiteX1376" fmla="*/ 1326833 w 2796541"/>
              <a:gd name="connsiteY1376" fmla="*/ 867727 h 2468880"/>
              <a:gd name="connsiteX1377" fmla="*/ 1361121 w 2796541"/>
              <a:gd name="connsiteY1377" fmla="*/ 1770697 h 2468880"/>
              <a:gd name="connsiteX1378" fmla="*/ 1325879 w 2796541"/>
              <a:gd name="connsiteY1378" fmla="*/ 1791652 h 2468880"/>
              <a:gd name="connsiteX1379" fmla="*/ 1325879 w 2796541"/>
              <a:gd name="connsiteY1379" fmla="*/ 1750694 h 2468880"/>
              <a:gd name="connsiteX1380" fmla="*/ 1363029 w 2796541"/>
              <a:gd name="connsiteY1380" fmla="*/ 1012507 h 2468880"/>
              <a:gd name="connsiteX1381" fmla="*/ 1323976 w 2796541"/>
              <a:gd name="connsiteY1381" fmla="*/ 1035367 h 2468880"/>
              <a:gd name="connsiteX1382" fmla="*/ 1323976 w 2796541"/>
              <a:gd name="connsiteY1382" fmla="*/ 990600 h 2468880"/>
              <a:gd name="connsiteX1383" fmla="*/ 1365886 w 2796541"/>
              <a:gd name="connsiteY1383" fmla="*/ 1644968 h 2468880"/>
              <a:gd name="connsiteX1384" fmla="*/ 1323023 w 2796541"/>
              <a:gd name="connsiteY1384" fmla="*/ 1669733 h 2468880"/>
              <a:gd name="connsiteX1385" fmla="*/ 1323023 w 2796541"/>
              <a:gd name="connsiteY1385" fmla="*/ 1619250 h 2468880"/>
              <a:gd name="connsiteX1386" fmla="*/ 1365886 w 2796541"/>
              <a:gd name="connsiteY1386" fmla="*/ 1139191 h 2468880"/>
              <a:gd name="connsiteX1387" fmla="*/ 1323023 w 2796541"/>
              <a:gd name="connsiteY1387" fmla="*/ 1163956 h 2468880"/>
              <a:gd name="connsiteX1388" fmla="*/ 1323023 w 2796541"/>
              <a:gd name="connsiteY1388" fmla="*/ 1114426 h 2468880"/>
              <a:gd name="connsiteX1389" fmla="*/ 1368743 w 2796541"/>
              <a:gd name="connsiteY1389" fmla="*/ 1518286 h 2468880"/>
              <a:gd name="connsiteX1390" fmla="*/ 1322071 w 2796541"/>
              <a:gd name="connsiteY1390" fmla="*/ 1544956 h 2468880"/>
              <a:gd name="connsiteX1391" fmla="*/ 1322071 w 2796541"/>
              <a:gd name="connsiteY1391" fmla="*/ 1491616 h 2468880"/>
              <a:gd name="connsiteX1392" fmla="*/ 1368743 w 2796541"/>
              <a:gd name="connsiteY1392" fmla="*/ 1265873 h 2468880"/>
              <a:gd name="connsiteX1393" fmla="*/ 1322071 w 2796541"/>
              <a:gd name="connsiteY1393" fmla="*/ 1292543 h 2468880"/>
              <a:gd name="connsiteX1394" fmla="*/ 1322071 w 2796541"/>
              <a:gd name="connsiteY1394" fmla="*/ 1238250 h 2468880"/>
              <a:gd name="connsiteX1395" fmla="*/ 1369696 w 2796541"/>
              <a:gd name="connsiteY1395" fmla="*/ 1391603 h 2468880"/>
              <a:gd name="connsiteX1396" fmla="*/ 1321118 w 2796541"/>
              <a:gd name="connsiteY1396" fmla="*/ 1420178 h 2468880"/>
              <a:gd name="connsiteX1397" fmla="*/ 1321118 w 2796541"/>
              <a:gd name="connsiteY1397" fmla="*/ 1363981 h 2468880"/>
              <a:gd name="connsiteX1398" fmla="*/ 1374457 w 2796541"/>
              <a:gd name="connsiteY1398" fmla="*/ 317183 h 2468880"/>
              <a:gd name="connsiteX1399" fmla="*/ 1374457 w 2796541"/>
              <a:gd name="connsiteY1399" fmla="*/ 318135 h 2468880"/>
              <a:gd name="connsiteX1400" fmla="*/ 1373504 w 2796541"/>
              <a:gd name="connsiteY1400" fmla="*/ 318135 h 2468880"/>
              <a:gd name="connsiteX1401" fmla="*/ 1376363 w 2796541"/>
              <a:gd name="connsiteY1401" fmla="*/ 440054 h 2468880"/>
              <a:gd name="connsiteX1402" fmla="*/ 1376363 w 2796541"/>
              <a:gd name="connsiteY1402" fmla="*/ 448627 h 2468880"/>
              <a:gd name="connsiteX1403" fmla="*/ 1369696 w 2796541"/>
              <a:gd name="connsiteY1403" fmla="*/ 444817 h 2468880"/>
              <a:gd name="connsiteX1404" fmla="*/ 1376363 w 2796541"/>
              <a:gd name="connsiteY1404" fmla="*/ 2208848 h 2468880"/>
              <a:gd name="connsiteX1405" fmla="*/ 1376363 w 2796541"/>
              <a:gd name="connsiteY1405" fmla="*/ 2217420 h 2468880"/>
              <a:gd name="connsiteX1406" fmla="*/ 1368743 w 2796541"/>
              <a:gd name="connsiteY1406" fmla="*/ 2212658 h 2468880"/>
              <a:gd name="connsiteX1407" fmla="*/ 1378267 w 2796541"/>
              <a:gd name="connsiteY1407" fmla="*/ 2078355 h 2468880"/>
              <a:gd name="connsiteX1408" fmla="*/ 1378267 w 2796541"/>
              <a:gd name="connsiteY1408" fmla="*/ 2094547 h 2468880"/>
              <a:gd name="connsiteX1409" fmla="*/ 1363979 w 2796541"/>
              <a:gd name="connsiteY1409" fmla="*/ 2086927 h 2468880"/>
              <a:gd name="connsiteX1410" fmla="*/ 1379220 w 2796541"/>
              <a:gd name="connsiteY1410" fmla="*/ 561023 h 2468880"/>
              <a:gd name="connsiteX1411" fmla="*/ 1379220 w 2796541"/>
              <a:gd name="connsiteY1411" fmla="*/ 580073 h 2468880"/>
              <a:gd name="connsiteX1412" fmla="*/ 1363028 w 2796541"/>
              <a:gd name="connsiteY1412" fmla="*/ 570548 h 2468880"/>
              <a:gd name="connsiteX1413" fmla="*/ 1381125 w 2796541"/>
              <a:gd name="connsiteY1413" fmla="*/ 1946910 h 2468880"/>
              <a:gd name="connsiteX1414" fmla="*/ 1381125 w 2796541"/>
              <a:gd name="connsiteY1414" fmla="*/ 1973580 h 2468880"/>
              <a:gd name="connsiteX1415" fmla="*/ 1358265 w 2796541"/>
              <a:gd name="connsiteY1415" fmla="*/ 1960245 h 2468880"/>
              <a:gd name="connsiteX1416" fmla="*/ 1381126 w 2796541"/>
              <a:gd name="connsiteY1416" fmla="*/ 683895 h 2468880"/>
              <a:gd name="connsiteX1417" fmla="*/ 1381126 w 2796541"/>
              <a:gd name="connsiteY1417" fmla="*/ 709613 h 2468880"/>
              <a:gd name="connsiteX1418" fmla="*/ 1359218 w 2796541"/>
              <a:gd name="connsiteY1418" fmla="*/ 697230 h 2468880"/>
              <a:gd name="connsiteX1419" fmla="*/ 1383030 w 2796541"/>
              <a:gd name="connsiteY1419" fmla="*/ 806768 h 2468880"/>
              <a:gd name="connsiteX1420" fmla="*/ 1383030 w 2796541"/>
              <a:gd name="connsiteY1420" fmla="*/ 840106 h 2468880"/>
              <a:gd name="connsiteX1421" fmla="*/ 1354455 w 2796541"/>
              <a:gd name="connsiteY1421" fmla="*/ 822961 h 2468880"/>
              <a:gd name="connsiteX1422" fmla="*/ 1383982 w 2796541"/>
              <a:gd name="connsiteY1422" fmla="*/ 1816417 h 2468880"/>
              <a:gd name="connsiteX1423" fmla="*/ 1383982 w 2796541"/>
              <a:gd name="connsiteY1423" fmla="*/ 1851659 h 2468880"/>
              <a:gd name="connsiteX1424" fmla="*/ 1353502 w 2796541"/>
              <a:gd name="connsiteY1424" fmla="*/ 1834514 h 2468880"/>
              <a:gd name="connsiteX1425" fmla="*/ 1384936 w 2796541"/>
              <a:gd name="connsiteY1425" fmla="*/ 930592 h 2468880"/>
              <a:gd name="connsiteX1426" fmla="*/ 1384936 w 2796541"/>
              <a:gd name="connsiteY1426" fmla="*/ 969644 h 2468880"/>
              <a:gd name="connsiteX1427" fmla="*/ 1351598 w 2796541"/>
              <a:gd name="connsiteY1427" fmla="*/ 949642 h 2468880"/>
              <a:gd name="connsiteX1428" fmla="*/ 1386839 w 2796541"/>
              <a:gd name="connsiteY1428" fmla="*/ 1684972 h 2468880"/>
              <a:gd name="connsiteX1429" fmla="*/ 1386839 w 2796541"/>
              <a:gd name="connsiteY1429" fmla="*/ 1730692 h 2468880"/>
              <a:gd name="connsiteX1430" fmla="*/ 1346834 w 2796541"/>
              <a:gd name="connsiteY1430" fmla="*/ 1707832 h 2468880"/>
              <a:gd name="connsiteX1431" fmla="*/ 1386840 w 2796541"/>
              <a:gd name="connsiteY1431" fmla="*/ 1053465 h 2468880"/>
              <a:gd name="connsiteX1432" fmla="*/ 1386840 w 2796541"/>
              <a:gd name="connsiteY1432" fmla="*/ 1099185 h 2468880"/>
              <a:gd name="connsiteX1433" fmla="*/ 1346835 w 2796541"/>
              <a:gd name="connsiteY1433" fmla="*/ 1076325 h 2468880"/>
              <a:gd name="connsiteX1434" fmla="*/ 1387793 w 2796541"/>
              <a:gd name="connsiteY1434" fmla="*/ 1177291 h 2468880"/>
              <a:gd name="connsiteX1435" fmla="*/ 1387793 w 2796541"/>
              <a:gd name="connsiteY1435" fmla="*/ 1227774 h 2468880"/>
              <a:gd name="connsiteX1436" fmla="*/ 1344930 w 2796541"/>
              <a:gd name="connsiteY1436" fmla="*/ 1202056 h 2468880"/>
              <a:gd name="connsiteX1437" fmla="*/ 1388744 w 2796541"/>
              <a:gd name="connsiteY1437" fmla="*/ 1556385 h 2468880"/>
              <a:gd name="connsiteX1438" fmla="*/ 1388744 w 2796541"/>
              <a:gd name="connsiteY1438" fmla="*/ 1606868 h 2468880"/>
              <a:gd name="connsiteX1439" fmla="*/ 1343977 w 2796541"/>
              <a:gd name="connsiteY1439" fmla="*/ 1581150 h 2468880"/>
              <a:gd name="connsiteX1440" fmla="*/ 1389698 w 2796541"/>
              <a:gd name="connsiteY1440" fmla="*/ 1302067 h 2468880"/>
              <a:gd name="connsiteX1441" fmla="*/ 1389698 w 2796541"/>
              <a:gd name="connsiteY1441" fmla="*/ 1355407 h 2468880"/>
              <a:gd name="connsiteX1442" fmla="*/ 1343026 w 2796541"/>
              <a:gd name="connsiteY1442" fmla="*/ 1328737 h 2468880"/>
              <a:gd name="connsiteX1443" fmla="*/ 1389698 w 2796541"/>
              <a:gd name="connsiteY1443" fmla="*/ 1427798 h 2468880"/>
              <a:gd name="connsiteX1444" fmla="*/ 1389698 w 2796541"/>
              <a:gd name="connsiteY1444" fmla="*/ 1482090 h 2468880"/>
              <a:gd name="connsiteX1445" fmla="*/ 1343026 w 2796541"/>
              <a:gd name="connsiteY1445" fmla="*/ 1455420 h 2468880"/>
              <a:gd name="connsiteX1446" fmla="*/ 1449706 w 2796541"/>
              <a:gd name="connsiteY1446" fmla="*/ 444817 h 2468880"/>
              <a:gd name="connsiteX1447" fmla="*/ 1444943 w 2796541"/>
              <a:gd name="connsiteY1447" fmla="*/ 446723 h 2468880"/>
              <a:gd name="connsiteX1448" fmla="*/ 1444943 w 2796541"/>
              <a:gd name="connsiteY1448" fmla="*/ 441960 h 2468880"/>
              <a:gd name="connsiteX1449" fmla="*/ 1450658 w 2796541"/>
              <a:gd name="connsiteY1449" fmla="*/ 2212658 h 2468880"/>
              <a:gd name="connsiteX1450" fmla="*/ 1444943 w 2796541"/>
              <a:gd name="connsiteY1450" fmla="*/ 2216468 h 2468880"/>
              <a:gd name="connsiteX1451" fmla="*/ 1444943 w 2796541"/>
              <a:gd name="connsiteY1451" fmla="*/ 2209800 h 2468880"/>
              <a:gd name="connsiteX1452" fmla="*/ 1454468 w 2796541"/>
              <a:gd name="connsiteY1452" fmla="*/ 2086928 h 2468880"/>
              <a:gd name="connsiteX1453" fmla="*/ 1443038 w 2796541"/>
              <a:gd name="connsiteY1453" fmla="*/ 2093596 h 2468880"/>
              <a:gd name="connsiteX1454" fmla="*/ 1443038 w 2796541"/>
              <a:gd name="connsiteY1454" fmla="*/ 2079308 h 2468880"/>
              <a:gd name="connsiteX1455" fmla="*/ 1455420 w 2796541"/>
              <a:gd name="connsiteY1455" fmla="*/ 570548 h 2468880"/>
              <a:gd name="connsiteX1456" fmla="*/ 1442085 w 2796541"/>
              <a:gd name="connsiteY1456" fmla="*/ 578168 h 2468880"/>
              <a:gd name="connsiteX1457" fmla="*/ 1442085 w 2796541"/>
              <a:gd name="connsiteY1457" fmla="*/ 562928 h 2468880"/>
              <a:gd name="connsiteX1458" fmla="*/ 1459230 w 2796541"/>
              <a:gd name="connsiteY1458" fmla="*/ 697231 h 2468880"/>
              <a:gd name="connsiteX1459" fmla="*/ 1440180 w 2796541"/>
              <a:gd name="connsiteY1459" fmla="*/ 708661 h 2468880"/>
              <a:gd name="connsiteX1460" fmla="*/ 1440180 w 2796541"/>
              <a:gd name="connsiteY1460" fmla="*/ 685801 h 2468880"/>
              <a:gd name="connsiteX1461" fmla="*/ 1460182 w 2796541"/>
              <a:gd name="connsiteY1461" fmla="*/ 1960245 h 2468880"/>
              <a:gd name="connsiteX1462" fmla="*/ 1440179 w 2796541"/>
              <a:gd name="connsiteY1462" fmla="*/ 1972627 h 2468880"/>
              <a:gd name="connsiteX1463" fmla="*/ 1440179 w 2796541"/>
              <a:gd name="connsiteY1463" fmla="*/ 1947862 h 2468880"/>
              <a:gd name="connsiteX1464" fmla="*/ 1463993 w 2796541"/>
              <a:gd name="connsiteY1464" fmla="*/ 822961 h 2468880"/>
              <a:gd name="connsiteX1465" fmla="*/ 1438276 w 2796541"/>
              <a:gd name="connsiteY1465" fmla="*/ 838200 h 2468880"/>
              <a:gd name="connsiteX1466" fmla="*/ 1438276 w 2796541"/>
              <a:gd name="connsiteY1466" fmla="*/ 808673 h 2468880"/>
              <a:gd name="connsiteX1467" fmla="*/ 1465898 w 2796541"/>
              <a:gd name="connsiteY1467" fmla="*/ 1834515 h 2468880"/>
              <a:gd name="connsiteX1468" fmla="*/ 1437323 w 2796541"/>
              <a:gd name="connsiteY1468" fmla="*/ 1850708 h 2468880"/>
              <a:gd name="connsiteX1469" fmla="*/ 1437323 w 2796541"/>
              <a:gd name="connsiteY1469" fmla="*/ 1817370 h 2468880"/>
              <a:gd name="connsiteX1470" fmla="*/ 1466851 w 2796541"/>
              <a:gd name="connsiteY1470" fmla="*/ 949643 h 2468880"/>
              <a:gd name="connsiteX1471" fmla="*/ 1436371 w 2796541"/>
              <a:gd name="connsiteY1471" fmla="*/ 967740 h 2468880"/>
              <a:gd name="connsiteX1472" fmla="*/ 1436371 w 2796541"/>
              <a:gd name="connsiteY1472" fmla="*/ 931545 h 2468880"/>
              <a:gd name="connsiteX1473" fmla="*/ 1471612 w 2796541"/>
              <a:gd name="connsiteY1473" fmla="*/ 1707832 h 2468880"/>
              <a:gd name="connsiteX1474" fmla="*/ 1434465 w 2796541"/>
              <a:gd name="connsiteY1474" fmla="*/ 1728787 h 2468880"/>
              <a:gd name="connsiteX1475" fmla="*/ 1434465 w 2796541"/>
              <a:gd name="connsiteY1475" fmla="*/ 1685924 h 2468880"/>
              <a:gd name="connsiteX1476" fmla="*/ 1471613 w 2796541"/>
              <a:gd name="connsiteY1476" fmla="*/ 1076325 h 2468880"/>
              <a:gd name="connsiteX1477" fmla="*/ 1434466 w 2796541"/>
              <a:gd name="connsiteY1477" fmla="*/ 1097280 h 2468880"/>
              <a:gd name="connsiteX1478" fmla="*/ 1434466 w 2796541"/>
              <a:gd name="connsiteY1478" fmla="*/ 1054417 h 2468880"/>
              <a:gd name="connsiteX1479" fmla="*/ 1473518 w 2796541"/>
              <a:gd name="connsiteY1479" fmla="*/ 1202055 h 2468880"/>
              <a:gd name="connsiteX1480" fmla="*/ 1433513 w 2796541"/>
              <a:gd name="connsiteY1480" fmla="*/ 1225868 h 2468880"/>
              <a:gd name="connsiteX1481" fmla="*/ 1433513 w 2796541"/>
              <a:gd name="connsiteY1481" fmla="*/ 1179195 h 2468880"/>
              <a:gd name="connsiteX1482" fmla="*/ 1474469 w 2796541"/>
              <a:gd name="connsiteY1482" fmla="*/ 1581150 h 2468880"/>
              <a:gd name="connsiteX1483" fmla="*/ 1432559 w 2796541"/>
              <a:gd name="connsiteY1483" fmla="*/ 1604962 h 2468880"/>
              <a:gd name="connsiteX1484" fmla="*/ 1432559 w 2796541"/>
              <a:gd name="connsiteY1484" fmla="*/ 1557337 h 2468880"/>
              <a:gd name="connsiteX1485" fmla="*/ 1476375 w 2796541"/>
              <a:gd name="connsiteY1485" fmla="*/ 1455419 h 2468880"/>
              <a:gd name="connsiteX1486" fmla="*/ 1431607 w 2796541"/>
              <a:gd name="connsiteY1486" fmla="*/ 1480185 h 2468880"/>
              <a:gd name="connsiteX1487" fmla="*/ 1431608 w 2796541"/>
              <a:gd name="connsiteY1487" fmla="*/ 1429702 h 2468880"/>
              <a:gd name="connsiteX1488" fmla="*/ 1476375 w 2796541"/>
              <a:gd name="connsiteY1488" fmla="*/ 1328737 h 2468880"/>
              <a:gd name="connsiteX1489" fmla="*/ 1431608 w 2796541"/>
              <a:gd name="connsiteY1489" fmla="*/ 1354455 h 2468880"/>
              <a:gd name="connsiteX1490" fmla="*/ 1431608 w 2796541"/>
              <a:gd name="connsiteY1490" fmla="*/ 1303020 h 2468880"/>
              <a:gd name="connsiteX1491" fmla="*/ 1483996 w 2796541"/>
              <a:gd name="connsiteY1491" fmla="*/ 380047 h 2468880"/>
              <a:gd name="connsiteX1492" fmla="*/ 1483996 w 2796541"/>
              <a:gd name="connsiteY1492" fmla="*/ 381952 h 2468880"/>
              <a:gd name="connsiteX1493" fmla="*/ 1482091 w 2796541"/>
              <a:gd name="connsiteY1493" fmla="*/ 381000 h 2468880"/>
              <a:gd name="connsiteX1494" fmla="*/ 1483996 w 2796541"/>
              <a:gd name="connsiteY1494" fmla="*/ 2275523 h 2468880"/>
              <a:gd name="connsiteX1495" fmla="*/ 1483996 w 2796541"/>
              <a:gd name="connsiteY1495" fmla="*/ 2277428 h 2468880"/>
              <a:gd name="connsiteX1496" fmla="*/ 1482091 w 2796541"/>
              <a:gd name="connsiteY1496" fmla="*/ 2276475 h 2468880"/>
              <a:gd name="connsiteX1497" fmla="*/ 1485899 w 2796541"/>
              <a:gd name="connsiteY1497" fmla="*/ 2145030 h 2468880"/>
              <a:gd name="connsiteX1498" fmla="*/ 1485899 w 2796541"/>
              <a:gd name="connsiteY1498" fmla="*/ 2154555 h 2468880"/>
              <a:gd name="connsiteX1499" fmla="*/ 1477327 w 2796541"/>
              <a:gd name="connsiteY1499" fmla="*/ 2149793 h 2468880"/>
              <a:gd name="connsiteX1500" fmla="*/ 1485900 w 2796541"/>
              <a:gd name="connsiteY1500" fmla="*/ 501967 h 2468880"/>
              <a:gd name="connsiteX1501" fmla="*/ 1485900 w 2796541"/>
              <a:gd name="connsiteY1501" fmla="*/ 512445 h 2468880"/>
              <a:gd name="connsiteX1502" fmla="*/ 1477328 w 2796541"/>
              <a:gd name="connsiteY1502" fmla="*/ 507682 h 2468880"/>
              <a:gd name="connsiteX1503" fmla="*/ 1487805 w 2796541"/>
              <a:gd name="connsiteY1503" fmla="*/ 2015490 h 2468880"/>
              <a:gd name="connsiteX1504" fmla="*/ 1487805 w 2796541"/>
              <a:gd name="connsiteY1504" fmla="*/ 2031682 h 2468880"/>
              <a:gd name="connsiteX1505" fmla="*/ 1473517 w 2796541"/>
              <a:gd name="connsiteY1505" fmla="*/ 2023110 h 2468880"/>
              <a:gd name="connsiteX1506" fmla="*/ 1488758 w 2796541"/>
              <a:gd name="connsiteY1506" fmla="*/ 624840 h 2468880"/>
              <a:gd name="connsiteX1507" fmla="*/ 1488758 w 2796541"/>
              <a:gd name="connsiteY1507" fmla="*/ 642938 h 2468880"/>
              <a:gd name="connsiteX1508" fmla="*/ 1472566 w 2796541"/>
              <a:gd name="connsiteY1508" fmla="*/ 633413 h 2468880"/>
              <a:gd name="connsiteX1509" fmla="*/ 1490663 w 2796541"/>
              <a:gd name="connsiteY1509" fmla="*/ 747713 h 2468880"/>
              <a:gd name="connsiteX1510" fmla="*/ 1490663 w 2796541"/>
              <a:gd name="connsiteY1510" fmla="*/ 773430 h 2468880"/>
              <a:gd name="connsiteX1511" fmla="*/ 1468755 w 2796541"/>
              <a:gd name="connsiteY1511" fmla="*/ 760095 h 2468880"/>
              <a:gd name="connsiteX1512" fmla="*/ 1491616 w 2796541"/>
              <a:gd name="connsiteY1512" fmla="*/ 1883093 h 2468880"/>
              <a:gd name="connsiteX1513" fmla="*/ 1491616 w 2796541"/>
              <a:gd name="connsiteY1513" fmla="*/ 1911668 h 2468880"/>
              <a:gd name="connsiteX1514" fmla="*/ 1466851 w 2796541"/>
              <a:gd name="connsiteY1514" fmla="*/ 1897381 h 2468880"/>
              <a:gd name="connsiteX1515" fmla="*/ 1492568 w 2796541"/>
              <a:gd name="connsiteY1515" fmla="*/ 870586 h 2468880"/>
              <a:gd name="connsiteX1516" fmla="*/ 1492568 w 2796541"/>
              <a:gd name="connsiteY1516" fmla="*/ 902018 h 2468880"/>
              <a:gd name="connsiteX1517" fmla="*/ 1464946 w 2796541"/>
              <a:gd name="connsiteY1517" fmla="*/ 886778 h 2468880"/>
              <a:gd name="connsiteX1518" fmla="*/ 1493520 w 2796541"/>
              <a:gd name="connsiteY1518" fmla="*/ 1752599 h 2468880"/>
              <a:gd name="connsiteX1519" fmla="*/ 1493520 w 2796541"/>
              <a:gd name="connsiteY1519" fmla="*/ 1788794 h 2468880"/>
              <a:gd name="connsiteX1520" fmla="*/ 1462087 w 2796541"/>
              <a:gd name="connsiteY1520" fmla="*/ 1770697 h 2468880"/>
              <a:gd name="connsiteX1521" fmla="*/ 1494473 w 2796541"/>
              <a:gd name="connsiteY1521" fmla="*/ 993457 h 2468880"/>
              <a:gd name="connsiteX1522" fmla="*/ 1494473 w 2796541"/>
              <a:gd name="connsiteY1522" fmla="*/ 1032510 h 2468880"/>
              <a:gd name="connsiteX1523" fmla="*/ 1460183 w 2796541"/>
              <a:gd name="connsiteY1523" fmla="*/ 1012507 h 2468880"/>
              <a:gd name="connsiteX1524" fmla="*/ 1495425 w 2796541"/>
              <a:gd name="connsiteY1524" fmla="*/ 1117283 h 2468880"/>
              <a:gd name="connsiteX1525" fmla="*/ 1495425 w 2796541"/>
              <a:gd name="connsiteY1525" fmla="*/ 1161098 h 2468880"/>
              <a:gd name="connsiteX1526" fmla="*/ 1458278 w 2796541"/>
              <a:gd name="connsiteY1526" fmla="*/ 1139191 h 2468880"/>
              <a:gd name="connsiteX1527" fmla="*/ 1496378 w 2796541"/>
              <a:gd name="connsiteY1527" fmla="*/ 1622107 h 2468880"/>
              <a:gd name="connsiteX1528" fmla="*/ 1496378 w 2796541"/>
              <a:gd name="connsiteY1528" fmla="*/ 1666874 h 2468880"/>
              <a:gd name="connsiteX1529" fmla="*/ 1457325 w 2796541"/>
              <a:gd name="connsiteY1529" fmla="*/ 1644967 h 2468880"/>
              <a:gd name="connsiteX1530" fmla="*/ 1497331 w 2796541"/>
              <a:gd name="connsiteY1530" fmla="*/ 1493520 h 2468880"/>
              <a:gd name="connsiteX1531" fmla="*/ 1497331 w 2796541"/>
              <a:gd name="connsiteY1531" fmla="*/ 1543050 h 2468880"/>
              <a:gd name="connsiteX1532" fmla="*/ 1455421 w 2796541"/>
              <a:gd name="connsiteY1532" fmla="*/ 1518285 h 2468880"/>
              <a:gd name="connsiteX1533" fmla="*/ 1497331 w 2796541"/>
              <a:gd name="connsiteY1533" fmla="*/ 1366838 h 2468880"/>
              <a:gd name="connsiteX1534" fmla="*/ 1497331 w 2796541"/>
              <a:gd name="connsiteY1534" fmla="*/ 1416368 h 2468880"/>
              <a:gd name="connsiteX1535" fmla="*/ 1454468 w 2796541"/>
              <a:gd name="connsiteY1535" fmla="*/ 1391603 h 2468880"/>
              <a:gd name="connsiteX1536" fmla="*/ 1497331 w 2796541"/>
              <a:gd name="connsiteY1536" fmla="*/ 1242061 h 2468880"/>
              <a:gd name="connsiteX1537" fmla="*/ 1497331 w 2796541"/>
              <a:gd name="connsiteY1537" fmla="*/ 1289686 h 2468880"/>
              <a:gd name="connsiteX1538" fmla="*/ 1455421 w 2796541"/>
              <a:gd name="connsiteY1538" fmla="*/ 1265874 h 2468880"/>
              <a:gd name="connsiteX1539" fmla="*/ 1556385 w 2796541"/>
              <a:gd name="connsiteY1539" fmla="*/ 2276475 h 2468880"/>
              <a:gd name="connsiteX1540" fmla="*/ 1555433 w 2796541"/>
              <a:gd name="connsiteY1540" fmla="*/ 2276475 h 2468880"/>
              <a:gd name="connsiteX1541" fmla="*/ 1555433 w 2796541"/>
              <a:gd name="connsiteY1541" fmla="*/ 2275523 h 2468880"/>
              <a:gd name="connsiteX1542" fmla="*/ 1561147 w 2796541"/>
              <a:gd name="connsiteY1542" fmla="*/ 2149792 h 2468880"/>
              <a:gd name="connsiteX1543" fmla="*/ 1553527 w 2796541"/>
              <a:gd name="connsiteY1543" fmla="*/ 2153602 h 2468880"/>
              <a:gd name="connsiteX1544" fmla="*/ 1553527 w 2796541"/>
              <a:gd name="connsiteY1544" fmla="*/ 2145982 h 2468880"/>
              <a:gd name="connsiteX1545" fmla="*/ 1561148 w 2796541"/>
              <a:gd name="connsiteY1545" fmla="*/ 507683 h 2468880"/>
              <a:gd name="connsiteX1546" fmla="*/ 1553528 w 2796541"/>
              <a:gd name="connsiteY1546" fmla="*/ 511493 h 2468880"/>
              <a:gd name="connsiteX1547" fmla="*/ 1553528 w 2796541"/>
              <a:gd name="connsiteY1547" fmla="*/ 503873 h 2468880"/>
              <a:gd name="connsiteX1548" fmla="*/ 1564957 w 2796541"/>
              <a:gd name="connsiteY1548" fmla="*/ 2023110 h 2468880"/>
              <a:gd name="connsiteX1549" fmla="*/ 1551622 w 2796541"/>
              <a:gd name="connsiteY1549" fmla="*/ 2031682 h 2468880"/>
              <a:gd name="connsiteX1550" fmla="*/ 1551622 w 2796541"/>
              <a:gd name="connsiteY1550" fmla="*/ 2015490 h 2468880"/>
              <a:gd name="connsiteX1551" fmla="*/ 1564958 w 2796541"/>
              <a:gd name="connsiteY1551" fmla="*/ 633413 h 2468880"/>
              <a:gd name="connsiteX1552" fmla="*/ 1551623 w 2796541"/>
              <a:gd name="connsiteY1552" fmla="*/ 641033 h 2468880"/>
              <a:gd name="connsiteX1553" fmla="*/ 1551623 w 2796541"/>
              <a:gd name="connsiteY1553" fmla="*/ 626745 h 2468880"/>
              <a:gd name="connsiteX1554" fmla="*/ 1568768 w 2796541"/>
              <a:gd name="connsiteY1554" fmla="*/ 760096 h 2468880"/>
              <a:gd name="connsiteX1555" fmla="*/ 1549718 w 2796541"/>
              <a:gd name="connsiteY1555" fmla="*/ 771526 h 2468880"/>
              <a:gd name="connsiteX1556" fmla="*/ 1549718 w 2796541"/>
              <a:gd name="connsiteY1556" fmla="*/ 748666 h 2468880"/>
              <a:gd name="connsiteX1557" fmla="*/ 1570673 w 2796541"/>
              <a:gd name="connsiteY1557" fmla="*/ 1897380 h 2468880"/>
              <a:gd name="connsiteX1558" fmla="*/ 1548766 w 2796541"/>
              <a:gd name="connsiteY1558" fmla="*/ 1909762 h 2468880"/>
              <a:gd name="connsiteX1559" fmla="*/ 1548766 w 2796541"/>
              <a:gd name="connsiteY1559" fmla="*/ 1884045 h 2468880"/>
              <a:gd name="connsiteX1560" fmla="*/ 1572578 w 2796541"/>
              <a:gd name="connsiteY1560" fmla="*/ 886779 h 2468880"/>
              <a:gd name="connsiteX1561" fmla="*/ 1547813 w 2796541"/>
              <a:gd name="connsiteY1561" fmla="*/ 901066 h 2468880"/>
              <a:gd name="connsiteX1562" fmla="*/ 1547813 w 2796541"/>
              <a:gd name="connsiteY1562" fmla="*/ 872491 h 2468880"/>
              <a:gd name="connsiteX1563" fmla="*/ 1575435 w 2796541"/>
              <a:gd name="connsiteY1563" fmla="*/ 1770698 h 2468880"/>
              <a:gd name="connsiteX1564" fmla="*/ 1546860 w 2796541"/>
              <a:gd name="connsiteY1564" fmla="*/ 1787844 h 2468880"/>
              <a:gd name="connsiteX1565" fmla="*/ 1546860 w 2796541"/>
              <a:gd name="connsiteY1565" fmla="*/ 1754506 h 2468880"/>
              <a:gd name="connsiteX1566" fmla="*/ 1576388 w 2796541"/>
              <a:gd name="connsiteY1566" fmla="*/ 1012507 h 2468880"/>
              <a:gd name="connsiteX1567" fmla="*/ 1545908 w 2796541"/>
              <a:gd name="connsiteY1567" fmla="*/ 1030604 h 2468880"/>
              <a:gd name="connsiteX1568" fmla="*/ 1545908 w 2796541"/>
              <a:gd name="connsiteY1568" fmla="*/ 995362 h 2468880"/>
              <a:gd name="connsiteX1569" fmla="*/ 1579245 w 2796541"/>
              <a:gd name="connsiteY1569" fmla="*/ 1139189 h 2468880"/>
              <a:gd name="connsiteX1570" fmla="*/ 1544955 w 2796541"/>
              <a:gd name="connsiteY1570" fmla="*/ 1159192 h 2468880"/>
              <a:gd name="connsiteX1571" fmla="*/ 1544955 w 2796541"/>
              <a:gd name="connsiteY1571" fmla="*/ 1119187 h 2468880"/>
              <a:gd name="connsiteX1572" fmla="*/ 1580198 w 2796541"/>
              <a:gd name="connsiteY1572" fmla="*/ 1644968 h 2468880"/>
              <a:gd name="connsiteX1573" fmla="*/ 1544003 w 2796541"/>
              <a:gd name="connsiteY1573" fmla="*/ 1665923 h 2468880"/>
              <a:gd name="connsiteX1574" fmla="*/ 1544003 w 2796541"/>
              <a:gd name="connsiteY1574" fmla="*/ 1624013 h 2468880"/>
              <a:gd name="connsiteX1575" fmla="*/ 1582104 w 2796541"/>
              <a:gd name="connsiteY1575" fmla="*/ 1265872 h 2468880"/>
              <a:gd name="connsiteX1576" fmla="*/ 1543051 w 2796541"/>
              <a:gd name="connsiteY1576" fmla="*/ 1287780 h 2468880"/>
              <a:gd name="connsiteX1577" fmla="*/ 1543051 w 2796541"/>
              <a:gd name="connsiteY1577" fmla="*/ 1243012 h 2468880"/>
              <a:gd name="connsiteX1578" fmla="*/ 1583056 w 2796541"/>
              <a:gd name="connsiteY1578" fmla="*/ 1518285 h 2468880"/>
              <a:gd name="connsiteX1579" fmla="*/ 1543051 w 2796541"/>
              <a:gd name="connsiteY1579" fmla="*/ 1541145 h 2468880"/>
              <a:gd name="connsiteX1580" fmla="*/ 1543051 w 2796541"/>
              <a:gd name="connsiteY1580" fmla="*/ 1495425 h 2468880"/>
              <a:gd name="connsiteX1581" fmla="*/ 1583056 w 2796541"/>
              <a:gd name="connsiteY1581" fmla="*/ 1391603 h 2468880"/>
              <a:gd name="connsiteX1582" fmla="*/ 1543051 w 2796541"/>
              <a:gd name="connsiteY1582" fmla="*/ 1415415 h 2468880"/>
              <a:gd name="connsiteX1583" fmla="*/ 1543051 w 2796541"/>
              <a:gd name="connsiteY1583" fmla="*/ 1368743 h 2468880"/>
              <a:gd name="connsiteX1584" fmla="*/ 1593533 w 2796541"/>
              <a:gd name="connsiteY1584" fmla="*/ 442912 h 2468880"/>
              <a:gd name="connsiteX1585" fmla="*/ 1593533 w 2796541"/>
              <a:gd name="connsiteY1585" fmla="*/ 445769 h 2468880"/>
              <a:gd name="connsiteX1586" fmla="*/ 1591628 w 2796541"/>
              <a:gd name="connsiteY1586" fmla="*/ 444817 h 2468880"/>
              <a:gd name="connsiteX1587" fmla="*/ 1593533 w 2796541"/>
              <a:gd name="connsiteY1587" fmla="*/ 2210753 h 2468880"/>
              <a:gd name="connsiteX1588" fmla="*/ 1593533 w 2796541"/>
              <a:gd name="connsiteY1588" fmla="*/ 2215516 h 2468880"/>
              <a:gd name="connsiteX1589" fmla="*/ 1589723 w 2796541"/>
              <a:gd name="connsiteY1589" fmla="*/ 2212658 h 2468880"/>
              <a:gd name="connsiteX1590" fmla="*/ 1595437 w 2796541"/>
              <a:gd name="connsiteY1590" fmla="*/ 2081212 h 2468880"/>
              <a:gd name="connsiteX1591" fmla="*/ 1595437 w 2796541"/>
              <a:gd name="connsiteY1591" fmla="*/ 2092642 h 2468880"/>
              <a:gd name="connsiteX1592" fmla="*/ 1585912 w 2796541"/>
              <a:gd name="connsiteY1592" fmla="*/ 2086927 h 2468880"/>
              <a:gd name="connsiteX1593" fmla="*/ 1595438 w 2796541"/>
              <a:gd name="connsiteY1593" fmla="*/ 565785 h 2468880"/>
              <a:gd name="connsiteX1594" fmla="*/ 1595438 w 2796541"/>
              <a:gd name="connsiteY1594" fmla="*/ 576262 h 2468880"/>
              <a:gd name="connsiteX1595" fmla="*/ 1586866 w 2796541"/>
              <a:gd name="connsiteY1595" fmla="*/ 570548 h 2468880"/>
              <a:gd name="connsiteX1596" fmla="*/ 1597343 w 2796541"/>
              <a:gd name="connsiteY1596" fmla="*/ 688658 h 2468880"/>
              <a:gd name="connsiteX1597" fmla="*/ 1597343 w 2796541"/>
              <a:gd name="connsiteY1597" fmla="*/ 705803 h 2468880"/>
              <a:gd name="connsiteX1598" fmla="*/ 1583055 w 2796541"/>
              <a:gd name="connsiteY1598" fmla="*/ 697231 h 2468880"/>
              <a:gd name="connsiteX1599" fmla="*/ 1598295 w 2796541"/>
              <a:gd name="connsiteY1599" fmla="*/ 1949767 h 2468880"/>
              <a:gd name="connsiteX1600" fmla="*/ 1598295 w 2796541"/>
              <a:gd name="connsiteY1600" fmla="*/ 1970722 h 2468880"/>
              <a:gd name="connsiteX1601" fmla="*/ 1580197 w 2796541"/>
              <a:gd name="connsiteY1601" fmla="*/ 1960244 h 2468880"/>
              <a:gd name="connsiteX1602" fmla="*/ 1599248 w 2796541"/>
              <a:gd name="connsiteY1602" fmla="*/ 811530 h 2468880"/>
              <a:gd name="connsiteX1603" fmla="*/ 1599248 w 2796541"/>
              <a:gd name="connsiteY1603" fmla="*/ 835343 h 2468880"/>
              <a:gd name="connsiteX1604" fmla="*/ 1578293 w 2796541"/>
              <a:gd name="connsiteY1604" fmla="*/ 822960 h 2468880"/>
              <a:gd name="connsiteX1605" fmla="*/ 1601152 w 2796541"/>
              <a:gd name="connsiteY1605" fmla="*/ 1820227 h 2468880"/>
              <a:gd name="connsiteX1606" fmla="*/ 1601152 w 2796541"/>
              <a:gd name="connsiteY1606" fmla="*/ 1847849 h 2468880"/>
              <a:gd name="connsiteX1607" fmla="*/ 1576387 w 2796541"/>
              <a:gd name="connsiteY1607" fmla="*/ 1834515 h 2468880"/>
              <a:gd name="connsiteX1608" fmla="*/ 1601153 w 2796541"/>
              <a:gd name="connsiteY1608" fmla="*/ 934403 h 2468880"/>
              <a:gd name="connsiteX1609" fmla="*/ 1601153 w 2796541"/>
              <a:gd name="connsiteY1609" fmla="*/ 964883 h 2468880"/>
              <a:gd name="connsiteX1610" fmla="*/ 1575435 w 2796541"/>
              <a:gd name="connsiteY1610" fmla="*/ 949643 h 2468880"/>
              <a:gd name="connsiteX1611" fmla="*/ 1603059 w 2796541"/>
              <a:gd name="connsiteY1611" fmla="*/ 1058227 h 2468880"/>
              <a:gd name="connsiteX1612" fmla="*/ 1603059 w 2796541"/>
              <a:gd name="connsiteY1612" fmla="*/ 1094422 h 2468880"/>
              <a:gd name="connsiteX1613" fmla="*/ 1571626 w 2796541"/>
              <a:gd name="connsiteY1613" fmla="*/ 1076325 h 2468880"/>
              <a:gd name="connsiteX1614" fmla="*/ 1604010 w 2796541"/>
              <a:gd name="connsiteY1614" fmla="*/ 1182052 h 2468880"/>
              <a:gd name="connsiteX1615" fmla="*/ 1604010 w 2796541"/>
              <a:gd name="connsiteY1615" fmla="*/ 1223010 h 2468880"/>
              <a:gd name="connsiteX1616" fmla="*/ 1568768 w 2796541"/>
              <a:gd name="connsiteY1616" fmla="*/ 1202055 h 2468880"/>
              <a:gd name="connsiteX1617" fmla="*/ 1604010 w 2796541"/>
              <a:gd name="connsiteY1617" fmla="*/ 1688782 h 2468880"/>
              <a:gd name="connsiteX1618" fmla="*/ 1604010 w 2796541"/>
              <a:gd name="connsiteY1618" fmla="*/ 1726882 h 2468880"/>
              <a:gd name="connsiteX1619" fmla="*/ 1570672 w 2796541"/>
              <a:gd name="connsiteY1619" fmla="*/ 1707832 h 2468880"/>
              <a:gd name="connsiteX1620" fmla="*/ 1604962 w 2796541"/>
              <a:gd name="connsiteY1620" fmla="*/ 1560194 h 2468880"/>
              <a:gd name="connsiteX1621" fmla="*/ 1604962 w 2796541"/>
              <a:gd name="connsiteY1621" fmla="*/ 1603057 h 2468880"/>
              <a:gd name="connsiteX1622" fmla="*/ 1567815 w 2796541"/>
              <a:gd name="connsiteY1622" fmla="*/ 1581149 h 2468880"/>
              <a:gd name="connsiteX1623" fmla="*/ 1605915 w 2796541"/>
              <a:gd name="connsiteY1623" fmla="*/ 1432560 h 2468880"/>
              <a:gd name="connsiteX1624" fmla="*/ 1605914 w 2796541"/>
              <a:gd name="connsiteY1624" fmla="*/ 1478280 h 2468880"/>
              <a:gd name="connsiteX1625" fmla="*/ 1565910 w 2796541"/>
              <a:gd name="connsiteY1625" fmla="*/ 1455420 h 2468880"/>
              <a:gd name="connsiteX1626" fmla="*/ 1605916 w 2796541"/>
              <a:gd name="connsiteY1626" fmla="*/ 1305878 h 2468880"/>
              <a:gd name="connsiteX1627" fmla="*/ 1605916 w 2796541"/>
              <a:gd name="connsiteY1627" fmla="*/ 1351598 h 2468880"/>
              <a:gd name="connsiteX1628" fmla="*/ 1566863 w 2796541"/>
              <a:gd name="connsiteY1628" fmla="*/ 1328738 h 2468880"/>
              <a:gd name="connsiteX1629" fmla="*/ 1665923 w 2796541"/>
              <a:gd name="connsiteY1629" fmla="*/ 444818 h 2468880"/>
              <a:gd name="connsiteX1630" fmla="*/ 1664971 w 2796541"/>
              <a:gd name="connsiteY1630" fmla="*/ 444818 h 2468880"/>
              <a:gd name="connsiteX1631" fmla="*/ 1664971 w 2796541"/>
              <a:gd name="connsiteY1631" fmla="*/ 443866 h 2468880"/>
              <a:gd name="connsiteX1632" fmla="*/ 1667829 w 2796541"/>
              <a:gd name="connsiteY1632" fmla="*/ 2212658 h 2468880"/>
              <a:gd name="connsiteX1633" fmla="*/ 1664971 w 2796541"/>
              <a:gd name="connsiteY1633" fmla="*/ 2214563 h 2468880"/>
              <a:gd name="connsiteX1634" fmla="*/ 1664971 w 2796541"/>
              <a:gd name="connsiteY1634" fmla="*/ 2211706 h 2468880"/>
              <a:gd name="connsiteX1635" fmla="*/ 1669733 w 2796541"/>
              <a:gd name="connsiteY1635" fmla="*/ 570548 h 2468880"/>
              <a:gd name="connsiteX1636" fmla="*/ 1663066 w 2796541"/>
              <a:gd name="connsiteY1636" fmla="*/ 574358 h 2468880"/>
              <a:gd name="connsiteX1637" fmla="*/ 1663066 w 2796541"/>
              <a:gd name="connsiteY1637" fmla="*/ 566738 h 2468880"/>
              <a:gd name="connsiteX1638" fmla="*/ 1670686 w 2796541"/>
              <a:gd name="connsiteY1638" fmla="*/ 2086929 h 2468880"/>
              <a:gd name="connsiteX1639" fmla="*/ 1663066 w 2796541"/>
              <a:gd name="connsiteY1639" fmla="*/ 2091691 h 2468880"/>
              <a:gd name="connsiteX1640" fmla="*/ 1663066 w 2796541"/>
              <a:gd name="connsiteY1640" fmla="*/ 2082166 h 2468880"/>
              <a:gd name="connsiteX1641" fmla="*/ 1673543 w 2796541"/>
              <a:gd name="connsiteY1641" fmla="*/ 697230 h 2468880"/>
              <a:gd name="connsiteX1642" fmla="*/ 1661160 w 2796541"/>
              <a:gd name="connsiteY1642" fmla="*/ 703898 h 2468880"/>
              <a:gd name="connsiteX1643" fmla="*/ 1661160 w 2796541"/>
              <a:gd name="connsiteY1643" fmla="*/ 689610 h 2468880"/>
              <a:gd name="connsiteX1644" fmla="*/ 1675448 w 2796541"/>
              <a:gd name="connsiteY1644" fmla="*/ 1960245 h 2468880"/>
              <a:gd name="connsiteX1645" fmla="*/ 1660208 w 2796541"/>
              <a:gd name="connsiteY1645" fmla="*/ 1968818 h 2468880"/>
              <a:gd name="connsiteX1646" fmla="*/ 1660208 w 2796541"/>
              <a:gd name="connsiteY1646" fmla="*/ 1951673 h 2468880"/>
              <a:gd name="connsiteX1647" fmla="*/ 1677353 w 2796541"/>
              <a:gd name="connsiteY1647" fmla="*/ 822960 h 2468880"/>
              <a:gd name="connsiteX1648" fmla="*/ 1659255 w 2796541"/>
              <a:gd name="connsiteY1648" fmla="*/ 833437 h 2468880"/>
              <a:gd name="connsiteX1649" fmla="*/ 1659255 w 2796541"/>
              <a:gd name="connsiteY1649" fmla="*/ 813435 h 2468880"/>
              <a:gd name="connsiteX1650" fmla="*/ 1680210 w 2796541"/>
              <a:gd name="connsiteY1650" fmla="*/ 1834516 h 2468880"/>
              <a:gd name="connsiteX1651" fmla="*/ 1658303 w 2796541"/>
              <a:gd name="connsiteY1651" fmla="*/ 1846898 h 2468880"/>
              <a:gd name="connsiteX1652" fmla="*/ 1658303 w 2796541"/>
              <a:gd name="connsiteY1652" fmla="*/ 1821181 h 2468880"/>
              <a:gd name="connsiteX1653" fmla="*/ 1681163 w 2796541"/>
              <a:gd name="connsiteY1653" fmla="*/ 949642 h 2468880"/>
              <a:gd name="connsiteX1654" fmla="*/ 1658303 w 2796541"/>
              <a:gd name="connsiteY1654" fmla="*/ 962977 h 2468880"/>
              <a:gd name="connsiteX1655" fmla="*/ 1658303 w 2796541"/>
              <a:gd name="connsiteY1655" fmla="*/ 936307 h 2468880"/>
              <a:gd name="connsiteX1656" fmla="*/ 1684021 w 2796541"/>
              <a:gd name="connsiteY1656" fmla="*/ 1076325 h 2468880"/>
              <a:gd name="connsiteX1657" fmla="*/ 1656398 w 2796541"/>
              <a:gd name="connsiteY1657" fmla="*/ 1092517 h 2468880"/>
              <a:gd name="connsiteX1658" fmla="*/ 1656398 w 2796541"/>
              <a:gd name="connsiteY1658" fmla="*/ 1060132 h 2468880"/>
              <a:gd name="connsiteX1659" fmla="*/ 1685925 w 2796541"/>
              <a:gd name="connsiteY1659" fmla="*/ 1707832 h 2468880"/>
              <a:gd name="connsiteX1660" fmla="*/ 1655445 w 2796541"/>
              <a:gd name="connsiteY1660" fmla="*/ 1724977 h 2468880"/>
              <a:gd name="connsiteX1661" fmla="*/ 1655445 w 2796541"/>
              <a:gd name="connsiteY1661" fmla="*/ 1690687 h 2468880"/>
              <a:gd name="connsiteX1662" fmla="*/ 1686878 w 2796541"/>
              <a:gd name="connsiteY1662" fmla="*/ 1202056 h 2468880"/>
              <a:gd name="connsiteX1663" fmla="*/ 1654493 w 2796541"/>
              <a:gd name="connsiteY1663" fmla="*/ 1221106 h 2468880"/>
              <a:gd name="connsiteX1664" fmla="*/ 1654493 w 2796541"/>
              <a:gd name="connsiteY1664" fmla="*/ 1183958 h 2468880"/>
              <a:gd name="connsiteX1665" fmla="*/ 1688783 w 2796541"/>
              <a:gd name="connsiteY1665" fmla="*/ 1581150 h 2468880"/>
              <a:gd name="connsiteX1666" fmla="*/ 1653541 w 2796541"/>
              <a:gd name="connsiteY1666" fmla="*/ 1601153 h 2468880"/>
              <a:gd name="connsiteX1667" fmla="*/ 1653541 w 2796541"/>
              <a:gd name="connsiteY1667" fmla="*/ 1561148 h 2468880"/>
              <a:gd name="connsiteX1668" fmla="*/ 1688783 w 2796541"/>
              <a:gd name="connsiteY1668" fmla="*/ 1328738 h 2468880"/>
              <a:gd name="connsiteX1669" fmla="*/ 1653541 w 2796541"/>
              <a:gd name="connsiteY1669" fmla="*/ 1349693 h 2468880"/>
              <a:gd name="connsiteX1670" fmla="*/ 1653541 w 2796541"/>
              <a:gd name="connsiteY1670" fmla="*/ 1307783 h 2468880"/>
              <a:gd name="connsiteX1671" fmla="*/ 1689736 w 2796541"/>
              <a:gd name="connsiteY1671" fmla="*/ 1455420 h 2468880"/>
              <a:gd name="connsiteX1672" fmla="*/ 1653541 w 2796541"/>
              <a:gd name="connsiteY1672" fmla="*/ 1476375 h 2468880"/>
              <a:gd name="connsiteX1673" fmla="*/ 1653541 w 2796541"/>
              <a:gd name="connsiteY1673" fmla="*/ 1434465 h 2468880"/>
              <a:gd name="connsiteX1674" fmla="*/ 1703071 w 2796541"/>
              <a:gd name="connsiteY1674" fmla="*/ 505777 h 2468880"/>
              <a:gd name="connsiteX1675" fmla="*/ 1703071 w 2796541"/>
              <a:gd name="connsiteY1675" fmla="*/ 509587 h 2468880"/>
              <a:gd name="connsiteX1676" fmla="*/ 1700213 w 2796541"/>
              <a:gd name="connsiteY1676" fmla="*/ 507682 h 2468880"/>
              <a:gd name="connsiteX1677" fmla="*/ 1704023 w 2796541"/>
              <a:gd name="connsiteY1677" fmla="*/ 2146936 h 2468880"/>
              <a:gd name="connsiteX1678" fmla="*/ 1704023 w 2796541"/>
              <a:gd name="connsiteY1678" fmla="*/ 2152651 h 2468880"/>
              <a:gd name="connsiteX1679" fmla="*/ 1699260 w 2796541"/>
              <a:gd name="connsiteY1679" fmla="*/ 2149794 h 2468880"/>
              <a:gd name="connsiteX1680" fmla="*/ 1704975 w 2796541"/>
              <a:gd name="connsiteY1680" fmla="*/ 628650 h 2468880"/>
              <a:gd name="connsiteX1681" fmla="*/ 1704975 w 2796541"/>
              <a:gd name="connsiteY1681" fmla="*/ 639127 h 2468880"/>
              <a:gd name="connsiteX1682" fmla="*/ 1696403 w 2796541"/>
              <a:gd name="connsiteY1682" fmla="*/ 633413 h 2468880"/>
              <a:gd name="connsiteX1683" fmla="*/ 1704975 w 2796541"/>
              <a:gd name="connsiteY1683" fmla="*/ 2017394 h 2468880"/>
              <a:gd name="connsiteX1684" fmla="*/ 1704975 w 2796541"/>
              <a:gd name="connsiteY1684" fmla="*/ 2029777 h 2468880"/>
              <a:gd name="connsiteX1685" fmla="*/ 1695450 w 2796541"/>
              <a:gd name="connsiteY1685" fmla="*/ 2023109 h 2468880"/>
              <a:gd name="connsiteX1686" fmla="*/ 1706881 w 2796541"/>
              <a:gd name="connsiteY1686" fmla="*/ 751522 h 2468880"/>
              <a:gd name="connsiteX1687" fmla="*/ 1706881 w 2796541"/>
              <a:gd name="connsiteY1687" fmla="*/ 768667 h 2468880"/>
              <a:gd name="connsiteX1688" fmla="*/ 1692593 w 2796541"/>
              <a:gd name="connsiteY1688" fmla="*/ 760094 h 2468880"/>
              <a:gd name="connsiteX1689" fmla="*/ 1707833 w 2796541"/>
              <a:gd name="connsiteY1689" fmla="*/ 1885950 h 2468880"/>
              <a:gd name="connsiteX1690" fmla="*/ 1707833 w 2796541"/>
              <a:gd name="connsiteY1690" fmla="*/ 1907858 h 2468880"/>
              <a:gd name="connsiteX1691" fmla="*/ 1689735 w 2796541"/>
              <a:gd name="connsiteY1691" fmla="*/ 1897380 h 2468880"/>
              <a:gd name="connsiteX1692" fmla="*/ 1708785 w 2796541"/>
              <a:gd name="connsiteY1692" fmla="*/ 875347 h 2468880"/>
              <a:gd name="connsiteX1693" fmla="*/ 1708785 w 2796541"/>
              <a:gd name="connsiteY1693" fmla="*/ 898207 h 2468880"/>
              <a:gd name="connsiteX1694" fmla="*/ 1688783 w 2796541"/>
              <a:gd name="connsiteY1694" fmla="*/ 886777 h 2468880"/>
              <a:gd name="connsiteX1695" fmla="*/ 1710691 w 2796541"/>
              <a:gd name="connsiteY1695" fmla="*/ 1756411 h 2468880"/>
              <a:gd name="connsiteX1696" fmla="*/ 1710691 w 2796541"/>
              <a:gd name="connsiteY1696" fmla="*/ 1785938 h 2468880"/>
              <a:gd name="connsiteX1697" fmla="*/ 1684973 w 2796541"/>
              <a:gd name="connsiteY1697" fmla="*/ 1770699 h 2468880"/>
              <a:gd name="connsiteX1698" fmla="*/ 1710691 w 2796541"/>
              <a:gd name="connsiteY1698" fmla="*/ 998220 h 2468880"/>
              <a:gd name="connsiteX1699" fmla="*/ 1710691 w 2796541"/>
              <a:gd name="connsiteY1699" fmla="*/ 1027748 h 2468880"/>
              <a:gd name="connsiteX1700" fmla="*/ 1684973 w 2796541"/>
              <a:gd name="connsiteY1700" fmla="*/ 1012508 h 2468880"/>
              <a:gd name="connsiteX1701" fmla="*/ 1711643 w 2796541"/>
              <a:gd name="connsiteY1701" fmla="*/ 1122044 h 2468880"/>
              <a:gd name="connsiteX1702" fmla="*/ 1711643 w 2796541"/>
              <a:gd name="connsiteY1702" fmla="*/ 1156334 h 2468880"/>
              <a:gd name="connsiteX1703" fmla="*/ 1683068 w 2796541"/>
              <a:gd name="connsiteY1703" fmla="*/ 1139189 h 2468880"/>
              <a:gd name="connsiteX1704" fmla="*/ 1712595 w 2796541"/>
              <a:gd name="connsiteY1704" fmla="*/ 1246822 h 2468880"/>
              <a:gd name="connsiteX1705" fmla="*/ 1712595 w 2796541"/>
              <a:gd name="connsiteY1705" fmla="*/ 1284922 h 2468880"/>
              <a:gd name="connsiteX1706" fmla="*/ 1680210 w 2796541"/>
              <a:gd name="connsiteY1706" fmla="*/ 1265872 h 2468880"/>
              <a:gd name="connsiteX1707" fmla="*/ 1712595 w 2796541"/>
              <a:gd name="connsiteY1707" fmla="*/ 1625917 h 2468880"/>
              <a:gd name="connsiteX1708" fmla="*/ 1712595 w 2796541"/>
              <a:gd name="connsiteY1708" fmla="*/ 1663064 h 2468880"/>
              <a:gd name="connsiteX1709" fmla="*/ 1681162 w 2796541"/>
              <a:gd name="connsiteY1709" fmla="*/ 1644967 h 2468880"/>
              <a:gd name="connsiteX1710" fmla="*/ 1713547 w 2796541"/>
              <a:gd name="connsiteY1710" fmla="*/ 1371599 h 2468880"/>
              <a:gd name="connsiteX1711" fmla="*/ 1713547 w 2796541"/>
              <a:gd name="connsiteY1711" fmla="*/ 1412557 h 2468880"/>
              <a:gd name="connsiteX1712" fmla="*/ 1678305 w 2796541"/>
              <a:gd name="connsiteY1712" fmla="*/ 1391602 h 2468880"/>
              <a:gd name="connsiteX1713" fmla="*/ 1713547 w 2796541"/>
              <a:gd name="connsiteY1713" fmla="*/ 1498282 h 2468880"/>
              <a:gd name="connsiteX1714" fmla="*/ 1713547 w 2796541"/>
              <a:gd name="connsiteY1714" fmla="*/ 1538287 h 2468880"/>
              <a:gd name="connsiteX1715" fmla="*/ 1679257 w 2796541"/>
              <a:gd name="connsiteY1715" fmla="*/ 1518285 h 2468880"/>
              <a:gd name="connsiteX1716" fmla="*/ 1776413 w 2796541"/>
              <a:gd name="connsiteY1716" fmla="*/ 507682 h 2468880"/>
              <a:gd name="connsiteX1717" fmla="*/ 1774508 w 2796541"/>
              <a:gd name="connsiteY1717" fmla="*/ 508634 h 2468880"/>
              <a:gd name="connsiteX1718" fmla="*/ 1774508 w 2796541"/>
              <a:gd name="connsiteY1718" fmla="*/ 506729 h 2468880"/>
              <a:gd name="connsiteX1719" fmla="*/ 1777365 w 2796541"/>
              <a:gd name="connsiteY1719" fmla="*/ 2149793 h 2468880"/>
              <a:gd name="connsiteX1720" fmla="*/ 1773555 w 2796541"/>
              <a:gd name="connsiteY1720" fmla="*/ 2151698 h 2468880"/>
              <a:gd name="connsiteX1721" fmla="*/ 1773555 w 2796541"/>
              <a:gd name="connsiteY1721" fmla="*/ 2147888 h 2468880"/>
              <a:gd name="connsiteX1722" fmla="*/ 1779270 w 2796541"/>
              <a:gd name="connsiteY1722" fmla="*/ 633413 h 2468880"/>
              <a:gd name="connsiteX1723" fmla="*/ 1772603 w 2796541"/>
              <a:gd name="connsiteY1723" fmla="*/ 637223 h 2468880"/>
              <a:gd name="connsiteX1724" fmla="*/ 1772603 w 2796541"/>
              <a:gd name="connsiteY1724" fmla="*/ 630555 h 2468880"/>
              <a:gd name="connsiteX1725" fmla="*/ 1780222 w 2796541"/>
              <a:gd name="connsiteY1725" fmla="*/ 2023110 h 2468880"/>
              <a:gd name="connsiteX1726" fmla="*/ 1771650 w 2796541"/>
              <a:gd name="connsiteY1726" fmla="*/ 2028824 h 2468880"/>
              <a:gd name="connsiteX1727" fmla="*/ 1771650 w 2796541"/>
              <a:gd name="connsiteY1727" fmla="*/ 2018347 h 2468880"/>
              <a:gd name="connsiteX1728" fmla="*/ 1783081 w 2796541"/>
              <a:gd name="connsiteY1728" fmla="*/ 760094 h 2468880"/>
              <a:gd name="connsiteX1729" fmla="*/ 1770698 w 2796541"/>
              <a:gd name="connsiteY1729" fmla="*/ 766762 h 2468880"/>
              <a:gd name="connsiteX1730" fmla="*/ 1770698 w 2796541"/>
              <a:gd name="connsiteY1730" fmla="*/ 753427 h 2468880"/>
              <a:gd name="connsiteX1731" fmla="*/ 1785938 w 2796541"/>
              <a:gd name="connsiteY1731" fmla="*/ 1897381 h 2468880"/>
              <a:gd name="connsiteX1732" fmla="*/ 1769746 w 2796541"/>
              <a:gd name="connsiteY1732" fmla="*/ 1906906 h 2468880"/>
              <a:gd name="connsiteX1733" fmla="*/ 1769746 w 2796541"/>
              <a:gd name="connsiteY1733" fmla="*/ 1887856 h 2468880"/>
              <a:gd name="connsiteX1734" fmla="*/ 1785938 w 2796541"/>
              <a:gd name="connsiteY1734" fmla="*/ 886778 h 2468880"/>
              <a:gd name="connsiteX1735" fmla="*/ 1769746 w 2796541"/>
              <a:gd name="connsiteY1735" fmla="*/ 896303 h 2468880"/>
              <a:gd name="connsiteX1736" fmla="*/ 1769746 w 2796541"/>
              <a:gd name="connsiteY1736" fmla="*/ 877253 h 2468880"/>
              <a:gd name="connsiteX1737" fmla="*/ 1789748 w 2796541"/>
              <a:gd name="connsiteY1737" fmla="*/ 1770699 h 2468880"/>
              <a:gd name="connsiteX1738" fmla="*/ 1767841 w 2796541"/>
              <a:gd name="connsiteY1738" fmla="*/ 1784033 h 2468880"/>
              <a:gd name="connsiteX1739" fmla="*/ 1767841 w 2796541"/>
              <a:gd name="connsiteY1739" fmla="*/ 1758316 h 2468880"/>
              <a:gd name="connsiteX1740" fmla="*/ 1789748 w 2796541"/>
              <a:gd name="connsiteY1740" fmla="*/ 1012508 h 2468880"/>
              <a:gd name="connsiteX1741" fmla="*/ 1767841 w 2796541"/>
              <a:gd name="connsiteY1741" fmla="*/ 1025843 h 2468880"/>
              <a:gd name="connsiteX1742" fmla="*/ 1767841 w 2796541"/>
              <a:gd name="connsiteY1742" fmla="*/ 1000126 h 2468880"/>
              <a:gd name="connsiteX1743" fmla="*/ 1792605 w 2796541"/>
              <a:gd name="connsiteY1743" fmla="*/ 1139190 h 2468880"/>
              <a:gd name="connsiteX1744" fmla="*/ 1765935 w 2796541"/>
              <a:gd name="connsiteY1744" fmla="*/ 1154430 h 2468880"/>
              <a:gd name="connsiteX1745" fmla="*/ 1765935 w 2796541"/>
              <a:gd name="connsiteY1745" fmla="*/ 1123950 h 2468880"/>
              <a:gd name="connsiteX1746" fmla="*/ 1794510 w 2796541"/>
              <a:gd name="connsiteY1746" fmla="*/ 1644968 h 2468880"/>
              <a:gd name="connsiteX1747" fmla="*/ 1764983 w 2796541"/>
              <a:gd name="connsiteY1747" fmla="*/ 1661161 h 2468880"/>
              <a:gd name="connsiteX1748" fmla="*/ 1764983 w 2796541"/>
              <a:gd name="connsiteY1748" fmla="*/ 1627823 h 2468880"/>
              <a:gd name="connsiteX1749" fmla="*/ 1795463 w 2796541"/>
              <a:gd name="connsiteY1749" fmla="*/ 1265872 h 2468880"/>
              <a:gd name="connsiteX1750" fmla="*/ 1764983 w 2796541"/>
              <a:gd name="connsiteY1750" fmla="*/ 1283017 h 2468880"/>
              <a:gd name="connsiteX1751" fmla="*/ 1764983 w 2796541"/>
              <a:gd name="connsiteY1751" fmla="*/ 1247774 h 2468880"/>
              <a:gd name="connsiteX1752" fmla="*/ 1796414 w 2796541"/>
              <a:gd name="connsiteY1752" fmla="*/ 1518285 h 2468880"/>
              <a:gd name="connsiteX1753" fmla="*/ 1764029 w 2796541"/>
              <a:gd name="connsiteY1753" fmla="*/ 1537335 h 2468880"/>
              <a:gd name="connsiteX1754" fmla="*/ 1764029 w 2796541"/>
              <a:gd name="connsiteY1754" fmla="*/ 1499235 h 2468880"/>
              <a:gd name="connsiteX1755" fmla="*/ 1796415 w 2796541"/>
              <a:gd name="connsiteY1755" fmla="*/ 1391603 h 2468880"/>
              <a:gd name="connsiteX1756" fmla="*/ 1764030 w 2796541"/>
              <a:gd name="connsiteY1756" fmla="*/ 1410653 h 2468880"/>
              <a:gd name="connsiteX1757" fmla="*/ 1764030 w 2796541"/>
              <a:gd name="connsiteY1757" fmla="*/ 1373506 h 2468880"/>
              <a:gd name="connsiteX1758" fmla="*/ 1811655 w 2796541"/>
              <a:gd name="connsiteY1758" fmla="*/ 2212658 h 2468880"/>
              <a:gd name="connsiteX1759" fmla="*/ 1811655 w 2796541"/>
              <a:gd name="connsiteY1759" fmla="*/ 2213611 h 2468880"/>
              <a:gd name="connsiteX1760" fmla="*/ 1810703 w 2796541"/>
              <a:gd name="connsiteY1760" fmla="*/ 2212658 h 2468880"/>
              <a:gd name="connsiteX1761" fmla="*/ 1812608 w 2796541"/>
              <a:gd name="connsiteY1761" fmla="*/ 568643 h 2468880"/>
              <a:gd name="connsiteX1762" fmla="*/ 1812608 w 2796541"/>
              <a:gd name="connsiteY1762" fmla="*/ 572453 h 2468880"/>
              <a:gd name="connsiteX1763" fmla="*/ 1808798 w 2796541"/>
              <a:gd name="connsiteY1763" fmla="*/ 570548 h 2468880"/>
              <a:gd name="connsiteX1764" fmla="*/ 1813560 w 2796541"/>
              <a:gd name="connsiteY1764" fmla="*/ 2084069 h 2468880"/>
              <a:gd name="connsiteX1765" fmla="*/ 1813560 w 2796541"/>
              <a:gd name="connsiteY1765" fmla="*/ 2089784 h 2468880"/>
              <a:gd name="connsiteX1766" fmla="*/ 1807845 w 2796541"/>
              <a:gd name="connsiteY1766" fmla="*/ 2086927 h 2468880"/>
              <a:gd name="connsiteX1767" fmla="*/ 1814513 w 2796541"/>
              <a:gd name="connsiteY1767" fmla="*/ 692467 h 2468880"/>
              <a:gd name="connsiteX1768" fmla="*/ 1814513 w 2796541"/>
              <a:gd name="connsiteY1768" fmla="*/ 701992 h 2468880"/>
              <a:gd name="connsiteX1769" fmla="*/ 1805941 w 2796541"/>
              <a:gd name="connsiteY1769" fmla="*/ 697230 h 2468880"/>
              <a:gd name="connsiteX1770" fmla="*/ 1815465 w 2796541"/>
              <a:gd name="connsiteY1770" fmla="*/ 815340 h 2468880"/>
              <a:gd name="connsiteX1771" fmla="*/ 1815465 w 2796541"/>
              <a:gd name="connsiteY1771" fmla="*/ 831532 h 2468880"/>
              <a:gd name="connsiteX1772" fmla="*/ 1802130 w 2796541"/>
              <a:gd name="connsiteY1772" fmla="*/ 822960 h 2468880"/>
              <a:gd name="connsiteX1773" fmla="*/ 1815466 w 2796541"/>
              <a:gd name="connsiteY1773" fmla="*/ 1953578 h 2468880"/>
              <a:gd name="connsiteX1774" fmla="*/ 1815466 w 2796541"/>
              <a:gd name="connsiteY1774" fmla="*/ 1966913 h 2468880"/>
              <a:gd name="connsiteX1775" fmla="*/ 1803083 w 2796541"/>
              <a:gd name="connsiteY1775" fmla="*/ 1960245 h 2468880"/>
              <a:gd name="connsiteX1776" fmla="*/ 1817371 w 2796541"/>
              <a:gd name="connsiteY1776" fmla="*/ 939165 h 2468880"/>
              <a:gd name="connsiteX1777" fmla="*/ 1817371 w 2796541"/>
              <a:gd name="connsiteY1777" fmla="*/ 960120 h 2468880"/>
              <a:gd name="connsiteX1778" fmla="*/ 1799273 w 2796541"/>
              <a:gd name="connsiteY1778" fmla="*/ 949642 h 2468880"/>
              <a:gd name="connsiteX1779" fmla="*/ 1817371 w 2796541"/>
              <a:gd name="connsiteY1779" fmla="*/ 1823086 h 2468880"/>
              <a:gd name="connsiteX1780" fmla="*/ 1817371 w 2796541"/>
              <a:gd name="connsiteY1780" fmla="*/ 1844994 h 2468880"/>
              <a:gd name="connsiteX1781" fmla="*/ 1799273 w 2796541"/>
              <a:gd name="connsiteY1781" fmla="*/ 1834516 h 2468880"/>
              <a:gd name="connsiteX1782" fmla="*/ 1819276 w 2796541"/>
              <a:gd name="connsiteY1782" fmla="*/ 1062990 h 2468880"/>
              <a:gd name="connsiteX1783" fmla="*/ 1819276 w 2796541"/>
              <a:gd name="connsiteY1783" fmla="*/ 1089660 h 2468880"/>
              <a:gd name="connsiteX1784" fmla="*/ 1796416 w 2796541"/>
              <a:gd name="connsiteY1784" fmla="*/ 1076325 h 2468880"/>
              <a:gd name="connsiteX1785" fmla="*/ 1820228 w 2796541"/>
              <a:gd name="connsiteY1785" fmla="*/ 1692593 h 2468880"/>
              <a:gd name="connsiteX1786" fmla="*/ 1820228 w 2796541"/>
              <a:gd name="connsiteY1786" fmla="*/ 1723073 h 2468880"/>
              <a:gd name="connsiteX1787" fmla="*/ 1794510 w 2796541"/>
              <a:gd name="connsiteY1787" fmla="*/ 1707833 h 2468880"/>
              <a:gd name="connsiteX1788" fmla="*/ 1820228 w 2796541"/>
              <a:gd name="connsiteY1788" fmla="*/ 1186816 h 2468880"/>
              <a:gd name="connsiteX1789" fmla="*/ 1820228 w 2796541"/>
              <a:gd name="connsiteY1789" fmla="*/ 1218249 h 2468880"/>
              <a:gd name="connsiteX1790" fmla="*/ 1793558 w 2796541"/>
              <a:gd name="connsiteY1790" fmla="*/ 1202056 h 2468880"/>
              <a:gd name="connsiteX1791" fmla="*/ 1821180 w 2796541"/>
              <a:gd name="connsiteY1791" fmla="*/ 1564006 h 2468880"/>
              <a:gd name="connsiteX1792" fmla="*/ 1821180 w 2796541"/>
              <a:gd name="connsiteY1792" fmla="*/ 1598296 h 2468880"/>
              <a:gd name="connsiteX1793" fmla="*/ 1791653 w 2796541"/>
              <a:gd name="connsiteY1793" fmla="*/ 1581151 h 2468880"/>
              <a:gd name="connsiteX1794" fmla="*/ 1822134 w 2796541"/>
              <a:gd name="connsiteY1794" fmla="*/ 1437322 h 2468880"/>
              <a:gd name="connsiteX1795" fmla="*/ 1822134 w 2796541"/>
              <a:gd name="connsiteY1795" fmla="*/ 1473517 h 2468880"/>
              <a:gd name="connsiteX1796" fmla="*/ 1790701 w 2796541"/>
              <a:gd name="connsiteY1796" fmla="*/ 1455419 h 2468880"/>
              <a:gd name="connsiteX1797" fmla="*/ 1822134 w 2796541"/>
              <a:gd name="connsiteY1797" fmla="*/ 1310640 h 2468880"/>
              <a:gd name="connsiteX1798" fmla="*/ 1822134 w 2796541"/>
              <a:gd name="connsiteY1798" fmla="*/ 1346835 h 2468880"/>
              <a:gd name="connsiteX1799" fmla="*/ 1790701 w 2796541"/>
              <a:gd name="connsiteY1799" fmla="*/ 1328737 h 2468880"/>
              <a:gd name="connsiteX1800" fmla="*/ 1884998 w 2796541"/>
              <a:gd name="connsiteY1800" fmla="*/ 2212658 h 2468880"/>
              <a:gd name="connsiteX1801" fmla="*/ 1884046 w 2796541"/>
              <a:gd name="connsiteY1801" fmla="*/ 2213611 h 2468880"/>
              <a:gd name="connsiteX1802" fmla="*/ 1884046 w 2796541"/>
              <a:gd name="connsiteY1802" fmla="*/ 2212658 h 2468880"/>
              <a:gd name="connsiteX1803" fmla="*/ 1885951 w 2796541"/>
              <a:gd name="connsiteY1803" fmla="*/ 570547 h 2468880"/>
              <a:gd name="connsiteX1804" fmla="*/ 1884046 w 2796541"/>
              <a:gd name="connsiteY1804" fmla="*/ 571499 h 2468880"/>
              <a:gd name="connsiteX1805" fmla="*/ 1884046 w 2796541"/>
              <a:gd name="connsiteY1805" fmla="*/ 569594 h 2468880"/>
              <a:gd name="connsiteX1806" fmla="*/ 1886903 w 2796541"/>
              <a:gd name="connsiteY1806" fmla="*/ 2086928 h 2468880"/>
              <a:gd name="connsiteX1807" fmla="*/ 1883093 w 2796541"/>
              <a:gd name="connsiteY1807" fmla="*/ 2088833 h 2468880"/>
              <a:gd name="connsiteX1808" fmla="*/ 1883093 w 2796541"/>
              <a:gd name="connsiteY1808" fmla="*/ 2084070 h 2468880"/>
              <a:gd name="connsiteX1809" fmla="*/ 1888808 w 2796541"/>
              <a:gd name="connsiteY1809" fmla="*/ 697229 h 2468880"/>
              <a:gd name="connsiteX1810" fmla="*/ 1882141 w 2796541"/>
              <a:gd name="connsiteY1810" fmla="*/ 701039 h 2468880"/>
              <a:gd name="connsiteX1811" fmla="*/ 1882141 w 2796541"/>
              <a:gd name="connsiteY1811" fmla="*/ 693419 h 2468880"/>
              <a:gd name="connsiteX1812" fmla="*/ 1891665 w 2796541"/>
              <a:gd name="connsiteY1812" fmla="*/ 822960 h 2468880"/>
              <a:gd name="connsiteX1813" fmla="*/ 1880235 w 2796541"/>
              <a:gd name="connsiteY1813" fmla="*/ 829627 h 2468880"/>
              <a:gd name="connsiteX1814" fmla="*/ 1880235 w 2796541"/>
              <a:gd name="connsiteY1814" fmla="*/ 816292 h 2468880"/>
              <a:gd name="connsiteX1815" fmla="*/ 1891665 w 2796541"/>
              <a:gd name="connsiteY1815" fmla="*/ 1960245 h 2468880"/>
              <a:gd name="connsiteX1816" fmla="*/ 1881187 w 2796541"/>
              <a:gd name="connsiteY1816" fmla="*/ 1966912 h 2468880"/>
              <a:gd name="connsiteX1817" fmla="*/ 1881187 w 2796541"/>
              <a:gd name="connsiteY1817" fmla="*/ 1954530 h 2468880"/>
              <a:gd name="connsiteX1818" fmla="*/ 1895474 w 2796541"/>
              <a:gd name="connsiteY1818" fmla="*/ 1834515 h 2468880"/>
              <a:gd name="connsiteX1819" fmla="*/ 1878329 w 2796541"/>
              <a:gd name="connsiteY1819" fmla="*/ 1844040 h 2468880"/>
              <a:gd name="connsiteX1820" fmla="*/ 1878329 w 2796541"/>
              <a:gd name="connsiteY1820" fmla="*/ 1824037 h 2468880"/>
              <a:gd name="connsiteX1821" fmla="*/ 1895475 w 2796541"/>
              <a:gd name="connsiteY1821" fmla="*/ 949643 h 2468880"/>
              <a:gd name="connsiteX1822" fmla="*/ 1879283 w 2796541"/>
              <a:gd name="connsiteY1822" fmla="*/ 959168 h 2468880"/>
              <a:gd name="connsiteX1823" fmla="*/ 1879283 w 2796541"/>
              <a:gd name="connsiteY1823" fmla="*/ 940118 h 2468880"/>
              <a:gd name="connsiteX1824" fmla="*/ 1898333 w 2796541"/>
              <a:gd name="connsiteY1824" fmla="*/ 1076326 h 2468880"/>
              <a:gd name="connsiteX1825" fmla="*/ 1877378 w 2796541"/>
              <a:gd name="connsiteY1825" fmla="*/ 1088708 h 2468880"/>
              <a:gd name="connsiteX1826" fmla="*/ 1877378 w 2796541"/>
              <a:gd name="connsiteY1826" fmla="*/ 1063943 h 2468880"/>
              <a:gd name="connsiteX1827" fmla="*/ 1900239 w 2796541"/>
              <a:gd name="connsiteY1827" fmla="*/ 1707833 h 2468880"/>
              <a:gd name="connsiteX1828" fmla="*/ 1876426 w 2796541"/>
              <a:gd name="connsiteY1828" fmla="*/ 1721168 h 2468880"/>
              <a:gd name="connsiteX1829" fmla="*/ 1876426 w 2796541"/>
              <a:gd name="connsiteY1829" fmla="*/ 1693545 h 2468880"/>
              <a:gd name="connsiteX1830" fmla="*/ 1901191 w 2796541"/>
              <a:gd name="connsiteY1830" fmla="*/ 1202056 h 2468880"/>
              <a:gd name="connsiteX1831" fmla="*/ 1875473 w 2796541"/>
              <a:gd name="connsiteY1831" fmla="*/ 1217295 h 2468880"/>
              <a:gd name="connsiteX1832" fmla="*/ 1875473 w 2796541"/>
              <a:gd name="connsiteY1832" fmla="*/ 1187768 h 2468880"/>
              <a:gd name="connsiteX1833" fmla="*/ 1903096 w 2796541"/>
              <a:gd name="connsiteY1833" fmla="*/ 1581151 h 2468880"/>
              <a:gd name="connsiteX1834" fmla="*/ 1875473 w 2796541"/>
              <a:gd name="connsiteY1834" fmla="*/ 1597344 h 2468880"/>
              <a:gd name="connsiteX1835" fmla="*/ 1875473 w 2796541"/>
              <a:gd name="connsiteY1835" fmla="*/ 1565911 h 2468880"/>
              <a:gd name="connsiteX1836" fmla="*/ 1903096 w 2796541"/>
              <a:gd name="connsiteY1836" fmla="*/ 1328737 h 2468880"/>
              <a:gd name="connsiteX1837" fmla="*/ 1874521 w 2796541"/>
              <a:gd name="connsiteY1837" fmla="*/ 1344930 h 2468880"/>
              <a:gd name="connsiteX1838" fmla="*/ 1874521 w 2796541"/>
              <a:gd name="connsiteY1838" fmla="*/ 1312545 h 2468880"/>
              <a:gd name="connsiteX1839" fmla="*/ 1904048 w 2796541"/>
              <a:gd name="connsiteY1839" fmla="*/ 1455419 h 2468880"/>
              <a:gd name="connsiteX1840" fmla="*/ 1874521 w 2796541"/>
              <a:gd name="connsiteY1840" fmla="*/ 1472564 h 2468880"/>
              <a:gd name="connsiteX1841" fmla="*/ 1874521 w 2796541"/>
              <a:gd name="connsiteY1841" fmla="*/ 1437322 h 2468880"/>
              <a:gd name="connsiteX1842" fmla="*/ 1921193 w 2796541"/>
              <a:gd name="connsiteY1842" fmla="*/ 2148841 h 2468880"/>
              <a:gd name="connsiteX1843" fmla="*/ 1921193 w 2796541"/>
              <a:gd name="connsiteY1843" fmla="*/ 2150746 h 2468880"/>
              <a:gd name="connsiteX1844" fmla="*/ 1919288 w 2796541"/>
              <a:gd name="connsiteY1844" fmla="*/ 2149794 h 2468880"/>
              <a:gd name="connsiteX1845" fmla="*/ 1922145 w 2796541"/>
              <a:gd name="connsiteY1845" fmla="*/ 631508 h 2468880"/>
              <a:gd name="connsiteX1846" fmla="*/ 1922145 w 2796541"/>
              <a:gd name="connsiteY1846" fmla="*/ 636271 h 2468880"/>
              <a:gd name="connsiteX1847" fmla="*/ 1918335 w 2796541"/>
              <a:gd name="connsiteY1847" fmla="*/ 633413 h 2468880"/>
              <a:gd name="connsiteX1848" fmla="*/ 1923097 w 2796541"/>
              <a:gd name="connsiteY1848" fmla="*/ 2020252 h 2468880"/>
              <a:gd name="connsiteX1849" fmla="*/ 1923097 w 2796541"/>
              <a:gd name="connsiteY1849" fmla="*/ 2026919 h 2468880"/>
              <a:gd name="connsiteX1850" fmla="*/ 1917382 w 2796541"/>
              <a:gd name="connsiteY1850" fmla="*/ 2023110 h 2468880"/>
              <a:gd name="connsiteX1851" fmla="*/ 1923098 w 2796541"/>
              <a:gd name="connsiteY1851" fmla="*/ 755333 h 2468880"/>
              <a:gd name="connsiteX1852" fmla="*/ 1923098 w 2796541"/>
              <a:gd name="connsiteY1852" fmla="*/ 764858 h 2468880"/>
              <a:gd name="connsiteX1853" fmla="*/ 1915478 w 2796541"/>
              <a:gd name="connsiteY1853" fmla="*/ 760096 h 2468880"/>
              <a:gd name="connsiteX1854" fmla="*/ 1925003 w 2796541"/>
              <a:gd name="connsiteY1854" fmla="*/ 1889760 h 2468880"/>
              <a:gd name="connsiteX1855" fmla="*/ 1925003 w 2796541"/>
              <a:gd name="connsiteY1855" fmla="*/ 1905000 h 2468880"/>
              <a:gd name="connsiteX1856" fmla="*/ 1912620 w 2796541"/>
              <a:gd name="connsiteY1856" fmla="*/ 1897380 h 2468880"/>
              <a:gd name="connsiteX1857" fmla="*/ 1925004 w 2796541"/>
              <a:gd name="connsiteY1857" fmla="*/ 879157 h 2468880"/>
              <a:gd name="connsiteX1858" fmla="*/ 1925004 w 2796541"/>
              <a:gd name="connsiteY1858" fmla="*/ 893445 h 2468880"/>
              <a:gd name="connsiteX1859" fmla="*/ 1912621 w 2796541"/>
              <a:gd name="connsiteY1859" fmla="*/ 886777 h 2468880"/>
              <a:gd name="connsiteX1860" fmla="*/ 1926908 w 2796541"/>
              <a:gd name="connsiteY1860" fmla="*/ 1002982 h 2468880"/>
              <a:gd name="connsiteX1861" fmla="*/ 1926908 w 2796541"/>
              <a:gd name="connsiteY1861" fmla="*/ 1022985 h 2468880"/>
              <a:gd name="connsiteX1862" fmla="*/ 1908810 w 2796541"/>
              <a:gd name="connsiteY1862" fmla="*/ 1012507 h 2468880"/>
              <a:gd name="connsiteX1863" fmla="*/ 1926908 w 2796541"/>
              <a:gd name="connsiteY1863" fmla="*/ 1760220 h 2468880"/>
              <a:gd name="connsiteX1864" fmla="*/ 1926908 w 2796541"/>
              <a:gd name="connsiteY1864" fmla="*/ 1782128 h 2468880"/>
              <a:gd name="connsiteX1865" fmla="*/ 1908810 w 2796541"/>
              <a:gd name="connsiteY1865" fmla="*/ 1770698 h 2468880"/>
              <a:gd name="connsiteX1866" fmla="*/ 1927860 w 2796541"/>
              <a:gd name="connsiteY1866" fmla="*/ 1126807 h 2468880"/>
              <a:gd name="connsiteX1867" fmla="*/ 1927860 w 2796541"/>
              <a:gd name="connsiteY1867" fmla="*/ 1151572 h 2468880"/>
              <a:gd name="connsiteX1868" fmla="*/ 1906905 w 2796541"/>
              <a:gd name="connsiteY1868" fmla="*/ 1139190 h 2468880"/>
              <a:gd name="connsiteX1869" fmla="*/ 1928812 w 2796541"/>
              <a:gd name="connsiteY1869" fmla="*/ 1630680 h 2468880"/>
              <a:gd name="connsiteX1870" fmla="*/ 1928812 w 2796541"/>
              <a:gd name="connsiteY1870" fmla="*/ 1658302 h 2468880"/>
              <a:gd name="connsiteX1871" fmla="*/ 1904047 w 2796541"/>
              <a:gd name="connsiteY1871" fmla="*/ 1644968 h 2468880"/>
              <a:gd name="connsiteX1872" fmla="*/ 1928813 w 2796541"/>
              <a:gd name="connsiteY1872" fmla="*/ 1250633 h 2468880"/>
              <a:gd name="connsiteX1873" fmla="*/ 1928813 w 2796541"/>
              <a:gd name="connsiteY1873" fmla="*/ 1280161 h 2468880"/>
              <a:gd name="connsiteX1874" fmla="*/ 1904048 w 2796541"/>
              <a:gd name="connsiteY1874" fmla="*/ 1265873 h 2468880"/>
              <a:gd name="connsiteX1875" fmla="*/ 1929765 w 2796541"/>
              <a:gd name="connsiteY1875" fmla="*/ 1503044 h 2468880"/>
              <a:gd name="connsiteX1876" fmla="*/ 1929765 w 2796541"/>
              <a:gd name="connsiteY1876" fmla="*/ 1533524 h 2468880"/>
              <a:gd name="connsiteX1877" fmla="*/ 1903095 w 2796541"/>
              <a:gd name="connsiteY1877" fmla="*/ 1518284 h 2468880"/>
              <a:gd name="connsiteX1878" fmla="*/ 1929766 w 2796541"/>
              <a:gd name="connsiteY1878" fmla="*/ 1376363 h 2468880"/>
              <a:gd name="connsiteX1879" fmla="*/ 1929766 w 2796541"/>
              <a:gd name="connsiteY1879" fmla="*/ 1407796 h 2468880"/>
              <a:gd name="connsiteX1880" fmla="*/ 1902143 w 2796541"/>
              <a:gd name="connsiteY1880" fmla="*/ 1391603 h 2468880"/>
              <a:gd name="connsiteX1881" fmla="*/ 1994535 w 2796541"/>
              <a:gd name="connsiteY1881" fmla="*/ 2149794 h 2468880"/>
              <a:gd name="connsiteX1882" fmla="*/ 1993583 w 2796541"/>
              <a:gd name="connsiteY1882" fmla="*/ 2150746 h 2468880"/>
              <a:gd name="connsiteX1883" fmla="*/ 1993583 w 2796541"/>
              <a:gd name="connsiteY1883" fmla="*/ 2148841 h 2468880"/>
              <a:gd name="connsiteX1884" fmla="*/ 1995488 w 2796541"/>
              <a:gd name="connsiteY1884" fmla="*/ 633413 h 2468880"/>
              <a:gd name="connsiteX1885" fmla="*/ 1992630 w 2796541"/>
              <a:gd name="connsiteY1885" fmla="*/ 635318 h 2468880"/>
              <a:gd name="connsiteX1886" fmla="*/ 1992630 w 2796541"/>
              <a:gd name="connsiteY1886" fmla="*/ 632461 h 2468880"/>
              <a:gd name="connsiteX1887" fmla="*/ 1997393 w 2796541"/>
              <a:gd name="connsiteY1887" fmla="*/ 2023111 h 2468880"/>
              <a:gd name="connsiteX1888" fmla="*/ 1992630 w 2796541"/>
              <a:gd name="connsiteY1888" fmla="*/ 2025969 h 2468880"/>
              <a:gd name="connsiteX1889" fmla="*/ 1992630 w 2796541"/>
              <a:gd name="connsiteY1889" fmla="*/ 2021206 h 2468880"/>
              <a:gd name="connsiteX1890" fmla="*/ 1998345 w 2796541"/>
              <a:gd name="connsiteY1890" fmla="*/ 760096 h 2468880"/>
              <a:gd name="connsiteX1891" fmla="*/ 1991678 w 2796541"/>
              <a:gd name="connsiteY1891" fmla="*/ 763906 h 2468880"/>
              <a:gd name="connsiteX1892" fmla="*/ 1991678 w 2796541"/>
              <a:gd name="connsiteY1892" fmla="*/ 756286 h 2468880"/>
              <a:gd name="connsiteX1893" fmla="*/ 2000251 w 2796541"/>
              <a:gd name="connsiteY1893" fmla="*/ 886778 h 2468880"/>
              <a:gd name="connsiteX1894" fmla="*/ 1990726 w 2796541"/>
              <a:gd name="connsiteY1894" fmla="*/ 892493 h 2468880"/>
              <a:gd name="connsiteX1895" fmla="*/ 1990726 w 2796541"/>
              <a:gd name="connsiteY1895" fmla="*/ 881063 h 2468880"/>
              <a:gd name="connsiteX1896" fmla="*/ 2001202 w 2796541"/>
              <a:gd name="connsiteY1896" fmla="*/ 1897380 h 2468880"/>
              <a:gd name="connsiteX1897" fmla="*/ 1989772 w 2796541"/>
              <a:gd name="connsiteY1897" fmla="*/ 1904047 h 2468880"/>
              <a:gd name="connsiteX1898" fmla="*/ 1989772 w 2796541"/>
              <a:gd name="connsiteY1898" fmla="*/ 1890712 h 2468880"/>
              <a:gd name="connsiteX1899" fmla="*/ 2004061 w 2796541"/>
              <a:gd name="connsiteY1899" fmla="*/ 1012508 h 2468880"/>
              <a:gd name="connsiteX1900" fmla="*/ 1988821 w 2796541"/>
              <a:gd name="connsiteY1900" fmla="*/ 1022033 h 2468880"/>
              <a:gd name="connsiteX1901" fmla="*/ 1988821 w 2796541"/>
              <a:gd name="connsiteY1901" fmla="*/ 1003936 h 2468880"/>
              <a:gd name="connsiteX1902" fmla="*/ 2005012 w 2796541"/>
              <a:gd name="connsiteY1902" fmla="*/ 1770697 h 2468880"/>
              <a:gd name="connsiteX1903" fmla="*/ 1987867 w 2796541"/>
              <a:gd name="connsiteY1903" fmla="*/ 1780222 h 2468880"/>
              <a:gd name="connsiteX1904" fmla="*/ 1987867 w 2796541"/>
              <a:gd name="connsiteY1904" fmla="*/ 1761172 h 2468880"/>
              <a:gd name="connsiteX1905" fmla="*/ 2006918 w 2796541"/>
              <a:gd name="connsiteY1905" fmla="*/ 1139190 h 2468880"/>
              <a:gd name="connsiteX1906" fmla="*/ 1986916 w 2796541"/>
              <a:gd name="connsiteY1906" fmla="*/ 1150620 h 2468880"/>
              <a:gd name="connsiteX1907" fmla="*/ 1986916 w 2796541"/>
              <a:gd name="connsiteY1907" fmla="*/ 1127760 h 2468880"/>
              <a:gd name="connsiteX1908" fmla="*/ 2008823 w 2796541"/>
              <a:gd name="connsiteY1908" fmla="*/ 1265872 h 2468880"/>
              <a:gd name="connsiteX1909" fmla="*/ 1985963 w 2796541"/>
              <a:gd name="connsiteY1909" fmla="*/ 1279207 h 2468880"/>
              <a:gd name="connsiteX1910" fmla="*/ 1985963 w 2796541"/>
              <a:gd name="connsiteY1910" fmla="*/ 1252537 h 2468880"/>
              <a:gd name="connsiteX1911" fmla="*/ 2008823 w 2796541"/>
              <a:gd name="connsiteY1911" fmla="*/ 1644968 h 2468880"/>
              <a:gd name="connsiteX1912" fmla="*/ 1985963 w 2796541"/>
              <a:gd name="connsiteY1912" fmla="*/ 1657350 h 2468880"/>
              <a:gd name="connsiteX1913" fmla="*/ 1985963 w 2796541"/>
              <a:gd name="connsiteY1913" fmla="*/ 1631633 h 2468880"/>
              <a:gd name="connsiteX1914" fmla="*/ 2010728 w 2796541"/>
              <a:gd name="connsiteY1914" fmla="*/ 1518286 h 2468880"/>
              <a:gd name="connsiteX1915" fmla="*/ 1985010 w 2796541"/>
              <a:gd name="connsiteY1915" fmla="*/ 1532573 h 2468880"/>
              <a:gd name="connsiteX1916" fmla="*/ 1985010 w 2796541"/>
              <a:gd name="connsiteY1916" fmla="*/ 1503998 h 2468880"/>
              <a:gd name="connsiteX1917" fmla="*/ 2010728 w 2796541"/>
              <a:gd name="connsiteY1917" fmla="*/ 1391604 h 2468880"/>
              <a:gd name="connsiteX1918" fmla="*/ 1985010 w 2796541"/>
              <a:gd name="connsiteY1918" fmla="*/ 1406844 h 2468880"/>
              <a:gd name="connsiteX1919" fmla="*/ 1985010 w 2796541"/>
              <a:gd name="connsiteY1919" fmla="*/ 1377316 h 2468880"/>
              <a:gd name="connsiteX1920" fmla="*/ 2030730 w 2796541"/>
              <a:gd name="connsiteY1920" fmla="*/ 2085974 h 2468880"/>
              <a:gd name="connsiteX1921" fmla="*/ 2030730 w 2796541"/>
              <a:gd name="connsiteY1921" fmla="*/ 2087879 h 2468880"/>
              <a:gd name="connsiteX1922" fmla="*/ 2028825 w 2796541"/>
              <a:gd name="connsiteY1922" fmla="*/ 2086927 h 2468880"/>
              <a:gd name="connsiteX1923" fmla="*/ 2030731 w 2796541"/>
              <a:gd name="connsiteY1923" fmla="*/ 695325 h 2468880"/>
              <a:gd name="connsiteX1924" fmla="*/ 2030731 w 2796541"/>
              <a:gd name="connsiteY1924" fmla="*/ 698182 h 2468880"/>
              <a:gd name="connsiteX1925" fmla="*/ 2028826 w 2796541"/>
              <a:gd name="connsiteY1925" fmla="*/ 697230 h 2468880"/>
              <a:gd name="connsiteX1926" fmla="*/ 2032635 w 2796541"/>
              <a:gd name="connsiteY1926" fmla="*/ 819150 h 2468880"/>
              <a:gd name="connsiteX1927" fmla="*/ 2032635 w 2796541"/>
              <a:gd name="connsiteY1927" fmla="*/ 827723 h 2468880"/>
              <a:gd name="connsiteX1928" fmla="*/ 2025968 w 2796541"/>
              <a:gd name="connsiteY1928" fmla="*/ 822960 h 2468880"/>
              <a:gd name="connsiteX1929" fmla="*/ 2032635 w 2796541"/>
              <a:gd name="connsiteY1929" fmla="*/ 1956435 h 2468880"/>
              <a:gd name="connsiteX1930" fmla="*/ 2032635 w 2796541"/>
              <a:gd name="connsiteY1930" fmla="*/ 1965007 h 2468880"/>
              <a:gd name="connsiteX1931" fmla="*/ 2025015 w 2796541"/>
              <a:gd name="connsiteY1931" fmla="*/ 1960245 h 2468880"/>
              <a:gd name="connsiteX1932" fmla="*/ 2033588 w 2796541"/>
              <a:gd name="connsiteY1932" fmla="*/ 943928 h 2468880"/>
              <a:gd name="connsiteX1933" fmla="*/ 2033588 w 2796541"/>
              <a:gd name="connsiteY1933" fmla="*/ 955358 h 2468880"/>
              <a:gd name="connsiteX1934" fmla="*/ 2023110 w 2796541"/>
              <a:gd name="connsiteY1934" fmla="*/ 949643 h 2468880"/>
              <a:gd name="connsiteX1935" fmla="*/ 2034540 w 2796541"/>
              <a:gd name="connsiteY1935" fmla="*/ 1826894 h 2468880"/>
              <a:gd name="connsiteX1936" fmla="*/ 2034540 w 2796541"/>
              <a:gd name="connsiteY1936" fmla="*/ 1841182 h 2468880"/>
              <a:gd name="connsiteX1937" fmla="*/ 2022157 w 2796541"/>
              <a:gd name="connsiteY1937" fmla="*/ 1834514 h 2468880"/>
              <a:gd name="connsiteX1938" fmla="*/ 2035493 w 2796541"/>
              <a:gd name="connsiteY1938" fmla="*/ 1066801 h 2468880"/>
              <a:gd name="connsiteX1939" fmla="*/ 2035493 w 2796541"/>
              <a:gd name="connsiteY1939" fmla="*/ 1084899 h 2468880"/>
              <a:gd name="connsiteX1940" fmla="*/ 2020253 w 2796541"/>
              <a:gd name="connsiteY1940" fmla="*/ 1076326 h 2468880"/>
              <a:gd name="connsiteX1941" fmla="*/ 2036446 w 2796541"/>
              <a:gd name="connsiteY1941" fmla="*/ 1191577 h 2468880"/>
              <a:gd name="connsiteX1942" fmla="*/ 2036446 w 2796541"/>
              <a:gd name="connsiteY1942" fmla="*/ 1213485 h 2468880"/>
              <a:gd name="connsiteX1943" fmla="*/ 2017396 w 2796541"/>
              <a:gd name="connsiteY1943" fmla="*/ 1202055 h 2468880"/>
              <a:gd name="connsiteX1944" fmla="*/ 2036446 w 2796541"/>
              <a:gd name="connsiteY1944" fmla="*/ 1697356 h 2468880"/>
              <a:gd name="connsiteX1945" fmla="*/ 2036446 w 2796541"/>
              <a:gd name="connsiteY1945" fmla="*/ 1718311 h 2468880"/>
              <a:gd name="connsiteX1946" fmla="*/ 2017396 w 2796541"/>
              <a:gd name="connsiteY1946" fmla="*/ 1707833 h 2468880"/>
              <a:gd name="connsiteX1947" fmla="*/ 2037398 w 2796541"/>
              <a:gd name="connsiteY1947" fmla="*/ 1568768 h 2468880"/>
              <a:gd name="connsiteX1948" fmla="*/ 2037398 w 2796541"/>
              <a:gd name="connsiteY1948" fmla="*/ 1594485 h 2468880"/>
              <a:gd name="connsiteX1949" fmla="*/ 2015491 w 2796541"/>
              <a:gd name="connsiteY1949" fmla="*/ 1581150 h 2468880"/>
              <a:gd name="connsiteX1950" fmla="*/ 2037398 w 2796541"/>
              <a:gd name="connsiteY1950" fmla="*/ 1315403 h 2468880"/>
              <a:gd name="connsiteX1951" fmla="*/ 2037398 w 2796541"/>
              <a:gd name="connsiteY1951" fmla="*/ 1341120 h 2468880"/>
              <a:gd name="connsiteX1952" fmla="*/ 2015491 w 2796541"/>
              <a:gd name="connsiteY1952" fmla="*/ 1328738 h 2468880"/>
              <a:gd name="connsiteX1953" fmla="*/ 2038351 w 2796541"/>
              <a:gd name="connsiteY1953" fmla="*/ 1441133 h 2468880"/>
              <a:gd name="connsiteX1954" fmla="*/ 2038351 w 2796541"/>
              <a:gd name="connsiteY1954" fmla="*/ 1468756 h 2468880"/>
              <a:gd name="connsiteX1955" fmla="*/ 2014538 w 2796541"/>
              <a:gd name="connsiteY1955" fmla="*/ 1455421 h 2468880"/>
              <a:gd name="connsiteX1956" fmla="*/ 2104073 w 2796541"/>
              <a:gd name="connsiteY1956" fmla="*/ 2086928 h 2468880"/>
              <a:gd name="connsiteX1957" fmla="*/ 2103121 w 2796541"/>
              <a:gd name="connsiteY1957" fmla="*/ 2086928 h 2468880"/>
              <a:gd name="connsiteX1958" fmla="*/ 2103121 w 2796541"/>
              <a:gd name="connsiteY1958" fmla="*/ 2085975 h 2468880"/>
              <a:gd name="connsiteX1959" fmla="*/ 2104073 w 2796541"/>
              <a:gd name="connsiteY1959" fmla="*/ 697230 h 2468880"/>
              <a:gd name="connsiteX1960" fmla="*/ 2102168 w 2796541"/>
              <a:gd name="connsiteY1960" fmla="*/ 698183 h 2468880"/>
              <a:gd name="connsiteX1961" fmla="*/ 2102168 w 2796541"/>
              <a:gd name="connsiteY1961" fmla="*/ 696278 h 2468880"/>
              <a:gd name="connsiteX1962" fmla="*/ 2106930 w 2796541"/>
              <a:gd name="connsiteY1962" fmla="*/ 1960245 h 2468880"/>
              <a:gd name="connsiteX1963" fmla="*/ 2101215 w 2796541"/>
              <a:gd name="connsiteY1963" fmla="*/ 1964055 h 2468880"/>
              <a:gd name="connsiteX1964" fmla="*/ 2101215 w 2796541"/>
              <a:gd name="connsiteY1964" fmla="*/ 1957387 h 2468880"/>
              <a:gd name="connsiteX1965" fmla="*/ 2106931 w 2796541"/>
              <a:gd name="connsiteY1965" fmla="*/ 822960 h 2468880"/>
              <a:gd name="connsiteX1966" fmla="*/ 2101216 w 2796541"/>
              <a:gd name="connsiteY1966" fmla="*/ 826769 h 2468880"/>
              <a:gd name="connsiteX1967" fmla="*/ 2101216 w 2796541"/>
              <a:gd name="connsiteY1967" fmla="*/ 820102 h 2468880"/>
              <a:gd name="connsiteX1968" fmla="*/ 2108835 w 2796541"/>
              <a:gd name="connsiteY1968" fmla="*/ 949642 h 2468880"/>
              <a:gd name="connsiteX1969" fmla="*/ 2100263 w 2796541"/>
              <a:gd name="connsiteY1969" fmla="*/ 955356 h 2468880"/>
              <a:gd name="connsiteX1970" fmla="*/ 2100263 w 2796541"/>
              <a:gd name="connsiteY1970" fmla="*/ 944879 h 2468880"/>
              <a:gd name="connsiteX1971" fmla="*/ 2110740 w 2796541"/>
              <a:gd name="connsiteY1971" fmla="*/ 1834515 h 2468880"/>
              <a:gd name="connsiteX1972" fmla="*/ 2099310 w 2796541"/>
              <a:gd name="connsiteY1972" fmla="*/ 1840231 h 2468880"/>
              <a:gd name="connsiteX1973" fmla="*/ 2099310 w 2796541"/>
              <a:gd name="connsiteY1973" fmla="*/ 1827848 h 2468880"/>
              <a:gd name="connsiteX1974" fmla="*/ 2111693 w 2796541"/>
              <a:gd name="connsiteY1974" fmla="*/ 1076324 h 2468880"/>
              <a:gd name="connsiteX1975" fmla="*/ 2098358 w 2796541"/>
              <a:gd name="connsiteY1975" fmla="*/ 1083944 h 2468880"/>
              <a:gd name="connsiteX1976" fmla="*/ 2098358 w 2796541"/>
              <a:gd name="connsiteY1976" fmla="*/ 1068704 h 2468880"/>
              <a:gd name="connsiteX1977" fmla="*/ 2114549 w 2796541"/>
              <a:gd name="connsiteY1977" fmla="*/ 1707832 h 2468880"/>
              <a:gd name="connsiteX1978" fmla="*/ 2097404 w 2796541"/>
              <a:gd name="connsiteY1978" fmla="*/ 1717357 h 2468880"/>
              <a:gd name="connsiteX1979" fmla="*/ 2097404 w 2796541"/>
              <a:gd name="connsiteY1979" fmla="*/ 1697355 h 2468880"/>
              <a:gd name="connsiteX1980" fmla="*/ 2114550 w 2796541"/>
              <a:gd name="connsiteY1980" fmla="*/ 1202055 h 2468880"/>
              <a:gd name="connsiteX1981" fmla="*/ 2097405 w 2796541"/>
              <a:gd name="connsiteY1981" fmla="*/ 1212532 h 2468880"/>
              <a:gd name="connsiteX1982" fmla="*/ 2097405 w 2796541"/>
              <a:gd name="connsiteY1982" fmla="*/ 1192530 h 2468880"/>
              <a:gd name="connsiteX1983" fmla="*/ 2117408 w 2796541"/>
              <a:gd name="connsiteY1983" fmla="*/ 1581150 h 2468880"/>
              <a:gd name="connsiteX1984" fmla="*/ 2096453 w 2796541"/>
              <a:gd name="connsiteY1984" fmla="*/ 1593533 h 2468880"/>
              <a:gd name="connsiteX1985" fmla="*/ 2096453 w 2796541"/>
              <a:gd name="connsiteY1985" fmla="*/ 1569720 h 2468880"/>
              <a:gd name="connsiteX1986" fmla="*/ 2117408 w 2796541"/>
              <a:gd name="connsiteY1986" fmla="*/ 1328738 h 2468880"/>
              <a:gd name="connsiteX1987" fmla="*/ 2096453 w 2796541"/>
              <a:gd name="connsiteY1987" fmla="*/ 1341121 h 2468880"/>
              <a:gd name="connsiteX1988" fmla="*/ 2096453 w 2796541"/>
              <a:gd name="connsiteY1988" fmla="*/ 1316356 h 2468880"/>
              <a:gd name="connsiteX1989" fmla="*/ 2118361 w 2796541"/>
              <a:gd name="connsiteY1989" fmla="*/ 1455421 h 2468880"/>
              <a:gd name="connsiteX1990" fmla="*/ 2095501 w 2796541"/>
              <a:gd name="connsiteY1990" fmla="*/ 1467803 h 2468880"/>
              <a:gd name="connsiteX1991" fmla="*/ 2095501 w 2796541"/>
              <a:gd name="connsiteY1991" fmla="*/ 1442086 h 2468880"/>
              <a:gd name="connsiteX1992" fmla="*/ 2140267 w 2796541"/>
              <a:gd name="connsiteY1992" fmla="*/ 2022157 h 2468880"/>
              <a:gd name="connsiteX1993" fmla="*/ 2140267 w 2796541"/>
              <a:gd name="connsiteY1993" fmla="*/ 2025015 h 2468880"/>
              <a:gd name="connsiteX1994" fmla="*/ 2138362 w 2796541"/>
              <a:gd name="connsiteY1994" fmla="*/ 2023110 h 2468880"/>
              <a:gd name="connsiteX1995" fmla="*/ 2140268 w 2796541"/>
              <a:gd name="connsiteY1995" fmla="*/ 759142 h 2468880"/>
              <a:gd name="connsiteX1996" fmla="*/ 2140268 w 2796541"/>
              <a:gd name="connsiteY1996" fmla="*/ 762000 h 2468880"/>
              <a:gd name="connsiteX1997" fmla="*/ 2138363 w 2796541"/>
              <a:gd name="connsiteY1997" fmla="*/ 760094 h 2468880"/>
              <a:gd name="connsiteX1998" fmla="*/ 2141220 w 2796541"/>
              <a:gd name="connsiteY1998" fmla="*/ 882968 h 2468880"/>
              <a:gd name="connsiteX1999" fmla="*/ 2141220 w 2796541"/>
              <a:gd name="connsiteY1999" fmla="*/ 889636 h 2468880"/>
              <a:gd name="connsiteX2000" fmla="*/ 2135505 w 2796541"/>
              <a:gd name="connsiteY2000" fmla="*/ 886778 h 2468880"/>
              <a:gd name="connsiteX2001" fmla="*/ 2142172 w 2796541"/>
              <a:gd name="connsiteY2001" fmla="*/ 1892617 h 2468880"/>
              <a:gd name="connsiteX2002" fmla="*/ 2142172 w 2796541"/>
              <a:gd name="connsiteY2002" fmla="*/ 1901189 h 2468880"/>
              <a:gd name="connsiteX2003" fmla="*/ 2134552 w 2796541"/>
              <a:gd name="connsiteY2003" fmla="*/ 1897380 h 2468880"/>
              <a:gd name="connsiteX2004" fmla="*/ 2143126 w 2796541"/>
              <a:gd name="connsiteY2004" fmla="*/ 1006792 h 2468880"/>
              <a:gd name="connsiteX2005" fmla="*/ 2143126 w 2796541"/>
              <a:gd name="connsiteY2005" fmla="*/ 1019175 h 2468880"/>
              <a:gd name="connsiteX2006" fmla="*/ 2132648 w 2796541"/>
              <a:gd name="connsiteY2006" fmla="*/ 1012507 h 2468880"/>
              <a:gd name="connsiteX2007" fmla="*/ 2144078 w 2796541"/>
              <a:gd name="connsiteY2007" fmla="*/ 1131569 h 2468880"/>
              <a:gd name="connsiteX2008" fmla="*/ 2144078 w 2796541"/>
              <a:gd name="connsiteY2008" fmla="*/ 1146809 h 2468880"/>
              <a:gd name="connsiteX2009" fmla="*/ 2130743 w 2796541"/>
              <a:gd name="connsiteY2009" fmla="*/ 1139189 h 2468880"/>
              <a:gd name="connsiteX2010" fmla="*/ 2144078 w 2796541"/>
              <a:gd name="connsiteY2010" fmla="*/ 1764030 h 2468880"/>
              <a:gd name="connsiteX2011" fmla="*/ 2144078 w 2796541"/>
              <a:gd name="connsiteY2011" fmla="*/ 1778318 h 2468880"/>
              <a:gd name="connsiteX2012" fmla="*/ 2131695 w 2796541"/>
              <a:gd name="connsiteY2012" fmla="*/ 1770697 h 2468880"/>
              <a:gd name="connsiteX2013" fmla="*/ 2145029 w 2796541"/>
              <a:gd name="connsiteY2013" fmla="*/ 1634490 h 2468880"/>
              <a:gd name="connsiteX2014" fmla="*/ 2145029 w 2796541"/>
              <a:gd name="connsiteY2014" fmla="*/ 1654493 h 2468880"/>
              <a:gd name="connsiteX2015" fmla="*/ 2127884 w 2796541"/>
              <a:gd name="connsiteY2015" fmla="*/ 1644968 h 2468880"/>
              <a:gd name="connsiteX2016" fmla="*/ 2145030 w 2796541"/>
              <a:gd name="connsiteY2016" fmla="*/ 1255394 h 2468880"/>
              <a:gd name="connsiteX2017" fmla="*/ 2145030 w 2796541"/>
              <a:gd name="connsiteY2017" fmla="*/ 1275397 h 2468880"/>
              <a:gd name="connsiteX2018" fmla="*/ 2127885 w 2796541"/>
              <a:gd name="connsiteY2018" fmla="*/ 1265872 h 2468880"/>
              <a:gd name="connsiteX2019" fmla="*/ 2145982 w 2796541"/>
              <a:gd name="connsiteY2019" fmla="*/ 1506855 h 2468880"/>
              <a:gd name="connsiteX2020" fmla="*/ 2145982 w 2796541"/>
              <a:gd name="connsiteY2020" fmla="*/ 1529715 h 2468880"/>
              <a:gd name="connsiteX2021" fmla="*/ 2126932 w 2796541"/>
              <a:gd name="connsiteY2021" fmla="*/ 1518285 h 2468880"/>
              <a:gd name="connsiteX2022" fmla="*/ 2145983 w 2796541"/>
              <a:gd name="connsiteY2022" fmla="*/ 1381124 h 2468880"/>
              <a:gd name="connsiteX2023" fmla="*/ 2145983 w 2796541"/>
              <a:gd name="connsiteY2023" fmla="*/ 1403032 h 2468880"/>
              <a:gd name="connsiteX2024" fmla="*/ 2126933 w 2796541"/>
              <a:gd name="connsiteY2024" fmla="*/ 1391602 h 2468880"/>
              <a:gd name="connsiteX2025" fmla="*/ 2213610 w 2796541"/>
              <a:gd name="connsiteY2025" fmla="*/ 760094 h 2468880"/>
              <a:gd name="connsiteX2026" fmla="*/ 2211705 w 2796541"/>
              <a:gd name="connsiteY2026" fmla="*/ 761047 h 2468880"/>
              <a:gd name="connsiteX2027" fmla="*/ 2211705 w 2796541"/>
              <a:gd name="connsiteY2027" fmla="*/ 759142 h 2468880"/>
              <a:gd name="connsiteX2028" fmla="*/ 2213610 w 2796541"/>
              <a:gd name="connsiteY2028" fmla="*/ 2023111 h 2468880"/>
              <a:gd name="connsiteX2029" fmla="*/ 2212658 w 2796541"/>
              <a:gd name="connsiteY2029" fmla="*/ 2024063 h 2468880"/>
              <a:gd name="connsiteX2030" fmla="*/ 2212658 w 2796541"/>
              <a:gd name="connsiteY2030" fmla="*/ 2023111 h 2468880"/>
              <a:gd name="connsiteX2031" fmla="*/ 2215516 w 2796541"/>
              <a:gd name="connsiteY2031" fmla="*/ 886778 h 2468880"/>
              <a:gd name="connsiteX2032" fmla="*/ 2210753 w 2796541"/>
              <a:gd name="connsiteY2032" fmla="*/ 888683 h 2468880"/>
              <a:gd name="connsiteX2033" fmla="*/ 2210753 w 2796541"/>
              <a:gd name="connsiteY2033" fmla="*/ 883920 h 2468880"/>
              <a:gd name="connsiteX2034" fmla="*/ 2216467 w 2796541"/>
              <a:gd name="connsiteY2034" fmla="*/ 1897379 h 2468880"/>
              <a:gd name="connsiteX2035" fmla="*/ 2210752 w 2796541"/>
              <a:gd name="connsiteY2035" fmla="*/ 1900236 h 2468880"/>
              <a:gd name="connsiteX2036" fmla="*/ 2210752 w 2796541"/>
              <a:gd name="connsiteY2036" fmla="*/ 1893569 h 2468880"/>
              <a:gd name="connsiteX2037" fmla="*/ 2218373 w 2796541"/>
              <a:gd name="connsiteY2037" fmla="*/ 1012507 h 2468880"/>
              <a:gd name="connsiteX2038" fmla="*/ 2209801 w 2796541"/>
              <a:gd name="connsiteY2038" fmla="*/ 1018222 h 2468880"/>
              <a:gd name="connsiteX2039" fmla="*/ 2209801 w 2796541"/>
              <a:gd name="connsiteY2039" fmla="*/ 1007744 h 2468880"/>
              <a:gd name="connsiteX2040" fmla="*/ 2220278 w 2796541"/>
              <a:gd name="connsiteY2040" fmla="*/ 1770698 h 2468880"/>
              <a:gd name="connsiteX2041" fmla="*/ 2208848 w 2796541"/>
              <a:gd name="connsiteY2041" fmla="*/ 1777366 h 2468880"/>
              <a:gd name="connsiteX2042" fmla="*/ 2208848 w 2796541"/>
              <a:gd name="connsiteY2042" fmla="*/ 1764983 h 2468880"/>
              <a:gd name="connsiteX2043" fmla="*/ 2220278 w 2796541"/>
              <a:gd name="connsiteY2043" fmla="*/ 1139190 h 2468880"/>
              <a:gd name="connsiteX2044" fmla="*/ 2208848 w 2796541"/>
              <a:gd name="connsiteY2044" fmla="*/ 1145858 h 2468880"/>
              <a:gd name="connsiteX2045" fmla="*/ 2208848 w 2796541"/>
              <a:gd name="connsiteY2045" fmla="*/ 1132523 h 2468880"/>
              <a:gd name="connsiteX2046" fmla="*/ 2223136 w 2796541"/>
              <a:gd name="connsiteY2046" fmla="*/ 1644968 h 2468880"/>
              <a:gd name="connsiteX2047" fmla="*/ 2207896 w 2796541"/>
              <a:gd name="connsiteY2047" fmla="*/ 1653540 h 2468880"/>
              <a:gd name="connsiteX2048" fmla="*/ 2207896 w 2796541"/>
              <a:gd name="connsiteY2048" fmla="*/ 1635443 h 2468880"/>
              <a:gd name="connsiteX2049" fmla="*/ 2223136 w 2796541"/>
              <a:gd name="connsiteY2049" fmla="*/ 1265873 h 2468880"/>
              <a:gd name="connsiteX2050" fmla="*/ 2207896 w 2796541"/>
              <a:gd name="connsiteY2050" fmla="*/ 1274445 h 2468880"/>
              <a:gd name="connsiteX2051" fmla="*/ 2207896 w 2796541"/>
              <a:gd name="connsiteY2051" fmla="*/ 1256348 h 2468880"/>
              <a:gd name="connsiteX2052" fmla="*/ 2225040 w 2796541"/>
              <a:gd name="connsiteY2052" fmla="*/ 1518285 h 2468880"/>
              <a:gd name="connsiteX2053" fmla="*/ 2206942 w 2796541"/>
              <a:gd name="connsiteY2053" fmla="*/ 1528762 h 2468880"/>
              <a:gd name="connsiteX2054" fmla="*/ 2206942 w 2796541"/>
              <a:gd name="connsiteY2054" fmla="*/ 1507807 h 2468880"/>
              <a:gd name="connsiteX2055" fmla="*/ 2225041 w 2796541"/>
              <a:gd name="connsiteY2055" fmla="*/ 1391603 h 2468880"/>
              <a:gd name="connsiteX2056" fmla="*/ 2206943 w 2796541"/>
              <a:gd name="connsiteY2056" fmla="*/ 1402080 h 2468880"/>
              <a:gd name="connsiteX2057" fmla="*/ 2206943 w 2796541"/>
              <a:gd name="connsiteY2057" fmla="*/ 1381125 h 2468880"/>
              <a:gd name="connsiteX2058" fmla="*/ 2249806 w 2796541"/>
              <a:gd name="connsiteY2058" fmla="*/ 822007 h 2468880"/>
              <a:gd name="connsiteX2059" fmla="*/ 2249806 w 2796541"/>
              <a:gd name="connsiteY2059" fmla="*/ 824865 h 2468880"/>
              <a:gd name="connsiteX2060" fmla="*/ 2247901 w 2796541"/>
              <a:gd name="connsiteY2060" fmla="*/ 822960 h 2468880"/>
              <a:gd name="connsiteX2061" fmla="*/ 2249806 w 2796541"/>
              <a:gd name="connsiteY2061" fmla="*/ 1958341 h 2468880"/>
              <a:gd name="connsiteX2062" fmla="*/ 2249806 w 2796541"/>
              <a:gd name="connsiteY2062" fmla="*/ 1962151 h 2468880"/>
              <a:gd name="connsiteX2063" fmla="*/ 2246948 w 2796541"/>
              <a:gd name="connsiteY2063" fmla="*/ 1960246 h 2468880"/>
              <a:gd name="connsiteX2064" fmla="*/ 2250759 w 2796541"/>
              <a:gd name="connsiteY2064" fmla="*/ 946786 h 2468880"/>
              <a:gd name="connsiteX2065" fmla="*/ 2250759 w 2796541"/>
              <a:gd name="connsiteY2065" fmla="*/ 952501 h 2468880"/>
              <a:gd name="connsiteX2066" fmla="*/ 2245996 w 2796541"/>
              <a:gd name="connsiteY2066" fmla="*/ 949643 h 2468880"/>
              <a:gd name="connsiteX2067" fmla="*/ 2251710 w 2796541"/>
              <a:gd name="connsiteY2067" fmla="*/ 1070610 h 2468880"/>
              <a:gd name="connsiteX2068" fmla="*/ 2251710 w 2796541"/>
              <a:gd name="connsiteY2068" fmla="*/ 1081087 h 2468880"/>
              <a:gd name="connsiteX2069" fmla="*/ 2243138 w 2796541"/>
              <a:gd name="connsiteY2069" fmla="*/ 1076325 h 2468880"/>
              <a:gd name="connsiteX2070" fmla="*/ 2251710 w 2796541"/>
              <a:gd name="connsiteY2070" fmla="*/ 1829752 h 2468880"/>
              <a:gd name="connsiteX2071" fmla="*/ 2251710 w 2796541"/>
              <a:gd name="connsiteY2071" fmla="*/ 1838324 h 2468880"/>
              <a:gd name="connsiteX2072" fmla="*/ 2244090 w 2796541"/>
              <a:gd name="connsiteY2072" fmla="*/ 1834515 h 2468880"/>
              <a:gd name="connsiteX2073" fmla="*/ 2253614 w 2796541"/>
              <a:gd name="connsiteY2073" fmla="*/ 1700212 h 2468880"/>
              <a:gd name="connsiteX2074" fmla="*/ 2253614 w 2796541"/>
              <a:gd name="connsiteY2074" fmla="*/ 1715452 h 2468880"/>
              <a:gd name="connsiteX2075" fmla="*/ 2240279 w 2796541"/>
              <a:gd name="connsiteY2075" fmla="*/ 1707832 h 2468880"/>
              <a:gd name="connsiteX2076" fmla="*/ 2253615 w 2796541"/>
              <a:gd name="connsiteY2076" fmla="*/ 1195388 h 2468880"/>
              <a:gd name="connsiteX2077" fmla="*/ 2253615 w 2796541"/>
              <a:gd name="connsiteY2077" fmla="*/ 1209676 h 2468880"/>
              <a:gd name="connsiteX2078" fmla="*/ 2240280 w 2796541"/>
              <a:gd name="connsiteY2078" fmla="*/ 1202056 h 2468880"/>
              <a:gd name="connsiteX2079" fmla="*/ 2254567 w 2796541"/>
              <a:gd name="connsiteY2079" fmla="*/ 1572577 h 2468880"/>
              <a:gd name="connsiteX2080" fmla="*/ 2254567 w 2796541"/>
              <a:gd name="connsiteY2080" fmla="*/ 1590674 h 2468880"/>
              <a:gd name="connsiteX2081" fmla="*/ 2238375 w 2796541"/>
              <a:gd name="connsiteY2081" fmla="*/ 1581149 h 2468880"/>
              <a:gd name="connsiteX2082" fmla="*/ 2254568 w 2796541"/>
              <a:gd name="connsiteY2082" fmla="*/ 1444942 h 2468880"/>
              <a:gd name="connsiteX2083" fmla="*/ 2254568 w 2796541"/>
              <a:gd name="connsiteY2083" fmla="*/ 1464944 h 2468880"/>
              <a:gd name="connsiteX2084" fmla="*/ 2237423 w 2796541"/>
              <a:gd name="connsiteY2084" fmla="*/ 1455419 h 2468880"/>
              <a:gd name="connsiteX2085" fmla="*/ 2254568 w 2796541"/>
              <a:gd name="connsiteY2085" fmla="*/ 1319213 h 2468880"/>
              <a:gd name="connsiteX2086" fmla="*/ 2254568 w 2796541"/>
              <a:gd name="connsiteY2086" fmla="*/ 1338263 h 2468880"/>
              <a:gd name="connsiteX2087" fmla="*/ 2238376 w 2796541"/>
              <a:gd name="connsiteY2087" fmla="*/ 1328738 h 2468880"/>
              <a:gd name="connsiteX2088" fmla="*/ 2323148 w 2796541"/>
              <a:gd name="connsiteY2088" fmla="*/ 1960245 h 2468880"/>
              <a:gd name="connsiteX2089" fmla="*/ 2321243 w 2796541"/>
              <a:gd name="connsiteY2089" fmla="*/ 1961198 h 2468880"/>
              <a:gd name="connsiteX2090" fmla="*/ 2321243 w 2796541"/>
              <a:gd name="connsiteY2090" fmla="*/ 1959293 h 2468880"/>
              <a:gd name="connsiteX2091" fmla="*/ 2324101 w 2796541"/>
              <a:gd name="connsiteY2091" fmla="*/ 949643 h 2468880"/>
              <a:gd name="connsiteX2092" fmla="*/ 2321243 w 2796541"/>
              <a:gd name="connsiteY2092" fmla="*/ 951548 h 2468880"/>
              <a:gd name="connsiteX2093" fmla="*/ 2321243 w 2796541"/>
              <a:gd name="connsiteY2093" fmla="*/ 947738 h 2468880"/>
              <a:gd name="connsiteX2094" fmla="*/ 2325053 w 2796541"/>
              <a:gd name="connsiteY2094" fmla="*/ 1834516 h 2468880"/>
              <a:gd name="connsiteX2095" fmla="*/ 2320290 w 2796541"/>
              <a:gd name="connsiteY2095" fmla="*/ 1837373 h 2468880"/>
              <a:gd name="connsiteX2096" fmla="*/ 2320290 w 2796541"/>
              <a:gd name="connsiteY2096" fmla="*/ 1830706 h 2468880"/>
              <a:gd name="connsiteX2097" fmla="*/ 2326958 w 2796541"/>
              <a:gd name="connsiteY2097" fmla="*/ 1076326 h 2468880"/>
              <a:gd name="connsiteX2098" fmla="*/ 2319338 w 2796541"/>
              <a:gd name="connsiteY2098" fmla="*/ 1080136 h 2468880"/>
              <a:gd name="connsiteX2099" fmla="*/ 2319338 w 2796541"/>
              <a:gd name="connsiteY2099" fmla="*/ 1072516 h 2468880"/>
              <a:gd name="connsiteX2100" fmla="*/ 2328863 w 2796541"/>
              <a:gd name="connsiteY2100" fmla="*/ 1707833 h 2468880"/>
              <a:gd name="connsiteX2101" fmla="*/ 2318385 w 2796541"/>
              <a:gd name="connsiteY2101" fmla="*/ 1713548 h 2468880"/>
              <a:gd name="connsiteX2102" fmla="*/ 2318385 w 2796541"/>
              <a:gd name="connsiteY2102" fmla="*/ 1702118 h 2468880"/>
              <a:gd name="connsiteX2103" fmla="*/ 2328863 w 2796541"/>
              <a:gd name="connsiteY2103" fmla="*/ 1202056 h 2468880"/>
              <a:gd name="connsiteX2104" fmla="*/ 2318385 w 2796541"/>
              <a:gd name="connsiteY2104" fmla="*/ 1207771 h 2468880"/>
              <a:gd name="connsiteX2105" fmla="*/ 2318385 w 2796541"/>
              <a:gd name="connsiteY2105" fmla="*/ 1196341 h 2468880"/>
              <a:gd name="connsiteX2106" fmla="*/ 2330767 w 2796541"/>
              <a:gd name="connsiteY2106" fmla="*/ 1581151 h 2468880"/>
              <a:gd name="connsiteX2107" fmla="*/ 2317432 w 2796541"/>
              <a:gd name="connsiteY2107" fmla="*/ 1588771 h 2468880"/>
              <a:gd name="connsiteX2108" fmla="*/ 2317432 w 2796541"/>
              <a:gd name="connsiteY2108" fmla="*/ 1573531 h 2468880"/>
              <a:gd name="connsiteX2109" fmla="*/ 2330768 w 2796541"/>
              <a:gd name="connsiteY2109" fmla="*/ 1328738 h 2468880"/>
              <a:gd name="connsiteX2110" fmla="*/ 2317433 w 2796541"/>
              <a:gd name="connsiteY2110" fmla="*/ 1336358 h 2468880"/>
              <a:gd name="connsiteX2111" fmla="*/ 2317433 w 2796541"/>
              <a:gd name="connsiteY2111" fmla="*/ 1321118 h 2468880"/>
              <a:gd name="connsiteX2112" fmla="*/ 2331721 w 2796541"/>
              <a:gd name="connsiteY2112" fmla="*/ 1455420 h 2468880"/>
              <a:gd name="connsiteX2113" fmla="*/ 2317433 w 2796541"/>
              <a:gd name="connsiteY2113" fmla="*/ 1463993 h 2468880"/>
              <a:gd name="connsiteX2114" fmla="*/ 2317433 w 2796541"/>
              <a:gd name="connsiteY2114" fmla="*/ 1446848 h 2468880"/>
              <a:gd name="connsiteX2115" fmla="*/ 2359342 w 2796541"/>
              <a:gd name="connsiteY2115" fmla="*/ 1895475 h 2468880"/>
              <a:gd name="connsiteX2116" fmla="*/ 2359342 w 2796541"/>
              <a:gd name="connsiteY2116" fmla="*/ 1899285 h 2468880"/>
              <a:gd name="connsiteX2117" fmla="*/ 2356484 w 2796541"/>
              <a:gd name="connsiteY2117" fmla="*/ 1897380 h 2468880"/>
              <a:gd name="connsiteX2118" fmla="*/ 2359343 w 2796541"/>
              <a:gd name="connsiteY2118" fmla="*/ 885826 h 2468880"/>
              <a:gd name="connsiteX2119" fmla="*/ 2359343 w 2796541"/>
              <a:gd name="connsiteY2119" fmla="*/ 887731 h 2468880"/>
              <a:gd name="connsiteX2120" fmla="*/ 2357438 w 2796541"/>
              <a:gd name="connsiteY2120" fmla="*/ 886778 h 2468880"/>
              <a:gd name="connsiteX2121" fmla="*/ 2360294 w 2796541"/>
              <a:gd name="connsiteY2121" fmla="*/ 1766888 h 2468880"/>
              <a:gd name="connsiteX2122" fmla="*/ 2360294 w 2796541"/>
              <a:gd name="connsiteY2122" fmla="*/ 1774508 h 2468880"/>
              <a:gd name="connsiteX2123" fmla="*/ 2353627 w 2796541"/>
              <a:gd name="connsiteY2123" fmla="*/ 1770698 h 2468880"/>
              <a:gd name="connsiteX2124" fmla="*/ 2360296 w 2796541"/>
              <a:gd name="connsiteY2124" fmla="*/ 1009651 h 2468880"/>
              <a:gd name="connsiteX2125" fmla="*/ 2360296 w 2796541"/>
              <a:gd name="connsiteY2125" fmla="*/ 1015366 h 2468880"/>
              <a:gd name="connsiteX2126" fmla="*/ 2355533 w 2796541"/>
              <a:gd name="connsiteY2126" fmla="*/ 1012508 h 2468880"/>
              <a:gd name="connsiteX2127" fmla="*/ 2361248 w 2796541"/>
              <a:gd name="connsiteY2127" fmla="*/ 1134428 h 2468880"/>
              <a:gd name="connsiteX2128" fmla="*/ 2361248 w 2796541"/>
              <a:gd name="connsiteY2128" fmla="*/ 1143953 h 2468880"/>
              <a:gd name="connsiteX2129" fmla="*/ 2353628 w 2796541"/>
              <a:gd name="connsiteY2129" fmla="*/ 1139191 h 2468880"/>
              <a:gd name="connsiteX2130" fmla="*/ 2362201 w 2796541"/>
              <a:gd name="connsiteY2130" fmla="*/ 1259206 h 2468880"/>
              <a:gd name="connsiteX2131" fmla="*/ 2362201 w 2796541"/>
              <a:gd name="connsiteY2131" fmla="*/ 1271588 h 2468880"/>
              <a:gd name="connsiteX2132" fmla="*/ 2350771 w 2796541"/>
              <a:gd name="connsiteY2132" fmla="*/ 1265873 h 2468880"/>
              <a:gd name="connsiteX2133" fmla="*/ 2362201 w 2796541"/>
              <a:gd name="connsiteY2133" fmla="*/ 1638300 h 2468880"/>
              <a:gd name="connsiteX2134" fmla="*/ 2362201 w 2796541"/>
              <a:gd name="connsiteY2134" fmla="*/ 1651635 h 2468880"/>
              <a:gd name="connsiteX2135" fmla="*/ 2350771 w 2796541"/>
              <a:gd name="connsiteY2135" fmla="*/ 1644968 h 2468880"/>
              <a:gd name="connsiteX2136" fmla="*/ 2363152 w 2796541"/>
              <a:gd name="connsiteY2136" fmla="*/ 1510666 h 2468880"/>
              <a:gd name="connsiteX2137" fmla="*/ 2363152 w 2796541"/>
              <a:gd name="connsiteY2137" fmla="*/ 1525906 h 2468880"/>
              <a:gd name="connsiteX2138" fmla="*/ 2349817 w 2796541"/>
              <a:gd name="connsiteY2138" fmla="*/ 1518286 h 2468880"/>
              <a:gd name="connsiteX2139" fmla="*/ 2363153 w 2796541"/>
              <a:gd name="connsiteY2139" fmla="*/ 1383983 h 2468880"/>
              <a:gd name="connsiteX2140" fmla="*/ 2363153 w 2796541"/>
              <a:gd name="connsiteY2140" fmla="*/ 1399223 h 2468880"/>
              <a:gd name="connsiteX2141" fmla="*/ 2349818 w 2796541"/>
              <a:gd name="connsiteY2141" fmla="*/ 1391603 h 2468880"/>
              <a:gd name="connsiteX2142" fmla="*/ 2432685 w 2796541"/>
              <a:gd name="connsiteY2142" fmla="*/ 1897381 h 2468880"/>
              <a:gd name="connsiteX2143" fmla="*/ 2430780 w 2796541"/>
              <a:gd name="connsiteY2143" fmla="*/ 1898333 h 2468880"/>
              <a:gd name="connsiteX2144" fmla="*/ 2430780 w 2796541"/>
              <a:gd name="connsiteY2144" fmla="*/ 1896428 h 2468880"/>
              <a:gd name="connsiteX2145" fmla="*/ 2433638 w 2796541"/>
              <a:gd name="connsiteY2145" fmla="*/ 1012507 h 2468880"/>
              <a:gd name="connsiteX2146" fmla="*/ 2430780 w 2796541"/>
              <a:gd name="connsiteY2146" fmla="*/ 1014413 h 2468880"/>
              <a:gd name="connsiteX2147" fmla="*/ 2430780 w 2796541"/>
              <a:gd name="connsiteY2147" fmla="*/ 1011555 h 2468880"/>
              <a:gd name="connsiteX2148" fmla="*/ 2434590 w 2796541"/>
              <a:gd name="connsiteY2148" fmla="*/ 1770699 h 2468880"/>
              <a:gd name="connsiteX2149" fmla="*/ 2429827 w 2796541"/>
              <a:gd name="connsiteY2149" fmla="*/ 1773556 h 2468880"/>
              <a:gd name="connsiteX2150" fmla="*/ 2429827 w 2796541"/>
              <a:gd name="connsiteY2150" fmla="*/ 1767841 h 2468880"/>
              <a:gd name="connsiteX2151" fmla="*/ 2434591 w 2796541"/>
              <a:gd name="connsiteY2151" fmla="*/ 1139191 h 2468880"/>
              <a:gd name="connsiteX2152" fmla="*/ 2429828 w 2796541"/>
              <a:gd name="connsiteY2152" fmla="*/ 1142048 h 2468880"/>
              <a:gd name="connsiteX2153" fmla="*/ 2429828 w 2796541"/>
              <a:gd name="connsiteY2153" fmla="*/ 1136333 h 2468880"/>
              <a:gd name="connsiteX2154" fmla="*/ 2437447 w 2796541"/>
              <a:gd name="connsiteY2154" fmla="*/ 1644968 h 2468880"/>
              <a:gd name="connsiteX2155" fmla="*/ 2428875 w 2796541"/>
              <a:gd name="connsiteY2155" fmla="*/ 1649731 h 2468880"/>
              <a:gd name="connsiteX2156" fmla="*/ 2428875 w 2796541"/>
              <a:gd name="connsiteY2156" fmla="*/ 1639253 h 2468880"/>
              <a:gd name="connsiteX2157" fmla="*/ 2437448 w 2796541"/>
              <a:gd name="connsiteY2157" fmla="*/ 1265873 h 2468880"/>
              <a:gd name="connsiteX2158" fmla="*/ 2428876 w 2796541"/>
              <a:gd name="connsiteY2158" fmla="*/ 1270636 h 2468880"/>
              <a:gd name="connsiteX2159" fmla="*/ 2428876 w 2796541"/>
              <a:gd name="connsiteY2159" fmla="*/ 1260158 h 2468880"/>
              <a:gd name="connsiteX2160" fmla="*/ 2438401 w 2796541"/>
              <a:gd name="connsiteY2160" fmla="*/ 1391603 h 2468880"/>
              <a:gd name="connsiteX2161" fmla="*/ 2427923 w 2796541"/>
              <a:gd name="connsiteY2161" fmla="*/ 1398271 h 2468880"/>
              <a:gd name="connsiteX2162" fmla="*/ 2427923 w 2796541"/>
              <a:gd name="connsiteY2162" fmla="*/ 1385888 h 2468880"/>
              <a:gd name="connsiteX2163" fmla="*/ 2438401 w 2796541"/>
              <a:gd name="connsiteY2163" fmla="*/ 1518285 h 2468880"/>
              <a:gd name="connsiteX2164" fmla="*/ 2427923 w 2796541"/>
              <a:gd name="connsiteY2164" fmla="*/ 1524000 h 2468880"/>
              <a:gd name="connsiteX2165" fmla="*/ 2427923 w 2796541"/>
              <a:gd name="connsiteY2165" fmla="*/ 1512570 h 2468880"/>
              <a:gd name="connsiteX2166" fmla="*/ 2467929 w 2796541"/>
              <a:gd name="connsiteY2166" fmla="*/ 949643 h 2468880"/>
              <a:gd name="connsiteX2167" fmla="*/ 2467929 w 2796541"/>
              <a:gd name="connsiteY2167" fmla="*/ 950595 h 2468880"/>
              <a:gd name="connsiteX2168" fmla="*/ 2466976 w 2796541"/>
              <a:gd name="connsiteY2168" fmla="*/ 949643 h 2468880"/>
              <a:gd name="connsiteX2169" fmla="*/ 2468881 w 2796541"/>
              <a:gd name="connsiteY2169" fmla="*/ 1074420 h 2468880"/>
              <a:gd name="connsiteX2170" fmla="*/ 2468881 w 2796541"/>
              <a:gd name="connsiteY2170" fmla="*/ 1078230 h 2468880"/>
              <a:gd name="connsiteX2171" fmla="*/ 2466023 w 2796541"/>
              <a:gd name="connsiteY2171" fmla="*/ 1076325 h 2468880"/>
              <a:gd name="connsiteX2172" fmla="*/ 2468881 w 2796541"/>
              <a:gd name="connsiteY2172" fmla="*/ 1832611 h 2468880"/>
              <a:gd name="connsiteX2173" fmla="*/ 2468881 w 2796541"/>
              <a:gd name="connsiteY2173" fmla="*/ 1835469 h 2468880"/>
              <a:gd name="connsiteX2174" fmla="*/ 2466023 w 2796541"/>
              <a:gd name="connsiteY2174" fmla="*/ 1834516 h 2468880"/>
              <a:gd name="connsiteX2175" fmla="*/ 2469833 w 2796541"/>
              <a:gd name="connsiteY2175" fmla="*/ 1199198 h 2468880"/>
              <a:gd name="connsiteX2176" fmla="*/ 2469833 w 2796541"/>
              <a:gd name="connsiteY2176" fmla="*/ 1205865 h 2468880"/>
              <a:gd name="connsiteX2177" fmla="*/ 2464118 w 2796541"/>
              <a:gd name="connsiteY2177" fmla="*/ 1202056 h 2468880"/>
              <a:gd name="connsiteX2178" fmla="*/ 2469833 w 2796541"/>
              <a:gd name="connsiteY2178" fmla="*/ 1704023 h 2468880"/>
              <a:gd name="connsiteX2179" fmla="*/ 2469833 w 2796541"/>
              <a:gd name="connsiteY2179" fmla="*/ 1711643 h 2468880"/>
              <a:gd name="connsiteX2180" fmla="*/ 2464118 w 2796541"/>
              <a:gd name="connsiteY2180" fmla="*/ 1707833 h 2468880"/>
              <a:gd name="connsiteX2181" fmla="*/ 2470784 w 2796541"/>
              <a:gd name="connsiteY2181" fmla="*/ 1576388 h 2468880"/>
              <a:gd name="connsiteX2182" fmla="*/ 2470784 w 2796541"/>
              <a:gd name="connsiteY2182" fmla="*/ 1586866 h 2468880"/>
              <a:gd name="connsiteX2183" fmla="*/ 2462212 w 2796541"/>
              <a:gd name="connsiteY2183" fmla="*/ 1581151 h 2468880"/>
              <a:gd name="connsiteX2184" fmla="*/ 2470785 w 2796541"/>
              <a:gd name="connsiteY2184" fmla="*/ 1323975 h 2468880"/>
              <a:gd name="connsiteX2185" fmla="*/ 2470785 w 2796541"/>
              <a:gd name="connsiteY2185" fmla="*/ 1333500 h 2468880"/>
              <a:gd name="connsiteX2186" fmla="*/ 2462213 w 2796541"/>
              <a:gd name="connsiteY2186" fmla="*/ 1328738 h 2468880"/>
              <a:gd name="connsiteX2187" fmla="*/ 2470785 w 2796541"/>
              <a:gd name="connsiteY2187" fmla="*/ 1449706 h 2468880"/>
              <a:gd name="connsiteX2188" fmla="*/ 2470785 w 2796541"/>
              <a:gd name="connsiteY2188" fmla="*/ 1460183 h 2468880"/>
              <a:gd name="connsiteX2189" fmla="*/ 2461260 w 2796541"/>
              <a:gd name="connsiteY2189" fmla="*/ 1455421 h 2468880"/>
              <a:gd name="connsiteX2190" fmla="*/ 2541270 w 2796541"/>
              <a:gd name="connsiteY2190" fmla="*/ 1834516 h 2468880"/>
              <a:gd name="connsiteX2191" fmla="*/ 2540318 w 2796541"/>
              <a:gd name="connsiteY2191" fmla="*/ 1834516 h 2468880"/>
              <a:gd name="connsiteX2192" fmla="*/ 2540318 w 2796541"/>
              <a:gd name="connsiteY2192" fmla="*/ 1833563 h 2468880"/>
              <a:gd name="connsiteX2193" fmla="*/ 2542223 w 2796541"/>
              <a:gd name="connsiteY2193" fmla="*/ 1076325 h 2468880"/>
              <a:gd name="connsiteX2194" fmla="*/ 2540318 w 2796541"/>
              <a:gd name="connsiteY2194" fmla="*/ 1077278 h 2468880"/>
              <a:gd name="connsiteX2195" fmla="*/ 2540318 w 2796541"/>
              <a:gd name="connsiteY2195" fmla="*/ 1075373 h 2468880"/>
              <a:gd name="connsiteX2196" fmla="*/ 2543176 w 2796541"/>
              <a:gd name="connsiteY2196" fmla="*/ 1202055 h 2468880"/>
              <a:gd name="connsiteX2197" fmla="*/ 2539366 w 2796541"/>
              <a:gd name="connsiteY2197" fmla="*/ 1204913 h 2468880"/>
              <a:gd name="connsiteX2198" fmla="*/ 2539366 w 2796541"/>
              <a:gd name="connsiteY2198" fmla="*/ 1200150 h 2468880"/>
              <a:gd name="connsiteX2199" fmla="*/ 2544129 w 2796541"/>
              <a:gd name="connsiteY2199" fmla="*/ 1707833 h 2468880"/>
              <a:gd name="connsiteX2200" fmla="*/ 2539366 w 2796541"/>
              <a:gd name="connsiteY2200" fmla="*/ 1709738 h 2468880"/>
              <a:gd name="connsiteX2201" fmla="*/ 2539366 w 2796541"/>
              <a:gd name="connsiteY2201" fmla="*/ 1704975 h 2468880"/>
              <a:gd name="connsiteX2202" fmla="*/ 2545080 w 2796541"/>
              <a:gd name="connsiteY2202" fmla="*/ 1581151 h 2468880"/>
              <a:gd name="connsiteX2203" fmla="*/ 2538412 w 2796541"/>
              <a:gd name="connsiteY2203" fmla="*/ 1584961 h 2468880"/>
              <a:gd name="connsiteX2204" fmla="*/ 2538412 w 2796541"/>
              <a:gd name="connsiteY2204" fmla="*/ 1577341 h 2468880"/>
              <a:gd name="connsiteX2205" fmla="*/ 2545081 w 2796541"/>
              <a:gd name="connsiteY2205" fmla="*/ 1328738 h 2468880"/>
              <a:gd name="connsiteX2206" fmla="*/ 2538413 w 2796541"/>
              <a:gd name="connsiteY2206" fmla="*/ 1332548 h 2468880"/>
              <a:gd name="connsiteX2207" fmla="*/ 2538413 w 2796541"/>
              <a:gd name="connsiteY2207" fmla="*/ 1324928 h 2468880"/>
              <a:gd name="connsiteX2208" fmla="*/ 2546033 w 2796541"/>
              <a:gd name="connsiteY2208" fmla="*/ 1455421 h 2468880"/>
              <a:gd name="connsiteX2209" fmla="*/ 2538413 w 2796541"/>
              <a:gd name="connsiteY2209" fmla="*/ 1459231 h 2468880"/>
              <a:gd name="connsiteX2210" fmla="*/ 2538413 w 2796541"/>
              <a:gd name="connsiteY2210" fmla="*/ 1450658 h 2468880"/>
              <a:gd name="connsiteX2211" fmla="*/ 2577466 w 2796541"/>
              <a:gd name="connsiteY2211" fmla="*/ 1769745 h 2468880"/>
              <a:gd name="connsiteX2212" fmla="*/ 2577466 w 2796541"/>
              <a:gd name="connsiteY2212" fmla="*/ 1771650 h 2468880"/>
              <a:gd name="connsiteX2213" fmla="*/ 2576513 w 2796541"/>
              <a:gd name="connsiteY2213" fmla="*/ 1770698 h 2468880"/>
              <a:gd name="connsiteX2214" fmla="*/ 2578418 w 2796541"/>
              <a:gd name="connsiteY2214" fmla="*/ 1138238 h 2468880"/>
              <a:gd name="connsiteX2215" fmla="*/ 2578418 w 2796541"/>
              <a:gd name="connsiteY2215" fmla="*/ 1140143 h 2468880"/>
              <a:gd name="connsiteX2216" fmla="*/ 2575560 w 2796541"/>
              <a:gd name="connsiteY2216" fmla="*/ 1139190 h 2468880"/>
              <a:gd name="connsiteX2217" fmla="*/ 2578418 w 2796541"/>
              <a:gd name="connsiteY2217" fmla="*/ 1642111 h 2468880"/>
              <a:gd name="connsiteX2218" fmla="*/ 2578418 w 2796541"/>
              <a:gd name="connsiteY2218" fmla="*/ 1646874 h 2468880"/>
              <a:gd name="connsiteX2219" fmla="*/ 2574608 w 2796541"/>
              <a:gd name="connsiteY2219" fmla="*/ 1644969 h 2468880"/>
              <a:gd name="connsiteX2220" fmla="*/ 2578418 w 2796541"/>
              <a:gd name="connsiteY2220" fmla="*/ 1263016 h 2468880"/>
              <a:gd name="connsiteX2221" fmla="*/ 2578418 w 2796541"/>
              <a:gd name="connsiteY2221" fmla="*/ 1267779 h 2468880"/>
              <a:gd name="connsiteX2222" fmla="*/ 2574608 w 2796541"/>
              <a:gd name="connsiteY2222" fmla="*/ 1265874 h 2468880"/>
              <a:gd name="connsiteX2223" fmla="*/ 2579369 w 2796541"/>
              <a:gd name="connsiteY2223" fmla="*/ 1514475 h 2468880"/>
              <a:gd name="connsiteX2224" fmla="*/ 2579369 w 2796541"/>
              <a:gd name="connsiteY2224" fmla="*/ 1522095 h 2468880"/>
              <a:gd name="connsiteX2225" fmla="*/ 2572702 w 2796541"/>
              <a:gd name="connsiteY2225" fmla="*/ 1518285 h 2468880"/>
              <a:gd name="connsiteX2226" fmla="*/ 2579370 w 2796541"/>
              <a:gd name="connsiteY2226" fmla="*/ 1387793 h 2468880"/>
              <a:gd name="connsiteX2227" fmla="*/ 2579370 w 2796541"/>
              <a:gd name="connsiteY2227" fmla="*/ 1395413 h 2468880"/>
              <a:gd name="connsiteX2228" fmla="*/ 2572703 w 2796541"/>
              <a:gd name="connsiteY2228" fmla="*/ 1391603 h 2468880"/>
              <a:gd name="connsiteX2229" fmla="*/ 2651760 w 2796541"/>
              <a:gd name="connsiteY2229" fmla="*/ 1644968 h 2468880"/>
              <a:gd name="connsiteX2230" fmla="*/ 2649855 w 2796541"/>
              <a:gd name="connsiteY2230" fmla="*/ 1645921 h 2468880"/>
              <a:gd name="connsiteX2231" fmla="*/ 2649855 w 2796541"/>
              <a:gd name="connsiteY2231" fmla="*/ 1643063 h 2468880"/>
              <a:gd name="connsiteX2232" fmla="*/ 2651761 w 2796541"/>
              <a:gd name="connsiteY2232" fmla="*/ 1265873 h 2468880"/>
              <a:gd name="connsiteX2233" fmla="*/ 2649856 w 2796541"/>
              <a:gd name="connsiteY2233" fmla="*/ 1266825 h 2468880"/>
              <a:gd name="connsiteX2234" fmla="*/ 2649856 w 2796541"/>
              <a:gd name="connsiteY2234" fmla="*/ 1263968 h 2468880"/>
              <a:gd name="connsiteX2235" fmla="*/ 2652713 w 2796541"/>
              <a:gd name="connsiteY2235" fmla="*/ 1391603 h 2468880"/>
              <a:gd name="connsiteX2236" fmla="*/ 2648903 w 2796541"/>
              <a:gd name="connsiteY2236" fmla="*/ 1394461 h 2468880"/>
              <a:gd name="connsiteX2237" fmla="*/ 2648903 w 2796541"/>
              <a:gd name="connsiteY2237" fmla="*/ 1389698 h 2468880"/>
              <a:gd name="connsiteX2238" fmla="*/ 2652713 w 2796541"/>
              <a:gd name="connsiteY2238" fmla="*/ 1518286 h 2468880"/>
              <a:gd name="connsiteX2239" fmla="*/ 2648903 w 2796541"/>
              <a:gd name="connsiteY2239" fmla="*/ 1520191 h 2468880"/>
              <a:gd name="connsiteX2240" fmla="*/ 2648903 w 2796541"/>
              <a:gd name="connsiteY2240" fmla="*/ 1516381 h 2468880"/>
              <a:gd name="connsiteX2241" fmla="*/ 2687003 w 2796541"/>
              <a:gd name="connsiteY2241" fmla="*/ 1327786 h 2468880"/>
              <a:gd name="connsiteX2242" fmla="*/ 2687003 w 2796541"/>
              <a:gd name="connsiteY2242" fmla="*/ 1329691 h 2468880"/>
              <a:gd name="connsiteX2243" fmla="*/ 2685098 w 2796541"/>
              <a:gd name="connsiteY2243" fmla="*/ 1328738 h 2468880"/>
              <a:gd name="connsiteX2244" fmla="*/ 2687004 w 2796541"/>
              <a:gd name="connsiteY2244" fmla="*/ 1706881 h 2468880"/>
              <a:gd name="connsiteX2245" fmla="*/ 2687004 w 2796541"/>
              <a:gd name="connsiteY2245" fmla="*/ 1707833 h 2468880"/>
              <a:gd name="connsiteX2246" fmla="*/ 2686051 w 2796541"/>
              <a:gd name="connsiteY2246" fmla="*/ 1707833 h 2468880"/>
              <a:gd name="connsiteX2247" fmla="*/ 2687004 w 2796541"/>
              <a:gd name="connsiteY2247" fmla="*/ 1202056 h 2468880"/>
              <a:gd name="connsiteX2248" fmla="*/ 2687004 w 2796541"/>
              <a:gd name="connsiteY2248" fmla="*/ 1203008 h 2468880"/>
              <a:gd name="connsiteX2249" fmla="*/ 2686051 w 2796541"/>
              <a:gd name="connsiteY2249" fmla="*/ 1202056 h 2468880"/>
              <a:gd name="connsiteX2250" fmla="*/ 2687956 w 2796541"/>
              <a:gd name="connsiteY2250" fmla="*/ 1580198 h 2468880"/>
              <a:gd name="connsiteX2251" fmla="*/ 2687956 w 2796541"/>
              <a:gd name="connsiteY2251" fmla="*/ 1583056 h 2468880"/>
              <a:gd name="connsiteX2252" fmla="*/ 2685098 w 2796541"/>
              <a:gd name="connsiteY2252" fmla="*/ 1581150 h 2468880"/>
              <a:gd name="connsiteX2253" fmla="*/ 2687956 w 2796541"/>
              <a:gd name="connsiteY2253" fmla="*/ 1453516 h 2468880"/>
              <a:gd name="connsiteX2254" fmla="*/ 2687956 w 2796541"/>
              <a:gd name="connsiteY2254" fmla="*/ 1456374 h 2468880"/>
              <a:gd name="connsiteX2255" fmla="*/ 2685098 w 2796541"/>
              <a:gd name="connsiteY2255" fmla="*/ 1455421 h 2468880"/>
              <a:gd name="connsiteX2256" fmla="*/ 2760345 w 2796541"/>
              <a:gd name="connsiteY2256" fmla="*/ 1581150 h 2468880"/>
              <a:gd name="connsiteX2257" fmla="*/ 2759393 w 2796541"/>
              <a:gd name="connsiteY2257" fmla="*/ 1582103 h 2468880"/>
              <a:gd name="connsiteX2258" fmla="*/ 2759393 w 2796541"/>
              <a:gd name="connsiteY2258" fmla="*/ 1581150 h 2468880"/>
              <a:gd name="connsiteX2259" fmla="*/ 2760345 w 2796541"/>
              <a:gd name="connsiteY2259" fmla="*/ 1455420 h 2468880"/>
              <a:gd name="connsiteX2260" fmla="*/ 2759393 w 2796541"/>
              <a:gd name="connsiteY2260" fmla="*/ 1455420 h 2468880"/>
              <a:gd name="connsiteX2261" fmla="*/ 2759393 w 2796541"/>
              <a:gd name="connsiteY2261" fmla="*/ 1454468 h 2468880"/>
              <a:gd name="connsiteX2262" fmla="*/ 2796541 w 2796541"/>
              <a:gd name="connsiteY2262" fmla="*/ 1391603 h 2468880"/>
              <a:gd name="connsiteX2263" fmla="*/ 2796541 w 2796541"/>
              <a:gd name="connsiteY2263" fmla="*/ 1392556 h 2468880"/>
              <a:gd name="connsiteX2264" fmla="*/ 2795588 w 2796541"/>
              <a:gd name="connsiteY2264" fmla="*/ 1391603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Lst>
            <a:rect l="l" t="t" r="r" b="b"/>
            <a:pathLst>
              <a:path w="2796541" h="2468880">
                <a:moveTo>
                  <a:pt x="26671" y="1905"/>
                </a:moveTo>
                <a:lnTo>
                  <a:pt x="22860" y="4763"/>
                </a:lnTo>
                <a:lnTo>
                  <a:pt x="22860" y="0"/>
                </a:lnTo>
                <a:close/>
                <a:moveTo>
                  <a:pt x="30481" y="2402206"/>
                </a:moveTo>
                <a:lnTo>
                  <a:pt x="20956" y="2407921"/>
                </a:lnTo>
                <a:lnTo>
                  <a:pt x="20956" y="2397443"/>
                </a:lnTo>
                <a:close/>
                <a:moveTo>
                  <a:pt x="32385" y="128588"/>
                </a:moveTo>
                <a:lnTo>
                  <a:pt x="20955" y="135256"/>
                </a:lnTo>
                <a:lnTo>
                  <a:pt x="20955" y="121921"/>
                </a:lnTo>
                <a:close/>
                <a:moveTo>
                  <a:pt x="37148" y="2276475"/>
                </a:moveTo>
                <a:lnTo>
                  <a:pt x="18098" y="2287905"/>
                </a:lnTo>
                <a:lnTo>
                  <a:pt x="18098" y="2265045"/>
                </a:lnTo>
                <a:close/>
                <a:moveTo>
                  <a:pt x="40004" y="255270"/>
                </a:moveTo>
                <a:lnTo>
                  <a:pt x="17144" y="268605"/>
                </a:lnTo>
                <a:lnTo>
                  <a:pt x="17144" y="241935"/>
                </a:lnTo>
                <a:close/>
                <a:moveTo>
                  <a:pt x="45720" y="2149793"/>
                </a:moveTo>
                <a:lnTo>
                  <a:pt x="13335" y="2168843"/>
                </a:lnTo>
                <a:lnTo>
                  <a:pt x="13335" y="2131695"/>
                </a:lnTo>
                <a:close/>
                <a:moveTo>
                  <a:pt x="45720" y="381001"/>
                </a:moveTo>
                <a:lnTo>
                  <a:pt x="13335" y="400051"/>
                </a:lnTo>
                <a:lnTo>
                  <a:pt x="13335" y="362903"/>
                </a:lnTo>
                <a:close/>
                <a:moveTo>
                  <a:pt x="52388" y="2023111"/>
                </a:moveTo>
                <a:lnTo>
                  <a:pt x="10478" y="2047875"/>
                </a:lnTo>
                <a:lnTo>
                  <a:pt x="10478" y="1999298"/>
                </a:lnTo>
                <a:close/>
                <a:moveTo>
                  <a:pt x="53341" y="507683"/>
                </a:moveTo>
                <a:lnTo>
                  <a:pt x="9525" y="533400"/>
                </a:lnTo>
                <a:lnTo>
                  <a:pt x="9525" y="481965"/>
                </a:lnTo>
                <a:close/>
                <a:moveTo>
                  <a:pt x="59056" y="633413"/>
                </a:moveTo>
                <a:lnTo>
                  <a:pt x="6668" y="663893"/>
                </a:lnTo>
                <a:lnTo>
                  <a:pt x="6668" y="603886"/>
                </a:lnTo>
                <a:close/>
                <a:moveTo>
                  <a:pt x="60008" y="1897381"/>
                </a:moveTo>
                <a:lnTo>
                  <a:pt x="6668" y="1928813"/>
                </a:lnTo>
                <a:lnTo>
                  <a:pt x="6668" y="1865948"/>
                </a:lnTo>
                <a:close/>
                <a:moveTo>
                  <a:pt x="62865" y="60960"/>
                </a:moveTo>
                <a:lnTo>
                  <a:pt x="62865" y="69532"/>
                </a:lnTo>
                <a:lnTo>
                  <a:pt x="56198" y="65723"/>
                </a:lnTo>
                <a:close/>
                <a:moveTo>
                  <a:pt x="62866" y="2463165"/>
                </a:moveTo>
                <a:lnTo>
                  <a:pt x="62866" y="2468880"/>
                </a:lnTo>
                <a:lnTo>
                  <a:pt x="58103" y="2466022"/>
                </a:lnTo>
                <a:close/>
                <a:moveTo>
                  <a:pt x="64771" y="760095"/>
                </a:moveTo>
                <a:lnTo>
                  <a:pt x="4763" y="795338"/>
                </a:lnTo>
                <a:lnTo>
                  <a:pt x="4763" y="724853"/>
                </a:lnTo>
                <a:close/>
                <a:moveTo>
                  <a:pt x="65722" y="182881"/>
                </a:moveTo>
                <a:lnTo>
                  <a:pt x="65722" y="200978"/>
                </a:lnTo>
                <a:lnTo>
                  <a:pt x="50482" y="191453"/>
                </a:lnTo>
                <a:close/>
                <a:moveTo>
                  <a:pt x="65724" y="2331719"/>
                </a:moveTo>
                <a:lnTo>
                  <a:pt x="65724" y="2347911"/>
                </a:lnTo>
                <a:lnTo>
                  <a:pt x="51436" y="2339339"/>
                </a:lnTo>
                <a:close/>
                <a:moveTo>
                  <a:pt x="65724" y="1770698"/>
                </a:moveTo>
                <a:lnTo>
                  <a:pt x="3811" y="1806893"/>
                </a:lnTo>
                <a:lnTo>
                  <a:pt x="3811" y="1734503"/>
                </a:lnTo>
                <a:close/>
                <a:moveTo>
                  <a:pt x="67628" y="886778"/>
                </a:moveTo>
                <a:lnTo>
                  <a:pt x="2858" y="923926"/>
                </a:lnTo>
                <a:lnTo>
                  <a:pt x="2858" y="848678"/>
                </a:lnTo>
                <a:close/>
                <a:moveTo>
                  <a:pt x="69532" y="302896"/>
                </a:moveTo>
                <a:lnTo>
                  <a:pt x="69532" y="333376"/>
                </a:lnTo>
                <a:lnTo>
                  <a:pt x="42862" y="318136"/>
                </a:lnTo>
                <a:close/>
                <a:moveTo>
                  <a:pt x="69533" y="2197418"/>
                </a:moveTo>
                <a:lnTo>
                  <a:pt x="69533" y="2228850"/>
                </a:lnTo>
                <a:lnTo>
                  <a:pt x="42863" y="2212658"/>
                </a:lnTo>
                <a:close/>
                <a:moveTo>
                  <a:pt x="71438" y="1644969"/>
                </a:moveTo>
                <a:lnTo>
                  <a:pt x="953" y="1684974"/>
                </a:lnTo>
                <a:lnTo>
                  <a:pt x="953" y="1604011"/>
                </a:lnTo>
                <a:close/>
                <a:moveTo>
                  <a:pt x="71438" y="1012508"/>
                </a:moveTo>
                <a:lnTo>
                  <a:pt x="953" y="1053466"/>
                </a:lnTo>
                <a:lnTo>
                  <a:pt x="953" y="972503"/>
                </a:lnTo>
                <a:close/>
                <a:moveTo>
                  <a:pt x="73343" y="2065019"/>
                </a:moveTo>
                <a:lnTo>
                  <a:pt x="73343" y="2107882"/>
                </a:lnTo>
                <a:lnTo>
                  <a:pt x="36195" y="2086927"/>
                </a:lnTo>
                <a:close/>
                <a:moveTo>
                  <a:pt x="73343" y="422909"/>
                </a:moveTo>
                <a:lnTo>
                  <a:pt x="73343" y="465772"/>
                </a:lnTo>
                <a:lnTo>
                  <a:pt x="36195" y="444816"/>
                </a:lnTo>
                <a:close/>
                <a:moveTo>
                  <a:pt x="73344" y="1139189"/>
                </a:moveTo>
                <a:lnTo>
                  <a:pt x="0" y="1181099"/>
                </a:lnTo>
                <a:lnTo>
                  <a:pt x="0" y="1097279"/>
                </a:lnTo>
                <a:close/>
                <a:moveTo>
                  <a:pt x="73344" y="1518286"/>
                </a:moveTo>
                <a:lnTo>
                  <a:pt x="1" y="1560195"/>
                </a:lnTo>
                <a:lnTo>
                  <a:pt x="1" y="1475423"/>
                </a:lnTo>
                <a:close/>
                <a:moveTo>
                  <a:pt x="73344" y="1391603"/>
                </a:moveTo>
                <a:lnTo>
                  <a:pt x="1" y="1434465"/>
                </a:lnTo>
                <a:lnTo>
                  <a:pt x="1" y="1349693"/>
                </a:lnTo>
                <a:close/>
                <a:moveTo>
                  <a:pt x="73344" y="1265874"/>
                </a:moveTo>
                <a:lnTo>
                  <a:pt x="1" y="1307783"/>
                </a:lnTo>
                <a:lnTo>
                  <a:pt x="1" y="1223011"/>
                </a:lnTo>
                <a:close/>
                <a:moveTo>
                  <a:pt x="77153" y="542925"/>
                </a:moveTo>
                <a:lnTo>
                  <a:pt x="77153" y="598170"/>
                </a:lnTo>
                <a:lnTo>
                  <a:pt x="29528" y="570548"/>
                </a:lnTo>
                <a:close/>
                <a:moveTo>
                  <a:pt x="77153" y="1931670"/>
                </a:moveTo>
                <a:lnTo>
                  <a:pt x="77153" y="1988820"/>
                </a:lnTo>
                <a:lnTo>
                  <a:pt x="27623" y="1960245"/>
                </a:lnTo>
                <a:close/>
                <a:moveTo>
                  <a:pt x="79058" y="665798"/>
                </a:moveTo>
                <a:lnTo>
                  <a:pt x="79058" y="728663"/>
                </a:lnTo>
                <a:lnTo>
                  <a:pt x="24765" y="697230"/>
                </a:lnTo>
                <a:close/>
                <a:moveTo>
                  <a:pt x="80011" y="1801177"/>
                </a:moveTo>
                <a:lnTo>
                  <a:pt x="80011" y="1866899"/>
                </a:lnTo>
                <a:lnTo>
                  <a:pt x="22860" y="1834515"/>
                </a:lnTo>
                <a:close/>
                <a:moveTo>
                  <a:pt x="81916" y="787718"/>
                </a:moveTo>
                <a:lnTo>
                  <a:pt x="81916" y="859156"/>
                </a:lnTo>
                <a:lnTo>
                  <a:pt x="19051" y="822961"/>
                </a:lnTo>
                <a:close/>
                <a:moveTo>
                  <a:pt x="82868" y="1669733"/>
                </a:moveTo>
                <a:lnTo>
                  <a:pt x="82868" y="1745933"/>
                </a:lnTo>
                <a:lnTo>
                  <a:pt x="17145" y="1707833"/>
                </a:lnTo>
                <a:close/>
                <a:moveTo>
                  <a:pt x="82868" y="910591"/>
                </a:moveTo>
                <a:lnTo>
                  <a:pt x="82868" y="988696"/>
                </a:lnTo>
                <a:lnTo>
                  <a:pt x="16193" y="949643"/>
                </a:lnTo>
                <a:close/>
                <a:moveTo>
                  <a:pt x="84773" y="1540192"/>
                </a:moveTo>
                <a:lnTo>
                  <a:pt x="84773" y="1622107"/>
                </a:lnTo>
                <a:lnTo>
                  <a:pt x="13334" y="1581149"/>
                </a:lnTo>
                <a:close/>
                <a:moveTo>
                  <a:pt x="84773" y="1035367"/>
                </a:moveTo>
                <a:lnTo>
                  <a:pt x="84773" y="1117282"/>
                </a:lnTo>
                <a:lnTo>
                  <a:pt x="13334" y="1076325"/>
                </a:lnTo>
                <a:close/>
                <a:moveTo>
                  <a:pt x="85726" y="1412558"/>
                </a:moveTo>
                <a:lnTo>
                  <a:pt x="85726" y="1497331"/>
                </a:lnTo>
                <a:lnTo>
                  <a:pt x="12383" y="1455421"/>
                </a:lnTo>
                <a:close/>
                <a:moveTo>
                  <a:pt x="85726" y="1286828"/>
                </a:moveTo>
                <a:lnTo>
                  <a:pt x="85726" y="1370648"/>
                </a:lnTo>
                <a:lnTo>
                  <a:pt x="12383" y="1328738"/>
                </a:lnTo>
                <a:close/>
                <a:moveTo>
                  <a:pt x="85726" y="1160145"/>
                </a:moveTo>
                <a:lnTo>
                  <a:pt x="85726" y="1244918"/>
                </a:lnTo>
                <a:lnTo>
                  <a:pt x="12383" y="1202055"/>
                </a:lnTo>
                <a:close/>
                <a:moveTo>
                  <a:pt x="137161" y="2466023"/>
                </a:moveTo>
                <a:lnTo>
                  <a:pt x="132398" y="2467929"/>
                </a:lnTo>
                <a:lnTo>
                  <a:pt x="132398" y="2463166"/>
                </a:lnTo>
                <a:close/>
                <a:moveTo>
                  <a:pt x="138112" y="65723"/>
                </a:moveTo>
                <a:lnTo>
                  <a:pt x="131445" y="68581"/>
                </a:lnTo>
                <a:lnTo>
                  <a:pt x="131445" y="61913"/>
                </a:lnTo>
                <a:close/>
                <a:moveTo>
                  <a:pt x="142876" y="2339340"/>
                </a:moveTo>
                <a:lnTo>
                  <a:pt x="129541" y="2346960"/>
                </a:lnTo>
                <a:lnTo>
                  <a:pt x="129541" y="2331720"/>
                </a:lnTo>
                <a:close/>
                <a:moveTo>
                  <a:pt x="143827" y="191453"/>
                </a:moveTo>
                <a:lnTo>
                  <a:pt x="128587" y="200026"/>
                </a:lnTo>
                <a:lnTo>
                  <a:pt x="128587" y="182881"/>
                </a:lnTo>
                <a:close/>
                <a:moveTo>
                  <a:pt x="151448" y="318135"/>
                </a:moveTo>
                <a:lnTo>
                  <a:pt x="124778" y="333375"/>
                </a:lnTo>
                <a:lnTo>
                  <a:pt x="124778" y="302895"/>
                </a:lnTo>
                <a:close/>
                <a:moveTo>
                  <a:pt x="151448" y="2212658"/>
                </a:moveTo>
                <a:lnTo>
                  <a:pt x="124778" y="2227898"/>
                </a:lnTo>
                <a:lnTo>
                  <a:pt x="124778" y="2198370"/>
                </a:lnTo>
                <a:close/>
                <a:moveTo>
                  <a:pt x="157164" y="444817"/>
                </a:moveTo>
                <a:lnTo>
                  <a:pt x="121921" y="464819"/>
                </a:lnTo>
                <a:lnTo>
                  <a:pt x="121921" y="423862"/>
                </a:lnTo>
                <a:close/>
                <a:moveTo>
                  <a:pt x="158116" y="2086928"/>
                </a:moveTo>
                <a:lnTo>
                  <a:pt x="121921" y="2107883"/>
                </a:lnTo>
                <a:lnTo>
                  <a:pt x="121921" y="2065973"/>
                </a:lnTo>
                <a:close/>
                <a:moveTo>
                  <a:pt x="164782" y="570547"/>
                </a:moveTo>
                <a:lnTo>
                  <a:pt x="118110" y="597217"/>
                </a:lnTo>
                <a:lnTo>
                  <a:pt x="118110" y="543877"/>
                </a:lnTo>
                <a:close/>
                <a:moveTo>
                  <a:pt x="165735" y="1960245"/>
                </a:moveTo>
                <a:lnTo>
                  <a:pt x="118110" y="1988820"/>
                </a:lnTo>
                <a:lnTo>
                  <a:pt x="118110" y="1932623"/>
                </a:lnTo>
                <a:close/>
                <a:moveTo>
                  <a:pt x="170498" y="697230"/>
                </a:moveTo>
                <a:lnTo>
                  <a:pt x="115253" y="728663"/>
                </a:lnTo>
                <a:lnTo>
                  <a:pt x="115253" y="665798"/>
                </a:lnTo>
                <a:close/>
                <a:moveTo>
                  <a:pt x="171449" y="953"/>
                </a:moveTo>
                <a:lnTo>
                  <a:pt x="171449" y="3811"/>
                </a:lnTo>
                <a:lnTo>
                  <a:pt x="168592" y="1905"/>
                </a:lnTo>
                <a:close/>
                <a:moveTo>
                  <a:pt x="172404" y="1834516"/>
                </a:moveTo>
                <a:lnTo>
                  <a:pt x="114301" y="1866900"/>
                </a:lnTo>
                <a:lnTo>
                  <a:pt x="114301" y="1801178"/>
                </a:lnTo>
                <a:close/>
                <a:moveTo>
                  <a:pt x="173356" y="2397442"/>
                </a:moveTo>
                <a:lnTo>
                  <a:pt x="173356" y="2407920"/>
                </a:lnTo>
                <a:lnTo>
                  <a:pt x="164783" y="2402205"/>
                </a:lnTo>
                <a:close/>
                <a:moveTo>
                  <a:pt x="173356" y="122872"/>
                </a:moveTo>
                <a:lnTo>
                  <a:pt x="173356" y="134302"/>
                </a:lnTo>
                <a:lnTo>
                  <a:pt x="163831" y="128587"/>
                </a:lnTo>
                <a:close/>
                <a:moveTo>
                  <a:pt x="175261" y="822960"/>
                </a:moveTo>
                <a:lnTo>
                  <a:pt x="113348" y="859155"/>
                </a:lnTo>
                <a:lnTo>
                  <a:pt x="113348" y="787717"/>
                </a:lnTo>
                <a:close/>
                <a:moveTo>
                  <a:pt x="176213" y="2265997"/>
                </a:moveTo>
                <a:lnTo>
                  <a:pt x="176213" y="2286952"/>
                </a:lnTo>
                <a:lnTo>
                  <a:pt x="158116" y="2276474"/>
                </a:lnTo>
                <a:close/>
                <a:moveTo>
                  <a:pt x="177165" y="242887"/>
                </a:moveTo>
                <a:lnTo>
                  <a:pt x="177165" y="266700"/>
                </a:lnTo>
                <a:lnTo>
                  <a:pt x="156210" y="255270"/>
                </a:lnTo>
                <a:close/>
                <a:moveTo>
                  <a:pt x="178118" y="1707832"/>
                </a:moveTo>
                <a:lnTo>
                  <a:pt x="111443" y="1745932"/>
                </a:lnTo>
                <a:lnTo>
                  <a:pt x="111443" y="1669732"/>
                </a:lnTo>
                <a:close/>
                <a:moveTo>
                  <a:pt x="178118" y="949642"/>
                </a:moveTo>
                <a:lnTo>
                  <a:pt x="111443" y="987742"/>
                </a:lnTo>
                <a:lnTo>
                  <a:pt x="111443" y="911542"/>
                </a:lnTo>
                <a:close/>
                <a:moveTo>
                  <a:pt x="180976" y="2131694"/>
                </a:moveTo>
                <a:lnTo>
                  <a:pt x="180976" y="2167889"/>
                </a:lnTo>
                <a:lnTo>
                  <a:pt x="149543" y="2149792"/>
                </a:lnTo>
                <a:close/>
                <a:moveTo>
                  <a:pt x="180976" y="1581150"/>
                </a:moveTo>
                <a:lnTo>
                  <a:pt x="110491" y="1622108"/>
                </a:lnTo>
                <a:lnTo>
                  <a:pt x="110491" y="1540193"/>
                </a:lnTo>
                <a:close/>
                <a:moveTo>
                  <a:pt x="180976" y="1076326"/>
                </a:moveTo>
                <a:lnTo>
                  <a:pt x="110491" y="1117283"/>
                </a:lnTo>
                <a:lnTo>
                  <a:pt x="110491" y="1035368"/>
                </a:lnTo>
                <a:close/>
                <a:moveTo>
                  <a:pt x="180976" y="363855"/>
                </a:moveTo>
                <a:lnTo>
                  <a:pt x="180976" y="399098"/>
                </a:lnTo>
                <a:lnTo>
                  <a:pt x="149543" y="381000"/>
                </a:lnTo>
                <a:close/>
                <a:moveTo>
                  <a:pt x="182881" y="1455421"/>
                </a:moveTo>
                <a:lnTo>
                  <a:pt x="109538" y="1497331"/>
                </a:lnTo>
                <a:lnTo>
                  <a:pt x="109538" y="1412558"/>
                </a:lnTo>
                <a:close/>
                <a:moveTo>
                  <a:pt x="182881" y="1328738"/>
                </a:moveTo>
                <a:lnTo>
                  <a:pt x="109538" y="1370648"/>
                </a:lnTo>
                <a:lnTo>
                  <a:pt x="109538" y="1286828"/>
                </a:lnTo>
                <a:close/>
                <a:moveTo>
                  <a:pt x="182881" y="1202055"/>
                </a:moveTo>
                <a:lnTo>
                  <a:pt x="109538" y="1244918"/>
                </a:lnTo>
                <a:lnTo>
                  <a:pt x="109538" y="1160145"/>
                </a:lnTo>
                <a:close/>
                <a:moveTo>
                  <a:pt x="183833" y="1999298"/>
                </a:moveTo>
                <a:lnTo>
                  <a:pt x="183833" y="2047875"/>
                </a:lnTo>
                <a:lnTo>
                  <a:pt x="142876" y="2023111"/>
                </a:lnTo>
                <a:close/>
                <a:moveTo>
                  <a:pt x="184786" y="482918"/>
                </a:moveTo>
                <a:lnTo>
                  <a:pt x="184786" y="532448"/>
                </a:lnTo>
                <a:lnTo>
                  <a:pt x="141923" y="507683"/>
                </a:lnTo>
                <a:close/>
                <a:moveTo>
                  <a:pt x="186690" y="604838"/>
                </a:moveTo>
                <a:lnTo>
                  <a:pt x="186690" y="662940"/>
                </a:lnTo>
                <a:lnTo>
                  <a:pt x="137160" y="633413"/>
                </a:lnTo>
                <a:close/>
                <a:moveTo>
                  <a:pt x="187643" y="1866899"/>
                </a:moveTo>
                <a:lnTo>
                  <a:pt x="187643" y="1927859"/>
                </a:lnTo>
                <a:lnTo>
                  <a:pt x="135255" y="1897379"/>
                </a:lnTo>
                <a:close/>
                <a:moveTo>
                  <a:pt x="189548" y="726757"/>
                </a:moveTo>
                <a:lnTo>
                  <a:pt x="189548" y="794385"/>
                </a:lnTo>
                <a:lnTo>
                  <a:pt x="131446" y="760095"/>
                </a:lnTo>
                <a:close/>
                <a:moveTo>
                  <a:pt x="190501" y="1736407"/>
                </a:moveTo>
                <a:lnTo>
                  <a:pt x="190501" y="1805940"/>
                </a:lnTo>
                <a:lnTo>
                  <a:pt x="130493" y="1770697"/>
                </a:lnTo>
                <a:close/>
                <a:moveTo>
                  <a:pt x="191453" y="849630"/>
                </a:moveTo>
                <a:lnTo>
                  <a:pt x="191453" y="923925"/>
                </a:lnTo>
                <a:lnTo>
                  <a:pt x="127635" y="886778"/>
                </a:lnTo>
                <a:close/>
                <a:moveTo>
                  <a:pt x="193358" y="973454"/>
                </a:moveTo>
                <a:lnTo>
                  <a:pt x="193358" y="1052512"/>
                </a:lnTo>
                <a:lnTo>
                  <a:pt x="123826" y="1012506"/>
                </a:lnTo>
                <a:close/>
                <a:moveTo>
                  <a:pt x="193358" y="1604963"/>
                </a:moveTo>
                <a:lnTo>
                  <a:pt x="193358" y="1684021"/>
                </a:lnTo>
                <a:lnTo>
                  <a:pt x="124778" y="1644968"/>
                </a:lnTo>
                <a:close/>
                <a:moveTo>
                  <a:pt x="194311" y="1476374"/>
                </a:moveTo>
                <a:lnTo>
                  <a:pt x="194311" y="1560194"/>
                </a:lnTo>
                <a:lnTo>
                  <a:pt x="121921" y="1518284"/>
                </a:lnTo>
                <a:close/>
                <a:moveTo>
                  <a:pt x="194311" y="1349693"/>
                </a:moveTo>
                <a:lnTo>
                  <a:pt x="194311" y="1434465"/>
                </a:lnTo>
                <a:lnTo>
                  <a:pt x="120968" y="1391603"/>
                </a:lnTo>
                <a:close/>
                <a:moveTo>
                  <a:pt x="194311" y="1223011"/>
                </a:moveTo>
                <a:lnTo>
                  <a:pt x="194311" y="1307783"/>
                </a:lnTo>
                <a:lnTo>
                  <a:pt x="120968" y="1265874"/>
                </a:lnTo>
                <a:close/>
                <a:moveTo>
                  <a:pt x="194311" y="1097280"/>
                </a:moveTo>
                <a:lnTo>
                  <a:pt x="194311" y="1181100"/>
                </a:lnTo>
                <a:lnTo>
                  <a:pt x="121921" y="1139190"/>
                </a:lnTo>
                <a:close/>
                <a:moveTo>
                  <a:pt x="244792" y="1905"/>
                </a:moveTo>
                <a:lnTo>
                  <a:pt x="242887" y="3811"/>
                </a:lnTo>
                <a:lnTo>
                  <a:pt x="242887" y="953"/>
                </a:lnTo>
                <a:close/>
                <a:moveTo>
                  <a:pt x="248603" y="2402206"/>
                </a:moveTo>
                <a:lnTo>
                  <a:pt x="240983" y="2406968"/>
                </a:lnTo>
                <a:lnTo>
                  <a:pt x="240983" y="2398396"/>
                </a:lnTo>
                <a:close/>
                <a:moveTo>
                  <a:pt x="249555" y="128588"/>
                </a:moveTo>
                <a:lnTo>
                  <a:pt x="240030" y="133351"/>
                </a:lnTo>
                <a:lnTo>
                  <a:pt x="240030" y="122873"/>
                </a:lnTo>
                <a:close/>
                <a:moveTo>
                  <a:pt x="255270" y="2276474"/>
                </a:moveTo>
                <a:lnTo>
                  <a:pt x="237173" y="2285999"/>
                </a:lnTo>
                <a:lnTo>
                  <a:pt x="237173" y="2265997"/>
                </a:lnTo>
                <a:close/>
                <a:moveTo>
                  <a:pt x="256222" y="255271"/>
                </a:moveTo>
                <a:lnTo>
                  <a:pt x="236219" y="266701"/>
                </a:lnTo>
                <a:lnTo>
                  <a:pt x="236219" y="242888"/>
                </a:lnTo>
                <a:close/>
                <a:moveTo>
                  <a:pt x="262891" y="2149793"/>
                </a:moveTo>
                <a:lnTo>
                  <a:pt x="233363" y="2166938"/>
                </a:lnTo>
                <a:lnTo>
                  <a:pt x="233363" y="2132648"/>
                </a:lnTo>
                <a:close/>
                <a:moveTo>
                  <a:pt x="262891" y="381001"/>
                </a:moveTo>
                <a:lnTo>
                  <a:pt x="233363" y="398146"/>
                </a:lnTo>
                <a:lnTo>
                  <a:pt x="233363" y="364808"/>
                </a:lnTo>
                <a:close/>
                <a:moveTo>
                  <a:pt x="269558" y="2023110"/>
                </a:moveTo>
                <a:lnTo>
                  <a:pt x="229553" y="2046923"/>
                </a:lnTo>
                <a:lnTo>
                  <a:pt x="229553" y="2000250"/>
                </a:lnTo>
                <a:close/>
                <a:moveTo>
                  <a:pt x="270510" y="507683"/>
                </a:moveTo>
                <a:lnTo>
                  <a:pt x="229553" y="530542"/>
                </a:lnTo>
                <a:lnTo>
                  <a:pt x="229553" y="483870"/>
                </a:lnTo>
                <a:close/>
                <a:moveTo>
                  <a:pt x="276225" y="633413"/>
                </a:moveTo>
                <a:lnTo>
                  <a:pt x="226695" y="661988"/>
                </a:lnTo>
                <a:lnTo>
                  <a:pt x="226695" y="605790"/>
                </a:lnTo>
                <a:close/>
                <a:moveTo>
                  <a:pt x="278131" y="1897380"/>
                </a:moveTo>
                <a:lnTo>
                  <a:pt x="225743" y="1926908"/>
                </a:lnTo>
                <a:lnTo>
                  <a:pt x="225743" y="1866900"/>
                </a:lnTo>
                <a:close/>
                <a:moveTo>
                  <a:pt x="280988" y="2464118"/>
                </a:moveTo>
                <a:lnTo>
                  <a:pt x="280988" y="2467928"/>
                </a:lnTo>
                <a:lnTo>
                  <a:pt x="277178" y="2466023"/>
                </a:lnTo>
                <a:close/>
                <a:moveTo>
                  <a:pt x="280989" y="62865"/>
                </a:moveTo>
                <a:lnTo>
                  <a:pt x="280989" y="68580"/>
                </a:lnTo>
                <a:lnTo>
                  <a:pt x="276226" y="65723"/>
                </a:lnTo>
                <a:close/>
                <a:moveTo>
                  <a:pt x="281941" y="760095"/>
                </a:moveTo>
                <a:lnTo>
                  <a:pt x="223838" y="793432"/>
                </a:lnTo>
                <a:lnTo>
                  <a:pt x="223838" y="726757"/>
                </a:lnTo>
                <a:close/>
                <a:moveTo>
                  <a:pt x="282893" y="1770698"/>
                </a:moveTo>
                <a:lnTo>
                  <a:pt x="223838" y="1804988"/>
                </a:lnTo>
                <a:lnTo>
                  <a:pt x="223838" y="1736408"/>
                </a:lnTo>
                <a:close/>
                <a:moveTo>
                  <a:pt x="283845" y="184784"/>
                </a:moveTo>
                <a:lnTo>
                  <a:pt x="283845" y="199072"/>
                </a:lnTo>
                <a:lnTo>
                  <a:pt x="271463" y="191452"/>
                </a:lnTo>
                <a:close/>
                <a:moveTo>
                  <a:pt x="283845" y="2332673"/>
                </a:moveTo>
                <a:lnTo>
                  <a:pt x="283845" y="2346008"/>
                </a:lnTo>
                <a:lnTo>
                  <a:pt x="271463" y="2339340"/>
                </a:lnTo>
                <a:close/>
                <a:moveTo>
                  <a:pt x="285751" y="886777"/>
                </a:moveTo>
                <a:lnTo>
                  <a:pt x="221933" y="922972"/>
                </a:lnTo>
                <a:lnTo>
                  <a:pt x="221933" y="849629"/>
                </a:lnTo>
                <a:close/>
                <a:moveTo>
                  <a:pt x="287655" y="303848"/>
                </a:moveTo>
                <a:lnTo>
                  <a:pt x="287655" y="332423"/>
                </a:lnTo>
                <a:lnTo>
                  <a:pt x="262890" y="318136"/>
                </a:lnTo>
                <a:close/>
                <a:moveTo>
                  <a:pt x="287656" y="2199322"/>
                </a:moveTo>
                <a:lnTo>
                  <a:pt x="287656" y="2226944"/>
                </a:lnTo>
                <a:lnTo>
                  <a:pt x="262891" y="2212657"/>
                </a:lnTo>
                <a:close/>
                <a:moveTo>
                  <a:pt x="287656" y="1644968"/>
                </a:moveTo>
                <a:lnTo>
                  <a:pt x="220981" y="1683068"/>
                </a:lnTo>
                <a:lnTo>
                  <a:pt x="220981" y="1605915"/>
                </a:lnTo>
                <a:close/>
                <a:moveTo>
                  <a:pt x="288608" y="1012507"/>
                </a:moveTo>
                <a:lnTo>
                  <a:pt x="220981" y="1052513"/>
                </a:lnTo>
                <a:lnTo>
                  <a:pt x="220981" y="973455"/>
                </a:lnTo>
                <a:close/>
                <a:moveTo>
                  <a:pt x="290513" y="1139190"/>
                </a:moveTo>
                <a:lnTo>
                  <a:pt x="220028" y="1180147"/>
                </a:lnTo>
                <a:lnTo>
                  <a:pt x="220028" y="1098232"/>
                </a:lnTo>
                <a:close/>
                <a:moveTo>
                  <a:pt x="291466" y="2066924"/>
                </a:moveTo>
                <a:lnTo>
                  <a:pt x="291466" y="2106929"/>
                </a:lnTo>
                <a:lnTo>
                  <a:pt x="256223" y="2086927"/>
                </a:lnTo>
                <a:close/>
                <a:moveTo>
                  <a:pt x="291466" y="1518285"/>
                </a:moveTo>
                <a:lnTo>
                  <a:pt x="219076" y="1560195"/>
                </a:lnTo>
                <a:lnTo>
                  <a:pt x="219076" y="1476375"/>
                </a:lnTo>
                <a:close/>
                <a:moveTo>
                  <a:pt x="291466" y="424816"/>
                </a:moveTo>
                <a:lnTo>
                  <a:pt x="291466" y="463868"/>
                </a:lnTo>
                <a:lnTo>
                  <a:pt x="257176" y="444818"/>
                </a:lnTo>
                <a:close/>
                <a:moveTo>
                  <a:pt x="292419" y="1391603"/>
                </a:moveTo>
                <a:lnTo>
                  <a:pt x="219076" y="1434465"/>
                </a:lnTo>
                <a:lnTo>
                  <a:pt x="219076" y="1349693"/>
                </a:lnTo>
                <a:close/>
                <a:moveTo>
                  <a:pt x="292419" y="1265874"/>
                </a:moveTo>
                <a:lnTo>
                  <a:pt x="219076" y="1307783"/>
                </a:lnTo>
                <a:lnTo>
                  <a:pt x="219076" y="1223011"/>
                </a:lnTo>
                <a:close/>
                <a:moveTo>
                  <a:pt x="294323" y="544830"/>
                </a:moveTo>
                <a:lnTo>
                  <a:pt x="294323" y="596265"/>
                </a:lnTo>
                <a:lnTo>
                  <a:pt x="249556" y="570548"/>
                </a:lnTo>
                <a:close/>
                <a:moveTo>
                  <a:pt x="295275" y="1933575"/>
                </a:moveTo>
                <a:lnTo>
                  <a:pt x="295275" y="1986915"/>
                </a:lnTo>
                <a:lnTo>
                  <a:pt x="248603" y="1960245"/>
                </a:lnTo>
                <a:close/>
                <a:moveTo>
                  <a:pt x="297181" y="666750"/>
                </a:moveTo>
                <a:lnTo>
                  <a:pt x="297181" y="727710"/>
                </a:lnTo>
                <a:lnTo>
                  <a:pt x="244793" y="697230"/>
                </a:lnTo>
                <a:close/>
                <a:moveTo>
                  <a:pt x="298133" y="1802130"/>
                </a:moveTo>
                <a:lnTo>
                  <a:pt x="298133" y="1865947"/>
                </a:lnTo>
                <a:lnTo>
                  <a:pt x="242888" y="1834515"/>
                </a:lnTo>
                <a:close/>
                <a:moveTo>
                  <a:pt x="300038" y="788669"/>
                </a:moveTo>
                <a:lnTo>
                  <a:pt x="300038" y="858202"/>
                </a:lnTo>
                <a:lnTo>
                  <a:pt x="239078" y="822959"/>
                </a:lnTo>
                <a:close/>
                <a:moveTo>
                  <a:pt x="300991" y="1670686"/>
                </a:moveTo>
                <a:lnTo>
                  <a:pt x="300991" y="1744981"/>
                </a:lnTo>
                <a:lnTo>
                  <a:pt x="237173" y="1707833"/>
                </a:lnTo>
                <a:close/>
                <a:moveTo>
                  <a:pt x="300991" y="912495"/>
                </a:moveTo>
                <a:lnTo>
                  <a:pt x="300991" y="986790"/>
                </a:lnTo>
                <a:lnTo>
                  <a:pt x="237173" y="949643"/>
                </a:lnTo>
                <a:close/>
                <a:moveTo>
                  <a:pt x="302895" y="1541145"/>
                </a:moveTo>
                <a:lnTo>
                  <a:pt x="302895" y="1621155"/>
                </a:lnTo>
                <a:lnTo>
                  <a:pt x="233363" y="1581150"/>
                </a:lnTo>
                <a:close/>
                <a:moveTo>
                  <a:pt x="302895" y="1036320"/>
                </a:moveTo>
                <a:lnTo>
                  <a:pt x="302895" y="1116330"/>
                </a:lnTo>
                <a:lnTo>
                  <a:pt x="233363" y="1076325"/>
                </a:lnTo>
                <a:close/>
                <a:moveTo>
                  <a:pt x="303848" y="1161097"/>
                </a:moveTo>
                <a:lnTo>
                  <a:pt x="303848" y="1243012"/>
                </a:lnTo>
                <a:lnTo>
                  <a:pt x="232410" y="1202055"/>
                </a:lnTo>
                <a:close/>
                <a:moveTo>
                  <a:pt x="303848" y="1412558"/>
                </a:moveTo>
                <a:lnTo>
                  <a:pt x="303848" y="1497331"/>
                </a:lnTo>
                <a:lnTo>
                  <a:pt x="231458" y="1455421"/>
                </a:lnTo>
                <a:close/>
                <a:moveTo>
                  <a:pt x="303848" y="1286828"/>
                </a:moveTo>
                <a:lnTo>
                  <a:pt x="303848" y="1370648"/>
                </a:lnTo>
                <a:lnTo>
                  <a:pt x="231458" y="1328738"/>
                </a:lnTo>
                <a:close/>
                <a:moveTo>
                  <a:pt x="354330" y="2466023"/>
                </a:moveTo>
                <a:lnTo>
                  <a:pt x="351473" y="2466975"/>
                </a:lnTo>
                <a:lnTo>
                  <a:pt x="351473" y="2464118"/>
                </a:lnTo>
                <a:close/>
                <a:moveTo>
                  <a:pt x="355283" y="65723"/>
                </a:moveTo>
                <a:lnTo>
                  <a:pt x="351473" y="67628"/>
                </a:lnTo>
                <a:lnTo>
                  <a:pt x="351473" y="62865"/>
                </a:lnTo>
                <a:close/>
                <a:moveTo>
                  <a:pt x="360045" y="191452"/>
                </a:moveTo>
                <a:lnTo>
                  <a:pt x="348615" y="198119"/>
                </a:lnTo>
                <a:lnTo>
                  <a:pt x="348615" y="184784"/>
                </a:lnTo>
                <a:close/>
                <a:moveTo>
                  <a:pt x="360045" y="2339340"/>
                </a:moveTo>
                <a:lnTo>
                  <a:pt x="348615" y="2346008"/>
                </a:lnTo>
                <a:lnTo>
                  <a:pt x="348615" y="2332673"/>
                </a:lnTo>
                <a:close/>
                <a:moveTo>
                  <a:pt x="367665" y="318136"/>
                </a:moveTo>
                <a:lnTo>
                  <a:pt x="344805" y="331471"/>
                </a:lnTo>
                <a:lnTo>
                  <a:pt x="344805" y="304801"/>
                </a:lnTo>
                <a:close/>
                <a:moveTo>
                  <a:pt x="368619" y="2212658"/>
                </a:moveTo>
                <a:lnTo>
                  <a:pt x="344806" y="2226945"/>
                </a:lnTo>
                <a:lnTo>
                  <a:pt x="344806" y="2199323"/>
                </a:lnTo>
                <a:close/>
                <a:moveTo>
                  <a:pt x="374333" y="444817"/>
                </a:moveTo>
                <a:lnTo>
                  <a:pt x="341948" y="462915"/>
                </a:lnTo>
                <a:lnTo>
                  <a:pt x="341948" y="425767"/>
                </a:lnTo>
                <a:close/>
                <a:moveTo>
                  <a:pt x="374333" y="2086928"/>
                </a:moveTo>
                <a:lnTo>
                  <a:pt x="341948" y="2105978"/>
                </a:lnTo>
                <a:lnTo>
                  <a:pt x="341948" y="2067878"/>
                </a:lnTo>
                <a:close/>
                <a:moveTo>
                  <a:pt x="381001" y="570548"/>
                </a:moveTo>
                <a:lnTo>
                  <a:pt x="338138" y="595313"/>
                </a:lnTo>
                <a:lnTo>
                  <a:pt x="338138" y="545783"/>
                </a:lnTo>
                <a:close/>
                <a:moveTo>
                  <a:pt x="382906" y="1960244"/>
                </a:moveTo>
                <a:lnTo>
                  <a:pt x="337186" y="1986914"/>
                </a:lnTo>
                <a:lnTo>
                  <a:pt x="337186" y="1933574"/>
                </a:lnTo>
                <a:close/>
                <a:moveTo>
                  <a:pt x="386716" y="697230"/>
                </a:moveTo>
                <a:lnTo>
                  <a:pt x="335281" y="726758"/>
                </a:lnTo>
                <a:lnTo>
                  <a:pt x="335281" y="667703"/>
                </a:lnTo>
                <a:close/>
                <a:moveTo>
                  <a:pt x="388621" y="1834516"/>
                </a:moveTo>
                <a:lnTo>
                  <a:pt x="334328" y="1864996"/>
                </a:lnTo>
                <a:lnTo>
                  <a:pt x="334328" y="1803083"/>
                </a:lnTo>
                <a:close/>
                <a:moveTo>
                  <a:pt x="389572" y="1905"/>
                </a:moveTo>
                <a:lnTo>
                  <a:pt x="389572" y="2857"/>
                </a:lnTo>
                <a:lnTo>
                  <a:pt x="388619" y="1905"/>
                </a:lnTo>
                <a:close/>
                <a:moveTo>
                  <a:pt x="391478" y="822960"/>
                </a:moveTo>
                <a:lnTo>
                  <a:pt x="333376" y="857249"/>
                </a:lnTo>
                <a:lnTo>
                  <a:pt x="333376" y="789622"/>
                </a:lnTo>
                <a:close/>
                <a:moveTo>
                  <a:pt x="391478" y="123824"/>
                </a:moveTo>
                <a:lnTo>
                  <a:pt x="391478" y="132396"/>
                </a:lnTo>
                <a:lnTo>
                  <a:pt x="383858" y="128587"/>
                </a:lnTo>
                <a:close/>
                <a:moveTo>
                  <a:pt x="391478" y="2399348"/>
                </a:moveTo>
                <a:lnTo>
                  <a:pt x="391478" y="2406016"/>
                </a:lnTo>
                <a:lnTo>
                  <a:pt x="384811" y="2402206"/>
                </a:lnTo>
                <a:close/>
                <a:moveTo>
                  <a:pt x="394336" y="2266949"/>
                </a:moveTo>
                <a:lnTo>
                  <a:pt x="394336" y="2285047"/>
                </a:lnTo>
                <a:lnTo>
                  <a:pt x="378143" y="2276474"/>
                </a:lnTo>
                <a:close/>
                <a:moveTo>
                  <a:pt x="395287" y="244793"/>
                </a:moveTo>
                <a:lnTo>
                  <a:pt x="395287" y="265748"/>
                </a:lnTo>
                <a:lnTo>
                  <a:pt x="377189" y="255271"/>
                </a:lnTo>
                <a:close/>
                <a:moveTo>
                  <a:pt x="395288" y="1707832"/>
                </a:moveTo>
                <a:lnTo>
                  <a:pt x="331470" y="1744027"/>
                </a:lnTo>
                <a:lnTo>
                  <a:pt x="331470" y="1671637"/>
                </a:lnTo>
                <a:close/>
                <a:moveTo>
                  <a:pt x="395288" y="949643"/>
                </a:moveTo>
                <a:lnTo>
                  <a:pt x="331470" y="985838"/>
                </a:lnTo>
                <a:lnTo>
                  <a:pt x="331470" y="913448"/>
                </a:lnTo>
                <a:close/>
                <a:moveTo>
                  <a:pt x="398145" y="2133599"/>
                </a:moveTo>
                <a:lnTo>
                  <a:pt x="398145" y="2165984"/>
                </a:lnTo>
                <a:lnTo>
                  <a:pt x="370523" y="2149792"/>
                </a:lnTo>
                <a:close/>
                <a:moveTo>
                  <a:pt x="398145" y="1581149"/>
                </a:moveTo>
                <a:lnTo>
                  <a:pt x="329565" y="1621155"/>
                </a:lnTo>
                <a:lnTo>
                  <a:pt x="329565" y="1542097"/>
                </a:lnTo>
                <a:close/>
                <a:moveTo>
                  <a:pt x="398145" y="1076324"/>
                </a:moveTo>
                <a:lnTo>
                  <a:pt x="329565" y="1115377"/>
                </a:lnTo>
                <a:lnTo>
                  <a:pt x="329565" y="1036319"/>
                </a:lnTo>
                <a:close/>
                <a:moveTo>
                  <a:pt x="398146" y="365759"/>
                </a:moveTo>
                <a:lnTo>
                  <a:pt x="398146" y="396239"/>
                </a:lnTo>
                <a:lnTo>
                  <a:pt x="371476" y="380999"/>
                </a:lnTo>
                <a:close/>
                <a:moveTo>
                  <a:pt x="399098" y="1202055"/>
                </a:moveTo>
                <a:lnTo>
                  <a:pt x="329565" y="1243013"/>
                </a:lnTo>
                <a:lnTo>
                  <a:pt x="329565" y="1162050"/>
                </a:lnTo>
                <a:close/>
                <a:moveTo>
                  <a:pt x="401003" y="1328737"/>
                </a:moveTo>
                <a:lnTo>
                  <a:pt x="328613" y="1370647"/>
                </a:lnTo>
                <a:lnTo>
                  <a:pt x="328613" y="1286827"/>
                </a:lnTo>
                <a:close/>
                <a:moveTo>
                  <a:pt x="401003" y="1455421"/>
                </a:moveTo>
                <a:lnTo>
                  <a:pt x="328613" y="1496378"/>
                </a:lnTo>
                <a:lnTo>
                  <a:pt x="328613" y="1413511"/>
                </a:lnTo>
                <a:close/>
                <a:moveTo>
                  <a:pt x="401956" y="2001202"/>
                </a:moveTo>
                <a:lnTo>
                  <a:pt x="401956" y="2045969"/>
                </a:lnTo>
                <a:lnTo>
                  <a:pt x="363856" y="2023110"/>
                </a:lnTo>
                <a:close/>
                <a:moveTo>
                  <a:pt x="401956" y="484822"/>
                </a:moveTo>
                <a:lnTo>
                  <a:pt x="401956" y="529590"/>
                </a:lnTo>
                <a:lnTo>
                  <a:pt x="362903" y="507682"/>
                </a:lnTo>
                <a:close/>
                <a:moveTo>
                  <a:pt x="404813" y="606743"/>
                </a:moveTo>
                <a:lnTo>
                  <a:pt x="404813" y="661036"/>
                </a:lnTo>
                <a:lnTo>
                  <a:pt x="358140" y="633413"/>
                </a:lnTo>
                <a:close/>
                <a:moveTo>
                  <a:pt x="405766" y="1868805"/>
                </a:moveTo>
                <a:lnTo>
                  <a:pt x="405766" y="1925955"/>
                </a:lnTo>
                <a:lnTo>
                  <a:pt x="356236" y="1897380"/>
                </a:lnTo>
                <a:close/>
                <a:moveTo>
                  <a:pt x="407671" y="727710"/>
                </a:moveTo>
                <a:lnTo>
                  <a:pt x="407671" y="792480"/>
                </a:lnTo>
                <a:lnTo>
                  <a:pt x="352426" y="760095"/>
                </a:lnTo>
                <a:close/>
                <a:moveTo>
                  <a:pt x="408623" y="1737360"/>
                </a:moveTo>
                <a:lnTo>
                  <a:pt x="408623" y="1804035"/>
                </a:lnTo>
                <a:lnTo>
                  <a:pt x="350520" y="1770698"/>
                </a:lnTo>
                <a:close/>
                <a:moveTo>
                  <a:pt x="409575" y="851536"/>
                </a:moveTo>
                <a:lnTo>
                  <a:pt x="409575" y="921068"/>
                </a:lnTo>
                <a:lnTo>
                  <a:pt x="348615" y="886778"/>
                </a:lnTo>
                <a:close/>
                <a:moveTo>
                  <a:pt x="410528" y="1606868"/>
                </a:moveTo>
                <a:lnTo>
                  <a:pt x="410528" y="1682115"/>
                </a:lnTo>
                <a:lnTo>
                  <a:pt x="345758" y="1644968"/>
                </a:lnTo>
                <a:close/>
                <a:moveTo>
                  <a:pt x="411481" y="974407"/>
                </a:moveTo>
                <a:lnTo>
                  <a:pt x="411481" y="1051560"/>
                </a:lnTo>
                <a:lnTo>
                  <a:pt x="344806" y="1012507"/>
                </a:lnTo>
                <a:close/>
                <a:moveTo>
                  <a:pt x="412433" y="1224915"/>
                </a:moveTo>
                <a:lnTo>
                  <a:pt x="412433" y="1306830"/>
                </a:lnTo>
                <a:lnTo>
                  <a:pt x="341948" y="1265873"/>
                </a:lnTo>
                <a:close/>
                <a:moveTo>
                  <a:pt x="412433" y="1099185"/>
                </a:moveTo>
                <a:lnTo>
                  <a:pt x="412433" y="1179195"/>
                </a:lnTo>
                <a:lnTo>
                  <a:pt x="342901" y="1139190"/>
                </a:lnTo>
                <a:close/>
                <a:moveTo>
                  <a:pt x="412433" y="1477328"/>
                </a:moveTo>
                <a:lnTo>
                  <a:pt x="412433" y="1558291"/>
                </a:lnTo>
                <a:lnTo>
                  <a:pt x="341948" y="1518286"/>
                </a:lnTo>
                <a:close/>
                <a:moveTo>
                  <a:pt x="413385" y="1350644"/>
                </a:moveTo>
                <a:lnTo>
                  <a:pt x="413385" y="1433511"/>
                </a:lnTo>
                <a:lnTo>
                  <a:pt x="340995" y="1391602"/>
                </a:lnTo>
                <a:close/>
                <a:moveTo>
                  <a:pt x="465772" y="128588"/>
                </a:moveTo>
                <a:lnTo>
                  <a:pt x="460057" y="131446"/>
                </a:lnTo>
                <a:lnTo>
                  <a:pt x="460057" y="124778"/>
                </a:lnTo>
                <a:close/>
                <a:moveTo>
                  <a:pt x="465773" y="2402206"/>
                </a:moveTo>
                <a:lnTo>
                  <a:pt x="460058" y="2406016"/>
                </a:lnTo>
                <a:lnTo>
                  <a:pt x="460058" y="2399348"/>
                </a:lnTo>
                <a:close/>
                <a:moveTo>
                  <a:pt x="471489" y="2276475"/>
                </a:moveTo>
                <a:lnTo>
                  <a:pt x="457201" y="2285048"/>
                </a:lnTo>
                <a:lnTo>
                  <a:pt x="457201" y="2267903"/>
                </a:lnTo>
                <a:close/>
                <a:moveTo>
                  <a:pt x="473392" y="255271"/>
                </a:moveTo>
                <a:lnTo>
                  <a:pt x="456247" y="264796"/>
                </a:lnTo>
                <a:lnTo>
                  <a:pt x="456247" y="244793"/>
                </a:lnTo>
                <a:close/>
                <a:moveTo>
                  <a:pt x="479108" y="381001"/>
                </a:moveTo>
                <a:lnTo>
                  <a:pt x="453390" y="396240"/>
                </a:lnTo>
                <a:lnTo>
                  <a:pt x="453390" y="366713"/>
                </a:lnTo>
                <a:close/>
                <a:moveTo>
                  <a:pt x="480060" y="2149792"/>
                </a:moveTo>
                <a:lnTo>
                  <a:pt x="453390" y="2165032"/>
                </a:lnTo>
                <a:lnTo>
                  <a:pt x="453390" y="2134552"/>
                </a:lnTo>
                <a:close/>
                <a:moveTo>
                  <a:pt x="486728" y="2023110"/>
                </a:moveTo>
                <a:lnTo>
                  <a:pt x="449581" y="2045018"/>
                </a:lnTo>
                <a:lnTo>
                  <a:pt x="449581" y="2002155"/>
                </a:lnTo>
                <a:close/>
                <a:moveTo>
                  <a:pt x="486728" y="507682"/>
                </a:moveTo>
                <a:lnTo>
                  <a:pt x="449581" y="528638"/>
                </a:lnTo>
                <a:lnTo>
                  <a:pt x="449581" y="485775"/>
                </a:lnTo>
                <a:close/>
                <a:moveTo>
                  <a:pt x="492443" y="633413"/>
                </a:moveTo>
                <a:lnTo>
                  <a:pt x="446723" y="660083"/>
                </a:lnTo>
                <a:lnTo>
                  <a:pt x="446723" y="607695"/>
                </a:lnTo>
                <a:close/>
                <a:moveTo>
                  <a:pt x="494348" y="1897381"/>
                </a:moveTo>
                <a:lnTo>
                  <a:pt x="445770" y="1925003"/>
                </a:lnTo>
                <a:lnTo>
                  <a:pt x="445770" y="1868806"/>
                </a:lnTo>
                <a:close/>
                <a:moveTo>
                  <a:pt x="498158" y="760095"/>
                </a:moveTo>
                <a:lnTo>
                  <a:pt x="443865" y="791528"/>
                </a:lnTo>
                <a:lnTo>
                  <a:pt x="443865" y="728663"/>
                </a:lnTo>
                <a:close/>
                <a:moveTo>
                  <a:pt x="499110" y="63818"/>
                </a:moveTo>
                <a:lnTo>
                  <a:pt x="499110" y="66675"/>
                </a:lnTo>
                <a:lnTo>
                  <a:pt x="497205" y="65723"/>
                </a:lnTo>
                <a:close/>
                <a:moveTo>
                  <a:pt x="499111" y="2465070"/>
                </a:moveTo>
                <a:lnTo>
                  <a:pt x="499111" y="2466975"/>
                </a:lnTo>
                <a:lnTo>
                  <a:pt x="497206" y="2466022"/>
                </a:lnTo>
                <a:close/>
                <a:moveTo>
                  <a:pt x="500063" y="1770698"/>
                </a:moveTo>
                <a:lnTo>
                  <a:pt x="442913" y="1804036"/>
                </a:lnTo>
                <a:lnTo>
                  <a:pt x="442913" y="1738313"/>
                </a:lnTo>
                <a:close/>
                <a:moveTo>
                  <a:pt x="501968" y="2333624"/>
                </a:moveTo>
                <a:lnTo>
                  <a:pt x="501968" y="2345054"/>
                </a:lnTo>
                <a:lnTo>
                  <a:pt x="492443" y="2339339"/>
                </a:lnTo>
                <a:close/>
                <a:moveTo>
                  <a:pt x="501968" y="185737"/>
                </a:moveTo>
                <a:lnTo>
                  <a:pt x="501968" y="197167"/>
                </a:lnTo>
                <a:lnTo>
                  <a:pt x="492443" y="191452"/>
                </a:lnTo>
                <a:close/>
                <a:moveTo>
                  <a:pt x="501968" y="886778"/>
                </a:moveTo>
                <a:lnTo>
                  <a:pt x="441961" y="921068"/>
                </a:lnTo>
                <a:lnTo>
                  <a:pt x="441961" y="852488"/>
                </a:lnTo>
                <a:close/>
                <a:moveTo>
                  <a:pt x="504824" y="306705"/>
                </a:moveTo>
                <a:lnTo>
                  <a:pt x="504824" y="329565"/>
                </a:lnTo>
                <a:lnTo>
                  <a:pt x="484822" y="318135"/>
                </a:lnTo>
                <a:close/>
                <a:moveTo>
                  <a:pt x="504826" y="1012507"/>
                </a:moveTo>
                <a:lnTo>
                  <a:pt x="441008" y="1049655"/>
                </a:lnTo>
                <a:lnTo>
                  <a:pt x="441008" y="975360"/>
                </a:lnTo>
                <a:close/>
                <a:moveTo>
                  <a:pt x="504826" y="1644968"/>
                </a:moveTo>
                <a:lnTo>
                  <a:pt x="441008" y="1682115"/>
                </a:lnTo>
                <a:lnTo>
                  <a:pt x="441008" y="1607820"/>
                </a:lnTo>
                <a:close/>
                <a:moveTo>
                  <a:pt x="505777" y="2200275"/>
                </a:moveTo>
                <a:lnTo>
                  <a:pt x="505777" y="2225040"/>
                </a:lnTo>
                <a:lnTo>
                  <a:pt x="483870" y="2212658"/>
                </a:lnTo>
                <a:close/>
                <a:moveTo>
                  <a:pt x="507683" y="1139189"/>
                </a:moveTo>
                <a:lnTo>
                  <a:pt x="439103" y="1178242"/>
                </a:lnTo>
                <a:lnTo>
                  <a:pt x="439103" y="1100137"/>
                </a:lnTo>
                <a:close/>
                <a:moveTo>
                  <a:pt x="507683" y="1518286"/>
                </a:moveTo>
                <a:lnTo>
                  <a:pt x="439103" y="1557338"/>
                </a:lnTo>
                <a:lnTo>
                  <a:pt x="439103" y="1479233"/>
                </a:lnTo>
                <a:close/>
                <a:moveTo>
                  <a:pt x="508636" y="2068831"/>
                </a:moveTo>
                <a:lnTo>
                  <a:pt x="508636" y="2105026"/>
                </a:lnTo>
                <a:lnTo>
                  <a:pt x="477203" y="2086928"/>
                </a:lnTo>
                <a:close/>
                <a:moveTo>
                  <a:pt x="508636" y="1265874"/>
                </a:moveTo>
                <a:lnTo>
                  <a:pt x="439103" y="1305879"/>
                </a:lnTo>
                <a:lnTo>
                  <a:pt x="439103" y="1224916"/>
                </a:lnTo>
                <a:close/>
                <a:moveTo>
                  <a:pt x="508636" y="426721"/>
                </a:moveTo>
                <a:lnTo>
                  <a:pt x="508636" y="461964"/>
                </a:lnTo>
                <a:lnTo>
                  <a:pt x="478156" y="444818"/>
                </a:lnTo>
                <a:close/>
                <a:moveTo>
                  <a:pt x="509589" y="1391603"/>
                </a:moveTo>
                <a:lnTo>
                  <a:pt x="438151" y="1432560"/>
                </a:lnTo>
                <a:lnTo>
                  <a:pt x="438151" y="1350645"/>
                </a:lnTo>
                <a:close/>
                <a:moveTo>
                  <a:pt x="512445" y="547687"/>
                </a:moveTo>
                <a:lnTo>
                  <a:pt x="512445" y="594360"/>
                </a:lnTo>
                <a:lnTo>
                  <a:pt x="471488" y="570547"/>
                </a:lnTo>
                <a:close/>
                <a:moveTo>
                  <a:pt x="513398" y="1935481"/>
                </a:moveTo>
                <a:lnTo>
                  <a:pt x="513398" y="1985011"/>
                </a:lnTo>
                <a:lnTo>
                  <a:pt x="469583" y="1960246"/>
                </a:lnTo>
                <a:close/>
                <a:moveTo>
                  <a:pt x="514350" y="668655"/>
                </a:moveTo>
                <a:lnTo>
                  <a:pt x="514350" y="724853"/>
                </a:lnTo>
                <a:lnTo>
                  <a:pt x="465773" y="697230"/>
                </a:lnTo>
                <a:close/>
                <a:moveTo>
                  <a:pt x="516256" y="1804036"/>
                </a:moveTo>
                <a:lnTo>
                  <a:pt x="516256" y="1864044"/>
                </a:lnTo>
                <a:lnTo>
                  <a:pt x="463868" y="1834516"/>
                </a:lnTo>
                <a:close/>
                <a:moveTo>
                  <a:pt x="517208" y="791528"/>
                </a:moveTo>
                <a:lnTo>
                  <a:pt x="517208" y="855345"/>
                </a:lnTo>
                <a:lnTo>
                  <a:pt x="461011" y="822961"/>
                </a:lnTo>
                <a:close/>
                <a:moveTo>
                  <a:pt x="519114" y="914400"/>
                </a:moveTo>
                <a:lnTo>
                  <a:pt x="519114" y="984885"/>
                </a:lnTo>
                <a:lnTo>
                  <a:pt x="457201" y="949642"/>
                </a:lnTo>
                <a:close/>
                <a:moveTo>
                  <a:pt x="519114" y="1672591"/>
                </a:moveTo>
                <a:lnTo>
                  <a:pt x="519114" y="1743076"/>
                </a:lnTo>
                <a:lnTo>
                  <a:pt x="457201" y="1707833"/>
                </a:lnTo>
                <a:close/>
                <a:moveTo>
                  <a:pt x="521018" y="1543049"/>
                </a:moveTo>
                <a:lnTo>
                  <a:pt x="521018" y="1619249"/>
                </a:lnTo>
                <a:lnTo>
                  <a:pt x="454343" y="1581149"/>
                </a:lnTo>
                <a:close/>
                <a:moveTo>
                  <a:pt x="521018" y="1038225"/>
                </a:moveTo>
                <a:lnTo>
                  <a:pt x="521018" y="1114425"/>
                </a:lnTo>
                <a:lnTo>
                  <a:pt x="454343" y="1076325"/>
                </a:lnTo>
                <a:close/>
                <a:moveTo>
                  <a:pt x="521018" y="1163003"/>
                </a:moveTo>
                <a:lnTo>
                  <a:pt x="521018" y="1242061"/>
                </a:lnTo>
                <a:lnTo>
                  <a:pt x="453390" y="1202056"/>
                </a:lnTo>
                <a:close/>
                <a:moveTo>
                  <a:pt x="521971" y="1414463"/>
                </a:moveTo>
                <a:lnTo>
                  <a:pt x="521971" y="1495426"/>
                </a:lnTo>
                <a:lnTo>
                  <a:pt x="451486" y="1455421"/>
                </a:lnTo>
                <a:close/>
                <a:moveTo>
                  <a:pt x="521971" y="1287781"/>
                </a:moveTo>
                <a:lnTo>
                  <a:pt x="521971" y="1368744"/>
                </a:lnTo>
                <a:lnTo>
                  <a:pt x="451486" y="1328738"/>
                </a:lnTo>
                <a:close/>
                <a:moveTo>
                  <a:pt x="572452" y="65723"/>
                </a:moveTo>
                <a:lnTo>
                  <a:pt x="570547" y="65723"/>
                </a:lnTo>
                <a:lnTo>
                  <a:pt x="570547" y="64770"/>
                </a:lnTo>
                <a:close/>
                <a:moveTo>
                  <a:pt x="572453" y="2466023"/>
                </a:moveTo>
                <a:lnTo>
                  <a:pt x="571501" y="2466023"/>
                </a:lnTo>
                <a:lnTo>
                  <a:pt x="571501" y="2465071"/>
                </a:lnTo>
                <a:close/>
                <a:moveTo>
                  <a:pt x="577215" y="2339340"/>
                </a:moveTo>
                <a:lnTo>
                  <a:pt x="568643" y="2344102"/>
                </a:lnTo>
                <a:lnTo>
                  <a:pt x="568643" y="2334577"/>
                </a:lnTo>
                <a:close/>
                <a:moveTo>
                  <a:pt x="577215" y="191453"/>
                </a:moveTo>
                <a:lnTo>
                  <a:pt x="568643" y="196215"/>
                </a:lnTo>
                <a:lnTo>
                  <a:pt x="568643" y="186690"/>
                </a:lnTo>
                <a:close/>
                <a:moveTo>
                  <a:pt x="583883" y="318134"/>
                </a:moveTo>
                <a:lnTo>
                  <a:pt x="564833" y="328612"/>
                </a:lnTo>
                <a:lnTo>
                  <a:pt x="564833" y="307657"/>
                </a:lnTo>
                <a:close/>
                <a:moveTo>
                  <a:pt x="584836" y="2212658"/>
                </a:moveTo>
                <a:lnTo>
                  <a:pt x="564833" y="2225041"/>
                </a:lnTo>
                <a:lnTo>
                  <a:pt x="564833" y="2201228"/>
                </a:lnTo>
                <a:close/>
                <a:moveTo>
                  <a:pt x="590551" y="444818"/>
                </a:moveTo>
                <a:lnTo>
                  <a:pt x="561976" y="461011"/>
                </a:lnTo>
                <a:lnTo>
                  <a:pt x="561976" y="427673"/>
                </a:lnTo>
                <a:close/>
                <a:moveTo>
                  <a:pt x="591503" y="2086927"/>
                </a:moveTo>
                <a:lnTo>
                  <a:pt x="561976" y="2104072"/>
                </a:lnTo>
                <a:lnTo>
                  <a:pt x="561976" y="2069782"/>
                </a:lnTo>
                <a:close/>
                <a:moveTo>
                  <a:pt x="597218" y="570548"/>
                </a:moveTo>
                <a:lnTo>
                  <a:pt x="558165" y="593407"/>
                </a:lnTo>
                <a:lnTo>
                  <a:pt x="558165" y="548640"/>
                </a:lnTo>
                <a:close/>
                <a:moveTo>
                  <a:pt x="599123" y="1960245"/>
                </a:moveTo>
                <a:lnTo>
                  <a:pt x="557213" y="1984057"/>
                </a:lnTo>
                <a:lnTo>
                  <a:pt x="557213" y="1936432"/>
                </a:lnTo>
                <a:close/>
                <a:moveTo>
                  <a:pt x="602933" y="697230"/>
                </a:moveTo>
                <a:lnTo>
                  <a:pt x="556261" y="723900"/>
                </a:lnTo>
                <a:lnTo>
                  <a:pt x="556261" y="670560"/>
                </a:lnTo>
                <a:close/>
                <a:moveTo>
                  <a:pt x="604838" y="1834516"/>
                </a:moveTo>
                <a:lnTo>
                  <a:pt x="554356" y="1863091"/>
                </a:lnTo>
                <a:lnTo>
                  <a:pt x="554356" y="1804988"/>
                </a:lnTo>
                <a:close/>
                <a:moveTo>
                  <a:pt x="607696" y="822960"/>
                </a:moveTo>
                <a:lnTo>
                  <a:pt x="553403" y="854393"/>
                </a:lnTo>
                <a:lnTo>
                  <a:pt x="553403" y="792480"/>
                </a:lnTo>
                <a:close/>
                <a:moveTo>
                  <a:pt x="609600" y="126682"/>
                </a:moveTo>
                <a:lnTo>
                  <a:pt x="609600" y="130492"/>
                </a:lnTo>
                <a:lnTo>
                  <a:pt x="605790" y="128587"/>
                </a:lnTo>
                <a:close/>
                <a:moveTo>
                  <a:pt x="609601" y="2400300"/>
                </a:moveTo>
                <a:lnTo>
                  <a:pt x="609601" y="2405063"/>
                </a:lnTo>
                <a:lnTo>
                  <a:pt x="604838" y="2402205"/>
                </a:lnTo>
                <a:close/>
                <a:moveTo>
                  <a:pt x="611505" y="1707833"/>
                </a:moveTo>
                <a:lnTo>
                  <a:pt x="551498" y="1742123"/>
                </a:lnTo>
                <a:lnTo>
                  <a:pt x="551498" y="1673543"/>
                </a:lnTo>
                <a:close/>
                <a:moveTo>
                  <a:pt x="611505" y="949643"/>
                </a:moveTo>
                <a:lnTo>
                  <a:pt x="551498" y="983933"/>
                </a:lnTo>
                <a:lnTo>
                  <a:pt x="551498" y="915353"/>
                </a:lnTo>
                <a:close/>
                <a:moveTo>
                  <a:pt x="612458" y="246697"/>
                </a:moveTo>
                <a:lnTo>
                  <a:pt x="612458" y="262890"/>
                </a:lnTo>
                <a:lnTo>
                  <a:pt x="598170" y="255270"/>
                </a:lnTo>
                <a:close/>
                <a:moveTo>
                  <a:pt x="612458" y="2268856"/>
                </a:moveTo>
                <a:lnTo>
                  <a:pt x="612458" y="2283144"/>
                </a:lnTo>
                <a:lnTo>
                  <a:pt x="599123" y="2276476"/>
                </a:lnTo>
                <a:close/>
                <a:moveTo>
                  <a:pt x="614363" y="1581150"/>
                </a:moveTo>
                <a:lnTo>
                  <a:pt x="549593" y="1618298"/>
                </a:lnTo>
                <a:lnTo>
                  <a:pt x="549593" y="1544003"/>
                </a:lnTo>
                <a:close/>
                <a:moveTo>
                  <a:pt x="614363" y="1076326"/>
                </a:moveTo>
                <a:lnTo>
                  <a:pt x="549593" y="1113473"/>
                </a:lnTo>
                <a:lnTo>
                  <a:pt x="549593" y="1039178"/>
                </a:lnTo>
                <a:close/>
                <a:moveTo>
                  <a:pt x="615316" y="367666"/>
                </a:moveTo>
                <a:lnTo>
                  <a:pt x="615316" y="394336"/>
                </a:lnTo>
                <a:lnTo>
                  <a:pt x="592456" y="381001"/>
                </a:lnTo>
                <a:close/>
                <a:moveTo>
                  <a:pt x="616267" y="1202055"/>
                </a:moveTo>
                <a:lnTo>
                  <a:pt x="548640" y="1241107"/>
                </a:lnTo>
                <a:lnTo>
                  <a:pt x="548640" y="1163955"/>
                </a:lnTo>
                <a:close/>
                <a:moveTo>
                  <a:pt x="616268" y="2135505"/>
                </a:moveTo>
                <a:lnTo>
                  <a:pt x="616268" y="2164080"/>
                </a:lnTo>
                <a:lnTo>
                  <a:pt x="591503" y="2149793"/>
                </a:lnTo>
                <a:close/>
                <a:moveTo>
                  <a:pt x="617220" y="1455420"/>
                </a:moveTo>
                <a:lnTo>
                  <a:pt x="548640" y="1494473"/>
                </a:lnTo>
                <a:lnTo>
                  <a:pt x="548640" y="1415415"/>
                </a:lnTo>
                <a:close/>
                <a:moveTo>
                  <a:pt x="617220" y="1328738"/>
                </a:moveTo>
                <a:lnTo>
                  <a:pt x="548640" y="1367791"/>
                </a:lnTo>
                <a:lnTo>
                  <a:pt x="548640" y="1289686"/>
                </a:lnTo>
                <a:close/>
                <a:moveTo>
                  <a:pt x="619126" y="2004060"/>
                </a:moveTo>
                <a:lnTo>
                  <a:pt x="619126" y="2043112"/>
                </a:lnTo>
                <a:lnTo>
                  <a:pt x="585788" y="2023110"/>
                </a:lnTo>
                <a:close/>
                <a:moveTo>
                  <a:pt x="619126" y="487679"/>
                </a:moveTo>
                <a:lnTo>
                  <a:pt x="619126" y="526732"/>
                </a:lnTo>
                <a:lnTo>
                  <a:pt x="585788" y="507682"/>
                </a:lnTo>
                <a:close/>
                <a:moveTo>
                  <a:pt x="621983" y="609600"/>
                </a:moveTo>
                <a:lnTo>
                  <a:pt x="621983" y="658177"/>
                </a:lnTo>
                <a:lnTo>
                  <a:pt x="580073" y="633413"/>
                </a:lnTo>
                <a:close/>
                <a:moveTo>
                  <a:pt x="622935" y="1870710"/>
                </a:moveTo>
                <a:lnTo>
                  <a:pt x="622935" y="1924050"/>
                </a:lnTo>
                <a:lnTo>
                  <a:pt x="577215" y="1897380"/>
                </a:lnTo>
                <a:close/>
                <a:moveTo>
                  <a:pt x="624841" y="730567"/>
                </a:moveTo>
                <a:lnTo>
                  <a:pt x="624841" y="789622"/>
                </a:lnTo>
                <a:lnTo>
                  <a:pt x="573406" y="760094"/>
                </a:lnTo>
                <a:close/>
                <a:moveTo>
                  <a:pt x="625793" y="1740217"/>
                </a:moveTo>
                <a:lnTo>
                  <a:pt x="625793" y="1802130"/>
                </a:lnTo>
                <a:lnTo>
                  <a:pt x="572453" y="1770697"/>
                </a:lnTo>
                <a:close/>
                <a:moveTo>
                  <a:pt x="626746" y="854392"/>
                </a:moveTo>
                <a:lnTo>
                  <a:pt x="626746" y="919162"/>
                </a:lnTo>
                <a:lnTo>
                  <a:pt x="570548" y="886777"/>
                </a:lnTo>
                <a:close/>
                <a:moveTo>
                  <a:pt x="628651" y="1608772"/>
                </a:moveTo>
                <a:lnTo>
                  <a:pt x="628651" y="1680210"/>
                </a:lnTo>
                <a:lnTo>
                  <a:pt x="566738" y="1644967"/>
                </a:lnTo>
                <a:close/>
                <a:moveTo>
                  <a:pt x="628651" y="977265"/>
                </a:moveTo>
                <a:lnTo>
                  <a:pt x="628651" y="1048703"/>
                </a:lnTo>
                <a:lnTo>
                  <a:pt x="566738" y="1012507"/>
                </a:lnTo>
                <a:close/>
                <a:moveTo>
                  <a:pt x="629603" y="1101090"/>
                </a:moveTo>
                <a:lnTo>
                  <a:pt x="629603" y="1177290"/>
                </a:lnTo>
                <a:lnTo>
                  <a:pt x="564833" y="1139190"/>
                </a:lnTo>
                <a:close/>
                <a:moveTo>
                  <a:pt x="629603" y="1480186"/>
                </a:moveTo>
                <a:lnTo>
                  <a:pt x="629603" y="1556386"/>
                </a:lnTo>
                <a:lnTo>
                  <a:pt x="563881" y="1518286"/>
                </a:lnTo>
                <a:close/>
                <a:moveTo>
                  <a:pt x="630555" y="1226819"/>
                </a:moveTo>
                <a:lnTo>
                  <a:pt x="630555" y="1303972"/>
                </a:lnTo>
                <a:lnTo>
                  <a:pt x="562928" y="1265872"/>
                </a:lnTo>
                <a:close/>
                <a:moveTo>
                  <a:pt x="630555" y="1352550"/>
                </a:moveTo>
                <a:lnTo>
                  <a:pt x="630555" y="1431608"/>
                </a:lnTo>
                <a:lnTo>
                  <a:pt x="562928" y="1391603"/>
                </a:lnTo>
                <a:close/>
                <a:moveTo>
                  <a:pt x="682942" y="128588"/>
                </a:moveTo>
                <a:lnTo>
                  <a:pt x="680085" y="129540"/>
                </a:lnTo>
                <a:lnTo>
                  <a:pt x="680085" y="126683"/>
                </a:lnTo>
                <a:close/>
                <a:moveTo>
                  <a:pt x="682943" y="2402205"/>
                </a:moveTo>
                <a:lnTo>
                  <a:pt x="680086" y="2404110"/>
                </a:lnTo>
                <a:lnTo>
                  <a:pt x="680086" y="2400300"/>
                </a:lnTo>
                <a:close/>
                <a:moveTo>
                  <a:pt x="688657" y="2276474"/>
                </a:moveTo>
                <a:lnTo>
                  <a:pt x="677227" y="2283142"/>
                </a:lnTo>
                <a:lnTo>
                  <a:pt x="677227" y="2269807"/>
                </a:lnTo>
                <a:close/>
                <a:moveTo>
                  <a:pt x="688658" y="255270"/>
                </a:moveTo>
                <a:lnTo>
                  <a:pt x="677228" y="261938"/>
                </a:lnTo>
                <a:lnTo>
                  <a:pt x="677228" y="247650"/>
                </a:lnTo>
                <a:close/>
                <a:moveTo>
                  <a:pt x="694373" y="381001"/>
                </a:moveTo>
                <a:lnTo>
                  <a:pt x="674371" y="393384"/>
                </a:lnTo>
                <a:lnTo>
                  <a:pt x="674371" y="369571"/>
                </a:lnTo>
                <a:close/>
                <a:moveTo>
                  <a:pt x="696278" y="2149793"/>
                </a:moveTo>
                <a:lnTo>
                  <a:pt x="673418" y="2163128"/>
                </a:lnTo>
                <a:lnTo>
                  <a:pt x="673418" y="2136458"/>
                </a:lnTo>
                <a:close/>
                <a:moveTo>
                  <a:pt x="701992" y="2023110"/>
                </a:moveTo>
                <a:lnTo>
                  <a:pt x="670560" y="2042160"/>
                </a:lnTo>
                <a:lnTo>
                  <a:pt x="670560" y="2005012"/>
                </a:lnTo>
                <a:close/>
                <a:moveTo>
                  <a:pt x="701993" y="507682"/>
                </a:moveTo>
                <a:lnTo>
                  <a:pt x="670561" y="525779"/>
                </a:lnTo>
                <a:lnTo>
                  <a:pt x="670561" y="488632"/>
                </a:lnTo>
                <a:close/>
                <a:moveTo>
                  <a:pt x="707708" y="633412"/>
                </a:moveTo>
                <a:lnTo>
                  <a:pt x="667703" y="657225"/>
                </a:lnTo>
                <a:lnTo>
                  <a:pt x="667703" y="610552"/>
                </a:lnTo>
                <a:close/>
                <a:moveTo>
                  <a:pt x="710565" y="1897381"/>
                </a:moveTo>
                <a:lnTo>
                  <a:pt x="665798" y="1923098"/>
                </a:lnTo>
                <a:lnTo>
                  <a:pt x="665798" y="1871663"/>
                </a:lnTo>
                <a:close/>
                <a:moveTo>
                  <a:pt x="713423" y="760095"/>
                </a:moveTo>
                <a:lnTo>
                  <a:pt x="664846" y="788670"/>
                </a:lnTo>
                <a:lnTo>
                  <a:pt x="664846" y="732473"/>
                </a:lnTo>
                <a:close/>
                <a:moveTo>
                  <a:pt x="715328" y="1770698"/>
                </a:moveTo>
                <a:lnTo>
                  <a:pt x="663893" y="1801178"/>
                </a:lnTo>
                <a:lnTo>
                  <a:pt x="663893" y="1741170"/>
                </a:lnTo>
                <a:close/>
                <a:moveTo>
                  <a:pt x="717233" y="886778"/>
                </a:moveTo>
                <a:lnTo>
                  <a:pt x="662940" y="917258"/>
                </a:lnTo>
                <a:lnTo>
                  <a:pt x="662940" y="855345"/>
                </a:lnTo>
                <a:close/>
                <a:moveTo>
                  <a:pt x="719137" y="188596"/>
                </a:moveTo>
                <a:lnTo>
                  <a:pt x="719137" y="194311"/>
                </a:lnTo>
                <a:lnTo>
                  <a:pt x="713422" y="191453"/>
                </a:lnTo>
                <a:close/>
                <a:moveTo>
                  <a:pt x="720091" y="2335531"/>
                </a:moveTo>
                <a:lnTo>
                  <a:pt x="720091" y="2343151"/>
                </a:lnTo>
                <a:lnTo>
                  <a:pt x="712471" y="2339341"/>
                </a:lnTo>
                <a:close/>
                <a:moveTo>
                  <a:pt x="720091" y="1012508"/>
                </a:moveTo>
                <a:lnTo>
                  <a:pt x="661036" y="1046798"/>
                </a:lnTo>
                <a:lnTo>
                  <a:pt x="661036" y="978218"/>
                </a:lnTo>
                <a:close/>
                <a:moveTo>
                  <a:pt x="721042" y="1644967"/>
                </a:moveTo>
                <a:lnTo>
                  <a:pt x="661035" y="1679257"/>
                </a:lnTo>
                <a:lnTo>
                  <a:pt x="661035" y="1609724"/>
                </a:lnTo>
                <a:close/>
                <a:moveTo>
                  <a:pt x="721994" y="309563"/>
                </a:moveTo>
                <a:lnTo>
                  <a:pt x="721994" y="326708"/>
                </a:lnTo>
                <a:lnTo>
                  <a:pt x="706754" y="318135"/>
                </a:lnTo>
                <a:close/>
                <a:moveTo>
                  <a:pt x="722948" y="1139190"/>
                </a:moveTo>
                <a:lnTo>
                  <a:pt x="660083" y="1175385"/>
                </a:lnTo>
                <a:lnTo>
                  <a:pt x="660083" y="1102995"/>
                </a:lnTo>
                <a:close/>
                <a:moveTo>
                  <a:pt x="722948" y="2202180"/>
                </a:moveTo>
                <a:lnTo>
                  <a:pt x="722948" y="2223135"/>
                </a:lnTo>
                <a:lnTo>
                  <a:pt x="704850" y="2212657"/>
                </a:lnTo>
                <a:close/>
                <a:moveTo>
                  <a:pt x="723899" y="1518285"/>
                </a:moveTo>
                <a:lnTo>
                  <a:pt x="659129" y="1555432"/>
                </a:lnTo>
                <a:lnTo>
                  <a:pt x="659129" y="1481137"/>
                </a:lnTo>
                <a:close/>
                <a:moveTo>
                  <a:pt x="723900" y="1265872"/>
                </a:moveTo>
                <a:lnTo>
                  <a:pt x="659130" y="1303019"/>
                </a:lnTo>
                <a:lnTo>
                  <a:pt x="659130" y="1227772"/>
                </a:lnTo>
                <a:close/>
                <a:moveTo>
                  <a:pt x="724853" y="1391603"/>
                </a:moveTo>
                <a:lnTo>
                  <a:pt x="659130" y="1429703"/>
                </a:lnTo>
                <a:lnTo>
                  <a:pt x="659130" y="1353503"/>
                </a:lnTo>
                <a:close/>
                <a:moveTo>
                  <a:pt x="725805" y="430530"/>
                </a:moveTo>
                <a:lnTo>
                  <a:pt x="725805" y="458153"/>
                </a:lnTo>
                <a:lnTo>
                  <a:pt x="701040" y="444818"/>
                </a:lnTo>
                <a:close/>
                <a:moveTo>
                  <a:pt x="726759" y="2070736"/>
                </a:moveTo>
                <a:lnTo>
                  <a:pt x="726759" y="2102169"/>
                </a:lnTo>
                <a:lnTo>
                  <a:pt x="699136" y="2086928"/>
                </a:lnTo>
                <a:close/>
                <a:moveTo>
                  <a:pt x="729616" y="550544"/>
                </a:moveTo>
                <a:lnTo>
                  <a:pt x="729616" y="591502"/>
                </a:lnTo>
                <a:lnTo>
                  <a:pt x="693421" y="570547"/>
                </a:lnTo>
                <a:close/>
                <a:moveTo>
                  <a:pt x="730566" y="1938337"/>
                </a:moveTo>
                <a:lnTo>
                  <a:pt x="730566" y="1983105"/>
                </a:lnTo>
                <a:lnTo>
                  <a:pt x="691514" y="1960245"/>
                </a:lnTo>
                <a:close/>
                <a:moveTo>
                  <a:pt x="731521" y="672465"/>
                </a:moveTo>
                <a:lnTo>
                  <a:pt x="731521" y="721995"/>
                </a:lnTo>
                <a:lnTo>
                  <a:pt x="688658" y="697230"/>
                </a:lnTo>
                <a:close/>
                <a:moveTo>
                  <a:pt x="733425" y="1806892"/>
                </a:moveTo>
                <a:lnTo>
                  <a:pt x="733425" y="1861184"/>
                </a:lnTo>
                <a:lnTo>
                  <a:pt x="685800" y="1834514"/>
                </a:lnTo>
                <a:close/>
                <a:moveTo>
                  <a:pt x="734378" y="793433"/>
                </a:moveTo>
                <a:lnTo>
                  <a:pt x="734378" y="852488"/>
                </a:lnTo>
                <a:lnTo>
                  <a:pt x="682943" y="822961"/>
                </a:lnTo>
                <a:close/>
                <a:moveTo>
                  <a:pt x="736283" y="1675448"/>
                </a:moveTo>
                <a:lnTo>
                  <a:pt x="736283" y="1740218"/>
                </a:lnTo>
                <a:lnTo>
                  <a:pt x="679133" y="1707833"/>
                </a:lnTo>
                <a:close/>
                <a:moveTo>
                  <a:pt x="736284" y="917257"/>
                </a:moveTo>
                <a:lnTo>
                  <a:pt x="736284" y="982027"/>
                </a:lnTo>
                <a:lnTo>
                  <a:pt x="680086" y="949642"/>
                </a:lnTo>
                <a:close/>
                <a:moveTo>
                  <a:pt x="738188" y="1165861"/>
                </a:moveTo>
                <a:lnTo>
                  <a:pt x="738188" y="1239203"/>
                </a:lnTo>
                <a:lnTo>
                  <a:pt x="675323" y="1202056"/>
                </a:lnTo>
                <a:close/>
                <a:moveTo>
                  <a:pt x="738188" y="1545907"/>
                </a:moveTo>
                <a:lnTo>
                  <a:pt x="738188" y="1616392"/>
                </a:lnTo>
                <a:lnTo>
                  <a:pt x="676275" y="1581149"/>
                </a:lnTo>
                <a:close/>
                <a:moveTo>
                  <a:pt x="738189" y="1041082"/>
                </a:moveTo>
                <a:lnTo>
                  <a:pt x="738189" y="1111567"/>
                </a:lnTo>
                <a:lnTo>
                  <a:pt x="676276" y="1076325"/>
                </a:lnTo>
                <a:close/>
                <a:moveTo>
                  <a:pt x="739141" y="1417319"/>
                </a:moveTo>
                <a:lnTo>
                  <a:pt x="739140" y="1492567"/>
                </a:lnTo>
                <a:lnTo>
                  <a:pt x="673418" y="1455419"/>
                </a:lnTo>
                <a:close/>
                <a:moveTo>
                  <a:pt x="739141" y="1290638"/>
                </a:moveTo>
                <a:lnTo>
                  <a:pt x="739141" y="1366838"/>
                </a:lnTo>
                <a:lnTo>
                  <a:pt x="673418" y="1328738"/>
                </a:lnTo>
                <a:close/>
                <a:moveTo>
                  <a:pt x="793433" y="191453"/>
                </a:moveTo>
                <a:lnTo>
                  <a:pt x="788670" y="194311"/>
                </a:lnTo>
                <a:lnTo>
                  <a:pt x="788670" y="189548"/>
                </a:lnTo>
                <a:close/>
                <a:moveTo>
                  <a:pt x="794386" y="2339341"/>
                </a:moveTo>
                <a:lnTo>
                  <a:pt x="787718" y="2343151"/>
                </a:lnTo>
                <a:lnTo>
                  <a:pt x="787718" y="2335531"/>
                </a:lnTo>
                <a:close/>
                <a:moveTo>
                  <a:pt x="800101" y="318134"/>
                </a:moveTo>
                <a:lnTo>
                  <a:pt x="785813" y="325754"/>
                </a:lnTo>
                <a:lnTo>
                  <a:pt x="785813" y="309562"/>
                </a:lnTo>
                <a:close/>
                <a:moveTo>
                  <a:pt x="802006" y="2212658"/>
                </a:moveTo>
                <a:lnTo>
                  <a:pt x="784861" y="2223136"/>
                </a:lnTo>
                <a:lnTo>
                  <a:pt x="784861" y="2203133"/>
                </a:lnTo>
                <a:close/>
                <a:moveTo>
                  <a:pt x="805815" y="444817"/>
                </a:moveTo>
                <a:lnTo>
                  <a:pt x="782955" y="458152"/>
                </a:lnTo>
                <a:lnTo>
                  <a:pt x="782955" y="431482"/>
                </a:lnTo>
                <a:close/>
                <a:moveTo>
                  <a:pt x="807720" y="2086927"/>
                </a:moveTo>
                <a:lnTo>
                  <a:pt x="782002" y="2102167"/>
                </a:lnTo>
                <a:lnTo>
                  <a:pt x="782002" y="2071687"/>
                </a:lnTo>
                <a:close/>
                <a:moveTo>
                  <a:pt x="812484" y="570547"/>
                </a:moveTo>
                <a:lnTo>
                  <a:pt x="779146" y="590549"/>
                </a:lnTo>
                <a:lnTo>
                  <a:pt x="779146" y="551497"/>
                </a:lnTo>
                <a:close/>
                <a:moveTo>
                  <a:pt x="815339" y="1960245"/>
                </a:moveTo>
                <a:lnTo>
                  <a:pt x="777239" y="1982152"/>
                </a:lnTo>
                <a:lnTo>
                  <a:pt x="777239" y="1938337"/>
                </a:lnTo>
                <a:close/>
                <a:moveTo>
                  <a:pt x="818198" y="697230"/>
                </a:moveTo>
                <a:lnTo>
                  <a:pt x="776288" y="721042"/>
                </a:lnTo>
                <a:lnTo>
                  <a:pt x="776288" y="673417"/>
                </a:lnTo>
                <a:close/>
                <a:moveTo>
                  <a:pt x="821055" y="1834515"/>
                </a:moveTo>
                <a:lnTo>
                  <a:pt x="774383" y="1861185"/>
                </a:lnTo>
                <a:lnTo>
                  <a:pt x="774383" y="1806893"/>
                </a:lnTo>
                <a:close/>
                <a:moveTo>
                  <a:pt x="822960" y="822960"/>
                </a:moveTo>
                <a:lnTo>
                  <a:pt x="773430" y="851535"/>
                </a:lnTo>
                <a:lnTo>
                  <a:pt x="773430" y="795337"/>
                </a:lnTo>
                <a:close/>
                <a:moveTo>
                  <a:pt x="826771" y="949643"/>
                </a:moveTo>
                <a:lnTo>
                  <a:pt x="772478" y="981076"/>
                </a:lnTo>
                <a:lnTo>
                  <a:pt x="772478" y="918211"/>
                </a:lnTo>
                <a:close/>
                <a:moveTo>
                  <a:pt x="827723" y="2401253"/>
                </a:moveTo>
                <a:lnTo>
                  <a:pt x="827723" y="2404110"/>
                </a:lnTo>
                <a:lnTo>
                  <a:pt x="825818" y="2402206"/>
                </a:lnTo>
                <a:close/>
                <a:moveTo>
                  <a:pt x="827723" y="1707832"/>
                </a:moveTo>
                <a:lnTo>
                  <a:pt x="771525" y="1740217"/>
                </a:lnTo>
                <a:lnTo>
                  <a:pt x="771525" y="1675447"/>
                </a:lnTo>
                <a:close/>
                <a:moveTo>
                  <a:pt x="829628" y="1076325"/>
                </a:moveTo>
                <a:lnTo>
                  <a:pt x="770573" y="1110615"/>
                </a:lnTo>
                <a:lnTo>
                  <a:pt x="770573" y="1042035"/>
                </a:lnTo>
                <a:close/>
                <a:moveTo>
                  <a:pt x="829628" y="249554"/>
                </a:moveTo>
                <a:lnTo>
                  <a:pt x="829628" y="260032"/>
                </a:lnTo>
                <a:lnTo>
                  <a:pt x="821055" y="255269"/>
                </a:lnTo>
                <a:close/>
                <a:moveTo>
                  <a:pt x="829628" y="2270761"/>
                </a:moveTo>
                <a:lnTo>
                  <a:pt x="829628" y="2282191"/>
                </a:lnTo>
                <a:lnTo>
                  <a:pt x="820103" y="2276476"/>
                </a:lnTo>
                <a:close/>
                <a:moveTo>
                  <a:pt x="830579" y="1581150"/>
                </a:moveTo>
                <a:lnTo>
                  <a:pt x="770572" y="1616393"/>
                </a:lnTo>
                <a:lnTo>
                  <a:pt x="770572" y="1546860"/>
                </a:lnTo>
                <a:close/>
                <a:moveTo>
                  <a:pt x="831534" y="1202055"/>
                </a:moveTo>
                <a:lnTo>
                  <a:pt x="769621" y="1238250"/>
                </a:lnTo>
                <a:lnTo>
                  <a:pt x="769621" y="1166812"/>
                </a:lnTo>
                <a:close/>
                <a:moveTo>
                  <a:pt x="832485" y="371475"/>
                </a:moveTo>
                <a:lnTo>
                  <a:pt x="832485" y="391477"/>
                </a:lnTo>
                <a:lnTo>
                  <a:pt x="815340" y="381000"/>
                </a:lnTo>
                <a:close/>
                <a:moveTo>
                  <a:pt x="833438" y="1455419"/>
                </a:moveTo>
                <a:lnTo>
                  <a:pt x="768667" y="1492567"/>
                </a:lnTo>
                <a:lnTo>
                  <a:pt x="768668" y="1418272"/>
                </a:lnTo>
                <a:close/>
                <a:moveTo>
                  <a:pt x="833438" y="1328737"/>
                </a:moveTo>
                <a:lnTo>
                  <a:pt x="768668" y="1365885"/>
                </a:lnTo>
                <a:lnTo>
                  <a:pt x="768668" y="1291590"/>
                </a:lnTo>
                <a:close/>
                <a:moveTo>
                  <a:pt x="833438" y="2137411"/>
                </a:moveTo>
                <a:lnTo>
                  <a:pt x="833438" y="2162176"/>
                </a:lnTo>
                <a:lnTo>
                  <a:pt x="812483" y="2149794"/>
                </a:lnTo>
                <a:close/>
                <a:moveTo>
                  <a:pt x="836295" y="2005965"/>
                </a:moveTo>
                <a:lnTo>
                  <a:pt x="836295" y="2041207"/>
                </a:lnTo>
                <a:lnTo>
                  <a:pt x="806767" y="2023110"/>
                </a:lnTo>
                <a:close/>
                <a:moveTo>
                  <a:pt x="836296" y="491491"/>
                </a:moveTo>
                <a:lnTo>
                  <a:pt x="836296" y="523876"/>
                </a:lnTo>
                <a:lnTo>
                  <a:pt x="807721" y="507684"/>
                </a:lnTo>
                <a:close/>
                <a:moveTo>
                  <a:pt x="839153" y="612458"/>
                </a:moveTo>
                <a:lnTo>
                  <a:pt x="839153" y="655321"/>
                </a:lnTo>
                <a:lnTo>
                  <a:pt x="802958" y="633413"/>
                </a:lnTo>
                <a:close/>
                <a:moveTo>
                  <a:pt x="840106" y="1873568"/>
                </a:moveTo>
                <a:lnTo>
                  <a:pt x="840106" y="1920240"/>
                </a:lnTo>
                <a:lnTo>
                  <a:pt x="800101" y="1897381"/>
                </a:lnTo>
                <a:close/>
                <a:moveTo>
                  <a:pt x="842011" y="734378"/>
                </a:moveTo>
                <a:lnTo>
                  <a:pt x="842011" y="785813"/>
                </a:lnTo>
                <a:lnTo>
                  <a:pt x="797243" y="760095"/>
                </a:lnTo>
                <a:close/>
                <a:moveTo>
                  <a:pt x="842962" y="1742122"/>
                </a:moveTo>
                <a:lnTo>
                  <a:pt x="842962" y="1799272"/>
                </a:lnTo>
                <a:lnTo>
                  <a:pt x="793432" y="1770697"/>
                </a:lnTo>
                <a:close/>
                <a:moveTo>
                  <a:pt x="843915" y="857251"/>
                </a:moveTo>
                <a:lnTo>
                  <a:pt x="843915" y="915353"/>
                </a:lnTo>
                <a:lnTo>
                  <a:pt x="793433" y="886778"/>
                </a:lnTo>
                <a:close/>
                <a:moveTo>
                  <a:pt x="845821" y="1611631"/>
                </a:moveTo>
                <a:lnTo>
                  <a:pt x="845821" y="1677353"/>
                </a:lnTo>
                <a:lnTo>
                  <a:pt x="788671" y="1644969"/>
                </a:lnTo>
                <a:close/>
                <a:moveTo>
                  <a:pt x="845821" y="980123"/>
                </a:moveTo>
                <a:lnTo>
                  <a:pt x="845821" y="1045845"/>
                </a:lnTo>
                <a:lnTo>
                  <a:pt x="788671" y="1012508"/>
                </a:lnTo>
                <a:close/>
                <a:moveTo>
                  <a:pt x="846773" y="1104900"/>
                </a:moveTo>
                <a:lnTo>
                  <a:pt x="846773" y="1173480"/>
                </a:lnTo>
                <a:lnTo>
                  <a:pt x="786765" y="1139190"/>
                </a:lnTo>
                <a:close/>
                <a:moveTo>
                  <a:pt x="846773" y="1483043"/>
                </a:moveTo>
                <a:lnTo>
                  <a:pt x="846773" y="1553528"/>
                </a:lnTo>
                <a:lnTo>
                  <a:pt x="785813" y="1518285"/>
                </a:lnTo>
                <a:close/>
                <a:moveTo>
                  <a:pt x="847726" y="1229677"/>
                </a:moveTo>
                <a:lnTo>
                  <a:pt x="847726" y="1301115"/>
                </a:lnTo>
                <a:lnTo>
                  <a:pt x="784861" y="1265872"/>
                </a:lnTo>
                <a:close/>
                <a:moveTo>
                  <a:pt x="847726" y="1355408"/>
                </a:moveTo>
                <a:lnTo>
                  <a:pt x="847726" y="1428750"/>
                </a:lnTo>
                <a:lnTo>
                  <a:pt x="784861" y="1391603"/>
                </a:lnTo>
                <a:close/>
                <a:moveTo>
                  <a:pt x="901066" y="2402206"/>
                </a:moveTo>
                <a:lnTo>
                  <a:pt x="899161" y="2403159"/>
                </a:lnTo>
                <a:lnTo>
                  <a:pt x="899161" y="2402206"/>
                </a:lnTo>
                <a:close/>
                <a:moveTo>
                  <a:pt x="904874" y="255271"/>
                </a:moveTo>
                <a:lnTo>
                  <a:pt x="897254" y="259080"/>
                </a:lnTo>
                <a:lnTo>
                  <a:pt x="897254" y="250508"/>
                </a:lnTo>
                <a:close/>
                <a:moveTo>
                  <a:pt x="905828" y="2276476"/>
                </a:moveTo>
                <a:lnTo>
                  <a:pt x="896303" y="2281238"/>
                </a:lnTo>
                <a:lnTo>
                  <a:pt x="896303" y="2270761"/>
                </a:lnTo>
                <a:close/>
                <a:moveTo>
                  <a:pt x="910590" y="381000"/>
                </a:moveTo>
                <a:lnTo>
                  <a:pt x="894398" y="390525"/>
                </a:lnTo>
                <a:lnTo>
                  <a:pt x="894398" y="372427"/>
                </a:lnTo>
                <a:close/>
                <a:moveTo>
                  <a:pt x="912496" y="2149793"/>
                </a:moveTo>
                <a:lnTo>
                  <a:pt x="893446" y="2161223"/>
                </a:lnTo>
                <a:lnTo>
                  <a:pt x="893446" y="2138363"/>
                </a:lnTo>
                <a:close/>
                <a:moveTo>
                  <a:pt x="917258" y="507683"/>
                </a:moveTo>
                <a:lnTo>
                  <a:pt x="890588" y="522923"/>
                </a:lnTo>
                <a:lnTo>
                  <a:pt x="890588" y="492443"/>
                </a:lnTo>
                <a:close/>
                <a:moveTo>
                  <a:pt x="918210" y="2023109"/>
                </a:moveTo>
                <a:lnTo>
                  <a:pt x="890587" y="2040255"/>
                </a:lnTo>
                <a:lnTo>
                  <a:pt x="890587" y="2006917"/>
                </a:lnTo>
                <a:close/>
                <a:moveTo>
                  <a:pt x="922973" y="633412"/>
                </a:moveTo>
                <a:lnTo>
                  <a:pt x="887730" y="654367"/>
                </a:lnTo>
                <a:lnTo>
                  <a:pt x="887730" y="613410"/>
                </a:lnTo>
                <a:close/>
                <a:moveTo>
                  <a:pt x="925830" y="1897380"/>
                </a:moveTo>
                <a:lnTo>
                  <a:pt x="886778" y="1920240"/>
                </a:lnTo>
                <a:lnTo>
                  <a:pt x="886778" y="1874520"/>
                </a:lnTo>
                <a:close/>
                <a:moveTo>
                  <a:pt x="928688" y="760095"/>
                </a:moveTo>
                <a:lnTo>
                  <a:pt x="884873" y="784860"/>
                </a:lnTo>
                <a:lnTo>
                  <a:pt x="884873" y="735330"/>
                </a:lnTo>
                <a:close/>
                <a:moveTo>
                  <a:pt x="931546" y="1770698"/>
                </a:moveTo>
                <a:lnTo>
                  <a:pt x="883921" y="1798320"/>
                </a:lnTo>
                <a:lnTo>
                  <a:pt x="883921" y="1743075"/>
                </a:lnTo>
                <a:close/>
                <a:moveTo>
                  <a:pt x="931546" y="886778"/>
                </a:moveTo>
                <a:lnTo>
                  <a:pt x="883921" y="914401"/>
                </a:lnTo>
                <a:lnTo>
                  <a:pt x="883921" y="858203"/>
                </a:lnTo>
                <a:close/>
                <a:moveTo>
                  <a:pt x="936308" y="190499"/>
                </a:moveTo>
                <a:lnTo>
                  <a:pt x="936308" y="192404"/>
                </a:lnTo>
                <a:lnTo>
                  <a:pt x="935355" y="191452"/>
                </a:lnTo>
                <a:close/>
                <a:moveTo>
                  <a:pt x="936308" y="1012508"/>
                </a:moveTo>
                <a:lnTo>
                  <a:pt x="881063" y="1044893"/>
                </a:lnTo>
                <a:lnTo>
                  <a:pt x="881063" y="981076"/>
                </a:lnTo>
                <a:close/>
                <a:moveTo>
                  <a:pt x="937260" y="2336482"/>
                </a:moveTo>
                <a:lnTo>
                  <a:pt x="937260" y="2342197"/>
                </a:lnTo>
                <a:lnTo>
                  <a:pt x="933450" y="2339340"/>
                </a:lnTo>
                <a:close/>
                <a:moveTo>
                  <a:pt x="937261" y="1644968"/>
                </a:moveTo>
                <a:lnTo>
                  <a:pt x="881063" y="1676400"/>
                </a:lnTo>
                <a:lnTo>
                  <a:pt x="881063" y="1612583"/>
                </a:lnTo>
                <a:close/>
                <a:moveTo>
                  <a:pt x="938213" y="1139190"/>
                </a:moveTo>
                <a:lnTo>
                  <a:pt x="880111" y="1172527"/>
                </a:lnTo>
                <a:lnTo>
                  <a:pt x="880111" y="1105852"/>
                </a:lnTo>
                <a:close/>
                <a:moveTo>
                  <a:pt x="939165" y="312420"/>
                </a:moveTo>
                <a:lnTo>
                  <a:pt x="939165" y="323850"/>
                </a:lnTo>
                <a:lnTo>
                  <a:pt x="929640" y="318135"/>
                </a:lnTo>
                <a:close/>
                <a:moveTo>
                  <a:pt x="939165" y="1518284"/>
                </a:moveTo>
                <a:lnTo>
                  <a:pt x="880110" y="1552574"/>
                </a:lnTo>
                <a:lnTo>
                  <a:pt x="880110" y="1483994"/>
                </a:lnTo>
                <a:close/>
                <a:moveTo>
                  <a:pt x="941070" y="2205037"/>
                </a:moveTo>
                <a:lnTo>
                  <a:pt x="941070" y="2221230"/>
                </a:lnTo>
                <a:lnTo>
                  <a:pt x="926782" y="2212657"/>
                </a:lnTo>
                <a:close/>
                <a:moveTo>
                  <a:pt x="941071" y="1391602"/>
                </a:moveTo>
                <a:lnTo>
                  <a:pt x="879158" y="1427798"/>
                </a:lnTo>
                <a:lnTo>
                  <a:pt x="879158" y="1356360"/>
                </a:lnTo>
                <a:close/>
                <a:moveTo>
                  <a:pt x="941071" y="1265872"/>
                </a:moveTo>
                <a:lnTo>
                  <a:pt x="879158" y="1301115"/>
                </a:lnTo>
                <a:lnTo>
                  <a:pt x="879158" y="1229677"/>
                </a:lnTo>
                <a:close/>
                <a:moveTo>
                  <a:pt x="942024" y="433388"/>
                </a:moveTo>
                <a:lnTo>
                  <a:pt x="942024" y="455295"/>
                </a:lnTo>
                <a:lnTo>
                  <a:pt x="923926" y="444818"/>
                </a:lnTo>
                <a:close/>
                <a:moveTo>
                  <a:pt x="943927" y="2073592"/>
                </a:moveTo>
                <a:lnTo>
                  <a:pt x="943927" y="2100262"/>
                </a:lnTo>
                <a:lnTo>
                  <a:pt x="921067" y="2086927"/>
                </a:lnTo>
                <a:close/>
                <a:moveTo>
                  <a:pt x="945833" y="554355"/>
                </a:moveTo>
                <a:lnTo>
                  <a:pt x="945833" y="587693"/>
                </a:lnTo>
                <a:lnTo>
                  <a:pt x="916305" y="570548"/>
                </a:lnTo>
                <a:close/>
                <a:moveTo>
                  <a:pt x="947737" y="1941194"/>
                </a:moveTo>
                <a:lnTo>
                  <a:pt x="947737" y="1980247"/>
                </a:lnTo>
                <a:lnTo>
                  <a:pt x="913447" y="1960244"/>
                </a:lnTo>
                <a:close/>
                <a:moveTo>
                  <a:pt x="948691" y="676275"/>
                </a:moveTo>
                <a:lnTo>
                  <a:pt x="948691" y="718185"/>
                </a:lnTo>
                <a:lnTo>
                  <a:pt x="911543" y="697230"/>
                </a:lnTo>
                <a:close/>
                <a:moveTo>
                  <a:pt x="950595" y="798194"/>
                </a:moveTo>
                <a:lnTo>
                  <a:pt x="950595" y="848677"/>
                </a:lnTo>
                <a:lnTo>
                  <a:pt x="906780" y="822959"/>
                </a:lnTo>
                <a:close/>
                <a:moveTo>
                  <a:pt x="950595" y="1809749"/>
                </a:moveTo>
                <a:lnTo>
                  <a:pt x="950595" y="1858327"/>
                </a:lnTo>
                <a:lnTo>
                  <a:pt x="907732" y="1834514"/>
                </a:lnTo>
                <a:close/>
                <a:moveTo>
                  <a:pt x="952501" y="921067"/>
                </a:moveTo>
                <a:lnTo>
                  <a:pt x="952501" y="978217"/>
                </a:lnTo>
                <a:lnTo>
                  <a:pt x="902971" y="949642"/>
                </a:lnTo>
                <a:close/>
                <a:moveTo>
                  <a:pt x="953452" y="1678305"/>
                </a:moveTo>
                <a:lnTo>
                  <a:pt x="953452" y="1737360"/>
                </a:lnTo>
                <a:lnTo>
                  <a:pt x="902017" y="1707832"/>
                </a:lnTo>
                <a:close/>
                <a:moveTo>
                  <a:pt x="954406" y="1043940"/>
                </a:moveTo>
                <a:lnTo>
                  <a:pt x="954406" y="1107757"/>
                </a:lnTo>
                <a:lnTo>
                  <a:pt x="899161" y="1076325"/>
                </a:lnTo>
                <a:close/>
                <a:moveTo>
                  <a:pt x="955358" y="1168717"/>
                </a:moveTo>
                <a:lnTo>
                  <a:pt x="955358" y="1235392"/>
                </a:lnTo>
                <a:lnTo>
                  <a:pt x="898208" y="1202055"/>
                </a:lnTo>
                <a:close/>
                <a:moveTo>
                  <a:pt x="955358" y="1548766"/>
                </a:moveTo>
                <a:lnTo>
                  <a:pt x="955358" y="1614488"/>
                </a:lnTo>
                <a:lnTo>
                  <a:pt x="898208" y="1581151"/>
                </a:lnTo>
                <a:close/>
                <a:moveTo>
                  <a:pt x="956311" y="1420177"/>
                </a:moveTo>
                <a:lnTo>
                  <a:pt x="956310" y="1489710"/>
                </a:lnTo>
                <a:lnTo>
                  <a:pt x="896303" y="1455419"/>
                </a:lnTo>
                <a:close/>
                <a:moveTo>
                  <a:pt x="956311" y="1293495"/>
                </a:moveTo>
                <a:lnTo>
                  <a:pt x="956311" y="1363980"/>
                </a:lnTo>
                <a:lnTo>
                  <a:pt x="896303" y="1328737"/>
                </a:lnTo>
                <a:close/>
                <a:moveTo>
                  <a:pt x="1009649" y="191453"/>
                </a:moveTo>
                <a:lnTo>
                  <a:pt x="1008697" y="192406"/>
                </a:lnTo>
                <a:lnTo>
                  <a:pt x="1008697" y="191453"/>
                </a:lnTo>
                <a:close/>
                <a:moveTo>
                  <a:pt x="1011556" y="2339341"/>
                </a:moveTo>
                <a:lnTo>
                  <a:pt x="1007746" y="2341246"/>
                </a:lnTo>
                <a:lnTo>
                  <a:pt x="1007746" y="2337436"/>
                </a:lnTo>
                <a:close/>
                <a:moveTo>
                  <a:pt x="1014413" y="318135"/>
                </a:moveTo>
                <a:lnTo>
                  <a:pt x="1005840" y="322897"/>
                </a:lnTo>
                <a:lnTo>
                  <a:pt x="1005840" y="313372"/>
                </a:lnTo>
                <a:close/>
                <a:moveTo>
                  <a:pt x="1018222" y="2212657"/>
                </a:moveTo>
                <a:lnTo>
                  <a:pt x="1004887" y="2221230"/>
                </a:lnTo>
                <a:lnTo>
                  <a:pt x="1004887" y="2205037"/>
                </a:lnTo>
                <a:close/>
                <a:moveTo>
                  <a:pt x="1020128" y="444818"/>
                </a:moveTo>
                <a:lnTo>
                  <a:pt x="1003936" y="454343"/>
                </a:lnTo>
                <a:lnTo>
                  <a:pt x="1003936" y="434341"/>
                </a:lnTo>
                <a:close/>
                <a:moveTo>
                  <a:pt x="1023938" y="2086928"/>
                </a:moveTo>
                <a:lnTo>
                  <a:pt x="1002030" y="2099310"/>
                </a:lnTo>
                <a:lnTo>
                  <a:pt x="1002030" y="2074545"/>
                </a:lnTo>
                <a:close/>
                <a:moveTo>
                  <a:pt x="1027749" y="570547"/>
                </a:moveTo>
                <a:lnTo>
                  <a:pt x="1000126" y="586739"/>
                </a:lnTo>
                <a:lnTo>
                  <a:pt x="1000126" y="554354"/>
                </a:lnTo>
                <a:close/>
                <a:moveTo>
                  <a:pt x="1030605" y="1960244"/>
                </a:moveTo>
                <a:lnTo>
                  <a:pt x="998220" y="1979294"/>
                </a:lnTo>
                <a:lnTo>
                  <a:pt x="998220" y="1942147"/>
                </a:lnTo>
                <a:close/>
                <a:moveTo>
                  <a:pt x="1032511" y="697230"/>
                </a:moveTo>
                <a:lnTo>
                  <a:pt x="997268" y="717233"/>
                </a:lnTo>
                <a:lnTo>
                  <a:pt x="997268" y="677228"/>
                </a:lnTo>
                <a:close/>
                <a:moveTo>
                  <a:pt x="1036320" y="1834515"/>
                </a:moveTo>
                <a:lnTo>
                  <a:pt x="995362" y="1857374"/>
                </a:lnTo>
                <a:lnTo>
                  <a:pt x="995362" y="1810702"/>
                </a:lnTo>
                <a:close/>
                <a:moveTo>
                  <a:pt x="1037273" y="822960"/>
                </a:moveTo>
                <a:lnTo>
                  <a:pt x="995363" y="847724"/>
                </a:lnTo>
                <a:lnTo>
                  <a:pt x="995363" y="799147"/>
                </a:lnTo>
                <a:close/>
                <a:moveTo>
                  <a:pt x="1041083" y="949643"/>
                </a:moveTo>
                <a:lnTo>
                  <a:pt x="993458" y="977265"/>
                </a:lnTo>
                <a:lnTo>
                  <a:pt x="993458" y="922020"/>
                </a:lnTo>
                <a:close/>
                <a:moveTo>
                  <a:pt x="1042988" y="1707833"/>
                </a:moveTo>
                <a:lnTo>
                  <a:pt x="992505" y="1736408"/>
                </a:lnTo>
                <a:lnTo>
                  <a:pt x="992505" y="1678306"/>
                </a:lnTo>
                <a:close/>
                <a:moveTo>
                  <a:pt x="1044893" y="1076324"/>
                </a:moveTo>
                <a:lnTo>
                  <a:pt x="991553" y="1106804"/>
                </a:lnTo>
                <a:lnTo>
                  <a:pt x="991553" y="1045844"/>
                </a:lnTo>
                <a:close/>
                <a:moveTo>
                  <a:pt x="1045845" y="1581149"/>
                </a:moveTo>
                <a:lnTo>
                  <a:pt x="990600" y="1612582"/>
                </a:lnTo>
                <a:lnTo>
                  <a:pt x="990600" y="1549717"/>
                </a:lnTo>
                <a:close/>
                <a:moveTo>
                  <a:pt x="1045846" y="1202056"/>
                </a:moveTo>
                <a:lnTo>
                  <a:pt x="990601" y="1234440"/>
                </a:lnTo>
                <a:lnTo>
                  <a:pt x="990601" y="1170623"/>
                </a:lnTo>
                <a:close/>
                <a:moveTo>
                  <a:pt x="1046797" y="252413"/>
                </a:moveTo>
                <a:lnTo>
                  <a:pt x="1046797" y="257176"/>
                </a:lnTo>
                <a:lnTo>
                  <a:pt x="1042987" y="255270"/>
                </a:lnTo>
                <a:close/>
                <a:moveTo>
                  <a:pt x="1047749" y="2272665"/>
                </a:moveTo>
                <a:lnTo>
                  <a:pt x="1047749" y="2280285"/>
                </a:lnTo>
                <a:lnTo>
                  <a:pt x="1041082" y="2276475"/>
                </a:lnTo>
                <a:close/>
                <a:moveTo>
                  <a:pt x="1047750" y="1455420"/>
                </a:moveTo>
                <a:lnTo>
                  <a:pt x="989647" y="1488757"/>
                </a:lnTo>
                <a:lnTo>
                  <a:pt x="989648" y="1421130"/>
                </a:lnTo>
                <a:close/>
                <a:moveTo>
                  <a:pt x="1047750" y="1328737"/>
                </a:moveTo>
                <a:lnTo>
                  <a:pt x="989648" y="1362074"/>
                </a:lnTo>
                <a:lnTo>
                  <a:pt x="989648" y="1294447"/>
                </a:lnTo>
                <a:close/>
                <a:moveTo>
                  <a:pt x="1049656" y="374332"/>
                </a:moveTo>
                <a:lnTo>
                  <a:pt x="1049656" y="387667"/>
                </a:lnTo>
                <a:lnTo>
                  <a:pt x="1038226" y="381000"/>
                </a:lnTo>
                <a:close/>
                <a:moveTo>
                  <a:pt x="1051559" y="2140267"/>
                </a:moveTo>
                <a:lnTo>
                  <a:pt x="1051559" y="2159317"/>
                </a:lnTo>
                <a:lnTo>
                  <a:pt x="1034414" y="2149792"/>
                </a:lnTo>
                <a:close/>
                <a:moveTo>
                  <a:pt x="1052513" y="495301"/>
                </a:moveTo>
                <a:lnTo>
                  <a:pt x="1052513" y="520066"/>
                </a:lnTo>
                <a:lnTo>
                  <a:pt x="1031558" y="507683"/>
                </a:lnTo>
                <a:close/>
                <a:moveTo>
                  <a:pt x="1053466" y="2009775"/>
                </a:moveTo>
                <a:lnTo>
                  <a:pt x="1053466" y="2037398"/>
                </a:lnTo>
                <a:lnTo>
                  <a:pt x="1029653" y="2023110"/>
                </a:lnTo>
                <a:close/>
                <a:moveTo>
                  <a:pt x="1055371" y="617220"/>
                </a:moveTo>
                <a:lnTo>
                  <a:pt x="1055371" y="650558"/>
                </a:lnTo>
                <a:lnTo>
                  <a:pt x="1025843" y="633413"/>
                </a:lnTo>
                <a:close/>
                <a:moveTo>
                  <a:pt x="1057274" y="1876424"/>
                </a:moveTo>
                <a:lnTo>
                  <a:pt x="1057274" y="1917382"/>
                </a:lnTo>
                <a:lnTo>
                  <a:pt x="1022032" y="1897379"/>
                </a:lnTo>
                <a:close/>
                <a:moveTo>
                  <a:pt x="1058228" y="739140"/>
                </a:moveTo>
                <a:lnTo>
                  <a:pt x="1058228" y="782003"/>
                </a:lnTo>
                <a:lnTo>
                  <a:pt x="1021080" y="760095"/>
                </a:lnTo>
                <a:close/>
                <a:moveTo>
                  <a:pt x="1060133" y="1745933"/>
                </a:moveTo>
                <a:lnTo>
                  <a:pt x="1060133" y="1795463"/>
                </a:lnTo>
                <a:lnTo>
                  <a:pt x="1016318" y="1770698"/>
                </a:lnTo>
                <a:close/>
                <a:moveTo>
                  <a:pt x="1060133" y="862013"/>
                </a:moveTo>
                <a:lnTo>
                  <a:pt x="1060133" y="911543"/>
                </a:lnTo>
                <a:lnTo>
                  <a:pt x="1016318" y="886778"/>
                </a:lnTo>
                <a:close/>
                <a:moveTo>
                  <a:pt x="1062038" y="983932"/>
                </a:moveTo>
                <a:lnTo>
                  <a:pt x="1062038" y="1041082"/>
                </a:lnTo>
                <a:lnTo>
                  <a:pt x="1012508" y="1012507"/>
                </a:lnTo>
                <a:close/>
                <a:moveTo>
                  <a:pt x="1062989" y="1615440"/>
                </a:moveTo>
                <a:lnTo>
                  <a:pt x="1062989" y="1674495"/>
                </a:lnTo>
                <a:lnTo>
                  <a:pt x="1011554" y="1644968"/>
                </a:lnTo>
                <a:close/>
                <a:moveTo>
                  <a:pt x="1062991" y="1108711"/>
                </a:moveTo>
                <a:lnTo>
                  <a:pt x="1062991" y="1169671"/>
                </a:lnTo>
                <a:lnTo>
                  <a:pt x="1010603" y="1139191"/>
                </a:lnTo>
                <a:close/>
                <a:moveTo>
                  <a:pt x="1063943" y="1233487"/>
                </a:moveTo>
                <a:lnTo>
                  <a:pt x="1063943" y="1297305"/>
                </a:lnTo>
                <a:lnTo>
                  <a:pt x="1008698" y="1265872"/>
                </a:lnTo>
                <a:close/>
                <a:moveTo>
                  <a:pt x="1063943" y="1485900"/>
                </a:moveTo>
                <a:lnTo>
                  <a:pt x="1063943" y="1550670"/>
                </a:lnTo>
                <a:lnTo>
                  <a:pt x="1008698" y="1518285"/>
                </a:lnTo>
                <a:close/>
                <a:moveTo>
                  <a:pt x="1064896" y="1359218"/>
                </a:moveTo>
                <a:lnTo>
                  <a:pt x="1064896" y="1424940"/>
                </a:lnTo>
                <a:lnTo>
                  <a:pt x="1007746" y="1391603"/>
                </a:lnTo>
                <a:close/>
                <a:moveTo>
                  <a:pt x="1120139" y="255271"/>
                </a:moveTo>
                <a:lnTo>
                  <a:pt x="1117282" y="256223"/>
                </a:lnTo>
                <a:lnTo>
                  <a:pt x="1117282" y="253366"/>
                </a:lnTo>
                <a:close/>
                <a:moveTo>
                  <a:pt x="1122045" y="2276476"/>
                </a:moveTo>
                <a:lnTo>
                  <a:pt x="1116330" y="2279333"/>
                </a:lnTo>
                <a:lnTo>
                  <a:pt x="1116330" y="2272666"/>
                </a:lnTo>
                <a:close/>
                <a:moveTo>
                  <a:pt x="1124903" y="380999"/>
                </a:moveTo>
                <a:lnTo>
                  <a:pt x="1115378" y="386714"/>
                </a:lnTo>
                <a:lnTo>
                  <a:pt x="1115378" y="375284"/>
                </a:lnTo>
                <a:close/>
                <a:moveTo>
                  <a:pt x="1128713" y="2149793"/>
                </a:moveTo>
                <a:lnTo>
                  <a:pt x="1113473" y="2158365"/>
                </a:lnTo>
                <a:lnTo>
                  <a:pt x="1113473" y="2141220"/>
                </a:lnTo>
                <a:close/>
                <a:moveTo>
                  <a:pt x="1131571" y="507683"/>
                </a:moveTo>
                <a:lnTo>
                  <a:pt x="1111568" y="519113"/>
                </a:lnTo>
                <a:lnTo>
                  <a:pt x="1111568" y="496253"/>
                </a:lnTo>
                <a:close/>
                <a:moveTo>
                  <a:pt x="1133475" y="2023110"/>
                </a:moveTo>
                <a:lnTo>
                  <a:pt x="1110615" y="2036445"/>
                </a:lnTo>
                <a:lnTo>
                  <a:pt x="1110615" y="2009775"/>
                </a:lnTo>
                <a:close/>
                <a:moveTo>
                  <a:pt x="1137286" y="633413"/>
                </a:moveTo>
                <a:lnTo>
                  <a:pt x="1109663" y="649605"/>
                </a:lnTo>
                <a:lnTo>
                  <a:pt x="1109663" y="618173"/>
                </a:lnTo>
                <a:close/>
                <a:moveTo>
                  <a:pt x="1141095" y="1897381"/>
                </a:moveTo>
                <a:lnTo>
                  <a:pt x="1106805" y="1916431"/>
                </a:lnTo>
                <a:lnTo>
                  <a:pt x="1106805" y="1877378"/>
                </a:lnTo>
                <a:close/>
                <a:moveTo>
                  <a:pt x="1142048" y="760094"/>
                </a:moveTo>
                <a:lnTo>
                  <a:pt x="1106805" y="781050"/>
                </a:lnTo>
                <a:lnTo>
                  <a:pt x="1106805" y="740092"/>
                </a:lnTo>
                <a:close/>
                <a:moveTo>
                  <a:pt x="1145859" y="886778"/>
                </a:moveTo>
                <a:lnTo>
                  <a:pt x="1104901" y="909638"/>
                </a:lnTo>
                <a:lnTo>
                  <a:pt x="1104901" y="862965"/>
                </a:lnTo>
                <a:close/>
                <a:moveTo>
                  <a:pt x="1145859" y="1770699"/>
                </a:moveTo>
                <a:lnTo>
                  <a:pt x="1104901" y="1794511"/>
                </a:lnTo>
                <a:lnTo>
                  <a:pt x="1104901" y="1746886"/>
                </a:lnTo>
                <a:close/>
                <a:moveTo>
                  <a:pt x="1150621" y="1012507"/>
                </a:moveTo>
                <a:lnTo>
                  <a:pt x="1102996" y="1040129"/>
                </a:lnTo>
                <a:lnTo>
                  <a:pt x="1102996" y="985837"/>
                </a:lnTo>
                <a:close/>
                <a:moveTo>
                  <a:pt x="1151572" y="1644967"/>
                </a:moveTo>
                <a:lnTo>
                  <a:pt x="1102042" y="1672589"/>
                </a:lnTo>
                <a:lnTo>
                  <a:pt x="1102042" y="1616392"/>
                </a:lnTo>
                <a:close/>
                <a:moveTo>
                  <a:pt x="1152525" y="1139190"/>
                </a:moveTo>
                <a:lnTo>
                  <a:pt x="1101090" y="1168718"/>
                </a:lnTo>
                <a:lnTo>
                  <a:pt x="1101090" y="1109663"/>
                </a:lnTo>
                <a:close/>
                <a:moveTo>
                  <a:pt x="1154429" y="1518285"/>
                </a:moveTo>
                <a:lnTo>
                  <a:pt x="1100137" y="1549717"/>
                </a:lnTo>
                <a:lnTo>
                  <a:pt x="1100137" y="1486852"/>
                </a:lnTo>
                <a:close/>
                <a:moveTo>
                  <a:pt x="1154430" y="1265874"/>
                </a:moveTo>
                <a:lnTo>
                  <a:pt x="1100138" y="1296354"/>
                </a:lnTo>
                <a:lnTo>
                  <a:pt x="1100138" y="1234441"/>
                </a:lnTo>
                <a:close/>
                <a:moveTo>
                  <a:pt x="1155383" y="2338388"/>
                </a:moveTo>
                <a:lnTo>
                  <a:pt x="1155383" y="2340293"/>
                </a:lnTo>
                <a:lnTo>
                  <a:pt x="1153478" y="2339341"/>
                </a:lnTo>
                <a:close/>
                <a:moveTo>
                  <a:pt x="1155383" y="1391603"/>
                </a:moveTo>
                <a:lnTo>
                  <a:pt x="1100138" y="1423988"/>
                </a:lnTo>
                <a:lnTo>
                  <a:pt x="1100138" y="1359218"/>
                </a:lnTo>
                <a:close/>
                <a:moveTo>
                  <a:pt x="1156335" y="315278"/>
                </a:moveTo>
                <a:lnTo>
                  <a:pt x="1156335" y="320993"/>
                </a:lnTo>
                <a:lnTo>
                  <a:pt x="1151572" y="318135"/>
                </a:lnTo>
                <a:close/>
                <a:moveTo>
                  <a:pt x="1158239" y="2206942"/>
                </a:moveTo>
                <a:lnTo>
                  <a:pt x="1158239" y="2219324"/>
                </a:lnTo>
                <a:lnTo>
                  <a:pt x="1147762" y="2212657"/>
                </a:lnTo>
                <a:close/>
                <a:moveTo>
                  <a:pt x="1159193" y="437197"/>
                </a:moveTo>
                <a:lnTo>
                  <a:pt x="1159193" y="451485"/>
                </a:lnTo>
                <a:lnTo>
                  <a:pt x="1146811" y="444817"/>
                </a:lnTo>
                <a:close/>
                <a:moveTo>
                  <a:pt x="1161097" y="2075497"/>
                </a:moveTo>
                <a:lnTo>
                  <a:pt x="1161097" y="2097405"/>
                </a:lnTo>
                <a:lnTo>
                  <a:pt x="1142047" y="2086927"/>
                </a:lnTo>
                <a:close/>
                <a:moveTo>
                  <a:pt x="1163003" y="557212"/>
                </a:moveTo>
                <a:lnTo>
                  <a:pt x="1163003" y="583882"/>
                </a:lnTo>
                <a:lnTo>
                  <a:pt x="1139190" y="570547"/>
                </a:lnTo>
                <a:close/>
                <a:moveTo>
                  <a:pt x="1164907" y="1943099"/>
                </a:moveTo>
                <a:lnTo>
                  <a:pt x="1164907" y="1977389"/>
                </a:lnTo>
                <a:lnTo>
                  <a:pt x="1135379" y="1960244"/>
                </a:lnTo>
                <a:close/>
                <a:moveTo>
                  <a:pt x="1164908" y="680086"/>
                </a:moveTo>
                <a:lnTo>
                  <a:pt x="1164908" y="714376"/>
                </a:lnTo>
                <a:lnTo>
                  <a:pt x="1135380" y="697231"/>
                </a:lnTo>
                <a:close/>
                <a:moveTo>
                  <a:pt x="1167765" y="1812607"/>
                </a:moveTo>
                <a:lnTo>
                  <a:pt x="1167765" y="1855470"/>
                </a:lnTo>
                <a:lnTo>
                  <a:pt x="1130617" y="1834515"/>
                </a:lnTo>
                <a:close/>
                <a:moveTo>
                  <a:pt x="1167766" y="802004"/>
                </a:moveTo>
                <a:lnTo>
                  <a:pt x="1167766" y="844867"/>
                </a:lnTo>
                <a:lnTo>
                  <a:pt x="1130618" y="822959"/>
                </a:lnTo>
                <a:close/>
                <a:moveTo>
                  <a:pt x="1168718" y="924878"/>
                </a:moveTo>
                <a:lnTo>
                  <a:pt x="1168718" y="974408"/>
                </a:lnTo>
                <a:lnTo>
                  <a:pt x="1126808" y="949643"/>
                </a:lnTo>
                <a:close/>
                <a:moveTo>
                  <a:pt x="1170623" y="1681163"/>
                </a:moveTo>
                <a:lnTo>
                  <a:pt x="1170623" y="1734503"/>
                </a:lnTo>
                <a:lnTo>
                  <a:pt x="1124903" y="1707833"/>
                </a:lnTo>
                <a:close/>
                <a:moveTo>
                  <a:pt x="1171575" y="1047751"/>
                </a:moveTo>
                <a:lnTo>
                  <a:pt x="1171575" y="1103949"/>
                </a:lnTo>
                <a:lnTo>
                  <a:pt x="1122998" y="1076326"/>
                </a:lnTo>
                <a:close/>
                <a:moveTo>
                  <a:pt x="1171576" y="1551623"/>
                </a:moveTo>
                <a:lnTo>
                  <a:pt x="1171576" y="1610678"/>
                </a:lnTo>
                <a:lnTo>
                  <a:pt x="1121093" y="1581150"/>
                </a:lnTo>
                <a:close/>
                <a:moveTo>
                  <a:pt x="1171576" y="1172528"/>
                </a:moveTo>
                <a:lnTo>
                  <a:pt x="1171576" y="1231583"/>
                </a:lnTo>
                <a:lnTo>
                  <a:pt x="1121093" y="1202056"/>
                </a:lnTo>
                <a:close/>
                <a:moveTo>
                  <a:pt x="1172528" y="1423987"/>
                </a:moveTo>
                <a:lnTo>
                  <a:pt x="1172527" y="1485900"/>
                </a:lnTo>
                <a:lnTo>
                  <a:pt x="1119188" y="1455420"/>
                </a:lnTo>
                <a:close/>
                <a:moveTo>
                  <a:pt x="1172528" y="1297305"/>
                </a:moveTo>
                <a:lnTo>
                  <a:pt x="1172528" y="1360170"/>
                </a:lnTo>
                <a:lnTo>
                  <a:pt x="1119188" y="1328737"/>
                </a:lnTo>
                <a:close/>
                <a:moveTo>
                  <a:pt x="1228725" y="2339340"/>
                </a:moveTo>
                <a:lnTo>
                  <a:pt x="1227772" y="2340292"/>
                </a:lnTo>
                <a:lnTo>
                  <a:pt x="1227772" y="2338387"/>
                </a:lnTo>
                <a:close/>
                <a:moveTo>
                  <a:pt x="1230631" y="318134"/>
                </a:moveTo>
                <a:lnTo>
                  <a:pt x="1226821" y="320039"/>
                </a:lnTo>
                <a:lnTo>
                  <a:pt x="1226821" y="316229"/>
                </a:lnTo>
                <a:close/>
                <a:moveTo>
                  <a:pt x="1234441" y="444817"/>
                </a:moveTo>
                <a:lnTo>
                  <a:pt x="1224916" y="450532"/>
                </a:lnTo>
                <a:lnTo>
                  <a:pt x="1224916" y="438150"/>
                </a:lnTo>
                <a:close/>
                <a:moveTo>
                  <a:pt x="1234441" y="2212658"/>
                </a:moveTo>
                <a:lnTo>
                  <a:pt x="1224916" y="2218373"/>
                </a:lnTo>
                <a:lnTo>
                  <a:pt x="1224916" y="2207895"/>
                </a:lnTo>
                <a:close/>
                <a:moveTo>
                  <a:pt x="1239202" y="2086927"/>
                </a:moveTo>
                <a:lnTo>
                  <a:pt x="1222057" y="2096452"/>
                </a:lnTo>
                <a:lnTo>
                  <a:pt x="1222057" y="2077402"/>
                </a:lnTo>
                <a:close/>
                <a:moveTo>
                  <a:pt x="1241108" y="570548"/>
                </a:moveTo>
                <a:lnTo>
                  <a:pt x="1221105" y="581978"/>
                </a:lnTo>
                <a:lnTo>
                  <a:pt x="1221105" y="559118"/>
                </a:lnTo>
                <a:close/>
                <a:moveTo>
                  <a:pt x="1245870" y="1960245"/>
                </a:moveTo>
                <a:lnTo>
                  <a:pt x="1219200" y="1975485"/>
                </a:lnTo>
                <a:lnTo>
                  <a:pt x="1219200" y="1945005"/>
                </a:lnTo>
                <a:close/>
                <a:moveTo>
                  <a:pt x="1245871" y="697229"/>
                </a:moveTo>
                <a:lnTo>
                  <a:pt x="1219201" y="713422"/>
                </a:lnTo>
                <a:lnTo>
                  <a:pt x="1219201" y="681037"/>
                </a:lnTo>
                <a:close/>
                <a:moveTo>
                  <a:pt x="1250632" y="1834515"/>
                </a:moveTo>
                <a:lnTo>
                  <a:pt x="1216342" y="1854518"/>
                </a:lnTo>
                <a:lnTo>
                  <a:pt x="1216342" y="1813560"/>
                </a:lnTo>
                <a:close/>
                <a:moveTo>
                  <a:pt x="1250633" y="822961"/>
                </a:moveTo>
                <a:lnTo>
                  <a:pt x="1216343" y="842963"/>
                </a:lnTo>
                <a:lnTo>
                  <a:pt x="1216343" y="803911"/>
                </a:lnTo>
                <a:close/>
                <a:moveTo>
                  <a:pt x="1254443" y="949643"/>
                </a:moveTo>
                <a:lnTo>
                  <a:pt x="1214438" y="972503"/>
                </a:lnTo>
                <a:lnTo>
                  <a:pt x="1214438" y="926783"/>
                </a:lnTo>
                <a:close/>
                <a:moveTo>
                  <a:pt x="1256347" y="1707832"/>
                </a:moveTo>
                <a:lnTo>
                  <a:pt x="1213485" y="1732597"/>
                </a:lnTo>
                <a:lnTo>
                  <a:pt x="1213485" y="1683067"/>
                </a:lnTo>
                <a:close/>
                <a:moveTo>
                  <a:pt x="1258253" y="1076324"/>
                </a:moveTo>
                <a:lnTo>
                  <a:pt x="1212533" y="1102042"/>
                </a:lnTo>
                <a:lnTo>
                  <a:pt x="1212533" y="1049654"/>
                </a:lnTo>
                <a:close/>
                <a:moveTo>
                  <a:pt x="1260158" y="1581150"/>
                </a:moveTo>
                <a:lnTo>
                  <a:pt x="1211580" y="1609725"/>
                </a:lnTo>
                <a:lnTo>
                  <a:pt x="1211580" y="1553528"/>
                </a:lnTo>
                <a:close/>
                <a:moveTo>
                  <a:pt x="1260158" y="1202056"/>
                </a:moveTo>
                <a:lnTo>
                  <a:pt x="1211580" y="1230631"/>
                </a:lnTo>
                <a:lnTo>
                  <a:pt x="1211580" y="1174433"/>
                </a:lnTo>
                <a:close/>
                <a:moveTo>
                  <a:pt x="1262063" y="1328737"/>
                </a:moveTo>
                <a:lnTo>
                  <a:pt x="1210628" y="1358265"/>
                </a:lnTo>
                <a:lnTo>
                  <a:pt x="1210628" y="1299210"/>
                </a:lnTo>
                <a:close/>
                <a:moveTo>
                  <a:pt x="1263016" y="1455421"/>
                </a:moveTo>
                <a:lnTo>
                  <a:pt x="1210628" y="1484949"/>
                </a:lnTo>
                <a:lnTo>
                  <a:pt x="1210628" y="1424941"/>
                </a:lnTo>
                <a:close/>
                <a:moveTo>
                  <a:pt x="1264920" y="254318"/>
                </a:moveTo>
                <a:lnTo>
                  <a:pt x="1264920" y="255271"/>
                </a:lnTo>
                <a:lnTo>
                  <a:pt x="1263967" y="255271"/>
                </a:lnTo>
                <a:close/>
                <a:moveTo>
                  <a:pt x="1265872" y="2273617"/>
                </a:moveTo>
                <a:lnTo>
                  <a:pt x="1265872" y="2278380"/>
                </a:lnTo>
                <a:lnTo>
                  <a:pt x="1262062" y="2276474"/>
                </a:lnTo>
                <a:close/>
                <a:moveTo>
                  <a:pt x="1266825" y="377191"/>
                </a:moveTo>
                <a:lnTo>
                  <a:pt x="1266825" y="384811"/>
                </a:lnTo>
                <a:lnTo>
                  <a:pt x="1260158" y="381001"/>
                </a:lnTo>
                <a:close/>
                <a:moveTo>
                  <a:pt x="1268730" y="2142172"/>
                </a:moveTo>
                <a:lnTo>
                  <a:pt x="1268730" y="2157412"/>
                </a:lnTo>
                <a:lnTo>
                  <a:pt x="1256347" y="2149792"/>
                </a:lnTo>
                <a:close/>
                <a:moveTo>
                  <a:pt x="1269683" y="499110"/>
                </a:moveTo>
                <a:lnTo>
                  <a:pt x="1269683" y="516255"/>
                </a:lnTo>
                <a:lnTo>
                  <a:pt x="1254443" y="507683"/>
                </a:lnTo>
                <a:close/>
                <a:moveTo>
                  <a:pt x="1270635" y="2011681"/>
                </a:moveTo>
                <a:lnTo>
                  <a:pt x="1270635" y="2035494"/>
                </a:lnTo>
                <a:lnTo>
                  <a:pt x="1250633" y="2023111"/>
                </a:lnTo>
                <a:close/>
                <a:moveTo>
                  <a:pt x="1272541" y="621029"/>
                </a:moveTo>
                <a:lnTo>
                  <a:pt x="1272541" y="646747"/>
                </a:lnTo>
                <a:lnTo>
                  <a:pt x="1248728" y="633412"/>
                </a:lnTo>
                <a:close/>
                <a:moveTo>
                  <a:pt x="1274446" y="742950"/>
                </a:moveTo>
                <a:lnTo>
                  <a:pt x="1274446" y="778192"/>
                </a:lnTo>
                <a:lnTo>
                  <a:pt x="1243966" y="760095"/>
                </a:lnTo>
                <a:close/>
                <a:moveTo>
                  <a:pt x="1274446" y="1880236"/>
                </a:moveTo>
                <a:lnTo>
                  <a:pt x="1274446" y="1914526"/>
                </a:lnTo>
                <a:lnTo>
                  <a:pt x="1244918" y="1897381"/>
                </a:lnTo>
                <a:close/>
                <a:moveTo>
                  <a:pt x="1276350" y="865822"/>
                </a:moveTo>
                <a:lnTo>
                  <a:pt x="1276350" y="906779"/>
                </a:lnTo>
                <a:lnTo>
                  <a:pt x="1241108" y="886777"/>
                </a:lnTo>
                <a:close/>
                <a:moveTo>
                  <a:pt x="1277302" y="1748790"/>
                </a:moveTo>
                <a:lnTo>
                  <a:pt x="1277302" y="1792605"/>
                </a:lnTo>
                <a:lnTo>
                  <a:pt x="1239202" y="1770698"/>
                </a:lnTo>
                <a:close/>
                <a:moveTo>
                  <a:pt x="1278256" y="988695"/>
                </a:moveTo>
                <a:lnTo>
                  <a:pt x="1278256" y="1037273"/>
                </a:lnTo>
                <a:lnTo>
                  <a:pt x="1236346" y="1012508"/>
                </a:lnTo>
                <a:close/>
                <a:moveTo>
                  <a:pt x="1279207" y="1618297"/>
                </a:moveTo>
                <a:lnTo>
                  <a:pt x="1279207" y="1670685"/>
                </a:lnTo>
                <a:lnTo>
                  <a:pt x="1233487" y="1644967"/>
                </a:lnTo>
                <a:close/>
                <a:moveTo>
                  <a:pt x="1279208" y="1112520"/>
                </a:moveTo>
                <a:lnTo>
                  <a:pt x="1279208" y="1165860"/>
                </a:lnTo>
                <a:lnTo>
                  <a:pt x="1233488" y="1139190"/>
                </a:lnTo>
                <a:close/>
                <a:moveTo>
                  <a:pt x="1281112" y="1489710"/>
                </a:moveTo>
                <a:lnTo>
                  <a:pt x="1281112" y="1546860"/>
                </a:lnTo>
                <a:lnTo>
                  <a:pt x="1231582" y="1518285"/>
                </a:lnTo>
                <a:close/>
                <a:moveTo>
                  <a:pt x="1281113" y="1362074"/>
                </a:moveTo>
                <a:lnTo>
                  <a:pt x="1281113" y="1421129"/>
                </a:lnTo>
                <a:lnTo>
                  <a:pt x="1230630" y="1391602"/>
                </a:lnTo>
                <a:close/>
                <a:moveTo>
                  <a:pt x="1281113" y="1237297"/>
                </a:moveTo>
                <a:lnTo>
                  <a:pt x="1281113" y="1294447"/>
                </a:lnTo>
                <a:lnTo>
                  <a:pt x="1231583" y="1265872"/>
                </a:lnTo>
                <a:close/>
                <a:moveTo>
                  <a:pt x="1339215" y="2276474"/>
                </a:moveTo>
                <a:lnTo>
                  <a:pt x="1336357" y="2278379"/>
                </a:lnTo>
                <a:lnTo>
                  <a:pt x="1336357" y="2274569"/>
                </a:lnTo>
                <a:close/>
                <a:moveTo>
                  <a:pt x="1340168" y="381000"/>
                </a:moveTo>
                <a:lnTo>
                  <a:pt x="1336358" y="383858"/>
                </a:lnTo>
                <a:lnTo>
                  <a:pt x="1336358" y="379095"/>
                </a:lnTo>
                <a:close/>
                <a:moveTo>
                  <a:pt x="1344931" y="2149793"/>
                </a:moveTo>
                <a:lnTo>
                  <a:pt x="1333501" y="2156460"/>
                </a:lnTo>
                <a:lnTo>
                  <a:pt x="1333501" y="2143125"/>
                </a:lnTo>
                <a:close/>
                <a:moveTo>
                  <a:pt x="1345884" y="507682"/>
                </a:moveTo>
                <a:lnTo>
                  <a:pt x="1333501" y="515302"/>
                </a:lnTo>
                <a:lnTo>
                  <a:pt x="1333501" y="500062"/>
                </a:lnTo>
                <a:close/>
                <a:moveTo>
                  <a:pt x="1349692" y="2023110"/>
                </a:moveTo>
                <a:lnTo>
                  <a:pt x="1331595" y="2033587"/>
                </a:lnTo>
                <a:lnTo>
                  <a:pt x="1331595" y="2013585"/>
                </a:lnTo>
                <a:close/>
                <a:moveTo>
                  <a:pt x="1350646" y="633413"/>
                </a:moveTo>
                <a:lnTo>
                  <a:pt x="1330643" y="645796"/>
                </a:lnTo>
                <a:lnTo>
                  <a:pt x="1330643" y="621983"/>
                </a:lnTo>
                <a:close/>
                <a:moveTo>
                  <a:pt x="1355408" y="760094"/>
                </a:moveTo>
                <a:lnTo>
                  <a:pt x="1327785" y="776287"/>
                </a:lnTo>
                <a:lnTo>
                  <a:pt x="1327785" y="743902"/>
                </a:lnTo>
                <a:close/>
                <a:moveTo>
                  <a:pt x="1356360" y="1897381"/>
                </a:moveTo>
                <a:lnTo>
                  <a:pt x="1327785" y="1913573"/>
                </a:lnTo>
                <a:lnTo>
                  <a:pt x="1327785" y="1881188"/>
                </a:lnTo>
                <a:close/>
                <a:moveTo>
                  <a:pt x="1359218" y="886777"/>
                </a:moveTo>
                <a:lnTo>
                  <a:pt x="1326833" y="904875"/>
                </a:lnTo>
                <a:lnTo>
                  <a:pt x="1326833" y="867727"/>
                </a:lnTo>
                <a:close/>
                <a:moveTo>
                  <a:pt x="1361121" y="1770697"/>
                </a:moveTo>
                <a:lnTo>
                  <a:pt x="1325879" y="1791652"/>
                </a:lnTo>
                <a:lnTo>
                  <a:pt x="1325879" y="1750694"/>
                </a:lnTo>
                <a:close/>
                <a:moveTo>
                  <a:pt x="1363029" y="1012507"/>
                </a:moveTo>
                <a:lnTo>
                  <a:pt x="1323976" y="1035367"/>
                </a:lnTo>
                <a:lnTo>
                  <a:pt x="1323976" y="990600"/>
                </a:lnTo>
                <a:close/>
                <a:moveTo>
                  <a:pt x="1365886" y="1644968"/>
                </a:moveTo>
                <a:lnTo>
                  <a:pt x="1323023" y="1669733"/>
                </a:lnTo>
                <a:lnTo>
                  <a:pt x="1323023" y="1619250"/>
                </a:lnTo>
                <a:close/>
                <a:moveTo>
                  <a:pt x="1365886" y="1139191"/>
                </a:moveTo>
                <a:lnTo>
                  <a:pt x="1323023" y="1163956"/>
                </a:lnTo>
                <a:lnTo>
                  <a:pt x="1323023" y="1114426"/>
                </a:lnTo>
                <a:close/>
                <a:moveTo>
                  <a:pt x="1368743" y="1518286"/>
                </a:moveTo>
                <a:lnTo>
                  <a:pt x="1322071" y="1544956"/>
                </a:lnTo>
                <a:lnTo>
                  <a:pt x="1322071" y="1491616"/>
                </a:lnTo>
                <a:close/>
                <a:moveTo>
                  <a:pt x="1368743" y="1265873"/>
                </a:moveTo>
                <a:lnTo>
                  <a:pt x="1322071" y="1292543"/>
                </a:lnTo>
                <a:lnTo>
                  <a:pt x="1322071" y="1238250"/>
                </a:lnTo>
                <a:close/>
                <a:moveTo>
                  <a:pt x="1369696" y="1391603"/>
                </a:moveTo>
                <a:lnTo>
                  <a:pt x="1321118" y="1420178"/>
                </a:lnTo>
                <a:lnTo>
                  <a:pt x="1321118" y="1363981"/>
                </a:lnTo>
                <a:close/>
                <a:moveTo>
                  <a:pt x="1374457" y="317183"/>
                </a:moveTo>
                <a:lnTo>
                  <a:pt x="1374457" y="318135"/>
                </a:lnTo>
                <a:lnTo>
                  <a:pt x="1373504" y="318135"/>
                </a:lnTo>
                <a:close/>
                <a:moveTo>
                  <a:pt x="1376363" y="440054"/>
                </a:moveTo>
                <a:lnTo>
                  <a:pt x="1376363" y="448627"/>
                </a:lnTo>
                <a:lnTo>
                  <a:pt x="1369696" y="444817"/>
                </a:lnTo>
                <a:close/>
                <a:moveTo>
                  <a:pt x="1376363" y="2208848"/>
                </a:moveTo>
                <a:lnTo>
                  <a:pt x="1376363" y="2217420"/>
                </a:lnTo>
                <a:lnTo>
                  <a:pt x="1368743" y="2212658"/>
                </a:lnTo>
                <a:close/>
                <a:moveTo>
                  <a:pt x="1378267" y="2078355"/>
                </a:moveTo>
                <a:lnTo>
                  <a:pt x="1378267" y="2094547"/>
                </a:lnTo>
                <a:lnTo>
                  <a:pt x="1363979" y="2086927"/>
                </a:lnTo>
                <a:close/>
                <a:moveTo>
                  <a:pt x="1379220" y="561023"/>
                </a:moveTo>
                <a:lnTo>
                  <a:pt x="1379220" y="580073"/>
                </a:lnTo>
                <a:lnTo>
                  <a:pt x="1363028" y="570548"/>
                </a:lnTo>
                <a:close/>
                <a:moveTo>
                  <a:pt x="1381125" y="1946910"/>
                </a:moveTo>
                <a:lnTo>
                  <a:pt x="1381125" y="1973580"/>
                </a:lnTo>
                <a:lnTo>
                  <a:pt x="1358265" y="1960245"/>
                </a:lnTo>
                <a:close/>
                <a:moveTo>
                  <a:pt x="1381126" y="683895"/>
                </a:moveTo>
                <a:lnTo>
                  <a:pt x="1381126" y="709613"/>
                </a:lnTo>
                <a:lnTo>
                  <a:pt x="1359218" y="697230"/>
                </a:lnTo>
                <a:close/>
                <a:moveTo>
                  <a:pt x="1383030" y="806768"/>
                </a:moveTo>
                <a:lnTo>
                  <a:pt x="1383030" y="840106"/>
                </a:lnTo>
                <a:lnTo>
                  <a:pt x="1354455" y="822961"/>
                </a:lnTo>
                <a:close/>
                <a:moveTo>
                  <a:pt x="1383982" y="1816417"/>
                </a:moveTo>
                <a:lnTo>
                  <a:pt x="1383982" y="1851659"/>
                </a:lnTo>
                <a:lnTo>
                  <a:pt x="1353502" y="1834514"/>
                </a:lnTo>
                <a:close/>
                <a:moveTo>
                  <a:pt x="1384936" y="930592"/>
                </a:moveTo>
                <a:lnTo>
                  <a:pt x="1384936" y="969644"/>
                </a:lnTo>
                <a:lnTo>
                  <a:pt x="1351598" y="949642"/>
                </a:lnTo>
                <a:close/>
                <a:moveTo>
                  <a:pt x="1386839" y="1684972"/>
                </a:moveTo>
                <a:lnTo>
                  <a:pt x="1386839" y="1730692"/>
                </a:lnTo>
                <a:lnTo>
                  <a:pt x="1346834" y="1707832"/>
                </a:lnTo>
                <a:close/>
                <a:moveTo>
                  <a:pt x="1386840" y="1053465"/>
                </a:moveTo>
                <a:lnTo>
                  <a:pt x="1386840" y="1099185"/>
                </a:lnTo>
                <a:lnTo>
                  <a:pt x="1346835" y="1076325"/>
                </a:lnTo>
                <a:close/>
                <a:moveTo>
                  <a:pt x="1387793" y="1177291"/>
                </a:moveTo>
                <a:lnTo>
                  <a:pt x="1387793" y="1227774"/>
                </a:lnTo>
                <a:lnTo>
                  <a:pt x="1344930" y="1202056"/>
                </a:lnTo>
                <a:close/>
                <a:moveTo>
                  <a:pt x="1388744" y="1556385"/>
                </a:moveTo>
                <a:lnTo>
                  <a:pt x="1388744" y="1606868"/>
                </a:lnTo>
                <a:lnTo>
                  <a:pt x="1343977" y="1581150"/>
                </a:lnTo>
                <a:close/>
                <a:moveTo>
                  <a:pt x="1389698" y="1302067"/>
                </a:moveTo>
                <a:lnTo>
                  <a:pt x="1389698" y="1355407"/>
                </a:lnTo>
                <a:lnTo>
                  <a:pt x="1343026" y="1328737"/>
                </a:lnTo>
                <a:close/>
                <a:moveTo>
                  <a:pt x="1389698" y="1427798"/>
                </a:moveTo>
                <a:lnTo>
                  <a:pt x="1389698" y="1482090"/>
                </a:lnTo>
                <a:lnTo>
                  <a:pt x="1343026" y="1455420"/>
                </a:lnTo>
                <a:close/>
                <a:moveTo>
                  <a:pt x="1449706" y="444817"/>
                </a:moveTo>
                <a:lnTo>
                  <a:pt x="1444943" y="446723"/>
                </a:lnTo>
                <a:lnTo>
                  <a:pt x="1444943" y="441960"/>
                </a:lnTo>
                <a:close/>
                <a:moveTo>
                  <a:pt x="1450658" y="2212658"/>
                </a:moveTo>
                <a:lnTo>
                  <a:pt x="1444943" y="2216468"/>
                </a:lnTo>
                <a:lnTo>
                  <a:pt x="1444943" y="2209800"/>
                </a:lnTo>
                <a:close/>
                <a:moveTo>
                  <a:pt x="1454468" y="2086928"/>
                </a:moveTo>
                <a:lnTo>
                  <a:pt x="1443038" y="2093596"/>
                </a:lnTo>
                <a:lnTo>
                  <a:pt x="1443038" y="2079308"/>
                </a:lnTo>
                <a:close/>
                <a:moveTo>
                  <a:pt x="1455420" y="570548"/>
                </a:moveTo>
                <a:lnTo>
                  <a:pt x="1442085" y="578168"/>
                </a:lnTo>
                <a:lnTo>
                  <a:pt x="1442085" y="562928"/>
                </a:lnTo>
                <a:close/>
                <a:moveTo>
                  <a:pt x="1459230" y="697231"/>
                </a:moveTo>
                <a:lnTo>
                  <a:pt x="1440180" y="708661"/>
                </a:lnTo>
                <a:lnTo>
                  <a:pt x="1440180" y="685801"/>
                </a:lnTo>
                <a:close/>
                <a:moveTo>
                  <a:pt x="1460182" y="1960245"/>
                </a:moveTo>
                <a:lnTo>
                  <a:pt x="1440179" y="1972627"/>
                </a:lnTo>
                <a:lnTo>
                  <a:pt x="1440179" y="1947862"/>
                </a:lnTo>
                <a:close/>
                <a:moveTo>
                  <a:pt x="1463993" y="822961"/>
                </a:moveTo>
                <a:lnTo>
                  <a:pt x="1438276" y="838200"/>
                </a:lnTo>
                <a:lnTo>
                  <a:pt x="1438276" y="808673"/>
                </a:lnTo>
                <a:close/>
                <a:moveTo>
                  <a:pt x="1465898" y="1834515"/>
                </a:moveTo>
                <a:lnTo>
                  <a:pt x="1437323" y="1850708"/>
                </a:lnTo>
                <a:lnTo>
                  <a:pt x="1437323" y="1817370"/>
                </a:lnTo>
                <a:close/>
                <a:moveTo>
                  <a:pt x="1466851" y="949643"/>
                </a:moveTo>
                <a:lnTo>
                  <a:pt x="1436371" y="967740"/>
                </a:lnTo>
                <a:lnTo>
                  <a:pt x="1436371" y="931545"/>
                </a:lnTo>
                <a:close/>
                <a:moveTo>
                  <a:pt x="1471612" y="1707832"/>
                </a:moveTo>
                <a:lnTo>
                  <a:pt x="1434465" y="1728787"/>
                </a:lnTo>
                <a:lnTo>
                  <a:pt x="1434465" y="1685924"/>
                </a:lnTo>
                <a:close/>
                <a:moveTo>
                  <a:pt x="1471613" y="1076325"/>
                </a:moveTo>
                <a:lnTo>
                  <a:pt x="1434466" y="1097280"/>
                </a:lnTo>
                <a:lnTo>
                  <a:pt x="1434466" y="1054417"/>
                </a:lnTo>
                <a:close/>
                <a:moveTo>
                  <a:pt x="1473518" y="1202055"/>
                </a:moveTo>
                <a:lnTo>
                  <a:pt x="1433513" y="1225868"/>
                </a:lnTo>
                <a:lnTo>
                  <a:pt x="1433513" y="1179195"/>
                </a:lnTo>
                <a:close/>
                <a:moveTo>
                  <a:pt x="1474469" y="1581150"/>
                </a:moveTo>
                <a:lnTo>
                  <a:pt x="1432559" y="1604962"/>
                </a:lnTo>
                <a:lnTo>
                  <a:pt x="1432559" y="1557337"/>
                </a:lnTo>
                <a:close/>
                <a:moveTo>
                  <a:pt x="1476375" y="1455419"/>
                </a:moveTo>
                <a:lnTo>
                  <a:pt x="1431607" y="1480185"/>
                </a:lnTo>
                <a:lnTo>
                  <a:pt x="1431608" y="1429702"/>
                </a:lnTo>
                <a:close/>
                <a:moveTo>
                  <a:pt x="1476375" y="1328737"/>
                </a:moveTo>
                <a:lnTo>
                  <a:pt x="1431608" y="1354455"/>
                </a:lnTo>
                <a:lnTo>
                  <a:pt x="1431608" y="1303020"/>
                </a:lnTo>
                <a:close/>
                <a:moveTo>
                  <a:pt x="1483996" y="380047"/>
                </a:moveTo>
                <a:lnTo>
                  <a:pt x="1483996" y="381952"/>
                </a:lnTo>
                <a:lnTo>
                  <a:pt x="1482091" y="381000"/>
                </a:lnTo>
                <a:close/>
                <a:moveTo>
                  <a:pt x="1483996" y="2275523"/>
                </a:moveTo>
                <a:lnTo>
                  <a:pt x="1483996" y="2277428"/>
                </a:lnTo>
                <a:lnTo>
                  <a:pt x="1482091" y="2276475"/>
                </a:lnTo>
                <a:close/>
                <a:moveTo>
                  <a:pt x="1485899" y="2145030"/>
                </a:moveTo>
                <a:lnTo>
                  <a:pt x="1485899" y="2154555"/>
                </a:lnTo>
                <a:lnTo>
                  <a:pt x="1477327" y="2149793"/>
                </a:lnTo>
                <a:close/>
                <a:moveTo>
                  <a:pt x="1485900" y="501967"/>
                </a:moveTo>
                <a:lnTo>
                  <a:pt x="1485900" y="512445"/>
                </a:lnTo>
                <a:lnTo>
                  <a:pt x="1477328" y="507682"/>
                </a:lnTo>
                <a:close/>
                <a:moveTo>
                  <a:pt x="1487805" y="2015490"/>
                </a:moveTo>
                <a:lnTo>
                  <a:pt x="1487805" y="2031682"/>
                </a:lnTo>
                <a:lnTo>
                  <a:pt x="1473517" y="2023110"/>
                </a:lnTo>
                <a:close/>
                <a:moveTo>
                  <a:pt x="1488758" y="624840"/>
                </a:moveTo>
                <a:lnTo>
                  <a:pt x="1488758" y="642938"/>
                </a:lnTo>
                <a:lnTo>
                  <a:pt x="1472566" y="633413"/>
                </a:lnTo>
                <a:close/>
                <a:moveTo>
                  <a:pt x="1490663" y="747713"/>
                </a:moveTo>
                <a:lnTo>
                  <a:pt x="1490663" y="773430"/>
                </a:lnTo>
                <a:lnTo>
                  <a:pt x="1468755" y="760095"/>
                </a:lnTo>
                <a:close/>
                <a:moveTo>
                  <a:pt x="1491616" y="1883093"/>
                </a:moveTo>
                <a:lnTo>
                  <a:pt x="1491616" y="1911668"/>
                </a:lnTo>
                <a:lnTo>
                  <a:pt x="1466851" y="1897381"/>
                </a:lnTo>
                <a:close/>
                <a:moveTo>
                  <a:pt x="1492568" y="870586"/>
                </a:moveTo>
                <a:lnTo>
                  <a:pt x="1492568" y="902018"/>
                </a:lnTo>
                <a:lnTo>
                  <a:pt x="1464946" y="886778"/>
                </a:lnTo>
                <a:close/>
                <a:moveTo>
                  <a:pt x="1493520" y="1752599"/>
                </a:moveTo>
                <a:lnTo>
                  <a:pt x="1493520" y="1788794"/>
                </a:lnTo>
                <a:lnTo>
                  <a:pt x="1462087" y="1770697"/>
                </a:lnTo>
                <a:close/>
                <a:moveTo>
                  <a:pt x="1494473" y="993457"/>
                </a:moveTo>
                <a:lnTo>
                  <a:pt x="1494473" y="1032510"/>
                </a:lnTo>
                <a:lnTo>
                  <a:pt x="1460183" y="1012507"/>
                </a:lnTo>
                <a:close/>
                <a:moveTo>
                  <a:pt x="1495425" y="1117283"/>
                </a:moveTo>
                <a:lnTo>
                  <a:pt x="1495425" y="1161098"/>
                </a:lnTo>
                <a:lnTo>
                  <a:pt x="1458278" y="1139191"/>
                </a:lnTo>
                <a:close/>
                <a:moveTo>
                  <a:pt x="1496378" y="1622107"/>
                </a:moveTo>
                <a:lnTo>
                  <a:pt x="1496378" y="1666874"/>
                </a:lnTo>
                <a:lnTo>
                  <a:pt x="1457325" y="1644967"/>
                </a:lnTo>
                <a:close/>
                <a:moveTo>
                  <a:pt x="1497331" y="1493520"/>
                </a:moveTo>
                <a:lnTo>
                  <a:pt x="1497331" y="1543050"/>
                </a:lnTo>
                <a:lnTo>
                  <a:pt x="1455421" y="1518285"/>
                </a:lnTo>
                <a:close/>
                <a:moveTo>
                  <a:pt x="1497331" y="1366838"/>
                </a:moveTo>
                <a:lnTo>
                  <a:pt x="1497331" y="1416368"/>
                </a:lnTo>
                <a:lnTo>
                  <a:pt x="1454468" y="1391603"/>
                </a:lnTo>
                <a:close/>
                <a:moveTo>
                  <a:pt x="1497331" y="1242061"/>
                </a:moveTo>
                <a:lnTo>
                  <a:pt x="1497331" y="1289686"/>
                </a:lnTo>
                <a:lnTo>
                  <a:pt x="1455421" y="1265874"/>
                </a:lnTo>
                <a:close/>
                <a:moveTo>
                  <a:pt x="1556385" y="2276475"/>
                </a:moveTo>
                <a:lnTo>
                  <a:pt x="1555433" y="2276475"/>
                </a:lnTo>
                <a:lnTo>
                  <a:pt x="1555433" y="2275523"/>
                </a:lnTo>
                <a:close/>
                <a:moveTo>
                  <a:pt x="1561147" y="2149792"/>
                </a:moveTo>
                <a:lnTo>
                  <a:pt x="1553527" y="2153602"/>
                </a:lnTo>
                <a:lnTo>
                  <a:pt x="1553527" y="2145982"/>
                </a:lnTo>
                <a:close/>
                <a:moveTo>
                  <a:pt x="1561148" y="507683"/>
                </a:moveTo>
                <a:lnTo>
                  <a:pt x="1553528" y="511493"/>
                </a:lnTo>
                <a:lnTo>
                  <a:pt x="1553528" y="503873"/>
                </a:lnTo>
                <a:close/>
                <a:moveTo>
                  <a:pt x="1564957" y="2023110"/>
                </a:moveTo>
                <a:lnTo>
                  <a:pt x="1551622" y="2031682"/>
                </a:lnTo>
                <a:lnTo>
                  <a:pt x="1551622" y="2015490"/>
                </a:lnTo>
                <a:close/>
                <a:moveTo>
                  <a:pt x="1564958" y="633413"/>
                </a:moveTo>
                <a:lnTo>
                  <a:pt x="1551623" y="641033"/>
                </a:lnTo>
                <a:lnTo>
                  <a:pt x="1551623" y="626745"/>
                </a:lnTo>
                <a:close/>
                <a:moveTo>
                  <a:pt x="1568768" y="760096"/>
                </a:moveTo>
                <a:lnTo>
                  <a:pt x="1549718" y="771526"/>
                </a:lnTo>
                <a:lnTo>
                  <a:pt x="1549718" y="748666"/>
                </a:lnTo>
                <a:close/>
                <a:moveTo>
                  <a:pt x="1570673" y="1897380"/>
                </a:moveTo>
                <a:lnTo>
                  <a:pt x="1548766" y="1909762"/>
                </a:lnTo>
                <a:lnTo>
                  <a:pt x="1548766" y="1884045"/>
                </a:lnTo>
                <a:close/>
                <a:moveTo>
                  <a:pt x="1572578" y="886779"/>
                </a:moveTo>
                <a:lnTo>
                  <a:pt x="1547813" y="901066"/>
                </a:lnTo>
                <a:lnTo>
                  <a:pt x="1547813" y="872491"/>
                </a:lnTo>
                <a:close/>
                <a:moveTo>
                  <a:pt x="1575435" y="1770698"/>
                </a:moveTo>
                <a:lnTo>
                  <a:pt x="1546860" y="1787844"/>
                </a:lnTo>
                <a:lnTo>
                  <a:pt x="1546860" y="1754506"/>
                </a:lnTo>
                <a:close/>
                <a:moveTo>
                  <a:pt x="1576388" y="1012507"/>
                </a:moveTo>
                <a:lnTo>
                  <a:pt x="1545908" y="1030604"/>
                </a:lnTo>
                <a:lnTo>
                  <a:pt x="1545908" y="995362"/>
                </a:lnTo>
                <a:close/>
                <a:moveTo>
                  <a:pt x="1579245" y="1139189"/>
                </a:moveTo>
                <a:lnTo>
                  <a:pt x="1544955" y="1159192"/>
                </a:lnTo>
                <a:lnTo>
                  <a:pt x="1544955" y="1119187"/>
                </a:lnTo>
                <a:close/>
                <a:moveTo>
                  <a:pt x="1580198" y="1644968"/>
                </a:moveTo>
                <a:lnTo>
                  <a:pt x="1544003" y="1665923"/>
                </a:lnTo>
                <a:lnTo>
                  <a:pt x="1544003" y="1624013"/>
                </a:lnTo>
                <a:close/>
                <a:moveTo>
                  <a:pt x="1582104" y="1265872"/>
                </a:moveTo>
                <a:lnTo>
                  <a:pt x="1543051" y="1287780"/>
                </a:lnTo>
                <a:lnTo>
                  <a:pt x="1543051" y="1243012"/>
                </a:lnTo>
                <a:close/>
                <a:moveTo>
                  <a:pt x="1583056" y="1518285"/>
                </a:moveTo>
                <a:lnTo>
                  <a:pt x="1543051" y="1541145"/>
                </a:lnTo>
                <a:lnTo>
                  <a:pt x="1543051" y="1495425"/>
                </a:lnTo>
                <a:close/>
                <a:moveTo>
                  <a:pt x="1583056" y="1391603"/>
                </a:moveTo>
                <a:lnTo>
                  <a:pt x="1543051" y="1415415"/>
                </a:lnTo>
                <a:lnTo>
                  <a:pt x="1543051" y="1368743"/>
                </a:lnTo>
                <a:close/>
                <a:moveTo>
                  <a:pt x="1593533" y="442912"/>
                </a:moveTo>
                <a:lnTo>
                  <a:pt x="1593533" y="445769"/>
                </a:lnTo>
                <a:lnTo>
                  <a:pt x="1591628" y="444817"/>
                </a:lnTo>
                <a:close/>
                <a:moveTo>
                  <a:pt x="1593533" y="2210753"/>
                </a:moveTo>
                <a:lnTo>
                  <a:pt x="1593533" y="2215516"/>
                </a:lnTo>
                <a:lnTo>
                  <a:pt x="1589723" y="2212658"/>
                </a:lnTo>
                <a:close/>
                <a:moveTo>
                  <a:pt x="1595437" y="2081212"/>
                </a:moveTo>
                <a:lnTo>
                  <a:pt x="1595437" y="2092642"/>
                </a:lnTo>
                <a:lnTo>
                  <a:pt x="1585912" y="2086927"/>
                </a:lnTo>
                <a:close/>
                <a:moveTo>
                  <a:pt x="1595438" y="565785"/>
                </a:moveTo>
                <a:lnTo>
                  <a:pt x="1595438" y="576262"/>
                </a:lnTo>
                <a:lnTo>
                  <a:pt x="1586866" y="570548"/>
                </a:lnTo>
                <a:close/>
                <a:moveTo>
                  <a:pt x="1597343" y="688658"/>
                </a:moveTo>
                <a:lnTo>
                  <a:pt x="1597343" y="705803"/>
                </a:lnTo>
                <a:lnTo>
                  <a:pt x="1583055" y="697231"/>
                </a:lnTo>
                <a:close/>
                <a:moveTo>
                  <a:pt x="1598295" y="1949767"/>
                </a:moveTo>
                <a:lnTo>
                  <a:pt x="1598295" y="1970722"/>
                </a:lnTo>
                <a:lnTo>
                  <a:pt x="1580197" y="1960244"/>
                </a:lnTo>
                <a:close/>
                <a:moveTo>
                  <a:pt x="1599248" y="811530"/>
                </a:moveTo>
                <a:lnTo>
                  <a:pt x="1599248" y="835343"/>
                </a:lnTo>
                <a:lnTo>
                  <a:pt x="1578293" y="822960"/>
                </a:lnTo>
                <a:close/>
                <a:moveTo>
                  <a:pt x="1601152" y="1820227"/>
                </a:moveTo>
                <a:lnTo>
                  <a:pt x="1601152" y="1847849"/>
                </a:lnTo>
                <a:lnTo>
                  <a:pt x="1576387" y="1834515"/>
                </a:lnTo>
                <a:close/>
                <a:moveTo>
                  <a:pt x="1601153" y="934403"/>
                </a:moveTo>
                <a:lnTo>
                  <a:pt x="1601153" y="964883"/>
                </a:lnTo>
                <a:lnTo>
                  <a:pt x="1575435" y="949643"/>
                </a:lnTo>
                <a:close/>
                <a:moveTo>
                  <a:pt x="1603059" y="1058227"/>
                </a:moveTo>
                <a:lnTo>
                  <a:pt x="1603059" y="1094422"/>
                </a:lnTo>
                <a:lnTo>
                  <a:pt x="1571626" y="1076325"/>
                </a:lnTo>
                <a:close/>
                <a:moveTo>
                  <a:pt x="1604010" y="1182052"/>
                </a:moveTo>
                <a:lnTo>
                  <a:pt x="1604010" y="1223010"/>
                </a:lnTo>
                <a:lnTo>
                  <a:pt x="1568768" y="1202055"/>
                </a:lnTo>
                <a:close/>
                <a:moveTo>
                  <a:pt x="1604010" y="1688782"/>
                </a:moveTo>
                <a:lnTo>
                  <a:pt x="1604010" y="1726882"/>
                </a:lnTo>
                <a:lnTo>
                  <a:pt x="1570672" y="1707832"/>
                </a:lnTo>
                <a:close/>
                <a:moveTo>
                  <a:pt x="1604962" y="1560194"/>
                </a:moveTo>
                <a:lnTo>
                  <a:pt x="1604962" y="1603057"/>
                </a:lnTo>
                <a:lnTo>
                  <a:pt x="1567815" y="1581149"/>
                </a:lnTo>
                <a:close/>
                <a:moveTo>
                  <a:pt x="1605915" y="1432560"/>
                </a:moveTo>
                <a:lnTo>
                  <a:pt x="1605914" y="1478280"/>
                </a:lnTo>
                <a:lnTo>
                  <a:pt x="1565910" y="1455420"/>
                </a:lnTo>
                <a:close/>
                <a:moveTo>
                  <a:pt x="1605916" y="1305878"/>
                </a:moveTo>
                <a:lnTo>
                  <a:pt x="1605916" y="1351598"/>
                </a:lnTo>
                <a:lnTo>
                  <a:pt x="1566863" y="1328738"/>
                </a:lnTo>
                <a:close/>
                <a:moveTo>
                  <a:pt x="1665923" y="444818"/>
                </a:moveTo>
                <a:lnTo>
                  <a:pt x="1664971" y="444818"/>
                </a:lnTo>
                <a:lnTo>
                  <a:pt x="1664971" y="443866"/>
                </a:lnTo>
                <a:close/>
                <a:moveTo>
                  <a:pt x="1667829" y="2212658"/>
                </a:moveTo>
                <a:lnTo>
                  <a:pt x="1664971" y="2214563"/>
                </a:lnTo>
                <a:lnTo>
                  <a:pt x="1664971" y="2211706"/>
                </a:lnTo>
                <a:close/>
                <a:moveTo>
                  <a:pt x="1669733" y="570548"/>
                </a:moveTo>
                <a:lnTo>
                  <a:pt x="1663066" y="574358"/>
                </a:lnTo>
                <a:lnTo>
                  <a:pt x="1663066" y="566738"/>
                </a:lnTo>
                <a:close/>
                <a:moveTo>
                  <a:pt x="1670686" y="2086929"/>
                </a:moveTo>
                <a:lnTo>
                  <a:pt x="1663066" y="2091691"/>
                </a:lnTo>
                <a:lnTo>
                  <a:pt x="1663066" y="2082166"/>
                </a:lnTo>
                <a:close/>
                <a:moveTo>
                  <a:pt x="1673543" y="697230"/>
                </a:moveTo>
                <a:lnTo>
                  <a:pt x="1661160" y="703898"/>
                </a:lnTo>
                <a:lnTo>
                  <a:pt x="1661160" y="689610"/>
                </a:lnTo>
                <a:close/>
                <a:moveTo>
                  <a:pt x="1675448" y="1960245"/>
                </a:moveTo>
                <a:lnTo>
                  <a:pt x="1660208" y="1968818"/>
                </a:lnTo>
                <a:lnTo>
                  <a:pt x="1660208" y="1951673"/>
                </a:lnTo>
                <a:close/>
                <a:moveTo>
                  <a:pt x="1677353" y="822960"/>
                </a:moveTo>
                <a:lnTo>
                  <a:pt x="1659255" y="833437"/>
                </a:lnTo>
                <a:lnTo>
                  <a:pt x="1659255" y="813435"/>
                </a:lnTo>
                <a:close/>
                <a:moveTo>
                  <a:pt x="1680210" y="1834516"/>
                </a:moveTo>
                <a:lnTo>
                  <a:pt x="1658303" y="1846898"/>
                </a:lnTo>
                <a:lnTo>
                  <a:pt x="1658303" y="1821181"/>
                </a:lnTo>
                <a:close/>
                <a:moveTo>
                  <a:pt x="1681163" y="949642"/>
                </a:moveTo>
                <a:lnTo>
                  <a:pt x="1658303" y="962977"/>
                </a:lnTo>
                <a:lnTo>
                  <a:pt x="1658303" y="936307"/>
                </a:lnTo>
                <a:close/>
                <a:moveTo>
                  <a:pt x="1684021" y="1076325"/>
                </a:moveTo>
                <a:lnTo>
                  <a:pt x="1656398" y="1092517"/>
                </a:lnTo>
                <a:lnTo>
                  <a:pt x="1656398" y="1060132"/>
                </a:lnTo>
                <a:close/>
                <a:moveTo>
                  <a:pt x="1685925" y="1707832"/>
                </a:moveTo>
                <a:lnTo>
                  <a:pt x="1655445" y="1724977"/>
                </a:lnTo>
                <a:lnTo>
                  <a:pt x="1655445" y="1690687"/>
                </a:lnTo>
                <a:close/>
                <a:moveTo>
                  <a:pt x="1686878" y="1202056"/>
                </a:moveTo>
                <a:lnTo>
                  <a:pt x="1654493" y="1221106"/>
                </a:lnTo>
                <a:lnTo>
                  <a:pt x="1654493" y="1183958"/>
                </a:lnTo>
                <a:close/>
                <a:moveTo>
                  <a:pt x="1688783" y="1581150"/>
                </a:moveTo>
                <a:lnTo>
                  <a:pt x="1653541" y="1601153"/>
                </a:lnTo>
                <a:lnTo>
                  <a:pt x="1653541" y="1561148"/>
                </a:lnTo>
                <a:close/>
                <a:moveTo>
                  <a:pt x="1688783" y="1328738"/>
                </a:moveTo>
                <a:lnTo>
                  <a:pt x="1653541" y="1349693"/>
                </a:lnTo>
                <a:lnTo>
                  <a:pt x="1653541" y="1307783"/>
                </a:lnTo>
                <a:close/>
                <a:moveTo>
                  <a:pt x="1689736" y="1455420"/>
                </a:moveTo>
                <a:lnTo>
                  <a:pt x="1653541" y="1476375"/>
                </a:lnTo>
                <a:lnTo>
                  <a:pt x="1653541" y="1434465"/>
                </a:lnTo>
                <a:close/>
                <a:moveTo>
                  <a:pt x="1703071" y="505777"/>
                </a:moveTo>
                <a:lnTo>
                  <a:pt x="1703071" y="509587"/>
                </a:lnTo>
                <a:lnTo>
                  <a:pt x="1700213" y="507682"/>
                </a:lnTo>
                <a:close/>
                <a:moveTo>
                  <a:pt x="1704023" y="2146936"/>
                </a:moveTo>
                <a:lnTo>
                  <a:pt x="1704023" y="2152651"/>
                </a:lnTo>
                <a:lnTo>
                  <a:pt x="1699260" y="2149794"/>
                </a:lnTo>
                <a:close/>
                <a:moveTo>
                  <a:pt x="1704975" y="628650"/>
                </a:moveTo>
                <a:lnTo>
                  <a:pt x="1704975" y="639127"/>
                </a:lnTo>
                <a:lnTo>
                  <a:pt x="1696403" y="633413"/>
                </a:lnTo>
                <a:close/>
                <a:moveTo>
                  <a:pt x="1704975" y="2017394"/>
                </a:moveTo>
                <a:lnTo>
                  <a:pt x="1704975" y="2029777"/>
                </a:lnTo>
                <a:lnTo>
                  <a:pt x="1695450" y="2023109"/>
                </a:lnTo>
                <a:close/>
                <a:moveTo>
                  <a:pt x="1706881" y="751522"/>
                </a:moveTo>
                <a:lnTo>
                  <a:pt x="1706881" y="768667"/>
                </a:lnTo>
                <a:lnTo>
                  <a:pt x="1692593" y="760094"/>
                </a:lnTo>
                <a:close/>
                <a:moveTo>
                  <a:pt x="1707833" y="1885950"/>
                </a:moveTo>
                <a:lnTo>
                  <a:pt x="1707833" y="1907858"/>
                </a:lnTo>
                <a:lnTo>
                  <a:pt x="1689735" y="1897380"/>
                </a:lnTo>
                <a:close/>
                <a:moveTo>
                  <a:pt x="1708785" y="875347"/>
                </a:moveTo>
                <a:lnTo>
                  <a:pt x="1708785" y="898207"/>
                </a:lnTo>
                <a:lnTo>
                  <a:pt x="1688783" y="886777"/>
                </a:lnTo>
                <a:close/>
                <a:moveTo>
                  <a:pt x="1710691" y="1756411"/>
                </a:moveTo>
                <a:lnTo>
                  <a:pt x="1710691" y="1785938"/>
                </a:lnTo>
                <a:lnTo>
                  <a:pt x="1684973" y="1770699"/>
                </a:lnTo>
                <a:close/>
                <a:moveTo>
                  <a:pt x="1710691" y="998220"/>
                </a:moveTo>
                <a:lnTo>
                  <a:pt x="1710691" y="1027748"/>
                </a:lnTo>
                <a:lnTo>
                  <a:pt x="1684973" y="1012508"/>
                </a:lnTo>
                <a:close/>
                <a:moveTo>
                  <a:pt x="1711643" y="1122044"/>
                </a:moveTo>
                <a:lnTo>
                  <a:pt x="1711643" y="1156334"/>
                </a:lnTo>
                <a:lnTo>
                  <a:pt x="1683068" y="1139189"/>
                </a:lnTo>
                <a:close/>
                <a:moveTo>
                  <a:pt x="1712595" y="1246822"/>
                </a:moveTo>
                <a:lnTo>
                  <a:pt x="1712595" y="1284922"/>
                </a:lnTo>
                <a:lnTo>
                  <a:pt x="1680210" y="1265872"/>
                </a:lnTo>
                <a:close/>
                <a:moveTo>
                  <a:pt x="1712595" y="1625917"/>
                </a:moveTo>
                <a:lnTo>
                  <a:pt x="1712595" y="1663064"/>
                </a:lnTo>
                <a:lnTo>
                  <a:pt x="1681162" y="1644967"/>
                </a:lnTo>
                <a:close/>
                <a:moveTo>
                  <a:pt x="1713547" y="1371599"/>
                </a:moveTo>
                <a:lnTo>
                  <a:pt x="1713547" y="1412557"/>
                </a:lnTo>
                <a:lnTo>
                  <a:pt x="1678305" y="1391602"/>
                </a:lnTo>
                <a:close/>
                <a:moveTo>
                  <a:pt x="1713547" y="1498282"/>
                </a:moveTo>
                <a:lnTo>
                  <a:pt x="1713547" y="1538287"/>
                </a:lnTo>
                <a:lnTo>
                  <a:pt x="1679257" y="1518285"/>
                </a:lnTo>
                <a:close/>
                <a:moveTo>
                  <a:pt x="1776413" y="507682"/>
                </a:moveTo>
                <a:lnTo>
                  <a:pt x="1774508" y="508634"/>
                </a:lnTo>
                <a:lnTo>
                  <a:pt x="1774508" y="506729"/>
                </a:lnTo>
                <a:close/>
                <a:moveTo>
                  <a:pt x="1777365" y="2149793"/>
                </a:moveTo>
                <a:lnTo>
                  <a:pt x="1773555" y="2151698"/>
                </a:lnTo>
                <a:lnTo>
                  <a:pt x="1773555" y="2147888"/>
                </a:lnTo>
                <a:close/>
                <a:moveTo>
                  <a:pt x="1779270" y="633413"/>
                </a:moveTo>
                <a:lnTo>
                  <a:pt x="1772603" y="637223"/>
                </a:lnTo>
                <a:lnTo>
                  <a:pt x="1772603" y="630555"/>
                </a:lnTo>
                <a:close/>
                <a:moveTo>
                  <a:pt x="1780222" y="2023110"/>
                </a:moveTo>
                <a:lnTo>
                  <a:pt x="1771650" y="2028824"/>
                </a:lnTo>
                <a:lnTo>
                  <a:pt x="1771650" y="2018347"/>
                </a:lnTo>
                <a:close/>
                <a:moveTo>
                  <a:pt x="1783081" y="760094"/>
                </a:moveTo>
                <a:lnTo>
                  <a:pt x="1770698" y="766762"/>
                </a:lnTo>
                <a:lnTo>
                  <a:pt x="1770698" y="753427"/>
                </a:lnTo>
                <a:close/>
                <a:moveTo>
                  <a:pt x="1785938" y="1897381"/>
                </a:moveTo>
                <a:lnTo>
                  <a:pt x="1769746" y="1906906"/>
                </a:lnTo>
                <a:lnTo>
                  <a:pt x="1769746" y="1887856"/>
                </a:lnTo>
                <a:close/>
                <a:moveTo>
                  <a:pt x="1785938" y="886778"/>
                </a:moveTo>
                <a:lnTo>
                  <a:pt x="1769746" y="896303"/>
                </a:lnTo>
                <a:lnTo>
                  <a:pt x="1769746" y="877253"/>
                </a:lnTo>
                <a:close/>
                <a:moveTo>
                  <a:pt x="1789748" y="1770699"/>
                </a:moveTo>
                <a:lnTo>
                  <a:pt x="1767841" y="1784033"/>
                </a:lnTo>
                <a:lnTo>
                  <a:pt x="1767841" y="1758316"/>
                </a:lnTo>
                <a:close/>
                <a:moveTo>
                  <a:pt x="1789748" y="1012508"/>
                </a:moveTo>
                <a:lnTo>
                  <a:pt x="1767841" y="1025843"/>
                </a:lnTo>
                <a:lnTo>
                  <a:pt x="1767841" y="1000126"/>
                </a:lnTo>
                <a:close/>
                <a:moveTo>
                  <a:pt x="1792605" y="1139190"/>
                </a:moveTo>
                <a:lnTo>
                  <a:pt x="1765935" y="1154430"/>
                </a:lnTo>
                <a:lnTo>
                  <a:pt x="1765935" y="1123950"/>
                </a:lnTo>
                <a:close/>
                <a:moveTo>
                  <a:pt x="1794510" y="1644968"/>
                </a:moveTo>
                <a:lnTo>
                  <a:pt x="1764983" y="1661161"/>
                </a:lnTo>
                <a:lnTo>
                  <a:pt x="1764983" y="1627823"/>
                </a:lnTo>
                <a:close/>
                <a:moveTo>
                  <a:pt x="1795463" y="1265872"/>
                </a:moveTo>
                <a:lnTo>
                  <a:pt x="1764983" y="1283017"/>
                </a:lnTo>
                <a:lnTo>
                  <a:pt x="1764983" y="1247774"/>
                </a:lnTo>
                <a:close/>
                <a:moveTo>
                  <a:pt x="1796414" y="1518285"/>
                </a:moveTo>
                <a:lnTo>
                  <a:pt x="1764029" y="1537335"/>
                </a:lnTo>
                <a:lnTo>
                  <a:pt x="1764029" y="1499235"/>
                </a:lnTo>
                <a:close/>
                <a:moveTo>
                  <a:pt x="1796415" y="1391603"/>
                </a:moveTo>
                <a:lnTo>
                  <a:pt x="1764030" y="1410653"/>
                </a:lnTo>
                <a:lnTo>
                  <a:pt x="1764030" y="1373506"/>
                </a:lnTo>
                <a:close/>
                <a:moveTo>
                  <a:pt x="1811655" y="2212658"/>
                </a:moveTo>
                <a:lnTo>
                  <a:pt x="1811655" y="2213611"/>
                </a:lnTo>
                <a:lnTo>
                  <a:pt x="1810703" y="2212658"/>
                </a:lnTo>
                <a:close/>
                <a:moveTo>
                  <a:pt x="1812608" y="568643"/>
                </a:moveTo>
                <a:lnTo>
                  <a:pt x="1812608" y="572453"/>
                </a:lnTo>
                <a:lnTo>
                  <a:pt x="1808798" y="570548"/>
                </a:lnTo>
                <a:close/>
                <a:moveTo>
                  <a:pt x="1813560" y="2084069"/>
                </a:moveTo>
                <a:lnTo>
                  <a:pt x="1813560" y="2089784"/>
                </a:lnTo>
                <a:lnTo>
                  <a:pt x="1807845" y="2086927"/>
                </a:lnTo>
                <a:close/>
                <a:moveTo>
                  <a:pt x="1814513" y="692467"/>
                </a:moveTo>
                <a:lnTo>
                  <a:pt x="1814513" y="701992"/>
                </a:lnTo>
                <a:lnTo>
                  <a:pt x="1805941" y="697230"/>
                </a:lnTo>
                <a:close/>
                <a:moveTo>
                  <a:pt x="1815465" y="815340"/>
                </a:moveTo>
                <a:lnTo>
                  <a:pt x="1815465" y="831532"/>
                </a:lnTo>
                <a:lnTo>
                  <a:pt x="1802130" y="822960"/>
                </a:lnTo>
                <a:close/>
                <a:moveTo>
                  <a:pt x="1815466" y="1953578"/>
                </a:moveTo>
                <a:lnTo>
                  <a:pt x="1815466" y="1966913"/>
                </a:lnTo>
                <a:lnTo>
                  <a:pt x="1803083" y="1960245"/>
                </a:lnTo>
                <a:close/>
                <a:moveTo>
                  <a:pt x="1817371" y="939165"/>
                </a:moveTo>
                <a:lnTo>
                  <a:pt x="1817371" y="960120"/>
                </a:lnTo>
                <a:lnTo>
                  <a:pt x="1799273" y="949642"/>
                </a:lnTo>
                <a:close/>
                <a:moveTo>
                  <a:pt x="1817371" y="1823086"/>
                </a:moveTo>
                <a:lnTo>
                  <a:pt x="1817371" y="1844994"/>
                </a:lnTo>
                <a:lnTo>
                  <a:pt x="1799273" y="1834516"/>
                </a:lnTo>
                <a:close/>
                <a:moveTo>
                  <a:pt x="1819276" y="1062990"/>
                </a:moveTo>
                <a:lnTo>
                  <a:pt x="1819276" y="1089660"/>
                </a:lnTo>
                <a:lnTo>
                  <a:pt x="1796416" y="1076325"/>
                </a:lnTo>
                <a:close/>
                <a:moveTo>
                  <a:pt x="1820228" y="1692593"/>
                </a:moveTo>
                <a:lnTo>
                  <a:pt x="1820228" y="1723073"/>
                </a:lnTo>
                <a:lnTo>
                  <a:pt x="1794510" y="1707833"/>
                </a:lnTo>
                <a:close/>
                <a:moveTo>
                  <a:pt x="1820228" y="1186816"/>
                </a:moveTo>
                <a:lnTo>
                  <a:pt x="1820228" y="1218249"/>
                </a:lnTo>
                <a:lnTo>
                  <a:pt x="1793558" y="1202056"/>
                </a:lnTo>
                <a:close/>
                <a:moveTo>
                  <a:pt x="1821180" y="1564006"/>
                </a:moveTo>
                <a:lnTo>
                  <a:pt x="1821180" y="1598296"/>
                </a:lnTo>
                <a:lnTo>
                  <a:pt x="1791653" y="1581151"/>
                </a:lnTo>
                <a:close/>
                <a:moveTo>
                  <a:pt x="1822134" y="1437322"/>
                </a:moveTo>
                <a:lnTo>
                  <a:pt x="1822134" y="1473517"/>
                </a:lnTo>
                <a:lnTo>
                  <a:pt x="1790701" y="1455419"/>
                </a:lnTo>
                <a:close/>
                <a:moveTo>
                  <a:pt x="1822134" y="1310640"/>
                </a:moveTo>
                <a:lnTo>
                  <a:pt x="1822134" y="1346835"/>
                </a:lnTo>
                <a:lnTo>
                  <a:pt x="1790701" y="1328737"/>
                </a:lnTo>
                <a:close/>
                <a:moveTo>
                  <a:pt x="1884998" y="2212658"/>
                </a:moveTo>
                <a:lnTo>
                  <a:pt x="1884046" y="2213611"/>
                </a:lnTo>
                <a:lnTo>
                  <a:pt x="1884046" y="2212658"/>
                </a:lnTo>
                <a:close/>
                <a:moveTo>
                  <a:pt x="1885951" y="570547"/>
                </a:moveTo>
                <a:lnTo>
                  <a:pt x="1884046" y="571499"/>
                </a:lnTo>
                <a:lnTo>
                  <a:pt x="1884046" y="569594"/>
                </a:lnTo>
                <a:close/>
                <a:moveTo>
                  <a:pt x="1886903" y="2086928"/>
                </a:moveTo>
                <a:lnTo>
                  <a:pt x="1883093" y="2088833"/>
                </a:lnTo>
                <a:lnTo>
                  <a:pt x="1883093" y="2084070"/>
                </a:lnTo>
                <a:close/>
                <a:moveTo>
                  <a:pt x="1888808" y="697229"/>
                </a:moveTo>
                <a:lnTo>
                  <a:pt x="1882141" y="701039"/>
                </a:lnTo>
                <a:lnTo>
                  <a:pt x="1882141" y="693419"/>
                </a:lnTo>
                <a:close/>
                <a:moveTo>
                  <a:pt x="1891665" y="822960"/>
                </a:moveTo>
                <a:lnTo>
                  <a:pt x="1880235" y="829627"/>
                </a:lnTo>
                <a:lnTo>
                  <a:pt x="1880235" y="816292"/>
                </a:lnTo>
                <a:close/>
                <a:moveTo>
                  <a:pt x="1891665" y="1960245"/>
                </a:moveTo>
                <a:lnTo>
                  <a:pt x="1881187" y="1966912"/>
                </a:lnTo>
                <a:lnTo>
                  <a:pt x="1881187" y="1954530"/>
                </a:lnTo>
                <a:close/>
                <a:moveTo>
                  <a:pt x="1895474" y="1834515"/>
                </a:moveTo>
                <a:lnTo>
                  <a:pt x="1878329" y="1844040"/>
                </a:lnTo>
                <a:lnTo>
                  <a:pt x="1878329" y="1824037"/>
                </a:lnTo>
                <a:close/>
                <a:moveTo>
                  <a:pt x="1895475" y="949643"/>
                </a:moveTo>
                <a:lnTo>
                  <a:pt x="1879283" y="959168"/>
                </a:lnTo>
                <a:lnTo>
                  <a:pt x="1879283" y="940118"/>
                </a:lnTo>
                <a:close/>
                <a:moveTo>
                  <a:pt x="1898333" y="1076326"/>
                </a:moveTo>
                <a:lnTo>
                  <a:pt x="1877378" y="1088708"/>
                </a:lnTo>
                <a:lnTo>
                  <a:pt x="1877378" y="1063943"/>
                </a:lnTo>
                <a:close/>
                <a:moveTo>
                  <a:pt x="1900239" y="1707833"/>
                </a:moveTo>
                <a:lnTo>
                  <a:pt x="1876426" y="1721168"/>
                </a:lnTo>
                <a:lnTo>
                  <a:pt x="1876426" y="1693545"/>
                </a:lnTo>
                <a:close/>
                <a:moveTo>
                  <a:pt x="1901191" y="1202056"/>
                </a:moveTo>
                <a:lnTo>
                  <a:pt x="1875473" y="1217295"/>
                </a:lnTo>
                <a:lnTo>
                  <a:pt x="1875473" y="1187768"/>
                </a:lnTo>
                <a:close/>
                <a:moveTo>
                  <a:pt x="1903096" y="1581151"/>
                </a:moveTo>
                <a:lnTo>
                  <a:pt x="1875473" y="1597344"/>
                </a:lnTo>
                <a:lnTo>
                  <a:pt x="1875473" y="1565911"/>
                </a:lnTo>
                <a:close/>
                <a:moveTo>
                  <a:pt x="1903096" y="1328737"/>
                </a:moveTo>
                <a:lnTo>
                  <a:pt x="1874521" y="1344930"/>
                </a:lnTo>
                <a:lnTo>
                  <a:pt x="1874521" y="1312545"/>
                </a:lnTo>
                <a:close/>
                <a:moveTo>
                  <a:pt x="1904048" y="1455419"/>
                </a:moveTo>
                <a:lnTo>
                  <a:pt x="1874521" y="1472564"/>
                </a:lnTo>
                <a:lnTo>
                  <a:pt x="1874521" y="1437322"/>
                </a:lnTo>
                <a:close/>
                <a:moveTo>
                  <a:pt x="1921193" y="2148841"/>
                </a:moveTo>
                <a:lnTo>
                  <a:pt x="1921193" y="2150746"/>
                </a:lnTo>
                <a:lnTo>
                  <a:pt x="1919288" y="2149794"/>
                </a:lnTo>
                <a:close/>
                <a:moveTo>
                  <a:pt x="1922145" y="631508"/>
                </a:moveTo>
                <a:lnTo>
                  <a:pt x="1922145" y="636271"/>
                </a:lnTo>
                <a:lnTo>
                  <a:pt x="1918335" y="633413"/>
                </a:lnTo>
                <a:close/>
                <a:moveTo>
                  <a:pt x="1923097" y="2020252"/>
                </a:moveTo>
                <a:lnTo>
                  <a:pt x="1923097" y="2026919"/>
                </a:lnTo>
                <a:lnTo>
                  <a:pt x="1917382" y="2023110"/>
                </a:lnTo>
                <a:close/>
                <a:moveTo>
                  <a:pt x="1923098" y="755333"/>
                </a:moveTo>
                <a:lnTo>
                  <a:pt x="1923098" y="764858"/>
                </a:lnTo>
                <a:lnTo>
                  <a:pt x="1915478" y="760096"/>
                </a:lnTo>
                <a:close/>
                <a:moveTo>
                  <a:pt x="1925003" y="1889760"/>
                </a:moveTo>
                <a:lnTo>
                  <a:pt x="1925003" y="1905000"/>
                </a:lnTo>
                <a:lnTo>
                  <a:pt x="1912620" y="1897380"/>
                </a:lnTo>
                <a:close/>
                <a:moveTo>
                  <a:pt x="1925004" y="879157"/>
                </a:moveTo>
                <a:lnTo>
                  <a:pt x="1925004" y="893445"/>
                </a:lnTo>
                <a:lnTo>
                  <a:pt x="1912621" y="886777"/>
                </a:lnTo>
                <a:close/>
                <a:moveTo>
                  <a:pt x="1926908" y="1002982"/>
                </a:moveTo>
                <a:lnTo>
                  <a:pt x="1926908" y="1022985"/>
                </a:lnTo>
                <a:lnTo>
                  <a:pt x="1908810" y="1012507"/>
                </a:lnTo>
                <a:close/>
                <a:moveTo>
                  <a:pt x="1926908" y="1760220"/>
                </a:moveTo>
                <a:lnTo>
                  <a:pt x="1926908" y="1782128"/>
                </a:lnTo>
                <a:lnTo>
                  <a:pt x="1908810" y="1770698"/>
                </a:lnTo>
                <a:close/>
                <a:moveTo>
                  <a:pt x="1927860" y="1126807"/>
                </a:moveTo>
                <a:lnTo>
                  <a:pt x="1927860" y="1151572"/>
                </a:lnTo>
                <a:lnTo>
                  <a:pt x="1906905" y="1139190"/>
                </a:lnTo>
                <a:close/>
                <a:moveTo>
                  <a:pt x="1928812" y="1630680"/>
                </a:moveTo>
                <a:lnTo>
                  <a:pt x="1928812" y="1658302"/>
                </a:lnTo>
                <a:lnTo>
                  <a:pt x="1904047" y="1644968"/>
                </a:lnTo>
                <a:close/>
                <a:moveTo>
                  <a:pt x="1928813" y="1250633"/>
                </a:moveTo>
                <a:lnTo>
                  <a:pt x="1928813" y="1280161"/>
                </a:lnTo>
                <a:lnTo>
                  <a:pt x="1904048" y="1265873"/>
                </a:lnTo>
                <a:close/>
                <a:moveTo>
                  <a:pt x="1929765" y="1503044"/>
                </a:moveTo>
                <a:lnTo>
                  <a:pt x="1929765" y="1533524"/>
                </a:lnTo>
                <a:lnTo>
                  <a:pt x="1903095" y="1518284"/>
                </a:lnTo>
                <a:close/>
                <a:moveTo>
                  <a:pt x="1929766" y="1376363"/>
                </a:moveTo>
                <a:lnTo>
                  <a:pt x="1929766" y="1407796"/>
                </a:lnTo>
                <a:lnTo>
                  <a:pt x="1902143" y="1391603"/>
                </a:lnTo>
                <a:close/>
                <a:moveTo>
                  <a:pt x="1994535" y="2149794"/>
                </a:moveTo>
                <a:lnTo>
                  <a:pt x="1993583" y="2150746"/>
                </a:lnTo>
                <a:lnTo>
                  <a:pt x="1993583" y="2148841"/>
                </a:lnTo>
                <a:close/>
                <a:moveTo>
                  <a:pt x="1995488" y="633413"/>
                </a:moveTo>
                <a:lnTo>
                  <a:pt x="1992630" y="635318"/>
                </a:lnTo>
                <a:lnTo>
                  <a:pt x="1992630" y="632461"/>
                </a:lnTo>
                <a:close/>
                <a:moveTo>
                  <a:pt x="1997393" y="2023111"/>
                </a:moveTo>
                <a:lnTo>
                  <a:pt x="1992630" y="2025969"/>
                </a:lnTo>
                <a:lnTo>
                  <a:pt x="1992630" y="2021206"/>
                </a:lnTo>
                <a:close/>
                <a:moveTo>
                  <a:pt x="1998345" y="760096"/>
                </a:moveTo>
                <a:lnTo>
                  <a:pt x="1991678" y="763906"/>
                </a:lnTo>
                <a:lnTo>
                  <a:pt x="1991678" y="756286"/>
                </a:lnTo>
                <a:close/>
                <a:moveTo>
                  <a:pt x="2000251" y="886778"/>
                </a:moveTo>
                <a:lnTo>
                  <a:pt x="1990726" y="892493"/>
                </a:lnTo>
                <a:lnTo>
                  <a:pt x="1990726" y="881063"/>
                </a:lnTo>
                <a:close/>
                <a:moveTo>
                  <a:pt x="2001202" y="1897380"/>
                </a:moveTo>
                <a:lnTo>
                  <a:pt x="1989772" y="1904047"/>
                </a:lnTo>
                <a:lnTo>
                  <a:pt x="1989772" y="1890712"/>
                </a:lnTo>
                <a:close/>
                <a:moveTo>
                  <a:pt x="2004061" y="1012508"/>
                </a:moveTo>
                <a:lnTo>
                  <a:pt x="1988821" y="1022033"/>
                </a:lnTo>
                <a:lnTo>
                  <a:pt x="1988821" y="1003936"/>
                </a:lnTo>
                <a:close/>
                <a:moveTo>
                  <a:pt x="2005012" y="1770697"/>
                </a:moveTo>
                <a:lnTo>
                  <a:pt x="1987867" y="1780222"/>
                </a:lnTo>
                <a:lnTo>
                  <a:pt x="1987867" y="1761172"/>
                </a:lnTo>
                <a:close/>
                <a:moveTo>
                  <a:pt x="2006918" y="1139190"/>
                </a:moveTo>
                <a:lnTo>
                  <a:pt x="1986916" y="1150620"/>
                </a:lnTo>
                <a:lnTo>
                  <a:pt x="1986916" y="1127760"/>
                </a:lnTo>
                <a:close/>
                <a:moveTo>
                  <a:pt x="2008823" y="1265872"/>
                </a:moveTo>
                <a:lnTo>
                  <a:pt x="1985963" y="1279207"/>
                </a:lnTo>
                <a:lnTo>
                  <a:pt x="1985963" y="1252537"/>
                </a:lnTo>
                <a:close/>
                <a:moveTo>
                  <a:pt x="2008823" y="1644968"/>
                </a:moveTo>
                <a:lnTo>
                  <a:pt x="1985963" y="1657350"/>
                </a:lnTo>
                <a:lnTo>
                  <a:pt x="1985963" y="1631633"/>
                </a:lnTo>
                <a:close/>
                <a:moveTo>
                  <a:pt x="2010728" y="1518286"/>
                </a:moveTo>
                <a:lnTo>
                  <a:pt x="1985010" y="1532573"/>
                </a:lnTo>
                <a:lnTo>
                  <a:pt x="1985010" y="1503998"/>
                </a:lnTo>
                <a:close/>
                <a:moveTo>
                  <a:pt x="2010728" y="1391604"/>
                </a:moveTo>
                <a:lnTo>
                  <a:pt x="1985010" y="1406844"/>
                </a:lnTo>
                <a:lnTo>
                  <a:pt x="1985010" y="1377316"/>
                </a:lnTo>
                <a:close/>
                <a:moveTo>
                  <a:pt x="2030730" y="2085974"/>
                </a:moveTo>
                <a:lnTo>
                  <a:pt x="2030730" y="2087879"/>
                </a:lnTo>
                <a:lnTo>
                  <a:pt x="2028825" y="2086927"/>
                </a:lnTo>
                <a:close/>
                <a:moveTo>
                  <a:pt x="2030731" y="695325"/>
                </a:moveTo>
                <a:lnTo>
                  <a:pt x="2030731" y="698182"/>
                </a:lnTo>
                <a:lnTo>
                  <a:pt x="2028826" y="697230"/>
                </a:lnTo>
                <a:close/>
                <a:moveTo>
                  <a:pt x="2032635" y="819150"/>
                </a:moveTo>
                <a:lnTo>
                  <a:pt x="2032635" y="827723"/>
                </a:lnTo>
                <a:lnTo>
                  <a:pt x="2025968" y="822960"/>
                </a:lnTo>
                <a:close/>
                <a:moveTo>
                  <a:pt x="2032635" y="1956435"/>
                </a:moveTo>
                <a:lnTo>
                  <a:pt x="2032635" y="1965007"/>
                </a:lnTo>
                <a:lnTo>
                  <a:pt x="2025015" y="1960245"/>
                </a:lnTo>
                <a:close/>
                <a:moveTo>
                  <a:pt x="2033588" y="943928"/>
                </a:moveTo>
                <a:lnTo>
                  <a:pt x="2033588" y="955358"/>
                </a:lnTo>
                <a:lnTo>
                  <a:pt x="2023110" y="949643"/>
                </a:lnTo>
                <a:close/>
                <a:moveTo>
                  <a:pt x="2034540" y="1826894"/>
                </a:moveTo>
                <a:lnTo>
                  <a:pt x="2034540" y="1841182"/>
                </a:lnTo>
                <a:lnTo>
                  <a:pt x="2022157" y="1834514"/>
                </a:lnTo>
                <a:close/>
                <a:moveTo>
                  <a:pt x="2035493" y="1066801"/>
                </a:moveTo>
                <a:lnTo>
                  <a:pt x="2035493" y="1084899"/>
                </a:lnTo>
                <a:lnTo>
                  <a:pt x="2020253" y="1076326"/>
                </a:lnTo>
                <a:close/>
                <a:moveTo>
                  <a:pt x="2036446" y="1191577"/>
                </a:moveTo>
                <a:lnTo>
                  <a:pt x="2036446" y="1213485"/>
                </a:lnTo>
                <a:lnTo>
                  <a:pt x="2017396" y="1202055"/>
                </a:lnTo>
                <a:close/>
                <a:moveTo>
                  <a:pt x="2036446" y="1697356"/>
                </a:moveTo>
                <a:lnTo>
                  <a:pt x="2036446" y="1718311"/>
                </a:lnTo>
                <a:lnTo>
                  <a:pt x="2017396" y="1707833"/>
                </a:lnTo>
                <a:close/>
                <a:moveTo>
                  <a:pt x="2037398" y="1568768"/>
                </a:moveTo>
                <a:lnTo>
                  <a:pt x="2037398" y="1594485"/>
                </a:lnTo>
                <a:lnTo>
                  <a:pt x="2015491" y="1581150"/>
                </a:lnTo>
                <a:close/>
                <a:moveTo>
                  <a:pt x="2037398" y="1315403"/>
                </a:moveTo>
                <a:lnTo>
                  <a:pt x="2037398" y="1341120"/>
                </a:lnTo>
                <a:lnTo>
                  <a:pt x="2015491" y="1328738"/>
                </a:lnTo>
                <a:close/>
                <a:moveTo>
                  <a:pt x="2038351" y="1441133"/>
                </a:moveTo>
                <a:lnTo>
                  <a:pt x="2038351" y="1468756"/>
                </a:lnTo>
                <a:lnTo>
                  <a:pt x="2014538" y="1455421"/>
                </a:lnTo>
                <a:close/>
                <a:moveTo>
                  <a:pt x="2104073" y="2086928"/>
                </a:moveTo>
                <a:lnTo>
                  <a:pt x="2103121" y="2086928"/>
                </a:lnTo>
                <a:lnTo>
                  <a:pt x="2103121" y="2085975"/>
                </a:lnTo>
                <a:close/>
                <a:moveTo>
                  <a:pt x="2104073" y="697230"/>
                </a:moveTo>
                <a:lnTo>
                  <a:pt x="2102168" y="698183"/>
                </a:lnTo>
                <a:lnTo>
                  <a:pt x="2102168" y="696278"/>
                </a:lnTo>
                <a:close/>
                <a:moveTo>
                  <a:pt x="2106930" y="1960245"/>
                </a:moveTo>
                <a:lnTo>
                  <a:pt x="2101215" y="1964055"/>
                </a:lnTo>
                <a:lnTo>
                  <a:pt x="2101215" y="1957387"/>
                </a:lnTo>
                <a:close/>
                <a:moveTo>
                  <a:pt x="2106931" y="822960"/>
                </a:moveTo>
                <a:lnTo>
                  <a:pt x="2101216" y="826769"/>
                </a:lnTo>
                <a:lnTo>
                  <a:pt x="2101216" y="820102"/>
                </a:lnTo>
                <a:close/>
                <a:moveTo>
                  <a:pt x="2108835" y="949642"/>
                </a:moveTo>
                <a:lnTo>
                  <a:pt x="2100263" y="955356"/>
                </a:lnTo>
                <a:lnTo>
                  <a:pt x="2100263" y="944879"/>
                </a:lnTo>
                <a:close/>
                <a:moveTo>
                  <a:pt x="2110740" y="1834515"/>
                </a:moveTo>
                <a:lnTo>
                  <a:pt x="2099310" y="1840231"/>
                </a:lnTo>
                <a:lnTo>
                  <a:pt x="2099310" y="1827848"/>
                </a:lnTo>
                <a:close/>
                <a:moveTo>
                  <a:pt x="2111693" y="1076324"/>
                </a:moveTo>
                <a:lnTo>
                  <a:pt x="2098358" y="1083944"/>
                </a:lnTo>
                <a:lnTo>
                  <a:pt x="2098358" y="1068704"/>
                </a:lnTo>
                <a:close/>
                <a:moveTo>
                  <a:pt x="2114549" y="1707832"/>
                </a:moveTo>
                <a:lnTo>
                  <a:pt x="2097404" y="1717357"/>
                </a:lnTo>
                <a:lnTo>
                  <a:pt x="2097404" y="1697355"/>
                </a:lnTo>
                <a:close/>
                <a:moveTo>
                  <a:pt x="2114550" y="1202055"/>
                </a:moveTo>
                <a:lnTo>
                  <a:pt x="2097405" y="1212532"/>
                </a:lnTo>
                <a:lnTo>
                  <a:pt x="2097405" y="1192530"/>
                </a:lnTo>
                <a:close/>
                <a:moveTo>
                  <a:pt x="2117408" y="1581150"/>
                </a:moveTo>
                <a:lnTo>
                  <a:pt x="2096453" y="1593533"/>
                </a:lnTo>
                <a:lnTo>
                  <a:pt x="2096453" y="1569720"/>
                </a:lnTo>
                <a:close/>
                <a:moveTo>
                  <a:pt x="2117408" y="1328738"/>
                </a:moveTo>
                <a:lnTo>
                  <a:pt x="2096453" y="1341121"/>
                </a:lnTo>
                <a:lnTo>
                  <a:pt x="2096453" y="1316356"/>
                </a:lnTo>
                <a:close/>
                <a:moveTo>
                  <a:pt x="2118361" y="1455421"/>
                </a:moveTo>
                <a:lnTo>
                  <a:pt x="2095501" y="1467803"/>
                </a:lnTo>
                <a:lnTo>
                  <a:pt x="2095501" y="1442086"/>
                </a:lnTo>
                <a:close/>
                <a:moveTo>
                  <a:pt x="2140267" y="2022157"/>
                </a:moveTo>
                <a:lnTo>
                  <a:pt x="2140267" y="2025015"/>
                </a:lnTo>
                <a:lnTo>
                  <a:pt x="2138362" y="2023110"/>
                </a:lnTo>
                <a:close/>
                <a:moveTo>
                  <a:pt x="2140268" y="759142"/>
                </a:moveTo>
                <a:lnTo>
                  <a:pt x="2140268" y="762000"/>
                </a:lnTo>
                <a:lnTo>
                  <a:pt x="2138363" y="760094"/>
                </a:lnTo>
                <a:close/>
                <a:moveTo>
                  <a:pt x="2141220" y="882968"/>
                </a:moveTo>
                <a:lnTo>
                  <a:pt x="2141220" y="889636"/>
                </a:lnTo>
                <a:lnTo>
                  <a:pt x="2135505" y="886778"/>
                </a:lnTo>
                <a:close/>
                <a:moveTo>
                  <a:pt x="2142172" y="1892617"/>
                </a:moveTo>
                <a:lnTo>
                  <a:pt x="2142172" y="1901189"/>
                </a:lnTo>
                <a:lnTo>
                  <a:pt x="2134552" y="1897380"/>
                </a:lnTo>
                <a:close/>
                <a:moveTo>
                  <a:pt x="2143126" y="1006792"/>
                </a:moveTo>
                <a:lnTo>
                  <a:pt x="2143126" y="1019175"/>
                </a:lnTo>
                <a:lnTo>
                  <a:pt x="2132648" y="1012507"/>
                </a:lnTo>
                <a:close/>
                <a:moveTo>
                  <a:pt x="2144078" y="1131569"/>
                </a:moveTo>
                <a:lnTo>
                  <a:pt x="2144078" y="1146809"/>
                </a:lnTo>
                <a:lnTo>
                  <a:pt x="2130743" y="1139189"/>
                </a:lnTo>
                <a:close/>
                <a:moveTo>
                  <a:pt x="2144078" y="1764030"/>
                </a:moveTo>
                <a:lnTo>
                  <a:pt x="2144078" y="1778318"/>
                </a:lnTo>
                <a:lnTo>
                  <a:pt x="2131695" y="1770697"/>
                </a:lnTo>
                <a:close/>
                <a:moveTo>
                  <a:pt x="2145029" y="1634490"/>
                </a:moveTo>
                <a:lnTo>
                  <a:pt x="2145029" y="1654493"/>
                </a:lnTo>
                <a:lnTo>
                  <a:pt x="2127884" y="1644968"/>
                </a:lnTo>
                <a:close/>
                <a:moveTo>
                  <a:pt x="2145030" y="1255394"/>
                </a:moveTo>
                <a:lnTo>
                  <a:pt x="2145030" y="1275397"/>
                </a:lnTo>
                <a:lnTo>
                  <a:pt x="2127885" y="1265872"/>
                </a:lnTo>
                <a:close/>
                <a:moveTo>
                  <a:pt x="2145982" y="1506855"/>
                </a:moveTo>
                <a:lnTo>
                  <a:pt x="2145982" y="1529715"/>
                </a:lnTo>
                <a:lnTo>
                  <a:pt x="2126932" y="1518285"/>
                </a:lnTo>
                <a:close/>
                <a:moveTo>
                  <a:pt x="2145983" y="1381124"/>
                </a:moveTo>
                <a:lnTo>
                  <a:pt x="2145983" y="1403032"/>
                </a:lnTo>
                <a:lnTo>
                  <a:pt x="2126933" y="1391602"/>
                </a:lnTo>
                <a:close/>
                <a:moveTo>
                  <a:pt x="2213610" y="760094"/>
                </a:moveTo>
                <a:lnTo>
                  <a:pt x="2211705" y="761047"/>
                </a:lnTo>
                <a:lnTo>
                  <a:pt x="2211705" y="759142"/>
                </a:lnTo>
                <a:close/>
                <a:moveTo>
                  <a:pt x="2213610" y="2023111"/>
                </a:moveTo>
                <a:lnTo>
                  <a:pt x="2212658" y="2024063"/>
                </a:lnTo>
                <a:lnTo>
                  <a:pt x="2212658" y="2023111"/>
                </a:lnTo>
                <a:close/>
                <a:moveTo>
                  <a:pt x="2215516" y="886778"/>
                </a:moveTo>
                <a:lnTo>
                  <a:pt x="2210753" y="888683"/>
                </a:lnTo>
                <a:lnTo>
                  <a:pt x="2210753" y="883920"/>
                </a:lnTo>
                <a:close/>
                <a:moveTo>
                  <a:pt x="2216467" y="1897379"/>
                </a:moveTo>
                <a:lnTo>
                  <a:pt x="2210752" y="1900236"/>
                </a:lnTo>
                <a:lnTo>
                  <a:pt x="2210752" y="1893569"/>
                </a:lnTo>
                <a:close/>
                <a:moveTo>
                  <a:pt x="2218373" y="1012507"/>
                </a:moveTo>
                <a:lnTo>
                  <a:pt x="2209801" y="1018222"/>
                </a:lnTo>
                <a:lnTo>
                  <a:pt x="2209801" y="1007744"/>
                </a:lnTo>
                <a:close/>
                <a:moveTo>
                  <a:pt x="2220278" y="1770698"/>
                </a:moveTo>
                <a:lnTo>
                  <a:pt x="2208848" y="1777366"/>
                </a:lnTo>
                <a:lnTo>
                  <a:pt x="2208848" y="1764983"/>
                </a:lnTo>
                <a:close/>
                <a:moveTo>
                  <a:pt x="2220278" y="1139190"/>
                </a:moveTo>
                <a:lnTo>
                  <a:pt x="2208848" y="1145858"/>
                </a:lnTo>
                <a:lnTo>
                  <a:pt x="2208848" y="1132523"/>
                </a:lnTo>
                <a:close/>
                <a:moveTo>
                  <a:pt x="2223136" y="1644968"/>
                </a:moveTo>
                <a:lnTo>
                  <a:pt x="2207896" y="1653540"/>
                </a:lnTo>
                <a:lnTo>
                  <a:pt x="2207896" y="1635443"/>
                </a:lnTo>
                <a:close/>
                <a:moveTo>
                  <a:pt x="2223136" y="1265873"/>
                </a:moveTo>
                <a:lnTo>
                  <a:pt x="2207896" y="1274445"/>
                </a:lnTo>
                <a:lnTo>
                  <a:pt x="2207896" y="1256348"/>
                </a:lnTo>
                <a:close/>
                <a:moveTo>
                  <a:pt x="2225040" y="1518285"/>
                </a:moveTo>
                <a:lnTo>
                  <a:pt x="2206942" y="1528762"/>
                </a:lnTo>
                <a:lnTo>
                  <a:pt x="2206942" y="1507807"/>
                </a:lnTo>
                <a:close/>
                <a:moveTo>
                  <a:pt x="2225041" y="1391603"/>
                </a:moveTo>
                <a:lnTo>
                  <a:pt x="2206943" y="1402080"/>
                </a:lnTo>
                <a:lnTo>
                  <a:pt x="2206943" y="1381125"/>
                </a:lnTo>
                <a:close/>
                <a:moveTo>
                  <a:pt x="2249806" y="822007"/>
                </a:moveTo>
                <a:lnTo>
                  <a:pt x="2249806" y="824865"/>
                </a:lnTo>
                <a:lnTo>
                  <a:pt x="2247901" y="822960"/>
                </a:lnTo>
                <a:close/>
                <a:moveTo>
                  <a:pt x="2249806" y="1958341"/>
                </a:moveTo>
                <a:lnTo>
                  <a:pt x="2249806" y="1962151"/>
                </a:lnTo>
                <a:lnTo>
                  <a:pt x="2246948" y="1960246"/>
                </a:lnTo>
                <a:close/>
                <a:moveTo>
                  <a:pt x="2250759" y="946786"/>
                </a:moveTo>
                <a:lnTo>
                  <a:pt x="2250759" y="952501"/>
                </a:lnTo>
                <a:lnTo>
                  <a:pt x="2245996" y="949643"/>
                </a:lnTo>
                <a:close/>
                <a:moveTo>
                  <a:pt x="2251710" y="1070610"/>
                </a:moveTo>
                <a:lnTo>
                  <a:pt x="2251710" y="1081087"/>
                </a:lnTo>
                <a:lnTo>
                  <a:pt x="2243138" y="1076325"/>
                </a:lnTo>
                <a:close/>
                <a:moveTo>
                  <a:pt x="2251710" y="1829752"/>
                </a:moveTo>
                <a:lnTo>
                  <a:pt x="2251710" y="1838324"/>
                </a:lnTo>
                <a:lnTo>
                  <a:pt x="2244090" y="1834515"/>
                </a:lnTo>
                <a:close/>
                <a:moveTo>
                  <a:pt x="2253614" y="1700212"/>
                </a:moveTo>
                <a:lnTo>
                  <a:pt x="2253614" y="1715452"/>
                </a:lnTo>
                <a:lnTo>
                  <a:pt x="2240279" y="1707832"/>
                </a:lnTo>
                <a:close/>
                <a:moveTo>
                  <a:pt x="2253615" y="1195388"/>
                </a:moveTo>
                <a:lnTo>
                  <a:pt x="2253615" y="1209676"/>
                </a:lnTo>
                <a:lnTo>
                  <a:pt x="2240280" y="1202056"/>
                </a:lnTo>
                <a:close/>
                <a:moveTo>
                  <a:pt x="2254567" y="1572577"/>
                </a:moveTo>
                <a:lnTo>
                  <a:pt x="2254567" y="1590674"/>
                </a:lnTo>
                <a:lnTo>
                  <a:pt x="2238375" y="1581149"/>
                </a:lnTo>
                <a:close/>
                <a:moveTo>
                  <a:pt x="2254568" y="1444942"/>
                </a:moveTo>
                <a:lnTo>
                  <a:pt x="2254568" y="1464944"/>
                </a:lnTo>
                <a:lnTo>
                  <a:pt x="2237423" y="1455419"/>
                </a:lnTo>
                <a:close/>
                <a:moveTo>
                  <a:pt x="2254568" y="1319213"/>
                </a:moveTo>
                <a:lnTo>
                  <a:pt x="2254568" y="1338263"/>
                </a:lnTo>
                <a:lnTo>
                  <a:pt x="2238376" y="1328738"/>
                </a:lnTo>
                <a:close/>
                <a:moveTo>
                  <a:pt x="2323148" y="1960245"/>
                </a:moveTo>
                <a:lnTo>
                  <a:pt x="2321243" y="1961198"/>
                </a:lnTo>
                <a:lnTo>
                  <a:pt x="2321243" y="1959293"/>
                </a:lnTo>
                <a:close/>
                <a:moveTo>
                  <a:pt x="2324101" y="949643"/>
                </a:moveTo>
                <a:lnTo>
                  <a:pt x="2321243" y="951548"/>
                </a:lnTo>
                <a:lnTo>
                  <a:pt x="2321243" y="947738"/>
                </a:lnTo>
                <a:close/>
                <a:moveTo>
                  <a:pt x="2325053" y="1834516"/>
                </a:moveTo>
                <a:lnTo>
                  <a:pt x="2320290" y="1837373"/>
                </a:lnTo>
                <a:lnTo>
                  <a:pt x="2320290" y="1830706"/>
                </a:lnTo>
                <a:close/>
                <a:moveTo>
                  <a:pt x="2326958" y="1076326"/>
                </a:moveTo>
                <a:lnTo>
                  <a:pt x="2319338" y="1080136"/>
                </a:lnTo>
                <a:lnTo>
                  <a:pt x="2319338" y="1072516"/>
                </a:lnTo>
                <a:close/>
                <a:moveTo>
                  <a:pt x="2328863" y="1707833"/>
                </a:moveTo>
                <a:lnTo>
                  <a:pt x="2318385" y="1713548"/>
                </a:lnTo>
                <a:lnTo>
                  <a:pt x="2318385" y="1702118"/>
                </a:lnTo>
                <a:close/>
                <a:moveTo>
                  <a:pt x="2328863" y="1202056"/>
                </a:moveTo>
                <a:lnTo>
                  <a:pt x="2318385" y="1207771"/>
                </a:lnTo>
                <a:lnTo>
                  <a:pt x="2318385" y="1196341"/>
                </a:lnTo>
                <a:close/>
                <a:moveTo>
                  <a:pt x="2330767" y="1581151"/>
                </a:moveTo>
                <a:lnTo>
                  <a:pt x="2317432" y="1588771"/>
                </a:lnTo>
                <a:lnTo>
                  <a:pt x="2317432" y="1573531"/>
                </a:lnTo>
                <a:close/>
                <a:moveTo>
                  <a:pt x="2330768" y="1328738"/>
                </a:moveTo>
                <a:lnTo>
                  <a:pt x="2317433" y="1336358"/>
                </a:lnTo>
                <a:lnTo>
                  <a:pt x="2317433" y="1321118"/>
                </a:lnTo>
                <a:close/>
                <a:moveTo>
                  <a:pt x="2331721" y="1455420"/>
                </a:moveTo>
                <a:lnTo>
                  <a:pt x="2317433" y="1463993"/>
                </a:lnTo>
                <a:lnTo>
                  <a:pt x="2317433" y="1446848"/>
                </a:lnTo>
                <a:close/>
                <a:moveTo>
                  <a:pt x="2359342" y="1895475"/>
                </a:moveTo>
                <a:lnTo>
                  <a:pt x="2359342" y="1899285"/>
                </a:lnTo>
                <a:lnTo>
                  <a:pt x="2356484" y="1897380"/>
                </a:lnTo>
                <a:close/>
                <a:moveTo>
                  <a:pt x="2359343" y="885826"/>
                </a:moveTo>
                <a:lnTo>
                  <a:pt x="2359343" y="887731"/>
                </a:lnTo>
                <a:lnTo>
                  <a:pt x="2357438" y="886778"/>
                </a:lnTo>
                <a:close/>
                <a:moveTo>
                  <a:pt x="2360294" y="1766888"/>
                </a:moveTo>
                <a:lnTo>
                  <a:pt x="2360294" y="1774508"/>
                </a:lnTo>
                <a:lnTo>
                  <a:pt x="2353627" y="1770698"/>
                </a:lnTo>
                <a:close/>
                <a:moveTo>
                  <a:pt x="2360296" y="1009651"/>
                </a:moveTo>
                <a:lnTo>
                  <a:pt x="2360296" y="1015366"/>
                </a:lnTo>
                <a:lnTo>
                  <a:pt x="2355533" y="1012508"/>
                </a:lnTo>
                <a:close/>
                <a:moveTo>
                  <a:pt x="2361248" y="1134428"/>
                </a:moveTo>
                <a:lnTo>
                  <a:pt x="2361248" y="1143953"/>
                </a:lnTo>
                <a:lnTo>
                  <a:pt x="2353628" y="1139191"/>
                </a:lnTo>
                <a:close/>
                <a:moveTo>
                  <a:pt x="2362201" y="1259206"/>
                </a:moveTo>
                <a:lnTo>
                  <a:pt x="2362201" y="1271588"/>
                </a:lnTo>
                <a:lnTo>
                  <a:pt x="2350771" y="1265873"/>
                </a:lnTo>
                <a:close/>
                <a:moveTo>
                  <a:pt x="2362201" y="1638300"/>
                </a:moveTo>
                <a:lnTo>
                  <a:pt x="2362201" y="1651635"/>
                </a:lnTo>
                <a:lnTo>
                  <a:pt x="2350771" y="1644968"/>
                </a:lnTo>
                <a:close/>
                <a:moveTo>
                  <a:pt x="2363152" y="1510666"/>
                </a:moveTo>
                <a:lnTo>
                  <a:pt x="2363152" y="1525906"/>
                </a:lnTo>
                <a:lnTo>
                  <a:pt x="2349817" y="1518286"/>
                </a:lnTo>
                <a:close/>
                <a:moveTo>
                  <a:pt x="2363153" y="1383983"/>
                </a:moveTo>
                <a:lnTo>
                  <a:pt x="2363153" y="1399223"/>
                </a:lnTo>
                <a:lnTo>
                  <a:pt x="2349818" y="1391603"/>
                </a:lnTo>
                <a:close/>
                <a:moveTo>
                  <a:pt x="2432685" y="1897381"/>
                </a:moveTo>
                <a:lnTo>
                  <a:pt x="2430780" y="1898333"/>
                </a:lnTo>
                <a:lnTo>
                  <a:pt x="2430780" y="1896428"/>
                </a:lnTo>
                <a:close/>
                <a:moveTo>
                  <a:pt x="2433638" y="1012507"/>
                </a:moveTo>
                <a:lnTo>
                  <a:pt x="2430780" y="1014413"/>
                </a:lnTo>
                <a:lnTo>
                  <a:pt x="2430780" y="1011555"/>
                </a:lnTo>
                <a:close/>
                <a:moveTo>
                  <a:pt x="2434590" y="1770699"/>
                </a:moveTo>
                <a:lnTo>
                  <a:pt x="2429827" y="1773556"/>
                </a:lnTo>
                <a:lnTo>
                  <a:pt x="2429827" y="1767841"/>
                </a:lnTo>
                <a:close/>
                <a:moveTo>
                  <a:pt x="2434591" y="1139191"/>
                </a:moveTo>
                <a:lnTo>
                  <a:pt x="2429828" y="1142048"/>
                </a:lnTo>
                <a:lnTo>
                  <a:pt x="2429828" y="1136333"/>
                </a:lnTo>
                <a:close/>
                <a:moveTo>
                  <a:pt x="2437447" y="1644968"/>
                </a:moveTo>
                <a:lnTo>
                  <a:pt x="2428875" y="1649731"/>
                </a:lnTo>
                <a:lnTo>
                  <a:pt x="2428875" y="1639253"/>
                </a:lnTo>
                <a:close/>
                <a:moveTo>
                  <a:pt x="2437448" y="1265873"/>
                </a:moveTo>
                <a:lnTo>
                  <a:pt x="2428876" y="1270636"/>
                </a:lnTo>
                <a:lnTo>
                  <a:pt x="2428876" y="1260158"/>
                </a:lnTo>
                <a:close/>
                <a:moveTo>
                  <a:pt x="2438401" y="1391603"/>
                </a:moveTo>
                <a:lnTo>
                  <a:pt x="2427923" y="1398271"/>
                </a:lnTo>
                <a:lnTo>
                  <a:pt x="2427923" y="1385888"/>
                </a:lnTo>
                <a:close/>
                <a:moveTo>
                  <a:pt x="2438401" y="1518285"/>
                </a:moveTo>
                <a:lnTo>
                  <a:pt x="2427923" y="1524000"/>
                </a:lnTo>
                <a:lnTo>
                  <a:pt x="2427923" y="1512570"/>
                </a:lnTo>
                <a:close/>
                <a:moveTo>
                  <a:pt x="2467929" y="949643"/>
                </a:moveTo>
                <a:lnTo>
                  <a:pt x="2467929" y="950595"/>
                </a:lnTo>
                <a:lnTo>
                  <a:pt x="2466976" y="949643"/>
                </a:lnTo>
                <a:close/>
                <a:moveTo>
                  <a:pt x="2468881" y="1074420"/>
                </a:moveTo>
                <a:lnTo>
                  <a:pt x="2468881" y="1078230"/>
                </a:lnTo>
                <a:lnTo>
                  <a:pt x="2466023" y="1076325"/>
                </a:lnTo>
                <a:close/>
                <a:moveTo>
                  <a:pt x="2468881" y="1832611"/>
                </a:moveTo>
                <a:lnTo>
                  <a:pt x="2468881" y="1835469"/>
                </a:lnTo>
                <a:lnTo>
                  <a:pt x="2466023" y="1834516"/>
                </a:lnTo>
                <a:close/>
                <a:moveTo>
                  <a:pt x="2469833" y="1199198"/>
                </a:moveTo>
                <a:lnTo>
                  <a:pt x="2469833" y="1205865"/>
                </a:lnTo>
                <a:lnTo>
                  <a:pt x="2464118" y="1202056"/>
                </a:lnTo>
                <a:close/>
                <a:moveTo>
                  <a:pt x="2469833" y="1704023"/>
                </a:moveTo>
                <a:lnTo>
                  <a:pt x="2469833" y="1711643"/>
                </a:lnTo>
                <a:lnTo>
                  <a:pt x="2464118" y="1707833"/>
                </a:lnTo>
                <a:close/>
                <a:moveTo>
                  <a:pt x="2470784" y="1576388"/>
                </a:moveTo>
                <a:lnTo>
                  <a:pt x="2470784" y="1586866"/>
                </a:lnTo>
                <a:lnTo>
                  <a:pt x="2462212" y="1581151"/>
                </a:lnTo>
                <a:close/>
                <a:moveTo>
                  <a:pt x="2470785" y="1323975"/>
                </a:moveTo>
                <a:lnTo>
                  <a:pt x="2470785" y="1333500"/>
                </a:lnTo>
                <a:lnTo>
                  <a:pt x="2462213" y="1328738"/>
                </a:lnTo>
                <a:close/>
                <a:moveTo>
                  <a:pt x="2470785" y="1449706"/>
                </a:moveTo>
                <a:lnTo>
                  <a:pt x="2470785" y="1460183"/>
                </a:lnTo>
                <a:lnTo>
                  <a:pt x="2461260" y="1455421"/>
                </a:lnTo>
                <a:close/>
                <a:moveTo>
                  <a:pt x="2541270" y="1834516"/>
                </a:moveTo>
                <a:lnTo>
                  <a:pt x="2540318" y="1834516"/>
                </a:lnTo>
                <a:lnTo>
                  <a:pt x="2540318" y="1833563"/>
                </a:lnTo>
                <a:close/>
                <a:moveTo>
                  <a:pt x="2542223" y="1076325"/>
                </a:moveTo>
                <a:lnTo>
                  <a:pt x="2540318" y="1077278"/>
                </a:lnTo>
                <a:lnTo>
                  <a:pt x="2540318" y="1075373"/>
                </a:lnTo>
                <a:close/>
                <a:moveTo>
                  <a:pt x="2543176" y="1202055"/>
                </a:moveTo>
                <a:lnTo>
                  <a:pt x="2539366" y="1204913"/>
                </a:lnTo>
                <a:lnTo>
                  <a:pt x="2539366" y="1200150"/>
                </a:lnTo>
                <a:close/>
                <a:moveTo>
                  <a:pt x="2544129" y="1707833"/>
                </a:moveTo>
                <a:lnTo>
                  <a:pt x="2539366" y="1709738"/>
                </a:lnTo>
                <a:lnTo>
                  <a:pt x="2539366" y="1704975"/>
                </a:lnTo>
                <a:close/>
                <a:moveTo>
                  <a:pt x="2545080" y="1581151"/>
                </a:moveTo>
                <a:lnTo>
                  <a:pt x="2538412" y="1584961"/>
                </a:lnTo>
                <a:lnTo>
                  <a:pt x="2538412" y="1577341"/>
                </a:lnTo>
                <a:close/>
                <a:moveTo>
                  <a:pt x="2545081" y="1328738"/>
                </a:moveTo>
                <a:lnTo>
                  <a:pt x="2538413" y="1332548"/>
                </a:lnTo>
                <a:lnTo>
                  <a:pt x="2538413" y="1324928"/>
                </a:lnTo>
                <a:close/>
                <a:moveTo>
                  <a:pt x="2546033" y="1455421"/>
                </a:moveTo>
                <a:lnTo>
                  <a:pt x="2538413" y="1459231"/>
                </a:lnTo>
                <a:lnTo>
                  <a:pt x="2538413" y="1450658"/>
                </a:lnTo>
                <a:close/>
                <a:moveTo>
                  <a:pt x="2577466" y="1769745"/>
                </a:moveTo>
                <a:lnTo>
                  <a:pt x="2577466" y="1771650"/>
                </a:lnTo>
                <a:lnTo>
                  <a:pt x="2576513" y="1770698"/>
                </a:lnTo>
                <a:close/>
                <a:moveTo>
                  <a:pt x="2578418" y="1138238"/>
                </a:moveTo>
                <a:lnTo>
                  <a:pt x="2578418" y="1140143"/>
                </a:lnTo>
                <a:lnTo>
                  <a:pt x="2575560" y="1139190"/>
                </a:lnTo>
                <a:close/>
                <a:moveTo>
                  <a:pt x="2578418" y="1642111"/>
                </a:moveTo>
                <a:lnTo>
                  <a:pt x="2578418" y="1646874"/>
                </a:lnTo>
                <a:lnTo>
                  <a:pt x="2574608" y="1644969"/>
                </a:lnTo>
                <a:close/>
                <a:moveTo>
                  <a:pt x="2578418" y="1263016"/>
                </a:moveTo>
                <a:lnTo>
                  <a:pt x="2578418" y="1267779"/>
                </a:lnTo>
                <a:lnTo>
                  <a:pt x="2574608" y="1265874"/>
                </a:lnTo>
                <a:close/>
                <a:moveTo>
                  <a:pt x="2579369" y="1514475"/>
                </a:moveTo>
                <a:lnTo>
                  <a:pt x="2579369" y="1522095"/>
                </a:lnTo>
                <a:lnTo>
                  <a:pt x="2572702" y="1518285"/>
                </a:lnTo>
                <a:close/>
                <a:moveTo>
                  <a:pt x="2579370" y="1387793"/>
                </a:moveTo>
                <a:lnTo>
                  <a:pt x="2579370" y="1395413"/>
                </a:lnTo>
                <a:lnTo>
                  <a:pt x="2572703" y="1391603"/>
                </a:lnTo>
                <a:close/>
                <a:moveTo>
                  <a:pt x="2651760" y="1644968"/>
                </a:moveTo>
                <a:lnTo>
                  <a:pt x="2649855" y="1645921"/>
                </a:lnTo>
                <a:lnTo>
                  <a:pt x="2649855" y="1643063"/>
                </a:lnTo>
                <a:close/>
                <a:moveTo>
                  <a:pt x="2651761" y="1265873"/>
                </a:moveTo>
                <a:lnTo>
                  <a:pt x="2649856" y="1266825"/>
                </a:lnTo>
                <a:lnTo>
                  <a:pt x="2649856" y="1263968"/>
                </a:lnTo>
                <a:close/>
                <a:moveTo>
                  <a:pt x="2652713" y="1391603"/>
                </a:moveTo>
                <a:lnTo>
                  <a:pt x="2648903" y="1394461"/>
                </a:lnTo>
                <a:lnTo>
                  <a:pt x="2648903" y="1389698"/>
                </a:lnTo>
                <a:close/>
                <a:moveTo>
                  <a:pt x="2652713" y="1518286"/>
                </a:moveTo>
                <a:lnTo>
                  <a:pt x="2648903" y="1520191"/>
                </a:lnTo>
                <a:lnTo>
                  <a:pt x="2648903" y="1516381"/>
                </a:lnTo>
                <a:close/>
                <a:moveTo>
                  <a:pt x="2687003" y="1327786"/>
                </a:moveTo>
                <a:lnTo>
                  <a:pt x="2687003" y="1329691"/>
                </a:lnTo>
                <a:lnTo>
                  <a:pt x="2685098" y="1328738"/>
                </a:lnTo>
                <a:close/>
                <a:moveTo>
                  <a:pt x="2687004" y="1706881"/>
                </a:moveTo>
                <a:lnTo>
                  <a:pt x="2687004" y="1707833"/>
                </a:lnTo>
                <a:lnTo>
                  <a:pt x="2686051" y="1707833"/>
                </a:lnTo>
                <a:close/>
                <a:moveTo>
                  <a:pt x="2687004" y="1202056"/>
                </a:moveTo>
                <a:lnTo>
                  <a:pt x="2687004" y="1203008"/>
                </a:lnTo>
                <a:lnTo>
                  <a:pt x="2686051" y="1202056"/>
                </a:lnTo>
                <a:close/>
                <a:moveTo>
                  <a:pt x="2687956" y="1580198"/>
                </a:moveTo>
                <a:lnTo>
                  <a:pt x="2687956" y="1583056"/>
                </a:lnTo>
                <a:lnTo>
                  <a:pt x="2685098" y="1581150"/>
                </a:lnTo>
                <a:close/>
                <a:moveTo>
                  <a:pt x="2687956" y="1453516"/>
                </a:moveTo>
                <a:lnTo>
                  <a:pt x="2687956" y="1456374"/>
                </a:lnTo>
                <a:lnTo>
                  <a:pt x="2685098" y="1455421"/>
                </a:lnTo>
                <a:close/>
                <a:moveTo>
                  <a:pt x="2760345" y="1581150"/>
                </a:moveTo>
                <a:lnTo>
                  <a:pt x="2759393" y="1582103"/>
                </a:lnTo>
                <a:lnTo>
                  <a:pt x="2759393" y="1581150"/>
                </a:lnTo>
                <a:close/>
                <a:moveTo>
                  <a:pt x="2760345" y="1455420"/>
                </a:moveTo>
                <a:lnTo>
                  <a:pt x="2759393" y="1455420"/>
                </a:lnTo>
                <a:lnTo>
                  <a:pt x="2759393" y="1454468"/>
                </a:lnTo>
                <a:close/>
                <a:moveTo>
                  <a:pt x="2796541" y="1391603"/>
                </a:moveTo>
                <a:lnTo>
                  <a:pt x="2796541" y="1392556"/>
                </a:lnTo>
                <a:lnTo>
                  <a:pt x="2795588" y="1391603"/>
                </a:lnTo>
                <a:close/>
              </a:path>
            </a:pathLst>
          </a:custGeom>
          <a:gradFill flip="none" rotWithShape="1">
            <a:gsLst>
              <a:gs pos="0">
                <a:schemeClr val="bg2">
                  <a:alpha val="0"/>
                </a:schemeClr>
              </a:gs>
              <a:gs pos="100000">
                <a:schemeClr val="bg2">
                  <a:alpha val="19000"/>
                </a:schemeClr>
              </a:gs>
            </a:gsLst>
            <a:lin ang="10800000" scaled="1"/>
            <a:tileRect/>
          </a:gradFill>
          <a:ln w="9525" cap="flat">
            <a:noFill/>
            <a:prstDash val="solid"/>
            <a:miter/>
          </a:ln>
        </p:spPr>
        <p:txBody>
          <a:bodyPr rtlCol="0" anchor="ctr"/>
          <a:lstStyle/>
          <a:p>
            <a:endParaRPr lang="en-US" sz="1350" dirty="0"/>
          </a:p>
        </p:txBody>
      </p:sp>
      <p:sp>
        <p:nvSpPr>
          <p:cNvPr id="5" name="Freeform: Shape 4" descr="Amara">
            <a:extLst>
              <a:ext uri="{FF2B5EF4-FFF2-40B4-BE49-F238E27FC236}">
                <a16:creationId xmlns:a16="http://schemas.microsoft.com/office/drawing/2014/main" id="{D42B79D3-4192-4CDF-A3E1-82E45609C925}"/>
              </a:ext>
            </a:extLst>
          </p:cNvPr>
          <p:cNvSpPr/>
          <p:nvPr/>
        </p:nvSpPr>
        <p:spPr>
          <a:xfrm rot="5400000">
            <a:off x="-211662" y="1585678"/>
            <a:ext cx="3367444" cy="2972892"/>
          </a:xfrm>
          <a:custGeom>
            <a:avLst/>
            <a:gdLst>
              <a:gd name="connsiteX0" fmla="*/ 26671 w 2796541"/>
              <a:gd name="connsiteY0" fmla="*/ 1905 h 2468880"/>
              <a:gd name="connsiteX1" fmla="*/ 22860 w 2796541"/>
              <a:gd name="connsiteY1" fmla="*/ 4763 h 2468880"/>
              <a:gd name="connsiteX2" fmla="*/ 22860 w 2796541"/>
              <a:gd name="connsiteY2" fmla="*/ 0 h 2468880"/>
              <a:gd name="connsiteX3" fmla="*/ 30481 w 2796541"/>
              <a:gd name="connsiteY3" fmla="*/ 2402206 h 2468880"/>
              <a:gd name="connsiteX4" fmla="*/ 20956 w 2796541"/>
              <a:gd name="connsiteY4" fmla="*/ 2407921 h 2468880"/>
              <a:gd name="connsiteX5" fmla="*/ 20956 w 2796541"/>
              <a:gd name="connsiteY5" fmla="*/ 2397443 h 2468880"/>
              <a:gd name="connsiteX6" fmla="*/ 32385 w 2796541"/>
              <a:gd name="connsiteY6" fmla="*/ 128588 h 2468880"/>
              <a:gd name="connsiteX7" fmla="*/ 20955 w 2796541"/>
              <a:gd name="connsiteY7" fmla="*/ 135256 h 2468880"/>
              <a:gd name="connsiteX8" fmla="*/ 20955 w 2796541"/>
              <a:gd name="connsiteY8" fmla="*/ 121921 h 2468880"/>
              <a:gd name="connsiteX9" fmla="*/ 37148 w 2796541"/>
              <a:gd name="connsiteY9" fmla="*/ 2276475 h 2468880"/>
              <a:gd name="connsiteX10" fmla="*/ 18098 w 2796541"/>
              <a:gd name="connsiteY10" fmla="*/ 2287905 h 2468880"/>
              <a:gd name="connsiteX11" fmla="*/ 18098 w 2796541"/>
              <a:gd name="connsiteY11" fmla="*/ 2265045 h 2468880"/>
              <a:gd name="connsiteX12" fmla="*/ 40004 w 2796541"/>
              <a:gd name="connsiteY12" fmla="*/ 255270 h 2468880"/>
              <a:gd name="connsiteX13" fmla="*/ 17144 w 2796541"/>
              <a:gd name="connsiteY13" fmla="*/ 268605 h 2468880"/>
              <a:gd name="connsiteX14" fmla="*/ 17144 w 2796541"/>
              <a:gd name="connsiteY14" fmla="*/ 241935 h 2468880"/>
              <a:gd name="connsiteX15" fmla="*/ 45720 w 2796541"/>
              <a:gd name="connsiteY15" fmla="*/ 2149793 h 2468880"/>
              <a:gd name="connsiteX16" fmla="*/ 13335 w 2796541"/>
              <a:gd name="connsiteY16" fmla="*/ 2168843 h 2468880"/>
              <a:gd name="connsiteX17" fmla="*/ 13335 w 2796541"/>
              <a:gd name="connsiteY17" fmla="*/ 2131695 h 2468880"/>
              <a:gd name="connsiteX18" fmla="*/ 45720 w 2796541"/>
              <a:gd name="connsiteY18" fmla="*/ 381001 h 2468880"/>
              <a:gd name="connsiteX19" fmla="*/ 13335 w 2796541"/>
              <a:gd name="connsiteY19" fmla="*/ 400051 h 2468880"/>
              <a:gd name="connsiteX20" fmla="*/ 13335 w 2796541"/>
              <a:gd name="connsiteY20" fmla="*/ 362903 h 2468880"/>
              <a:gd name="connsiteX21" fmla="*/ 52388 w 2796541"/>
              <a:gd name="connsiteY21" fmla="*/ 2023111 h 2468880"/>
              <a:gd name="connsiteX22" fmla="*/ 10478 w 2796541"/>
              <a:gd name="connsiteY22" fmla="*/ 2047875 h 2468880"/>
              <a:gd name="connsiteX23" fmla="*/ 10478 w 2796541"/>
              <a:gd name="connsiteY23" fmla="*/ 1999298 h 2468880"/>
              <a:gd name="connsiteX24" fmla="*/ 53341 w 2796541"/>
              <a:gd name="connsiteY24" fmla="*/ 507683 h 2468880"/>
              <a:gd name="connsiteX25" fmla="*/ 9525 w 2796541"/>
              <a:gd name="connsiteY25" fmla="*/ 533400 h 2468880"/>
              <a:gd name="connsiteX26" fmla="*/ 9525 w 2796541"/>
              <a:gd name="connsiteY26" fmla="*/ 481965 h 2468880"/>
              <a:gd name="connsiteX27" fmla="*/ 59056 w 2796541"/>
              <a:gd name="connsiteY27" fmla="*/ 633413 h 2468880"/>
              <a:gd name="connsiteX28" fmla="*/ 6668 w 2796541"/>
              <a:gd name="connsiteY28" fmla="*/ 663893 h 2468880"/>
              <a:gd name="connsiteX29" fmla="*/ 6668 w 2796541"/>
              <a:gd name="connsiteY29" fmla="*/ 603886 h 2468880"/>
              <a:gd name="connsiteX30" fmla="*/ 60008 w 2796541"/>
              <a:gd name="connsiteY30" fmla="*/ 1897381 h 2468880"/>
              <a:gd name="connsiteX31" fmla="*/ 6668 w 2796541"/>
              <a:gd name="connsiteY31" fmla="*/ 1928813 h 2468880"/>
              <a:gd name="connsiteX32" fmla="*/ 6668 w 2796541"/>
              <a:gd name="connsiteY32" fmla="*/ 1865948 h 2468880"/>
              <a:gd name="connsiteX33" fmla="*/ 62865 w 2796541"/>
              <a:gd name="connsiteY33" fmla="*/ 60960 h 2468880"/>
              <a:gd name="connsiteX34" fmla="*/ 62865 w 2796541"/>
              <a:gd name="connsiteY34" fmla="*/ 69532 h 2468880"/>
              <a:gd name="connsiteX35" fmla="*/ 56198 w 2796541"/>
              <a:gd name="connsiteY35" fmla="*/ 65723 h 2468880"/>
              <a:gd name="connsiteX36" fmla="*/ 62866 w 2796541"/>
              <a:gd name="connsiteY36" fmla="*/ 2463165 h 2468880"/>
              <a:gd name="connsiteX37" fmla="*/ 62866 w 2796541"/>
              <a:gd name="connsiteY37" fmla="*/ 2468880 h 2468880"/>
              <a:gd name="connsiteX38" fmla="*/ 58103 w 2796541"/>
              <a:gd name="connsiteY38" fmla="*/ 2466022 h 2468880"/>
              <a:gd name="connsiteX39" fmla="*/ 64771 w 2796541"/>
              <a:gd name="connsiteY39" fmla="*/ 760095 h 2468880"/>
              <a:gd name="connsiteX40" fmla="*/ 4763 w 2796541"/>
              <a:gd name="connsiteY40" fmla="*/ 795338 h 2468880"/>
              <a:gd name="connsiteX41" fmla="*/ 4763 w 2796541"/>
              <a:gd name="connsiteY41" fmla="*/ 724853 h 2468880"/>
              <a:gd name="connsiteX42" fmla="*/ 65722 w 2796541"/>
              <a:gd name="connsiteY42" fmla="*/ 182881 h 2468880"/>
              <a:gd name="connsiteX43" fmla="*/ 65722 w 2796541"/>
              <a:gd name="connsiteY43" fmla="*/ 200978 h 2468880"/>
              <a:gd name="connsiteX44" fmla="*/ 50482 w 2796541"/>
              <a:gd name="connsiteY44" fmla="*/ 191453 h 2468880"/>
              <a:gd name="connsiteX45" fmla="*/ 65724 w 2796541"/>
              <a:gd name="connsiteY45" fmla="*/ 2331719 h 2468880"/>
              <a:gd name="connsiteX46" fmla="*/ 65724 w 2796541"/>
              <a:gd name="connsiteY46" fmla="*/ 2347911 h 2468880"/>
              <a:gd name="connsiteX47" fmla="*/ 51436 w 2796541"/>
              <a:gd name="connsiteY47" fmla="*/ 2339339 h 2468880"/>
              <a:gd name="connsiteX48" fmla="*/ 65724 w 2796541"/>
              <a:gd name="connsiteY48" fmla="*/ 1770698 h 2468880"/>
              <a:gd name="connsiteX49" fmla="*/ 3811 w 2796541"/>
              <a:gd name="connsiteY49" fmla="*/ 1806893 h 2468880"/>
              <a:gd name="connsiteX50" fmla="*/ 3811 w 2796541"/>
              <a:gd name="connsiteY50" fmla="*/ 1734503 h 2468880"/>
              <a:gd name="connsiteX51" fmla="*/ 67628 w 2796541"/>
              <a:gd name="connsiteY51" fmla="*/ 886778 h 2468880"/>
              <a:gd name="connsiteX52" fmla="*/ 2858 w 2796541"/>
              <a:gd name="connsiteY52" fmla="*/ 923926 h 2468880"/>
              <a:gd name="connsiteX53" fmla="*/ 2858 w 2796541"/>
              <a:gd name="connsiteY53" fmla="*/ 848678 h 2468880"/>
              <a:gd name="connsiteX54" fmla="*/ 69532 w 2796541"/>
              <a:gd name="connsiteY54" fmla="*/ 302896 h 2468880"/>
              <a:gd name="connsiteX55" fmla="*/ 69532 w 2796541"/>
              <a:gd name="connsiteY55" fmla="*/ 333376 h 2468880"/>
              <a:gd name="connsiteX56" fmla="*/ 42862 w 2796541"/>
              <a:gd name="connsiteY56" fmla="*/ 318136 h 2468880"/>
              <a:gd name="connsiteX57" fmla="*/ 69533 w 2796541"/>
              <a:gd name="connsiteY57" fmla="*/ 2197418 h 2468880"/>
              <a:gd name="connsiteX58" fmla="*/ 69533 w 2796541"/>
              <a:gd name="connsiteY58" fmla="*/ 2228850 h 2468880"/>
              <a:gd name="connsiteX59" fmla="*/ 42863 w 2796541"/>
              <a:gd name="connsiteY59" fmla="*/ 2212658 h 2468880"/>
              <a:gd name="connsiteX60" fmla="*/ 71438 w 2796541"/>
              <a:gd name="connsiteY60" fmla="*/ 1644969 h 2468880"/>
              <a:gd name="connsiteX61" fmla="*/ 953 w 2796541"/>
              <a:gd name="connsiteY61" fmla="*/ 1684974 h 2468880"/>
              <a:gd name="connsiteX62" fmla="*/ 953 w 2796541"/>
              <a:gd name="connsiteY62" fmla="*/ 1604011 h 2468880"/>
              <a:gd name="connsiteX63" fmla="*/ 71438 w 2796541"/>
              <a:gd name="connsiteY63" fmla="*/ 1012508 h 2468880"/>
              <a:gd name="connsiteX64" fmla="*/ 953 w 2796541"/>
              <a:gd name="connsiteY64" fmla="*/ 1053466 h 2468880"/>
              <a:gd name="connsiteX65" fmla="*/ 953 w 2796541"/>
              <a:gd name="connsiteY65" fmla="*/ 972503 h 2468880"/>
              <a:gd name="connsiteX66" fmla="*/ 73343 w 2796541"/>
              <a:gd name="connsiteY66" fmla="*/ 2065019 h 2468880"/>
              <a:gd name="connsiteX67" fmla="*/ 73343 w 2796541"/>
              <a:gd name="connsiteY67" fmla="*/ 2107882 h 2468880"/>
              <a:gd name="connsiteX68" fmla="*/ 36195 w 2796541"/>
              <a:gd name="connsiteY68" fmla="*/ 2086927 h 2468880"/>
              <a:gd name="connsiteX69" fmla="*/ 73343 w 2796541"/>
              <a:gd name="connsiteY69" fmla="*/ 422909 h 2468880"/>
              <a:gd name="connsiteX70" fmla="*/ 73343 w 2796541"/>
              <a:gd name="connsiteY70" fmla="*/ 465772 h 2468880"/>
              <a:gd name="connsiteX71" fmla="*/ 36195 w 2796541"/>
              <a:gd name="connsiteY71" fmla="*/ 444816 h 2468880"/>
              <a:gd name="connsiteX72" fmla="*/ 73344 w 2796541"/>
              <a:gd name="connsiteY72" fmla="*/ 1139189 h 2468880"/>
              <a:gd name="connsiteX73" fmla="*/ 0 w 2796541"/>
              <a:gd name="connsiteY73" fmla="*/ 1181099 h 2468880"/>
              <a:gd name="connsiteX74" fmla="*/ 0 w 2796541"/>
              <a:gd name="connsiteY74" fmla="*/ 1097279 h 2468880"/>
              <a:gd name="connsiteX75" fmla="*/ 73344 w 2796541"/>
              <a:gd name="connsiteY75" fmla="*/ 1518286 h 2468880"/>
              <a:gd name="connsiteX76" fmla="*/ 1 w 2796541"/>
              <a:gd name="connsiteY76" fmla="*/ 1560195 h 2468880"/>
              <a:gd name="connsiteX77" fmla="*/ 1 w 2796541"/>
              <a:gd name="connsiteY77" fmla="*/ 1475423 h 2468880"/>
              <a:gd name="connsiteX78" fmla="*/ 73344 w 2796541"/>
              <a:gd name="connsiteY78" fmla="*/ 1391603 h 2468880"/>
              <a:gd name="connsiteX79" fmla="*/ 1 w 2796541"/>
              <a:gd name="connsiteY79" fmla="*/ 1434465 h 2468880"/>
              <a:gd name="connsiteX80" fmla="*/ 1 w 2796541"/>
              <a:gd name="connsiteY80" fmla="*/ 1349693 h 2468880"/>
              <a:gd name="connsiteX81" fmla="*/ 73344 w 2796541"/>
              <a:gd name="connsiteY81" fmla="*/ 1265874 h 2468880"/>
              <a:gd name="connsiteX82" fmla="*/ 1 w 2796541"/>
              <a:gd name="connsiteY82" fmla="*/ 1307783 h 2468880"/>
              <a:gd name="connsiteX83" fmla="*/ 1 w 2796541"/>
              <a:gd name="connsiteY83" fmla="*/ 1223011 h 2468880"/>
              <a:gd name="connsiteX84" fmla="*/ 77153 w 2796541"/>
              <a:gd name="connsiteY84" fmla="*/ 542925 h 2468880"/>
              <a:gd name="connsiteX85" fmla="*/ 77153 w 2796541"/>
              <a:gd name="connsiteY85" fmla="*/ 598170 h 2468880"/>
              <a:gd name="connsiteX86" fmla="*/ 29528 w 2796541"/>
              <a:gd name="connsiteY86" fmla="*/ 570548 h 2468880"/>
              <a:gd name="connsiteX87" fmla="*/ 77153 w 2796541"/>
              <a:gd name="connsiteY87" fmla="*/ 1931670 h 2468880"/>
              <a:gd name="connsiteX88" fmla="*/ 77153 w 2796541"/>
              <a:gd name="connsiteY88" fmla="*/ 1988820 h 2468880"/>
              <a:gd name="connsiteX89" fmla="*/ 27623 w 2796541"/>
              <a:gd name="connsiteY89" fmla="*/ 1960245 h 2468880"/>
              <a:gd name="connsiteX90" fmla="*/ 79058 w 2796541"/>
              <a:gd name="connsiteY90" fmla="*/ 665798 h 2468880"/>
              <a:gd name="connsiteX91" fmla="*/ 79058 w 2796541"/>
              <a:gd name="connsiteY91" fmla="*/ 728663 h 2468880"/>
              <a:gd name="connsiteX92" fmla="*/ 24765 w 2796541"/>
              <a:gd name="connsiteY92" fmla="*/ 697230 h 2468880"/>
              <a:gd name="connsiteX93" fmla="*/ 80011 w 2796541"/>
              <a:gd name="connsiteY93" fmla="*/ 1801177 h 2468880"/>
              <a:gd name="connsiteX94" fmla="*/ 80011 w 2796541"/>
              <a:gd name="connsiteY94" fmla="*/ 1866899 h 2468880"/>
              <a:gd name="connsiteX95" fmla="*/ 22860 w 2796541"/>
              <a:gd name="connsiteY95" fmla="*/ 1834515 h 2468880"/>
              <a:gd name="connsiteX96" fmla="*/ 81916 w 2796541"/>
              <a:gd name="connsiteY96" fmla="*/ 787718 h 2468880"/>
              <a:gd name="connsiteX97" fmla="*/ 81916 w 2796541"/>
              <a:gd name="connsiteY97" fmla="*/ 859156 h 2468880"/>
              <a:gd name="connsiteX98" fmla="*/ 19051 w 2796541"/>
              <a:gd name="connsiteY98" fmla="*/ 822961 h 2468880"/>
              <a:gd name="connsiteX99" fmla="*/ 82868 w 2796541"/>
              <a:gd name="connsiteY99" fmla="*/ 1669733 h 2468880"/>
              <a:gd name="connsiteX100" fmla="*/ 82868 w 2796541"/>
              <a:gd name="connsiteY100" fmla="*/ 1745933 h 2468880"/>
              <a:gd name="connsiteX101" fmla="*/ 17145 w 2796541"/>
              <a:gd name="connsiteY101" fmla="*/ 1707833 h 2468880"/>
              <a:gd name="connsiteX102" fmla="*/ 82868 w 2796541"/>
              <a:gd name="connsiteY102" fmla="*/ 910591 h 2468880"/>
              <a:gd name="connsiteX103" fmla="*/ 82868 w 2796541"/>
              <a:gd name="connsiteY103" fmla="*/ 988696 h 2468880"/>
              <a:gd name="connsiteX104" fmla="*/ 16193 w 2796541"/>
              <a:gd name="connsiteY104" fmla="*/ 949643 h 2468880"/>
              <a:gd name="connsiteX105" fmla="*/ 84773 w 2796541"/>
              <a:gd name="connsiteY105" fmla="*/ 1540192 h 2468880"/>
              <a:gd name="connsiteX106" fmla="*/ 84773 w 2796541"/>
              <a:gd name="connsiteY106" fmla="*/ 1622107 h 2468880"/>
              <a:gd name="connsiteX107" fmla="*/ 13334 w 2796541"/>
              <a:gd name="connsiteY107" fmla="*/ 1581149 h 2468880"/>
              <a:gd name="connsiteX108" fmla="*/ 84773 w 2796541"/>
              <a:gd name="connsiteY108" fmla="*/ 1035367 h 2468880"/>
              <a:gd name="connsiteX109" fmla="*/ 84773 w 2796541"/>
              <a:gd name="connsiteY109" fmla="*/ 1117282 h 2468880"/>
              <a:gd name="connsiteX110" fmla="*/ 13334 w 2796541"/>
              <a:gd name="connsiteY110" fmla="*/ 1076325 h 2468880"/>
              <a:gd name="connsiteX111" fmla="*/ 85726 w 2796541"/>
              <a:gd name="connsiteY111" fmla="*/ 1412558 h 2468880"/>
              <a:gd name="connsiteX112" fmla="*/ 85726 w 2796541"/>
              <a:gd name="connsiteY112" fmla="*/ 1497331 h 2468880"/>
              <a:gd name="connsiteX113" fmla="*/ 12383 w 2796541"/>
              <a:gd name="connsiteY113" fmla="*/ 1455421 h 2468880"/>
              <a:gd name="connsiteX114" fmla="*/ 85726 w 2796541"/>
              <a:gd name="connsiteY114" fmla="*/ 1286828 h 2468880"/>
              <a:gd name="connsiteX115" fmla="*/ 85726 w 2796541"/>
              <a:gd name="connsiteY115" fmla="*/ 1370648 h 2468880"/>
              <a:gd name="connsiteX116" fmla="*/ 12383 w 2796541"/>
              <a:gd name="connsiteY116" fmla="*/ 1328738 h 2468880"/>
              <a:gd name="connsiteX117" fmla="*/ 85726 w 2796541"/>
              <a:gd name="connsiteY117" fmla="*/ 1160145 h 2468880"/>
              <a:gd name="connsiteX118" fmla="*/ 85726 w 2796541"/>
              <a:gd name="connsiteY118" fmla="*/ 1244918 h 2468880"/>
              <a:gd name="connsiteX119" fmla="*/ 12383 w 2796541"/>
              <a:gd name="connsiteY119" fmla="*/ 1202055 h 2468880"/>
              <a:gd name="connsiteX120" fmla="*/ 137161 w 2796541"/>
              <a:gd name="connsiteY120" fmla="*/ 2466023 h 2468880"/>
              <a:gd name="connsiteX121" fmla="*/ 132398 w 2796541"/>
              <a:gd name="connsiteY121" fmla="*/ 2467929 h 2468880"/>
              <a:gd name="connsiteX122" fmla="*/ 132398 w 2796541"/>
              <a:gd name="connsiteY122" fmla="*/ 2463166 h 2468880"/>
              <a:gd name="connsiteX123" fmla="*/ 138112 w 2796541"/>
              <a:gd name="connsiteY123" fmla="*/ 65723 h 2468880"/>
              <a:gd name="connsiteX124" fmla="*/ 131445 w 2796541"/>
              <a:gd name="connsiteY124" fmla="*/ 68581 h 2468880"/>
              <a:gd name="connsiteX125" fmla="*/ 131445 w 2796541"/>
              <a:gd name="connsiteY125" fmla="*/ 61913 h 2468880"/>
              <a:gd name="connsiteX126" fmla="*/ 142876 w 2796541"/>
              <a:gd name="connsiteY126" fmla="*/ 2339340 h 2468880"/>
              <a:gd name="connsiteX127" fmla="*/ 129541 w 2796541"/>
              <a:gd name="connsiteY127" fmla="*/ 2346960 h 2468880"/>
              <a:gd name="connsiteX128" fmla="*/ 129541 w 2796541"/>
              <a:gd name="connsiteY128" fmla="*/ 2331720 h 2468880"/>
              <a:gd name="connsiteX129" fmla="*/ 143827 w 2796541"/>
              <a:gd name="connsiteY129" fmla="*/ 191453 h 2468880"/>
              <a:gd name="connsiteX130" fmla="*/ 128587 w 2796541"/>
              <a:gd name="connsiteY130" fmla="*/ 200026 h 2468880"/>
              <a:gd name="connsiteX131" fmla="*/ 128587 w 2796541"/>
              <a:gd name="connsiteY131" fmla="*/ 182881 h 2468880"/>
              <a:gd name="connsiteX132" fmla="*/ 151448 w 2796541"/>
              <a:gd name="connsiteY132" fmla="*/ 318135 h 2468880"/>
              <a:gd name="connsiteX133" fmla="*/ 124778 w 2796541"/>
              <a:gd name="connsiteY133" fmla="*/ 333375 h 2468880"/>
              <a:gd name="connsiteX134" fmla="*/ 124778 w 2796541"/>
              <a:gd name="connsiteY134" fmla="*/ 302895 h 2468880"/>
              <a:gd name="connsiteX135" fmla="*/ 151448 w 2796541"/>
              <a:gd name="connsiteY135" fmla="*/ 2212658 h 2468880"/>
              <a:gd name="connsiteX136" fmla="*/ 124778 w 2796541"/>
              <a:gd name="connsiteY136" fmla="*/ 2227898 h 2468880"/>
              <a:gd name="connsiteX137" fmla="*/ 124778 w 2796541"/>
              <a:gd name="connsiteY137" fmla="*/ 2198370 h 2468880"/>
              <a:gd name="connsiteX138" fmla="*/ 157164 w 2796541"/>
              <a:gd name="connsiteY138" fmla="*/ 444817 h 2468880"/>
              <a:gd name="connsiteX139" fmla="*/ 121921 w 2796541"/>
              <a:gd name="connsiteY139" fmla="*/ 464819 h 2468880"/>
              <a:gd name="connsiteX140" fmla="*/ 121921 w 2796541"/>
              <a:gd name="connsiteY140" fmla="*/ 423862 h 2468880"/>
              <a:gd name="connsiteX141" fmla="*/ 158116 w 2796541"/>
              <a:gd name="connsiteY141" fmla="*/ 2086928 h 2468880"/>
              <a:gd name="connsiteX142" fmla="*/ 121921 w 2796541"/>
              <a:gd name="connsiteY142" fmla="*/ 2107883 h 2468880"/>
              <a:gd name="connsiteX143" fmla="*/ 121921 w 2796541"/>
              <a:gd name="connsiteY143" fmla="*/ 2065973 h 2468880"/>
              <a:gd name="connsiteX144" fmla="*/ 164782 w 2796541"/>
              <a:gd name="connsiteY144" fmla="*/ 570547 h 2468880"/>
              <a:gd name="connsiteX145" fmla="*/ 118110 w 2796541"/>
              <a:gd name="connsiteY145" fmla="*/ 597217 h 2468880"/>
              <a:gd name="connsiteX146" fmla="*/ 118110 w 2796541"/>
              <a:gd name="connsiteY146" fmla="*/ 543877 h 2468880"/>
              <a:gd name="connsiteX147" fmla="*/ 165735 w 2796541"/>
              <a:gd name="connsiteY147" fmla="*/ 1960245 h 2468880"/>
              <a:gd name="connsiteX148" fmla="*/ 118110 w 2796541"/>
              <a:gd name="connsiteY148" fmla="*/ 1988820 h 2468880"/>
              <a:gd name="connsiteX149" fmla="*/ 118110 w 2796541"/>
              <a:gd name="connsiteY149" fmla="*/ 1932623 h 2468880"/>
              <a:gd name="connsiteX150" fmla="*/ 170498 w 2796541"/>
              <a:gd name="connsiteY150" fmla="*/ 697230 h 2468880"/>
              <a:gd name="connsiteX151" fmla="*/ 115253 w 2796541"/>
              <a:gd name="connsiteY151" fmla="*/ 728663 h 2468880"/>
              <a:gd name="connsiteX152" fmla="*/ 115253 w 2796541"/>
              <a:gd name="connsiteY152" fmla="*/ 665798 h 2468880"/>
              <a:gd name="connsiteX153" fmla="*/ 171449 w 2796541"/>
              <a:gd name="connsiteY153" fmla="*/ 953 h 2468880"/>
              <a:gd name="connsiteX154" fmla="*/ 171449 w 2796541"/>
              <a:gd name="connsiteY154" fmla="*/ 3811 h 2468880"/>
              <a:gd name="connsiteX155" fmla="*/ 168592 w 2796541"/>
              <a:gd name="connsiteY155" fmla="*/ 1905 h 2468880"/>
              <a:gd name="connsiteX156" fmla="*/ 172404 w 2796541"/>
              <a:gd name="connsiteY156" fmla="*/ 1834516 h 2468880"/>
              <a:gd name="connsiteX157" fmla="*/ 114301 w 2796541"/>
              <a:gd name="connsiteY157" fmla="*/ 1866900 h 2468880"/>
              <a:gd name="connsiteX158" fmla="*/ 114301 w 2796541"/>
              <a:gd name="connsiteY158" fmla="*/ 1801178 h 2468880"/>
              <a:gd name="connsiteX159" fmla="*/ 173356 w 2796541"/>
              <a:gd name="connsiteY159" fmla="*/ 2397442 h 2468880"/>
              <a:gd name="connsiteX160" fmla="*/ 173356 w 2796541"/>
              <a:gd name="connsiteY160" fmla="*/ 2407920 h 2468880"/>
              <a:gd name="connsiteX161" fmla="*/ 164783 w 2796541"/>
              <a:gd name="connsiteY161" fmla="*/ 2402205 h 2468880"/>
              <a:gd name="connsiteX162" fmla="*/ 173356 w 2796541"/>
              <a:gd name="connsiteY162" fmla="*/ 122872 h 2468880"/>
              <a:gd name="connsiteX163" fmla="*/ 173356 w 2796541"/>
              <a:gd name="connsiteY163" fmla="*/ 134302 h 2468880"/>
              <a:gd name="connsiteX164" fmla="*/ 163831 w 2796541"/>
              <a:gd name="connsiteY164" fmla="*/ 128587 h 2468880"/>
              <a:gd name="connsiteX165" fmla="*/ 175261 w 2796541"/>
              <a:gd name="connsiteY165" fmla="*/ 822960 h 2468880"/>
              <a:gd name="connsiteX166" fmla="*/ 113348 w 2796541"/>
              <a:gd name="connsiteY166" fmla="*/ 859155 h 2468880"/>
              <a:gd name="connsiteX167" fmla="*/ 113348 w 2796541"/>
              <a:gd name="connsiteY167" fmla="*/ 787717 h 2468880"/>
              <a:gd name="connsiteX168" fmla="*/ 176213 w 2796541"/>
              <a:gd name="connsiteY168" fmla="*/ 2265997 h 2468880"/>
              <a:gd name="connsiteX169" fmla="*/ 176213 w 2796541"/>
              <a:gd name="connsiteY169" fmla="*/ 2286952 h 2468880"/>
              <a:gd name="connsiteX170" fmla="*/ 158116 w 2796541"/>
              <a:gd name="connsiteY170" fmla="*/ 2276474 h 2468880"/>
              <a:gd name="connsiteX171" fmla="*/ 177165 w 2796541"/>
              <a:gd name="connsiteY171" fmla="*/ 242887 h 2468880"/>
              <a:gd name="connsiteX172" fmla="*/ 177165 w 2796541"/>
              <a:gd name="connsiteY172" fmla="*/ 266700 h 2468880"/>
              <a:gd name="connsiteX173" fmla="*/ 156210 w 2796541"/>
              <a:gd name="connsiteY173" fmla="*/ 255270 h 2468880"/>
              <a:gd name="connsiteX174" fmla="*/ 178118 w 2796541"/>
              <a:gd name="connsiteY174" fmla="*/ 1707832 h 2468880"/>
              <a:gd name="connsiteX175" fmla="*/ 111443 w 2796541"/>
              <a:gd name="connsiteY175" fmla="*/ 1745932 h 2468880"/>
              <a:gd name="connsiteX176" fmla="*/ 111443 w 2796541"/>
              <a:gd name="connsiteY176" fmla="*/ 1669732 h 2468880"/>
              <a:gd name="connsiteX177" fmla="*/ 178118 w 2796541"/>
              <a:gd name="connsiteY177" fmla="*/ 949642 h 2468880"/>
              <a:gd name="connsiteX178" fmla="*/ 111443 w 2796541"/>
              <a:gd name="connsiteY178" fmla="*/ 987742 h 2468880"/>
              <a:gd name="connsiteX179" fmla="*/ 111443 w 2796541"/>
              <a:gd name="connsiteY179" fmla="*/ 911542 h 2468880"/>
              <a:gd name="connsiteX180" fmla="*/ 180976 w 2796541"/>
              <a:gd name="connsiteY180" fmla="*/ 2131694 h 2468880"/>
              <a:gd name="connsiteX181" fmla="*/ 180976 w 2796541"/>
              <a:gd name="connsiteY181" fmla="*/ 2167889 h 2468880"/>
              <a:gd name="connsiteX182" fmla="*/ 149543 w 2796541"/>
              <a:gd name="connsiteY182" fmla="*/ 2149792 h 2468880"/>
              <a:gd name="connsiteX183" fmla="*/ 180976 w 2796541"/>
              <a:gd name="connsiteY183" fmla="*/ 1581150 h 2468880"/>
              <a:gd name="connsiteX184" fmla="*/ 110491 w 2796541"/>
              <a:gd name="connsiteY184" fmla="*/ 1622108 h 2468880"/>
              <a:gd name="connsiteX185" fmla="*/ 110491 w 2796541"/>
              <a:gd name="connsiteY185" fmla="*/ 1540193 h 2468880"/>
              <a:gd name="connsiteX186" fmla="*/ 180976 w 2796541"/>
              <a:gd name="connsiteY186" fmla="*/ 1076326 h 2468880"/>
              <a:gd name="connsiteX187" fmla="*/ 110491 w 2796541"/>
              <a:gd name="connsiteY187" fmla="*/ 1117283 h 2468880"/>
              <a:gd name="connsiteX188" fmla="*/ 110491 w 2796541"/>
              <a:gd name="connsiteY188" fmla="*/ 1035368 h 2468880"/>
              <a:gd name="connsiteX189" fmla="*/ 180976 w 2796541"/>
              <a:gd name="connsiteY189" fmla="*/ 363855 h 2468880"/>
              <a:gd name="connsiteX190" fmla="*/ 180976 w 2796541"/>
              <a:gd name="connsiteY190" fmla="*/ 399098 h 2468880"/>
              <a:gd name="connsiteX191" fmla="*/ 149543 w 2796541"/>
              <a:gd name="connsiteY191" fmla="*/ 381000 h 2468880"/>
              <a:gd name="connsiteX192" fmla="*/ 182881 w 2796541"/>
              <a:gd name="connsiteY192" fmla="*/ 1455421 h 2468880"/>
              <a:gd name="connsiteX193" fmla="*/ 109538 w 2796541"/>
              <a:gd name="connsiteY193" fmla="*/ 1497331 h 2468880"/>
              <a:gd name="connsiteX194" fmla="*/ 109538 w 2796541"/>
              <a:gd name="connsiteY194" fmla="*/ 1412558 h 2468880"/>
              <a:gd name="connsiteX195" fmla="*/ 182881 w 2796541"/>
              <a:gd name="connsiteY195" fmla="*/ 1328738 h 2468880"/>
              <a:gd name="connsiteX196" fmla="*/ 109538 w 2796541"/>
              <a:gd name="connsiteY196" fmla="*/ 1370648 h 2468880"/>
              <a:gd name="connsiteX197" fmla="*/ 109538 w 2796541"/>
              <a:gd name="connsiteY197" fmla="*/ 1286828 h 2468880"/>
              <a:gd name="connsiteX198" fmla="*/ 182881 w 2796541"/>
              <a:gd name="connsiteY198" fmla="*/ 1202055 h 2468880"/>
              <a:gd name="connsiteX199" fmla="*/ 109538 w 2796541"/>
              <a:gd name="connsiteY199" fmla="*/ 1244918 h 2468880"/>
              <a:gd name="connsiteX200" fmla="*/ 109538 w 2796541"/>
              <a:gd name="connsiteY200" fmla="*/ 1160145 h 2468880"/>
              <a:gd name="connsiteX201" fmla="*/ 183833 w 2796541"/>
              <a:gd name="connsiteY201" fmla="*/ 1999298 h 2468880"/>
              <a:gd name="connsiteX202" fmla="*/ 183833 w 2796541"/>
              <a:gd name="connsiteY202" fmla="*/ 2047875 h 2468880"/>
              <a:gd name="connsiteX203" fmla="*/ 142876 w 2796541"/>
              <a:gd name="connsiteY203" fmla="*/ 2023111 h 2468880"/>
              <a:gd name="connsiteX204" fmla="*/ 184786 w 2796541"/>
              <a:gd name="connsiteY204" fmla="*/ 482918 h 2468880"/>
              <a:gd name="connsiteX205" fmla="*/ 184786 w 2796541"/>
              <a:gd name="connsiteY205" fmla="*/ 532448 h 2468880"/>
              <a:gd name="connsiteX206" fmla="*/ 141923 w 2796541"/>
              <a:gd name="connsiteY206" fmla="*/ 507683 h 2468880"/>
              <a:gd name="connsiteX207" fmla="*/ 186690 w 2796541"/>
              <a:gd name="connsiteY207" fmla="*/ 604838 h 2468880"/>
              <a:gd name="connsiteX208" fmla="*/ 186690 w 2796541"/>
              <a:gd name="connsiteY208" fmla="*/ 662940 h 2468880"/>
              <a:gd name="connsiteX209" fmla="*/ 137160 w 2796541"/>
              <a:gd name="connsiteY209" fmla="*/ 633413 h 2468880"/>
              <a:gd name="connsiteX210" fmla="*/ 187643 w 2796541"/>
              <a:gd name="connsiteY210" fmla="*/ 1866899 h 2468880"/>
              <a:gd name="connsiteX211" fmla="*/ 187643 w 2796541"/>
              <a:gd name="connsiteY211" fmla="*/ 1927859 h 2468880"/>
              <a:gd name="connsiteX212" fmla="*/ 135255 w 2796541"/>
              <a:gd name="connsiteY212" fmla="*/ 1897379 h 2468880"/>
              <a:gd name="connsiteX213" fmla="*/ 189548 w 2796541"/>
              <a:gd name="connsiteY213" fmla="*/ 726757 h 2468880"/>
              <a:gd name="connsiteX214" fmla="*/ 189548 w 2796541"/>
              <a:gd name="connsiteY214" fmla="*/ 794385 h 2468880"/>
              <a:gd name="connsiteX215" fmla="*/ 131446 w 2796541"/>
              <a:gd name="connsiteY215" fmla="*/ 760095 h 2468880"/>
              <a:gd name="connsiteX216" fmla="*/ 190501 w 2796541"/>
              <a:gd name="connsiteY216" fmla="*/ 1736407 h 2468880"/>
              <a:gd name="connsiteX217" fmla="*/ 190501 w 2796541"/>
              <a:gd name="connsiteY217" fmla="*/ 1805940 h 2468880"/>
              <a:gd name="connsiteX218" fmla="*/ 130493 w 2796541"/>
              <a:gd name="connsiteY218" fmla="*/ 1770697 h 2468880"/>
              <a:gd name="connsiteX219" fmla="*/ 191453 w 2796541"/>
              <a:gd name="connsiteY219" fmla="*/ 849630 h 2468880"/>
              <a:gd name="connsiteX220" fmla="*/ 191453 w 2796541"/>
              <a:gd name="connsiteY220" fmla="*/ 923925 h 2468880"/>
              <a:gd name="connsiteX221" fmla="*/ 127635 w 2796541"/>
              <a:gd name="connsiteY221" fmla="*/ 886778 h 2468880"/>
              <a:gd name="connsiteX222" fmla="*/ 193358 w 2796541"/>
              <a:gd name="connsiteY222" fmla="*/ 973454 h 2468880"/>
              <a:gd name="connsiteX223" fmla="*/ 193358 w 2796541"/>
              <a:gd name="connsiteY223" fmla="*/ 1052512 h 2468880"/>
              <a:gd name="connsiteX224" fmla="*/ 123826 w 2796541"/>
              <a:gd name="connsiteY224" fmla="*/ 1012506 h 2468880"/>
              <a:gd name="connsiteX225" fmla="*/ 193358 w 2796541"/>
              <a:gd name="connsiteY225" fmla="*/ 1604963 h 2468880"/>
              <a:gd name="connsiteX226" fmla="*/ 193358 w 2796541"/>
              <a:gd name="connsiteY226" fmla="*/ 1684021 h 2468880"/>
              <a:gd name="connsiteX227" fmla="*/ 124778 w 2796541"/>
              <a:gd name="connsiteY227" fmla="*/ 1644968 h 2468880"/>
              <a:gd name="connsiteX228" fmla="*/ 194311 w 2796541"/>
              <a:gd name="connsiteY228" fmla="*/ 1476374 h 2468880"/>
              <a:gd name="connsiteX229" fmla="*/ 194311 w 2796541"/>
              <a:gd name="connsiteY229" fmla="*/ 1560194 h 2468880"/>
              <a:gd name="connsiteX230" fmla="*/ 121921 w 2796541"/>
              <a:gd name="connsiteY230" fmla="*/ 1518284 h 2468880"/>
              <a:gd name="connsiteX231" fmla="*/ 194311 w 2796541"/>
              <a:gd name="connsiteY231" fmla="*/ 1349693 h 2468880"/>
              <a:gd name="connsiteX232" fmla="*/ 194311 w 2796541"/>
              <a:gd name="connsiteY232" fmla="*/ 1434465 h 2468880"/>
              <a:gd name="connsiteX233" fmla="*/ 120968 w 2796541"/>
              <a:gd name="connsiteY233" fmla="*/ 1391603 h 2468880"/>
              <a:gd name="connsiteX234" fmla="*/ 194311 w 2796541"/>
              <a:gd name="connsiteY234" fmla="*/ 1223011 h 2468880"/>
              <a:gd name="connsiteX235" fmla="*/ 194311 w 2796541"/>
              <a:gd name="connsiteY235" fmla="*/ 1307783 h 2468880"/>
              <a:gd name="connsiteX236" fmla="*/ 120968 w 2796541"/>
              <a:gd name="connsiteY236" fmla="*/ 1265874 h 2468880"/>
              <a:gd name="connsiteX237" fmla="*/ 194311 w 2796541"/>
              <a:gd name="connsiteY237" fmla="*/ 1097280 h 2468880"/>
              <a:gd name="connsiteX238" fmla="*/ 194311 w 2796541"/>
              <a:gd name="connsiteY238" fmla="*/ 1181100 h 2468880"/>
              <a:gd name="connsiteX239" fmla="*/ 121921 w 2796541"/>
              <a:gd name="connsiteY239" fmla="*/ 1139190 h 2468880"/>
              <a:gd name="connsiteX240" fmla="*/ 244792 w 2796541"/>
              <a:gd name="connsiteY240" fmla="*/ 1905 h 2468880"/>
              <a:gd name="connsiteX241" fmla="*/ 242887 w 2796541"/>
              <a:gd name="connsiteY241" fmla="*/ 3811 h 2468880"/>
              <a:gd name="connsiteX242" fmla="*/ 242887 w 2796541"/>
              <a:gd name="connsiteY242" fmla="*/ 953 h 2468880"/>
              <a:gd name="connsiteX243" fmla="*/ 248603 w 2796541"/>
              <a:gd name="connsiteY243" fmla="*/ 2402206 h 2468880"/>
              <a:gd name="connsiteX244" fmla="*/ 240983 w 2796541"/>
              <a:gd name="connsiteY244" fmla="*/ 2406968 h 2468880"/>
              <a:gd name="connsiteX245" fmla="*/ 240983 w 2796541"/>
              <a:gd name="connsiteY245" fmla="*/ 2398396 h 2468880"/>
              <a:gd name="connsiteX246" fmla="*/ 249555 w 2796541"/>
              <a:gd name="connsiteY246" fmla="*/ 128588 h 2468880"/>
              <a:gd name="connsiteX247" fmla="*/ 240030 w 2796541"/>
              <a:gd name="connsiteY247" fmla="*/ 133351 h 2468880"/>
              <a:gd name="connsiteX248" fmla="*/ 240030 w 2796541"/>
              <a:gd name="connsiteY248" fmla="*/ 122873 h 2468880"/>
              <a:gd name="connsiteX249" fmla="*/ 255270 w 2796541"/>
              <a:gd name="connsiteY249" fmla="*/ 2276474 h 2468880"/>
              <a:gd name="connsiteX250" fmla="*/ 237173 w 2796541"/>
              <a:gd name="connsiteY250" fmla="*/ 2285999 h 2468880"/>
              <a:gd name="connsiteX251" fmla="*/ 237173 w 2796541"/>
              <a:gd name="connsiteY251" fmla="*/ 2265997 h 2468880"/>
              <a:gd name="connsiteX252" fmla="*/ 256222 w 2796541"/>
              <a:gd name="connsiteY252" fmla="*/ 255271 h 2468880"/>
              <a:gd name="connsiteX253" fmla="*/ 236219 w 2796541"/>
              <a:gd name="connsiteY253" fmla="*/ 266701 h 2468880"/>
              <a:gd name="connsiteX254" fmla="*/ 236219 w 2796541"/>
              <a:gd name="connsiteY254" fmla="*/ 242888 h 2468880"/>
              <a:gd name="connsiteX255" fmla="*/ 262891 w 2796541"/>
              <a:gd name="connsiteY255" fmla="*/ 2149793 h 2468880"/>
              <a:gd name="connsiteX256" fmla="*/ 233363 w 2796541"/>
              <a:gd name="connsiteY256" fmla="*/ 2166938 h 2468880"/>
              <a:gd name="connsiteX257" fmla="*/ 233363 w 2796541"/>
              <a:gd name="connsiteY257" fmla="*/ 2132648 h 2468880"/>
              <a:gd name="connsiteX258" fmla="*/ 262891 w 2796541"/>
              <a:gd name="connsiteY258" fmla="*/ 381001 h 2468880"/>
              <a:gd name="connsiteX259" fmla="*/ 233363 w 2796541"/>
              <a:gd name="connsiteY259" fmla="*/ 398146 h 2468880"/>
              <a:gd name="connsiteX260" fmla="*/ 233363 w 2796541"/>
              <a:gd name="connsiteY260" fmla="*/ 364808 h 2468880"/>
              <a:gd name="connsiteX261" fmla="*/ 269558 w 2796541"/>
              <a:gd name="connsiteY261" fmla="*/ 2023110 h 2468880"/>
              <a:gd name="connsiteX262" fmla="*/ 229553 w 2796541"/>
              <a:gd name="connsiteY262" fmla="*/ 2046923 h 2468880"/>
              <a:gd name="connsiteX263" fmla="*/ 229553 w 2796541"/>
              <a:gd name="connsiteY263" fmla="*/ 2000250 h 2468880"/>
              <a:gd name="connsiteX264" fmla="*/ 270510 w 2796541"/>
              <a:gd name="connsiteY264" fmla="*/ 507683 h 2468880"/>
              <a:gd name="connsiteX265" fmla="*/ 229553 w 2796541"/>
              <a:gd name="connsiteY265" fmla="*/ 530542 h 2468880"/>
              <a:gd name="connsiteX266" fmla="*/ 229553 w 2796541"/>
              <a:gd name="connsiteY266" fmla="*/ 483870 h 2468880"/>
              <a:gd name="connsiteX267" fmla="*/ 276225 w 2796541"/>
              <a:gd name="connsiteY267" fmla="*/ 633413 h 2468880"/>
              <a:gd name="connsiteX268" fmla="*/ 226695 w 2796541"/>
              <a:gd name="connsiteY268" fmla="*/ 661988 h 2468880"/>
              <a:gd name="connsiteX269" fmla="*/ 226695 w 2796541"/>
              <a:gd name="connsiteY269" fmla="*/ 605790 h 2468880"/>
              <a:gd name="connsiteX270" fmla="*/ 278131 w 2796541"/>
              <a:gd name="connsiteY270" fmla="*/ 1897380 h 2468880"/>
              <a:gd name="connsiteX271" fmla="*/ 225743 w 2796541"/>
              <a:gd name="connsiteY271" fmla="*/ 1926908 h 2468880"/>
              <a:gd name="connsiteX272" fmla="*/ 225743 w 2796541"/>
              <a:gd name="connsiteY272" fmla="*/ 1866900 h 2468880"/>
              <a:gd name="connsiteX273" fmla="*/ 280988 w 2796541"/>
              <a:gd name="connsiteY273" fmla="*/ 2464118 h 2468880"/>
              <a:gd name="connsiteX274" fmla="*/ 280988 w 2796541"/>
              <a:gd name="connsiteY274" fmla="*/ 2467928 h 2468880"/>
              <a:gd name="connsiteX275" fmla="*/ 277178 w 2796541"/>
              <a:gd name="connsiteY275" fmla="*/ 2466023 h 2468880"/>
              <a:gd name="connsiteX276" fmla="*/ 280989 w 2796541"/>
              <a:gd name="connsiteY276" fmla="*/ 62865 h 2468880"/>
              <a:gd name="connsiteX277" fmla="*/ 280989 w 2796541"/>
              <a:gd name="connsiteY277" fmla="*/ 68580 h 2468880"/>
              <a:gd name="connsiteX278" fmla="*/ 276226 w 2796541"/>
              <a:gd name="connsiteY278" fmla="*/ 65723 h 2468880"/>
              <a:gd name="connsiteX279" fmla="*/ 281941 w 2796541"/>
              <a:gd name="connsiteY279" fmla="*/ 760095 h 2468880"/>
              <a:gd name="connsiteX280" fmla="*/ 223838 w 2796541"/>
              <a:gd name="connsiteY280" fmla="*/ 793432 h 2468880"/>
              <a:gd name="connsiteX281" fmla="*/ 223838 w 2796541"/>
              <a:gd name="connsiteY281" fmla="*/ 726757 h 2468880"/>
              <a:gd name="connsiteX282" fmla="*/ 282893 w 2796541"/>
              <a:gd name="connsiteY282" fmla="*/ 1770698 h 2468880"/>
              <a:gd name="connsiteX283" fmla="*/ 223838 w 2796541"/>
              <a:gd name="connsiteY283" fmla="*/ 1804988 h 2468880"/>
              <a:gd name="connsiteX284" fmla="*/ 223838 w 2796541"/>
              <a:gd name="connsiteY284" fmla="*/ 1736408 h 2468880"/>
              <a:gd name="connsiteX285" fmla="*/ 283845 w 2796541"/>
              <a:gd name="connsiteY285" fmla="*/ 184784 h 2468880"/>
              <a:gd name="connsiteX286" fmla="*/ 283845 w 2796541"/>
              <a:gd name="connsiteY286" fmla="*/ 199072 h 2468880"/>
              <a:gd name="connsiteX287" fmla="*/ 271463 w 2796541"/>
              <a:gd name="connsiteY287" fmla="*/ 191452 h 2468880"/>
              <a:gd name="connsiteX288" fmla="*/ 283845 w 2796541"/>
              <a:gd name="connsiteY288" fmla="*/ 2332673 h 2468880"/>
              <a:gd name="connsiteX289" fmla="*/ 283845 w 2796541"/>
              <a:gd name="connsiteY289" fmla="*/ 2346008 h 2468880"/>
              <a:gd name="connsiteX290" fmla="*/ 271463 w 2796541"/>
              <a:gd name="connsiteY290" fmla="*/ 2339340 h 2468880"/>
              <a:gd name="connsiteX291" fmla="*/ 285751 w 2796541"/>
              <a:gd name="connsiteY291" fmla="*/ 886777 h 2468880"/>
              <a:gd name="connsiteX292" fmla="*/ 221933 w 2796541"/>
              <a:gd name="connsiteY292" fmla="*/ 922972 h 2468880"/>
              <a:gd name="connsiteX293" fmla="*/ 221933 w 2796541"/>
              <a:gd name="connsiteY293" fmla="*/ 849629 h 2468880"/>
              <a:gd name="connsiteX294" fmla="*/ 287655 w 2796541"/>
              <a:gd name="connsiteY294" fmla="*/ 303848 h 2468880"/>
              <a:gd name="connsiteX295" fmla="*/ 287655 w 2796541"/>
              <a:gd name="connsiteY295" fmla="*/ 332423 h 2468880"/>
              <a:gd name="connsiteX296" fmla="*/ 262890 w 2796541"/>
              <a:gd name="connsiteY296" fmla="*/ 318136 h 2468880"/>
              <a:gd name="connsiteX297" fmla="*/ 287656 w 2796541"/>
              <a:gd name="connsiteY297" fmla="*/ 2199322 h 2468880"/>
              <a:gd name="connsiteX298" fmla="*/ 287656 w 2796541"/>
              <a:gd name="connsiteY298" fmla="*/ 2226944 h 2468880"/>
              <a:gd name="connsiteX299" fmla="*/ 262891 w 2796541"/>
              <a:gd name="connsiteY299" fmla="*/ 2212657 h 2468880"/>
              <a:gd name="connsiteX300" fmla="*/ 287656 w 2796541"/>
              <a:gd name="connsiteY300" fmla="*/ 1644968 h 2468880"/>
              <a:gd name="connsiteX301" fmla="*/ 220981 w 2796541"/>
              <a:gd name="connsiteY301" fmla="*/ 1683068 h 2468880"/>
              <a:gd name="connsiteX302" fmla="*/ 220981 w 2796541"/>
              <a:gd name="connsiteY302" fmla="*/ 1605915 h 2468880"/>
              <a:gd name="connsiteX303" fmla="*/ 288608 w 2796541"/>
              <a:gd name="connsiteY303" fmla="*/ 1012507 h 2468880"/>
              <a:gd name="connsiteX304" fmla="*/ 220981 w 2796541"/>
              <a:gd name="connsiteY304" fmla="*/ 1052513 h 2468880"/>
              <a:gd name="connsiteX305" fmla="*/ 220981 w 2796541"/>
              <a:gd name="connsiteY305" fmla="*/ 973455 h 2468880"/>
              <a:gd name="connsiteX306" fmla="*/ 290513 w 2796541"/>
              <a:gd name="connsiteY306" fmla="*/ 1139190 h 2468880"/>
              <a:gd name="connsiteX307" fmla="*/ 220028 w 2796541"/>
              <a:gd name="connsiteY307" fmla="*/ 1180147 h 2468880"/>
              <a:gd name="connsiteX308" fmla="*/ 220028 w 2796541"/>
              <a:gd name="connsiteY308" fmla="*/ 1098232 h 2468880"/>
              <a:gd name="connsiteX309" fmla="*/ 291466 w 2796541"/>
              <a:gd name="connsiteY309" fmla="*/ 2066924 h 2468880"/>
              <a:gd name="connsiteX310" fmla="*/ 291466 w 2796541"/>
              <a:gd name="connsiteY310" fmla="*/ 2106929 h 2468880"/>
              <a:gd name="connsiteX311" fmla="*/ 256223 w 2796541"/>
              <a:gd name="connsiteY311" fmla="*/ 2086927 h 2468880"/>
              <a:gd name="connsiteX312" fmla="*/ 291466 w 2796541"/>
              <a:gd name="connsiteY312" fmla="*/ 1518285 h 2468880"/>
              <a:gd name="connsiteX313" fmla="*/ 219076 w 2796541"/>
              <a:gd name="connsiteY313" fmla="*/ 1560195 h 2468880"/>
              <a:gd name="connsiteX314" fmla="*/ 219076 w 2796541"/>
              <a:gd name="connsiteY314" fmla="*/ 1476375 h 2468880"/>
              <a:gd name="connsiteX315" fmla="*/ 291466 w 2796541"/>
              <a:gd name="connsiteY315" fmla="*/ 424816 h 2468880"/>
              <a:gd name="connsiteX316" fmla="*/ 291466 w 2796541"/>
              <a:gd name="connsiteY316" fmla="*/ 463868 h 2468880"/>
              <a:gd name="connsiteX317" fmla="*/ 257176 w 2796541"/>
              <a:gd name="connsiteY317" fmla="*/ 444818 h 2468880"/>
              <a:gd name="connsiteX318" fmla="*/ 292419 w 2796541"/>
              <a:gd name="connsiteY318" fmla="*/ 1391603 h 2468880"/>
              <a:gd name="connsiteX319" fmla="*/ 219076 w 2796541"/>
              <a:gd name="connsiteY319" fmla="*/ 1434465 h 2468880"/>
              <a:gd name="connsiteX320" fmla="*/ 219076 w 2796541"/>
              <a:gd name="connsiteY320" fmla="*/ 1349693 h 2468880"/>
              <a:gd name="connsiteX321" fmla="*/ 292419 w 2796541"/>
              <a:gd name="connsiteY321" fmla="*/ 1265874 h 2468880"/>
              <a:gd name="connsiteX322" fmla="*/ 219076 w 2796541"/>
              <a:gd name="connsiteY322" fmla="*/ 1307783 h 2468880"/>
              <a:gd name="connsiteX323" fmla="*/ 219076 w 2796541"/>
              <a:gd name="connsiteY323" fmla="*/ 1223011 h 2468880"/>
              <a:gd name="connsiteX324" fmla="*/ 294323 w 2796541"/>
              <a:gd name="connsiteY324" fmla="*/ 544830 h 2468880"/>
              <a:gd name="connsiteX325" fmla="*/ 294323 w 2796541"/>
              <a:gd name="connsiteY325" fmla="*/ 596265 h 2468880"/>
              <a:gd name="connsiteX326" fmla="*/ 249556 w 2796541"/>
              <a:gd name="connsiteY326" fmla="*/ 570548 h 2468880"/>
              <a:gd name="connsiteX327" fmla="*/ 295275 w 2796541"/>
              <a:gd name="connsiteY327" fmla="*/ 1933575 h 2468880"/>
              <a:gd name="connsiteX328" fmla="*/ 295275 w 2796541"/>
              <a:gd name="connsiteY328" fmla="*/ 1986915 h 2468880"/>
              <a:gd name="connsiteX329" fmla="*/ 248603 w 2796541"/>
              <a:gd name="connsiteY329" fmla="*/ 1960245 h 2468880"/>
              <a:gd name="connsiteX330" fmla="*/ 297181 w 2796541"/>
              <a:gd name="connsiteY330" fmla="*/ 666750 h 2468880"/>
              <a:gd name="connsiteX331" fmla="*/ 297181 w 2796541"/>
              <a:gd name="connsiteY331" fmla="*/ 727710 h 2468880"/>
              <a:gd name="connsiteX332" fmla="*/ 244793 w 2796541"/>
              <a:gd name="connsiteY332" fmla="*/ 697230 h 2468880"/>
              <a:gd name="connsiteX333" fmla="*/ 298133 w 2796541"/>
              <a:gd name="connsiteY333" fmla="*/ 1802130 h 2468880"/>
              <a:gd name="connsiteX334" fmla="*/ 298133 w 2796541"/>
              <a:gd name="connsiteY334" fmla="*/ 1865947 h 2468880"/>
              <a:gd name="connsiteX335" fmla="*/ 242888 w 2796541"/>
              <a:gd name="connsiteY335" fmla="*/ 1834515 h 2468880"/>
              <a:gd name="connsiteX336" fmla="*/ 300038 w 2796541"/>
              <a:gd name="connsiteY336" fmla="*/ 788669 h 2468880"/>
              <a:gd name="connsiteX337" fmla="*/ 300038 w 2796541"/>
              <a:gd name="connsiteY337" fmla="*/ 858202 h 2468880"/>
              <a:gd name="connsiteX338" fmla="*/ 239078 w 2796541"/>
              <a:gd name="connsiteY338" fmla="*/ 822959 h 2468880"/>
              <a:gd name="connsiteX339" fmla="*/ 300991 w 2796541"/>
              <a:gd name="connsiteY339" fmla="*/ 1670686 h 2468880"/>
              <a:gd name="connsiteX340" fmla="*/ 300991 w 2796541"/>
              <a:gd name="connsiteY340" fmla="*/ 1744981 h 2468880"/>
              <a:gd name="connsiteX341" fmla="*/ 237173 w 2796541"/>
              <a:gd name="connsiteY341" fmla="*/ 1707833 h 2468880"/>
              <a:gd name="connsiteX342" fmla="*/ 300991 w 2796541"/>
              <a:gd name="connsiteY342" fmla="*/ 912495 h 2468880"/>
              <a:gd name="connsiteX343" fmla="*/ 300991 w 2796541"/>
              <a:gd name="connsiteY343" fmla="*/ 986790 h 2468880"/>
              <a:gd name="connsiteX344" fmla="*/ 237173 w 2796541"/>
              <a:gd name="connsiteY344" fmla="*/ 949643 h 2468880"/>
              <a:gd name="connsiteX345" fmla="*/ 302895 w 2796541"/>
              <a:gd name="connsiteY345" fmla="*/ 1541145 h 2468880"/>
              <a:gd name="connsiteX346" fmla="*/ 302895 w 2796541"/>
              <a:gd name="connsiteY346" fmla="*/ 1621155 h 2468880"/>
              <a:gd name="connsiteX347" fmla="*/ 233363 w 2796541"/>
              <a:gd name="connsiteY347" fmla="*/ 1581150 h 2468880"/>
              <a:gd name="connsiteX348" fmla="*/ 302895 w 2796541"/>
              <a:gd name="connsiteY348" fmla="*/ 1036320 h 2468880"/>
              <a:gd name="connsiteX349" fmla="*/ 302895 w 2796541"/>
              <a:gd name="connsiteY349" fmla="*/ 1116330 h 2468880"/>
              <a:gd name="connsiteX350" fmla="*/ 233363 w 2796541"/>
              <a:gd name="connsiteY350" fmla="*/ 1076325 h 2468880"/>
              <a:gd name="connsiteX351" fmla="*/ 303848 w 2796541"/>
              <a:gd name="connsiteY351" fmla="*/ 1161097 h 2468880"/>
              <a:gd name="connsiteX352" fmla="*/ 303848 w 2796541"/>
              <a:gd name="connsiteY352" fmla="*/ 1243012 h 2468880"/>
              <a:gd name="connsiteX353" fmla="*/ 232410 w 2796541"/>
              <a:gd name="connsiteY353" fmla="*/ 1202055 h 2468880"/>
              <a:gd name="connsiteX354" fmla="*/ 303848 w 2796541"/>
              <a:gd name="connsiteY354" fmla="*/ 1412558 h 2468880"/>
              <a:gd name="connsiteX355" fmla="*/ 303848 w 2796541"/>
              <a:gd name="connsiteY355" fmla="*/ 1497331 h 2468880"/>
              <a:gd name="connsiteX356" fmla="*/ 231458 w 2796541"/>
              <a:gd name="connsiteY356" fmla="*/ 1455421 h 2468880"/>
              <a:gd name="connsiteX357" fmla="*/ 303848 w 2796541"/>
              <a:gd name="connsiteY357" fmla="*/ 1286828 h 2468880"/>
              <a:gd name="connsiteX358" fmla="*/ 303848 w 2796541"/>
              <a:gd name="connsiteY358" fmla="*/ 1370648 h 2468880"/>
              <a:gd name="connsiteX359" fmla="*/ 231458 w 2796541"/>
              <a:gd name="connsiteY359" fmla="*/ 1328738 h 2468880"/>
              <a:gd name="connsiteX360" fmla="*/ 354330 w 2796541"/>
              <a:gd name="connsiteY360" fmla="*/ 2466023 h 2468880"/>
              <a:gd name="connsiteX361" fmla="*/ 351473 w 2796541"/>
              <a:gd name="connsiteY361" fmla="*/ 2466975 h 2468880"/>
              <a:gd name="connsiteX362" fmla="*/ 351473 w 2796541"/>
              <a:gd name="connsiteY362" fmla="*/ 2464118 h 2468880"/>
              <a:gd name="connsiteX363" fmla="*/ 355283 w 2796541"/>
              <a:gd name="connsiteY363" fmla="*/ 65723 h 2468880"/>
              <a:gd name="connsiteX364" fmla="*/ 351473 w 2796541"/>
              <a:gd name="connsiteY364" fmla="*/ 67628 h 2468880"/>
              <a:gd name="connsiteX365" fmla="*/ 351473 w 2796541"/>
              <a:gd name="connsiteY365" fmla="*/ 62865 h 2468880"/>
              <a:gd name="connsiteX366" fmla="*/ 360045 w 2796541"/>
              <a:gd name="connsiteY366" fmla="*/ 191452 h 2468880"/>
              <a:gd name="connsiteX367" fmla="*/ 348615 w 2796541"/>
              <a:gd name="connsiteY367" fmla="*/ 198119 h 2468880"/>
              <a:gd name="connsiteX368" fmla="*/ 348615 w 2796541"/>
              <a:gd name="connsiteY368" fmla="*/ 184784 h 2468880"/>
              <a:gd name="connsiteX369" fmla="*/ 360045 w 2796541"/>
              <a:gd name="connsiteY369" fmla="*/ 2339340 h 2468880"/>
              <a:gd name="connsiteX370" fmla="*/ 348615 w 2796541"/>
              <a:gd name="connsiteY370" fmla="*/ 2346008 h 2468880"/>
              <a:gd name="connsiteX371" fmla="*/ 348615 w 2796541"/>
              <a:gd name="connsiteY371" fmla="*/ 2332673 h 2468880"/>
              <a:gd name="connsiteX372" fmla="*/ 367665 w 2796541"/>
              <a:gd name="connsiteY372" fmla="*/ 318136 h 2468880"/>
              <a:gd name="connsiteX373" fmla="*/ 344805 w 2796541"/>
              <a:gd name="connsiteY373" fmla="*/ 331471 h 2468880"/>
              <a:gd name="connsiteX374" fmla="*/ 344805 w 2796541"/>
              <a:gd name="connsiteY374" fmla="*/ 304801 h 2468880"/>
              <a:gd name="connsiteX375" fmla="*/ 368619 w 2796541"/>
              <a:gd name="connsiteY375" fmla="*/ 2212658 h 2468880"/>
              <a:gd name="connsiteX376" fmla="*/ 344806 w 2796541"/>
              <a:gd name="connsiteY376" fmla="*/ 2226945 h 2468880"/>
              <a:gd name="connsiteX377" fmla="*/ 344806 w 2796541"/>
              <a:gd name="connsiteY377" fmla="*/ 2199323 h 2468880"/>
              <a:gd name="connsiteX378" fmla="*/ 374333 w 2796541"/>
              <a:gd name="connsiteY378" fmla="*/ 444817 h 2468880"/>
              <a:gd name="connsiteX379" fmla="*/ 341948 w 2796541"/>
              <a:gd name="connsiteY379" fmla="*/ 462915 h 2468880"/>
              <a:gd name="connsiteX380" fmla="*/ 341948 w 2796541"/>
              <a:gd name="connsiteY380" fmla="*/ 425767 h 2468880"/>
              <a:gd name="connsiteX381" fmla="*/ 374333 w 2796541"/>
              <a:gd name="connsiteY381" fmla="*/ 2086928 h 2468880"/>
              <a:gd name="connsiteX382" fmla="*/ 341948 w 2796541"/>
              <a:gd name="connsiteY382" fmla="*/ 2105978 h 2468880"/>
              <a:gd name="connsiteX383" fmla="*/ 341948 w 2796541"/>
              <a:gd name="connsiteY383" fmla="*/ 2067878 h 2468880"/>
              <a:gd name="connsiteX384" fmla="*/ 381001 w 2796541"/>
              <a:gd name="connsiteY384" fmla="*/ 570548 h 2468880"/>
              <a:gd name="connsiteX385" fmla="*/ 338138 w 2796541"/>
              <a:gd name="connsiteY385" fmla="*/ 595313 h 2468880"/>
              <a:gd name="connsiteX386" fmla="*/ 338138 w 2796541"/>
              <a:gd name="connsiteY386" fmla="*/ 545783 h 2468880"/>
              <a:gd name="connsiteX387" fmla="*/ 382906 w 2796541"/>
              <a:gd name="connsiteY387" fmla="*/ 1960244 h 2468880"/>
              <a:gd name="connsiteX388" fmla="*/ 337186 w 2796541"/>
              <a:gd name="connsiteY388" fmla="*/ 1986914 h 2468880"/>
              <a:gd name="connsiteX389" fmla="*/ 337186 w 2796541"/>
              <a:gd name="connsiteY389" fmla="*/ 1933574 h 2468880"/>
              <a:gd name="connsiteX390" fmla="*/ 386716 w 2796541"/>
              <a:gd name="connsiteY390" fmla="*/ 697230 h 2468880"/>
              <a:gd name="connsiteX391" fmla="*/ 335281 w 2796541"/>
              <a:gd name="connsiteY391" fmla="*/ 726758 h 2468880"/>
              <a:gd name="connsiteX392" fmla="*/ 335281 w 2796541"/>
              <a:gd name="connsiteY392" fmla="*/ 667703 h 2468880"/>
              <a:gd name="connsiteX393" fmla="*/ 388621 w 2796541"/>
              <a:gd name="connsiteY393" fmla="*/ 1834516 h 2468880"/>
              <a:gd name="connsiteX394" fmla="*/ 334328 w 2796541"/>
              <a:gd name="connsiteY394" fmla="*/ 1864996 h 2468880"/>
              <a:gd name="connsiteX395" fmla="*/ 334328 w 2796541"/>
              <a:gd name="connsiteY395" fmla="*/ 1803083 h 2468880"/>
              <a:gd name="connsiteX396" fmla="*/ 389572 w 2796541"/>
              <a:gd name="connsiteY396" fmla="*/ 1905 h 2468880"/>
              <a:gd name="connsiteX397" fmla="*/ 389572 w 2796541"/>
              <a:gd name="connsiteY397" fmla="*/ 2857 h 2468880"/>
              <a:gd name="connsiteX398" fmla="*/ 388619 w 2796541"/>
              <a:gd name="connsiteY398" fmla="*/ 1905 h 2468880"/>
              <a:gd name="connsiteX399" fmla="*/ 391478 w 2796541"/>
              <a:gd name="connsiteY399" fmla="*/ 822960 h 2468880"/>
              <a:gd name="connsiteX400" fmla="*/ 333376 w 2796541"/>
              <a:gd name="connsiteY400" fmla="*/ 857249 h 2468880"/>
              <a:gd name="connsiteX401" fmla="*/ 333376 w 2796541"/>
              <a:gd name="connsiteY401" fmla="*/ 789622 h 2468880"/>
              <a:gd name="connsiteX402" fmla="*/ 391478 w 2796541"/>
              <a:gd name="connsiteY402" fmla="*/ 123824 h 2468880"/>
              <a:gd name="connsiteX403" fmla="*/ 391478 w 2796541"/>
              <a:gd name="connsiteY403" fmla="*/ 132396 h 2468880"/>
              <a:gd name="connsiteX404" fmla="*/ 383858 w 2796541"/>
              <a:gd name="connsiteY404" fmla="*/ 128587 h 2468880"/>
              <a:gd name="connsiteX405" fmla="*/ 391478 w 2796541"/>
              <a:gd name="connsiteY405" fmla="*/ 2399348 h 2468880"/>
              <a:gd name="connsiteX406" fmla="*/ 391478 w 2796541"/>
              <a:gd name="connsiteY406" fmla="*/ 2406016 h 2468880"/>
              <a:gd name="connsiteX407" fmla="*/ 384811 w 2796541"/>
              <a:gd name="connsiteY407" fmla="*/ 2402206 h 2468880"/>
              <a:gd name="connsiteX408" fmla="*/ 394336 w 2796541"/>
              <a:gd name="connsiteY408" fmla="*/ 2266949 h 2468880"/>
              <a:gd name="connsiteX409" fmla="*/ 394336 w 2796541"/>
              <a:gd name="connsiteY409" fmla="*/ 2285047 h 2468880"/>
              <a:gd name="connsiteX410" fmla="*/ 378143 w 2796541"/>
              <a:gd name="connsiteY410" fmla="*/ 2276474 h 2468880"/>
              <a:gd name="connsiteX411" fmla="*/ 395287 w 2796541"/>
              <a:gd name="connsiteY411" fmla="*/ 244793 h 2468880"/>
              <a:gd name="connsiteX412" fmla="*/ 395287 w 2796541"/>
              <a:gd name="connsiteY412" fmla="*/ 265748 h 2468880"/>
              <a:gd name="connsiteX413" fmla="*/ 377189 w 2796541"/>
              <a:gd name="connsiteY413" fmla="*/ 255271 h 2468880"/>
              <a:gd name="connsiteX414" fmla="*/ 395288 w 2796541"/>
              <a:gd name="connsiteY414" fmla="*/ 1707832 h 2468880"/>
              <a:gd name="connsiteX415" fmla="*/ 331470 w 2796541"/>
              <a:gd name="connsiteY415" fmla="*/ 1744027 h 2468880"/>
              <a:gd name="connsiteX416" fmla="*/ 331470 w 2796541"/>
              <a:gd name="connsiteY416" fmla="*/ 1671637 h 2468880"/>
              <a:gd name="connsiteX417" fmla="*/ 395288 w 2796541"/>
              <a:gd name="connsiteY417" fmla="*/ 949643 h 2468880"/>
              <a:gd name="connsiteX418" fmla="*/ 331470 w 2796541"/>
              <a:gd name="connsiteY418" fmla="*/ 985838 h 2468880"/>
              <a:gd name="connsiteX419" fmla="*/ 331470 w 2796541"/>
              <a:gd name="connsiteY419" fmla="*/ 913448 h 2468880"/>
              <a:gd name="connsiteX420" fmla="*/ 398145 w 2796541"/>
              <a:gd name="connsiteY420" fmla="*/ 2133599 h 2468880"/>
              <a:gd name="connsiteX421" fmla="*/ 398145 w 2796541"/>
              <a:gd name="connsiteY421" fmla="*/ 2165984 h 2468880"/>
              <a:gd name="connsiteX422" fmla="*/ 370523 w 2796541"/>
              <a:gd name="connsiteY422" fmla="*/ 2149792 h 2468880"/>
              <a:gd name="connsiteX423" fmla="*/ 398145 w 2796541"/>
              <a:gd name="connsiteY423" fmla="*/ 1581149 h 2468880"/>
              <a:gd name="connsiteX424" fmla="*/ 329565 w 2796541"/>
              <a:gd name="connsiteY424" fmla="*/ 1621155 h 2468880"/>
              <a:gd name="connsiteX425" fmla="*/ 329565 w 2796541"/>
              <a:gd name="connsiteY425" fmla="*/ 1542097 h 2468880"/>
              <a:gd name="connsiteX426" fmla="*/ 398145 w 2796541"/>
              <a:gd name="connsiteY426" fmla="*/ 1076324 h 2468880"/>
              <a:gd name="connsiteX427" fmla="*/ 329565 w 2796541"/>
              <a:gd name="connsiteY427" fmla="*/ 1115377 h 2468880"/>
              <a:gd name="connsiteX428" fmla="*/ 329565 w 2796541"/>
              <a:gd name="connsiteY428" fmla="*/ 1036319 h 2468880"/>
              <a:gd name="connsiteX429" fmla="*/ 398146 w 2796541"/>
              <a:gd name="connsiteY429" fmla="*/ 365759 h 2468880"/>
              <a:gd name="connsiteX430" fmla="*/ 398146 w 2796541"/>
              <a:gd name="connsiteY430" fmla="*/ 396239 h 2468880"/>
              <a:gd name="connsiteX431" fmla="*/ 371476 w 2796541"/>
              <a:gd name="connsiteY431" fmla="*/ 380999 h 2468880"/>
              <a:gd name="connsiteX432" fmla="*/ 399098 w 2796541"/>
              <a:gd name="connsiteY432" fmla="*/ 1202055 h 2468880"/>
              <a:gd name="connsiteX433" fmla="*/ 329565 w 2796541"/>
              <a:gd name="connsiteY433" fmla="*/ 1243013 h 2468880"/>
              <a:gd name="connsiteX434" fmla="*/ 329565 w 2796541"/>
              <a:gd name="connsiteY434" fmla="*/ 1162050 h 2468880"/>
              <a:gd name="connsiteX435" fmla="*/ 401003 w 2796541"/>
              <a:gd name="connsiteY435" fmla="*/ 1328737 h 2468880"/>
              <a:gd name="connsiteX436" fmla="*/ 328613 w 2796541"/>
              <a:gd name="connsiteY436" fmla="*/ 1370647 h 2468880"/>
              <a:gd name="connsiteX437" fmla="*/ 328613 w 2796541"/>
              <a:gd name="connsiteY437" fmla="*/ 1286827 h 2468880"/>
              <a:gd name="connsiteX438" fmla="*/ 401003 w 2796541"/>
              <a:gd name="connsiteY438" fmla="*/ 1455421 h 2468880"/>
              <a:gd name="connsiteX439" fmla="*/ 328613 w 2796541"/>
              <a:gd name="connsiteY439" fmla="*/ 1496378 h 2468880"/>
              <a:gd name="connsiteX440" fmla="*/ 328613 w 2796541"/>
              <a:gd name="connsiteY440" fmla="*/ 1413511 h 2468880"/>
              <a:gd name="connsiteX441" fmla="*/ 401956 w 2796541"/>
              <a:gd name="connsiteY441" fmla="*/ 2001202 h 2468880"/>
              <a:gd name="connsiteX442" fmla="*/ 401956 w 2796541"/>
              <a:gd name="connsiteY442" fmla="*/ 2045969 h 2468880"/>
              <a:gd name="connsiteX443" fmla="*/ 363856 w 2796541"/>
              <a:gd name="connsiteY443" fmla="*/ 2023110 h 2468880"/>
              <a:gd name="connsiteX444" fmla="*/ 401956 w 2796541"/>
              <a:gd name="connsiteY444" fmla="*/ 484822 h 2468880"/>
              <a:gd name="connsiteX445" fmla="*/ 401956 w 2796541"/>
              <a:gd name="connsiteY445" fmla="*/ 529590 h 2468880"/>
              <a:gd name="connsiteX446" fmla="*/ 362903 w 2796541"/>
              <a:gd name="connsiteY446" fmla="*/ 507682 h 2468880"/>
              <a:gd name="connsiteX447" fmla="*/ 404813 w 2796541"/>
              <a:gd name="connsiteY447" fmla="*/ 606743 h 2468880"/>
              <a:gd name="connsiteX448" fmla="*/ 404813 w 2796541"/>
              <a:gd name="connsiteY448" fmla="*/ 661036 h 2468880"/>
              <a:gd name="connsiteX449" fmla="*/ 358140 w 2796541"/>
              <a:gd name="connsiteY449" fmla="*/ 633413 h 2468880"/>
              <a:gd name="connsiteX450" fmla="*/ 405766 w 2796541"/>
              <a:gd name="connsiteY450" fmla="*/ 1868805 h 2468880"/>
              <a:gd name="connsiteX451" fmla="*/ 405766 w 2796541"/>
              <a:gd name="connsiteY451" fmla="*/ 1925955 h 2468880"/>
              <a:gd name="connsiteX452" fmla="*/ 356236 w 2796541"/>
              <a:gd name="connsiteY452" fmla="*/ 1897380 h 2468880"/>
              <a:gd name="connsiteX453" fmla="*/ 407671 w 2796541"/>
              <a:gd name="connsiteY453" fmla="*/ 727710 h 2468880"/>
              <a:gd name="connsiteX454" fmla="*/ 407671 w 2796541"/>
              <a:gd name="connsiteY454" fmla="*/ 792480 h 2468880"/>
              <a:gd name="connsiteX455" fmla="*/ 352426 w 2796541"/>
              <a:gd name="connsiteY455" fmla="*/ 760095 h 2468880"/>
              <a:gd name="connsiteX456" fmla="*/ 408623 w 2796541"/>
              <a:gd name="connsiteY456" fmla="*/ 1737360 h 2468880"/>
              <a:gd name="connsiteX457" fmla="*/ 408623 w 2796541"/>
              <a:gd name="connsiteY457" fmla="*/ 1804035 h 2468880"/>
              <a:gd name="connsiteX458" fmla="*/ 350520 w 2796541"/>
              <a:gd name="connsiteY458" fmla="*/ 1770698 h 2468880"/>
              <a:gd name="connsiteX459" fmla="*/ 409575 w 2796541"/>
              <a:gd name="connsiteY459" fmla="*/ 851536 h 2468880"/>
              <a:gd name="connsiteX460" fmla="*/ 409575 w 2796541"/>
              <a:gd name="connsiteY460" fmla="*/ 921068 h 2468880"/>
              <a:gd name="connsiteX461" fmla="*/ 348615 w 2796541"/>
              <a:gd name="connsiteY461" fmla="*/ 886778 h 2468880"/>
              <a:gd name="connsiteX462" fmla="*/ 410528 w 2796541"/>
              <a:gd name="connsiteY462" fmla="*/ 1606868 h 2468880"/>
              <a:gd name="connsiteX463" fmla="*/ 410528 w 2796541"/>
              <a:gd name="connsiteY463" fmla="*/ 1682115 h 2468880"/>
              <a:gd name="connsiteX464" fmla="*/ 345758 w 2796541"/>
              <a:gd name="connsiteY464" fmla="*/ 1644968 h 2468880"/>
              <a:gd name="connsiteX465" fmla="*/ 411481 w 2796541"/>
              <a:gd name="connsiteY465" fmla="*/ 974407 h 2468880"/>
              <a:gd name="connsiteX466" fmla="*/ 411481 w 2796541"/>
              <a:gd name="connsiteY466" fmla="*/ 1051560 h 2468880"/>
              <a:gd name="connsiteX467" fmla="*/ 344806 w 2796541"/>
              <a:gd name="connsiteY467" fmla="*/ 1012507 h 2468880"/>
              <a:gd name="connsiteX468" fmla="*/ 412433 w 2796541"/>
              <a:gd name="connsiteY468" fmla="*/ 1224915 h 2468880"/>
              <a:gd name="connsiteX469" fmla="*/ 412433 w 2796541"/>
              <a:gd name="connsiteY469" fmla="*/ 1306830 h 2468880"/>
              <a:gd name="connsiteX470" fmla="*/ 341948 w 2796541"/>
              <a:gd name="connsiteY470" fmla="*/ 1265873 h 2468880"/>
              <a:gd name="connsiteX471" fmla="*/ 412433 w 2796541"/>
              <a:gd name="connsiteY471" fmla="*/ 1099185 h 2468880"/>
              <a:gd name="connsiteX472" fmla="*/ 412433 w 2796541"/>
              <a:gd name="connsiteY472" fmla="*/ 1179195 h 2468880"/>
              <a:gd name="connsiteX473" fmla="*/ 342901 w 2796541"/>
              <a:gd name="connsiteY473" fmla="*/ 1139190 h 2468880"/>
              <a:gd name="connsiteX474" fmla="*/ 412433 w 2796541"/>
              <a:gd name="connsiteY474" fmla="*/ 1477328 h 2468880"/>
              <a:gd name="connsiteX475" fmla="*/ 412433 w 2796541"/>
              <a:gd name="connsiteY475" fmla="*/ 1558291 h 2468880"/>
              <a:gd name="connsiteX476" fmla="*/ 341948 w 2796541"/>
              <a:gd name="connsiteY476" fmla="*/ 1518286 h 2468880"/>
              <a:gd name="connsiteX477" fmla="*/ 413385 w 2796541"/>
              <a:gd name="connsiteY477" fmla="*/ 1350644 h 2468880"/>
              <a:gd name="connsiteX478" fmla="*/ 413385 w 2796541"/>
              <a:gd name="connsiteY478" fmla="*/ 1433511 h 2468880"/>
              <a:gd name="connsiteX479" fmla="*/ 340995 w 2796541"/>
              <a:gd name="connsiteY479" fmla="*/ 1391602 h 2468880"/>
              <a:gd name="connsiteX480" fmla="*/ 465772 w 2796541"/>
              <a:gd name="connsiteY480" fmla="*/ 128588 h 2468880"/>
              <a:gd name="connsiteX481" fmla="*/ 460057 w 2796541"/>
              <a:gd name="connsiteY481" fmla="*/ 131446 h 2468880"/>
              <a:gd name="connsiteX482" fmla="*/ 460057 w 2796541"/>
              <a:gd name="connsiteY482" fmla="*/ 124778 h 2468880"/>
              <a:gd name="connsiteX483" fmla="*/ 465773 w 2796541"/>
              <a:gd name="connsiteY483" fmla="*/ 2402206 h 2468880"/>
              <a:gd name="connsiteX484" fmla="*/ 460058 w 2796541"/>
              <a:gd name="connsiteY484" fmla="*/ 2406016 h 2468880"/>
              <a:gd name="connsiteX485" fmla="*/ 460058 w 2796541"/>
              <a:gd name="connsiteY485" fmla="*/ 2399348 h 2468880"/>
              <a:gd name="connsiteX486" fmla="*/ 471489 w 2796541"/>
              <a:gd name="connsiteY486" fmla="*/ 2276475 h 2468880"/>
              <a:gd name="connsiteX487" fmla="*/ 457201 w 2796541"/>
              <a:gd name="connsiteY487" fmla="*/ 2285048 h 2468880"/>
              <a:gd name="connsiteX488" fmla="*/ 457201 w 2796541"/>
              <a:gd name="connsiteY488" fmla="*/ 2267903 h 2468880"/>
              <a:gd name="connsiteX489" fmla="*/ 473392 w 2796541"/>
              <a:gd name="connsiteY489" fmla="*/ 255271 h 2468880"/>
              <a:gd name="connsiteX490" fmla="*/ 456247 w 2796541"/>
              <a:gd name="connsiteY490" fmla="*/ 264796 h 2468880"/>
              <a:gd name="connsiteX491" fmla="*/ 456247 w 2796541"/>
              <a:gd name="connsiteY491" fmla="*/ 244793 h 2468880"/>
              <a:gd name="connsiteX492" fmla="*/ 479108 w 2796541"/>
              <a:gd name="connsiteY492" fmla="*/ 381001 h 2468880"/>
              <a:gd name="connsiteX493" fmla="*/ 453390 w 2796541"/>
              <a:gd name="connsiteY493" fmla="*/ 396240 h 2468880"/>
              <a:gd name="connsiteX494" fmla="*/ 453390 w 2796541"/>
              <a:gd name="connsiteY494" fmla="*/ 366713 h 2468880"/>
              <a:gd name="connsiteX495" fmla="*/ 480060 w 2796541"/>
              <a:gd name="connsiteY495" fmla="*/ 2149792 h 2468880"/>
              <a:gd name="connsiteX496" fmla="*/ 453390 w 2796541"/>
              <a:gd name="connsiteY496" fmla="*/ 2165032 h 2468880"/>
              <a:gd name="connsiteX497" fmla="*/ 453390 w 2796541"/>
              <a:gd name="connsiteY497" fmla="*/ 2134552 h 2468880"/>
              <a:gd name="connsiteX498" fmla="*/ 486728 w 2796541"/>
              <a:gd name="connsiteY498" fmla="*/ 2023110 h 2468880"/>
              <a:gd name="connsiteX499" fmla="*/ 449581 w 2796541"/>
              <a:gd name="connsiteY499" fmla="*/ 2045018 h 2468880"/>
              <a:gd name="connsiteX500" fmla="*/ 449581 w 2796541"/>
              <a:gd name="connsiteY500" fmla="*/ 2002155 h 2468880"/>
              <a:gd name="connsiteX501" fmla="*/ 486728 w 2796541"/>
              <a:gd name="connsiteY501" fmla="*/ 507682 h 2468880"/>
              <a:gd name="connsiteX502" fmla="*/ 449581 w 2796541"/>
              <a:gd name="connsiteY502" fmla="*/ 528638 h 2468880"/>
              <a:gd name="connsiteX503" fmla="*/ 449581 w 2796541"/>
              <a:gd name="connsiteY503" fmla="*/ 485775 h 2468880"/>
              <a:gd name="connsiteX504" fmla="*/ 492443 w 2796541"/>
              <a:gd name="connsiteY504" fmla="*/ 633413 h 2468880"/>
              <a:gd name="connsiteX505" fmla="*/ 446723 w 2796541"/>
              <a:gd name="connsiteY505" fmla="*/ 660083 h 2468880"/>
              <a:gd name="connsiteX506" fmla="*/ 446723 w 2796541"/>
              <a:gd name="connsiteY506" fmla="*/ 607695 h 2468880"/>
              <a:gd name="connsiteX507" fmla="*/ 494348 w 2796541"/>
              <a:gd name="connsiteY507" fmla="*/ 1897381 h 2468880"/>
              <a:gd name="connsiteX508" fmla="*/ 445770 w 2796541"/>
              <a:gd name="connsiteY508" fmla="*/ 1925003 h 2468880"/>
              <a:gd name="connsiteX509" fmla="*/ 445770 w 2796541"/>
              <a:gd name="connsiteY509" fmla="*/ 1868806 h 2468880"/>
              <a:gd name="connsiteX510" fmla="*/ 498158 w 2796541"/>
              <a:gd name="connsiteY510" fmla="*/ 760095 h 2468880"/>
              <a:gd name="connsiteX511" fmla="*/ 443865 w 2796541"/>
              <a:gd name="connsiteY511" fmla="*/ 791528 h 2468880"/>
              <a:gd name="connsiteX512" fmla="*/ 443865 w 2796541"/>
              <a:gd name="connsiteY512" fmla="*/ 728663 h 2468880"/>
              <a:gd name="connsiteX513" fmla="*/ 499110 w 2796541"/>
              <a:gd name="connsiteY513" fmla="*/ 63818 h 2468880"/>
              <a:gd name="connsiteX514" fmla="*/ 499110 w 2796541"/>
              <a:gd name="connsiteY514" fmla="*/ 66675 h 2468880"/>
              <a:gd name="connsiteX515" fmla="*/ 497205 w 2796541"/>
              <a:gd name="connsiteY515" fmla="*/ 65723 h 2468880"/>
              <a:gd name="connsiteX516" fmla="*/ 499111 w 2796541"/>
              <a:gd name="connsiteY516" fmla="*/ 2465070 h 2468880"/>
              <a:gd name="connsiteX517" fmla="*/ 499111 w 2796541"/>
              <a:gd name="connsiteY517" fmla="*/ 2466975 h 2468880"/>
              <a:gd name="connsiteX518" fmla="*/ 497206 w 2796541"/>
              <a:gd name="connsiteY518" fmla="*/ 2466022 h 2468880"/>
              <a:gd name="connsiteX519" fmla="*/ 500063 w 2796541"/>
              <a:gd name="connsiteY519" fmla="*/ 1770698 h 2468880"/>
              <a:gd name="connsiteX520" fmla="*/ 442913 w 2796541"/>
              <a:gd name="connsiteY520" fmla="*/ 1804036 h 2468880"/>
              <a:gd name="connsiteX521" fmla="*/ 442913 w 2796541"/>
              <a:gd name="connsiteY521" fmla="*/ 1738313 h 2468880"/>
              <a:gd name="connsiteX522" fmla="*/ 501968 w 2796541"/>
              <a:gd name="connsiteY522" fmla="*/ 2333624 h 2468880"/>
              <a:gd name="connsiteX523" fmla="*/ 501968 w 2796541"/>
              <a:gd name="connsiteY523" fmla="*/ 2345054 h 2468880"/>
              <a:gd name="connsiteX524" fmla="*/ 492443 w 2796541"/>
              <a:gd name="connsiteY524" fmla="*/ 2339339 h 2468880"/>
              <a:gd name="connsiteX525" fmla="*/ 501968 w 2796541"/>
              <a:gd name="connsiteY525" fmla="*/ 185737 h 2468880"/>
              <a:gd name="connsiteX526" fmla="*/ 501968 w 2796541"/>
              <a:gd name="connsiteY526" fmla="*/ 197167 h 2468880"/>
              <a:gd name="connsiteX527" fmla="*/ 492443 w 2796541"/>
              <a:gd name="connsiteY527" fmla="*/ 191452 h 2468880"/>
              <a:gd name="connsiteX528" fmla="*/ 501968 w 2796541"/>
              <a:gd name="connsiteY528" fmla="*/ 886778 h 2468880"/>
              <a:gd name="connsiteX529" fmla="*/ 441961 w 2796541"/>
              <a:gd name="connsiteY529" fmla="*/ 921068 h 2468880"/>
              <a:gd name="connsiteX530" fmla="*/ 441961 w 2796541"/>
              <a:gd name="connsiteY530" fmla="*/ 852488 h 2468880"/>
              <a:gd name="connsiteX531" fmla="*/ 504824 w 2796541"/>
              <a:gd name="connsiteY531" fmla="*/ 306705 h 2468880"/>
              <a:gd name="connsiteX532" fmla="*/ 504824 w 2796541"/>
              <a:gd name="connsiteY532" fmla="*/ 329565 h 2468880"/>
              <a:gd name="connsiteX533" fmla="*/ 484822 w 2796541"/>
              <a:gd name="connsiteY533" fmla="*/ 318135 h 2468880"/>
              <a:gd name="connsiteX534" fmla="*/ 504826 w 2796541"/>
              <a:gd name="connsiteY534" fmla="*/ 1012507 h 2468880"/>
              <a:gd name="connsiteX535" fmla="*/ 441008 w 2796541"/>
              <a:gd name="connsiteY535" fmla="*/ 1049655 h 2468880"/>
              <a:gd name="connsiteX536" fmla="*/ 441008 w 2796541"/>
              <a:gd name="connsiteY536" fmla="*/ 975360 h 2468880"/>
              <a:gd name="connsiteX537" fmla="*/ 504826 w 2796541"/>
              <a:gd name="connsiteY537" fmla="*/ 1644968 h 2468880"/>
              <a:gd name="connsiteX538" fmla="*/ 441008 w 2796541"/>
              <a:gd name="connsiteY538" fmla="*/ 1682115 h 2468880"/>
              <a:gd name="connsiteX539" fmla="*/ 441008 w 2796541"/>
              <a:gd name="connsiteY539" fmla="*/ 1607820 h 2468880"/>
              <a:gd name="connsiteX540" fmla="*/ 505777 w 2796541"/>
              <a:gd name="connsiteY540" fmla="*/ 2200275 h 2468880"/>
              <a:gd name="connsiteX541" fmla="*/ 505777 w 2796541"/>
              <a:gd name="connsiteY541" fmla="*/ 2225040 h 2468880"/>
              <a:gd name="connsiteX542" fmla="*/ 483870 w 2796541"/>
              <a:gd name="connsiteY542" fmla="*/ 2212658 h 2468880"/>
              <a:gd name="connsiteX543" fmla="*/ 507683 w 2796541"/>
              <a:gd name="connsiteY543" fmla="*/ 1139189 h 2468880"/>
              <a:gd name="connsiteX544" fmla="*/ 439103 w 2796541"/>
              <a:gd name="connsiteY544" fmla="*/ 1178242 h 2468880"/>
              <a:gd name="connsiteX545" fmla="*/ 439103 w 2796541"/>
              <a:gd name="connsiteY545" fmla="*/ 1100137 h 2468880"/>
              <a:gd name="connsiteX546" fmla="*/ 507683 w 2796541"/>
              <a:gd name="connsiteY546" fmla="*/ 1518286 h 2468880"/>
              <a:gd name="connsiteX547" fmla="*/ 439103 w 2796541"/>
              <a:gd name="connsiteY547" fmla="*/ 1557338 h 2468880"/>
              <a:gd name="connsiteX548" fmla="*/ 439103 w 2796541"/>
              <a:gd name="connsiteY548" fmla="*/ 1479233 h 2468880"/>
              <a:gd name="connsiteX549" fmla="*/ 508636 w 2796541"/>
              <a:gd name="connsiteY549" fmla="*/ 2068831 h 2468880"/>
              <a:gd name="connsiteX550" fmla="*/ 508636 w 2796541"/>
              <a:gd name="connsiteY550" fmla="*/ 2105026 h 2468880"/>
              <a:gd name="connsiteX551" fmla="*/ 477203 w 2796541"/>
              <a:gd name="connsiteY551" fmla="*/ 2086928 h 2468880"/>
              <a:gd name="connsiteX552" fmla="*/ 508636 w 2796541"/>
              <a:gd name="connsiteY552" fmla="*/ 1265874 h 2468880"/>
              <a:gd name="connsiteX553" fmla="*/ 439103 w 2796541"/>
              <a:gd name="connsiteY553" fmla="*/ 1305879 h 2468880"/>
              <a:gd name="connsiteX554" fmla="*/ 439103 w 2796541"/>
              <a:gd name="connsiteY554" fmla="*/ 1224916 h 2468880"/>
              <a:gd name="connsiteX555" fmla="*/ 508636 w 2796541"/>
              <a:gd name="connsiteY555" fmla="*/ 426721 h 2468880"/>
              <a:gd name="connsiteX556" fmla="*/ 508636 w 2796541"/>
              <a:gd name="connsiteY556" fmla="*/ 461964 h 2468880"/>
              <a:gd name="connsiteX557" fmla="*/ 478156 w 2796541"/>
              <a:gd name="connsiteY557" fmla="*/ 444818 h 2468880"/>
              <a:gd name="connsiteX558" fmla="*/ 509589 w 2796541"/>
              <a:gd name="connsiteY558" fmla="*/ 1391603 h 2468880"/>
              <a:gd name="connsiteX559" fmla="*/ 438151 w 2796541"/>
              <a:gd name="connsiteY559" fmla="*/ 1432560 h 2468880"/>
              <a:gd name="connsiteX560" fmla="*/ 438151 w 2796541"/>
              <a:gd name="connsiteY560" fmla="*/ 1350645 h 2468880"/>
              <a:gd name="connsiteX561" fmla="*/ 512445 w 2796541"/>
              <a:gd name="connsiteY561" fmla="*/ 547687 h 2468880"/>
              <a:gd name="connsiteX562" fmla="*/ 512445 w 2796541"/>
              <a:gd name="connsiteY562" fmla="*/ 594360 h 2468880"/>
              <a:gd name="connsiteX563" fmla="*/ 471488 w 2796541"/>
              <a:gd name="connsiteY563" fmla="*/ 570547 h 2468880"/>
              <a:gd name="connsiteX564" fmla="*/ 513398 w 2796541"/>
              <a:gd name="connsiteY564" fmla="*/ 1935481 h 2468880"/>
              <a:gd name="connsiteX565" fmla="*/ 513398 w 2796541"/>
              <a:gd name="connsiteY565" fmla="*/ 1985011 h 2468880"/>
              <a:gd name="connsiteX566" fmla="*/ 469583 w 2796541"/>
              <a:gd name="connsiteY566" fmla="*/ 1960246 h 2468880"/>
              <a:gd name="connsiteX567" fmla="*/ 514350 w 2796541"/>
              <a:gd name="connsiteY567" fmla="*/ 668655 h 2468880"/>
              <a:gd name="connsiteX568" fmla="*/ 514350 w 2796541"/>
              <a:gd name="connsiteY568" fmla="*/ 724853 h 2468880"/>
              <a:gd name="connsiteX569" fmla="*/ 465773 w 2796541"/>
              <a:gd name="connsiteY569" fmla="*/ 697230 h 2468880"/>
              <a:gd name="connsiteX570" fmla="*/ 516256 w 2796541"/>
              <a:gd name="connsiteY570" fmla="*/ 1804036 h 2468880"/>
              <a:gd name="connsiteX571" fmla="*/ 516256 w 2796541"/>
              <a:gd name="connsiteY571" fmla="*/ 1864044 h 2468880"/>
              <a:gd name="connsiteX572" fmla="*/ 463868 w 2796541"/>
              <a:gd name="connsiteY572" fmla="*/ 1834516 h 2468880"/>
              <a:gd name="connsiteX573" fmla="*/ 517208 w 2796541"/>
              <a:gd name="connsiteY573" fmla="*/ 791528 h 2468880"/>
              <a:gd name="connsiteX574" fmla="*/ 517208 w 2796541"/>
              <a:gd name="connsiteY574" fmla="*/ 855345 h 2468880"/>
              <a:gd name="connsiteX575" fmla="*/ 461011 w 2796541"/>
              <a:gd name="connsiteY575" fmla="*/ 822961 h 2468880"/>
              <a:gd name="connsiteX576" fmla="*/ 519114 w 2796541"/>
              <a:gd name="connsiteY576" fmla="*/ 914400 h 2468880"/>
              <a:gd name="connsiteX577" fmla="*/ 519114 w 2796541"/>
              <a:gd name="connsiteY577" fmla="*/ 984885 h 2468880"/>
              <a:gd name="connsiteX578" fmla="*/ 457201 w 2796541"/>
              <a:gd name="connsiteY578" fmla="*/ 949642 h 2468880"/>
              <a:gd name="connsiteX579" fmla="*/ 519114 w 2796541"/>
              <a:gd name="connsiteY579" fmla="*/ 1672591 h 2468880"/>
              <a:gd name="connsiteX580" fmla="*/ 519114 w 2796541"/>
              <a:gd name="connsiteY580" fmla="*/ 1743076 h 2468880"/>
              <a:gd name="connsiteX581" fmla="*/ 457201 w 2796541"/>
              <a:gd name="connsiteY581" fmla="*/ 1707833 h 2468880"/>
              <a:gd name="connsiteX582" fmla="*/ 521018 w 2796541"/>
              <a:gd name="connsiteY582" fmla="*/ 1543049 h 2468880"/>
              <a:gd name="connsiteX583" fmla="*/ 521018 w 2796541"/>
              <a:gd name="connsiteY583" fmla="*/ 1619249 h 2468880"/>
              <a:gd name="connsiteX584" fmla="*/ 454343 w 2796541"/>
              <a:gd name="connsiteY584" fmla="*/ 1581149 h 2468880"/>
              <a:gd name="connsiteX585" fmla="*/ 521018 w 2796541"/>
              <a:gd name="connsiteY585" fmla="*/ 1038225 h 2468880"/>
              <a:gd name="connsiteX586" fmla="*/ 521018 w 2796541"/>
              <a:gd name="connsiteY586" fmla="*/ 1114425 h 2468880"/>
              <a:gd name="connsiteX587" fmla="*/ 454343 w 2796541"/>
              <a:gd name="connsiteY587" fmla="*/ 1076325 h 2468880"/>
              <a:gd name="connsiteX588" fmla="*/ 521018 w 2796541"/>
              <a:gd name="connsiteY588" fmla="*/ 1163003 h 2468880"/>
              <a:gd name="connsiteX589" fmla="*/ 521018 w 2796541"/>
              <a:gd name="connsiteY589" fmla="*/ 1242061 h 2468880"/>
              <a:gd name="connsiteX590" fmla="*/ 453390 w 2796541"/>
              <a:gd name="connsiteY590" fmla="*/ 1202056 h 2468880"/>
              <a:gd name="connsiteX591" fmla="*/ 521971 w 2796541"/>
              <a:gd name="connsiteY591" fmla="*/ 1414463 h 2468880"/>
              <a:gd name="connsiteX592" fmla="*/ 521971 w 2796541"/>
              <a:gd name="connsiteY592" fmla="*/ 1495426 h 2468880"/>
              <a:gd name="connsiteX593" fmla="*/ 451486 w 2796541"/>
              <a:gd name="connsiteY593" fmla="*/ 1455421 h 2468880"/>
              <a:gd name="connsiteX594" fmla="*/ 521971 w 2796541"/>
              <a:gd name="connsiteY594" fmla="*/ 1287781 h 2468880"/>
              <a:gd name="connsiteX595" fmla="*/ 521971 w 2796541"/>
              <a:gd name="connsiteY595" fmla="*/ 1368744 h 2468880"/>
              <a:gd name="connsiteX596" fmla="*/ 451486 w 2796541"/>
              <a:gd name="connsiteY596" fmla="*/ 1328738 h 2468880"/>
              <a:gd name="connsiteX597" fmla="*/ 572452 w 2796541"/>
              <a:gd name="connsiteY597" fmla="*/ 65723 h 2468880"/>
              <a:gd name="connsiteX598" fmla="*/ 570547 w 2796541"/>
              <a:gd name="connsiteY598" fmla="*/ 65723 h 2468880"/>
              <a:gd name="connsiteX599" fmla="*/ 570547 w 2796541"/>
              <a:gd name="connsiteY599" fmla="*/ 64770 h 2468880"/>
              <a:gd name="connsiteX600" fmla="*/ 572453 w 2796541"/>
              <a:gd name="connsiteY600" fmla="*/ 2466023 h 2468880"/>
              <a:gd name="connsiteX601" fmla="*/ 571501 w 2796541"/>
              <a:gd name="connsiteY601" fmla="*/ 2466023 h 2468880"/>
              <a:gd name="connsiteX602" fmla="*/ 571501 w 2796541"/>
              <a:gd name="connsiteY602" fmla="*/ 2465071 h 2468880"/>
              <a:gd name="connsiteX603" fmla="*/ 577215 w 2796541"/>
              <a:gd name="connsiteY603" fmla="*/ 2339340 h 2468880"/>
              <a:gd name="connsiteX604" fmla="*/ 568643 w 2796541"/>
              <a:gd name="connsiteY604" fmla="*/ 2344102 h 2468880"/>
              <a:gd name="connsiteX605" fmla="*/ 568643 w 2796541"/>
              <a:gd name="connsiteY605" fmla="*/ 2334577 h 2468880"/>
              <a:gd name="connsiteX606" fmla="*/ 577215 w 2796541"/>
              <a:gd name="connsiteY606" fmla="*/ 191453 h 2468880"/>
              <a:gd name="connsiteX607" fmla="*/ 568643 w 2796541"/>
              <a:gd name="connsiteY607" fmla="*/ 196215 h 2468880"/>
              <a:gd name="connsiteX608" fmla="*/ 568643 w 2796541"/>
              <a:gd name="connsiteY608" fmla="*/ 186690 h 2468880"/>
              <a:gd name="connsiteX609" fmla="*/ 583883 w 2796541"/>
              <a:gd name="connsiteY609" fmla="*/ 318134 h 2468880"/>
              <a:gd name="connsiteX610" fmla="*/ 564833 w 2796541"/>
              <a:gd name="connsiteY610" fmla="*/ 328612 h 2468880"/>
              <a:gd name="connsiteX611" fmla="*/ 564833 w 2796541"/>
              <a:gd name="connsiteY611" fmla="*/ 307657 h 2468880"/>
              <a:gd name="connsiteX612" fmla="*/ 584836 w 2796541"/>
              <a:gd name="connsiteY612" fmla="*/ 2212658 h 2468880"/>
              <a:gd name="connsiteX613" fmla="*/ 564833 w 2796541"/>
              <a:gd name="connsiteY613" fmla="*/ 2225041 h 2468880"/>
              <a:gd name="connsiteX614" fmla="*/ 564833 w 2796541"/>
              <a:gd name="connsiteY614" fmla="*/ 2201228 h 2468880"/>
              <a:gd name="connsiteX615" fmla="*/ 590551 w 2796541"/>
              <a:gd name="connsiteY615" fmla="*/ 444818 h 2468880"/>
              <a:gd name="connsiteX616" fmla="*/ 561976 w 2796541"/>
              <a:gd name="connsiteY616" fmla="*/ 461011 h 2468880"/>
              <a:gd name="connsiteX617" fmla="*/ 561976 w 2796541"/>
              <a:gd name="connsiteY617" fmla="*/ 427673 h 2468880"/>
              <a:gd name="connsiteX618" fmla="*/ 591503 w 2796541"/>
              <a:gd name="connsiteY618" fmla="*/ 2086927 h 2468880"/>
              <a:gd name="connsiteX619" fmla="*/ 561976 w 2796541"/>
              <a:gd name="connsiteY619" fmla="*/ 2104072 h 2468880"/>
              <a:gd name="connsiteX620" fmla="*/ 561976 w 2796541"/>
              <a:gd name="connsiteY620" fmla="*/ 2069782 h 2468880"/>
              <a:gd name="connsiteX621" fmla="*/ 597218 w 2796541"/>
              <a:gd name="connsiteY621" fmla="*/ 570548 h 2468880"/>
              <a:gd name="connsiteX622" fmla="*/ 558165 w 2796541"/>
              <a:gd name="connsiteY622" fmla="*/ 593407 h 2468880"/>
              <a:gd name="connsiteX623" fmla="*/ 558165 w 2796541"/>
              <a:gd name="connsiteY623" fmla="*/ 548640 h 2468880"/>
              <a:gd name="connsiteX624" fmla="*/ 599123 w 2796541"/>
              <a:gd name="connsiteY624" fmla="*/ 1960245 h 2468880"/>
              <a:gd name="connsiteX625" fmla="*/ 557213 w 2796541"/>
              <a:gd name="connsiteY625" fmla="*/ 1984057 h 2468880"/>
              <a:gd name="connsiteX626" fmla="*/ 557213 w 2796541"/>
              <a:gd name="connsiteY626" fmla="*/ 1936432 h 2468880"/>
              <a:gd name="connsiteX627" fmla="*/ 602933 w 2796541"/>
              <a:gd name="connsiteY627" fmla="*/ 697230 h 2468880"/>
              <a:gd name="connsiteX628" fmla="*/ 556261 w 2796541"/>
              <a:gd name="connsiteY628" fmla="*/ 723900 h 2468880"/>
              <a:gd name="connsiteX629" fmla="*/ 556261 w 2796541"/>
              <a:gd name="connsiteY629" fmla="*/ 670560 h 2468880"/>
              <a:gd name="connsiteX630" fmla="*/ 604838 w 2796541"/>
              <a:gd name="connsiteY630" fmla="*/ 1834516 h 2468880"/>
              <a:gd name="connsiteX631" fmla="*/ 554356 w 2796541"/>
              <a:gd name="connsiteY631" fmla="*/ 1863091 h 2468880"/>
              <a:gd name="connsiteX632" fmla="*/ 554356 w 2796541"/>
              <a:gd name="connsiteY632" fmla="*/ 1804988 h 2468880"/>
              <a:gd name="connsiteX633" fmla="*/ 607696 w 2796541"/>
              <a:gd name="connsiteY633" fmla="*/ 822960 h 2468880"/>
              <a:gd name="connsiteX634" fmla="*/ 553403 w 2796541"/>
              <a:gd name="connsiteY634" fmla="*/ 854393 h 2468880"/>
              <a:gd name="connsiteX635" fmla="*/ 553403 w 2796541"/>
              <a:gd name="connsiteY635" fmla="*/ 792480 h 2468880"/>
              <a:gd name="connsiteX636" fmla="*/ 609600 w 2796541"/>
              <a:gd name="connsiteY636" fmla="*/ 126682 h 2468880"/>
              <a:gd name="connsiteX637" fmla="*/ 609600 w 2796541"/>
              <a:gd name="connsiteY637" fmla="*/ 130492 h 2468880"/>
              <a:gd name="connsiteX638" fmla="*/ 605790 w 2796541"/>
              <a:gd name="connsiteY638" fmla="*/ 128587 h 2468880"/>
              <a:gd name="connsiteX639" fmla="*/ 609601 w 2796541"/>
              <a:gd name="connsiteY639" fmla="*/ 2400300 h 2468880"/>
              <a:gd name="connsiteX640" fmla="*/ 609601 w 2796541"/>
              <a:gd name="connsiteY640" fmla="*/ 2405063 h 2468880"/>
              <a:gd name="connsiteX641" fmla="*/ 604838 w 2796541"/>
              <a:gd name="connsiteY641" fmla="*/ 2402205 h 2468880"/>
              <a:gd name="connsiteX642" fmla="*/ 611505 w 2796541"/>
              <a:gd name="connsiteY642" fmla="*/ 1707833 h 2468880"/>
              <a:gd name="connsiteX643" fmla="*/ 551498 w 2796541"/>
              <a:gd name="connsiteY643" fmla="*/ 1742123 h 2468880"/>
              <a:gd name="connsiteX644" fmla="*/ 551498 w 2796541"/>
              <a:gd name="connsiteY644" fmla="*/ 1673543 h 2468880"/>
              <a:gd name="connsiteX645" fmla="*/ 611505 w 2796541"/>
              <a:gd name="connsiteY645" fmla="*/ 949643 h 2468880"/>
              <a:gd name="connsiteX646" fmla="*/ 551498 w 2796541"/>
              <a:gd name="connsiteY646" fmla="*/ 983933 h 2468880"/>
              <a:gd name="connsiteX647" fmla="*/ 551498 w 2796541"/>
              <a:gd name="connsiteY647" fmla="*/ 915353 h 2468880"/>
              <a:gd name="connsiteX648" fmla="*/ 612458 w 2796541"/>
              <a:gd name="connsiteY648" fmla="*/ 246697 h 2468880"/>
              <a:gd name="connsiteX649" fmla="*/ 612458 w 2796541"/>
              <a:gd name="connsiteY649" fmla="*/ 262890 h 2468880"/>
              <a:gd name="connsiteX650" fmla="*/ 598170 w 2796541"/>
              <a:gd name="connsiteY650" fmla="*/ 255270 h 2468880"/>
              <a:gd name="connsiteX651" fmla="*/ 612458 w 2796541"/>
              <a:gd name="connsiteY651" fmla="*/ 2268856 h 2468880"/>
              <a:gd name="connsiteX652" fmla="*/ 612458 w 2796541"/>
              <a:gd name="connsiteY652" fmla="*/ 2283144 h 2468880"/>
              <a:gd name="connsiteX653" fmla="*/ 599123 w 2796541"/>
              <a:gd name="connsiteY653" fmla="*/ 2276476 h 2468880"/>
              <a:gd name="connsiteX654" fmla="*/ 614363 w 2796541"/>
              <a:gd name="connsiteY654" fmla="*/ 1581150 h 2468880"/>
              <a:gd name="connsiteX655" fmla="*/ 549593 w 2796541"/>
              <a:gd name="connsiteY655" fmla="*/ 1618298 h 2468880"/>
              <a:gd name="connsiteX656" fmla="*/ 549593 w 2796541"/>
              <a:gd name="connsiteY656" fmla="*/ 1544003 h 2468880"/>
              <a:gd name="connsiteX657" fmla="*/ 614363 w 2796541"/>
              <a:gd name="connsiteY657" fmla="*/ 1076326 h 2468880"/>
              <a:gd name="connsiteX658" fmla="*/ 549593 w 2796541"/>
              <a:gd name="connsiteY658" fmla="*/ 1113473 h 2468880"/>
              <a:gd name="connsiteX659" fmla="*/ 549593 w 2796541"/>
              <a:gd name="connsiteY659" fmla="*/ 1039178 h 2468880"/>
              <a:gd name="connsiteX660" fmla="*/ 615316 w 2796541"/>
              <a:gd name="connsiteY660" fmla="*/ 367666 h 2468880"/>
              <a:gd name="connsiteX661" fmla="*/ 615316 w 2796541"/>
              <a:gd name="connsiteY661" fmla="*/ 394336 h 2468880"/>
              <a:gd name="connsiteX662" fmla="*/ 592456 w 2796541"/>
              <a:gd name="connsiteY662" fmla="*/ 381001 h 2468880"/>
              <a:gd name="connsiteX663" fmla="*/ 616267 w 2796541"/>
              <a:gd name="connsiteY663" fmla="*/ 1202055 h 2468880"/>
              <a:gd name="connsiteX664" fmla="*/ 548640 w 2796541"/>
              <a:gd name="connsiteY664" fmla="*/ 1241107 h 2468880"/>
              <a:gd name="connsiteX665" fmla="*/ 548640 w 2796541"/>
              <a:gd name="connsiteY665" fmla="*/ 1163955 h 2468880"/>
              <a:gd name="connsiteX666" fmla="*/ 616268 w 2796541"/>
              <a:gd name="connsiteY666" fmla="*/ 2135505 h 2468880"/>
              <a:gd name="connsiteX667" fmla="*/ 616268 w 2796541"/>
              <a:gd name="connsiteY667" fmla="*/ 2164080 h 2468880"/>
              <a:gd name="connsiteX668" fmla="*/ 591503 w 2796541"/>
              <a:gd name="connsiteY668" fmla="*/ 2149793 h 2468880"/>
              <a:gd name="connsiteX669" fmla="*/ 617220 w 2796541"/>
              <a:gd name="connsiteY669" fmla="*/ 1455420 h 2468880"/>
              <a:gd name="connsiteX670" fmla="*/ 548640 w 2796541"/>
              <a:gd name="connsiteY670" fmla="*/ 1494473 h 2468880"/>
              <a:gd name="connsiteX671" fmla="*/ 548640 w 2796541"/>
              <a:gd name="connsiteY671" fmla="*/ 1415415 h 2468880"/>
              <a:gd name="connsiteX672" fmla="*/ 617220 w 2796541"/>
              <a:gd name="connsiteY672" fmla="*/ 1328738 h 2468880"/>
              <a:gd name="connsiteX673" fmla="*/ 548640 w 2796541"/>
              <a:gd name="connsiteY673" fmla="*/ 1367791 h 2468880"/>
              <a:gd name="connsiteX674" fmla="*/ 548640 w 2796541"/>
              <a:gd name="connsiteY674" fmla="*/ 1289686 h 2468880"/>
              <a:gd name="connsiteX675" fmla="*/ 619126 w 2796541"/>
              <a:gd name="connsiteY675" fmla="*/ 2004060 h 2468880"/>
              <a:gd name="connsiteX676" fmla="*/ 619126 w 2796541"/>
              <a:gd name="connsiteY676" fmla="*/ 2043112 h 2468880"/>
              <a:gd name="connsiteX677" fmla="*/ 585788 w 2796541"/>
              <a:gd name="connsiteY677" fmla="*/ 2023110 h 2468880"/>
              <a:gd name="connsiteX678" fmla="*/ 619126 w 2796541"/>
              <a:gd name="connsiteY678" fmla="*/ 487679 h 2468880"/>
              <a:gd name="connsiteX679" fmla="*/ 619126 w 2796541"/>
              <a:gd name="connsiteY679" fmla="*/ 526732 h 2468880"/>
              <a:gd name="connsiteX680" fmla="*/ 585788 w 2796541"/>
              <a:gd name="connsiteY680" fmla="*/ 507682 h 2468880"/>
              <a:gd name="connsiteX681" fmla="*/ 621983 w 2796541"/>
              <a:gd name="connsiteY681" fmla="*/ 609600 h 2468880"/>
              <a:gd name="connsiteX682" fmla="*/ 621983 w 2796541"/>
              <a:gd name="connsiteY682" fmla="*/ 658177 h 2468880"/>
              <a:gd name="connsiteX683" fmla="*/ 580073 w 2796541"/>
              <a:gd name="connsiteY683" fmla="*/ 633413 h 2468880"/>
              <a:gd name="connsiteX684" fmla="*/ 622935 w 2796541"/>
              <a:gd name="connsiteY684" fmla="*/ 1870710 h 2468880"/>
              <a:gd name="connsiteX685" fmla="*/ 622935 w 2796541"/>
              <a:gd name="connsiteY685" fmla="*/ 1924050 h 2468880"/>
              <a:gd name="connsiteX686" fmla="*/ 577215 w 2796541"/>
              <a:gd name="connsiteY686" fmla="*/ 1897380 h 2468880"/>
              <a:gd name="connsiteX687" fmla="*/ 624841 w 2796541"/>
              <a:gd name="connsiteY687" fmla="*/ 730567 h 2468880"/>
              <a:gd name="connsiteX688" fmla="*/ 624841 w 2796541"/>
              <a:gd name="connsiteY688" fmla="*/ 789622 h 2468880"/>
              <a:gd name="connsiteX689" fmla="*/ 573406 w 2796541"/>
              <a:gd name="connsiteY689" fmla="*/ 760094 h 2468880"/>
              <a:gd name="connsiteX690" fmla="*/ 625793 w 2796541"/>
              <a:gd name="connsiteY690" fmla="*/ 1740217 h 2468880"/>
              <a:gd name="connsiteX691" fmla="*/ 625793 w 2796541"/>
              <a:gd name="connsiteY691" fmla="*/ 1802130 h 2468880"/>
              <a:gd name="connsiteX692" fmla="*/ 572453 w 2796541"/>
              <a:gd name="connsiteY692" fmla="*/ 1770697 h 2468880"/>
              <a:gd name="connsiteX693" fmla="*/ 626746 w 2796541"/>
              <a:gd name="connsiteY693" fmla="*/ 854392 h 2468880"/>
              <a:gd name="connsiteX694" fmla="*/ 626746 w 2796541"/>
              <a:gd name="connsiteY694" fmla="*/ 919162 h 2468880"/>
              <a:gd name="connsiteX695" fmla="*/ 570548 w 2796541"/>
              <a:gd name="connsiteY695" fmla="*/ 886777 h 2468880"/>
              <a:gd name="connsiteX696" fmla="*/ 628651 w 2796541"/>
              <a:gd name="connsiteY696" fmla="*/ 1608772 h 2468880"/>
              <a:gd name="connsiteX697" fmla="*/ 628651 w 2796541"/>
              <a:gd name="connsiteY697" fmla="*/ 1680210 h 2468880"/>
              <a:gd name="connsiteX698" fmla="*/ 566738 w 2796541"/>
              <a:gd name="connsiteY698" fmla="*/ 1644967 h 2468880"/>
              <a:gd name="connsiteX699" fmla="*/ 628651 w 2796541"/>
              <a:gd name="connsiteY699" fmla="*/ 977265 h 2468880"/>
              <a:gd name="connsiteX700" fmla="*/ 628651 w 2796541"/>
              <a:gd name="connsiteY700" fmla="*/ 1048703 h 2468880"/>
              <a:gd name="connsiteX701" fmla="*/ 566738 w 2796541"/>
              <a:gd name="connsiteY701" fmla="*/ 1012507 h 2468880"/>
              <a:gd name="connsiteX702" fmla="*/ 629603 w 2796541"/>
              <a:gd name="connsiteY702" fmla="*/ 1101090 h 2468880"/>
              <a:gd name="connsiteX703" fmla="*/ 629603 w 2796541"/>
              <a:gd name="connsiteY703" fmla="*/ 1177290 h 2468880"/>
              <a:gd name="connsiteX704" fmla="*/ 564833 w 2796541"/>
              <a:gd name="connsiteY704" fmla="*/ 1139190 h 2468880"/>
              <a:gd name="connsiteX705" fmla="*/ 629603 w 2796541"/>
              <a:gd name="connsiteY705" fmla="*/ 1480186 h 2468880"/>
              <a:gd name="connsiteX706" fmla="*/ 629603 w 2796541"/>
              <a:gd name="connsiteY706" fmla="*/ 1556386 h 2468880"/>
              <a:gd name="connsiteX707" fmla="*/ 563881 w 2796541"/>
              <a:gd name="connsiteY707" fmla="*/ 1518286 h 2468880"/>
              <a:gd name="connsiteX708" fmla="*/ 630555 w 2796541"/>
              <a:gd name="connsiteY708" fmla="*/ 1226819 h 2468880"/>
              <a:gd name="connsiteX709" fmla="*/ 630555 w 2796541"/>
              <a:gd name="connsiteY709" fmla="*/ 1303972 h 2468880"/>
              <a:gd name="connsiteX710" fmla="*/ 562928 w 2796541"/>
              <a:gd name="connsiteY710" fmla="*/ 1265872 h 2468880"/>
              <a:gd name="connsiteX711" fmla="*/ 630555 w 2796541"/>
              <a:gd name="connsiteY711" fmla="*/ 1352550 h 2468880"/>
              <a:gd name="connsiteX712" fmla="*/ 630555 w 2796541"/>
              <a:gd name="connsiteY712" fmla="*/ 1431608 h 2468880"/>
              <a:gd name="connsiteX713" fmla="*/ 562928 w 2796541"/>
              <a:gd name="connsiteY713" fmla="*/ 1391603 h 2468880"/>
              <a:gd name="connsiteX714" fmla="*/ 682942 w 2796541"/>
              <a:gd name="connsiteY714" fmla="*/ 128588 h 2468880"/>
              <a:gd name="connsiteX715" fmla="*/ 680085 w 2796541"/>
              <a:gd name="connsiteY715" fmla="*/ 129540 h 2468880"/>
              <a:gd name="connsiteX716" fmla="*/ 680085 w 2796541"/>
              <a:gd name="connsiteY716" fmla="*/ 126683 h 2468880"/>
              <a:gd name="connsiteX717" fmla="*/ 682943 w 2796541"/>
              <a:gd name="connsiteY717" fmla="*/ 2402205 h 2468880"/>
              <a:gd name="connsiteX718" fmla="*/ 680086 w 2796541"/>
              <a:gd name="connsiteY718" fmla="*/ 2404110 h 2468880"/>
              <a:gd name="connsiteX719" fmla="*/ 680086 w 2796541"/>
              <a:gd name="connsiteY719" fmla="*/ 2400300 h 2468880"/>
              <a:gd name="connsiteX720" fmla="*/ 688657 w 2796541"/>
              <a:gd name="connsiteY720" fmla="*/ 2276474 h 2468880"/>
              <a:gd name="connsiteX721" fmla="*/ 677227 w 2796541"/>
              <a:gd name="connsiteY721" fmla="*/ 2283142 h 2468880"/>
              <a:gd name="connsiteX722" fmla="*/ 677227 w 2796541"/>
              <a:gd name="connsiteY722" fmla="*/ 2269807 h 2468880"/>
              <a:gd name="connsiteX723" fmla="*/ 688658 w 2796541"/>
              <a:gd name="connsiteY723" fmla="*/ 255270 h 2468880"/>
              <a:gd name="connsiteX724" fmla="*/ 677228 w 2796541"/>
              <a:gd name="connsiteY724" fmla="*/ 261938 h 2468880"/>
              <a:gd name="connsiteX725" fmla="*/ 677228 w 2796541"/>
              <a:gd name="connsiteY725" fmla="*/ 247650 h 2468880"/>
              <a:gd name="connsiteX726" fmla="*/ 694373 w 2796541"/>
              <a:gd name="connsiteY726" fmla="*/ 381001 h 2468880"/>
              <a:gd name="connsiteX727" fmla="*/ 674371 w 2796541"/>
              <a:gd name="connsiteY727" fmla="*/ 393384 h 2468880"/>
              <a:gd name="connsiteX728" fmla="*/ 674371 w 2796541"/>
              <a:gd name="connsiteY728" fmla="*/ 369571 h 2468880"/>
              <a:gd name="connsiteX729" fmla="*/ 696278 w 2796541"/>
              <a:gd name="connsiteY729" fmla="*/ 2149793 h 2468880"/>
              <a:gd name="connsiteX730" fmla="*/ 673418 w 2796541"/>
              <a:gd name="connsiteY730" fmla="*/ 2163128 h 2468880"/>
              <a:gd name="connsiteX731" fmla="*/ 673418 w 2796541"/>
              <a:gd name="connsiteY731" fmla="*/ 2136458 h 2468880"/>
              <a:gd name="connsiteX732" fmla="*/ 701992 w 2796541"/>
              <a:gd name="connsiteY732" fmla="*/ 2023110 h 2468880"/>
              <a:gd name="connsiteX733" fmla="*/ 670560 w 2796541"/>
              <a:gd name="connsiteY733" fmla="*/ 2042160 h 2468880"/>
              <a:gd name="connsiteX734" fmla="*/ 670560 w 2796541"/>
              <a:gd name="connsiteY734" fmla="*/ 2005012 h 2468880"/>
              <a:gd name="connsiteX735" fmla="*/ 701993 w 2796541"/>
              <a:gd name="connsiteY735" fmla="*/ 507682 h 2468880"/>
              <a:gd name="connsiteX736" fmla="*/ 670561 w 2796541"/>
              <a:gd name="connsiteY736" fmla="*/ 525779 h 2468880"/>
              <a:gd name="connsiteX737" fmla="*/ 670561 w 2796541"/>
              <a:gd name="connsiteY737" fmla="*/ 488632 h 2468880"/>
              <a:gd name="connsiteX738" fmla="*/ 707708 w 2796541"/>
              <a:gd name="connsiteY738" fmla="*/ 633412 h 2468880"/>
              <a:gd name="connsiteX739" fmla="*/ 667703 w 2796541"/>
              <a:gd name="connsiteY739" fmla="*/ 657225 h 2468880"/>
              <a:gd name="connsiteX740" fmla="*/ 667703 w 2796541"/>
              <a:gd name="connsiteY740" fmla="*/ 610552 h 2468880"/>
              <a:gd name="connsiteX741" fmla="*/ 710565 w 2796541"/>
              <a:gd name="connsiteY741" fmla="*/ 1897381 h 2468880"/>
              <a:gd name="connsiteX742" fmla="*/ 665798 w 2796541"/>
              <a:gd name="connsiteY742" fmla="*/ 1923098 h 2468880"/>
              <a:gd name="connsiteX743" fmla="*/ 665798 w 2796541"/>
              <a:gd name="connsiteY743" fmla="*/ 1871663 h 2468880"/>
              <a:gd name="connsiteX744" fmla="*/ 713423 w 2796541"/>
              <a:gd name="connsiteY744" fmla="*/ 760095 h 2468880"/>
              <a:gd name="connsiteX745" fmla="*/ 664846 w 2796541"/>
              <a:gd name="connsiteY745" fmla="*/ 788670 h 2468880"/>
              <a:gd name="connsiteX746" fmla="*/ 664846 w 2796541"/>
              <a:gd name="connsiteY746" fmla="*/ 732473 h 2468880"/>
              <a:gd name="connsiteX747" fmla="*/ 715328 w 2796541"/>
              <a:gd name="connsiteY747" fmla="*/ 1770698 h 2468880"/>
              <a:gd name="connsiteX748" fmla="*/ 663893 w 2796541"/>
              <a:gd name="connsiteY748" fmla="*/ 1801178 h 2468880"/>
              <a:gd name="connsiteX749" fmla="*/ 663893 w 2796541"/>
              <a:gd name="connsiteY749" fmla="*/ 1741170 h 2468880"/>
              <a:gd name="connsiteX750" fmla="*/ 717233 w 2796541"/>
              <a:gd name="connsiteY750" fmla="*/ 886778 h 2468880"/>
              <a:gd name="connsiteX751" fmla="*/ 662940 w 2796541"/>
              <a:gd name="connsiteY751" fmla="*/ 917258 h 2468880"/>
              <a:gd name="connsiteX752" fmla="*/ 662940 w 2796541"/>
              <a:gd name="connsiteY752" fmla="*/ 855345 h 2468880"/>
              <a:gd name="connsiteX753" fmla="*/ 719137 w 2796541"/>
              <a:gd name="connsiteY753" fmla="*/ 188596 h 2468880"/>
              <a:gd name="connsiteX754" fmla="*/ 719137 w 2796541"/>
              <a:gd name="connsiteY754" fmla="*/ 194311 h 2468880"/>
              <a:gd name="connsiteX755" fmla="*/ 713422 w 2796541"/>
              <a:gd name="connsiteY755" fmla="*/ 191453 h 2468880"/>
              <a:gd name="connsiteX756" fmla="*/ 720091 w 2796541"/>
              <a:gd name="connsiteY756" fmla="*/ 2335531 h 2468880"/>
              <a:gd name="connsiteX757" fmla="*/ 720091 w 2796541"/>
              <a:gd name="connsiteY757" fmla="*/ 2343151 h 2468880"/>
              <a:gd name="connsiteX758" fmla="*/ 712471 w 2796541"/>
              <a:gd name="connsiteY758" fmla="*/ 2339341 h 2468880"/>
              <a:gd name="connsiteX759" fmla="*/ 720091 w 2796541"/>
              <a:gd name="connsiteY759" fmla="*/ 1012508 h 2468880"/>
              <a:gd name="connsiteX760" fmla="*/ 661036 w 2796541"/>
              <a:gd name="connsiteY760" fmla="*/ 1046798 h 2468880"/>
              <a:gd name="connsiteX761" fmla="*/ 661036 w 2796541"/>
              <a:gd name="connsiteY761" fmla="*/ 978218 h 2468880"/>
              <a:gd name="connsiteX762" fmla="*/ 721042 w 2796541"/>
              <a:gd name="connsiteY762" fmla="*/ 1644967 h 2468880"/>
              <a:gd name="connsiteX763" fmla="*/ 661035 w 2796541"/>
              <a:gd name="connsiteY763" fmla="*/ 1679257 h 2468880"/>
              <a:gd name="connsiteX764" fmla="*/ 661035 w 2796541"/>
              <a:gd name="connsiteY764" fmla="*/ 1609724 h 2468880"/>
              <a:gd name="connsiteX765" fmla="*/ 721994 w 2796541"/>
              <a:gd name="connsiteY765" fmla="*/ 309563 h 2468880"/>
              <a:gd name="connsiteX766" fmla="*/ 721994 w 2796541"/>
              <a:gd name="connsiteY766" fmla="*/ 326708 h 2468880"/>
              <a:gd name="connsiteX767" fmla="*/ 706754 w 2796541"/>
              <a:gd name="connsiteY767" fmla="*/ 318135 h 2468880"/>
              <a:gd name="connsiteX768" fmla="*/ 722948 w 2796541"/>
              <a:gd name="connsiteY768" fmla="*/ 1139190 h 2468880"/>
              <a:gd name="connsiteX769" fmla="*/ 660083 w 2796541"/>
              <a:gd name="connsiteY769" fmla="*/ 1175385 h 2468880"/>
              <a:gd name="connsiteX770" fmla="*/ 660083 w 2796541"/>
              <a:gd name="connsiteY770" fmla="*/ 1102995 h 2468880"/>
              <a:gd name="connsiteX771" fmla="*/ 722948 w 2796541"/>
              <a:gd name="connsiteY771" fmla="*/ 2202180 h 2468880"/>
              <a:gd name="connsiteX772" fmla="*/ 722948 w 2796541"/>
              <a:gd name="connsiteY772" fmla="*/ 2223135 h 2468880"/>
              <a:gd name="connsiteX773" fmla="*/ 704850 w 2796541"/>
              <a:gd name="connsiteY773" fmla="*/ 2212657 h 2468880"/>
              <a:gd name="connsiteX774" fmla="*/ 723899 w 2796541"/>
              <a:gd name="connsiteY774" fmla="*/ 1518285 h 2468880"/>
              <a:gd name="connsiteX775" fmla="*/ 659129 w 2796541"/>
              <a:gd name="connsiteY775" fmla="*/ 1555432 h 2468880"/>
              <a:gd name="connsiteX776" fmla="*/ 659129 w 2796541"/>
              <a:gd name="connsiteY776" fmla="*/ 1481137 h 2468880"/>
              <a:gd name="connsiteX777" fmla="*/ 723900 w 2796541"/>
              <a:gd name="connsiteY777" fmla="*/ 1265872 h 2468880"/>
              <a:gd name="connsiteX778" fmla="*/ 659130 w 2796541"/>
              <a:gd name="connsiteY778" fmla="*/ 1303019 h 2468880"/>
              <a:gd name="connsiteX779" fmla="*/ 659130 w 2796541"/>
              <a:gd name="connsiteY779" fmla="*/ 1227772 h 2468880"/>
              <a:gd name="connsiteX780" fmla="*/ 724853 w 2796541"/>
              <a:gd name="connsiteY780" fmla="*/ 1391603 h 2468880"/>
              <a:gd name="connsiteX781" fmla="*/ 659130 w 2796541"/>
              <a:gd name="connsiteY781" fmla="*/ 1429703 h 2468880"/>
              <a:gd name="connsiteX782" fmla="*/ 659130 w 2796541"/>
              <a:gd name="connsiteY782" fmla="*/ 1353503 h 2468880"/>
              <a:gd name="connsiteX783" fmla="*/ 725805 w 2796541"/>
              <a:gd name="connsiteY783" fmla="*/ 430530 h 2468880"/>
              <a:gd name="connsiteX784" fmla="*/ 725805 w 2796541"/>
              <a:gd name="connsiteY784" fmla="*/ 458153 h 2468880"/>
              <a:gd name="connsiteX785" fmla="*/ 701040 w 2796541"/>
              <a:gd name="connsiteY785" fmla="*/ 444818 h 2468880"/>
              <a:gd name="connsiteX786" fmla="*/ 726759 w 2796541"/>
              <a:gd name="connsiteY786" fmla="*/ 2070736 h 2468880"/>
              <a:gd name="connsiteX787" fmla="*/ 726759 w 2796541"/>
              <a:gd name="connsiteY787" fmla="*/ 2102169 h 2468880"/>
              <a:gd name="connsiteX788" fmla="*/ 699136 w 2796541"/>
              <a:gd name="connsiteY788" fmla="*/ 2086928 h 2468880"/>
              <a:gd name="connsiteX789" fmla="*/ 729616 w 2796541"/>
              <a:gd name="connsiteY789" fmla="*/ 550544 h 2468880"/>
              <a:gd name="connsiteX790" fmla="*/ 729616 w 2796541"/>
              <a:gd name="connsiteY790" fmla="*/ 591502 h 2468880"/>
              <a:gd name="connsiteX791" fmla="*/ 693421 w 2796541"/>
              <a:gd name="connsiteY791" fmla="*/ 570547 h 2468880"/>
              <a:gd name="connsiteX792" fmla="*/ 730566 w 2796541"/>
              <a:gd name="connsiteY792" fmla="*/ 1938337 h 2468880"/>
              <a:gd name="connsiteX793" fmla="*/ 730566 w 2796541"/>
              <a:gd name="connsiteY793" fmla="*/ 1983105 h 2468880"/>
              <a:gd name="connsiteX794" fmla="*/ 691514 w 2796541"/>
              <a:gd name="connsiteY794" fmla="*/ 1960245 h 2468880"/>
              <a:gd name="connsiteX795" fmla="*/ 731521 w 2796541"/>
              <a:gd name="connsiteY795" fmla="*/ 672465 h 2468880"/>
              <a:gd name="connsiteX796" fmla="*/ 731521 w 2796541"/>
              <a:gd name="connsiteY796" fmla="*/ 721995 h 2468880"/>
              <a:gd name="connsiteX797" fmla="*/ 688658 w 2796541"/>
              <a:gd name="connsiteY797" fmla="*/ 697230 h 2468880"/>
              <a:gd name="connsiteX798" fmla="*/ 733425 w 2796541"/>
              <a:gd name="connsiteY798" fmla="*/ 1806892 h 2468880"/>
              <a:gd name="connsiteX799" fmla="*/ 733425 w 2796541"/>
              <a:gd name="connsiteY799" fmla="*/ 1861184 h 2468880"/>
              <a:gd name="connsiteX800" fmla="*/ 685800 w 2796541"/>
              <a:gd name="connsiteY800" fmla="*/ 1834514 h 2468880"/>
              <a:gd name="connsiteX801" fmla="*/ 734378 w 2796541"/>
              <a:gd name="connsiteY801" fmla="*/ 793433 h 2468880"/>
              <a:gd name="connsiteX802" fmla="*/ 734378 w 2796541"/>
              <a:gd name="connsiteY802" fmla="*/ 852488 h 2468880"/>
              <a:gd name="connsiteX803" fmla="*/ 682943 w 2796541"/>
              <a:gd name="connsiteY803" fmla="*/ 822961 h 2468880"/>
              <a:gd name="connsiteX804" fmla="*/ 736283 w 2796541"/>
              <a:gd name="connsiteY804" fmla="*/ 1675448 h 2468880"/>
              <a:gd name="connsiteX805" fmla="*/ 736283 w 2796541"/>
              <a:gd name="connsiteY805" fmla="*/ 1740218 h 2468880"/>
              <a:gd name="connsiteX806" fmla="*/ 679133 w 2796541"/>
              <a:gd name="connsiteY806" fmla="*/ 1707833 h 2468880"/>
              <a:gd name="connsiteX807" fmla="*/ 736284 w 2796541"/>
              <a:gd name="connsiteY807" fmla="*/ 917257 h 2468880"/>
              <a:gd name="connsiteX808" fmla="*/ 736284 w 2796541"/>
              <a:gd name="connsiteY808" fmla="*/ 982027 h 2468880"/>
              <a:gd name="connsiteX809" fmla="*/ 680086 w 2796541"/>
              <a:gd name="connsiteY809" fmla="*/ 949642 h 2468880"/>
              <a:gd name="connsiteX810" fmla="*/ 738188 w 2796541"/>
              <a:gd name="connsiteY810" fmla="*/ 1165861 h 2468880"/>
              <a:gd name="connsiteX811" fmla="*/ 738188 w 2796541"/>
              <a:gd name="connsiteY811" fmla="*/ 1239203 h 2468880"/>
              <a:gd name="connsiteX812" fmla="*/ 675323 w 2796541"/>
              <a:gd name="connsiteY812" fmla="*/ 1202056 h 2468880"/>
              <a:gd name="connsiteX813" fmla="*/ 738188 w 2796541"/>
              <a:gd name="connsiteY813" fmla="*/ 1545907 h 2468880"/>
              <a:gd name="connsiteX814" fmla="*/ 738188 w 2796541"/>
              <a:gd name="connsiteY814" fmla="*/ 1616392 h 2468880"/>
              <a:gd name="connsiteX815" fmla="*/ 676275 w 2796541"/>
              <a:gd name="connsiteY815" fmla="*/ 1581149 h 2468880"/>
              <a:gd name="connsiteX816" fmla="*/ 738189 w 2796541"/>
              <a:gd name="connsiteY816" fmla="*/ 1041082 h 2468880"/>
              <a:gd name="connsiteX817" fmla="*/ 738189 w 2796541"/>
              <a:gd name="connsiteY817" fmla="*/ 1111567 h 2468880"/>
              <a:gd name="connsiteX818" fmla="*/ 676276 w 2796541"/>
              <a:gd name="connsiteY818" fmla="*/ 1076325 h 2468880"/>
              <a:gd name="connsiteX819" fmla="*/ 739141 w 2796541"/>
              <a:gd name="connsiteY819" fmla="*/ 1417319 h 2468880"/>
              <a:gd name="connsiteX820" fmla="*/ 739140 w 2796541"/>
              <a:gd name="connsiteY820" fmla="*/ 1492567 h 2468880"/>
              <a:gd name="connsiteX821" fmla="*/ 673418 w 2796541"/>
              <a:gd name="connsiteY821" fmla="*/ 1455419 h 2468880"/>
              <a:gd name="connsiteX822" fmla="*/ 739141 w 2796541"/>
              <a:gd name="connsiteY822" fmla="*/ 1290638 h 2468880"/>
              <a:gd name="connsiteX823" fmla="*/ 739141 w 2796541"/>
              <a:gd name="connsiteY823" fmla="*/ 1366838 h 2468880"/>
              <a:gd name="connsiteX824" fmla="*/ 673418 w 2796541"/>
              <a:gd name="connsiteY824" fmla="*/ 1328738 h 2468880"/>
              <a:gd name="connsiteX825" fmla="*/ 793433 w 2796541"/>
              <a:gd name="connsiteY825" fmla="*/ 191453 h 2468880"/>
              <a:gd name="connsiteX826" fmla="*/ 788670 w 2796541"/>
              <a:gd name="connsiteY826" fmla="*/ 194311 h 2468880"/>
              <a:gd name="connsiteX827" fmla="*/ 788670 w 2796541"/>
              <a:gd name="connsiteY827" fmla="*/ 189548 h 2468880"/>
              <a:gd name="connsiteX828" fmla="*/ 794386 w 2796541"/>
              <a:gd name="connsiteY828" fmla="*/ 2339341 h 2468880"/>
              <a:gd name="connsiteX829" fmla="*/ 787718 w 2796541"/>
              <a:gd name="connsiteY829" fmla="*/ 2343151 h 2468880"/>
              <a:gd name="connsiteX830" fmla="*/ 787718 w 2796541"/>
              <a:gd name="connsiteY830" fmla="*/ 2335531 h 2468880"/>
              <a:gd name="connsiteX831" fmla="*/ 800101 w 2796541"/>
              <a:gd name="connsiteY831" fmla="*/ 318134 h 2468880"/>
              <a:gd name="connsiteX832" fmla="*/ 785813 w 2796541"/>
              <a:gd name="connsiteY832" fmla="*/ 325754 h 2468880"/>
              <a:gd name="connsiteX833" fmla="*/ 785813 w 2796541"/>
              <a:gd name="connsiteY833" fmla="*/ 309562 h 2468880"/>
              <a:gd name="connsiteX834" fmla="*/ 802006 w 2796541"/>
              <a:gd name="connsiteY834" fmla="*/ 2212658 h 2468880"/>
              <a:gd name="connsiteX835" fmla="*/ 784861 w 2796541"/>
              <a:gd name="connsiteY835" fmla="*/ 2223136 h 2468880"/>
              <a:gd name="connsiteX836" fmla="*/ 784861 w 2796541"/>
              <a:gd name="connsiteY836" fmla="*/ 2203133 h 2468880"/>
              <a:gd name="connsiteX837" fmla="*/ 805815 w 2796541"/>
              <a:gd name="connsiteY837" fmla="*/ 444817 h 2468880"/>
              <a:gd name="connsiteX838" fmla="*/ 782955 w 2796541"/>
              <a:gd name="connsiteY838" fmla="*/ 458152 h 2468880"/>
              <a:gd name="connsiteX839" fmla="*/ 782955 w 2796541"/>
              <a:gd name="connsiteY839" fmla="*/ 431482 h 2468880"/>
              <a:gd name="connsiteX840" fmla="*/ 807720 w 2796541"/>
              <a:gd name="connsiteY840" fmla="*/ 2086927 h 2468880"/>
              <a:gd name="connsiteX841" fmla="*/ 782002 w 2796541"/>
              <a:gd name="connsiteY841" fmla="*/ 2102167 h 2468880"/>
              <a:gd name="connsiteX842" fmla="*/ 782002 w 2796541"/>
              <a:gd name="connsiteY842" fmla="*/ 2071687 h 2468880"/>
              <a:gd name="connsiteX843" fmla="*/ 812484 w 2796541"/>
              <a:gd name="connsiteY843" fmla="*/ 570547 h 2468880"/>
              <a:gd name="connsiteX844" fmla="*/ 779146 w 2796541"/>
              <a:gd name="connsiteY844" fmla="*/ 590549 h 2468880"/>
              <a:gd name="connsiteX845" fmla="*/ 779146 w 2796541"/>
              <a:gd name="connsiteY845" fmla="*/ 551497 h 2468880"/>
              <a:gd name="connsiteX846" fmla="*/ 815339 w 2796541"/>
              <a:gd name="connsiteY846" fmla="*/ 1960245 h 2468880"/>
              <a:gd name="connsiteX847" fmla="*/ 777239 w 2796541"/>
              <a:gd name="connsiteY847" fmla="*/ 1982152 h 2468880"/>
              <a:gd name="connsiteX848" fmla="*/ 777239 w 2796541"/>
              <a:gd name="connsiteY848" fmla="*/ 1938337 h 2468880"/>
              <a:gd name="connsiteX849" fmla="*/ 818198 w 2796541"/>
              <a:gd name="connsiteY849" fmla="*/ 697230 h 2468880"/>
              <a:gd name="connsiteX850" fmla="*/ 776288 w 2796541"/>
              <a:gd name="connsiteY850" fmla="*/ 721042 h 2468880"/>
              <a:gd name="connsiteX851" fmla="*/ 776288 w 2796541"/>
              <a:gd name="connsiteY851" fmla="*/ 673417 h 2468880"/>
              <a:gd name="connsiteX852" fmla="*/ 821055 w 2796541"/>
              <a:gd name="connsiteY852" fmla="*/ 1834515 h 2468880"/>
              <a:gd name="connsiteX853" fmla="*/ 774383 w 2796541"/>
              <a:gd name="connsiteY853" fmla="*/ 1861185 h 2468880"/>
              <a:gd name="connsiteX854" fmla="*/ 774383 w 2796541"/>
              <a:gd name="connsiteY854" fmla="*/ 1806893 h 2468880"/>
              <a:gd name="connsiteX855" fmla="*/ 822960 w 2796541"/>
              <a:gd name="connsiteY855" fmla="*/ 822960 h 2468880"/>
              <a:gd name="connsiteX856" fmla="*/ 773430 w 2796541"/>
              <a:gd name="connsiteY856" fmla="*/ 851535 h 2468880"/>
              <a:gd name="connsiteX857" fmla="*/ 773430 w 2796541"/>
              <a:gd name="connsiteY857" fmla="*/ 795337 h 2468880"/>
              <a:gd name="connsiteX858" fmla="*/ 826771 w 2796541"/>
              <a:gd name="connsiteY858" fmla="*/ 949643 h 2468880"/>
              <a:gd name="connsiteX859" fmla="*/ 772478 w 2796541"/>
              <a:gd name="connsiteY859" fmla="*/ 981076 h 2468880"/>
              <a:gd name="connsiteX860" fmla="*/ 772478 w 2796541"/>
              <a:gd name="connsiteY860" fmla="*/ 918211 h 2468880"/>
              <a:gd name="connsiteX861" fmla="*/ 827723 w 2796541"/>
              <a:gd name="connsiteY861" fmla="*/ 2401253 h 2468880"/>
              <a:gd name="connsiteX862" fmla="*/ 827723 w 2796541"/>
              <a:gd name="connsiteY862" fmla="*/ 2404110 h 2468880"/>
              <a:gd name="connsiteX863" fmla="*/ 825818 w 2796541"/>
              <a:gd name="connsiteY863" fmla="*/ 2402206 h 2468880"/>
              <a:gd name="connsiteX864" fmla="*/ 827723 w 2796541"/>
              <a:gd name="connsiteY864" fmla="*/ 1707832 h 2468880"/>
              <a:gd name="connsiteX865" fmla="*/ 771525 w 2796541"/>
              <a:gd name="connsiteY865" fmla="*/ 1740217 h 2468880"/>
              <a:gd name="connsiteX866" fmla="*/ 771525 w 2796541"/>
              <a:gd name="connsiteY866" fmla="*/ 1675447 h 2468880"/>
              <a:gd name="connsiteX867" fmla="*/ 829628 w 2796541"/>
              <a:gd name="connsiteY867" fmla="*/ 1076325 h 2468880"/>
              <a:gd name="connsiteX868" fmla="*/ 770573 w 2796541"/>
              <a:gd name="connsiteY868" fmla="*/ 1110615 h 2468880"/>
              <a:gd name="connsiteX869" fmla="*/ 770573 w 2796541"/>
              <a:gd name="connsiteY869" fmla="*/ 1042035 h 2468880"/>
              <a:gd name="connsiteX870" fmla="*/ 829628 w 2796541"/>
              <a:gd name="connsiteY870" fmla="*/ 249554 h 2468880"/>
              <a:gd name="connsiteX871" fmla="*/ 829628 w 2796541"/>
              <a:gd name="connsiteY871" fmla="*/ 260032 h 2468880"/>
              <a:gd name="connsiteX872" fmla="*/ 821055 w 2796541"/>
              <a:gd name="connsiteY872" fmla="*/ 255269 h 2468880"/>
              <a:gd name="connsiteX873" fmla="*/ 829628 w 2796541"/>
              <a:gd name="connsiteY873" fmla="*/ 2270761 h 2468880"/>
              <a:gd name="connsiteX874" fmla="*/ 829628 w 2796541"/>
              <a:gd name="connsiteY874" fmla="*/ 2282191 h 2468880"/>
              <a:gd name="connsiteX875" fmla="*/ 820103 w 2796541"/>
              <a:gd name="connsiteY875" fmla="*/ 2276476 h 2468880"/>
              <a:gd name="connsiteX876" fmla="*/ 830579 w 2796541"/>
              <a:gd name="connsiteY876" fmla="*/ 1581150 h 2468880"/>
              <a:gd name="connsiteX877" fmla="*/ 770572 w 2796541"/>
              <a:gd name="connsiteY877" fmla="*/ 1616393 h 2468880"/>
              <a:gd name="connsiteX878" fmla="*/ 770572 w 2796541"/>
              <a:gd name="connsiteY878" fmla="*/ 1546860 h 2468880"/>
              <a:gd name="connsiteX879" fmla="*/ 831534 w 2796541"/>
              <a:gd name="connsiteY879" fmla="*/ 1202055 h 2468880"/>
              <a:gd name="connsiteX880" fmla="*/ 769621 w 2796541"/>
              <a:gd name="connsiteY880" fmla="*/ 1238250 h 2468880"/>
              <a:gd name="connsiteX881" fmla="*/ 769621 w 2796541"/>
              <a:gd name="connsiteY881" fmla="*/ 1166812 h 2468880"/>
              <a:gd name="connsiteX882" fmla="*/ 832485 w 2796541"/>
              <a:gd name="connsiteY882" fmla="*/ 371475 h 2468880"/>
              <a:gd name="connsiteX883" fmla="*/ 832485 w 2796541"/>
              <a:gd name="connsiteY883" fmla="*/ 391477 h 2468880"/>
              <a:gd name="connsiteX884" fmla="*/ 815340 w 2796541"/>
              <a:gd name="connsiteY884" fmla="*/ 381000 h 2468880"/>
              <a:gd name="connsiteX885" fmla="*/ 833438 w 2796541"/>
              <a:gd name="connsiteY885" fmla="*/ 1455419 h 2468880"/>
              <a:gd name="connsiteX886" fmla="*/ 768667 w 2796541"/>
              <a:gd name="connsiteY886" fmla="*/ 1492567 h 2468880"/>
              <a:gd name="connsiteX887" fmla="*/ 768668 w 2796541"/>
              <a:gd name="connsiteY887" fmla="*/ 1418272 h 2468880"/>
              <a:gd name="connsiteX888" fmla="*/ 833438 w 2796541"/>
              <a:gd name="connsiteY888" fmla="*/ 1328737 h 2468880"/>
              <a:gd name="connsiteX889" fmla="*/ 768668 w 2796541"/>
              <a:gd name="connsiteY889" fmla="*/ 1365885 h 2468880"/>
              <a:gd name="connsiteX890" fmla="*/ 768668 w 2796541"/>
              <a:gd name="connsiteY890" fmla="*/ 1291590 h 2468880"/>
              <a:gd name="connsiteX891" fmla="*/ 833438 w 2796541"/>
              <a:gd name="connsiteY891" fmla="*/ 2137411 h 2468880"/>
              <a:gd name="connsiteX892" fmla="*/ 833438 w 2796541"/>
              <a:gd name="connsiteY892" fmla="*/ 2162176 h 2468880"/>
              <a:gd name="connsiteX893" fmla="*/ 812483 w 2796541"/>
              <a:gd name="connsiteY893" fmla="*/ 2149794 h 2468880"/>
              <a:gd name="connsiteX894" fmla="*/ 836295 w 2796541"/>
              <a:gd name="connsiteY894" fmla="*/ 2005965 h 2468880"/>
              <a:gd name="connsiteX895" fmla="*/ 836295 w 2796541"/>
              <a:gd name="connsiteY895" fmla="*/ 2041207 h 2468880"/>
              <a:gd name="connsiteX896" fmla="*/ 806767 w 2796541"/>
              <a:gd name="connsiteY896" fmla="*/ 2023110 h 2468880"/>
              <a:gd name="connsiteX897" fmla="*/ 836296 w 2796541"/>
              <a:gd name="connsiteY897" fmla="*/ 491491 h 2468880"/>
              <a:gd name="connsiteX898" fmla="*/ 836296 w 2796541"/>
              <a:gd name="connsiteY898" fmla="*/ 523876 h 2468880"/>
              <a:gd name="connsiteX899" fmla="*/ 807721 w 2796541"/>
              <a:gd name="connsiteY899" fmla="*/ 507684 h 2468880"/>
              <a:gd name="connsiteX900" fmla="*/ 839153 w 2796541"/>
              <a:gd name="connsiteY900" fmla="*/ 612458 h 2468880"/>
              <a:gd name="connsiteX901" fmla="*/ 839153 w 2796541"/>
              <a:gd name="connsiteY901" fmla="*/ 655321 h 2468880"/>
              <a:gd name="connsiteX902" fmla="*/ 802958 w 2796541"/>
              <a:gd name="connsiteY902" fmla="*/ 633413 h 2468880"/>
              <a:gd name="connsiteX903" fmla="*/ 840106 w 2796541"/>
              <a:gd name="connsiteY903" fmla="*/ 1873568 h 2468880"/>
              <a:gd name="connsiteX904" fmla="*/ 840106 w 2796541"/>
              <a:gd name="connsiteY904" fmla="*/ 1920240 h 2468880"/>
              <a:gd name="connsiteX905" fmla="*/ 800101 w 2796541"/>
              <a:gd name="connsiteY905" fmla="*/ 1897381 h 2468880"/>
              <a:gd name="connsiteX906" fmla="*/ 842011 w 2796541"/>
              <a:gd name="connsiteY906" fmla="*/ 734378 h 2468880"/>
              <a:gd name="connsiteX907" fmla="*/ 842011 w 2796541"/>
              <a:gd name="connsiteY907" fmla="*/ 785813 h 2468880"/>
              <a:gd name="connsiteX908" fmla="*/ 797243 w 2796541"/>
              <a:gd name="connsiteY908" fmla="*/ 760095 h 2468880"/>
              <a:gd name="connsiteX909" fmla="*/ 842962 w 2796541"/>
              <a:gd name="connsiteY909" fmla="*/ 1742122 h 2468880"/>
              <a:gd name="connsiteX910" fmla="*/ 842962 w 2796541"/>
              <a:gd name="connsiteY910" fmla="*/ 1799272 h 2468880"/>
              <a:gd name="connsiteX911" fmla="*/ 793432 w 2796541"/>
              <a:gd name="connsiteY911" fmla="*/ 1770697 h 2468880"/>
              <a:gd name="connsiteX912" fmla="*/ 843915 w 2796541"/>
              <a:gd name="connsiteY912" fmla="*/ 857251 h 2468880"/>
              <a:gd name="connsiteX913" fmla="*/ 843915 w 2796541"/>
              <a:gd name="connsiteY913" fmla="*/ 915353 h 2468880"/>
              <a:gd name="connsiteX914" fmla="*/ 793433 w 2796541"/>
              <a:gd name="connsiteY914" fmla="*/ 886778 h 2468880"/>
              <a:gd name="connsiteX915" fmla="*/ 845821 w 2796541"/>
              <a:gd name="connsiteY915" fmla="*/ 1611631 h 2468880"/>
              <a:gd name="connsiteX916" fmla="*/ 845821 w 2796541"/>
              <a:gd name="connsiteY916" fmla="*/ 1677353 h 2468880"/>
              <a:gd name="connsiteX917" fmla="*/ 788671 w 2796541"/>
              <a:gd name="connsiteY917" fmla="*/ 1644969 h 2468880"/>
              <a:gd name="connsiteX918" fmla="*/ 845821 w 2796541"/>
              <a:gd name="connsiteY918" fmla="*/ 980123 h 2468880"/>
              <a:gd name="connsiteX919" fmla="*/ 845821 w 2796541"/>
              <a:gd name="connsiteY919" fmla="*/ 1045845 h 2468880"/>
              <a:gd name="connsiteX920" fmla="*/ 788671 w 2796541"/>
              <a:gd name="connsiteY920" fmla="*/ 1012508 h 2468880"/>
              <a:gd name="connsiteX921" fmla="*/ 846773 w 2796541"/>
              <a:gd name="connsiteY921" fmla="*/ 1104900 h 2468880"/>
              <a:gd name="connsiteX922" fmla="*/ 846773 w 2796541"/>
              <a:gd name="connsiteY922" fmla="*/ 1173480 h 2468880"/>
              <a:gd name="connsiteX923" fmla="*/ 786765 w 2796541"/>
              <a:gd name="connsiteY923" fmla="*/ 1139190 h 2468880"/>
              <a:gd name="connsiteX924" fmla="*/ 846773 w 2796541"/>
              <a:gd name="connsiteY924" fmla="*/ 1483043 h 2468880"/>
              <a:gd name="connsiteX925" fmla="*/ 846773 w 2796541"/>
              <a:gd name="connsiteY925" fmla="*/ 1553528 h 2468880"/>
              <a:gd name="connsiteX926" fmla="*/ 785813 w 2796541"/>
              <a:gd name="connsiteY926" fmla="*/ 1518285 h 2468880"/>
              <a:gd name="connsiteX927" fmla="*/ 847726 w 2796541"/>
              <a:gd name="connsiteY927" fmla="*/ 1229677 h 2468880"/>
              <a:gd name="connsiteX928" fmla="*/ 847726 w 2796541"/>
              <a:gd name="connsiteY928" fmla="*/ 1301115 h 2468880"/>
              <a:gd name="connsiteX929" fmla="*/ 784861 w 2796541"/>
              <a:gd name="connsiteY929" fmla="*/ 1265872 h 2468880"/>
              <a:gd name="connsiteX930" fmla="*/ 847726 w 2796541"/>
              <a:gd name="connsiteY930" fmla="*/ 1355408 h 2468880"/>
              <a:gd name="connsiteX931" fmla="*/ 847726 w 2796541"/>
              <a:gd name="connsiteY931" fmla="*/ 1428750 h 2468880"/>
              <a:gd name="connsiteX932" fmla="*/ 784861 w 2796541"/>
              <a:gd name="connsiteY932" fmla="*/ 1391603 h 2468880"/>
              <a:gd name="connsiteX933" fmla="*/ 901066 w 2796541"/>
              <a:gd name="connsiteY933" fmla="*/ 2402206 h 2468880"/>
              <a:gd name="connsiteX934" fmla="*/ 899161 w 2796541"/>
              <a:gd name="connsiteY934" fmla="*/ 2403159 h 2468880"/>
              <a:gd name="connsiteX935" fmla="*/ 899161 w 2796541"/>
              <a:gd name="connsiteY935" fmla="*/ 2402206 h 2468880"/>
              <a:gd name="connsiteX936" fmla="*/ 904874 w 2796541"/>
              <a:gd name="connsiteY936" fmla="*/ 255271 h 2468880"/>
              <a:gd name="connsiteX937" fmla="*/ 897254 w 2796541"/>
              <a:gd name="connsiteY937" fmla="*/ 259080 h 2468880"/>
              <a:gd name="connsiteX938" fmla="*/ 897254 w 2796541"/>
              <a:gd name="connsiteY938" fmla="*/ 250508 h 2468880"/>
              <a:gd name="connsiteX939" fmla="*/ 905828 w 2796541"/>
              <a:gd name="connsiteY939" fmla="*/ 2276476 h 2468880"/>
              <a:gd name="connsiteX940" fmla="*/ 896303 w 2796541"/>
              <a:gd name="connsiteY940" fmla="*/ 2281238 h 2468880"/>
              <a:gd name="connsiteX941" fmla="*/ 896303 w 2796541"/>
              <a:gd name="connsiteY941" fmla="*/ 2270761 h 2468880"/>
              <a:gd name="connsiteX942" fmla="*/ 910590 w 2796541"/>
              <a:gd name="connsiteY942" fmla="*/ 381000 h 2468880"/>
              <a:gd name="connsiteX943" fmla="*/ 894398 w 2796541"/>
              <a:gd name="connsiteY943" fmla="*/ 390525 h 2468880"/>
              <a:gd name="connsiteX944" fmla="*/ 894398 w 2796541"/>
              <a:gd name="connsiteY944" fmla="*/ 372427 h 2468880"/>
              <a:gd name="connsiteX945" fmla="*/ 912496 w 2796541"/>
              <a:gd name="connsiteY945" fmla="*/ 2149793 h 2468880"/>
              <a:gd name="connsiteX946" fmla="*/ 893446 w 2796541"/>
              <a:gd name="connsiteY946" fmla="*/ 2161223 h 2468880"/>
              <a:gd name="connsiteX947" fmla="*/ 893446 w 2796541"/>
              <a:gd name="connsiteY947" fmla="*/ 2138363 h 2468880"/>
              <a:gd name="connsiteX948" fmla="*/ 917258 w 2796541"/>
              <a:gd name="connsiteY948" fmla="*/ 507683 h 2468880"/>
              <a:gd name="connsiteX949" fmla="*/ 890588 w 2796541"/>
              <a:gd name="connsiteY949" fmla="*/ 522923 h 2468880"/>
              <a:gd name="connsiteX950" fmla="*/ 890588 w 2796541"/>
              <a:gd name="connsiteY950" fmla="*/ 492443 h 2468880"/>
              <a:gd name="connsiteX951" fmla="*/ 918210 w 2796541"/>
              <a:gd name="connsiteY951" fmla="*/ 2023109 h 2468880"/>
              <a:gd name="connsiteX952" fmla="*/ 890587 w 2796541"/>
              <a:gd name="connsiteY952" fmla="*/ 2040255 h 2468880"/>
              <a:gd name="connsiteX953" fmla="*/ 890587 w 2796541"/>
              <a:gd name="connsiteY953" fmla="*/ 2006917 h 2468880"/>
              <a:gd name="connsiteX954" fmla="*/ 922973 w 2796541"/>
              <a:gd name="connsiteY954" fmla="*/ 633412 h 2468880"/>
              <a:gd name="connsiteX955" fmla="*/ 887730 w 2796541"/>
              <a:gd name="connsiteY955" fmla="*/ 654367 h 2468880"/>
              <a:gd name="connsiteX956" fmla="*/ 887730 w 2796541"/>
              <a:gd name="connsiteY956" fmla="*/ 613410 h 2468880"/>
              <a:gd name="connsiteX957" fmla="*/ 925830 w 2796541"/>
              <a:gd name="connsiteY957" fmla="*/ 1897380 h 2468880"/>
              <a:gd name="connsiteX958" fmla="*/ 886778 w 2796541"/>
              <a:gd name="connsiteY958" fmla="*/ 1920240 h 2468880"/>
              <a:gd name="connsiteX959" fmla="*/ 886778 w 2796541"/>
              <a:gd name="connsiteY959" fmla="*/ 1874520 h 2468880"/>
              <a:gd name="connsiteX960" fmla="*/ 928688 w 2796541"/>
              <a:gd name="connsiteY960" fmla="*/ 760095 h 2468880"/>
              <a:gd name="connsiteX961" fmla="*/ 884873 w 2796541"/>
              <a:gd name="connsiteY961" fmla="*/ 784860 h 2468880"/>
              <a:gd name="connsiteX962" fmla="*/ 884873 w 2796541"/>
              <a:gd name="connsiteY962" fmla="*/ 735330 h 2468880"/>
              <a:gd name="connsiteX963" fmla="*/ 931546 w 2796541"/>
              <a:gd name="connsiteY963" fmla="*/ 1770698 h 2468880"/>
              <a:gd name="connsiteX964" fmla="*/ 883921 w 2796541"/>
              <a:gd name="connsiteY964" fmla="*/ 1798320 h 2468880"/>
              <a:gd name="connsiteX965" fmla="*/ 883921 w 2796541"/>
              <a:gd name="connsiteY965" fmla="*/ 1743075 h 2468880"/>
              <a:gd name="connsiteX966" fmla="*/ 931546 w 2796541"/>
              <a:gd name="connsiteY966" fmla="*/ 886778 h 2468880"/>
              <a:gd name="connsiteX967" fmla="*/ 883921 w 2796541"/>
              <a:gd name="connsiteY967" fmla="*/ 914401 h 2468880"/>
              <a:gd name="connsiteX968" fmla="*/ 883921 w 2796541"/>
              <a:gd name="connsiteY968" fmla="*/ 858203 h 2468880"/>
              <a:gd name="connsiteX969" fmla="*/ 936308 w 2796541"/>
              <a:gd name="connsiteY969" fmla="*/ 190499 h 2468880"/>
              <a:gd name="connsiteX970" fmla="*/ 936308 w 2796541"/>
              <a:gd name="connsiteY970" fmla="*/ 192404 h 2468880"/>
              <a:gd name="connsiteX971" fmla="*/ 935355 w 2796541"/>
              <a:gd name="connsiteY971" fmla="*/ 191452 h 2468880"/>
              <a:gd name="connsiteX972" fmla="*/ 936308 w 2796541"/>
              <a:gd name="connsiteY972" fmla="*/ 1012508 h 2468880"/>
              <a:gd name="connsiteX973" fmla="*/ 881063 w 2796541"/>
              <a:gd name="connsiteY973" fmla="*/ 1044893 h 2468880"/>
              <a:gd name="connsiteX974" fmla="*/ 881063 w 2796541"/>
              <a:gd name="connsiteY974" fmla="*/ 981076 h 2468880"/>
              <a:gd name="connsiteX975" fmla="*/ 937260 w 2796541"/>
              <a:gd name="connsiteY975" fmla="*/ 2336482 h 2468880"/>
              <a:gd name="connsiteX976" fmla="*/ 937260 w 2796541"/>
              <a:gd name="connsiteY976" fmla="*/ 2342197 h 2468880"/>
              <a:gd name="connsiteX977" fmla="*/ 933450 w 2796541"/>
              <a:gd name="connsiteY977" fmla="*/ 2339340 h 2468880"/>
              <a:gd name="connsiteX978" fmla="*/ 937261 w 2796541"/>
              <a:gd name="connsiteY978" fmla="*/ 1644968 h 2468880"/>
              <a:gd name="connsiteX979" fmla="*/ 881063 w 2796541"/>
              <a:gd name="connsiteY979" fmla="*/ 1676400 h 2468880"/>
              <a:gd name="connsiteX980" fmla="*/ 881063 w 2796541"/>
              <a:gd name="connsiteY980" fmla="*/ 1612583 h 2468880"/>
              <a:gd name="connsiteX981" fmla="*/ 938213 w 2796541"/>
              <a:gd name="connsiteY981" fmla="*/ 1139190 h 2468880"/>
              <a:gd name="connsiteX982" fmla="*/ 880111 w 2796541"/>
              <a:gd name="connsiteY982" fmla="*/ 1172527 h 2468880"/>
              <a:gd name="connsiteX983" fmla="*/ 880111 w 2796541"/>
              <a:gd name="connsiteY983" fmla="*/ 1105852 h 2468880"/>
              <a:gd name="connsiteX984" fmla="*/ 939165 w 2796541"/>
              <a:gd name="connsiteY984" fmla="*/ 312420 h 2468880"/>
              <a:gd name="connsiteX985" fmla="*/ 939165 w 2796541"/>
              <a:gd name="connsiteY985" fmla="*/ 323850 h 2468880"/>
              <a:gd name="connsiteX986" fmla="*/ 929640 w 2796541"/>
              <a:gd name="connsiteY986" fmla="*/ 318135 h 2468880"/>
              <a:gd name="connsiteX987" fmla="*/ 939165 w 2796541"/>
              <a:gd name="connsiteY987" fmla="*/ 1518284 h 2468880"/>
              <a:gd name="connsiteX988" fmla="*/ 880110 w 2796541"/>
              <a:gd name="connsiteY988" fmla="*/ 1552574 h 2468880"/>
              <a:gd name="connsiteX989" fmla="*/ 880110 w 2796541"/>
              <a:gd name="connsiteY989" fmla="*/ 1483994 h 2468880"/>
              <a:gd name="connsiteX990" fmla="*/ 941070 w 2796541"/>
              <a:gd name="connsiteY990" fmla="*/ 2205037 h 2468880"/>
              <a:gd name="connsiteX991" fmla="*/ 941070 w 2796541"/>
              <a:gd name="connsiteY991" fmla="*/ 2221230 h 2468880"/>
              <a:gd name="connsiteX992" fmla="*/ 926782 w 2796541"/>
              <a:gd name="connsiteY992" fmla="*/ 2212657 h 2468880"/>
              <a:gd name="connsiteX993" fmla="*/ 941071 w 2796541"/>
              <a:gd name="connsiteY993" fmla="*/ 1391602 h 2468880"/>
              <a:gd name="connsiteX994" fmla="*/ 879158 w 2796541"/>
              <a:gd name="connsiteY994" fmla="*/ 1427798 h 2468880"/>
              <a:gd name="connsiteX995" fmla="*/ 879158 w 2796541"/>
              <a:gd name="connsiteY995" fmla="*/ 1356360 h 2468880"/>
              <a:gd name="connsiteX996" fmla="*/ 941071 w 2796541"/>
              <a:gd name="connsiteY996" fmla="*/ 1265872 h 2468880"/>
              <a:gd name="connsiteX997" fmla="*/ 879158 w 2796541"/>
              <a:gd name="connsiteY997" fmla="*/ 1301115 h 2468880"/>
              <a:gd name="connsiteX998" fmla="*/ 879158 w 2796541"/>
              <a:gd name="connsiteY998" fmla="*/ 1229677 h 2468880"/>
              <a:gd name="connsiteX999" fmla="*/ 942024 w 2796541"/>
              <a:gd name="connsiteY999" fmla="*/ 433388 h 2468880"/>
              <a:gd name="connsiteX1000" fmla="*/ 942024 w 2796541"/>
              <a:gd name="connsiteY1000" fmla="*/ 455295 h 2468880"/>
              <a:gd name="connsiteX1001" fmla="*/ 923926 w 2796541"/>
              <a:gd name="connsiteY1001" fmla="*/ 444818 h 2468880"/>
              <a:gd name="connsiteX1002" fmla="*/ 943927 w 2796541"/>
              <a:gd name="connsiteY1002" fmla="*/ 2073592 h 2468880"/>
              <a:gd name="connsiteX1003" fmla="*/ 943927 w 2796541"/>
              <a:gd name="connsiteY1003" fmla="*/ 2100262 h 2468880"/>
              <a:gd name="connsiteX1004" fmla="*/ 921067 w 2796541"/>
              <a:gd name="connsiteY1004" fmla="*/ 2086927 h 2468880"/>
              <a:gd name="connsiteX1005" fmla="*/ 945833 w 2796541"/>
              <a:gd name="connsiteY1005" fmla="*/ 554355 h 2468880"/>
              <a:gd name="connsiteX1006" fmla="*/ 945833 w 2796541"/>
              <a:gd name="connsiteY1006" fmla="*/ 587693 h 2468880"/>
              <a:gd name="connsiteX1007" fmla="*/ 916305 w 2796541"/>
              <a:gd name="connsiteY1007" fmla="*/ 570548 h 2468880"/>
              <a:gd name="connsiteX1008" fmla="*/ 947737 w 2796541"/>
              <a:gd name="connsiteY1008" fmla="*/ 1941194 h 2468880"/>
              <a:gd name="connsiteX1009" fmla="*/ 947737 w 2796541"/>
              <a:gd name="connsiteY1009" fmla="*/ 1980247 h 2468880"/>
              <a:gd name="connsiteX1010" fmla="*/ 913447 w 2796541"/>
              <a:gd name="connsiteY1010" fmla="*/ 1960244 h 2468880"/>
              <a:gd name="connsiteX1011" fmla="*/ 948691 w 2796541"/>
              <a:gd name="connsiteY1011" fmla="*/ 676275 h 2468880"/>
              <a:gd name="connsiteX1012" fmla="*/ 948691 w 2796541"/>
              <a:gd name="connsiteY1012" fmla="*/ 718185 h 2468880"/>
              <a:gd name="connsiteX1013" fmla="*/ 911543 w 2796541"/>
              <a:gd name="connsiteY1013" fmla="*/ 697230 h 2468880"/>
              <a:gd name="connsiteX1014" fmla="*/ 950595 w 2796541"/>
              <a:gd name="connsiteY1014" fmla="*/ 798194 h 2468880"/>
              <a:gd name="connsiteX1015" fmla="*/ 950595 w 2796541"/>
              <a:gd name="connsiteY1015" fmla="*/ 848677 h 2468880"/>
              <a:gd name="connsiteX1016" fmla="*/ 906780 w 2796541"/>
              <a:gd name="connsiteY1016" fmla="*/ 822959 h 2468880"/>
              <a:gd name="connsiteX1017" fmla="*/ 950595 w 2796541"/>
              <a:gd name="connsiteY1017" fmla="*/ 1809749 h 2468880"/>
              <a:gd name="connsiteX1018" fmla="*/ 950595 w 2796541"/>
              <a:gd name="connsiteY1018" fmla="*/ 1858327 h 2468880"/>
              <a:gd name="connsiteX1019" fmla="*/ 907732 w 2796541"/>
              <a:gd name="connsiteY1019" fmla="*/ 1834514 h 2468880"/>
              <a:gd name="connsiteX1020" fmla="*/ 952501 w 2796541"/>
              <a:gd name="connsiteY1020" fmla="*/ 921067 h 2468880"/>
              <a:gd name="connsiteX1021" fmla="*/ 952501 w 2796541"/>
              <a:gd name="connsiteY1021" fmla="*/ 978217 h 2468880"/>
              <a:gd name="connsiteX1022" fmla="*/ 902971 w 2796541"/>
              <a:gd name="connsiteY1022" fmla="*/ 949642 h 2468880"/>
              <a:gd name="connsiteX1023" fmla="*/ 953452 w 2796541"/>
              <a:gd name="connsiteY1023" fmla="*/ 1678305 h 2468880"/>
              <a:gd name="connsiteX1024" fmla="*/ 953452 w 2796541"/>
              <a:gd name="connsiteY1024" fmla="*/ 1737360 h 2468880"/>
              <a:gd name="connsiteX1025" fmla="*/ 902017 w 2796541"/>
              <a:gd name="connsiteY1025" fmla="*/ 1707832 h 2468880"/>
              <a:gd name="connsiteX1026" fmla="*/ 954406 w 2796541"/>
              <a:gd name="connsiteY1026" fmla="*/ 1043940 h 2468880"/>
              <a:gd name="connsiteX1027" fmla="*/ 954406 w 2796541"/>
              <a:gd name="connsiteY1027" fmla="*/ 1107757 h 2468880"/>
              <a:gd name="connsiteX1028" fmla="*/ 899161 w 2796541"/>
              <a:gd name="connsiteY1028" fmla="*/ 1076325 h 2468880"/>
              <a:gd name="connsiteX1029" fmla="*/ 955358 w 2796541"/>
              <a:gd name="connsiteY1029" fmla="*/ 1168717 h 2468880"/>
              <a:gd name="connsiteX1030" fmla="*/ 955358 w 2796541"/>
              <a:gd name="connsiteY1030" fmla="*/ 1235392 h 2468880"/>
              <a:gd name="connsiteX1031" fmla="*/ 898208 w 2796541"/>
              <a:gd name="connsiteY1031" fmla="*/ 1202055 h 2468880"/>
              <a:gd name="connsiteX1032" fmla="*/ 955358 w 2796541"/>
              <a:gd name="connsiteY1032" fmla="*/ 1548766 h 2468880"/>
              <a:gd name="connsiteX1033" fmla="*/ 955358 w 2796541"/>
              <a:gd name="connsiteY1033" fmla="*/ 1614488 h 2468880"/>
              <a:gd name="connsiteX1034" fmla="*/ 898208 w 2796541"/>
              <a:gd name="connsiteY1034" fmla="*/ 1581151 h 2468880"/>
              <a:gd name="connsiteX1035" fmla="*/ 956311 w 2796541"/>
              <a:gd name="connsiteY1035" fmla="*/ 1420177 h 2468880"/>
              <a:gd name="connsiteX1036" fmla="*/ 956310 w 2796541"/>
              <a:gd name="connsiteY1036" fmla="*/ 1489710 h 2468880"/>
              <a:gd name="connsiteX1037" fmla="*/ 896303 w 2796541"/>
              <a:gd name="connsiteY1037" fmla="*/ 1455419 h 2468880"/>
              <a:gd name="connsiteX1038" fmla="*/ 956311 w 2796541"/>
              <a:gd name="connsiteY1038" fmla="*/ 1293495 h 2468880"/>
              <a:gd name="connsiteX1039" fmla="*/ 956311 w 2796541"/>
              <a:gd name="connsiteY1039" fmla="*/ 1363980 h 2468880"/>
              <a:gd name="connsiteX1040" fmla="*/ 896303 w 2796541"/>
              <a:gd name="connsiteY1040" fmla="*/ 1328737 h 2468880"/>
              <a:gd name="connsiteX1041" fmla="*/ 1009649 w 2796541"/>
              <a:gd name="connsiteY1041" fmla="*/ 191453 h 2468880"/>
              <a:gd name="connsiteX1042" fmla="*/ 1008697 w 2796541"/>
              <a:gd name="connsiteY1042" fmla="*/ 192406 h 2468880"/>
              <a:gd name="connsiteX1043" fmla="*/ 1008697 w 2796541"/>
              <a:gd name="connsiteY1043" fmla="*/ 191453 h 2468880"/>
              <a:gd name="connsiteX1044" fmla="*/ 1011556 w 2796541"/>
              <a:gd name="connsiteY1044" fmla="*/ 2339341 h 2468880"/>
              <a:gd name="connsiteX1045" fmla="*/ 1007746 w 2796541"/>
              <a:gd name="connsiteY1045" fmla="*/ 2341246 h 2468880"/>
              <a:gd name="connsiteX1046" fmla="*/ 1007746 w 2796541"/>
              <a:gd name="connsiteY1046" fmla="*/ 2337436 h 2468880"/>
              <a:gd name="connsiteX1047" fmla="*/ 1014413 w 2796541"/>
              <a:gd name="connsiteY1047" fmla="*/ 318135 h 2468880"/>
              <a:gd name="connsiteX1048" fmla="*/ 1005840 w 2796541"/>
              <a:gd name="connsiteY1048" fmla="*/ 322897 h 2468880"/>
              <a:gd name="connsiteX1049" fmla="*/ 1005840 w 2796541"/>
              <a:gd name="connsiteY1049" fmla="*/ 313372 h 2468880"/>
              <a:gd name="connsiteX1050" fmla="*/ 1018222 w 2796541"/>
              <a:gd name="connsiteY1050" fmla="*/ 2212657 h 2468880"/>
              <a:gd name="connsiteX1051" fmla="*/ 1004887 w 2796541"/>
              <a:gd name="connsiteY1051" fmla="*/ 2221230 h 2468880"/>
              <a:gd name="connsiteX1052" fmla="*/ 1004887 w 2796541"/>
              <a:gd name="connsiteY1052" fmla="*/ 2205037 h 2468880"/>
              <a:gd name="connsiteX1053" fmla="*/ 1020128 w 2796541"/>
              <a:gd name="connsiteY1053" fmla="*/ 444818 h 2468880"/>
              <a:gd name="connsiteX1054" fmla="*/ 1003936 w 2796541"/>
              <a:gd name="connsiteY1054" fmla="*/ 454343 h 2468880"/>
              <a:gd name="connsiteX1055" fmla="*/ 1003936 w 2796541"/>
              <a:gd name="connsiteY1055" fmla="*/ 434341 h 2468880"/>
              <a:gd name="connsiteX1056" fmla="*/ 1023938 w 2796541"/>
              <a:gd name="connsiteY1056" fmla="*/ 2086928 h 2468880"/>
              <a:gd name="connsiteX1057" fmla="*/ 1002030 w 2796541"/>
              <a:gd name="connsiteY1057" fmla="*/ 2099310 h 2468880"/>
              <a:gd name="connsiteX1058" fmla="*/ 1002030 w 2796541"/>
              <a:gd name="connsiteY1058" fmla="*/ 2074545 h 2468880"/>
              <a:gd name="connsiteX1059" fmla="*/ 1027749 w 2796541"/>
              <a:gd name="connsiteY1059" fmla="*/ 570547 h 2468880"/>
              <a:gd name="connsiteX1060" fmla="*/ 1000126 w 2796541"/>
              <a:gd name="connsiteY1060" fmla="*/ 586739 h 2468880"/>
              <a:gd name="connsiteX1061" fmla="*/ 1000126 w 2796541"/>
              <a:gd name="connsiteY1061" fmla="*/ 554354 h 2468880"/>
              <a:gd name="connsiteX1062" fmla="*/ 1030605 w 2796541"/>
              <a:gd name="connsiteY1062" fmla="*/ 1960244 h 2468880"/>
              <a:gd name="connsiteX1063" fmla="*/ 998220 w 2796541"/>
              <a:gd name="connsiteY1063" fmla="*/ 1979294 h 2468880"/>
              <a:gd name="connsiteX1064" fmla="*/ 998220 w 2796541"/>
              <a:gd name="connsiteY1064" fmla="*/ 1942147 h 2468880"/>
              <a:gd name="connsiteX1065" fmla="*/ 1032511 w 2796541"/>
              <a:gd name="connsiteY1065" fmla="*/ 697230 h 2468880"/>
              <a:gd name="connsiteX1066" fmla="*/ 997268 w 2796541"/>
              <a:gd name="connsiteY1066" fmla="*/ 717233 h 2468880"/>
              <a:gd name="connsiteX1067" fmla="*/ 997268 w 2796541"/>
              <a:gd name="connsiteY1067" fmla="*/ 677228 h 2468880"/>
              <a:gd name="connsiteX1068" fmla="*/ 1036320 w 2796541"/>
              <a:gd name="connsiteY1068" fmla="*/ 1834515 h 2468880"/>
              <a:gd name="connsiteX1069" fmla="*/ 995362 w 2796541"/>
              <a:gd name="connsiteY1069" fmla="*/ 1857374 h 2468880"/>
              <a:gd name="connsiteX1070" fmla="*/ 995362 w 2796541"/>
              <a:gd name="connsiteY1070" fmla="*/ 1810702 h 2468880"/>
              <a:gd name="connsiteX1071" fmla="*/ 1037273 w 2796541"/>
              <a:gd name="connsiteY1071" fmla="*/ 822960 h 2468880"/>
              <a:gd name="connsiteX1072" fmla="*/ 995363 w 2796541"/>
              <a:gd name="connsiteY1072" fmla="*/ 847724 h 2468880"/>
              <a:gd name="connsiteX1073" fmla="*/ 995363 w 2796541"/>
              <a:gd name="connsiteY1073" fmla="*/ 799147 h 2468880"/>
              <a:gd name="connsiteX1074" fmla="*/ 1041083 w 2796541"/>
              <a:gd name="connsiteY1074" fmla="*/ 949643 h 2468880"/>
              <a:gd name="connsiteX1075" fmla="*/ 993458 w 2796541"/>
              <a:gd name="connsiteY1075" fmla="*/ 977265 h 2468880"/>
              <a:gd name="connsiteX1076" fmla="*/ 993458 w 2796541"/>
              <a:gd name="connsiteY1076" fmla="*/ 922020 h 2468880"/>
              <a:gd name="connsiteX1077" fmla="*/ 1042988 w 2796541"/>
              <a:gd name="connsiteY1077" fmla="*/ 1707833 h 2468880"/>
              <a:gd name="connsiteX1078" fmla="*/ 992505 w 2796541"/>
              <a:gd name="connsiteY1078" fmla="*/ 1736408 h 2468880"/>
              <a:gd name="connsiteX1079" fmla="*/ 992505 w 2796541"/>
              <a:gd name="connsiteY1079" fmla="*/ 1678306 h 2468880"/>
              <a:gd name="connsiteX1080" fmla="*/ 1044893 w 2796541"/>
              <a:gd name="connsiteY1080" fmla="*/ 1076324 h 2468880"/>
              <a:gd name="connsiteX1081" fmla="*/ 991553 w 2796541"/>
              <a:gd name="connsiteY1081" fmla="*/ 1106804 h 2468880"/>
              <a:gd name="connsiteX1082" fmla="*/ 991553 w 2796541"/>
              <a:gd name="connsiteY1082" fmla="*/ 1045844 h 2468880"/>
              <a:gd name="connsiteX1083" fmla="*/ 1045845 w 2796541"/>
              <a:gd name="connsiteY1083" fmla="*/ 1581149 h 2468880"/>
              <a:gd name="connsiteX1084" fmla="*/ 990600 w 2796541"/>
              <a:gd name="connsiteY1084" fmla="*/ 1612582 h 2468880"/>
              <a:gd name="connsiteX1085" fmla="*/ 990600 w 2796541"/>
              <a:gd name="connsiteY1085" fmla="*/ 1549717 h 2468880"/>
              <a:gd name="connsiteX1086" fmla="*/ 1045846 w 2796541"/>
              <a:gd name="connsiteY1086" fmla="*/ 1202056 h 2468880"/>
              <a:gd name="connsiteX1087" fmla="*/ 990601 w 2796541"/>
              <a:gd name="connsiteY1087" fmla="*/ 1234440 h 2468880"/>
              <a:gd name="connsiteX1088" fmla="*/ 990601 w 2796541"/>
              <a:gd name="connsiteY1088" fmla="*/ 1170623 h 2468880"/>
              <a:gd name="connsiteX1089" fmla="*/ 1046797 w 2796541"/>
              <a:gd name="connsiteY1089" fmla="*/ 252413 h 2468880"/>
              <a:gd name="connsiteX1090" fmla="*/ 1046797 w 2796541"/>
              <a:gd name="connsiteY1090" fmla="*/ 257176 h 2468880"/>
              <a:gd name="connsiteX1091" fmla="*/ 1042987 w 2796541"/>
              <a:gd name="connsiteY1091" fmla="*/ 255270 h 2468880"/>
              <a:gd name="connsiteX1092" fmla="*/ 1047749 w 2796541"/>
              <a:gd name="connsiteY1092" fmla="*/ 2272665 h 2468880"/>
              <a:gd name="connsiteX1093" fmla="*/ 1047749 w 2796541"/>
              <a:gd name="connsiteY1093" fmla="*/ 2280285 h 2468880"/>
              <a:gd name="connsiteX1094" fmla="*/ 1041082 w 2796541"/>
              <a:gd name="connsiteY1094" fmla="*/ 2276475 h 2468880"/>
              <a:gd name="connsiteX1095" fmla="*/ 1047750 w 2796541"/>
              <a:gd name="connsiteY1095" fmla="*/ 1455420 h 2468880"/>
              <a:gd name="connsiteX1096" fmla="*/ 989647 w 2796541"/>
              <a:gd name="connsiteY1096" fmla="*/ 1488757 h 2468880"/>
              <a:gd name="connsiteX1097" fmla="*/ 989648 w 2796541"/>
              <a:gd name="connsiteY1097" fmla="*/ 1421130 h 2468880"/>
              <a:gd name="connsiteX1098" fmla="*/ 1047750 w 2796541"/>
              <a:gd name="connsiteY1098" fmla="*/ 1328737 h 2468880"/>
              <a:gd name="connsiteX1099" fmla="*/ 989648 w 2796541"/>
              <a:gd name="connsiteY1099" fmla="*/ 1362074 h 2468880"/>
              <a:gd name="connsiteX1100" fmla="*/ 989648 w 2796541"/>
              <a:gd name="connsiteY1100" fmla="*/ 1294447 h 2468880"/>
              <a:gd name="connsiteX1101" fmla="*/ 1049656 w 2796541"/>
              <a:gd name="connsiteY1101" fmla="*/ 374332 h 2468880"/>
              <a:gd name="connsiteX1102" fmla="*/ 1049656 w 2796541"/>
              <a:gd name="connsiteY1102" fmla="*/ 387667 h 2468880"/>
              <a:gd name="connsiteX1103" fmla="*/ 1038226 w 2796541"/>
              <a:gd name="connsiteY1103" fmla="*/ 381000 h 2468880"/>
              <a:gd name="connsiteX1104" fmla="*/ 1051559 w 2796541"/>
              <a:gd name="connsiteY1104" fmla="*/ 2140267 h 2468880"/>
              <a:gd name="connsiteX1105" fmla="*/ 1051559 w 2796541"/>
              <a:gd name="connsiteY1105" fmla="*/ 2159317 h 2468880"/>
              <a:gd name="connsiteX1106" fmla="*/ 1034414 w 2796541"/>
              <a:gd name="connsiteY1106" fmla="*/ 2149792 h 2468880"/>
              <a:gd name="connsiteX1107" fmla="*/ 1052513 w 2796541"/>
              <a:gd name="connsiteY1107" fmla="*/ 495301 h 2468880"/>
              <a:gd name="connsiteX1108" fmla="*/ 1052513 w 2796541"/>
              <a:gd name="connsiteY1108" fmla="*/ 520066 h 2468880"/>
              <a:gd name="connsiteX1109" fmla="*/ 1031558 w 2796541"/>
              <a:gd name="connsiteY1109" fmla="*/ 507683 h 2468880"/>
              <a:gd name="connsiteX1110" fmla="*/ 1053466 w 2796541"/>
              <a:gd name="connsiteY1110" fmla="*/ 2009775 h 2468880"/>
              <a:gd name="connsiteX1111" fmla="*/ 1053466 w 2796541"/>
              <a:gd name="connsiteY1111" fmla="*/ 2037398 h 2468880"/>
              <a:gd name="connsiteX1112" fmla="*/ 1029653 w 2796541"/>
              <a:gd name="connsiteY1112" fmla="*/ 2023110 h 2468880"/>
              <a:gd name="connsiteX1113" fmla="*/ 1055371 w 2796541"/>
              <a:gd name="connsiteY1113" fmla="*/ 617220 h 2468880"/>
              <a:gd name="connsiteX1114" fmla="*/ 1055371 w 2796541"/>
              <a:gd name="connsiteY1114" fmla="*/ 650558 h 2468880"/>
              <a:gd name="connsiteX1115" fmla="*/ 1025843 w 2796541"/>
              <a:gd name="connsiteY1115" fmla="*/ 633413 h 2468880"/>
              <a:gd name="connsiteX1116" fmla="*/ 1057274 w 2796541"/>
              <a:gd name="connsiteY1116" fmla="*/ 1876424 h 2468880"/>
              <a:gd name="connsiteX1117" fmla="*/ 1057274 w 2796541"/>
              <a:gd name="connsiteY1117" fmla="*/ 1917382 h 2468880"/>
              <a:gd name="connsiteX1118" fmla="*/ 1022032 w 2796541"/>
              <a:gd name="connsiteY1118" fmla="*/ 1897379 h 2468880"/>
              <a:gd name="connsiteX1119" fmla="*/ 1058228 w 2796541"/>
              <a:gd name="connsiteY1119" fmla="*/ 739140 h 2468880"/>
              <a:gd name="connsiteX1120" fmla="*/ 1058228 w 2796541"/>
              <a:gd name="connsiteY1120" fmla="*/ 782003 h 2468880"/>
              <a:gd name="connsiteX1121" fmla="*/ 1021080 w 2796541"/>
              <a:gd name="connsiteY1121" fmla="*/ 760095 h 2468880"/>
              <a:gd name="connsiteX1122" fmla="*/ 1060133 w 2796541"/>
              <a:gd name="connsiteY1122" fmla="*/ 1745933 h 2468880"/>
              <a:gd name="connsiteX1123" fmla="*/ 1060133 w 2796541"/>
              <a:gd name="connsiteY1123" fmla="*/ 1795463 h 2468880"/>
              <a:gd name="connsiteX1124" fmla="*/ 1016318 w 2796541"/>
              <a:gd name="connsiteY1124" fmla="*/ 1770698 h 2468880"/>
              <a:gd name="connsiteX1125" fmla="*/ 1060133 w 2796541"/>
              <a:gd name="connsiteY1125" fmla="*/ 862013 h 2468880"/>
              <a:gd name="connsiteX1126" fmla="*/ 1060133 w 2796541"/>
              <a:gd name="connsiteY1126" fmla="*/ 911543 h 2468880"/>
              <a:gd name="connsiteX1127" fmla="*/ 1016318 w 2796541"/>
              <a:gd name="connsiteY1127" fmla="*/ 886778 h 2468880"/>
              <a:gd name="connsiteX1128" fmla="*/ 1062038 w 2796541"/>
              <a:gd name="connsiteY1128" fmla="*/ 983932 h 2468880"/>
              <a:gd name="connsiteX1129" fmla="*/ 1062038 w 2796541"/>
              <a:gd name="connsiteY1129" fmla="*/ 1041082 h 2468880"/>
              <a:gd name="connsiteX1130" fmla="*/ 1012508 w 2796541"/>
              <a:gd name="connsiteY1130" fmla="*/ 1012507 h 2468880"/>
              <a:gd name="connsiteX1131" fmla="*/ 1062989 w 2796541"/>
              <a:gd name="connsiteY1131" fmla="*/ 1615440 h 2468880"/>
              <a:gd name="connsiteX1132" fmla="*/ 1062989 w 2796541"/>
              <a:gd name="connsiteY1132" fmla="*/ 1674495 h 2468880"/>
              <a:gd name="connsiteX1133" fmla="*/ 1011554 w 2796541"/>
              <a:gd name="connsiteY1133" fmla="*/ 1644968 h 2468880"/>
              <a:gd name="connsiteX1134" fmla="*/ 1062991 w 2796541"/>
              <a:gd name="connsiteY1134" fmla="*/ 1108711 h 2468880"/>
              <a:gd name="connsiteX1135" fmla="*/ 1062991 w 2796541"/>
              <a:gd name="connsiteY1135" fmla="*/ 1169671 h 2468880"/>
              <a:gd name="connsiteX1136" fmla="*/ 1010603 w 2796541"/>
              <a:gd name="connsiteY1136" fmla="*/ 1139191 h 2468880"/>
              <a:gd name="connsiteX1137" fmla="*/ 1063943 w 2796541"/>
              <a:gd name="connsiteY1137" fmla="*/ 1233487 h 2468880"/>
              <a:gd name="connsiteX1138" fmla="*/ 1063943 w 2796541"/>
              <a:gd name="connsiteY1138" fmla="*/ 1297305 h 2468880"/>
              <a:gd name="connsiteX1139" fmla="*/ 1008698 w 2796541"/>
              <a:gd name="connsiteY1139" fmla="*/ 1265872 h 2468880"/>
              <a:gd name="connsiteX1140" fmla="*/ 1063943 w 2796541"/>
              <a:gd name="connsiteY1140" fmla="*/ 1485900 h 2468880"/>
              <a:gd name="connsiteX1141" fmla="*/ 1063943 w 2796541"/>
              <a:gd name="connsiteY1141" fmla="*/ 1550670 h 2468880"/>
              <a:gd name="connsiteX1142" fmla="*/ 1008698 w 2796541"/>
              <a:gd name="connsiteY1142" fmla="*/ 1518285 h 2468880"/>
              <a:gd name="connsiteX1143" fmla="*/ 1064896 w 2796541"/>
              <a:gd name="connsiteY1143" fmla="*/ 1359218 h 2468880"/>
              <a:gd name="connsiteX1144" fmla="*/ 1064896 w 2796541"/>
              <a:gd name="connsiteY1144" fmla="*/ 1424940 h 2468880"/>
              <a:gd name="connsiteX1145" fmla="*/ 1007746 w 2796541"/>
              <a:gd name="connsiteY1145" fmla="*/ 1391603 h 2468880"/>
              <a:gd name="connsiteX1146" fmla="*/ 1120139 w 2796541"/>
              <a:gd name="connsiteY1146" fmla="*/ 255271 h 2468880"/>
              <a:gd name="connsiteX1147" fmla="*/ 1117282 w 2796541"/>
              <a:gd name="connsiteY1147" fmla="*/ 256223 h 2468880"/>
              <a:gd name="connsiteX1148" fmla="*/ 1117282 w 2796541"/>
              <a:gd name="connsiteY1148" fmla="*/ 253366 h 2468880"/>
              <a:gd name="connsiteX1149" fmla="*/ 1122045 w 2796541"/>
              <a:gd name="connsiteY1149" fmla="*/ 2276476 h 2468880"/>
              <a:gd name="connsiteX1150" fmla="*/ 1116330 w 2796541"/>
              <a:gd name="connsiteY1150" fmla="*/ 2279333 h 2468880"/>
              <a:gd name="connsiteX1151" fmla="*/ 1116330 w 2796541"/>
              <a:gd name="connsiteY1151" fmla="*/ 2272666 h 2468880"/>
              <a:gd name="connsiteX1152" fmla="*/ 1124903 w 2796541"/>
              <a:gd name="connsiteY1152" fmla="*/ 380999 h 2468880"/>
              <a:gd name="connsiteX1153" fmla="*/ 1115378 w 2796541"/>
              <a:gd name="connsiteY1153" fmla="*/ 386714 h 2468880"/>
              <a:gd name="connsiteX1154" fmla="*/ 1115378 w 2796541"/>
              <a:gd name="connsiteY1154" fmla="*/ 375284 h 2468880"/>
              <a:gd name="connsiteX1155" fmla="*/ 1128713 w 2796541"/>
              <a:gd name="connsiteY1155" fmla="*/ 2149793 h 2468880"/>
              <a:gd name="connsiteX1156" fmla="*/ 1113473 w 2796541"/>
              <a:gd name="connsiteY1156" fmla="*/ 2158365 h 2468880"/>
              <a:gd name="connsiteX1157" fmla="*/ 1113473 w 2796541"/>
              <a:gd name="connsiteY1157" fmla="*/ 2141220 h 2468880"/>
              <a:gd name="connsiteX1158" fmla="*/ 1131571 w 2796541"/>
              <a:gd name="connsiteY1158" fmla="*/ 507683 h 2468880"/>
              <a:gd name="connsiteX1159" fmla="*/ 1111568 w 2796541"/>
              <a:gd name="connsiteY1159" fmla="*/ 519113 h 2468880"/>
              <a:gd name="connsiteX1160" fmla="*/ 1111568 w 2796541"/>
              <a:gd name="connsiteY1160" fmla="*/ 496253 h 2468880"/>
              <a:gd name="connsiteX1161" fmla="*/ 1133475 w 2796541"/>
              <a:gd name="connsiteY1161" fmla="*/ 2023110 h 2468880"/>
              <a:gd name="connsiteX1162" fmla="*/ 1110615 w 2796541"/>
              <a:gd name="connsiteY1162" fmla="*/ 2036445 h 2468880"/>
              <a:gd name="connsiteX1163" fmla="*/ 1110615 w 2796541"/>
              <a:gd name="connsiteY1163" fmla="*/ 2009775 h 2468880"/>
              <a:gd name="connsiteX1164" fmla="*/ 1137286 w 2796541"/>
              <a:gd name="connsiteY1164" fmla="*/ 633413 h 2468880"/>
              <a:gd name="connsiteX1165" fmla="*/ 1109663 w 2796541"/>
              <a:gd name="connsiteY1165" fmla="*/ 649605 h 2468880"/>
              <a:gd name="connsiteX1166" fmla="*/ 1109663 w 2796541"/>
              <a:gd name="connsiteY1166" fmla="*/ 618173 h 2468880"/>
              <a:gd name="connsiteX1167" fmla="*/ 1141095 w 2796541"/>
              <a:gd name="connsiteY1167" fmla="*/ 1897381 h 2468880"/>
              <a:gd name="connsiteX1168" fmla="*/ 1106805 w 2796541"/>
              <a:gd name="connsiteY1168" fmla="*/ 1916431 h 2468880"/>
              <a:gd name="connsiteX1169" fmla="*/ 1106805 w 2796541"/>
              <a:gd name="connsiteY1169" fmla="*/ 1877378 h 2468880"/>
              <a:gd name="connsiteX1170" fmla="*/ 1142048 w 2796541"/>
              <a:gd name="connsiteY1170" fmla="*/ 760094 h 2468880"/>
              <a:gd name="connsiteX1171" fmla="*/ 1106805 w 2796541"/>
              <a:gd name="connsiteY1171" fmla="*/ 781050 h 2468880"/>
              <a:gd name="connsiteX1172" fmla="*/ 1106805 w 2796541"/>
              <a:gd name="connsiteY1172" fmla="*/ 740092 h 2468880"/>
              <a:gd name="connsiteX1173" fmla="*/ 1145859 w 2796541"/>
              <a:gd name="connsiteY1173" fmla="*/ 886778 h 2468880"/>
              <a:gd name="connsiteX1174" fmla="*/ 1104901 w 2796541"/>
              <a:gd name="connsiteY1174" fmla="*/ 909638 h 2468880"/>
              <a:gd name="connsiteX1175" fmla="*/ 1104901 w 2796541"/>
              <a:gd name="connsiteY1175" fmla="*/ 862965 h 2468880"/>
              <a:gd name="connsiteX1176" fmla="*/ 1145859 w 2796541"/>
              <a:gd name="connsiteY1176" fmla="*/ 1770699 h 2468880"/>
              <a:gd name="connsiteX1177" fmla="*/ 1104901 w 2796541"/>
              <a:gd name="connsiteY1177" fmla="*/ 1794511 h 2468880"/>
              <a:gd name="connsiteX1178" fmla="*/ 1104901 w 2796541"/>
              <a:gd name="connsiteY1178" fmla="*/ 1746886 h 2468880"/>
              <a:gd name="connsiteX1179" fmla="*/ 1150621 w 2796541"/>
              <a:gd name="connsiteY1179" fmla="*/ 1012507 h 2468880"/>
              <a:gd name="connsiteX1180" fmla="*/ 1102996 w 2796541"/>
              <a:gd name="connsiteY1180" fmla="*/ 1040129 h 2468880"/>
              <a:gd name="connsiteX1181" fmla="*/ 1102996 w 2796541"/>
              <a:gd name="connsiteY1181" fmla="*/ 985837 h 2468880"/>
              <a:gd name="connsiteX1182" fmla="*/ 1151572 w 2796541"/>
              <a:gd name="connsiteY1182" fmla="*/ 1644967 h 2468880"/>
              <a:gd name="connsiteX1183" fmla="*/ 1102042 w 2796541"/>
              <a:gd name="connsiteY1183" fmla="*/ 1672589 h 2468880"/>
              <a:gd name="connsiteX1184" fmla="*/ 1102042 w 2796541"/>
              <a:gd name="connsiteY1184" fmla="*/ 1616392 h 2468880"/>
              <a:gd name="connsiteX1185" fmla="*/ 1152525 w 2796541"/>
              <a:gd name="connsiteY1185" fmla="*/ 1139190 h 2468880"/>
              <a:gd name="connsiteX1186" fmla="*/ 1101090 w 2796541"/>
              <a:gd name="connsiteY1186" fmla="*/ 1168718 h 2468880"/>
              <a:gd name="connsiteX1187" fmla="*/ 1101090 w 2796541"/>
              <a:gd name="connsiteY1187" fmla="*/ 1109663 h 2468880"/>
              <a:gd name="connsiteX1188" fmla="*/ 1154429 w 2796541"/>
              <a:gd name="connsiteY1188" fmla="*/ 1518285 h 2468880"/>
              <a:gd name="connsiteX1189" fmla="*/ 1100137 w 2796541"/>
              <a:gd name="connsiteY1189" fmla="*/ 1549717 h 2468880"/>
              <a:gd name="connsiteX1190" fmla="*/ 1100137 w 2796541"/>
              <a:gd name="connsiteY1190" fmla="*/ 1486852 h 2468880"/>
              <a:gd name="connsiteX1191" fmla="*/ 1154430 w 2796541"/>
              <a:gd name="connsiteY1191" fmla="*/ 1265874 h 2468880"/>
              <a:gd name="connsiteX1192" fmla="*/ 1100138 w 2796541"/>
              <a:gd name="connsiteY1192" fmla="*/ 1296354 h 2468880"/>
              <a:gd name="connsiteX1193" fmla="*/ 1100138 w 2796541"/>
              <a:gd name="connsiteY1193" fmla="*/ 1234441 h 2468880"/>
              <a:gd name="connsiteX1194" fmla="*/ 1155383 w 2796541"/>
              <a:gd name="connsiteY1194" fmla="*/ 2338388 h 2468880"/>
              <a:gd name="connsiteX1195" fmla="*/ 1155383 w 2796541"/>
              <a:gd name="connsiteY1195" fmla="*/ 2340293 h 2468880"/>
              <a:gd name="connsiteX1196" fmla="*/ 1153478 w 2796541"/>
              <a:gd name="connsiteY1196" fmla="*/ 2339341 h 2468880"/>
              <a:gd name="connsiteX1197" fmla="*/ 1155383 w 2796541"/>
              <a:gd name="connsiteY1197" fmla="*/ 1391603 h 2468880"/>
              <a:gd name="connsiteX1198" fmla="*/ 1100138 w 2796541"/>
              <a:gd name="connsiteY1198" fmla="*/ 1423988 h 2468880"/>
              <a:gd name="connsiteX1199" fmla="*/ 1100138 w 2796541"/>
              <a:gd name="connsiteY1199" fmla="*/ 1359218 h 2468880"/>
              <a:gd name="connsiteX1200" fmla="*/ 1156335 w 2796541"/>
              <a:gd name="connsiteY1200" fmla="*/ 315278 h 2468880"/>
              <a:gd name="connsiteX1201" fmla="*/ 1156335 w 2796541"/>
              <a:gd name="connsiteY1201" fmla="*/ 320993 h 2468880"/>
              <a:gd name="connsiteX1202" fmla="*/ 1151572 w 2796541"/>
              <a:gd name="connsiteY1202" fmla="*/ 318135 h 2468880"/>
              <a:gd name="connsiteX1203" fmla="*/ 1158239 w 2796541"/>
              <a:gd name="connsiteY1203" fmla="*/ 2206942 h 2468880"/>
              <a:gd name="connsiteX1204" fmla="*/ 1158239 w 2796541"/>
              <a:gd name="connsiteY1204" fmla="*/ 2219324 h 2468880"/>
              <a:gd name="connsiteX1205" fmla="*/ 1147762 w 2796541"/>
              <a:gd name="connsiteY1205" fmla="*/ 2212657 h 2468880"/>
              <a:gd name="connsiteX1206" fmla="*/ 1159193 w 2796541"/>
              <a:gd name="connsiteY1206" fmla="*/ 437197 h 2468880"/>
              <a:gd name="connsiteX1207" fmla="*/ 1159193 w 2796541"/>
              <a:gd name="connsiteY1207" fmla="*/ 451485 h 2468880"/>
              <a:gd name="connsiteX1208" fmla="*/ 1146811 w 2796541"/>
              <a:gd name="connsiteY1208" fmla="*/ 444817 h 2468880"/>
              <a:gd name="connsiteX1209" fmla="*/ 1161097 w 2796541"/>
              <a:gd name="connsiteY1209" fmla="*/ 2075497 h 2468880"/>
              <a:gd name="connsiteX1210" fmla="*/ 1161097 w 2796541"/>
              <a:gd name="connsiteY1210" fmla="*/ 2097405 h 2468880"/>
              <a:gd name="connsiteX1211" fmla="*/ 1142047 w 2796541"/>
              <a:gd name="connsiteY1211" fmla="*/ 2086927 h 2468880"/>
              <a:gd name="connsiteX1212" fmla="*/ 1163003 w 2796541"/>
              <a:gd name="connsiteY1212" fmla="*/ 557212 h 2468880"/>
              <a:gd name="connsiteX1213" fmla="*/ 1163003 w 2796541"/>
              <a:gd name="connsiteY1213" fmla="*/ 583882 h 2468880"/>
              <a:gd name="connsiteX1214" fmla="*/ 1139190 w 2796541"/>
              <a:gd name="connsiteY1214" fmla="*/ 570547 h 2468880"/>
              <a:gd name="connsiteX1215" fmla="*/ 1164907 w 2796541"/>
              <a:gd name="connsiteY1215" fmla="*/ 1943099 h 2468880"/>
              <a:gd name="connsiteX1216" fmla="*/ 1164907 w 2796541"/>
              <a:gd name="connsiteY1216" fmla="*/ 1977389 h 2468880"/>
              <a:gd name="connsiteX1217" fmla="*/ 1135379 w 2796541"/>
              <a:gd name="connsiteY1217" fmla="*/ 1960244 h 2468880"/>
              <a:gd name="connsiteX1218" fmla="*/ 1164908 w 2796541"/>
              <a:gd name="connsiteY1218" fmla="*/ 680086 h 2468880"/>
              <a:gd name="connsiteX1219" fmla="*/ 1164908 w 2796541"/>
              <a:gd name="connsiteY1219" fmla="*/ 714376 h 2468880"/>
              <a:gd name="connsiteX1220" fmla="*/ 1135380 w 2796541"/>
              <a:gd name="connsiteY1220" fmla="*/ 697231 h 2468880"/>
              <a:gd name="connsiteX1221" fmla="*/ 1167765 w 2796541"/>
              <a:gd name="connsiteY1221" fmla="*/ 1812607 h 2468880"/>
              <a:gd name="connsiteX1222" fmla="*/ 1167765 w 2796541"/>
              <a:gd name="connsiteY1222" fmla="*/ 1855470 h 2468880"/>
              <a:gd name="connsiteX1223" fmla="*/ 1130617 w 2796541"/>
              <a:gd name="connsiteY1223" fmla="*/ 1834515 h 2468880"/>
              <a:gd name="connsiteX1224" fmla="*/ 1167766 w 2796541"/>
              <a:gd name="connsiteY1224" fmla="*/ 802004 h 2468880"/>
              <a:gd name="connsiteX1225" fmla="*/ 1167766 w 2796541"/>
              <a:gd name="connsiteY1225" fmla="*/ 844867 h 2468880"/>
              <a:gd name="connsiteX1226" fmla="*/ 1130618 w 2796541"/>
              <a:gd name="connsiteY1226" fmla="*/ 822959 h 2468880"/>
              <a:gd name="connsiteX1227" fmla="*/ 1168718 w 2796541"/>
              <a:gd name="connsiteY1227" fmla="*/ 924878 h 2468880"/>
              <a:gd name="connsiteX1228" fmla="*/ 1168718 w 2796541"/>
              <a:gd name="connsiteY1228" fmla="*/ 974408 h 2468880"/>
              <a:gd name="connsiteX1229" fmla="*/ 1126808 w 2796541"/>
              <a:gd name="connsiteY1229" fmla="*/ 949643 h 2468880"/>
              <a:gd name="connsiteX1230" fmla="*/ 1170623 w 2796541"/>
              <a:gd name="connsiteY1230" fmla="*/ 1681163 h 2468880"/>
              <a:gd name="connsiteX1231" fmla="*/ 1170623 w 2796541"/>
              <a:gd name="connsiteY1231" fmla="*/ 1734503 h 2468880"/>
              <a:gd name="connsiteX1232" fmla="*/ 1124903 w 2796541"/>
              <a:gd name="connsiteY1232" fmla="*/ 1707833 h 2468880"/>
              <a:gd name="connsiteX1233" fmla="*/ 1171575 w 2796541"/>
              <a:gd name="connsiteY1233" fmla="*/ 1047751 h 2468880"/>
              <a:gd name="connsiteX1234" fmla="*/ 1171575 w 2796541"/>
              <a:gd name="connsiteY1234" fmla="*/ 1103949 h 2468880"/>
              <a:gd name="connsiteX1235" fmla="*/ 1122998 w 2796541"/>
              <a:gd name="connsiteY1235" fmla="*/ 1076326 h 2468880"/>
              <a:gd name="connsiteX1236" fmla="*/ 1171576 w 2796541"/>
              <a:gd name="connsiteY1236" fmla="*/ 1551623 h 2468880"/>
              <a:gd name="connsiteX1237" fmla="*/ 1171576 w 2796541"/>
              <a:gd name="connsiteY1237" fmla="*/ 1610678 h 2468880"/>
              <a:gd name="connsiteX1238" fmla="*/ 1121093 w 2796541"/>
              <a:gd name="connsiteY1238" fmla="*/ 1581150 h 2468880"/>
              <a:gd name="connsiteX1239" fmla="*/ 1171576 w 2796541"/>
              <a:gd name="connsiteY1239" fmla="*/ 1172528 h 2468880"/>
              <a:gd name="connsiteX1240" fmla="*/ 1171576 w 2796541"/>
              <a:gd name="connsiteY1240" fmla="*/ 1231583 h 2468880"/>
              <a:gd name="connsiteX1241" fmla="*/ 1121093 w 2796541"/>
              <a:gd name="connsiteY1241" fmla="*/ 1202056 h 2468880"/>
              <a:gd name="connsiteX1242" fmla="*/ 1172528 w 2796541"/>
              <a:gd name="connsiteY1242" fmla="*/ 1423987 h 2468880"/>
              <a:gd name="connsiteX1243" fmla="*/ 1172527 w 2796541"/>
              <a:gd name="connsiteY1243" fmla="*/ 1485900 h 2468880"/>
              <a:gd name="connsiteX1244" fmla="*/ 1119188 w 2796541"/>
              <a:gd name="connsiteY1244" fmla="*/ 1455420 h 2468880"/>
              <a:gd name="connsiteX1245" fmla="*/ 1172528 w 2796541"/>
              <a:gd name="connsiteY1245" fmla="*/ 1297305 h 2468880"/>
              <a:gd name="connsiteX1246" fmla="*/ 1172528 w 2796541"/>
              <a:gd name="connsiteY1246" fmla="*/ 1360170 h 2468880"/>
              <a:gd name="connsiteX1247" fmla="*/ 1119188 w 2796541"/>
              <a:gd name="connsiteY1247" fmla="*/ 1328737 h 2468880"/>
              <a:gd name="connsiteX1248" fmla="*/ 1228725 w 2796541"/>
              <a:gd name="connsiteY1248" fmla="*/ 2339340 h 2468880"/>
              <a:gd name="connsiteX1249" fmla="*/ 1227772 w 2796541"/>
              <a:gd name="connsiteY1249" fmla="*/ 2340292 h 2468880"/>
              <a:gd name="connsiteX1250" fmla="*/ 1227772 w 2796541"/>
              <a:gd name="connsiteY1250" fmla="*/ 2338387 h 2468880"/>
              <a:gd name="connsiteX1251" fmla="*/ 1230631 w 2796541"/>
              <a:gd name="connsiteY1251" fmla="*/ 318134 h 2468880"/>
              <a:gd name="connsiteX1252" fmla="*/ 1226821 w 2796541"/>
              <a:gd name="connsiteY1252" fmla="*/ 320039 h 2468880"/>
              <a:gd name="connsiteX1253" fmla="*/ 1226821 w 2796541"/>
              <a:gd name="connsiteY1253" fmla="*/ 316229 h 2468880"/>
              <a:gd name="connsiteX1254" fmla="*/ 1234441 w 2796541"/>
              <a:gd name="connsiteY1254" fmla="*/ 444817 h 2468880"/>
              <a:gd name="connsiteX1255" fmla="*/ 1224916 w 2796541"/>
              <a:gd name="connsiteY1255" fmla="*/ 450532 h 2468880"/>
              <a:gd name="connsiteX1256" fmla="*/ 1224916 w 2796541"/>
              <a:gd name="connsiteY1256" fmla="*/ 438150 h 2468880"/>
              <a:gd name="connsiteX1257" fmla="*/ 1234441 w 2796541"/>
              <a:gd name="connsiteY1257" fmla="*/ 2212658 h 2468880"/>
              <a:gd name="connsiteX1258" fmla="*/ 1224916 w 2796541"/>
              <a:gd name="connsiteY1258" fmla="*/ 2218373 h 2468880"/>
              <a:gd name="connsiteX1259" fmla="*/ 1224916 w 2796541"/>
              <a:gd name="connsiteY1259" fmla="*/ 2207895 h 2468880"/>
              <a:gd name="connsiteX1260" fmla="*/ 1239202 w 2796541"/>
              <a:gd name="connsiteY1260" fmla="*/ 2086927 h 2468880"/>
              <a:gd name="connsiteX1261" fmla="*/ 1222057 w 2796541"/>
              <a:gd name="connsiteY1261" fmla="*/ 2096452 h 2468880"/>
              <a:gd name="connsiteX1262" fmla="*/ 1222057 w 2796541"/>
              <a:gd name="connsiteY1262" fmla="*/ 2077402 h 2468880"/>
              <a:gd name="connsiteX1263" fmla="*/ 1241108 w 2796541"/>
              <a:gd name="connsiteY1263" fmla="*/ 570548 h 2468880"/>
              <a:gd name="connsiteX1264" fmla="*/ 1221105 w 2796541"/>
              <a:gd name="connsiteY1264" fmla="*/ 581978 h 2468880"/>
              <a:gd name="connsiteX1265" fmla="*/ 1221105 w 2796541"/>
              <a:gd name="connsiteY1265" fmla="*/ 559118 h 2468880"/>
              <a:gd name="connsiteX1266" fmla="*/ 1245870 w 2796541"/>
              <a:gd name="connsiteY1266" fmla="*/ 1960245 h 2468880"/>
              <a:gd name="connsiteX1267" fmla="*/ 1219200 w 2796541"/>
              <a:gd name="connsiteY1267" fmla="*/ 1975485 h 2468880"/>
              <a:gd name="connsiteX1268" fmla="*/ 1219200 w 2796541"/>
              <a:gd name="connsiteY1268" fmla="*/ 1945005 h 2468880"/>
              <a:gd name="connsiteX1269" fmla="*/ 1245871 w 2796541"/>
              <a:gd name="connsiteY1269" fmla="*/ 697229 h 2468880"/>
              <a:gd name="connsiteX1270" fmla="*/ 1219201 w 2796541"/>
              <a:gd name="connsiteY1270" fmla="*/ 713422 h 2468880"/>
              <a:gd name="connsiteX1271" fmla="*/ 1219201 w 2796541"/>
              <a:gd name="connsiteY1271" fmla="*/ 681037 h 2468880"/>
              <a:gd name="connsiteX1272" fmla="*/ 1250632 w 2796541"/>
              <a:gd name="connsiteY1272" fmla="*/ 1834515 h 2468880"/>
              <a:gd name="connsiteX1273" fmla="*/ 1216342 w 2796541"/>
              <a:gd name="connsiteY1273" fmla="*/ 1854518 h 2468880"/>
              <a:gd name="connsiteX1274" fmla="*/ 1216342 w 2796541"/>
              <a:gd name="connsiteY1274" fmla="*/ 1813560 h 2468880"/>
              <a:gd name="connsiteX1275" fmla="*/ 1250633 w 2796541"/>
              <a:gd name="connsiteY1275" fmla="*/ 822961 h 2468880"/>
              <a:gd name="connsiteX1276" fmla="*/ 1216343 w 2796541"/>
              <a:gd name="connsiteY1276" fmla="*/ 842963 h 2468880"/>
              <a:gd name="connsiteX1277" fmla="*/ 1216343 w 2796541"/>
              <a:gd name="connsiteY1277" fmla="*/ 803911 h 2468880"/>
              <a:gd name="connsiteX1278" fmla="*/ 1254443 w 2796541"/>
              <a:gd name="connsiteY1278" fmla="*/ 949643 h 2468880"/>
              <a:gd name="connsiteX1279" fmla="*/ 1214438 w 2796541"/>
              <a:gd name="connsiteY1279" fmla="*/ 972503 h 2468880"/>
              <a:gd name="connsiteX1280" fmla="*/ 1214438 w 2796541"/>
              <a:gd name="connsiteY1280" fmla="*/ 926783 h 2468880"/>
              <a:gd name="connsiteX1281" fmla="*/ 1256347 w 2796541"/>
              <a:gd name="connsiteY1281" fmla="*/ 1707832 h 2468880"/>
              <a:gd name="connsiteX1282" fmla="*/ 1213485 w 2796541"/>
              <a:gd name="connsiteY1282" fmla="*/ 1732597 h 2468880"/>
              <a:gd name="connsiteX1283" fmla="*/ 1213485 w 2796541"/>
              <a:gd name="connsiteY1283" fmla="*/ 1683067 h 2468880"/>
              <a:gd name="connsiteX1284" fmla="*/ 1258253 w 2796541"/>
              <a:gd name="connsiteY1284" fmla="*/ 1076324 h 2468880"/>
              <a:gd name="connsiteX1285" fmla="*/ 1212533 w 2796541"/>
              <a:gd name="connsiteY1285" fmla="*/ 1102042 h 2468880"/>
              <a:gd name="connsiteX1286" fmla="*/ 1212533 w 2796541"/>
              <a:gd name="connsiteY1286" fmla="*/ 1049654 h 2468880"/>
              <a:gd name="connsiteX1287" fmla="*/ 1260158 w 2796541"/>
              <a:gd name="connsiteY1287" fmla="*/ 1581150 h 2468880"/>
              <a:gd name="connsiteX1288" fmla="*/ 1211580 w 2796541"/>
              <a:gd name="connsiteY1288" fmla="*/ 1609725 h 2468880"/>
              <a:gd name="connsiteX1289" fmla="*/ 1211580 w 2796541"/>
              <a:gd name="connsiteY1289" fmla="*/ 1553528 h 2468880"/>
              <a:gd name="connsiteX1290" fmla="*/ 1260158 w 2796541"/>
              <a:gd name="connsiteY1290" fmla="*/ 1202056 h 2468880"/>
              <a:gd name="connsiteX1291" fmla="*/ 1211580 w 2796541"/>
              <a:gd name="connsiteY1291" fmla="*/ 1230631 h 2468880"/>
              <a:gd name="connsiteX1292" fmla="*/ 1211580 w 2796541"/>
              <a:gd name="connsiteY1292" fmla="*/ 1174433 h 2468880"/>
              <a:gd name="connsiteX1293" fmla="*/ 1262063 w 2796541"/>
              <a:gd name="connsiteY1293" fmla="*/ 1328737 h 2468880"/>
              <a:gd name="connsiteX1294" fmla="*/ 1210628 w 2796541"/>
              <a:gd name="connsiteY1294" fmla="*/ 1358265 h 2468880"/>
              <a:gd name="connsiteX1295" fmla="*/ 1210628 w 2796541"/>
              <a:gd name="connsiteY1295" fmla="*/ 1299210 h 2468880"/>
              <a:gd name="connsiteX1296" fmla="*/ 1263016 w 2796541"/>
              <a:gd name="connsiteY1296" fmla="*/ 1455421 h 2468880"/>
              <a:gd name="connsiteX1297" fmla="*/ 1210628 w 2796541"/>
              <a:gd name="connsiteY1297" fmla="*/ 1484949 h 2468880"/>
              <a:gd name="connsiteX1298" fmla="*/ 1210628 w 2796541"/>
              <a:gd name="connsiteY1298" fmla="*/ 1424941 h 2468880"/>
              <a:gd name="connsiteX1299" fmla="*/ 1264920 w 2796541"/>
              <a:gd name="connsiteY1299" fmla="*/ 254318 h 2468880"/>
              <a:gd name="connsiteX1300" fmla="*/ 1264920 w 2796541"/>
              <a:gd name="connsiteY1300" fmla="*/ 255271 h 2468880"/>
              <a:gd name="connsiteX1301" fmla="*/ 1263967 w 2796541"/>
              <a:gd name="connsiteY1301" fmla="*/ 255271 h 2468880"/>
              <a:gd name="connsiteX1302" fmla="*/ 1265872 w 2796541"/>
              <a:gd name="connsiteY1302" fmla="*/ 2273617 h 2468880"/>
              <a:gd name="connsiteX1303" fmla="*/ 1265872 w 2796541"/>
              <a:gd name="connsiteY1303" fmla="*/ 2278380 h 2468880"/>
              <a:gd name="connsiteX1304" fmla="*/ 1262062 w 2796541"/>
              <a:gd name="connsiteY1304" fmla="*/ 2276474 h 2468880"/>
              <a:gd name="connsiteX1305" fmla="*/ 1266825 w 2796541"/>
              <a:gd name="connsiteY1305" fmla="*/ 377191 h 2468880"/>
              <a:gd name="connsiteX1306" fmla="*/ 1266825 w 2796541"/>
              <a:gd name="connsiteY1306" fmla="*/ 384811 h 2468880"/>
              <a:gd name="connsiteX1307" fmla="*/ 1260158 w 2796541"/>
              <a:gd name="connsiteY1307" fmla="*/ 381001 h 2468880"/>
              <a:gd name="connsiteX1308" fmla="*/ 1268730 w 2796541"/>
              <a:gd name="connsiteY1308" fmla="*/ 2142172 h 2468880"/>
              <a:gd name="connsiteX1309" fmla="*/ 1268730 w 2796541"/>
              <a:gd name="connsiteY1309" fmla="*/ 2157412 h 2468880"/>
              <a:gd name="connsiteX1310" fmla="*/ 1256347 w 2796541"/>
              <a:gd name="connsiteY1310" fmla="*/ 2149792 h 2468880"/>
              <a:gd name="connsiteX1311" fmla="*/ 1269683 w 2796541"/>
              <a:gd name="connsiteY1311" fmla="*/ 499110 h 2468880"/>
              <a:gd name="connsiteX1312" fmla="*/ 1269683 w 2796541"/>
              <a:gd name="connsiteY1312" fmla="*/ 516255 h 2468880"/>
              <a:gd name="connsiteX1313" fmla="*/ 1254443 w 2796541"/>
              <a:gd name="connsiteY1313" fmla="*/ 507683 h 2468880"/>
              <a:gd name="connsiteX1314" fmla="*/ 1270635 w 2796541"/>
              <a:gd name="connsiteY1314" fmla="*/ 2011681 h 2468880"/>
              <a:gd name="connsiteX1315" fmla="*/ 1270635 w 2796541"/>
              <a:gd name="connsiteY1315" fmla="*/ 2035494 h 2468880"/>
              <a:gd name="connsiteX1316" fmla="*/ 1250633 w 2796541"/>
              <a:gd name="connsiteY1316" fmla="*/ 2023111 h 2468880"/>
              <a:gd name="connsiteX1317" fmla="*/ 1272541 w 2796541"/>
              <a:gd name="connsiteY1317" fmla="*/ 621029 h 2468880"/>
              <a:gd name="connsiteX1318" fmla="*/ 1272541 w 2796541"/>
              <a:gd name="connsiteY1318" fmla="*/ 646747 h 2468880"/>
              <a:gd name="connsiteX1319" fmla="*/ 1248728 w 2796541"/>
              <a:gd name="connsiteY1319" fmla="*/ 633412 h 2468880"/>
              <a:gd name="connsiteX1320" fmla="*/ 1274446 w 2796541"/>
              <a:gd name="connsiteY1320" fmla="*/ 742950 h 2468880"/>
              <a:gd name="connsiteX1321" fmla="*/ 1274446 w 2796541"/>
              <a:gd name="connsiteY1321" fmla="*/ 778192 h 2468880"/>
              <a:gd name="connsiteX1322" fmla="*/ 1243966 w 2796541"/>
              <a:gd name="connsiteY1322" fmla="*/ 760095 h 2468880"/>
              <a:gd name="connsiteX1323" fmla="*/ 1274446 w 2796541"/>
              <a:gd name="connsiteY1323" fmla="*/ 1880236 h 2468880"/>
              <a:gd name="connsiteX1324" fmla="*/ 1274446 w 2796541"/>
              <a:gd name="connsiteY1324" fmla="*/ 1914526 h 2468880"/>
              <a:gd name="connsiteX1325" fmla="*/ 1244918 w 2796541"/>
              <a:gd name="connsiteY1325" fmla="*/ 1897381 h 2468880"/>
              <a:gd name="connsiteX1326" fmla="*/ 1276350 w 2796541"/>
              <a:gd name="connsiteY1326" fmla="*/ 865822 h 2468880"/>
              <a:gd name="connsiteX1327" fmla="*/ 1276350 w 2796541"/>
              <a:gd name="connsiteY1327" fmla="*/ 906779 h 2468880"/>
              <a:gd name="connsiteX1328" fmla="*/ 1241108 w 2796541"/>
              <a:gd name="connsiteY1328" fmla="*/ 886777 h 2468880"/>
              <a:gd name="connsiteX1329" fmla="*/ 1277302 w 2796541"/>
              <a:gd name="connsiteY1329" fmla="*/ 1748790 h 2468880"/>
              <a:gd name="connsiteX1330" fmla="*/ 1277302 w 2796541"/>
              <a:gd name="connsiteY1330" fmla="*/ 1792605 h 2468880"/>
              <a:gd name="connsiteX1331" fmla="*/ 1239202 w 2796541"/>
              <a:gd name="connsiteY1331" fmla="*/ 1770698 h 2468880"/>
              <a:gd name="connsiteX1332" fmla="*/ 1278256 w 2796541"/>
              <a:gd name="connsiteY1332" fmla="*/ 988695 h 2468880"/>
              <a:gd name="connsiteX1333" fmla="*/ 1278256 w 2796541"/>
              <a:gd name="connsiteY1333" fmla="*/ 1037273 h 2468880"/>
              <a:gd name="connsiteX1334" fmla="*/ 1236346 w 2796541"/>
              <a:gd name="connsiteY1334" fmla="*/ 1012508 h 2468880"/>
              <a:gd name="connsiteX1335" fmla="*/ 1279207 w 2796541"/>
              <a:gd name="connsiteY1335" fmla="*/ 1618297 h 2468880"/>
              <a:gd name="connsiteX1336" fmla="*/ 1279207 w 2796541"/>
              <a:gd name="connsiteY1336" fmla="*/ 1670685 h 2468880"/>
              <a:gd name="connsiteX1337" fmla="*/ 1233487 w 2796541"/>
              <a:gd name="connsiteY1337" fmla="*/ 1644967 h 2468880"/>
              <a:gd name="connsiteX1338" fmla="*/ 1279208 w 2796541"/>
              <a:gd name="connsiteY1338" fmla="*/ 1112520 h 2468880"/>
              <a:gd name="connsiteX1339" fmla="*/ 1279208 w 2796541"/>
              <a:gd name="connsiteY1339" fmla="*/ 1165860 h 2468880"/>
              <a:gd name="connsiteX1340" fmla="*/ 1233488 w 2796541"/>
              <a:gd name="connsiteY1340" fmla="*/ 1139190 h 2468880"/>
              <a:gd name="connsiteX1341" fmla="*/ 1281112 w 2796541"/>
              <a:gd name="connsiteY1341" fmla="*/ 1489710 h 2468880"/>
              <a:gd name="connsiteX1342" fmla="*/ 1281112 w 2796541"/>
              <a:gd name="connsiteY1342" fmla="*/ 1546860 h 2468880"/>
              <a:gd name="connsiteX1343" fmla="*/ 1231582 w 2796541"/>
              <a:gd name="connsiteY1343" fmla="*/ 1518285 h 2468880"/>
              <a:gd name="connsiteX1344" fmla="*/ 1281113 w 2796541"/>
              <a:gd name="connsiteY1344" fmla="*/ 1362074 h 2468880"/>
              <a:gd name="connsiteX1345" fmla="*/ 1281113 w 2796541"/>
              <a:gd name="connsiteY1345" fmla="*/ 1421129 h 2468880"/>
              <a:gd name="connsiteX1346" fmla="*/ 1230630 w 2796541"/>
              <a:gd name="connsiteY1346" fmla="*/ 1391602 h 2468880"/>
              <a:gd name="connsiteX1347" fmla="*/ 1281113 w 2796541"/>
              <a:gd name="connsiteY1347" fmla="*/ 1237297 h 2468880"/>
              <a:gd name="connsiteX1348" fmla="*/ 1281113 w 2796541"/>
              <a:gd name="connsiteY1348" fmla="*/ 1294447 h 2468880"/>
              <a:gd name="connsiteX1349" fmla="*/ 1231583 w 2796541"/>
              <a:gd name="connsiteY1349" fmla="*/ 1265872 h 2468880"/>
              <a:gd name="connsiteX1350" fmla="*/ 1339215 w 2796541"/>
              <a:gd name="connsiteY1350" fmla="*/ 2276474 h 2468880"/>
              <a:gd name="connsiteX1351" fmla="*/ 1336357 w 2796541"/>
              <a:gd name="connsiteY1351" fmla="*/ 2278379 h 2468880"/>
              <a:gd name="connsiteX1352" fmla="*/ 1336357 w 2796541"/>
              <a:gd name="connsiteY1352" fmla="*/ 2274569 h 2468880"/>
              <a:gd name="connsiteX1353" fmla="*/ 1340168 w 2796541"/>
              <a:gd name="connsiteY1353" fmla="*/ 381000 h 2468880"/>
              <a:gd name="connsiteX1354" fmla="*/ 1336358 w 2796541"/>
              <a:gd name="connsiteY1354" fmla="*/ 383858 h 2468880"/>
              <a:gd name="connsiteX1355" fmla="*/ 1336358 w 2796541"/>
              <a:gd name="connsiteY1355" fmla="*/ 379095 h 2468880"/>
              <a:gd name="connsiteX1356" fmla="*/ 1344931 w 2796541"/>
              <a:gd name="connsiteY1356" fmla="*/ 2149793 h 2468880"/>
              <a:gd name="connsiteX1357" fmla="*/ 1333501 w 2796541"/>
              <a:gd name="connsiteY1357" fmla="*/ 2156460 h 2468880"/>
              <a:gd name="connsiteX1358" fmla="*/ 1333501 w 2796541"/>
              <a:gd name="connsiteY1358" fmla="*/ 2143125 h 2468880"/>
              <a:gd name="connsiteX1359" fmla="*/ 1345884 w 2796541"/>
              <a:gd name="connsiteY1359" fmla="*/ 507682 h 2468880"/>
              <a:gd name="connsiteX1360" fmla="*/ 1333501 w 2796541"/>
              <a:gd name="connsiteY1360" fmla="*/ 515302 h 2468880"/>
              <a:gd name="connsiteX1361" fmla="*/ 1333501 w 2796541"/>
              <a:gd name="connsiteY1361" fmla="*/ 500062 h 2468880"/>
              <a:gd name="connsiteX1362" fmla="*/ 1349692 w 2796541"/>
              <a:gd name="connsiteY1362" fmla="*/ 2023110 h 2468880"/>
              <a:gd name="connsiteX1363" fmla="*/ 1331595 w 2796541"/>
              <a:gd name="connsiteY1363" fmla="*/ 2033587 h 2468880"/>
              <a:gd name="connsiteX1364" fmla="*/ 1331595 w 2796541"/>
              <a:gd name="connsiteY1364" fmla="*/ 2013585 h 2468880"/>
              <a:gd name="connsiteX1365" fmla="*/ 1350646 w 2796541"/>
              <a:gd name="connsiteY1365" fmla="*/ 633413 h 2468880"/>
              <a:gd name="connsiteX1366" fmla="*/ 1330643 w 2796541"/>
              <a:gd name="connsiteY1366" fmla="*/ 645796 h 2468880"/>
              <a:gd name="connsiteX1367" fmla="*/ 1330643 w 2796541"/>
              <a:gd name="connsiteY1367" fmla="*/ 621983 h 2468880"/>
              <a:gd name="connsiteX1368" fmla="*/ 1355408 w 2796541"/>
              <a:gd name="connsiteY1368" fmla="*/ 760094 h 2468880"/>
              <a:gd name="connsiteX1369" fmla="*/ 1327785 w 2796541"/>
              <a:gd name="connsiteY1369" fmla="*/ 776287 h 2468880"/>
              <a:gd name="connsiteX1370" fmla="*/ 1327785 w 2796541"/>
              <a:gd name="connsiteY1370" fmla="*/ 743902 h 2468880"/>
              <a:gd name="connsiteX1371" fmla="*/ 1356360 w 2796541"/>
              <a:gd name="connsiteY1371" fmla="*/ 1897381 h 2468880"/>
              <a:gd name="connsiteX1372" fmla="*/ 1327785 w 2796541"/>
              <a:gd name="connsiteY1372" fmla="*/ 1913573 h 2468880"/>
              <a:gd name="connsiteX1373" fmla="*/ 1327785 w 2796541"/>
              <a:gd name="connsiteY1373" fmla="*/ 1881188 h 2468880"/>
              <a:gd name="connsiteX1374" fmla="*/ 1359218 w 2796541"/>
              <a:gd name="connsiteY1374" fmla="*/ 886777 h 2468880"/>
              <a:gd name="connsiteX1375" fmla="*/ 1326833 w 2796541"/>
              <a:gd name="connsiteY1375" fmla="*/ 904875 h 2468880"/>
              <a:gd name="connsiteX1376" fmla="*/ 1326833 w 2796541"/>
              <a:gd name="connsiteY1376" fmla="*/ 867727 h 2468880"/>
              <a:gd name="connsiteX1377" fmla="*/ 1361121 w 2796541"/>
              <a:gd name="connsiteY1377" fmla="*/ 1770697 h 2468880"/>
              <a:gd name="connsiteX1378" fmla="*/ 1325879 w 2796541"/>
              <a:gd name="connsiteY1378" fmla="*/ 1791652 h 2468880"/>
              <a:gd name="connsiteX1379" fmla="*/ 1325879 w 2796541"/>
              <a:gd name="connsiteY1379" fmla="*/ 1750694 h 2468880"/>
              <a:gd name="connsiteX1380" fmla="*/ 1363029 w 2796541"/>
              <a:gd name="connsiteY1380" fmla="*/ 1012507 h 2468880"/>
              <a:gd name="connsiteX1381" fmla="*/ 1323976 w 2796541"/>
              <a:gd name="connsiteY1381" fmla="*/ 1035367 h 2468880"/>
              <a:gd name="connsiteX1382" fmla="*/ 1323976 w 2796541"/>
              <a:gd name="connsiteY1382" fmla="*/ 990600 h 2468880"/>
              <a:gd name="connsiteX1383" fmla="*/ 1365886 w 2796541"/>
              <a:gd name="connsiteY1383" fmla="*/ 1644968 h 2468880"/>
              <a:gd name="connsiteX1384" fmla="*/ 1323023 w 2796541"/>
              <a:gd name="connsiteY1384" fmla="*/ 1669733 h 2468880"/>
              <a:gd name="connsiteX1385" fmla="*/ 1323023 w 2796541"/>
              <a:gd name="connsiteY1385" fmla="*/ 1619250 h 2468880"/>
              <a:gd name="connsiteX1386" fmla="*/ 1365886 w 2796541"/>
              <a:gd name="connsiteY1386" fmla="*/ 1139191 h 2468880"/>
              <a:gd name="connsiteX1387" fmla="*/ 1323023 w 2796541"/>
              <a:gd name="connsiteY1387" fmla="*/ 1163956 h 2468880"/>
              <a:gd name="connsiteX1388" fmla="*/ 1323023 w 2796541"/>
              <a:gd name="connsiteY1388" fmla="*/ 1114426 h 2468880"/>
              <a:gd name="connsiteX1389" fmla="*/ 1368743 w 2796541"/>
              <a:gd name="connsiteY1389" fmla="*/ 1518286 h 2468880"/>
              <a:gd name="connsiteX1390" fmla="*/ 1322071 w 2796541"/>
              <a:gd name="connsiteY1390" fmla="*/ 1544956 h 2468880"/>
              <a:gd name="connsiteX1391" fmla="*/ 1322071 w 2796541"/>
              <a:gd name="connsiteY1391" fmla="*/ 1491616 h 2468880"/>
              <a:gd name="connsiteX1392" fmla="*/ 1368743 w 2796541"/>
              <a:gd name="connsiteY1392" fmla="*/ 1265873 h 2468880"/>
              <a:gd name="connsiteX1393" fmla="*/ 1322071 w 2796541"/>
              <a:gd name="connsiteY1393" fmla="*/ 1292543 h 2468880"/>
              <a:gd name="connsiteX1394" fmla="*/ 1322071 w 2796541"/>
              <a:gd name="connsiteY1394" fmla="*/ 1238250 h 2468880"/>
              <a:gd name="connsiteX1395" fmla="*/ 1369696 w 2796541"/>
              <a:gd name="connsiteY1395" fmla="*/ 1391603 h 2468880"/>
              <a:gd name="connsiteX1396" fmla="*/ 1321118 w 2796541"/>
              <a:gd name="connsiteY1396" fmla="*/ 1420178 h 2468880"/>
              <a:gd name="connsiteX1397" fmla="*/ 1321118 w 2796541"/>
              <a:gd name="connsiteY1397" fmla="*/ 1363981 h 2468880"/>
              <a:gd name="connsiteX1398" fmla="*/ 1374457 w 2796541"/>
              <a:gd name="connsiteY1398" fmla="*/ 317183 h 2468880"/>
              <a:gd name="connsiteX1399" fmla="*/ 1374457 w 2796541"/>
              <a:gd name="connsiteY1399" fmla="*/ 318135 h 2468880"/>
              <a:gd name="connsiteX1400" fmla="*/ 1373504 w 2796541"/>
              <a:gd name="connsiteY1400" fmla="*/ 318135 h 2468880"/>
              <a:gd name="connsiteX1401" fmla="*/ 1376363 w 2796541"/>
              <a:gd name="connsiteY1401" fmla="*/ 440054 h 2468880"/>
              <a:gd name="connsiteX1402" fmla="*/ 1376363 w 2796541"/>
              <a:gd name="connsiteY1402" fmla="*/ 448627 h 2468880"/>
              <a:gd name="connsiteX1403" fmla="*/ 1369696 w 2796541"/>
              <a:gd name="connsiteY1403" fmla="*/ 444817 h 2468880"/>
              <a:gd name="connsiteX1404" fmla="*/ 1376363 w 2796541"/>
              <a:gd name="connsiteY1404" fmla="*/ 2208848 h 2468880"/>
              <a:gd name="connsiteX1405" fmla="*/ 1376363 w 2796541"/>
              <a:gd name="connsiteY1405" fmla="*/ 2217420 h 2468880"/>
              <a:gd name="connsiteX1406" fmla="*/ 1368743 w 2796541"/>
              <a:gd name="connsiteY1406" fmla="*/ 2212658 h 2468880"/>
              <a:gd name="connsiteX1407" fmla="*/ 1378267 w 2796541"/>
              <a:gd name="connsiteY1407" fmla="*/ 2078355 h 2468880"/>
              <a:gd name="connsiteX1408" fmla="*/ 1378267 w 2796541"/>
              <a:gd name="connsiteY1408" fmla="*/ 2094547 h 2468880"/>
              <a:gd name="connsiteX1409" fmla="*/ 1363979 w 2796541"/>
              <a:gd name="connsiteY1409" fmla="*/ 2086927 h 2468880"/>
              <a:gd name="connsiteX1410" fmla="*/ 1379220 w 2796541"/>
              <a:gd name="connsiteY1410" fmla="*/ 561023 h 2468880"/>
              <a:gd name="connsiteX1411" fmla="*/ 1379220 w 2796541"/>
              <a:gd name="connsiteY1411" fmla="*/ 580073 h 2468880"/>
              <a:gd name="connsiteX1412" fmla="*/ 1363028 w 2796541"/>
              <a:gd name="connsiteY1412" fmla="*/ 570548 h 2468880"/>
              <a:gd name="connsiteX1413" fmla="*/ 1381125 w 2796541"/>
              <a:gd name="connsiteY1413" fmla="*/ 1946910 h 2468880"/>
              <a:gd name="connsiteX1414" fmla="*/ 1381125 w 2796541"/>
              <a:gd name="connsiteY1414" fmla="*/ 1973580 h 2468880"/>
              <a:gd name="connsiteX1415" fmla="*/ 1358265 w 2796541"/>
              <a:gd name="connsiteY1415" fmla="*/ 1960245 h 2468880"/>
              <a:gd name="connsiteX1416" fmla="*/ 1381126 w 2796541"/>
              <a:gd name="connsiteY1416" fmla="*/ 683895 h 2468880"/>
              <a:gd name="connsiteX1417" fmla="*/ 1381126 w 2796541"/>
              <a:gd name="connsiteY1417" fmla="*/ 709613 h 2468880"/>
              <a:gd name="connsiteX1418" fmla="*/ 1359218 w 2796541"/>
              <a:gd name="connsiteY1418" fmla="*/ 697230 h 2468880"/>
              <a:gd name="connsiteX1419" fmla="*/ 1383030 w 2796541"/>
              <a:gd name="connsiteY1419" fmla="*/ 806768 h 2468880"/>
              <a:gd name="connsiteX1420" fmla="*/ 1383030 w 2796541"/>
              <a:gd name="connsiteY1420" fmla="*/ 840106 h 2468880"/>
              <a:gd name="connsiteX1421" fmla="*/ 1354455 w 2796541"/>
              <a:gd name="connsiteY1421" fmla="*/ 822961 h 2468880"/>
              <a:gd name="connsiteX1422" fmla="*/ 1383982 w 2796541"/>
              <a:gd name="connsiteY1422" fmla="*/ 1816417 h 2468880"/>
              <a:gd name="connsiteX1423" fmla="*/ 1383982 w 2796541"/>
              <a:gd name="connsiteY1423" fmla="*/ 1851659 h 2468880"/>
              <a:gd name="connsiteX1424" fmla="*/ 1353502 w 2796541"/>
              <a:gd name="connsiteY1424" fmla="*/ 1834514 h 2468880"/>
              <a:gd name="connsiteX1425" fmla="*/ 1384936 w 2796541"/>
              <a:gd name="connsiteY1425" fmla="*/ 930592 h 2468880"/>
              <a:gd name="connsiteX1426" fmla="*/ 1384936 w 2796541"/>
              <a:gd name="connsiteY1426" fmla="*/ 969644 h 2468880"/>
              <a:gd name="connsiteX1427" fmla="*/ 1351598 w 2796541"/>
              <a:gd name="connsiteY1427" fmla="*/ 949642 h 2468880"/>
              <a:gd name="connsiteX1428" fmla="*/ 1386839 w 2796541"/>
              <a:gd name="connsiteY1428" fmla="*/ 1684972 h 2468880"/>
              <a:gd name="connsiteX1429" fmla="*/ 1386839 w 2796541"/>
              <a:gd name="connsiteY1429" fmla="*/ 1730692 h 2468880"/>
              <a:gd name="connsiteX1430" fmla="*/ 1346834 w 2796541"/>
              <a:gd name="connsiteY1430" fmla="*/ 1707832 h 2468880"/>
              <a:gd name="connsiteX1431" fmla="*/ 1386840 w 2796541"/>
              <a:gd name="connsiteY1431" fmla="*/ 1053465 h 2468880"/>
              <a:gd name="connsiteX1432" fmla="*/ 1386840 w 2796541"/>
              <a:gd name="connsiteY1432" fmla="*/ 1099185 h 2468880"/>
              <a:gd name="connsiteX1433" fmla="*/ 1346835 w 2796541"/>
              <a:gd name="connsiteY1433" fmla="*/ 1076325 h 2468880"/>
              <a:gd name="connsiteX1434" fmla="*/ 1387793 w 2796541"/>
              <a:gd name="connsiteY1434" fmla="*/ 1177291 h 2468880"/>
              <a:gd name="connsiteX1435" fmla="*/ 1387793 w 2796541"/>
              <a:gd name="connsiteY1435" fmla="*/ 1227774 h 2468880"/>
              <a:gd name="connsiteX1436" fmla="*/ 1344930 w 2796541"/>
              <a:gd name="connsiteY1436" fmla="*/ 1202056 h 2468880"/>
              <a:gd name="connsiteX1437" fmla="*/ 1388744 w 2796541"/>
              <a:gd name="connsiteY1437" fmla="*/ 1556385 h 2468880"/>
              <a:gd name="connsiteX1438" fmla="*/ 1388744 w 2796541"/>
              <a:gd name="connsiteY1438" fmla="*/ 1606868 h 2468880"/>
              <a:gd name="connsiteX1439" fmla="*/ 1343977 w 2796541"/>
              <a:gd name="connsiteY1439" fmla="*/ 1581150 h 2468880"/>
              <a:gd name="connsiteX1440" fmla="*/ 1389698 w 2796541"/>
              <a:gd name="connsiteY1440" fmla="*/ 1302067 h 2468880"/>
              <a:gd name="connsiteX1441" fmla="*/ 1389698 w 2796541"/>
              <a:gd name="connsiteY1441" fmla="*/ 1355407 h 2468880"/>
              <a:gd name="connsiteX1442" fmla="*/ 1343026 w 2796541"/>
              <a:gd name="connsiteY1442" fmla="*/ 1328737 h 2468880"/>
              <a:gd name="connsiteX1443" fmla="*/ 1389698 w 2796541"/>
              <a:gd name="connsiteY1443" fmla="*/ 1427798 h 2468880"/>
              <a:gd name="connsiteX1444" fmla="*/ 1389698 w 2796541"/>
              <a:gd name="connsiteY1444" fmla="*/ 1482090 h 2468880"/>
              <a:gd name="connsiteX1445" fmla="*/ 1343026 w 2796541"/>
              <a:gd name="connsiteY1445" fmla="*/ 1455420 h 2468880"/>
              <a:gd name="connsiteX1446" fmla="*/ 1449706 w 2796541"/>
              <a:gd name="connsiteY1446" fmla="*/ 444817 h 2468880"/>
              <a:gd name="connsiteX1447" fmla="*/ 1444943 w 2796541"/>
              <a:gd name="connsiteY1447" fmla="*/ 446723 h 2468880"/>
              <a:gd name="connsiteX1448" fmla="*/ 1444943 w 2796541"/>
              <a:gd name="connsiteY1448" fmla="*/ 441960 h 2468880"/>
              <a:gd name="connsiteX1449" fmla="*/ 1450658 w 2796541"/>
              <a:gd name="connsiteY1449" fmla="*/ 2212658 h 2468880"/>
              <a:gd name="connsiteX1450" fmla="*/ 1444943 w 2796541"/>
              <a:gd name="connsiteY1450" fmla="*/ 2216468 h 2468880"/>
              <a:gd name="connsiteX1451" fmla="*/ 1444943 w 2796541"/>
              <a:gd name="connsiteY1451" fmla="*/ 2209800 h 2468880"/>
              <a:gd name="connsiteX1452" fmla="*/ 1454468 w 2796541"/>
              <a:gd name="connsiteY1452" fmla="*/ 2086928 h 2468880"/>
              <a:gd name="connsiteX1453" fmla="*/ 1443038 w 2796541"/>
              <a:gd name="connsiteY1453" fmla="*/ 2093596 h 2468880"/>
              <a:gd name="connsiteX1454" fmla="*/ 1443038 w 2796541"/>
              <a:gd name="connsiteY1454" fmla="*/ 2079308 h 2468880"/>
              <a:gd name="connsiteX1455" fmla="*/ 1455420 w 2796541"/>
              <a:gd name="connsiteY1455" fmla="*/ 570548 h 2468880"/>
              <a:gd name="connsiteX1456" fmla="*/ 1442085 w 2796541"/>
              <a:gd name="connsiteY1456" fmla="*/ 578168 h 2468880"/>
              <a:gd name="connsiteX1457" fmla="*/ 1442085 w 2796541"/>
              <a:gd name="connsiteY1457" fmla="*/ 562928 h 2468880"/>
              <a:gd name="connsiteX1458" fmla="*/ 1459230 w 2796541"/>
              <a:gd name="connsiteY1458" fmla="*/ 697231 h 2468880"/>
              <a:gd name="connsiteX1459" fmla="*/ 1440180 w 2796541"/>
              <a:gd name="connsiteY1459" fmla="*/ 708661 h 2468880"/>
              <a:gd name="connsiteX1460" fmla="*/ 1440180 w 2796541"/>
              <a:gd name="connsiteY1460" fmla="*/ 685801 h 2468880"/>
              <a:gd name="connsiteX1461" fmla="*/ 1460182 w 2796541"/>
              <a:gd name="connsiteY1461" fmla="*/ 1960245 h 2468880"/>
              <a:gd name="connsiteX1462" fmla="*/ 1440179 w 2796541"/>
              <a:gd name="connsiteY1462" fmla="*/ 1972627 h 2468880"/>
              <a:gd name="connsiteX1463" fmla="*/ 1440179 w 2796541"/>
              <a:gd name="connsiteY1463" fmla="*/ 1947862 h 2468880"/>
              <a:gd name="connsiteX1464" fmla="*/ 1463993 w 2796541"/>
              <a:gd name="connsiteY1464" fmla="*/ 822961 h 2468880"/>
              <a:gd name="connsiteX1465" fmla="*/ 1438276 w 2796541"/>
              <a:gd name="connsiteY1465" fmla="*/ 838200 h 2468880"/>
              <a:gd name="connsiteX1466" fmla="*/ 1438276 w 2796541"/>
              <a:gd name="connsiteY1466" fmla="*/ 808673 h 2468880"/>
              <a:gd name="connsiteX1467" fmla="*/ 1465898 w 2796541"/>
              <a:gd name="connsiteY1467" fmla="*/ 1834515 h 2468880"/>
              <a:gd name="connsiteX1468" fmla="*/ 1437323 w 2796541"/>
              <a:gd name="connsiteY1468" fmla="*/ 1850708 h 2468880"/>
              <a:gd name="connsiteX1469" fmla="*/ 1437323 w 2796541"/>
              <a:gd name="connsiteY1469" fmla="*/ 1817370 h 2468880"/>
              <a:gd name="connsiteX1470" fmla="*/ 1466851 w 2796541"/>
              <a:gd name="connsiteY1470" fmla="*/ 949643 h 2468880"/>
              <a:gd name="connsiteX1471" fmla="*/ 1436371 w 2796541"/>
              <a:gd name="connsiteY1471" fmla="*/ 967740 h 2468880"/>
              <a:gd name="connsiteX1472" fmla="*/ 1436371 w 2796541"/>
              <a:gd name="connsiteY1472" fmla="*/ 931545 h 2468880"/>
              <a:gd name="connsiteX1473" fmla="*/ 1471612 w 2796541"/>
              <a:gd name="connsiteY1473" fmla="*/ 1707832 h 2468880"/>
              <a:gd name="connsiteX1474" fmla="*/ 1434465 w 2796541"/>
              <a:gd name="connsiteY1474" fmla="*/ 1728787 h 2468880"/>
              <a:gd name="connsiteX1475" fmla="*/ 1434465 w 2796541"/>
              <a:gd name="connsiteY1475" fmla="*/ 1685924 h 2468880"/>
              <a:gd name="connsiteX1476" fmla="*/ 1471613 w 2796541"/>
              <a:gd name="connsiteY1476" fmla="*/ 1076325 h 2468880"/>
              <a:gd name="connsiteX1477" fmla="*/ 1434466 w 2796541"/>
              <a:gd name="connsiteY1477" fmla="*/ 1097280 h 2468880"/>
              <a:gd name="connsiteX1478" fmla="*/ 1434466 w 2796541"/>
              <a:gd name="connsiteY1478" fmla="*/ 1054417 h 2468880"/>
              <a:gd name="connsiteX1479" fmla="*/ 1473518 w 2796541"/>
              <a:gd name="connsiteY1479" fmla="*/ 1202055 h 2468880"/>
              <a:gd name="connsiteX1480" fmla="*/ 1433513 w 2796541"/>
              <a:gd name="connsiteY1480" fmla="*/ 1225868 h 2468880"/>
              <a:gd name="connsiteX1481" fmla="*/ 1433513 w 2796541"/>
              <a:gd name="connsiteY1481" fmla="*/ 1179195 h 2468880"/>
              <a:gd name="connsiteX1482" fmla="*/ 1474469 w 2796541"/>
              <a:gd name="connsiteY1482" fmla="*/ 1581150 h 2468880"/>
              <a:gd name="connsiteX1483" fmla="*/ 1432559 w 2796541"/>
              <a:gd name="connsiteY1483" fmla="*/ 1604962 h 2468880"/>
              <a:gd name="connsiteX1484" fmla="*/ 1432559 w 2796541"/>
              <a:gd name="connsiteY1484" fmla="*/ 1557337 h 2468880"/>
              <a:gd name="connsiteX1485" fmla="*/ 1476375 w 2796541"/>
              <a:gd name="connsiteY1485" fmla="*/ 1455419 h 2468880"/>
              <a:gd name="connsiteX1486" fmla="*/ 1431607 w 2796541"/>
              <a:gd name="connsiteY1486" fmla="*/ 1480185 h 2468880"/>
              <a:gd name="connsiteX1487" fmla="*/ 1431608 w 2796541"/>
              <a:gd name="connsiteY1487" fmla="*/ 1429702 h 2468880"/>
              <a:gd name="connsiteX1488" fmla="*/ 1476375 w 2796541"/>
              <a:gd name="connsiteY1488" fmla="*/ 1328737 h 2468880"/>
              <a:gd name="connsiteX1489" fmla="*/ 1431608 w 2796541"/>
              <a:gd name="connsiteY1489" fmla="*/ 1354455 h 2468880"/>
              <a:gd name="connsiteX1490" fmla="*/ 1431608 w 2796541"/>
              <a:gd name="connsiteY1490" fmla="*/ 1303020 h 2468880"/>
              <a:gd name="connsiteX1491" fmla="*/ 1483996 w 2796541"/>
              <a:gd name="connsiteY1491" fmla="*/ 380047 h 2468880"/>
              <a:gd name="connsiteX1492" fmla="*/ 1483996 w 2796541"/>
              <a:gd name="connsiteY1492" fmla="*/ 381952 h 2468880"/>
              <a:gd name="connsiteX1493" fmla="*/ 1482091 w 2796541"/>
              <a:gd name="connsiteY1493" fmla="*/ 381000 h 2468880"/>
              <a:gd name="connsiteX1494" fmla="*/ 1483996 w 2796541"/>
              <a:gd name="connsiteY1494" fmla="*/ 2275523 h 2468880"/>
              <a:gd name="connsiteX1495" fmla="*/ 1483996 w 2796541"/>
              <a:gd name="connsiteY1495" fmla="*/ 2277428 h 2468880"/>
              <a:gd name="connsiteX1496" fmla="*/ 1482091 w 2796541"/>
              <a:gd name="connsiteY1496" fmla="*/ 2276475 h 2468880"/>
              <a:gd name="connsiteX1497" fmla="*/ 1485899 w 2796541"/>
              <a:gd name="connsiteY1497" fmla="*/ 2145030 h 2468880"/>
              <a:gd name="connsiteX1498" fmla="*/ 1485899 w 2796541"/>
              <a:gd name="connsiteY1498" fmla="*/ 2154555 h 2468880"/>
              <a:gd name="connsiteX1499" fmla="*/ 1477327 w 2796541"/>
              <a:gd name="connsiteY1499" fmla="*/ 2149793 h 2468880"/>
              <a:gd name="connsiteX1500" fmla="*/ 1485900 w 2796541"/>
              <a:gd name="connsiteY1500" fmla="*/ 501967 h 2468880"/>
              <a:gd name="connsiteX1501" fmla="*/ 1485900 w 2796541"/>
              <a:gd name="connsiteY1501" fmla="*/ 512445 h 2468880"/>
              <a:gd name="connsiteX1502" fmla="*/ 1477328 w 2796541"/>
              <a:gd name="connsiteY1502" fmla="*/ 507682 h 2468880"/>
              <a:gd name="connsiteX1503" fmla="*/ 1487805 w 2796541"/>
              <a:gd name="connsiteY1503" fmla="*/ 2015490 h 2468880"/>
              <a:gd name="connsiteX1504" fmla="*/ 1487805 w 2796541"/>
              <a:gd name="connsiteY1504" fmla="*/ 2031682 h 2468880"/>
              <a:gd name="connsiteX1505" fmla="*/ 1473517 w 2796541"/>
              <a:gd name="connsiteY1505" fmla="*/ 2023110 h 2468880"/>
              <a:gd name="connsiteX1506" fmla="*/ 1488758 w 2796541"/>
              <a:gd name="connsiteY1506" fmla="*/ 624840 h 2468880"/>
              <a:gd name="connsiteX1507" fmla="*/ 1488758 w 2796541"/>
              <a:gd name="connsiteY1507" fmla="*/ 642938 h 2468880"/>
              <a:gd name="connsiteX1508" fmla="*/ 1472566 w 2796541"/>
              <a:gd name="connsiteY1508" fmla="*/ 633413 h 2468880"/>
              <a:gd name="connsiteX1509" fmla="*/ 1490663 w 2796541"/>
              <a:gd name="connsiteY1509" fmla="*/ 747713 h 2468880"/>
              <a:gd name="connsiteX1510" fmla="*/ 1490663 w 2796541"/>
              <a:gd name="connsiteY1510" fmla="*/ 773430 h 2468880"/>
              <a:gd name="connsiteX1511" fmla="*/ 1468755 w 2796541"/>
              <a:gd name="connsiteY1511" fmla="*/ 760095 h 2468880"/>
              <a:gd name="connsiteX1512" fmla="*/ 1491616 w 2796541"/>
              <a:gd name="connsiteY1512" fmla="*/ 1883093 h 2468880"/>
              <a:gd name="connsiteX1513" fmla="*/ 1491616 w 2796541"/>
              <a:gd name="connsiteY1513" fmla="*/ 1911668 h 2468880"/>
              <a:gd name="connsiteX1514" fmla="*/ 1466851 w 2796541"/>
              <a:gd name="connsiteY1514" fmla="*/ 1897381 h 2468880"/>
              <a:gd name="connsiteX1515" fmla="*/ 1492568 w 2796541"/>
              <a:gd name="connsiteY1515" fmla="*/ 870586 h 2468880"/>
              <a:gd name="connsiteX1516" fmla="*/ 1492568 w 2796541"/>
              <a:gd name="connsiteY1516" fmla="*/ 902018 h 2468880"/>
              <a:gd name="connsiteX1517" fmla="*/ 1464946 w 2796541"/>
              <a:gd name="connsiteY1517" fmla="*/ 886778 h 2468880"/>
              <a:gd name="connsiteX1518" fmla="*/ 1493520 w 2796541"/>
              <a:gd name="connsiteY1518" fmla="*/ 1752599 h 2468880"/>
              <a:gd name="connsiteX1519" fmla="*/ 1493520 w 2796541"/>
              <a:gd name="connsiteY1519" fmla="*/ 1788794 h 2468880"/>
              <a:gd name="connsiteX1520" fmla="*/ 1462087 w 2796541"/>
              <a:gd name="connsiteY1520" fmla="*/ 1770697 h 2468880"/>
              <a:gd name="connsiteX1521" fmla="*/ 1494473 w 2796541"/>
              <a:gd name="connsiteY1521" fmla="*/ 993457 h 2468880"/>
              <a:gd name="connsiteX1522" fmla="*/ 1494473 w 2796541"/>
              <a:gd name="connsiteY1522" fmla="*/ 1032510 h 2468880"/>
              <a:gd name="connsiteX1523" fmla="*/ 1460183 w 2796541"/>
              <a:gd name="connsiteY1523" fmla="*/ 1012507 h 2468880"/>
              <a:gd name="connsiteX1524" fmla="*/ 1495425 w 2796541"/>
              <a:gd name="connsiteY1524" fmla="*/ 1117283 h 2468880"/>
              <a:gd name="connsiteX1525" fmla="*/ 1495425 w 2796541"/>
              <a:gd name="connsiteY1525" fmla="*/ 1161098 h 2468880"/>
              <a:gd name="connsiteX1526" fmla="*/ 1458278 w 2796541"/>
              <a:gd name="connsiteY1526" fmla="*/ 1139191 h 2468880"/>
              <a:gd name="connsiteX1527" fmla="*/ 1496378 w 2796541"/>
              <a:gd name="connsiteY1527" fmla="*/ 1622107 h 2468880"/>
              <a:gd name="connsiteX1528" fmla="*/ 1496378 w 2796541"/>
              <a:gd name="connsiteY1528" fmla="*/ 1666874 h 2468880"/>
              <a:gd name="connsiteX1529" fmla="*/ 1457325 w 2796541"/>
              <a:gd name="connsiteY1529" fmla="*/ 1644967 h 2468880"/>
              <a:gd name="connsiteX1530" fmla="*/ 1497331 w 2796541"/>
              <a:gd name="connsiteY1530" fmla="*/ 1493520 h 2468880"/>
              <a:gd name="connsiteX1531" fmla="*/ 1497331 w 2796541"/>
              <a:gd name="connsiteY1531" fmla="*/ 1543050 h 2468880"/>
              <a:gd name="connsiteX1532" fmla="*/ 1455421 w 2796541"/>
              <a:gd name="connsiteY1532" fmla="*/ 1518285 h 2468880"/>
              <a:gd name="connsiteX1533" fmla="*/ 1497331 w 2796541"/>
              <a:gd name="connsiteY1533" fmla="*/ 1366838 h 2468880"/>
              <a:gd name="connsiteX1534" fmla="*/ 1497331 w 2796541"/>
              <a:gd name="connsiteY1534" fmla="*/ 1416368 h 2468880"/>
              <a:gd name="connsiteX1535" fmla="*/ 1454468 w 2796541"/>
              <a:gd name="connsiteY1535" fmla="*/ 1391603 h 2468880"/>
              <a:gd name="connsiteX1536" fmla="*/ 1497331 w 2796541"/>
              <a:gd name="connsiteY1536" fmla="*/ 1242061 h 2468880"/>
              <a:gd name="connsiteX1537" fmla="*/ 1497331 w 2796541"/>
              <a:gd name="connsiteY1537" fmla="*/ 1289686 h 2468880"/>
              <a:gd name="connsiteX1538" fmla="*/ 1455421 w 2796541"/>
              <a:gd name="connsiteY1538" fmla="*/ 1265874 h 2468880"/>
              <a:gd name="connsiteX1539" fmla="*/ 1556385 w 2796541"/>
              <a:gd name="connsiteY1539" fmla="*/ 2276475 h 2468880"/>
              <a:gd name="connsiteX1540" fmla="*/ 1555433 w 2796541"/>
              <a:gd name="connsiteY1540" fmla="*/ 2276475 h 2468880"/>
              <a:gd name="connsiteX1541" fmla="*/ 1555433 w 2796541"/>
              <a:gd name="connsiteY1541" fmla="*/ 2275523 h 2468880"/>
              <a:gd name="connsiteX1542" fmla="*/ 1561147 w 2796541"/>
              <a:gd name="connsiteY1542" fmla="*/ 2149792 h 2468880"/>
              <a:gd name="connsiteX1543" fmla="*/ 1553527 w 2796541"/>
              <a:gd name="connsiteY1543" fmla="*/ 2153602 h 2468880"/>
              <a:gd name="connsiteX1544" fmla="*/ 1553527 w 2796541"/>
              <a:gd name="connsiteY1544" fmla="*/ 2145982 h 2468880"/>
              <a:gd name="connsiteX1545" fmla="*/ 1561148 w 2796541"/>
              <a:gd name="connsiteY1545" fmla="*/ 507683 h 2468880"/>
              <a:gd name="connsiteX1546" fmla="*/ 1553528 w 2796541"/>
              <a:gd name="connsiteY1546" fmla="*/ 511493 h 2468880"/>
              <a:gd name="connsiteX1547" fmla="*/ 1553528 w 2796541"/>
              <a:gd name="connsiteY1547" fmla="*/ 503873 h 2468880"/>
              <a:gd name="connsiteX1548" fmla="*/ 1564957 w 2796541"/>
              <a:gd name="connsiteY1548" fmla="*/ 2023110 h 2468880"/>
              <a:gd name="connsiteX1549" fmla="*/ 1551622 w 2796541"/>
              <a:gd name="connsiteY1549" fmla="*/ 2031682 h 2468880"/>
              <a:gd name="connsiteX1550" fmla="*/ 1551622 w 2796541"/>
              <a:gd name="connsiteY1550" fmla="*/ 2015490 h 2468880"/>
              <a:gd name="connsiteX1551" fmla="*/ 1564958 w 2796541"/>
              <a:gd name="connsiteY1551" fmla="*/ 633413 h 2468880"/>
              <a:gd name="connsiteX1552" fmla="*/ 1551623 w 2796541"/>
              <a:gd name="connsiteY1552" fmla="*/ 641033 h 2468880"/>
              <a:gd name="connsiteX1553" fmla="*/ 1551623 w 2796541"/>
              <a:gd name="connsiteY1553" fmla="*/ 626745 h 2468880"/>
              <a:gd name="connsiteX1554" fmla="*/ 1568768 w 2796541"/>
              <a:gd name="connsiteY1554" fmla="*/ 760096 h 2468880"/>
              <a:gd name="connsiteX1555" fmla="*/ 1549718 w 2796541"/>
              <a:gd name="connsiteY1555" fmla="*/ 771526 h 2468880"/>
              <a:gd name="connsiteX1556" fmla="*/ 1549718 w 2796541"/>
              <a:gd name="connsiteY1556" fmla="*/ 748666 h 2468880"/>
              <a:gd name="connsiteX1557" fmla="*/ 1570673 w 2796541"/>
              <a:gd name="connsiteY1557" fmla="*/ 1897380 h 2468880"/>
              <a:gd name="connsiteX1558" fmla="*/ 1548766 w 2796541"/>
              <a:gd name="connsiteY1558" fmla="*/ 1909762 h 2468880"/>
              <a:gd name="connsiteX1559" fmla="*/ 1548766 w 2796541"/>
              <a:gd name="connsiteY1559" fmla="*/ 1884045 h 2468880"/>
              <a:gd name="connsiteX1560" fmla="*/ 1572578 w 2796541"/>
              <a:gd name="connsiteY1560" fmla="*/ 886779 h 2468880"/>
              <a:gd name="connsiteX1561" fmla="*/ 1547813 w 2796541"/>
              <a:gd name="connsiteY1561" fmla="*/ 901066 h 2468880"/>
              <a:gd name="connsiteX1562" fmla="*/ 1547813 w 2796541"/>
              <a:gd name="connsiteY1562" fmla="*/ 872491 h 2468880"/>
              <a:gd name="connsiteX1563" fmla="*/ 1575435 w 2796541"/>
              <a:gd name="connsiteY1563" fmla="*/ 1770698 h 2468880"/>
              <a:gd name="connsiteX1564" fmla="*/ 1546860 w 2796541"/>
              <a:gd name="connsiteY1564" fmla="*/ 1787844 h 2468880"/>
              <a:gd name="connsiteX1565" fmla="*/ 1546860 w 2796541"/>
              <a:gd name="connsiteY1565" fmla="*/ 1754506 h 2468880"/>
              <a:gd name="connsiteX1566" fmla="*/ 1576388 w 2796541"/>
              <a:gd name="connsiteY1566" fmla="*/ 1012507 h 2468880"/>
              <a:gd name="connsiteX1567" fmla="*/ 1545908 w 2796541"/>
              <a:gd name="connsiteY1567" fmla="*/ 1030604 h 2468880"/>
              <a:gd name="connsiteX1568" fmla="*/ 1545908 w 2796541"/>
              <a:gd name="connsiteY1568" fmla="*/ 995362 h 2468880"/>
              <a:gd name="connsiteX1569" fmla="*/ 1579245 w 2796541"/>
              <a:gd name="connsiteY1569" fmla="*/ 1139189 h 2468880"/>
              <a:gd name="connsiteX1570" fmla="*/ 1544955 w 2796541"/>
              <a:gd name="connsiteY1570" fmla="*/ 1159192 h 2468880"/>
              <a:gd name="connsiteX1571" fmla="*/ 1544955 w 2796541"/>
              <a:gd name="connsiteY1571" fmla="*/ 1119187 h 2468880"/>
              <a:gd name="connsiteX1572" fmla="*/ 1580198 w 2796541"/>
              <a:gd name="connsiteY1572" fmla="*/ 1644968 h 2468880"/>
              <a:gd name="connsiteX1573" fmla="*/ 1544003 w 2796541"/>
              <a:gd name="connsiteY1573" fmla="*/ 1665923 h 2468880"/>
              <a:gd name="connsiteX1574" fmla="*/ 1544003 w 2796541"/>
              <a:gd name="connsiteY1574" fmla="*/ 1624013 h 2468880"/>
              <a:gd name="connsiteX1575" fmla="*/ 1582104 w 2796541"/>
              <a:gd name="connsiteY1575" fmla="*/ 1265872 h 2468880"/>
              <a:gd name="connsiteX1576" fmla="*/ 1543051 w 2796541"/>
              <a:gd name="connsiteY1576" fmla="*/ 1287780 h 2468880"/>
              <a:gd name="connsiteX1577" fmla="*/ 1543051 w 2796541"/>
              <a:gd name="connsiteY1577" fmla="*/ 1243012 h 2468880"/>
              <a:gd name="connsiteX1578" fmla="*/ 1583056 w 2796541"/>
              <a:gd name="connsiteY1578" fmla="*/ 1518285 h 2468880"/>
              <a:gd name="connsiteX1579" fmla="*/ 1543051 w 2796541"/>
              <a:gd name="connsiteY1579" fmla="*/ 1541145 h 2468880"/>
              <a:gd name="connsiteX1580" fmla="*/ 1543051 w 2796541"/>
              <a:gd name="connsiteY1580" fmla="*/ 1495425 h 2468880"/>
              <a:gd name="connsiteX1581" fmla="*/ 1583056 w 2796541"/>
              <a:gd name="connsiteY1581" fmla="*/ 1391603 h 2468880"/>
              <a:gd name="connsiteX1582" fmla="*/ 1543051 w 2796541"/>
              <a:gd name="connsiteY1582" fmla="*/ 1415415 h 2468880"/>
              <a:gd name="connsiteX1583" fmla="*/ 1543051 w 2796541"/>
              <a:gd name="connsiteY1583" fmla="*/ 1368743 h 2468880"/>
              <a:gd name="connsiteX1584" fmla="*/ 1593533 w 2796541"/>
              <a:gd name="connsiteY1584" fmla="*/ 442912 h 2468880"/>
              <a:gd name="connsiteX1585" fmla="*/ 1593533 w 2796541"/>
              <a:gd name="connsiteY1585" fmla="*/ 445769 h 2468880"/>
              <a:gd name="connsiteX1586" fmla="*/ 1591628 w 2796541"/>
              <a:gd name="connsiteY1586" fmla="*/ 444817 h 2468880"/>
              <a:gd name="connsiteX1587" fmla="*/ 1593533 w 2796541"/>
              <a:gd name="connsiteY1587" fmla="*/ 2210753 h 2468880"/>
              <a:gd name="connsiteX1588" fmla="*/ 1593533 w 2796541"/>
              <a:gd name="connsiteY1588" fmla="*/ 2215516 h 2468880"/>
              <a:gd name="connsiteX1589" fmla="*/ 1589723 w 2796541"/>
              <a:gd name="connsiteY1589" fmla="*/ 2212658 h 2468880"/>
              <a:gd name="connsiteX1590" fmla="*/ 1595437 w 2796541"/>
              <a:gd name="connsiteY1590" fmla="*/ 2081212 h 2468880"/>
              <a:gd name="connsiteX1591" fmla="*/ 1595437 w 2796541"/>
              <a:gd name="connsiteY1591" fmla="*/ 2092642 h 2468880"/>
              <a:gd name="connsiteX1592" fmla="*/ 1585912 w 2796541"/>
              <a:gd name="connsiteY1592" fmla="*/ 2086927 h 2468880"/>
              <a:gd name="connsiteX1593" fmla="*/ 1595438 w 2796541"/>
              <a:gd name="connsiteY1593" fmla="*/ 565785 h 2468880"/>
              <a:gd name="connsiteX1594" fmla="*/ 1595438 w 2796541"/>
              <a:gd name="connsiteY1594" fmla="*/ 576262 h 2468880"/>
              <a:gd name="connsiteX1595" fmla="*/ 1586866 w 2796541"/>
              <a:gd name="connsiteY1595" fmla="*/ 570548 h 2468880"/>
              <a:gd name="connsiteX1596" fmla="*/ 1597343 w 2796541"/>
              <a:gd name="connsiteY1596" fmla="*/ 688658 h 2468880"/>
              <a:gd name="connsiteX1597" fmla="*/ 1597343 w 2796541"/>
              <a:gd name="connsiteY1597" fmla="*/ 705803 h 2468880"/>
              <a:gd name="connsiteX1598" fmla="*/ 1583055 w 2796541"/>
              <a:gd name="connsiteY1598" fmla="*/ 697231 h 2468880"/>
              <a:gd name="connsiteX1599" fmla="*/ 1598295 w 2796541"/>
              <a:gd name="connsiteY1599" fmla="*/ 1949767 h 2468880"/>
              <a:gd name="connsiteX1600" fmla="*/ 1598295 w 2796541"/>
              <a:gd name="connsiteY1600" fmla="*/ 1970722 h 2468880"/>
              <a:gd name="connsiteX1601" fmla="*/ 1580197 w 2796541"/>
              <a:gd name="connsiteY1601" fmla="*/ 1960244 h 2468880"/>
              <a:gd name="connsiteX1602" fmla="*/ 1599248 w 2796541"/>
              <a:gd name="connsiteY1602" fmla="*/ 811530 h 2468880"/>
              <a:gd name="connsiteX1603" fmla="*/ 1599248 w 2796541"/>
              <a:gd name="connsiteY1603" fmla="*/ 835343 h 2468880"/>
              <a:gd name="connsiteX1604" fmla="*/ 1578293 w 2796541"/>
              <a:gd name="connsiteY1604" fmla="*/ 822960 h 2468880"/>
              <a:gd name="connsiteX1605" fmla="*/ 1601152 w 2796541"/>
              <a:gd name="connsiteY1605" fmla="*/ 1820227 h 2468880"/>
              <a:gd name="connsiteX1606" fmla="*/ 1601152 w 2796541"/>
              <a:gd name="connsiteY1606" fmla="*/ 1847849 h 2468880"/>
              <a:gd name="connsiteX1607" fmla="*/ 1576387 w 2796541"/>
              <a:gd name="connsiteY1607" fmla="*/ 1834515 h 2468880"/>
              <a:gd name="connsiteX1608" fmla="*/ 1601153 w 2796541"/>
              <a:gd name="connsiteY1608" fmla="*/ 934403 h 2468880"/>
              <a:gd name="connsiteX1609" fmla="*/ 1601153 w 2796541"/>
              <a:gd name="connsiteY1609" fmla="*/ 964883 h 2468880"/>
              <a:gd name="connsiteX1610" fmla="*/ 1575435 w 2796541"/>
              <a:gd name="connsiteY1610" fmla="*/ 949643 h 2468880"/>
              <a:gd name="connsiteX1611" fmla="*/ 1603059 w 2796541"/>
              <a:gd name="connsiteY1611" fmla="*/ 1058227 h 2468880"/>
              <a:gd name="connsiteX1612" fmla="*/ 1603059 w 2796541"/>
              <a:gd name="connsiteY1612" fmla="*/ 1094422 h 2468880"/>
              <a:gd name="connsiteX1613" fmla="*/ 1571626 w 2796541"/>
              <a:gd name="connsiteY1613" fmla="*/ 1076325 h 2468880"/>
              <a:gd name="connsiteX1614" fmla="*/ 1604010 w 2796541"/>
              <a:gd name="connsiteY1614" fmla="*/ 1182052 h 2468880"/>
              <a:gd name="connsiteX1615" fmla="*/ 1604010 w 2796541"/>
              <a:gd name="connsiteY1615" fmla="*/ 1223010 h 2468880"/>
              <a:gd name="connsiteX1616" fmla="*/ 1568768 w 2796541"/>
              <a:gd name="connsiteY1616" fmla="*/ 1202055 h 2468880"/>
              <a:gd name="connsiteX1617" fmla="*/ 1604010 w 2796541"/>
              <a:gd name="connsiteY1617" fmla="*/ 1688782 h 2468880"/>
              <a:gd name="connsiteX1618" fmla="*/ 1604010 w 2796541"/>
              <a:gd name="connsiteY1618" fmla="*/ 1726882 h 2468880"/>
              <a:gd name="connsiteX1619" fmla="*/ 1570672 w 2796541"/>
              <a:gd name="connsiteY1619" fmla="*/ 1707832 h 2468880"/>
              <a:gd name="connsiteX1620" fmla="*/ 1604962 w 2796541"/>
              <a:gd name="connsiteY1620" fmla="*/ 1560194 h 2468880"/>
              <a:gd name="connsiteX1621" fmla="*/ 1604962 w 2796541"/>
              <a:gd name="connsiteY1621" fmla="*/ 1603057 h 2468880"/>
              <a:gd name="connsiteX1622" fmla="*/ 1567815 w 2796541"/>
              <a:gd name="connsiteY1622" fmla="*/ 1581149 h 2468880"/>
              <a:gd name="connsiteX1623" fmla="*/ 1605915 w 2796541"/>
              <a:gd name="connsiteY1623" fmla="*/ 1432560 h 2468880"/>
              <a:gd name="connsiteX1624" fmla="*/ 1605914 w 2796541"/>
              <a:gd name="connsiteY1624" fmla="*/ 1478280 h 2468880"/>
              <a:gd name="connsiteX1625" fmla="*/ 1565910 w 2796541"/>
              <a:gd name="connsiteY1625" fmla="*/ 1455420 h 2468880"/>
              <a:gd name="connsiteX1626" fmla="*/ 1605916 w 2796541"/>
              <a:gd name="connsiteY1626" fmla="*/ 1305878 h 2468880"/>
              <a:gd name="connsiteX1627" fmla="*/ 1605916 w 2796541"/>
              <a:gd name="connsiteY1627" fmla="*/ 1351598 h 2468880"/>
              <a:gd name="connsiteX1628" fmla="*/ 1566863 w 2796541"/>
              <a:gd name="connsiteY1628" fmla="*/ 1328738 h 2468880"/>
              <a:gd name="connsiteX1629" fmla="*/ 1665923 w 2796541"/>
              <a:gd name="connsiteY1629" fmla="*/ 444818 h 2468880"/>
              <a:gd name="connsiteX1630" fmla="*/ 1664971 w 2796541"/>
              <a:gd name="connsiteY1630" fmla="*/ 444818 h 2468880"/>
              <a:gd name="connsiteX1631" fmla="*/ 1664971 w 2796541"/>
              <a:gd name="connsiteY1631" fmla="*/ 443866 h 2468880"/>
              <a:gd name="connsiteX1632" fmla="*/ 1667829 w 2796541"/>
              <a:gd name="connsiteY1632" fmla="*/ 2212658 h 2468880"/>
              <a:gd name="connsiteX1633" fmla="*/ 1664971 w 2796541"/>
              <a:gd name="connsiteY1633" fmla="*/ 2214563 h 2468880"/>
              <a:gd name="connsiteX1634" fmla="*/ 1664971 w 2796541"/>
              <a:gd name="connsiteY1634" fmla="*/ 2211706 h 2468880"/>
              <a:gd name="connsiteX1635" fmla="*/ 1669733 w 2796541"/>
              <a:gd name="connsiteY1635" fmla="*/ 570548 h 2468880"/>
              <a:gd name="connsiteX1636" fmla="*/ 1663066 w 2796541"/>
              <a:gd name="connsiteY1636" fmla="*/ 574358 h 2468880"/>
              <a:gd name="connsiteX1637" fmla="*/ 1663066 w 2796541"/>
              <a:gd name="connsiteY1637" fmla="*/ 566738 h 2468880"/>
              <a:gd name="connsiteX1638" fmla="*/ 1670686 w 2796541"/>
              <a:gd name="connsiteY1638" fmla="*/ 2086929 h 2468880"/>
              <a:gd name="connsiteX1639" fmla="*/ 1663066 w 2796541"/>
              <a:gd name="connsiteY1639" fmla="*/ 2091691 h 2468880"/>
              <a:gd name="connsiteX1640" fmla="*/ 1663066 w 2796541"/>
              <a:gd name="connsiteY1640" fmla="*/ 2082166 h 2468880"/>
              <a:gd name="connsiteX1641" fmla="*/ 1673543 w 2796541"/>
              <a:gd name="connsiteY1641" fmla="*/ 697230 h 2468880"/>
              <a:gd name="connsiteX1642" fmla="*/ 1661160 w 2796541"/>
              <a:gd name="connsiteY1642" fmla="*/ 703898 h 2468880"/>
              <a:gd name="connsiteX1643" fmla="*/ 1661160 w 2796541"/>
              <a:gd name="connsiteY1643" fmla="*/ 689610 h 2468880"/>
              <a:gd name="connsiteX1644" fmla="*/ 1675448 w 2796541"/>
              <a:gd name="connsiteY1644" fmla="*/ 1960245 h 2468880"/>
              <a:gd name="connsiteX1645" fmla="*/ 1660208 w 2796541"/>
              <a:gd name="connsiteY1645" fmla="*/ 1968818 h 2468880"/>
              <a:gd name="connsiteX1646" fmla="*/ 1660208 w 2796541"/>
              <a:gd name="connsiteY1646" fmla="*/ 1951673 h 2468880"/>
              <a:gd name="connsiteX1647" fmla="*/ 1677353 w 2796541"/>
              <a:gd name="connsiteY1647" fmla="*/ 822960 h 2468880"/>
              <a:gd name="connsiteX1648" fmla="*/ 1659255 w 2796541"/>
              <a:gd name="connsiteY1648" fmla="*/ 833437 h 2468880"/>
              <a:gd name="connsiteX1649" fmla="*/ 1659255 w 2796541"/>
              <a:gd name="connsiteY1649" fmla="*/ 813435 h 2468880"/>
              <a:gd name="connsiteX1650" fmla="*/ 1680210 w 2796541"/>
              <a:gd name="connsiteY1650" fmla="*/ 1834516 h 2468880"/>
              <a:gd name="connsiteX1651" fmla="*/ 1658303 w 2796541"/>
              <a:gd name="connsiteY1651" fmla="*/ 1846898 h 2468880"/>
              <a:gd name="connsiteX1652" fmla="*/ 1658303 w 2796541"/>
              <a:gd name="connsiteY1652" fmla="*/ 1821181 h 2468880"/>
              <a:gd name="connsiteX1653" fmla="*/ 1681163 w 2796541"/>
              <a:gd name="connsiteY1653" fmla="*/ 949642 h 2468880"/>
              <a:gd name="connsiteX1654" fmla="*/ 1658303 w 2796541"/>
              <a:gd name="connsiteY1654" fmla="*/ 962977 h 2468880"/>
              <a:gd name="connsiteX1655" fmla="*/ 1658303 w 2796541"/>
              <a:gd name="connsiteY1655" fmla="*/ 936307 h 2468880"/>
              <a:gd name="connsiteX1656" fmla="*/ 1684021 w 2796541"/>
              <a:gd name="connsiteY1656" fmla="*/ 1076325 h 2468880"/>
              <a:gd name="connsiteX1657" fmla="*/ 1656398 w 2796541"/>
              <a:gd name="connsiteY1657" fmla="*/ 1092517 h 2468880"/>
              <a:gd name="connsiteX1658" fmla="*/ 1656398 w 2796541"/>
              <a:gd name="connsiteY1658" fmla="*/ 1060132 h 2468880"/>
              <a:gd name="connsiteX1659" fmla="*/ 1685925 w 2796541"/>
              <a:gd name="connsiteY1659" fmla="*/ 1707832 h 2468880"/>
              <a:gd name="connsiteX1660" fmla="*/ 1655445 w 2796541"/>
              <a:gd name="connsiteY1660" fmla="*/ 1724977 h 2468880"/>
              <a:gd name="connsiteX1661" fmla="*/ 1655445 w 2796541"/>
              <a:gd name="connsiteY1661" fmla="*/ 1690687 h 2468880"/>
              <a:gd name="connsiteX1662" fmla="*/ 1686878 w 2796541"/>
              <a:gd name="connsiteY1662" fmla="*/ 1202056 h 2468880"/>
              <a:gd name="connsiteX1663" fmla="*/ 1654493 w 2796541"/>
              <a:gd name="connsiteY1663" fmla="*/ 1221106 h 2468880"/>
              <a:gd name="connsiteX1664" fmla="*/ 1654493 w 2796541"/>
              <a:gd name="connsiteY1664" fmla="*/ 1183958 h 2468880"/>
              <a:gd name="connsiteX1665" fmla="*/ 1688783 w 2796541"/>
              <a:gd name="connsiteY1665" fmla="*/ 1581150 h 2468880"/>
              <a:gd name="connsiteX1666" fmla="*/ 1653541 w 2796541"/>
              <a:gd name="connsiteY1666" fmla="*/ 1601153 h 2468880"/>
              <a:gd name="connsiteX1667" fmla="*/ 1653541 w 2796541"/>
              <a:gd name="connsiteY1667" fmla="*/ 1561148 h 2468880"/>
              <a:gd name="connsiteX1668" fmla="*/ 1688783 w 2796541"/>
              <a:gd name="connsiteY1668" fmla="*/ 1328738 h 2468880"/>
              <a:gd name="connsiteX1669" fmla="*/ 1653541 w 2796541"/>
              <a:gd name="connsiteY1669" fmla="*/ 1349693 h 2468880"/>
              <a:gd name="connsiteX1670" fmla="*/ 1653541 w 2796541"/>
              <a:gd name="connsiteY1670" fmla="*/ 1307783 h 2468880"/>
              <a:gd name="connsiteX1671" fmla="*/ 1689736 w 2796541"/>
              <a:gd name="connsiteY1671" fmla="*/ 1455420 h 2468880"/>
              <a:gd name="connsiteX1672" fmla="*/ 1653541 w 2796541"/>
              <a:gd name="connsiteY1672" fmla="*/ 1476375 h 2468880"/>
              <a:gd name="connsiteX1673" fmla="*/ 1653541 w 2796541"/>
              <a:gd name="connsiteY1673" fmla="*/ 1434465 h 2468880"/>
              <a:gd name="connsiteX1674" fmla="*/ 1703071 w 2796541"/>
              <a:gd name="connsiteY1674" fmla="*/ 505777 h 2468880"/>
              <a:gd name="connsiteX1675" fmla="*/ 1703071 w 2796541"/>
              <a:gd name="connsiteY1675" fmla="*/ 509587 h 2468880"/>
              <a:gd name="connsiteX1676" fmla="*/ 1700213 w 2796541"/>
              <a:gd name="connsiteY1676" fmla="*/ 507682 h 2468880"/>
              <a:gd name="connsiteX1677" fmla="*/ 1704023 w 2796541"/>
              <a:gd name="connsiteY1677" fmla="*/ 2146936 h 2468880"/>
              <a:gd name="connsiteX1678" fmla="*/ 1704023 w 2796541"/>
              <a:gd name="connsiteY1678" fmla="*/ 2152651 h 2468880"/>
              <a:gd name="connsiteX1679" fmla="*/ 1699260 w 2796541"/>
              <a:gd name="connsiteY1679" fmla="*/ 2149794 h 2468880"/>
              <a:gd name="connsiteX1680" fmla="*/ 1704975 w 2796541"/>
              <a:gd name="connsiteY1680" fmla="*/ 628650 h 2468880"/>
              <a:gd name="connsiteX1681" fmla="*/ 1704975 w 2796541"/>
              <a:gd name="connsiteY1681" fmla="*/ 639127 h 2468880"/>
              <a:gd name="connsiteX1682" fmla="*/ 1696403 w 2796541"/>
              <a:gd name="connsiteY1682" fmla="*/ 633413 h 2468880"/>
              <a:gd name="connsiteX1683" fmla="*/ 1704975 w 2796541"/>
              <a:gd name="connsiteY1683" fmla="*/ 2017394 h 2468880"/>
              <a:gd name="connsiteX1684" fmla="*/ 1704975 w 2796541"/>
              <a:gd name="connsiteY1684" fmla="*/ 2029777 h 2468880"/>
              <a:gd name="connsiteX1685" fmla="*/ 1695450 w 2796541"/>
              <a:gd name="connsiteY1685" fmla="*/ 2023109 h 2468880"/>
              <a:gd name="connsiteX1686" fmla="*/ 1706881 w 2796541"/>
              <a:gd name="connsiteY1686" fmla="*/ 751522 h 2468880"/>
              <a:gd name="connsiteX1687" fmla="*/ 1706881 w 2796541"/>
              <a:gd name="connsiteY1687" fmla="*/ 768667 h 2468880"/>
              <a:gd name="connsiteX1688" fmla="*/ 1692593 w 2796541"/>
              <a:gd name="connsiteY1688" fmla="*/ 760094 h 2468880"/>
              <a:gd name="connsiteX1689" fmla="*/ 1707833 w 2796541"/>
              <a:gd name="connsiteY1689" fmla="*/ 1885950 h 2468880"/>
              <a:gd name="connsiteX1690" fmla="*/ 1707833 w 2796541"/>
              <a:gd name="connsiteY1690" fmla="*/ 1907858 h 2468880"/>
              <a:gd name="connsiteX1691" fmla="*/ 1689735 w 2796541"/>
              <a:gd name="connsiteY1691" fmla="*/ 1897380 h 2468880"/>
              <a:gd name="connsiteX1692" fmla="*/ 1708785 w 2796541"/>
              <a:gd name="connsiteY1692" fmla="*/ 875347 h 2468880"/>
              <a:gd name="connsiteX1693" fmla="*/ 1708785 w 2796541"/>
              <a:gd name="connsiteY1693" fmla="*/ 898207 h 2468880"/>
              <a:gd name="connsiteX1694" fmla="*/ 1688783 w 2796541"/>
              <a:gd name="connsiteY1694" fmla="*/ 886777 h 2468880"/>
              <a:gd name="connsiteX1695" fmla="*/ 1710691 w 2796541"/>
              <a:gd name="connsiteY1695" fmla="*/ 1756411 h 2468880"/>
              <a:gd name="connsiteX1696" fmla="*/ 1710691 w 2796541"/>
              <a:gd name="connsiteY1696" fmla="*/ 1785938 h 2468880"/>
              <a:gd name="connsiteX1697" fmla="*/ 1684973 w 2796541"/>
              <a:gd name="connsiteY1697" fmla="*/ 1770699 h 2468880"/>
              <a:gd name="connsiteX1698" fmla="*/ 1710691 w 2796541"/>
              <a:gd name="connsiteY1698" fmla="*/ 998220 h 2468880"/>
              <a:gd name="connsiteX1699" fmla="*/ 1710691 w 2796541"/>
              <a:gd name="connsiteY1699" fmla="*/ 1027748 h 2468880"/>
              <a:gd name="connsiteX1700" fmla="*/ 1684973 w 2796541"/>
              <a:gd name="connsiteY1700" fmla="*/ 1012508 h 2468880"/>
              <a:gd name="connsiteX1701" fmla="*/ 1711643 w 2796541"/>
              <a:gd name="connsiteY1701" fmla="*/ 1122044 h 2468880"/>
              <a:gd name="connsiteX1702" fmla="*/ 1711643 w 2796541"/>
              <a:gd name="connsiteY1702" fmla="*/ 1156334 h 2468880"/>
              <a:gd name="connsiteX1703" fmla="*/ 1683068 w 2796541"/>
              <a:gd name="connsiteY1703" fmla="*/ 1139189 h 2468880"/>
              <a:gd name="connsiteX1704" fmla="*/ 1712595 w 2796541"/>
              <a:gd name="connsiteY1704" fmla="*/ 1246822 h 2468880"/>
              <a:gd name="connsiteX1705" fmla="*/ 1712595 w 2796541"/>
              <a:gd name="connsiteY1705" fmla="*/ 1284922 h 2468880"/>
              <a:gd name="connsiteX1706" fmla="*/ 1680210 w 2796541"/>
              <a:gd name="connsiteY1706" fmla="*/ 1265872 h 2468880"/>
              <a:gd name="connsiteX1707" fmla="*/ 1712595 w 2796541"/>
              <a:gd name="connsiteY1707" fmla="*/ 1625917 h 2468880"/>
              <a:gd name="connsiteX1708" fmla="*/ 1712595 w 2796541"/>
              <a:gd name="connsiteY1708" fmla="*/ 1663064 h 2468880"/>
              <a:gd name="connsiteX1709" fmla="*/ 1681162 w 2796541"/>
              <a:gd name="connsiteY1709" fmla="*/ 1644967 h 2468880"/>
              <a:gd name="connsiteX1710" fmla="*/ 1713547 w 2796541"/>
              <a:gd name="connsiteY1710" fmla="*/ 1371599 h 2468880"/>
              <a:gd name="connsiteX1711" fmla="*/ 1713547 w 2796541"/>
              <a:gd name="connsiteY1711" fmla="*/ 1412557 h 2468880"/>
              <a:gd name="connsiteX1712" fmla="*/ 1678305 w 2796541"/>
              <a:gd name="connsiteY1712" fmla="*/ 1391602 h 2468880"/>
              <a:gd name="connsiteX1713" fmla="*/ 1713547 w 2796541"/>
              <a:gd name="connsiteY1713" fmla="*/ 1498282 h 2468880"/>
              <a:gd name="connsiteX1714" fmla="*/ 1713547 w 2796541"/>
              <a:gd name="connsiteY1714" fmla="*/ 1538287 h 2468880"/>
              <a:gd name="connsiteX1715" fmla="*/ 1679257 w 2796541"/>
              <a:gd name="connsiteY1715" fmla="*/ 1518285 h 2468880"/>
              <a:gd name="connsiteX1716" fmla="*/ 1776413 w 2796541"/>
              <a:gd name="connsiteY1716" fmla="*/ 507682 h 2468880"/>
              <a:gd name="connsiteX1717" fmla="*/ 1774508 w 2796541"/>
              <a:gd name="connsiteY1717" fmla="*/ 508634 h 2468880"/>
              <a:gd name="connsiteX1718" fmla="*/ 1774508 w 2796541"/>
              <a:gd name="connsiteY1718" fmla="*/ 506729 h 2468880"/>
              <a:gd name="connsiteX1719" fmla="*/ 1777365 w 2796541"/>
              <a:gd name="connsiteY1719" fmla="*/ 2149793 h 2468880"/>
              <a:gd name="connsiteX1720" fmla="*/ 1773555 w 2796541"/>
              <a:gd name="connsiteY1720" fmla="*/ 2151698 h 2468880"/>
              <a:gd name="connsiteX1721" fmla="*/ 1773555 w 2796541"/>
              <a:gd name="connsiteY1721" fmla="*/ 2147888 h 2468880"/>
              <a:gd name="connsiteX1722" fmla="*/ 1779270 w 2796541"/>
              <a:gd name="connsiteY1722" fmla="*/ 633413 h 2468880"/>
              <a:gd name="connsiteX1723" fmla="*/ 1772603 w 2796541"/>
              <a:gd name="connsiteY1723" fmla="*/ 637223 h 2468880"/>
              <a:gd name="connsiteX1724" fmla="*/ 1772603 w 2796541"/>
              <a:gd name="connsiteY1724" fmla="*/ 630555 h 2468880"/>
              <a:gd name="connsiteX1725" fmla="*/ 1780222 w 2796541"/>
              <a:gd name="connsiteY1725" fmla="*/ 2023110 h 2468880"/>
              <a:gd name="connsiteX1726" fmla="*/ 1771650 w 2796541"/>
              <a:gd name="connsiteY1726" fmla="*/ 2028824 h 2468880"/>
              <a:gd name="connsiteX1727" fmla="*/ 1771650 w 2796541"/>
              <a:gd name="connsiteY1727" fmla="*/ 2018347 h 2468880"/>
              <a:gd name="connsiteX1728" fmla="*/ 1783081 w 2796541"/>
              <a:gd name="connsiteY1728" fmla="*/ 760094 h 2468880"/>
              <a:gd name="connsiteX1729" fmla="*/ 1770698 w 2796541"/>
              <a:gd name="connsiteY1729" fmla="*/ 766762 h 2468880"/>
              <a:gd name="connsiteX1730" fmla="*/ 1770698 w 2796541"/>
              <a:gd name="connsiteY1730" fmla="*/ 753427 h 2468880"/>
              <a:gd name="connsiteX1731" fmla="*/ 1785938 w 2796541"/>
              <a:gd name="connsiteY1731" fmla="*/ 1897381 h 2468880"/>
              <a:gd name="connsiteX1732" fmla="*/ 1769746 w 2796541"/>
              <a:gd name="connsiteY1732" fmla="*/ 1906906 h 2468880"/>
              <a:gd name="connsiteX1733" fmla="*/ 1769746 w 2796541"/>
              <a:gd name="connsiteY1733" fmla="*/ 1887856 h 2468880"/>
              <a:gd name="connsiteX1734" fmla="*/ 1785938 w 2796541"/>
              <a:gd name="connsiteY1734" fmla="*/ 886778 h 2468880"/>
              <a:gd name="connsiteX1735" fmla="*/ 1769746 w 2796541"/>
              <a:gd name="connsiteY1735" fmla="*/ 896303 h 2468880"/>
              <a:gd name="connsiteX1736" fmla="*/ 1769746 w 2796541"/>
              <a:gd name="connsiteY1736" fmla="*/ 877253 h 2468880"/>
              <a:gd name="connsiteX1737" fmla="*/ 1789748 w 2796541"/>
              <a:gd name="connsiteY1737" fmla="*/ 1770699 h 2468880"/>
              <a:gd name="connsiteX1738" fmla="*/ 1767841 w 2796541"/>
              <a:gd name="connsiteY1738" fmla="*/ 1784033 h 2468880"/>
              <a:gd name="connsiteX1739" fmla="*/ 1767841 w 2796541"/>
              <a:gd name="connsiteY1739" fmla="*/ 1758316 h 2468880"/>
              <a:gd name="connsiteX1740" fmla="*/ 1789748 w 2796541"/>
              <a:gd name="connsiteY1740" fmla="*/ 1012508 h 2468880"/>
              <a:gd name="connsiteX1741" fmla="*/ 1767841 w 2796541"/>
              <a:gd name="connsiteY1741" fmla="*/ 1025843 h 2468880"/>
              <a:gd name="connsiteX1742" fmla="*/ 1767841 w 2796541"/>
              <a:gd name="connsiteY1742" fmla="*/ 1000126 h 2468880"/>
              <a:gd name="connsiteX1743" fmla="*/ 1792605 w 2796541"/>
              <a:gd name="connsiteY1743" fmla="*/ 1139190 h 2468880"/>
              <a:gd name="connsiteX1744" fmla="*/ 1765935 w 2796541"/>
              <a:gd name="connsiteY1744" fmla="*/ 1154430 h 2468880"/>
              <a:gd name="connsiteX1745" fmla="*/ 1765935 w 2796541"/>
              <a:gd name="connsiteY1745" fmla="*/ 1123950 h 2468880"/>
              <a:gd name="connsiteX1746" fmla="*/ 1794510 w 2796541"/>
              <a:gd name="connsiteY1746" fmla="*/ 1644968 h 2468880"/>
              <a:gd name="connsiteX1747" fmla="*/ 1764983 w 2796541"/>
              <a:gd name="connsiteY1747" fmla="*/ 1661161 h 2468880"/>
              <a:gd name="connsiteX1748" fmla="*/ 1764983 w 2796541"/>
              <a:gd name="connsiteY1748" fmla="*/ 1627823 h 2468880"/>
              <a:gd name="connsiteX1749" fmla="*/ 1795463 w 2796541"/>
              <a:gd name="connsiteY1749" fmla="*/ 1265872 h 2468880"/>
              <a:gd name="connsiteX1750" fmla="*/ 1764983 w 2796541"/>
              <a:gd name="connsiteY1750" fmla="*/ 1283017 h 2468880"/>
              <a:gd name="connsiteX1751" fmla="*/ 1764983 w 2796541"/>
              <a:gd name="connsiteY1751" fmla="*/ 1247774 h 2468880"/>
              <a:gd name="connsiteX1752" fmla="*/ 1796414 w 2796541"/>
              <a:gd name="connsiteY1752" fmla="*/ 1518285 h 2468880"/>
              <a:gd name="connsiteX1753" fmla="*/ 1764029 w 2796541"/>
              <a:gd name="connsiteY1753" fmla="*/ 1537335 h 2468880"/>
              <a:gd name="connsiteX1754" fmla="*/ 1764029 w 2796541"/>
              <a:gd name="connsiteY1754" fmla="*/ 1499235 h 2468880"/>
              <a:gd name="connsiteX1755" fmla="*/ 1796415 w 2796541"/>
              <a:gd name="connsiteY1755" fmla="*/ 1391603 h 2468880"/>
              <a:gd name="connsiteX1756" fmla="*/ 1764030 w 2796541"/>
              <a:gd name="connsiteY1756" fmla="*/ 1410653 h 2468880"/>
              <a:gd name="connsiteX1757" fmla="*/ 1764030 w 2796541"/>
              <a:gd name="connsiteY1757" fmla="*/ 1373506 h 2468880"/>
              <a:gd name="connsiteX1758" fmla="*/ 1811655 w 2796541"/>
              <a:gd name="connsiteY1758" fmla="*/ 2212658 h 2468880"/>
              <a:gd name="connsiteX1759" fmla="*/ 1811655 w 2796541"/>
              <a:gd name="connsiteY1759" fmla="*/ 2213611 h 2468880"/>
              <a:gd name="connsiteX1760" fmla="*/ 1810703 w 2796541"/>
              <a:gd name="connsiteY1760" fmla="*/ 2212658 h 2468880"/>
              <a:gd name="connsiteX1761" fmla="*/ 1812608 w 2796541"/>
              <a:gd name="connsiteY1761" fmla="*/ 568643 h 2468880"/>
              <a:gd name="connsiteX1762" fmla="*/ 1812608 w 2796541"/>
              <a:gd name="connsiteY1762" fmla="*/ 572453 h 2468880"/>
              <a:gd name="connsiteX1763" fmla="*/ 1808798 w 2796541"/>
              <a:gd name="connsiteY1763" fmla="*/ 570548 h 2468880"/>
              <a:gd name="connsiteX1764" fmla="*/ 1813560 w 2796541"/>
              <a:gd name="connsiteY1764" fmla="*/ 2084069 h 2468880"/>
              <a:gd name="connsiteX1765" fmla="*/ 1813560 w 2796541"/>
              <a:gd name="connsiteY1765" fmla="*/ 2089784 h 2468880"/>
              <a:gd name="connsiteX1766" fmla="*/ 1807845 w 2796541"/>
              <a:gd name="connsiteY1766" fmla="*/ 2086927 h 2468880"/>
              <a:gd name="connsiteX1767" fmla="*/ 1814513 w 2796541"/>
              <a:gd name="connsiteY1767" fmla="*/ 692467 h 2468880"/>
              <a:gd name="connsiteX1768" fmla="*/ 1814513 w 2796541"/>
              <a:gd name="connsiteY1768" fmla="*/ 701992 h 2468880"/>
              <a:gd name="connsiteX1769" fmla="*/ 1805941 w 2796541"/>
              <a:gd name="connsiteY1769" fmla="*/ 697230 h 2468880"/>
              <a:gd name="connsiteX1770" fmla="*/ 1815465 w 2796541"/>
              <a:gd name="connsiteY1770" fmla="*/ 815340 h 2468880"/>
              <a:gd name="connsiteX1771" fmla="*/ 1815465 w 2796541"/>
              <a:gd name="connsiteY1771" fmla="*/ 831532 h 2468880"/>
              <a:gd name="connsiteX1772" fmla="*/ 1802130 w 2796541"/>
              <a:gd name="connsiteY1772" fmla="*/ 822960 h 2468880"/>
              <a:gd name="connsiteX1773" fmla="*/ 1815466 w 2796541"/>
              <a:gd name="connsiteY1773" fmla="*/ 1953578 h 2468880"/>
              <a:gd name="connsiteX1774" fmla="*/ 1815466 w 2796541"/>
              <a:gd name="connsiteY1774" fmla="*/ 1966913 h 2468880"/>
              <a:gd name="connsiteX1775" fmla="*/ 1803083 w 2796541"/>
              <a:gd name="connsiteY1775" fmla="*/ 1960245 h 2468880"/>
              <a:gd name="connsiteX1776" fmla="*/ 1817371 w 2796541"/>
              <a:gd name="connsiteY1776" fmla="*/ 939165 h 2468880"/>
              <a:gd name="connsiteX1777" fmla="*/ 1817371 w 2796541"/>
              <a:gd name="connsiteY1777" fmla="*/ 960120 h 2468880"/>
              <a:gd name="connsiteX1778" fmla="*/ 1799273 w 2796541"/>
              <a:gd name="connsiteY1778" fmla="*/ 949642 h 2468880"/>
              <a:gd name="connsiteX1779" fmla="*/ 1817371 w 2796541"/>
              <a:gd name="connsiteY1779" fmla="*/ 1823086 h 2468880"/>
              <a:gd name="connsiteX1780" fmla="*/ 1817371 w 2796541"/>
              <a:gd name="connsiteY1780" fmla="*/ 1844994 h 2468880"/>
              <a:gd name="connsiteX1781" fmla="*/ 1799273 w 2796541"/>
              <a:gd name="connsiteY1781" fmla="*/ 1834516 h 2468880"/>
              <a:gd name="connsiteX1782" fmla="*/ 1819276 w 2796541"/>
              <a:gd name="connsiteY1782" fmla="*/ 1062990 h 2468880"/>
              <a:gd name="connsiteX1783" fmla="*/ 1819276 w 2796541"/>
              <a:gd name="connsiteY1783" fmla="*/ 1089660 h 2468880"/>
              <a:gd name="connsiteX1784" fmla="*/ 1796416 w 2796541"/>
              <a:gd name="connsiteY1784" fmla="*/ 1076325 h 2468880"/>
              <a:gd name="connsiteX1785" fmla="*/ 1820228 w 2796541"/>
              <a:gd name="connsiteY1785" fmla="*/ 1692593 h 2468880"/>
              <a:gd name="connsiteX1786" fmla="*/ 1820228 w 2796541"/>
              <a:gd name="connsiteY1786" fmla="*/ 1723073 h 2468880"/>
              <a:gd name="connsiteX1787" fmla="*/ 1794510 w 2796541"/>
              <a:gd name="connsiteY1787" fmla="*/ 1707833 h 2468880"/>
              <a:gd name="connsiteX1788" fmla="*/ 1820228 w 2796541"/>
              <a:gd name="connsiteY1788" fmla="*/ 1186816 h 2468880"/>
              <a:gd name="connsiteX1789" fmla="*/ 1820228 w 2796541"/>
              <a:gd name="connsiteY1789" fmla="*/ 1218249 h 2468880"/>
              <a:gd name="connsiteX1790" fmla="*/ 1793558 w 2796541"/>
              <a:gd name="connsiteY1790" fmla="*/ 1202056 h 2468880"/>
              <a:gd name="connsiteX1791" fmla="*/ 1821180 w 2796541"/>
              <a:gd name="connsiteY1791" fmla="*/ 1564006 h 2468880"/>
              <a:gd name="connsiteX1792" fmla="*/ 1821180 w 2796541"/>
              <a:gd name="connsiteY1792" fmla="*/ 1598296 h 2468880"/>
              <a:gd name="connsiteX1793" fmla="*/ 1791653 w 2796541"/>
              <a:gd name="connsiteY1793" fmla="*/ 1581151 h 2468880"/>
              <a:gd name="connsiteX1794" fmla="*/ 1822134 w 2796541"/>
              <a:gd name="connsiteY1794" fmla="*/ 1437322 h 2468880"/>
              <a:gd name="connsiteX1795" fmla="*/ 1822134 w 2796541"/>
              <a:gd name="connsiteY1795" fmla="*/ 1473517 h 2468880"/>
              <a:gd name="connsiteX1796" fmla="*/ 1790701 w 2796541"/>
              <a:gd name="connsiteY1796" fmla="*/ 1455419 h 2468880"/>
              <a:gd name="connsiteX1797" fmla="*/ 1822134 w 2796541"/>
              <a:gd name="connsiteY1797" fmla="*/ 1310640 h 2468880"/>
              <a:gd name="connsiteX1798" fmla="*/ 1822134 w 2796541"/>
              <a:gd name="connsiteY1798" fmla="*/ 1346835 h 2468880"/>
              <a:gd name="connsiteX1799" fmla="*/ 1790701 w 2796541"/>
              <a:gd name="connsiteY1799" fmla="*/ 1328737 h 2468880"/>
              <a:gd name="connsiteX1800" fmla="*/ 1884998 w 2796541"/>
              <a:gd name="connsiteY1800" fmla="*/ 2212658 h 2468880"/>
              <a:gd name="connsiteX1801" fmla="*/ 1884046 w 2796541"/>
              <a:gd name="connsiteY1801" fmla="*/ 2213611 h 2468880"/>
              <a:gd name="connsiteX1802" fmla="*/ 1884046 w 2796541"/>
              <a:gd name="connsiteY1802" fmla="*/ 2212658 h 2468880"/>
              <a:gd name="connsiteX1803" fmla="*/ 1885951 w 2796541"/>
              <a:gd name="connsiteY1803" fmla="*/ 570547 h 2468880"/>
              <a:gd name="connsiteX1804" fmla="*/ 1884046 w 2796541"/>
              <a:gd name="connsiteY1804" fmla="*/ 571499 h 2468880"/>
              <a:gd name="connsiteX1805" fmla="*/ 1884046 w 2796541"/>
              <a:gd name="connsiteY1805" fmla="*/ 569594 h 2468880"/>
              <a:gd name="connsiteX1806" fmla="*/ 1886903 w 2796541"/>
              <a:gd name="connsiteY1806" fmla="*/ 2086928 h 2468880"/>
              <a:gd name="connsiteX1807" fmla="*/ 1883093 w 2796541"/>
              <a:gd name="connsiteY1807" fmla="*/ 2088833 h 2468880"/>
              <a:gd name="connsiteX1808" fmla="*/ 1883093 w 2796541"/>
              <a:gd name="connsiteY1808" fmla="*/ 2084070 h 2468880"/>
              <a:gd name="connsiteX1809" fmla="*/ 1888808 w 2796541"/>
              <a:gd name="connsiteY1809" fmla="*/ 697229 h 2468880"/>
              <a:gd name="connsiteX1810" fmla="*/ 1882141 w 2796541"/>
              <a:gd name="connsiteY1810" fmla="*/ 701039 h 2468880"/>
              <a:gd name="connsiteX1811" fmla="*/ 1882141 w 2796541"/>
              <a:gd name="connsiteY1811" fmla="*/ 693419 h 2468880"/>
              <a:gd name="connsiteX1812" fmla="*/ 1891665 w 2796541"/>
              <a:gd name="connsiteY1812" fmla="*/ 822960 h 2468880"/>
              <a:gd name="connsiteX1813" fmla="*/ 1880235 w 2796541"/>
              <a:gd name="connsiteY1813" fmla="*/ 829627 h 2468880"/>
              <a:gd name="connsiteX1814" fmla="*/ 1880235 w 2796541"/>
              <a:gd name="connsiteY1814" fmla="*/ 816292 h 2468880"/>
              <a:gd name="connsiteX1815" fmla="*/ 1891665 w 2796541"/>
              <a:gd name="connsiteY1815" fmla="*/ 1960245 h 2468880"/>
              <a:gd name="connsiteX1816" fmla="*/ 1881187 w 2796541"/>
              <a:gd name="connsiteY1816" fmla="*/ 1966912 h 2468880"/>
              <a:gd name="connsiteX1817" fmla="*/ 1881187 w 2796541"/>
              <a:gd name="connsiteY1817" fmla="*/ 1954530 h 2468880"/>
              <a:gd name="connsiteX1818" fmla="*/ 1895474 w 2796541"/>
              <a:gd name="connsiteY1818" fmla="*/ 1834515 h 2468880"/>
              <a:gd name="connsiteX1819" fmla="*/ 1878329 w 2796541"/>
              <a:gd name="connsiteY1819" fmla="*/ 1844040 h 2468880"/>
              <a:gd name="connsiteX1820" fmla="*/ 1878329 w 2796541"/>
              <a:gd name="connsiteY1820" fmla="*/ 1824037 h 2468880"/>
              <a:gd name="connsiteX1821" fmla="*/ 1895475 w 2796541"/>
              <a:gd name="connsiteY1821" fmla="*/ 949643 h 2468880"/>
              <a:gd name="connsiteX1822" fmla="*/ 1879283 w 2796541"/>
              <a:gd name="connsiteY1822" fmla="*/ 959168 h 2468880"/>
              <a:gd name="connsiteX1823" fmla="*/ 1879283 w 2796541"/>
              <a:gd name="connsiteY1823" fmla="*/ 940118 h 2468880"/>
              <a:gd name="connsiteX1824" fmla="*/ 1898333 w 2796541"/>
              <a:gd name="connsiteY1824" fmla="*/ 1076326 h 2468880"/>
              <a:gd name="connsiteX1825" fmla="*/ 1877378 w 2796541"/>
              <a:gd name="connsiteY1825" fmla="*/ 1088708 h 2468880"/>
              <a:gd name="connsiteX1826" fmla="*/ 1877378 w 2796541"/>
              <a:gd name="connsiteY1826" fmla="*/ 1063943 h 2468880"/>
              <a:gd name="connsiteX1827" fmla="*/ 1900239 w 2796541"/>
              <a:gd name="connsiteY1827" fmla="*/ 1707833 h 2468880"/>
              <a:gd name="connsiteX1828" fmla="*/ 1876426 w 2796541"/>
              <a:gd name="connsiteY1828" fmla="*/ 1721168 h 2468880"/>
              <a:gd name="connsiteX1829" fmla="*/ 1876426 w 2796541"/>
              <a:gd name="connsiteY1829" fmla="*/ 1693545 h 2468880"/>
              <a:gd name="connsiteX1830" fmla="*/ 1901191 w 2796541"/>
              <a:gd name="connsiteY1830" fmla="*/ 1202056 h 2468880"/>
              <a:gd name="connsiteX1831" fmla="*/ 1875473 w 2796541"/>
              <a:gd name="connsiteY1831" fmla="*/ 1217295 h 2468880"/>
              <a:gd name="connsiteX1832" fmla="*/ 1875473 w 2796541"/>
              <a:gd name="connsiteY1832" fmla="*/ 1187768 h 2468880"/>
              <a:gd name="connsiteX1833" fmla="*/ 1903096 w 2796541"/>
              <a:gd name="connsiteY1833" fmla="*/ 1581151 h 2468880"/>
              <a:gd name="connsiteX1834" fmla="*/ 1875473 w 2796541"/>
              <a:gd name="connsiteY1834" fmla="*/ 1597344 h 2468880"/>
              <a:gd name="connsiteX1835" fmla="*/ 1875473 w 2796541"/>
              <a:gd name="connsiteY1835" fmla="*/ 1565911 h 2468880"/>
              <a:gd name="connsiteX1836" fmla="*/ 1903096 w 2796541"/>
              <a:gd name="connsiteY1836" fmla="*/ 1328737 h 2468880"/>
              <a:gd name="connsiteX1837" fmla="*/ 1874521 w 2796541"/>
              <a:gd name="connsiteY1837" fmla="*/ 1344930 h 2468880"/>
              <a:gd name="connsiteX1838" fmla="*/ 1874521 w 2796541"/>
              <a:gd name="connsiteY1838" fmla="*/ 1312545 h 2468880"/>
              <a:gd name="connsiteX1839" fmla="*/ 1904048 w 2796541"/>
              <a:gd name="connsiteY1839" fmla="*/ 1455419 h 2468880"/>
              <a:gd name="connsiteX1840" fmla="*/ 1874521 w 2796541"/>
              <a:gd name="connsiteY1840" fmla="*/ 1472564 h 2468880"/>
              <a:gd name="connsiteX1841" fmla="*/ 1874521 w 2796541"/>
              <a:gd name="connsiteY1841" fmla="*/ 1437322 h 2468880"/>
              <a:gd name="connsiteX1842" fmla="*/ 1921193 w 2796541"/>
              <a:gd name="connsiteY1842" fmla="*/ 2148841 h 2468880"/>
              <a:gd name="connsiteX1843" fmla="*/ 1921193 w 2796541"/>
              <a:gd name="connsiteY1843" fmla="*/ 2150746 h 2468880"/>
              <a:gd name="connsiteX1844" fmla="*/ 1919288 w 2796541"/>
              <a:gd name="connsiteY1844" fmla="*/ 2149794 h 2468880"/>
              <a:gd name="connsiteX1845" fmla="*/ 1922145 w 2796541"/>
              <a:gd name="connsiteY1845" fmla="*/ 631508 h 2468880"/>
              <a:gd name="connsiteX1846" fmla="*/ 1922145 w 2796541"/>
              <a:gd name="connsiteY1846" fmla="*/ 636271 h 2468880"/>
              <a:gd name="connsiteX1847" fmla="*/ 1918335 w 2796541"/>
              <a:gd name="connsiteY1847" fmla="*/ 633413 h 2468880"/>
              <a:gd name="connsiteX1848" fmla="*/ 1923097 w 2796541"/>
              <a:gd name="connsiteY1848" fmla="*/ 2020252 h 2468880"/>
              <a:gd name="connsiteX1849" fmla="*/ 1923097 w 2796541"/>
              <a:gd name="connsiteY1849" fmla="*/ 2026919 h 2468880"/>
              <a:gd name="connsiteX1850" fmla="*/ 1917382 w 2796541"/>
              <a:gd name="connsiteY1850" fmla="*/ 2023110 h 2468880"/>
              <a:gd name="connsiteX1851" fmla="*/ 1923098 w 2796541"/>
              <a:gd name="connsiteY1851" fmla="*/ 755333 h 2468880"/>
              <a:gd name="connsiteX1852" fmla="*/ 1923098 w 2796541"/>
              <a:gd name="connsiteY1852" fmla="*/ 764858 h 2468880"/>
              <a:gd name="connsiteX1853" fmla="*/ 1915478 w 2796541"/>
              <a:gd name="connsiteY1853" fmla="*/ 760096 h 2468880"/>
              <a:gd name="connsiteX1854" fmla="*/ 1925003 w 2796541"/>
              <a:gd name="connsiteY1854" fmla="*/ 1889760 h 2468880"/>
              <a:gd name="connsiteX1855" fmla="*/ 1925003 w 2796541"/>
              <a:gd name="connsiteY1855" fmla="*/ 1905000 h 2468880"/>
              <a:gd name="connsiteX1856" fmla="*/ 1912620 w 2796541"/>
              <a:gd name="connsiteY1856" fmla="*/ 1897380 h 2468880"/>
              <a:gd name="connsiteX1857" fmla="*/ 1925004 w 2796541"/>
              <a:gd name="connsiteY1857" fmla="*/ 879157 h 2468880"/>
              <a:gd name="connsiteX1858" fmla="*/ 1925004 w 2796541"/>
              <a:gd name="connsiteY1858" fmla="*/ 893445 h 2468880"/>
              <a:gd name="connsiteX1859" fmla="*/ 1912621 w 2796541"/>
              <a:gd name="connsiteY1859" fmla="*/ 886777 h 2468880"/>
              <a:gd name="connsiteX1860" fmla="*/ 1926908 w 2796541"/>
              <a:gd name="connsiteY1860" fmla="*/ 1002982 h 2468880"/>
              <a:gd name="connsiteX1861" fmla="*/ 1926908 w 2796541"/>
              <a:gd name="connsiteY1861" fmla="*/ 1022985 h 2468880"/>
              <a:gd name="connsiteX1862" fmla="*/ 1908810 w 2796541"/>
              <a:gd name="connsiteY1862" fmla="*/ 1012507 h 2468880"/>
              <a:gd name="connsiteX1863" fmla="*/ 1926908 w 2796541"/>
              <a:gd name="connsiteY1863" fmla="*/ 1760220 h 2468880"/>
              <a:gd name="connsiteX1864" fmla="*/ 1926908 w 2796541"/>
              <a:gd name="connsiteY1864" fmla="*/ 1782128 h 2468880"/>
              <a:gd name="connsiteX1865" fmla="*/ 1908810 w 2796541"/>
              <a:gd name="connsiteY1865" fmla="*/ 1770698 h 2468880"/>
              <a:gd name="connsiteX1866" fmla="*/ 1927860 w 2796541"/>
              <a:gd name="connsiteY1866" fmla="*/ 1126807 h 2468880"/>
              <a:gd name="connsiteX1867" fmla="*/ 1927860 w 2796541"/>
              <a:gd name="connsiteY1867" fmla="*/ 1151572 h 2468880"/>
              <a:gd name="connsiteX1868" fmla="*/ 1906905 w 2796541"/>
              <a:gd name="connsiteY1868" fmla="*/ 1139190 h 2468880"/>
              <a:gd name="connsiteX1869" fmla="*/ 1928812 w 2796541"/>
              <a:gd name="connsiteY1869" fmla="*/ 1630680 h 2468880"/>
              <a:gd name="connsiteX1870" fmla="*/ 1928812 w 2796541"/>
              <a:gd name="connsiteY1870" fmla="*/ 1658302 h 2468880"/>
              <a:gd name="connsiteX1871" fmla="*/ 1904047 w 2796541"/>
              <a:gd name="connsiteY1871" fmla="*/ 1644968 h 2468880"/>
              <a:gd name="connsiteX1872" fmla="*/ 1928813 w 2796541"/>
              <a:gd name="connsiteY1872" fmla="*/ 1250633 h 2468880"/>
              <a:gd name="connsiteX1873" fmla="*/ 1928813 w 2796541"/>
              <a:gd name="connsiteY1873" fmla="*/ 1280161 h 2468880"/>
              <a:gd name="connsiteX1874" fmla="*/ 1904048 w 2796541"/>
              <a:gd name="connsiteY1874" fmla="*/ 1265873 h 2468880"/>
              <a:gd name="connsiteX1875" fmla="*/ 1929765 w 2796541"/>
              <a:gd name="connsiteY1875" fmla="*/ 1503044 h 2468880"/>
              <a:gd name="connsiteX1876" fmla="*/ 1929765 w 2796541"/>
              <a:gd name="connsiteY1876" fmla="*/ 1533524 h 2468880"/>
              <a:gd name="connsiteX1877" fmla="*/ 1903095 w 2796541"/>
              <a:gd name="connsiteY1877" fmla="*/ 1518284 h 2468880"/>
              <a:gd name="connsiteX1878" fmla="*/ 1929766 w 2796541"/>
              <a:gd name="connsiteY1878" fmla="*/ 1376363 h 2468880"/>
              <a:gd name="connsiteX1879" fmla="*/ 1929766 w 2796541"/>
              <a:gd name="connsiteY1879" fmla="*/ 1407796 h 2468880"/>
              <a:gd name="connsiteX1880" fmla="*/ 1902143 w 2796541"/>
              <a:gd name="connsiteY1880" fmla="*/ 1391603 h 2468880"/>
              <a:gd name="connsiteX1881" fmla="*/ 1994535 w 2796541"/>
              <a:gd name="connsiteY1881" fmla="*/ 2149794 h 2468880"/>
              <a:gd name="connsiteX1882" fmla="*/ 1993583 w 2796541"/>
              <a:gd name="connsiteY1882" fmla="*/ 2150746 h 2468880"/>
              <a:gd name="connsiteX1883" fmla="*/ 1993583 w 2796541"/>
              <a:gd name="connsiteY1883" fmla="*/ 2148841 h 2468880"/>
              <a:gd name="connsiteX1884" fmla="*/ 1995488 w 2796541"/>
              <a:gd name="connsiteY1884" fmla="*/ 633413 h 2468880"/>
              <a:gd name="connsiteX1885" fmla="*/ 1992630 w 2796541"/>
              <a:gd name="connsiteY1885" fmla="*/ 635318 h 2468880"/>
              <a:gd name="connsiteX1886" fmla="*/ 1992630 w 2796541"/>
              <a:gd name="connsiteY1886" fmla="*/ 632461 h 2468880"/>
              <a:gd name="connsiteX1887" fmla="*/ 1997393 w 2796541"/>
              <a:gd name="connsiteY1887" fmla="*/ 2023111 h 2468880"/>
              <a:gd name="connsiteX1888" fmla="*/ 1992630 w 2796541"/>
              <a:gd name="connsiteY1888" fmla="*/ 2025969 h 2468880"/>
              <a:gd name="connsiteX1889" fmla="*/ 1992630 w 2796541"/>
              <a:gd name="connsiteY1889" fmla="*/ 2021206 h 2468880"/>
              <a:gd name="connsiteX1890" fmla="*/ 1998345 w 2796541"/>
              <a:gd name="connsiteY1890" fmla="*/ 760096 h 2468880"/>
              <a:gd name="connsiteX1891" fmla="*/ 1991678 w 2796541"/>
              <a:gd name="connsiteY1891" fmla="*/ 763906 h 2468880"/>
              <a:gd name="connsiteX1892" fmla="*/ 1991678 w 2796541"/>
              <a:gd name="connsiteY1892" fmla="*/ 756286 h 2468880"/>
              <a:gd name="connsiteX1893" fmla="*/ 2000251 w 2796541"/>
              <a:gd name="connsiteY1893" fmla="*/ 886778 h 2468880"/>
              <a:gd name="connsiteX1894" fmla="*/ 1990726 w 2796541"/>
              <a:gd name="connsiteY1894" fmla="*/ 892493 h 2468880"/>
              <a:gd name="connsiteX1895" fmla="*/ 1990726 w 2796541"/>
              <a:gd name="connsiteY1895" fmla="*/ 881063 h 2468880"/>
              <a:gd name="connsiteX1896" fmla="*/ 2001202 w 2796541"/>
              <a:gd name="connsiteY1896" fmla="*/ 1897380 h 2468880"/>
              <a:gd name="connsiteX1897" fmla="*/ 1989772 w 2796541"/>
              <a:gd name="connsiteY1897" fmla="*/ 1904047 h 2468880"/>
              <a:gd name="connsiteX1898" fmla="*/ 1989772 w 2796541"/>
              <a:gd name="connsiteY1898" fmla="*/ 1890712 h 2468880"/>
              <a:gd name="connsiteX1899" fmla="*/ 2004061 w 2796541"/>
              <a:gd name="connsiteY1899" fmla="*/ 1012508 h 2468880"/>
              <a:gd name="connsiteX1900" fmla="*/ 1988821 w 2796541"/>
              <a:gd name="connsiteY1900" fmla="*/ 1022033 h 2468880"/>
              <a:gd name="connsiteX1901" fmla="*/ 1988821 w 2796541"/>
              <a:gd name="connsiteY1901" fmla="*/ 1003936 h 2468880"/>
              <a:gd name="connsiteX1902" fmla="*/ 2005012 w 2796541"/>
              <a:gd name="connsiteY1902" fmla="*/ 1770697 h 2468880"/>
              <a:gd name="connsiteX1903" fmla="*/ 1987867 w 2796541"/>
              <a:gd name="connsiteY1903" fmla="*/ 1780222 h 2468880"/>
              <a:gd name="connsiteX1904" fmla="*/ 1987867 w 2796541"/>
              <a:gd name="connsiteY1904" fmla="*/ 1761172 h 2468880"/>
              <a:gd name="connsiteX1905" fmla="*/ 2006918 w 2796541"/>
              <a:gd name="connsiteY1905" fmla="*/ 1139190 h 2468880"/>
              <a:gd name="connsiteX1906" fmla="*/ 1986916 w 2796541"/>
              <a:gd name="connsiteY1906" fmla="*/ 1150620 h 2468880"/>
              <a:gd name="connsiteX1907" fmla="*/ 1986916 w 2796541"/>
              <a:gd name="connsiteY1907" fmla="*/ 1127760 h 2468880"/>
              <a:gd name="connsiteX1908" fmla="*/ 2008823 w 2796541"/>
              <a:gd name="connsiteY1908" fmla="*/ 1265872 h 2468880"/>
              <a:gd name="connsiteX1909" fmla="*/ 1985963 w 2796541"/>
              <a:gd name="connsiteY1909" fmla="*/ 1279207 h 2468880"/>
              <a:gd name="connsiteX1910" fmla="*/ 1985963 w 2796541"/>
              <a:gd name="connsiteY1910" fmla="*/ 1252537 h 2468880"/>
              <a:gd name="connsiteX1911" fmla="*/ 2008823 w 2796541"/>
              <a:gd name="connsiteY1911" fmla="*/ 1644968 h 2468880"/>
              <a:gd name="connsiteX1912" fmla="*/ 1985963 w 2796541"/>
              <a:gd name="connsiteY1912" fmla="*/ 1657350 h 2468880"/>
              <a:gd name="connsiteX1913" fmla="*/ 1985963 w 2796541"/>
              <a:gd name="connsiteY1913" fmla="*/ 1631633 h 2468880"/>
              <a:gd name="connsiteX1914" fmla="*/ 2010728 w 2796541"/>
              <a:gd name="connsiteY1914" fmla="*/ 1518286 h 2468880"/>
              <a:gd name="connsiteX1915" fmla="*/ 1985010 w 2796541"/>
              <a:gd name="connsiteY1915" fmla="*/ 1532573 h 2468880"/>
              <a:gd name="connsiteX1916" fmla="*/ 1985010 w 2796541"/>
              <a:gd name="connsiteY1916" fmla="*/ 1503998 h 2468880"/>
              <a:gd name="connsiteX1917" fmla="*/ 2010728 w 2796541"/>
              <a:gd name="connsiteY1917" fmla="*/ 1391604 h 2468880"/>
              <a:gd name="connsiteX1918" fmla="*/ 1985010 w 2796541"/>
              <a:gd name="connsiteY1918" fmla="*/ 1406844 h 2468880"/>
              <a:gd name="connsiteX1919" fmla="*/ 1985010 w 2796541"/>
              <a:gd name="connsiteY1919" fmla="*/ 1377316 h 2468880"/>
              <a:gd name="connsiteX1920" fmla="*/ 2030730 w 2796541"/>
              <a:gd name="connsiteY1920" fmla="*/ 2085974 h 2468880"/>
              <a:gd name="connsiteX1921" fmla="*/ 2030730 w 2796541"/>
              <a:gd name="connsiteY1921" fmla="*/ 2087879 h 2468880"/>
              <a:gd name="connsiteX1922" fmla="*/ 2028825 w 2796541"/>
              <a:gd name="connsiteY1922" fmla="*/ 2086927 h 2468880"/>
              <a:gd name="connsiteX1923" fmla="*/ 2030731 w 2796541"/>
              <a:gd name="connsiteY1923" fmla="*/ 695325 h 2468880"/>
              <a:gd name="connsiteX1924" fmla="*/ 2030731 w 2796541"/>
              <a:gd name="connsiteY1924" fmla="*/ 698182 h 2468880"/>
              <a:gd name="connsiteX1925" fmla="*/ 2028826 w 2796541"/>
              <a:gd name="connsiteY1925" fmla="*/ 697230 h 2468880"/>
              <a:gd name="connsiteX1926" fmla="*/ 2032635 w 2796541"/>
              <a:gd name="connsiteY1926" fmla="*/ 819150 h 2468880"/>
              <a:gd name="connsiteX1927" fmla="*/ 2032635 w 2796541"/>
              <a:gd name="connsiteY1927" fmla="*/ 827723 h 2468880"/>
              <a:gd name="connsiteX1928" fmla="*/ 2025968 w 2796541"/>
              <a:gd name="connsiteY1928" fmla="*/ 822960 h 2468880"/>
              <a:gd name="connsiteX1929" fmla="*/ 2032635 w 2796541"/>
              <a:gd name="connsiteY1929" fmla="*/ 1956435 h 2468880"/>
              <a:gd name="connsiteX1930" fmla="*/ 2032635 w 2796541"/>
              <a:gd name="connsiteY1930" fmla="*/ 1965007 h 2468880"/>
              <a:gd name="connsiteX1931" fmla="*/ 2025015 w 2796541"/>
              <a:gd name="connsiteY1931" fmla="*/ 1960245 h 2468880"/>
              <a:gd name="connsiteX1932" fmla="*/ 2033588 w 2796541"/>
              <a:gd name="connsiteY1932" fmla="*/ 943928 h 2468880"/>
              <a:gd name="connsiteX1933" fmla="*/ 2033588 w 2796541"/>
              <a:gd name="connsiteY1933" fmla="*/ 955358 h 2468880"/>
              <a:gd name="connsiteX1934" fmla="*/ 2023110 w 2796541"/>
              <a:gd name="connsiteY1934" fmla="*/ 949643 h 2468880"/>
              <a:gd name="connsiteX1935" fmla="*/ 2034540 w 2796541"/>
              <a:gd name="connsiteY1935" fmla="*/ 1826894 h 2468880"/>
              <a:gd name="connsiteX1936" fmla="*/ 2034540 w 2796541"/>
              <a:gd name="connsiteY1936" fmla="*/ 1841182 h 2468880"/>
              <a:gd name="connsiteX1937" fmla="*/ 2022157 w 2796541"/>
              <a:gd name="connsiteY1937" fmla="*/ 1834514 h 2468880"/>
              <a:gd name="connsiteX1938" fmla="*/ 2035493 w 2796541"/>
              <a:gd name="connsiteY1938" fmla="*/ 1066801 h 2468880"/>
              <a:gd name="connsiteX1939" fmla="*/ 2035493 w 2796541"/>
              <a:gd name="connsiteY1939" fmla="*/ 1084899 h 2468880"/>
              <a:gd name="connsiteX1940" fmla="*/ 2020253 w 2796541"/>
              <a:gd name="connsiteY1940" fmla="*/ 1076326 h 2468880"/>
              <a:gd name="connsiteX1941" fmla="*/ 2036446 w 2796541"/>
              <a:gd name="connsiteY1941" fmla="*/ 1191577 h 2468880"/>
              <a:gd name="connsiteX1942" fmla="*/ 2036446 w 2796541"/>
              <a:gd name="connsiteY1942" fmla="*/ 1213485 h 2468880"/>
              <a:gd name="connsiteX1943" fmla="*/ 2017396 w 2796541"/>
              <a:gd name="connsiteY1943" fmla="*/ 1202055 h 2468880"/>
              <a:gd name="connsiteX1944" fmla="*/ 2036446 w 2796541"/>
              <a:gd name="connsiteY1944" fmla="*/ 1697356 h 2468880"/>
              <a:gd name="connsiteX1945" fmla="*/ 2036446 w 2796541"/>
              <a:gd name="connsiteY1945" fmla="*/ 1718311 h 2468880"/>
              <a:gd name="connsiteX1946" fmla="*/ 2017396 w 2796541"/>
              <a:gd name="connsiteY1946" fmla="*/ 1707833 h 2468880"/>
              <a:gd name="connsiteX1947" fmla="*/ 2037398 w 2796541"/>
              <a:gd name="connsiteY1947" fmla="*/ 1568768 h 2468880"/>
              <a:gd name="connsiteX1948" fmla="*/ 2037398 w 2796541"/>
              <a:gd name="connsiteY1948" fmla="*/ 1594485 h 2468880"/>
              <a:gd name="connsiteX1949" fmla="*/ 2015491 w 2796541"/>
              <a:gd name="connsiteY1949" fmla="*/ 1581150 h 2468880"/>
              <a:gd name="connsiteX1950" fmla="*/ 2037398 w 2796541"/>
              <a:gd name="connsiteY1950" fmla="*/ 1315403 h 2468880"/>
              <a:gd name="connsiteX1951" fmla="*/ 2037398 w 2796541"/>
              <a:gd name="connsiteY1951" fmla="*/ 1341120 h 2468880"/>
              <a:gd name="connsiteX1952" fmla="*/ 2015491 w 2796541"/>
              <a:gd name="connsiteY1952" fmla="*/ 1328738 h 2468880"/>
              <a:gd name="connsiteX1953" fmla="*/ 2038351 w 2796541"/>
              <a:gd name="connsiteY1953" fmla="*/ 1441133 h 2468880"/>
              <a:gd name="connsiteX1954" fmla="*/ 2038351 w 2796541"/>
              <a:gd name="connsiteY1954" fmla="*/ 1468756 h 2468880"/>
              <a:gd name="connsiteX1955" fmla="*/ 2014538 w 2796541"/>
              <a:gd name="connsiteY1955" fmla="*/ 1455421 h 2468880"/>
              <a:gd name="connsiteX1956" fmla="*/ 2104073 w 2796541"/>
              <a:gd name="connsiteY1956" fmla="*/ 2086928 h 2468880"/>
              <a:gd name="connsiteX1957" fmla="*/ 2103121 w 2796541"/>
              <a:gd name="connsiteY1957" fmla="*/ 2086928 h 2468880"/>
              <a:gd name="connsiteX1958" fmla="*/ 2103121 w 2796541"/>
              <a:gd name="connsiteY1958" fmla="*/ 2085975 h 2468880"/>
              <a:gd name="connsiteX1959" fmla="*/ 2104073 w 2796541"/>
              <a:gd name="connsiteY1959" fmla="*/ 697230 h 2468880"/>
              <a:gd name="connsiteX1960" fmla="*/ 2102168 w 2796541"/>
              <a:gd name="connsiteY1960" fmla="*/ 698183 h 2468880"/>
              <a:gd name="connsiteX1961" fmla="*/ 2102168 w 2796541"/>
              <a:gd name="connsiteY1961" fmla="*/ 696278 h 2468880"/>
              <a:gd name="connsiteX1962" fmla="*/ 2106930 w 2796541"/>
              <a:gd name="connsiteY1962" fmla="*/ 1960245 h 2468880"/>
              <a:gd name="connsiteX1963" fmla="*/ 2101215 w 2796541"/>
              <a:gd name="connsiteY1963" fmla="*/ 1964055 h 2468880"/>
              <a:gd name="connsiteX1964" fmla="*/ 2101215 w 2796541"/>
              <a:gd name="connsiteY1964" fmla="*/ 1957387 h 2468880"/>
              <a:gd name="connsiteX1965" fmla="*/ 2106931 w 2796541"/>
              <a:gd name="connsiteY1965" fmla="*/ 822960 h 2468880"/>
              <a:gd name="connsiteX1966" fmla="*/ 2101216 w 2796541"/>
              <a:gd name="connsiteY1966" fmla="*/ 826769 h 2468880"/>
              <a:gd name="connsiteX1967" fmla="*/ 2101216 w 2796541"/>
              <a:gd name="connsiteY1967" fmla="*/ 820102 h 2468880"/>
              <a:gd name="connsiteX1968" fmla="*/ 2108835 w 2796541"/>
              <a:gd name="connsiteY1968" fmla="*/ 949642 h 2468880"/>
              <a:gd name="connsiteX1969" fmla="*/ 2100263 w 2796541"/>
              <a:gd name="connsiteY1969" fmla="*/ 955356 h 2468880"/>
              <a:gd name="connsiteX1970" fmla="*/ 2100263 w 2796541"/>
              <a:gd name="connsiteY1970" fmla="*/ 944879 h 2468880"/>
              <a:gd name="connsiteX1971" fmla="*/ 2110740 w 2796541"/>
              <a:gd name="connsiteY1971" fmla="*/ 1834515 h 2468880"/>
              <a:gd name="connsiteX1972" fmla="*/ 2099310 w 2796541"/>
              <a:gd name="connsiteY1972" fmla="*/ 1840231 h 2468880"/>
              <a:gd name="connsiteX1973" fmla="*/ 2099310 w 2796541"/>
              <a:gd name="connsiteY1973" fmla="*/ 1827848 h 2468880"/>
              <a:gd name="connsiteX1974" fmla="*/ 2111693 w 2796541"/>
              <a:gd name="connsiteY1974" fmla="*/ 1076324 h 2468880"/>
              <a:gd name="connsiteX1975" fmla="*/ 2098358 w 2796541"/>
              <a:gd name="connsiteY1975" fmla="*/ 1083944 h 2468880"/>
              <a:gd name="connsiteX1976" fmla="*/ 2098358 w 2796541"/>
              <a:gd name="connsiteY1976" fmla="*/ 1068704 h 2468880"/>
              <a:gd name="connsiteX1977" fmla="*/ 2114549 w 2796541"/>
              <a:gd name="connsiteY1977" fmla="*/ 1707832 h 2468880"/>
              <a:gd name="connsiteX1978" fmla="*/ 2097404 w 2796541"/>
              <a:gd name="connsiteY1978" fmla="*/ 1717357 h 2468880"/>
              <a:gd name="connsiteX1979" fmla="*/ 2097404 w 2796541"/>
              <a:gd name="connsiteY1979" fmla="*/ 1697355 h 2468880"/>
              <a:gd name="connsiteX1980" fmla="*/ 2114550 w 2796541"/>
              <a:gd name="connsiteY1980" fmla="*/ 1202055 h 2468880"/>
              <a:gd name="connsiteX1981" fmla="*/ 2097405 w 2796541"/>
              <a:gd name="connsiteY1981" fmla="*/ 1212532 h 2468880"/>
              <a:gd name="connsiteX1982" fmla="*/ 2097405 w 2796541"/>
              <a:gd name="connsiteY1982" fmla="*/ 1192530 h 2468880"/>
              <a:gd name="connsiteX1983" fmla="*/ 2117408 w 2796541"/>
              <a:gd name="connsiteY1983" fmla="*/ 1581150 h 2468880"/>
              <a:gd name="connsiteX1984" fmla="*/ 2096453 w 2796541"/>
              <a:gd name="connsiteY1984" fmla="*/ 1593533 h 2468880"/>
              <a:gd name="connsiteX1985" fmla="*/ 2096453 w 2796541"/>
              <a:gd name="connsiteY1985" fmla="*/ 1569720 h 2468880"/>
              <a:gd name="connsiteX1986" fmla="*/ 2117408 w 2796541"/>
              <a:gd name="connsiteY1986" fmla="*/ 1328738 h 2468880"/>
              <a:gd name="connsiteX1987" fmla="*/ 2096453 w 2796541"/>
              <a:gd name="connsiteY1987" fmla="*/ 1341121 h 2468880"/>
              <a:gd name="connsiteX1988" fmla="*/ 2096453 w 2796541"/>
              <a:gd name="connsiteY1988" fmla="*/ 1316356 h 2468880"/>
              <a:gd name="connsiteX1989" fmla="*/ 2118361 w 2796541"/>
              <a:gd name="connsiteY1989" fmla="*/ 1455421 h 2468880"/>
              <a:gd name="connsiteX1990" fmla="*/ 2095501 w 2796541"/>
              <a:gd name="connsiteY1990" fmla="*/ 1467803 h 2468880"/>
              <a:gd name="connsiteX1991" fmla="*/ 2095501 w 2796541"/>
              <a:gd name="connsiteY1991" fmla="*/ 1442086 h 2468880"/>
              <a:gd name="connsiteX1992" fmla="*/ 2140267 w 2796541"/>
              <a:gd name="connsiteY1992" fmla="*/ 2022157 h 2468880"/>
              <a:gd name="connsiteX1993" fmla="*/ 2140267 w 2796541"/>
              <a:gd name="connsiteY1993" fmla="*/ 2025015 h 2468880"/>
              <a:gd name="connsiteX1994" fmla="*/ 2138362 w 2796541"/>
              <a:gd name="connsiteY1994" fmla="*/ 2023110 h 2468880"/>
              <a:gd name="connsiteX1995" fmla="*/ 2140268 w 2796541"/>
              <a:gd name="connsiteY1995" fmla="*/ 759142 h 2468880"/>
              <a:gd name="connsiteX1996" fmla="*/ 2140268 w 2796541"/>
              <a:gd name="connsiteY1996" fmla="*/ 762000 h 2468880"/>
              <a:gd name="connsiteX1997" fmla="*/ 2138363 w 2796541"/>
              <a:gd name="connsiteY1997" fmla="*/ 760094 h 2468880"/>
              <a:gd name="connsiteX1998" fmla="*/ 2141220 w 2796541"/>
              <a:gd name="connsiteY1998" fmla="*/ 882968 h 2468880"/>
              <a:gd name="connsiteX1999" fmla="*/ 2141220 w 2796541"/>
              <a:gd name="connsiteY1999" fmla="*/ 889636 h 2468880"/>
              <a:gd name="connsiteX2000" fmla="*/ 2135505 w 2796541"/>
              <a:gd name="connsiteY2000" fmla="*/ 886778 h 2468880"/>
              <a:gd name="connsiteX2001" fmla="*/ 2142172 w 2796541"/>
              <a:gd name="connsiteY2001" fmla="*/ 1892617 h 2468880"/>
              <a:gd name="connsiteX2002" fmla="*/ 2142172 w 2796541"/>
              <a:gd name="connsiteY2002" fmla="*/ 1901189 h 2468880"/>
              <a:gd name="connsiteX2003" fmla="*/ 2134552 w 2796541"/>
              <a:gd name="connsiteY2003" fmla="*/ 1897380 h 2468880"/>
              <a:gd name="connsiteX2004" fmla="*/ 2143126 w 2796541"/>
              <a:gd name="connsiteY2004" fmla="*/ 1006792 h 2468880"/>
              <a:gd name="connsiteX2005" fmla="*/ 2143126 w 2796541"/>
              <a:gd name="connsiteY2005" fmla="*/ 1019175 h 2468880"/>
              <a:gd name="connsiteX2006" fmla="*/ 2132648 w 2796541"/>
              <a:gd name="connsiteY2006" fmla="*/ 1012507 h 2468880"/>
              <a:gd name="connsiteX2007" fmla="*/ 2144078 w 2796541"/>
              <a:gd name="connsiteY2007" fmla="*/ 1131569 h 2468880"/>
              <a:gd name="connsiteX2008" fmla="*/ 2144078 w 2796541"/>
              <a:gd name="connsiteY2008" fmla="*/ 1146809 h 2468880"/>
              <a:gd name="connsiteX2009" fmla="*/ 2130743 w 2796541"/>
              <a:gd name="connsiteY2009" fmla="*/ 1139189 h 2468880"/>
              <a:gd name="connsiteX2010" fmla="*/ 2144078 w 2796541"/>
              <a:gd name="connsiteY2010" fmla="*/ 1764030 h 2468880"/>
              <a:gd name="connsiteX2011" fmla="*/ 2144078 w 2796541"/>
              <a:gd name="connsiteY2011" fmla="*/ 1778318 h 2468880"/>
              <a:gd name="connsiteX2012" fmla="*/ 2131695 w 2796541"/>
              <a:gd name="connsiteY2012" fmla="*/ 1770697 h 2468880"/>
              <a:gd name="connsiteX2013" fmla="*/ 2145029 w 2796541"/>
              <a:gd name="connsiteY2013" fmla="*/ 1634490 h 2468880"/>
              <a:gd name="connsiteX2014" fmla="*/ 2145029 w 2796541"/>
              <a:gd name="connsiteY2014" fmla="*/ 1654493 h 2468880"/>
              <a:gd name="connsiteX2015" fmla="*/ 2127884 w 2796541"/>
              <a:gd name="connsiteY2015" fmla="*/ 1644968 h 2468880"/>
              <a:gd name="connsiteX2016" fmla="*/ 2145030 w 2796541"/>
              <a:gd name="connsiteY2016" fmla="*/ 1255394 h 2468880"/>
              <a:gd name="connsiteX2017" fmla="*/ 2145030 w 2796541"/>
              <a:gd name="connsiteY2017" fmla="*/ 1275397 h 2468880"/>
              <a:gd name="connsiteX2018" fmla="*/ 2127885 w 2796541"/>
              <a:gd name="connsiteY2018" fmla="*/ 1265872 h 2468880"/>
              <a:gd name="connsiteX2019" fmla="*/ 2145982 w 2796541"/>
              <a:gd name="connsiteY2019" fmla="*/ 1506855 h 2468880"/>
              <a:gd name="connsiteX2020" fmla="*/ 2145982 w 2796541"/>
              <a:gd name="connsiteY2020" fmla="*/ 1529715 h 2468880"/>
              <a:gd name="connsiteX2021" fmla="*/ 2126932 w 2796541"/>
              <a:gd name="connsiteY2021" fmla="*/ 1518285 h 2468880"/>
              <a:gd name="connsiteX2022" fmla="*/ 2145983 w 2796541"/>
              <a:gd name="connsiteY2022" fmla="*/ 1381124 h 2468880"/>
              <a:gd name="connsiteX2023" fmla="*/ 2145983 w 2796541"/>
              <a:gd name="connsiteY2023" fmla="*/ 1403032 h 2468880"/>
              <a:gd name="connsiteX2024" fmla="*/ 2126933 w 2796541"/>
              <a:gd name="connsiteY2024" fmla="*/ 1391602 h 2468880"/>
              <a:gd name="connsiteX2025" fmla="*/ 2213610 w 2796541"/>
              <a:gd name="connsiteY2025" fmla="*/ 760094 h 2468880"/>
              <a:gd name="connsiteX2026" fmla="*/ 2211705 w 2796541"/>
              <a:gd name="connsiteY2026" fmla="*/ 761047 h 2468880"/>
              <a:gd name="connsiteX2027" fmla="*/ 2211705 w 2796541"/>
              <a:gd name="connsiteY2027" fmla="*/ 759142 h 2468880"/>
              <a:gd name="connsiteX2028" fmla="*/ 2213610 w 2796541"/>
              <a:gd name="connsiteY2028" fmla="*/ 2023111 h 2468880"/>
              <a:gd name="connsiteX2029" fmla="*/ 2212658 w 2796541"/>
              <a:gd name="connsiteY2029" fmla="*/ 2024063 h 2468880"/>
              <a:gd name="connsiteX2030" fmla="*/ 2212658 w 2796541"/>
              <a:gd name="connsiteY2030" fmla="*/ 2023111 h 2468880"/>
              <a:gd name="connsiteX2031" fmla="*/ 2215516 w 2796541"/>
              <a:gd name="connsiteY2031" fmla="*/ 886778 h 2468880"/>
              <a:gd name="connsiteX2032" fmla="*/ 2210753 w 2796541"/>
              <a:gd name="connsiteY2032" fmla="*/ 888683 h 2468880"/>
              <a:gd name="connsiteX2033" fmla="*/ 2210753 w 2796541"/>
              <a:gd name="connsiteY2033" fmla="*/ 883920 h 2468880"/>
              <a:gd name="connsiteX2034" fmla="*/ 2216467 w 2796541"/>
              <a:gd name="connsiteY2034" fmla="*/ 1897379 h 2468880"/>
              <a:gd name="connsiteX2035" fmla="*/ 2210752 w 2796541"/>
              <a:gd name="connsiteY2035" fmla="*/ 1900236 h 2468880"/>
              <a:gd name="connsiteX2036" fmla="*/ 2210752 w 2796541"/>
              <a:gd name="connsiteY2036" fmla="*/ 1893569 h 2468880"/>
              <a:gd name="connsiteX2037" fmla="*/ 2218373 w 2796541"/>
              <a:gd name="connsiteY2037" fmla="*/ 1012507 h 2468880"/>
              <a:gd name="connsiteX2038" fmla="*/ 2209801 w 2796541"/>
              <a:gd name="connsiteY2038" fmla="*/ 1018222 h 2468880"/>
              <a:gd name="connsiteX2039" fmla="*/ 2209801 w 2796541"/>
              <a:gd name="connsiteY2039" fmla="*/ 1007744 h 2468880"/>
              <a:gd name="connsiteX2040" fmla="*/ 2220278 w 2796541"/>
              <a:gd name="connsiteY2040" fmla="*/ 1770698 h 2468880"/>
              <a:gd name="connsiteX2041" fmla="*/ 2208848 w 2796541"/>
              <a:gd name="connsiteY2041" fmla="*/ 1777366 h 2468880"/>
              <a:gd name="connsiteX2042" fmla="*/ 2208848 w 2796541"/>
              <a:gd name="connsiteY2042" fmla="*/ 1764983 h 2468880"/>
              <a:gd name="connsiteX2043" fmla="*/ 2220278 w 2796541"/>
              <a:gd name="connsiteY2043" fmla="*/ 1139190 h 2468880"/>
              <a:gd name="connsiteX2044" fmla="*/ 2208848 w 2796541"/>
              <a:gd name="connsiteY2044" fmla="*/ 1145858 h 2468880"/>
              <a:gd name="connsiteX2045" fmla="*/ 2208848 w 2796541"/>
              <a:gd name="connsiteY2045" fmla="*/ 1132523 h 2468880"/>
              <a:gd name="connsiteX2046" fmla="*/ 2223136 w 2796541"/>
              <a:gd name="connsiteY2046" fmla="*/ 1644968 h 2468880"/>
              <a:gd name="connsiteX2047" fmla="*/ 2207896 w 2796541"/>
              <a:gd name="connsiteY2047" fmla="*/ 1653540 h 2468880"/>
              <a:gd name="connsiteX2048" fmla="*/ 2207896 w 2796541"/>
              <a:gd name="connsiteY2048" fmla="*/ 1635443 h 2468880"/>
              <a:gd name="connsiteX2049" fmla="*/ 2223136 w 2796541"/>
              <a:gd name="connsiteY2049" fmla="*/ 1265873 h 2468880"/>
              <a:gd name="connsiteX2050" fmla="*/ 2207896 w 2796541"/>
              <a:gd name="connsiteY2050" fmla="*/ 1274445 h 2468880"/>
              <a:gd name="connsiteX2051" fmla="*/ 2207896 w 2796541"/>
              <a:gd name="connsiteY2051" fmla="*/ 1256348 h 2468880"/>
              <a:gd name="connsiteX2052" fmla="*/ 2225040 w 2796541"/>
              <a:gd name="connsiteY2052" fmla="*/ 1518285 h 2468880"/>
              <a:gd name="connsiteX2053" fmla="*/ 2206942 w 2796541"/>
              <a:gd name="connsiteY2053" fmla="*/ 1528762 h 2468880"/>
              <a:gd name="connsiteX2054" fmla="*/ 2206942 w 2796541"/>
              <a:gd name="connsiteY2054" fmla="*/ 1507807 h 2468880"/>
              <a:gd name="connsiteX2055" fmla="*/ 2225041 w 2796541"/>
              <a:gd name="connsiteY2055" fmla="*/ 1391603 h 2468880"/>
              <a:gd name="connsiteX2056" fmla="*/ 2206943 w 2796541"/>
              <a:gd name="connsiteY2056" fmla="*/ 1402080 h 2468880"/>
              <a:gd name="connsiteX2057" fmla="*/ 2206943 w 2796541"/>
              <a:gd name="connsiteY2057" fmla="*/ 1381125 h 2468880"/>
              <a:gd name="connsiteX2058" fmla="*/ 2249806 w 2796541"/>
              <a:gd name="connsiteY2058" fmla="*/ 822007 h 2468880"/>
              <a:gd name="connsiteX2059" fmla="*/ 2249806 w 2796541"/>
              <a:gd name="connsiteY2059" fmla="*/ 824865 h 2468880"/>
              <a:gd name="connsiteX2060" fmla="*/ 2247901 w 2796541"/>
              <a:gd name="connsiteY2060" fmla="*/ 822960 h 2468880"/>
              <a:gd name="connsiteX2061" fmla="*/ 2249806 w 2796541"/>
              <a:gd name="connsiteY2061" fmla="*/ 1958341 h 2468880"/>
              <a:gd name="connsiteX2062" fmla="*/ 2249806 w 2796541"/>
              <a:gd name="connsiteY2062" fmla="*/ 1962151 h 2468880"/>
              <a:gd name="connsiteX2063" fmla="*/ 2246948 w 2796541"/>
              <a:gd name="connsiteY2063" fmla="*/ 1960246 h 2468880"/>
              <a:gd name="connsiteX2064" fmla="*/ 2250759 w 2796541"/>
              <a:gd name="connsiteY2064" fmla="*/ 946786 h 2468880"/>
              <a:gd name="connsiteX2065" fmla="*/ 2250759 w 2796541"/>
              <a:gd name="connsiteY2065" fmla="*/ 952501 h 2468880"/>
              <a:gd name="connsiteX2066" fmla="*/ 2245996 w 2796541"/>
              <a:gd name="connsiteY2066" fmla="*/ 949643 h 2468880"/>
              <a:gd name="connsiteX2067" fmla="*/ 2251710 w 2796541"/>
              <a:gd name="connsiteY2067" fmla="*/ 1070610 h 2468880"/>
              <a:gd name="connsiteX2068" fmla="*/ 2251710 w 2796541"/>
              <a:gd name="connsiteY2068" fmla="*/ 1081087 h 2468880"/>
              <a:gd name="connsiteX2069" fmla="*/ 2243138 w 2796541"/>
              <a:gd name="connsiteY2069" fmla="*/ 1076325 h 2468880"/>
              <a:gd name="connsiteX2070" fmla="*/ 2251710 w 2796541"/>
              <a:gd name="connsiteY2070" fmla="*/ 1829752 h 2468880"/>
              <a:gd name="connsiteX2071" fmla="*/ 2251710 w 2796541"/>
              <a:gd name="connsiteY2071" fmla="*/ 1838324 h 2468880"/>
              <a:gd name="connsiteX2072" fmla="*/ 2244090 w 2796541"/>
              <a:gd name="connsiteY2072" fmla="*/ 1834515 h 2468880"/>
              <a:gd name="connsiteX2073" fmla="*/ 2253614 w 2796541"/>
              <a:gd name="connsiteY2073" fmla="*/ 1700212 h 2468880"/>
              <a:gd name="connsiteX2074" fmla="*/ 2253614 w 2796541"/>
              <a:gd name="connsiteY2074" fmla="*/ 1715452 h 2468880"/>
              <a:gd name="connsiteX2075" fmla="*/ 2240279 w 2796541"/>
              <a:gd name="connsiteY2075" fmla="*/ 1707832 h 2468880"/>
              <a:gd name="connsiteX2076" fmla="*/ 2253615 w 2796541"/>
              <a:gd name="connsiteY2076" fmla="*/ 1195388 h 2468880"/>
              <a:gd name="connsiteX2077" fmla="*/ 2253615 w 2796541"/>
              <a:gd name="connsiteY2077" fmla="*/ 1209676 h 2468880"/>
              <a:gd name="connsiteX2078" fmla="*/ 2240280 w 2796541"/>
              <a:gd name="connsiteY2078" fmla="*/ 1202056 h 2468880"/>
              <a:gd name="connsiteX2079" fmla="*/ 2254567 w 2796541"/>
              <a:gd name="connsiteY2079" fmla="*/ 1572577 h 2468880"/>
              <a:gd name="connsiteX2080" fmla="*/ 2254567 w 2796541"/>
              <a:gd name="connsiteY2080" fmla="*/ 1590674 h 2468880"/>
              <a:gd name="connsiteX2081" fmla="*/ 2238375 w 2796541"/>
              <a:gd name="connsiteY2081" fmla="*/ 1581149 h 2468880"/>
              <a:gd name="connsiteX2082" fmla="*/ 2254568 w 2796541"/>
              <a:gd name="connsiteY2082" fmla="*/ 1444942 h 2468880"/>
              <a:gd name="connsiteX2083" fmla="*/ 2254568 w 2796541"/>
              <a:gd name="connsiteY2083" fmla="*/ 1464944 h 2468880"/>
              <a:gd name="connsiteX2084" fmla="*/ 2237423 w 2796541"/>
              <a:gd name="connsiteY2084" fmla="*/ 1455419 h 2468880"/>
              <a:gd name="connsiteX2085" fmla="*/ 2254568 w 2796541"/>
              <a:gd name="connsiteY2085" fmla="*/ 1319213 h 2468880"/>
              <a:gd name="connsiteX2086" fmla="*/ 2254568 w 2796541"/>
              <a:gd name="connsiteY2086" fmla="*/ 1338263 h 2468880"/>
              <a:gd name="connsiteX2087" fmla="*/ 2238376 w 2796541"/>
              <a:gd name="connsiteY2087" fmla="*/ 1328738 h 2468880"/>
              <a:gd name="connsiteX2088" fmla="*/ 2323148 w 2796541"/>
              <a:gd name="connsiteY2088" fmla="*/ 1960245 h 2468880"/>
              <a:gd name="connsiteX2089" fmla="*/ 2321243 w 2796541"/>
              <a:gd name="connsiteY2089" fmla="*/ 1961198 h 2468880"/>
              <a:gd name="connsiteX2090" fmla="*/ 2321243 w 2796541"/>
              <a:gd name="connsiteY2090" fmla="*/ 1959293 h 2468880"/>
              <a:gd name="connsiteX2091" fmla="*/ 2324101 w 2796541"/>
              <a:gd name="connsiteY2091" fmla="*/ 949643 h 2468880"/>
              <a:gd name="connsiteX2092" fmla="*/ 2321243 w 2796541"/>
              <a:gd name="connsiteY2092" fmla="*/ 951548 h 2468880"/>
              <a:gd name="connsiteX2093" fmla="*/ 2321243 w 2796541"/>
              <a:gd name="connsiteY2093" fmla="*/ 947738 h 2468880"/>
              <a:gd name="connsiteX2094" fmla="*/ 2325053 w 2796541"/>
              <a:gd name="connsiteY2094" fmla="*/ 1834516 h 2468880"/>
              <a:gd name="connsiteX2095" fmla="*/ 2320290 w 2796541"/>
              <a:gd name="connsiteY2095" fmla="*/ 1837373 h 2468880"/>
              <a:gd name="connsiteX2096" fmla="*/ 2320290 w 2796541"/>
              <a:gd name="connsiteY2096" fmla="*/ 1830706 h 2468880"/>
              <a:gd name="connsiteX2097" fmla="*/ 2326958 w 2796541"/>
              <a:gd name="connsiteY2097" fmla="*/ 1076326 h 2468880"/>
              <a:gd name="connsiteX2098" fmla="*/ 2319338 w 2796541"/>
              <a:gd name="connsiteY2098" fmla="*/ 1080136 h 2468880"/>
              <a:gd name="connsiteX2099" fmla="*/ 2319338 w 2796541"/>
              <a:gd name="connsiteY2099" fmla="*/ 1072516 h 2468880"/>
              <a:gd name="connsiteX2100" fmla="*/ 2328863 w 2796541"/>
              <a:gd name="connsiteY2100" fmla="*/ 1707833 h 2468880"/>
              <a:gd name="connsiteX2101" fmla="*/ 2318385 w 2796541"/>
              <a:gd name="connsiteY2101" fmla="*/ 1713548 h 2468880"/>
              <a:gd name="connsiteX2102" fmla="*/ 2318385 w 2796541"/>
              <a:gd name="connsiteY2102" fmla="*/ 1702118 h 2468880"/>
              <a:gd name="connsiteX2103" fmla="*/ 2328863 w 2796541"/>
              <a:gd name="connsiteY2103" fmla="*/ 1202056 h 2468880"/>
              <a:gd name="connsiteX2104" fmla="*/ 2318385 w 2796541"/>
              <a:gd name="connsiteY2104" fmla="*/ 1207771 h 2468880"/>
              <a:gd name="connsiteX2105" fmla="*/ 2318385 w 2796541"/>
              <a:gd name="connsiteY2105" fmla="*/ 1196341 h 2468880"/>
              <a:gd name="connsiteX2106" fmla="*/ 2330767 w 2796541"/>
              <a:gd name="connsiteY2106" fmla="*/ 1581151 h 2468880"/>
              <a:gd name="connsiteX2107" fmla="*/ 2317432 w 2796541"/>
              <a:gd name="connsiteY2107" fmla="*/ 1588771 h 2468880"/>
              <a:gd name="connsiteX2108" fmla="*/ 2317432 w 2796541"/>
              <a:gd name="connsiteY2108" fmla="*/ 1573531 h 2468880"/>
              <a:gd name="connsiteX2109" fmla="*/ 2330768 w 2796541"/>
              <a:gd name="connsiteY2109" fmla="*/ 1328738 h 2468880"/>
              <a:gd name="connsiteX2110" fmla="*/ 2317433 w 2796541"/>
              <a:gd name="connsiteY2110" fmla="*/ 1336358 h 2468880"/>
              <a:gd name="connsiteX2111" fmla="*/ 2317433 w 2796541"/>
              <a:gd name="connsiteY2111" fmla="*/ 1321118 h 2468880"/>
              <a:gd name="connsiteX2112" fmla="*/ 2331721 w 2796541"/>
              <a:gd name="connsiteY2112" fmla="*/ 1455420 h 2468880"/>
              <a:gd name="connsiteX2113" fmla="*/ 2317433 w 2796541"/>
              <a:gd name="connsiteY2113" fmla="*/ 1463993 h 2468880"/>
              <a:gd name="connsiteX2114" fmla="*/ 2317433 w 2796541"/>
              <a:gd name="connsiteY2114" fmla="*/ 1446848 h 2468880"/>
              <a:gd name="connsiteX2115" fmla="*/ 2359342 w 2796541"/>
              <a:gd name="connsiteY2115" fmla="*/ 1895475 h 2468880"/>
              <a:gd name="connsiteX2116" fmla="*/ 2359342 w 2796541"/>
              <a:gd name="connsiteY2116" fmla="*/ 1899285 h 2468880"/>
              <a:gd name="connsiteX2117" fmla="*/ 2356484 w 2796541"/>
              <a:gd name="connsiteY2117" fmla="*/ 1897380 h 2468880"/>
              <a:gd name="connsiteX2118" fmla="*/ 2359343 w 2796541"/>
              <a:gd name="connsiteY2118" fmla="*/ 885826 h 2468880"/>
              <a:gd name="connsiteX2119" fmla="*/ 2359343 w 2796541"/>
              <a:gd name="connsiteY2119" fmla="*/ 887731 h 2468880"/>
              <a:gd name="connsiteX2120" fmla="*/ 2357438 w 2796541"/>
              <a:gd name="connsiteY2120" fmla="*/ 886778 h 2468880"/>
              <a:gd name="connsiteX2121" fmla="*/ 2360294 w 2796541"/>
              <a:gd name="connsiteY2121" fmla="*/ 1766888 h 2468880"/>
              <a:gd name="connsiteX2122" fmla="*/ 2360294 w 2796541"/>
              <a:gd name="connsiteY2122" fmla="*/ 1774508 h 2468880"/>
              <a:gd name="connsiteX2123" fmla="*/ 2353627 w 2796541"/>
              <a:gd name="connsiteY2123" fmla="*/ 1770698 h 2468880"/>
              <a:gd name="connsiteX2124" fmla="*/ 2360296 w 2796541"/>
              <a:gd name="connsiteY2124" fmla="*/ 1009651 h 2468880"/>
              <a:gd name="connsiteX2125" fmla="*/ 2360296 w 2796541"/>
              <a:gd name="connsiteY2125" fmla="*/ 1015366 h 2468880"/>
              <a:gd name="connsiteX2126" fmla="*/ 2355533 w 2796541"/>
              <a:gd name="connsiteY2126" fmla="*/ 1012508 h 2468880"/>
              <a:gd name="connsiteX2127" fmla="*/ 2361248 w 2796541"/>
              <a:gd name="connsiteY2127" fmla="*/ 1134428 h 2468880"/>
              <a:gd name="connsiteX2128" fmla="*/ 2361248 w 2796541"/>
              <a:gd name="connsiteY2128" fmla="*/ 1143953 h 2468880"/>
              <a:gd name="connsiteX2129" fmla="*/ 2353628 w 2796541"/>
              <a:gd name="connsiteY2129" fmla="*/ 1139191 h 2468880"/>
              <a:gd name="connsiteX2130" fmla="*/ 2362201 w 2796541"/>
              <a:gd name="connsiteY2130" fmla="*/ 1259206 h 2468880"/>
              <a:gd name="connsiteX2131" fmla="*/ 2362201 w 2796541"/>
              <a:gd name="connsiteY2131" fmla="*/ 1271588 h 2468880"/>
              <a:gd name="connsiteX2132" fmla="*/ 2350771 w 2796541"/>
              <a:gd name="connsiteY2132" fmla="*/ 1265873 h 2468880"/>
              <a:gd name="connsiteX2133" fmla="*/ 2362201 w 2796541"/>
              <a:gd name="connsiteY2133" fmla="*/ 1638300 h 2468880"/>
              <a:gd name="connsiteX2134" fmla="*/ 2362201 w 2796541"/>
              <a:gd name="connsiteY2134" fmla="*/ 1651635 h 2468880"/>
              <a:gd name="connsiteX2135" fmla="*/ 2350771 w 2796541"/>
              <a:gd name="connsiteY2135" fmla="*/ 1644968 h 2468880"/>
              <a:gd name="connsiteX2136" fmla="*/ 2363152 w 2796541"/>
              <a:gd name="connsiteY2136" fmla="*/ 1510666 h 2468880"/>
              <a:gd name="connsiteX2137" fmla="*/ 2363152 w 2796541"/>
              <a:gd name="connsiteY2137" fmla="*/ 1525906 h 2468880"/>
              <a:gd name="connsiteX2138" fmla="*/ 2349817 w 2796541"/>
              <a:gd name="connsiteY2138" fmla="*/ 1518286 h 2468880"/>
              <a:gd name="connsiteX2139" fmla="*/ 2363153 w 2796541"/>
              <a:gd name="connsiteY2139" fmla="*/ 1383983 h 2468880"/>
              <a:gd name="connsiteX2140" fmla="*/ 2363153 w 2796541"/>
              <a:gd name="connsiteY2140" fmla="*/ 1399223 h 2468880"/>
              <a:gd name="connsiteX2141" fmla="*/ 2349818 w 2796541"/>
              <a:gd name="connsiteY2141" fmla="*/ 1391603 h 2468880"/>
              <a:gd name="connsiteX2142" fmla="*/ 2432685 w 2796541"/>
              <a:gd name="connsiteY2142" fmla="*/ 1897381 h 2468880"/>
              <a:gd name="connsiteX2143" fmla="*/ 2430780 w 2796541"/>
              <a:gd name="connsiteY2143" fmla="*/ 1898333 h 2468880"/>
              <a:gd name="connsiteX2144" fmla="*/ 2430780 w 2796541"/>
              <a:gd name="connsiteY2144" fmla="*/ 1896428 h 2468880"/>
              <a:gd name="connsiteX2145" fmla="*/ 2433638 w 2796541"/>
              <a:gd name="connsiteY2145" fmla="*/ 1012507 h 2468880"/>
              <a:gd name="connsiteX2146" fmla="*/ 2430780 w 2796541"/>
              <a:gd name="connsiteY2146" fmla="*/ 1014413 h 2468880"/>
              <a:gd name="connsiteX2147" fmla="*/ 2430780 w 2796541"/>
              <a:gd name="connsiteY2147" fmla="*/ 1011555 h 2468880"/>
              <a:gd name="connsiteX2148" fmla="*/ 2434590 w 2796541"/>
              <a:gd name="connsiteY2148" fmla="*/ 1770699 h 2468880"/>
              <a:gd name="connsiteX2149" fmla="*/ 2429827 w 2796541"/>
              <a:gd name="connsiteY2149" fmla="*/ 1773556 h 2468880"/>
              <a:gd name="connsiteX2150" fmla="*/ 2429827 w 2796541"/>
              <a:gd name="connsiteY2150" fmla="*/ 1767841 h 2468880"/>
              <a:gd name="connsiteX2151" fmla="*/ 2434591 w 2796541"/>
              <a:gd name="connsiteY2151" fmla="*/ 1139191 h 2468880"/>
              <a:gd name="connsiteX2152" fmla="*/ 2429828 w 2796541"/>
              <a:gd name="connsiteY2152" fmla="*/ 1142048 h 2468880"/>
              <a:gd name="connsiteX2153" fmla="*/ 2429828 w 2796541"/>
              <a:gd name="connsiteY2153" fmla="*/ 1136333 h 2468880"/>
              <a:gd name="connsiteX2154" fmla="*/ 2437447 w 2796541"/>
              <a:gd name="connsiteY2154" fmla="*/ 1644968 h 2468880"/>
              <a:gd name="connsiteX2155" fmla="*/ 2428875 w 2796541"/>
              <a:gd name="connsiteY2155" fmla="*/ 1649731 h 2468880"/>
              <a:gd name="connsiteX2156" fmla="*/ 2428875 w 2796541"/>
              <a:gd name="connsiteY2156" fmla="*/ 1639253 h 2468880"/>
              <a:gd name="connsiteX2157" fmla="*/ 2437448 w 2796541"/>
              <a:gd name="connsiteY2157" fmla="*/ 1265873 h 2468880"/>
              <a:gd name="connsiteX2158" fmla="*/ 2428876 w 2796541"/>
              <a:gd name="connsiteY2158" fmla="*/ 1270636 h 2468880"/>
              <a:gd name="connsiteX2159" fmla="*/ 2428876 w 2796541"/>
              <a:gd name="connsiteY2159" fmla="*/ 1260158 h 2468880"/>
              <a:gd name="connsiteX2160" fmla="*/ 2438401 w 2796541"/>
              <a:gd name="connsiteY2160" fmla="*/ 1391603 h 2468880"/>
              <a:gd name="connsiteX2161" fmla="*/ 2427923 w 2796541"/>
              <a:gd name="connsiteY2161" fmla="*/ 1398271 h 2468880"/>
              <a:gd name="connsiteX2162" fmla="*/ 2427923 w 2796541"/>
              <a:gd name="connsiteY2162" fmla="*/ 1385888 h 2468880"/>
              <a:gd name="connsiteX2163" fmla="*/ 2438401 w 2796541"/>
              <a:gd name="connsiteY2163" fmla="*/ 1518285 h 2468880"/>
              <a:gd name="connsiteX2164" fmla="*/ 2427923 w 2796541"/>
              <a:gd name="connsiteY2164" fmla="*/ 1524000 h 2468880"/>
              <a:gd name="connsiteX2165" fmla="*/ 2427923 w 2796541"/>
              <a:gd name="connsiteY2165" fmla="*/ 1512570 h 2468880"/>
              <a:gd name="connsiteX2166" fmla="*/ 2467929 w 2796541"/>
              <a:gd name="connsiteY2166" fmla="*/ 949643 h 2468880"/>
              <a:gd name="connsiteX2167" fmla="*/ 2467929 w 2796541"/>
              <a:gd name="connsiteY2167" fmla="*/ 950595 h 2468880"/>
              <a:gd name="connsiteX2168" fmla="*/ 2466976 w 2796541"/>
              <a:gd name="connsiteY2168" fmla="*/ 949643 h 2468880"/>
              <a:gd name="connsiteX2169" fmla="*/ 2468881 w 2796541"/>
              <a:gd name="connsiteY2169" fmla="*/ 1074420 h 2468880"/>
              <a:gd name="connsiteX2170" fmla="*/ 2468881 w 2796541"/>
              <a:gd name="connsiteY2170" fmla="*/ 1078230 h 2468880"/>
              <a:gd name="connsiteX2171" fmla="*/ 2466023 w 2796541"/>
              <a:gd name="connsiteY2171" fmla="*/ 1076325 h 2468880"/>
              <a:gd name="connsiteX2172" fmla="*/ 2468881 w 2796541"/>
              <a:gd name="connsiteY2172" fmla="*/ 1832611 h 2468880"/>
              <a:gd name="connsiteX2173" fmla="*/ 2468881 w 2796541"/>
              <a:gd name="connsiteY2173" fmla="*/ 1835469 h 2468880"/>
              <a:gd name="connsiteX2174" fmla="*/ 2466023 w 2796541"/>
              <a:gd name="connsiteY2174" fmla="*/ 1834516 h 2468880"/>
              <a:gd name="connsiteX2175" fmla="*/ 2469833 w 2796541"/>
              <a:gd name="connsiteY2175" fmla="*/ 1199198 h 2468880"/>
              <a:gd name="connsiteX2176" fmla="*/ 2469833 w 2796541"/>
              <a:gd name="connsiteY2176" fmla="*/ 1205865 h 2468880"/>
              <a:gd name="connsiteX2177" fmla="*/ 2464118 w 2796541"/>
              <a:gd name="connsiteY2177" fmla="*/ 1202056 h 2468880"/>
              <a:gd name="connsiteX2178" fmla="*/ 2469833 w 2796541"/>
              <a:gd name="connsiteY2178" fmla="*/ 1704023 h 2468880"/>
              <a:gd name="connsiteX2179" fmla="*/ 2469833 w 2796541"/>
              <a:gd name="connsiteY2179" fmla="*/ 1711643 h 2468880"/>
              <a:gd name="connsiteX2180" fmla="*/ 2464118 w 2796541"/>
              <a:gd name="connsiteY2180" fmla="*/ 1707833 h 2468880"/>
              <a:gd name="connsiteX2181" fmla="*/ 2470784 w 2796541"/>
              <a:gd name="connsiteY2181" fmla="*/ 1576388 h 2468880"/>
              <a:gd name="connsiteX2182" fmla="*/ 2470784 w 2796541"/>
              <a:gd name="connsiteY2182" fmla="*/ 1586866 h 2468880"/>
              <a:gd name="connsiteX2183" fmla="*/ 2462212 w 2796541"/>
              <a:gd name="connsiteY2183" fmla="*/ 1581151 h 2468880"/>
              <a:gd name="connsiteX2184" fmla="*/ 2470785 w 2796541"/>
              <a:gd name="connsiteY2184" fmla="*/ 1323975 h 2468880"/>
              <a:gd name="connsiteX2185" fmla="*/ 2470785 w 2796541"/>
              <a:gd name="connsiteY2185" fmla="*/ 1333500 h 2468880"/>
              <a:gd name="connsiteX2186" fmla="*/ 2462213 w 2796541"/>
              <a:gd name="connsiteY2186" fmla="*/ 1328738 h 2468880"/>
              <a:gd name="connsiteX2187" fmla="*/ 2470785 w 2796541"/>
              <a:gd name="connsiteY2187" fmla="*/ 1449706 h 2468880"/>
              <a:gd name="connsiteX2188" fmla="*/ 2470785 w 2796541"/>
              <a:gd name="connsiteY2188" fmla="*/ 1460183 h 2468880"/>
              <a:gd name="connsiteX2189" fmla="*/ 2461260 w 2796541"/>
              <a:gd name="connsiteY2189" fmla="*/ 1455421 h 2468880"/>
              <a:gd name="connsiteX2190" fmla="*/ 2541270 w 2796541"/>
              <a:gd name="connsiteY2190" fmla="*/ 1834516 h 2468880"/>
              <a:gd name="connsiteX2191" fmla="*/ 2540318 w 2796541"/>
              <a:gd name="connsiteY2191" fmla="*/ 1834516 h 2468880"/>
              <a:gd name="connsiteX2192" fmla="*/ 2540318 w 2796541"/>
              <a:gd name="connsiteY2192" fmla="*/ 1833563 h 2468880"/>
              <a:gd name="connsiteX2193" fmla="*/ 2542223 w 2796541"/>
              <a:gd name="connsiteY2193" fmla="*/ 1076325 h 2468880"/>
              <a:gd name="connsiteX2194" fmla="*/ 2540318 w 2796541"/>
              <a:gd name="connsiteY2194" fmla="*/ 1077278 h 2468880"/>
              <a:gd name="connsiteX2195" fmla="*/ 2540318 w 2796541"/>
              <a:gd name="connsiteY2195" fmla="*/ 1075373 h 2468880"/>
              <a:gd name="connsiteX2196" fmla="*/ 2543176 w 2796541"/>
              <a:gd name="connsiteY2196" fmla="*/ 1202055 h 2468880"/>
              <a:gd name="connsiteX2197" fmla="*/ 2539366 w 2796541"/>
              <a:gd name="connsiteY2197" fmla="*/ 1204913 h 2468880"/>
              <a:gd name="connsiteX2198" fmla="*/ 2539366 w 2796541"/>
              <a:gd name="connsiteY2198" fmla="*/ 1200150 h 2468880"/>
              <a:gd name="connsiteX2199" fmla="*/ 2544129 w 2796541"/>
              <a:gd name="connsiteY2199" fmla="*/ 1707833 h 2468880"/>
              <a:gd name="connsiteX2200" fmla="*/ 2539366 w 2796541"/>
              <a:gd name="connsiteY2200" fmla="*/ 1709738 h 2468880"/>
              <a:gd name="connsiteX2201" fmla="*/ 2539366 w 2796541"/>
              <a:gd name="connsiteY2201" fmla="*/ 1704975 h 2468880"/>
              <a:gd name="connsiteX2202" fmla="*/ 2545080 w 2796541"/>
              <a:gd name="connsiteY2202" fmla="*/ 1581151 h 2468880"/>
              <a:gd name="connsiteX2203" fmla="*/ 2538412 w 2796541"/>
              <a:gd name="connsiteY2203" fmla="*/ 1584961 h 2468880"/>
              <a:gd name="connsiteX2204" fmla="*/ 2538412 w 2796541"/>
              <a:gd name="connsiteY2204" fmla="*/ 1577341 h 2468880"/>
              <a:gd name="connsiteX2205" fmla="*/ 2545081 w 2796541"/>
              <a:gd name="connsiteY2205" fmla="*/ 1328738 h 2468880"/>
              <a:gd name="connsiteX2206" fmla="*/ 2538413 w 2796541"/>
              <a:gd name="connsiteY2206" fmla="*/ 1332548 h 2468880"/>
              <a:gd name="connsiteX2207" fmla="*/ 2538413 w 2796541"/>
              <a:gd name="connsiteY2207" fmla="*/ 1324928 h 2468880"/>
              <a:gd name="connsiteX2208" fmla="*/ 2546033 w 2796541"/>
              <a:gd name="connsiteY2208" fmla="*/ 1455421 h 2468880"/>
              <a:gd name="connsiteX2209" fmla="*/ 2538413 w 2796541"/>
              <a:gd name="connsiteY2209" fmla="*/ 1459231 h 2468880"/>
              <a:gd name="connsiteX2210" fmla="*/ 2538413 w 2796541"/>
              <a:gd name="connsiteY2210" fmla="*/ 1450658 h 2468880"/>
              <a:gd name="connsiteX2211" fmla="*/ 2577466 w 2796541"/>
              <a:gd name="connsiteY2211" fmla="*/ 1769745 h 2468880"/>
              <a:gd name="connsiteX2212" fmla="*/ 2577466 w 2796541"/>
              <a:gd name="connsiteY2212" fmla="*/ 1771650 h 2468880"/>
              <a:gd name="connsiteX2213" fmla="*/ 2576513 w 2796541"/>
              <a:gd name="connsiteY2213" fmla="*/ 1770698 h 2468880"/>
              <a:gd name="connsiteX2214" fmla="*/ 2578418 w 2796541"/>
              <a:gd name="connsiteY2214" fmla="*/ 1138238 h 2468880"/>
              <a:gd name="connsiteX2215" fmla="*/ 2578418 w 2796541"/>
              <a:gd name="connsiteY2215" fmla="*/ 1140143 h 2468880"/>
              <a:gd name="connsiteX2216" fmla="*/ 2575560 w 2796541"/>
              <a:gd name="connsiteY2216" fmla="*/ 1139190 h 2468880"/>
              <a:gd name="connsiteX2217" fmla="*/ 2578418 w 2796541"/>
              <a:gd name="connsiteY2217" fmla="*/ 1642111 h 2468880"/>
              <a:gd name="connsiteX2218" fmla="*/ 2578418 w 2796541"/>
              <a:gd name="connsiteY2218" fmla="*/ 1646874 h 2468880"/>
              <a:gd name="connsiteX2219" fmla="*/ 2574608 w 2796541"/>
              <a:gd name="connsiteY2219" fmla="*/ 1644969 h 2468880"/>
              <a:gd name="connsiteX2220" fmla="*/ 2578418 w 2796541"/>
              <a:gd name="connsiteY2220" fmla="*/ 1263016 h 2468880"/>
              <a:gd name="connsiteX2221" fmla="*/ 2578418 w 2796541"/>
              <a:gd name="connsiteY2221" fmla="*/ 1267779 h 2468880"/>
              <a:gd name="connsiteX2222" fmla="*/ 2574608 w 2796541"/>
              <a:gd name="connsiteY2222" fmla="*/ 1265874 h 2468880"/>
              <a:gd name="connsiteX2223" fmla="*/ 2579369 w 2796541"/>
              <a:gd name="connsiteY2223" fmla="*/ 1514475 h 2468880"/>
              <a:gd name="connsiteX2224" fmla="*/ 2579369 w 2796541"/>
              <a:gd name="connsiteY2224" fmla="*/ 1522095 h 2468880"/>
              <a:gd name="connsiteX2225" fmla="*/ 2572702 w 2796541"/>
              <a:gd name="connsiteY2225" fmla="*/ 1518285 h 2468880"/>
              <a:gd name="connsiteX2226" fmla="*/ 2579370 w 2796541"/>
              <a:gd name="connsiteY2226" fmla="*/ 1387793 h 2468880"/>
              <a:gd name="connsiteX2227" fmla="*/ 2579370 w 2796541"/>
              <a:gd name="connsiteY2227" fmla="*/ 1395413 h 2468880"/>
              <a:gd name="connsiteX2228" fmla="*/ 2572703 w 2796541"/>
              <a:gd name="connsiteY2228" fmla="*/ 1391603 h 2468880"/>
              <a:gd name="connsiteX2229" fmla="*/ 2651760 w 2796541"/>
              <a:gd name="connsiteY2229" fmla="*/ 1644968 h 2468880"/>
              <a:gd name="connsiteX2230" fmla="*/ 2649855 w 2796541"/>
              <a:gd name="connsiteY2230" fmla="*/ 1645921 h 2468880"/>
              <a:gd name="connsiteX2231" fmla="*/ 2649855 w 2796541"/>
              <a:gd name="connsiteY2231" fmla="*/ 1643063 h 2468880"/>
              <a:gd name="connsiteX2232" fmla="*/ 2651761 w 2796541"/>
              <a:gd name="connsiteY2232" fmla="*/ 1265873 h 2468880"/>
              <a:gd name="connsiteX2233" fmla="*/ 2649856 w 2796541"/>
              <a:gd name="connsiteY2233" fmla="*/ 1266825 h 2468880"/>
              <a:gd name="connsiteX2234" fmla="*/ 2649856 w 2796541"/>
              <a:gd name="connsiteY2234" fmla="*/ 1263968 h 2468880"/>
              <a:gd name="connsiteX2235" fmla="*/ 2652713 w 2796541"/>
              <a:gd name="connsiteY2235" fmla="*/ 1391603 h 2468880"/>
              <a:gd name="connsiteX2236" fmla="*/ 2648903 w 2796541"/>
              <a:gd name="connsiteY2236" fmla="*/ 1394461 h 2468880"/>
              <a:gd name="connsiteX2237" fmla="*/ 2648903 w 2796541"/>
              <a:gd name="connsiteY2237" fmla="*/ 1389698 h 2468880"/>
              <a:gd name="connsiteX2238" fmla="*/ 2652713 w 2796541"/>
              <a:gd name="connsiteY2238" fmla="*/ 1518286 h 2468880"/>
              <a:gd name="connsiteX2239" fmla="*/ 2648903 w 2796541"/>
              <a:gd name="connsiteY2239" fmla="*/ 1520191 h 2468880"/>
              <a:gd name="connsiteX2240" fmla="*/ 2648903 w 2796541"/>
              <a:gd name="connsiteY2240" fmla="*/ 1516381 h 2468880"/>
              <a:gd name="connsiteX2241" fmla="*/ 2687003 w 2796541"/>
              <a:gd name="connsiteY2241" fmla="*/ 1327786 h 2468880"/>
              <a:gd name="connsiteX2242" fmla="*/ 2687003 w 2796541"/>
              <a:gd name="connsiteY2242" fmla="*/ 1329691 h 2468880"/>
              <a:gd name="connsiteX2243" fmla="*/ 2685098 w 2796541"/>
              <a:gd name="connsiteY2243" fmla="*/ 1328738 h 2468880"/>
              <a:gd name="connsiteX2244" fmla="*/ 2687004 w 2796541"/>
              <a:gd name="connsiteY2244" fmla="*/ 1706881 h 2468880"/>
              <a:gd name="connsiteX2245" fmla="*/ 2687004 w 2796541"/>
              <a:gd name="connsiteY2245" fmla="*/ 1707833 h 2468880"/>
              <a:gd name="connsiteX2246" fmla="*/ 2686051 w 2796541"/>
              <a:gd name="connsiteY2246" fmla="*/ 1707833 h 2468880"/>
              <a:gd name="connsiteX2247" fmla="*/ 2687004 w 2796541"/>
              <a:gd name="connsiteY2247" fmla="*/ 1202056 h 2468880"/>
              <a:gd name="connsiteX2248" fmla="*/ 2687004 w 2796541"/>
              <a:gd name="connsiteY2248" fmla="*/ 1203008 h 2468880"/>
              <a:gd name="connsiteX2249" fmla="*/ 2686051 w 2796541"/>
              <a:gd name="connsiteY2249" fmla="*/ 1202056 h 2468880"/>
              <a:gd name="connsiteX2250" fmla="*/ 2687956 w 2796541"/>
              <a:gd name="connsiteY2250" fmla="*/ 1580198 h 2468880"/>
              <a:gd name="connsiteX2251" fmla="*/ 2687956 w 2796541"/>
              <a:gd name="connsiteY2251" fmla="*/ 1583056 h 2468880"/>
              <a:gd name="connsiteX2252" fmla="*/ 2685098 w 2796541"/>
              <a:gd name="connsiteY2252" fmla="*/ 1581150 h 2468880"/>
              <a:gd name="connsiteX2253" fmla="*/ 2687956 w 2796541"/>
              <a:gd name="connsiteY2253" fmla="*/ 1453516 h 2468880"/>
              <a:gd name="connsiteX2254" fmla="*/ 2687956 w 2796541"/>
              <a:gd name="connsiteY2254" fmla="*/ 1456374 h 2468880"/>
              <a:gd name="connsiteX2255" fmla="*/ 2685098 w 2796541"/>
              <a:gd name="connsiteY2255" fmla="*/ 1455421 h 2468880"/>
              <a:gd name="connsiteX2256" fmla="*/ 2760345 w 2796541"/>
              <a:gd name="connsiteY2256" fmla="*/ 1581150 h 2468880"/>
              <a:gd name="connsiteX2257" fmla="*/ 2759393 w 2796541"/>
              <a:gd name="connsiteY2257" fmla="*/ 1582103 h 2468880"/>
              <a:gd name="connsiteX2258" fmla="*/ 2759393 w 2796541"/>
              <a:gd name="connsiteY2258" fmla="*/ 1581150 h 2468880"/>
              <a:gd name="connsiteX2259" fmla="*/ 2760345 w 2796541"/>
              <a:gd name="connsiteY2259" fmla="*/ 1455420 h 2468880"/>
              <a:gd name="connsiteX2260" fmla="*/ 2759393 w 2796541"/>
              <a:gd name="connsiteY2260" fmla="*/ 1455420 h 2468880"/>
              <a:gd name="connsiteX2261" fmla="*/ 2759393 w 2796541"/>
              <a:gd name="connsiteY2261" fmla="*/ 1454468 h 2468880"/>
              <a:gd name="connsiteX2262" fmla="*/ 2796541 w 2796541"/>
              <a:gd name="connsiteY2262" fmla="*/ 1391603 h 2468880"/>
              <a:gd name="connsiteX2263" fmla="*/ 2796541 w 2796541"/>
              <a:gd name="connsiteY2263" fmla="*/ 1392556 h 2468880"/>
              <a:gd name="connsiteX2264" fmla="*/ 2795588 w 2796541"/>
              <a:gd name="connsiteY2264" fmla="*/ 1391603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Lst>
            <a:rect l="l" t="t" r="r" b="b"/>
            <a:pathLst>
              <a:path w="2796541" h="2468880">
                <a:moveTo>
                  <a:pt x="26671" y="1905"/>
                </a:moveTo>
                <a:lnTo>
                  <a:pt x="22860" y="4763"/>
                </a:lnTo>
                <a:lnTo>
                  <a:pt x="22860" y="0"/>
                </a:lnTo>
                <a:close/>
                <a:moveTo>
                  <a:pt x="30481" y="2402206"/>
                </a:moveTo>
                <a:lnTo>
                  <a:pt x="20956" y="2407921"/>
                </a:lnTo>
                <a:lnTo>
                  <a:pt x="20956" y="2397443"/>
                </a:lnTo>
                <a:close/>
                <a:moveTo>
                  <a:pt x="32385" y="128588"/>
                </a:moveTo>
                <a:lnTo>
                  <a:pt x="20955" y="135256"/>
                </a:lnTo>
                <a:lnTo>
                  <a:pt x="20955" y="121921"/>
                </a:lnTo>
                <a:close/>
                <a:moveTo>
                  <a:pt x="37148" y="2276475"/>
                </a:moveTo>
                <a:lnTo>
                  <a:pt x="18098" y="2287905"/>
                </a:lnTo>
                <a:lnTo>
                  <a:pt x="18098" y="2265045"/>
                </a:lnTo>
                <a:close/>
                <a:moveTo>
                  <a:pt x="40004" y="255270"/>
                </a:moveTo>
                <a:lnTo>
                  <a:pt x="17144" y="268605"/>
                </a:lnTo>
                <a:lnTo>
                  <a:pt x="17144" y="241935"/>
                </a:lnTo>
                <a:close/>
                <a:moveTo>
                  <a:pt x="45720" y="2149793"/>
                </a:moveTo>
                <a:lnTo>
                  <a:pt x="13335" y="2168843"/>
                </a:lnTo>
                <a:lnTo>
                  <a:pt x="13335" y="2131695"/>
                </a:lnTo>
                <a:close/>
                <a:moveTo>
                  <a:pt x="45720" y="381001"/>
                </a:moveTo>
                <a:lnTo>
                  <a:pt x="13335" y="400051"/>
                </a:lnTo>
                <a:lnTo>
                  <a:pt x="13335" y="362903"/>
                </a:lnTo>
                <a:close/>
                <a:moveTo>
                  <a:pt x="52388" y="2023111"/>
                </a:moveTo>
                <a:lnTo>
                  <a:pt x="10478" y="2047875"/>
                </a:lnTo>
                <a:lnTo>
                  <a:pt x="10478" y="1999298"/>
                </a:lnTo>
                <a:close/>
                <a:moveTo>
                  <a:pt x="53341" y="507683"/>
                </a:moveTo>
                <a:lnTo>
                  <a:pt x="9525" y="533400"/>
                </a:lnTo>
                <a:lnTo>
                  <a:pt x="9525" y="481965"/>
                </a:lnTo>
                <a:close/>
                <a:moveTo>
                  <a:pt x="59056" y="633413"/>
                </a:moveTo>
                <a:lnTo>
                  <a:pt x="6668" y="663893"/>
                </a:lnTo>
                <a:lnTo>
                  <a:pt x="6668" y="603886"/>
                </a:lnTo>
                <a:close/>
                <a:moveTo>
                  <a:pt x="60008" y="1897381"/>
                </a:moveTo>
                <a:lnTo>
                  <a:pt x="6668" y="1928813"/>
                </a:lnTo>
                <a:lnTo>
                  <a:pt x="6668" y="1865948"/>
                </a:lnTo>
                <a:close/>
                <a:moveTo>
                  <a:pt x="62865" y="60960"/>
                </a:moveTo>
                <a:lnTo>
                  <a:pt x="62865" y="69532"/>
                </a:lnTo>
                <a:lnTo>
                  <a:pt x="56198" y="65723"/>
                </a:lnTo>
                <a:close/>
                <a:moveTo>
                  <a:pt x="62866" y="2463165"/>
                </a:moveTo>
                <a:lnTo>
                  <a:pt x="62866" y="2468880"/>
                </a:lnTo>
                <a:lnTo>
                  <a:pt x="58103" y="2466022"/>
                </a:lnTo>
                <a:close/>
                <a:moveTo>
                  <a:pt x="64771" y="760095"/>
                </a:moveTo>
                <a:lnTo>
                  <a:pt x="4763" y="795338"/>
                </a:lnTo>
                <a:lnTo>
                  <a:pt x="4763" y="724853"/>
                </a:lnTo>
                <a:close/>
                <a:moveTo>
                  <a:pt x="65722" y="182881"/>
                </a:moveTo>
                <a:lnTo>
                  <a:pt x="65722" y="200978"/>
                </a:lnTo>
                <a:lnTo>
                  <a:pt x="50482" y="191453"/>
                </a:lnTo>
                <a:close/>
                <a:moveTo>
                  <a:pt x="65724" y="2331719"/>
                </a:moveTo>
                <a:lnTo>
                  <a:pt x="65724" y="2347911"/>
                </a:lnTo>
                <a:lnTo>
                  <a:pt x="51436" y="2339339"/>
                </a:lnTo>
                <a:close/>
                <a:moveTo>
                  <a:pt x="65724" y="1770698"/>
                </a:moveTo>
                <a:lnTo>
                  <a:pt x="3811" y="1806893"/>
                </a:lnTo>
                <a:lnTo>
                  <a:pt x="3811" y="1734503"/>
                </a:lnTo>
                <a:close/>
                <a:moveTo>
                  <a:pt x="67628" y="886778"/>
                </a:moveTo>
                <a:lnTo>
                  <a:pt x="2858" y="923926"/>
                </a:lnTo>
                <a:lnTo>
                  <a:pt x="2858" y="848678"/>
                </a:lnTo>
                <a:close/>
                <a:moveTo>
                  <a:pt x="69532" y="302896"/>
                </a:moveTo>
                <a:lnTo>
                  <a:pt x="69532" y="333376"/>
                </a:lnTo>
                <a:lnTo>
                  <a:pt x="42862" y="318136"/>
                </a:lnTo>
                <a:close/>
                <a:moveTo>
                  <a:pt x="69533" y="2197418"/>
                </a:moveTo>
                <a:lnTo>
                  <a:pt x="69533" y="2228850"/>
                </a:lnTo>
                <a:lnTo>
                  <a:pt x="42863" y="2212658"/>
                </a:lnTo>
                <a:close/>
                <a:moveTo>
                  <a:pt x="71438" y="1644969"/>
                </a:moveTo>
                <a:lnTo>
                  <a:pt x="953" y="1684974"/>
                </a:lnTo>
                <a:lnTo>
                  <a:pt x="953" y="1604011"/>
                </a:lnTo>
                <a:close/>
                <a:moveTo>
                  <a:pt x="71438" y="1012508"/>
                </a:moveTo>
                <a:lnTo>
                  <a:pt x="953" y="1053466"/>
                </a:lnTo>
                <a:lnTo>
                  <a:pt x="953" y="972503"/>
                </a:lnTo>
                <a:close/>
                <a:moveTo>
                  <a:pt x="73343" y="2065019"/>
                </a:moveTo>
                <a:lnTo>
                  <a:pt x="73343" y="2107882"/>
                </a:lnTo>
                <a:lnTo>
                  <a:pt x="36195" y="2086927"/>
                </a:lnTo>
                <a:close/>
                <a:moveTo>
                  <a:pt x="73343" y="422909"/>
                </a:moveTo>
                <a:lnTo>
                  <a:pt x="73343" y="465772"/>
                </a:lnTo>
                <a:lnTo>
                  <a:pt x="36195" y="444816"/>
                </a:lnTo>
                <a:close/>
                <a:moveTo>
                  <a:pt x="73344" y="1139189"/>
                </a:moveTo>
                <a:lnTo>
                  <a:pt x="0" y="1181099"/>
                </a:lnTo>
                <a:lnTo>
                  <a:pt x="0" y="1097279"/>
                </a:lnTo>
                <a:close/>
                <a:moveTo>
                  <a:pt x="73344" y="1518286"/>
                </a:moveTo>
                <a:lnTo>
                  <a:pt x="1" y="1560195"/>
                </a:lnTo>
                <a:lnTo>
                  <a:pt x="1" y="1475423"/>
                </a:lnTo>
                <a:close/>
                <a:moveTo>
                  <a:pt x="73344" y="1391603"/>
                </a:moveTo>
                <a:lnTo>
                  <a:pt x="1" y="1434465"/>
                </a:lnTo>
                <a:lnTo>
                  <a:pt x="1" y="1349693"/>
                </a:lnTo>
                <a:close/>
                <a:moveTo>
                  <a:pt x="73344" y="1265874"/>
                </a:moveTo>
                <a:lnTo>
                  <a:pt x="1" y="1307783"/>
                </a:lnTo>
                <a:lnTo>
                  <a:pt x="1" y="1223011"/>
                </a:lnTo>
                <a:close/>
                <a:moveTo>
                  <a:pt x="77153" y="542925"/>
                </a:moveTo>
                <a:lnTo>
                  <a:pt x="77153" y="598170"/>
                </a:lnTo>
                <a:lnTo>
                  <a:pt x="29528" y="570548"/>
                </a:lnTo>
                <a:close/>
                <a:moveTo>
                  <a:pt x="77153" y="1931670"/>
                </a:moveTo>
                <a:lnTo>
                  <a:pt x="77153" y="1988820"/>
                </a:lnTo>
                <a:lnTo>
                  <a:pt x="27623" y="1960245"/>
                </a:lnTo>
                <a:close/>
                <a:moveTo>
                  <a:pt x="79058" y="665798"/>
                </a:moveTo>
                <a:lnTo>
                  <a:pt x="79058" y="728663"/>
                </a:lnTo>
                <a:lnTo>
                  <a:pt x="24765" y="697230"/>
                </a:lnTo>
                <a:close/>
                <a:moveTo>
                  <a:pt x="80011" y="1801177"/>
                </a:moveTo>
                <a:lnTo>
                  <a:pt x="80011" y="1866899"/>
                </a:lnTo>
                <a:lnTo>
                  <a:pt x="22860" y="1834515"/>
                </a:lnTo>
                <a:close/>
                <a:moveTo>
                  <a:pt x="81916" y="787718"/>
                </a:moveTo>
                <a:lnTo>
                  <a:pt x="81916" y="859156"/>
                </a:lnTo>
                <a:lnTo>
                  <a:pt x="19051" y="822961"/>
                </a:lnTo>
                <a:close/>
                <a:moveTo>
                  <a:pt x="82868" y="1669733"/>
                </a:moveTo>
                <a:lnTo>
                  <a:pt x="82868" y="1745933"/>
                </a:lnTo>
                <a:lnTo>
                  <a:pt x="17145" y="1707833"/>
                </a:lnTo>
                <a:close/>
                <a:moveTo>
                  <a:pt x="82868" y="910591"/>
                </a:moveTo>
                <a:lnTo>
                  <a:pt x="82868" y="988696"/>
                </a:lnTo>
                <a:lnTo>
                  <a:pt x="16193" y="949643"/>
                </a:lnTo>
                <a:close/>
                <a:moveTo>
                  <a:pt x="84773" y="1540192"/>
                </a:moveTo>
                <a:lnTo>
                  <a:pt x="84773" y="1622107"/>
                </a:lnTo>
                <a:lnTo>
                  <a:pt x="13334" y="1581149"/>
                </a:lnTo>
                <a:close/>
                <a:moveTo>
                  <a:pt x="84773" y="1035367"/>
                </a:moveTo>
                <a:lnTo>
                  <a:pt x="84773" y="1117282"/>
                </a:lnTo>
                <a:lnTo>
                  <a:pt x="13334" y="1076325"/>
                </a:lnTo>
                <a:close/>
                <a:moveTo>
                  <a:pt x="85726" y="1412558"/>
                </a:moveTo>
                <a:lnTo>
                  <a:pt x="85726" y="1497331"/>
                </a:lnTo>
                <a:lnTo>
                  <a:pt x="12383" y="1455421"/>
                </a:lnTo>
                <a:close/>
                <a:moveTo>
                  <a:pt x="85726" y="1286828"/>
                </a:moveTo>
                <a:lnTo>
                  <a:pt x="85726" y="1370648"/>
                </a:lnTo>
                <a:lnTo>
                  <a:pt x="12383" y="1328738"/>
                </a:lnTo>
                <a:close/>
                <a:moveTo>
                  <a:pt x="85726" y="1160145"/>
                </a:moveTo>
                <a:lnTo>
                  <a:pt x="85726" y="1244918"/>
                </a:lnTo>
                <a:lnTo>
                  <a:pt x="12383" y="1202055"/>
                </a:lnTo>
                <a:close/>
                <a:moveTo>
                  <a:pt x="137161" y="2466023"/>
                </a:moveTo>
                <a:lnTo>
                  <a:pt x="132398" y="2467929"/>
                </a:lnTo>
                <a:lnTo>
                  <a:pt x="132398" y="2463166"/>
                </a:lnTo>
                <a:close/>
                <a:moveTo>
                  <a:pt x="138112" y="65723"/>
                </a:moveTo>
                <a:lnTo>
                  <a:pt x="131445" y="68581"/>
                </a:lnTo>
                <a:lnTo>
                  <a:pt x="131445" y="61913"/>
                </a:lnTo>
                <a:close/>
                <a:moveTo>
                  <a:pt x="142876" y="2339340"/>
                </a:moveTo>
                <a:lnTo>
                  <a:pt x="129541" y="2346960"/>
                </a:lnTo>
                <a:lnTo>
                  <a:pt x="129541" y="2331720"/>
                </a:lnTo>
                <a:close/>
                <a:moveTo>
                  <a:pt x="143827" y="191453"/>
                </a:moveTo>
                <a:lnTo>
                  <a:pt x="128587" y="200026"/>
                </a:lnTo>
                <a:lnTo>
                  <a:pt x="128587" y="182881"/>
                </a:lnTo>
                <a:close/>
                <a:moveTo>
                  <a:pt x="151448" y="318135"/>
                </a:moveTo>
                <a:lnTo>
                  <a:pt x="124778" y="333375"/>
                </a:lnTo>
                <a:lnTo>
                  <a:pt x="124778" y="302895"/>
                </a:lnTo>
                <a:close/>
                <a:moveTo>
                  <a:pt x="151448" y="2212658"/>
                </a:moveTo>
                <a:lnTo>
                  <a:pt x="124778" y="2227898"/>
                </a:lnTo>
                <a:lnTo>
                  <a:pt x="124778" y="2198370"/>
                </a:lnTo>
                <a:close/>
                <a:moveTo>
                  <a:pt x="157164" y="444817"/>
                </a:moveTo>
                <a:lnTo>
                  <a:pt x="121921" y="464819"/>
                </a:lnTo>
                <a:lnTo>
                  <a:pt x="121921" y="423862"/>
                </a:lnTo>
                <a:close/>
                <a:moveTo>
                  <a:pt x="158116" y="2086928"/>
                </a:moveTo>
                <a:lnTo>
                  <a:pt x="121921" y="2107883"/>
                </a:lnTo>
                <a:lnTo>
                  <a:pt x="121921" y="2065973"/>
                </a:lnTo>
                <a:close/>
                <a:moveTo>
                  <a:pt x="164782" y="570547"/>
                </a:moveTo>
                <a:lnTo>
                  <a:pt x="118110" y="597217"/>
                </a:lnTo>
                <a:lnTo>
                  <a:pt x="118110" y="543877"/>
                </a:lnTo>
                <a:close/>
                <a:moveTo>
                  <a:pt x="165735" y="1960245"/>
                </a:moveTo>
                <a:lnTo>
                  <a:pt x="118110" y="1988820"/>
                </a:lnTo>
                <a:lnTo>
                  <a:pt x="118110" y="1932623"/>
                </a:lnTo>
                <a:close/>
                <a:moveTo>
                  <a:pt x="170498" y="697230"/>
                </a:moveTo>
                <a:lnTo>
                  <a:pt x="115253" y="728663"/>
                </a:lnTo>
                <a:lnTo>
                  <a:pt x="115253" y="665798"/>
                </a:lnTo>
                <a:close/>
                <a:moveTo>
                  <a:pt x="171449" y="953"/>
                </a:moveTo>
                <a:lnTo>
                  <a:pt x="171449" y="3811"/>
                </a:lnTo>
                <a:lnTo>
                  <a:pt x="168592" y="1905"/>
                </a:lnTo>
                <a:close/>
                <a:moveTo>
                  <a:pt x="172404" y="1834516"/>
                </a:moveTo>
                <a:lnTo>
                  <a:pt x="114301" y="1866900"/>
                </a:lnTo>
                <a:lnTo>
                  <a:pt x="114301" y="1801178"/>
                </a:lnTo>
                <a:close/>
                <a:moveTo>
                  <a:pt x="173356" y="2397442"/>
                </a:moveTo>
                <a:lnTo>
                  <a:pt x="173356" y="2407920"/>
                </a:lnTo>
                <a:lnTo>
                  <a:pt x="164783" y="2402205"/>
                </a:lnTo>
                <a:close/>
                <a:moveTo>
                  <a:pt x="173356" y="122872"/>
                </a:moveTo>
                <a:lnTo>
                  <a:pt x="173356" y="134302"/>
                </a:lnTo>
                <a:lnTo>
                  <a:pt x="163831" y="128587"/>
                </a:lnTo>
                <a:close/>
                <a:moveTo>
                  <a:pt x="175261" y="822960"/>
                </a:moveTo>
                <a:lnTo>
                  <a:pt x="113348" y="859155"/>
                </a:lnTo>
                <a:lnTo>
                  <a:pt x="113348" y="787717"/>
                </a:lnTo>
                <a:close/>
                <a:moveTo>
                  <a:pt x="176213" y="2265997"/>
                </a:moveTo>
                <a:lnTo>
                  <a:pt x="176213" y="2286952"/>
                </a:lnTo>
                <a:lnTo>
                  <a:pt x="158116" y="2276474"/>
                </a:lnTo>
                <a:close/>
                <a:moveTo>
                  <a:pt x="177165" y="242887"/>
                </a:moveTo>
                <a:lnTo>
                  <a:pt x="177165" y="266700"/>
                </a:lnTo>
                <a:lnTo>
                  <a:pt x="156210" y="255270"/>
                </a:lnTo>
                <a:close/>
                <a:moveTo>
                  <a:pt x="178118" y="1707832"/>
                </a:moveTo>
                <a:lnTo>
                  <a:pt x="111443" y="1745932"/>
                </a:lnTo>
                <a:lnTo>
                  <a:pt x="111443" y="1669732"/>
                </a:lnTo>
                <a:close/>
                <a:moveTo>
                  <a:pt x="178118" y="949642"/>
                </a:moveTo>
                <a:lnTo>
                  <a:pt x="111443" y="987742"/>
                </a:lnTo>
                <a:lnTo>
                  <a:pt x="111443" y="911542"/>
                </a:lnTo>
                <a:close/>
                <a:moveTo>
                  <a:pt x="180976" y="2131694"/>
                </a:moveTo>
                <a:lnTo>
                  <a:pt x="180976" y="2167889"/>
                </a:lnTo>
                <a:lnTo>
                  <a:pt x="149543" y="2149792"/>
                </a:lnTo>
                <a:close/>
                <a:moveTo>
                  <a:pt x="180976" y="1581150"/>
                </a:moveTo>
                <a:lnTo>
                  <a:pt x="110491" y="1622108"/>
                </a:lnTo>
                <a:lnTo>
                  <a:pt x="110491" y="1540193"/>
                </a:lnTo>
                <a:close/>
                <a:moveTo>
                  <a:pt x="180976" y="1076326"/>
                </a:moveTo>
                <a:lnTo>
                  <a:pt x="110491" y="1117283"/>
                </a:lnTo>
                <a:lnTo>
                  <a:pt x="110491" y="1035368"/>
                </a:lnTo>
                <a:close/>
                <a:moveTo>
                  <a:pt x="180976" y="363855"/>
                </a:moveTo>
                <a:lnTo>
                  <a:pt x="180976" y="399098"/>
                </a:lnTo>
                <a:lnTo>
                  <a:pt x="149543" y="381000"/>
                </a:lnTo>
                <a:close/>
                <a:moveTo>
                  <a:pt x="182881" y="1455421"/>
                </a:moveTo>
                <a:lnTo>
                  <a:pt x="109538" y="1497331"/>
                </a:lnTo>
                <a:lnTo>
                  <a:pt x="109538" y="1412558"/>
                </a:lnTo>
                <a:close/>
                <a:moveTo>
                  <a:pt x="182881" y="1328738"/>
                </a:moveTo>
                <a:lnTo>
                  <a:pt x="109538" y="1370648"/>
                </a:lnTo>
                <a:lnTo>
                  <a:pt x="109538" y="1286828"/>
                </a:lnTo>
                <a:close/>
                <a:moveTo>
                  <a:pt x="182881" y="1202055"/>
                </a:moveTo>
                <a:lnTo>
                  <a:pt x="109538" y="1244918"/>
                </a:lnTo>
                <a:lnTo>
                  <a:pt x="109538" y="1160145"/>
                </a:lnTo>
                <a:close/>
                <a:moveTo>
                  <a:pt x="183833" y="1999298"/>
                </a:moveTo>
                <a:lnTo>
                  <a:pt x="183833" y="2047875"/>
                </a:lnTo>
                <a:lnTo>
                  <a:pt x="142876" y="2023111"/>
                </a:lnTo>
                <a:close/>
                <a:moveTo>
                  <a:pt x="184786" y="482918"/>
                </a:moveTo>
                <a:lnTo>
                  <a:pt x="184786" y="532448"/>
                </a:lnTo>
                <a:lnTo>
                  <a:pt x="141923" y="507683"/>
                </a:lnTo>
                <a:close/>
                <a:moveTo>
                  <a:pt x="186690" y="604838"/>
                </a:moveTo>
                <a:lnTo>
                  <a:pt x="186690" y="662940"/>
                </a:lnTo>
                <a:lnTo>
                  <a:pt x="137160" y="633413"/>
                </a:lnTo>
                <a:close/>
                <a:moveTo>
                  <a:pt x="187643" y="1866899"/>
                </a:moveTo>
                <a:lnTo>
                  <a:pt x="187643" y="1927859"/>
                </a:lnTo>
                <a:lnTo>
                  <a:pt x="135255" y="1897379"/>
                </a:lnTo>
                <a:close/>
                <a:moveTo>
                  <a:pt x="189548" y="726757"/>
                </a:moveTo>
                <a:lnTo>
                  <a:pt x="189548" y="794385"/>
                </a:lnTo>
                <a:lnTo>
                  <a:pt x="131446" y="760095"/>
                </a:lnTo>
                <a:close/>
                <a:moveTo>
                  <a:pt x="190501" y="1736407"/>
                </a:moveTo>
                <a:lnTo>
                  <a:pt x="190501" y="1805940"/>
                </a:lnTo>
                <a:lnTo>
                  <a:pt x="130493" y="1770697"/>
                </a:lnTo>
                <a:close/>
                <a:moveTo>
                  <a:pt x="191453" y="849630"/>
                </a:moveTo>
                <a:lnTo>
                  <a:pt x="191453" y="923925"/>
                </a:lnTo>
                <a:lnTo>
                  <a:pt x="127635" y="886778"/>
                </a:lnTo>
                <a:close/>
                <a:moveTo>
                  <a:pt x="193358" y="973454"/>
                </a:moveTo>
                <a:lnTo>
                  <a:pt x="193358" y="1052512"/>
                </a:lnTo>
                <a:lnTo>
                  <a:pt x="123826" y="1012506"/>
                </a:lnTo>
                <a:close/>
                <a:moveTo>
                  <a:pt x="193358" y="1604963"/>
                </a:moveTo>
                <a:lnTo>
                  <a:pt x="193358" y="1684021"/>
                </a:lnTo>
                <a:lnTo>
                  <a:pt x="124778" y="1644968"/>
                </a:lnTo>
                <a:close/>
                <a:moveTo>
                  <a:pt x="194311" y="1476374"/>
                </a:moveTo>
                <a:lnTo>
                  <a:pt x="194311" y="1560194"/>
                </a:lnTo>
                <a:lnTo>
                  <a:pt x="121921" y="1518284"/>
                </a:lnTo>
                <a:close/>
                <a:moveTo>
                  <a:pt x="194311" y="1349693"/>
                </a:moveTo>
                <a:lnTo>
                  <a:pt x="194311" y="1434465"/>
                </a:lnTo>
                <a:lnTo>
                  <a:pt x="120968" y="1391603"/>
                </a:lnTo>
                <a:close/>
                <a:moveTo>
                  <a:pt x="194311" y="1223011"/>
                </a:moveTo>
                <a:lnTo>
                  <a:pt x="194311" y="1307783"/>
                </a:lnTo>
                <a:lnTo>
                  <a:pt x="120968" y="1265874"/>
                </a:lnTo>
                <a:close/>
                <a:moveTo>
                  <a:pt x="194311" y="1097280"/>
                </a:moveTo>
                <a:lnTo>
                  <a:pt x="194311" y="1181100"/>
                </a:lnTo>
                <a:lnTo>
                  <a:pt x="121921" y="1139190"/>
                </a:lnTo>
                <a:close/>
                <a:moveTo>
                  <a:pt x="244792" y="1905"/>
                </a:moveTo>
                <a:lnTo>
                  <a:pt x="242887" y="3811"/>
                </a:lnTo>
                <a:lnTo>
                  <a:pt x="242887" y="953"/>
                </a:lnTo>
                <a:close/>
                <a:moveTo>
                  <a:pt x="248603" y="2402206"/>
                </a:moveTo>
                <a:lnTo>
                  <a:pt x="240983" y="2406968"/>
                </a:lnTo>
                <a:lnTo>
                  <a:pt x="240983" y="2398396"/>
                </a:lnTo>
                <a:close/>
                <a:moveTo>
                  <a:pt x="249555" y="128588"/>
                </a:moveTo>
                <a:lnTo>
                  <a:pt x="240030" y="133351"/>
                </a:lnTo>
                <a:lnTo>
                  <a:pt x="240030" y="122873"/>
                </a:lnTo>
                <a:close/>
                <a:moveTo>
                  <a:pt x="255270" y="2276474"/>
                </a:moveTo>
                <a:lnTo>
                  <a:pt x="237173" y="2285999"/>
                </a:lnTo>
                <a:lnTo>
                  <a:pt x="237173" y="2265997"/>
                </a:lnTo>
                <a:close/>
                <a:moveTo>
                  <a:pt x="256222" y="255271"/>
                </a:moveTo>
                <a:lnTo>
                  <a:pt x="236219" y="266701"/>
                </a:lnTo>
                <a:lnTo>
                  <a:pt x="236219" y="242888"/>
                </a:lnTo>
                <a:close/>
                <a:moveTo>
                  <a:pt x="262891" y="2149793"/>
                </a:moveTo>
                <a:lnTo>
                  <a:pt x="233363" y="2166938"/>
                </a:lnTo>
                <a:lnTo>
                  <a:pt x="233363" y="2132648"/>
                </a:lnTo>
                <a:close/>
                <a:moveTo>
                  <a:pt x="262891" y="381001"/>
                </a:moveTo>
                <a:lnTo>
                  <a:pt x="233363" y="398146"/>
                </a:lnTo>
                <a:lnTo>
                  <a:pt x="233363" y="364808"/>
                </a:lnTo>
                <a:close/>
                <a:moveTo>
                  <a:pt x="269558" y="2023110"/>
                </a:moveTo>
                <a:lnTo>
                  <a:pt x="229553" y="2046923"/>
                </a:lnTo>
                <a:lnTo>
                  <a:pt x="229553" y="2000250"/>
                </a:lnTo>
                <a:close/>
                <a:moveTo>
                  <a:pt x="270510" y="507683"/>
                </a:moveTo>
                <a:lnTo>
                  <a:pt x="229553" y="530542"/>
                </a:lnTo>
                <a:lnTo>
                  <a:pt x="229553" y="483870"/>
                </a:lnTo>
                <a:close/>
                <a:moveTo>
                  <a:pt x="276225" y="633413"/>
                </a:moveTo>
                <a:lnTo>
                  <a:pt x="226695" y="661988"/>
                </a:lnTo>
                <a:lnTo>
                  <a:pt x="226695" y="605790"/>
                </a:lnTo>
                <a:close/>
                <a:moveTo>
                  <a:pt x="278131" y="1897380"/>
                </a:moveTo>
                <a:lnTo>
                  <a:pt x="225743" y="1926908"/>
                </a:lnTo>
                <a:lnTo>
                  <a:pt x="225743" y="1866900"/>
                </a:lnTo>
                <a:close/>
                <a:moveTo>
                  <a:pt x="280988" y="2464118"/>
                </a:moveTo>
                <a:lnTo>
                  <a:pt x="280988" y="2467928"/>
                </a:lnTo>
                <a:lnTo>
                  <a:pt x="277178" y="2466023"/>
                </a:lnTo>
                <a:close/>
                <a:moveTo>
                  <a:pt x="280989" y="62865"/>
                </a:moveTo>
                <a:lnTo>
                  <a:pt x="280989" y="68580"/>
                </a:lnTo>
                <a:lnTo>
                  <a:pt x="276226" y="65723"/>
                </a:lnTo>
                <a:close/>
                <a:moveTo>
                  <a:pt x="281941" y="760095"/>
                </a:moveTo>
                <a:lnTo>
                  <a:pt x="223838" y="793432"/>
                </a:lnTo>
                <a:lnTo>
                  <a:pt x="223838" y="726757"/>
                </a:lnTo>
                <a:close/>
                <a:moveTo>
                  <a:pt x="282893" y="1770698"/>
                </a:moveTo>
                <a:lnTo>
                  <a:pt x="223838" y="1804988"/>
                </a:lnTo>
                <a:lnTo>
                  <a:pt x="223838" y="1736408"/>
                </a:lnTo>
                <a:close/>
                <a:moveTo>
                  <a:pt x="283845" y="184784"/>
                </a:moveTo>
                <a:lnTo>
                  <a:pt x="283845" y="199072"/>
                </a:lnTo>
                <a:lnTo>
                  <a:pt x="271463" y="191452"/>
                </a:lnTo>
                <a:close/>
                <a:moveTo>
                  <a:pt x="283845" y="2332673"/>
                </a:moveTo>
                <a:lnTo>
                  <a:pt x="283845" y="2346008"/>
                </a:lnTo>
                <a:lnTo>
                  <a:pt x="271463" y="2339340"/>
                </a:lnTo>
                <a:close/>
                <a:moveTo>
                  <a:pt x="285751" y="886777"/>
                </a:moveTo>
                <a:lnTo>
                  <a:pt x="221933" y="922972"/>
                </a:lnTo>
                <a:lnTo>
                  <a:pt x="221933" y="849629"/>
                </a:lnTo>
                <a:close/>
                <a:moveTo>
                  <a:pt x="287655" y="303848"/>
                </a:moveTo>
                <a:lnTo>
                  <a:pt x="287655" y="332423"/>
                </a:lnTo>
                <a:lnTo>
                  <a:pt x="262890" y="318136"/>
                </a:lnTo>
                <a:close/>
                <a:moveTo>
                  <a:pt x="287656" y="2199322"/>
                </a:moveTo>
                <a:lnTo>
                  <a:pt x="287656" y="2226944"/>
                </a:lnTo>
                <a:lnTo>
                  <a:pt x="262891" y="2212657"/>
                </a:lnTo>
                <a:close/>
                <a:moveTo>
                  <a:pt x="287656" y="1644968"/>
                </a:moveTo>
                <a:lnTo>
                  <a:pt x="220981" y="1683068"/>
                </a:lnTo>
                <a:lnTo>
                  <a:pt x="220981" y="1605915"/>
                </a:lnTo>
                <a:close/>
                <a:moveTo>
                  <a:pt x="288608" y="1012507"/>
                </a:moveTo>
                <a:lnTo>
                  <a:pt x="220981" y="1052513"/>
                </a:lnTo>
                <a:lnTo>
                  <a:pt x="220981" y="973455"/>
                </a:lnTo>
                <a:close/>
                <a:moveTo>
                  <a:pt x="290513" y="1139190"/>
                </a:moveTo>
                <a:lnTo>
                  <a:pt x="220028" y="1180147"/>
                </a:lnTo>
                <a:lnTo>
                  <a:pt x="220028" y="1098232"/>
                </a:lnTo>
                <a:close/>
                <a:moveTo>
                  <a:pt x="291466" y="2066924"/>
                </a:moveTo>
                <a:lnTo>
                  <a:pt x="291466" y="2106929"/>
                </a:lnTo>
                <a:lnTo>
                  <a:pt x="256223" y="2086927"/>
                </a:lnTo>
                <a:close/>
                <a:moveTo>
                  <a:pt x="291466" y="1518285"/>
                </a:moveTo>
                <a:lnTo>
                  <a:pt x="219076" y="1560195"/>
                </a:lnTo>
                <a:lnTo>
                  <a:pt x="219076" y="1476375"/>
                </a:lnTo>
                <a:close/>
                <a:moveTo>
                  <a:pt x="291466" y="424816"/>
                </a:moveTo>
                <a:lnTo>
                  <a:pt x="291466" y="463868"/>
                </a:lnTo>
                <a:lnTo>
                  <a:pt x="257176" y="444818"/>
                </a:lnTo>
                <a:close/>
                <a:moveTo>
                  <a:pt x="292419" y="1391603"/>
                </a:moveTo>
                <a:lnTo>
                  <a:pt x="219076" y="1434465"/>
                </a:lnTo>
                <a:lnTo>
                  <a:pt x="219076" y="1349693"/>
                </a:lnTo>
                <a:close/>
                <a:moveTo>
                  <a:pt x="292419" y="1265874"/>
                </a:moveTo>
                <a:lnTo>
                  <a:pt x="219076" y="1307783"/>
                </a:lnTo>
                <a:lnTo>
                  <a:pt x="219076" y="1223011"/>
                </a:lnTo>
                <a:close/>
                <a:moveTo>
                  <a:pt x="294323" y="544830"/>
                </a:moveTo>
                <a:lnTo>
                  <a:pt x="294323" y="596265"/>
                </a:lnTo>
                <a:lnTo>
                  <a:pt x="249556" y="570548"/>
                </a:lnTo>
                <a:close/>
                <a:moveTo>
                  <a:pt x="295275" y="1933575"/>
                </a:moveTo>
                <a:lnTo>
                  <a:pt x="295275" y="1986915"/>
                </a:lnTo>
                <a:lnTo>
                  <a:pt x="248603" y="1960245"/>
                </a:lnTo>
                <a:close/>
                <a:moveTo>
                  <a:pt x="297181" y="666750"/>
                </a:moveTo>
                <a:lnTo>
                  <a:pt x="297181" y="727710"/>
                </a:lnTo>
                <a:lnTo>
                  <a:pt x="244793" y="697230"/>
                </a:lnTo>
                <a:close/>
                <a:moveTo>
                  <a:pt x="298133" y="1802130"/>
                </a:moveTo>
                <a:lnTo>
                  <a:pt x="298133" y="1865947"/>
                </a:lnTo>
                <a:lnTo>
                  <a:pt x="242888" y="1834515"/>
                </a:lnTo>
                <a:close/>
                <a:moveTo>
                  <a:pt x="300038" y="788669"/>
                </a:moveTo>
                <a:lnTo>
                  <a:pt x="300038" y="858202"/>
                </a:lnTo>
                <a:lnTo>
                  <a:pt x="239078" y="822959"/>
                </a:lnTo>
                <a:close/>
                <a:moveTo>
                  <a:pt x="300991" y="1670686"/>
                </a:moveTo>
                <a:lnTo>
                  <a:pt x="300991" y="1744981"/>
                </a:lnTo>
                <a:lnTo>
                  <a:pt x="237173" y="1707833"/>
                </a:lnTo>
                <a:close/>
                <a:moveTo>
                  <a:pt x="300991" y="912495"/>
                </a:moveTo>
                <a:lnTo>
                  <a:pt x="300991" y="986790"/>
                </a:lnTo>
                <a:lnTo>
                  <a:pt x="237173" y="949643"/>
                </a:lnTo>
                <a:close/>
                <a:moveTo>
                  <a:pt x="302895" y="1541145"/>
                </a:moveTo>
                <a:lnTo>
                  <a:pt x="302895" y="1621155"/>
                </a:lnTo>
                <a:lnTo>
                  <a:pt x="233363" y="1581150"/>
                </a:lnTo>
                <a:close/>
                <a:moveTo>
                  <a:pt x="302895" y="1036320"/>
                </a:moveTo>
                <a:lnTo>
                  <a:pt x="302895" y="1116330"/>
                </a:lnTo>
                <a:lnTo>
                  <a:pt x="233363" y="1076325"/>
                </a:lnTo>
                <a:close/>
                <a:moveTo>
                  <a:pt x="303848" y="1161097"/>
                </a:moveTo>
                <a:lnTo>
                  <a:pt x="303848" y="1243012"/>
                </a:lnTo>
                <a:lnTo>
                  <a:pt x="232410" y="1202055"/>
                </a:lnTo>
                <a:close/>
                <a:moveTo>
                  <a:pt x="303848" y="1412558"/>
                </a:moveTo>
                <a:lnTo>
                  <a:pt x="303848" y="1497331"/>
                </a:lnTo>
                <a:lnTo>
                  <a:pt x="231458" y="1455421"/>
                </a:lnTo>
                <a:close/>
                <a:moveTo>
                  <a:pt x="303848" y="1286828"/>
                </a:moveTo>
                <a:lnTo>
                  <a:pt x="303848" y="1370648"/>
                </a:lnTo>
                <a:lnTo>
                  <a:pt x="231458" y="1328738"/>
                </a:lnTo>
                <a:close/>
                <a:moveTo>
                  <a:pt x="354330" y="2466023"/>
                </a:moveTo>
                <a:lnTo>
                  <a:pt x="351473" y="2466975"/>
                </a:lnTo>
                <a:lnTo>
                  <a:pt x="351473" y="2464118"/>
                </a:lnTo>
                <a:close/>
                <a:moveTo>
                  <a:pt x="355283" y="65723"/>
                </a:moveTo>
                <a:lnTo>
                  <a:pt x="351473" y="67628"/>
                </a:lnTo>
                <a:lnTo>
                  <a:pt x="351473" y="62865"/>
                </a:lnTo>
                <a:close/>
                <a:moveTo>
                  <a:pt x="360045" y="191452"/>
                </a:moveTo>
                <a:lnTo>
                  <a:pt x="348615" y="198119"/>
                </a:lnTo>
                <a:lnTo>
                  <a:pt x="348615" y="184784"/>
                </a:lnTo>
                <a:close/>
                <a:moveTo>
                  <a:pt x="360045" y="2339340"/>
                </a:moveTo>
                <a:lnTo>
                  <a:pt x="348615" y="2346008"/>
                </a:lnTo>
                <a:lnTo>
                  <a:pt x="348615" y="2332673"/>
                </a:lnTo>
                <a:close/>
                <a:moveTo>
                  <a:pt x="367665" y="318136"/>
                </a:moveTo>
                <a:lnTo>
                  <a:pt x="344805" y="331471"/>
                </a:lnTo>
                <a:lnTo>
                  <a:pt x="344805" y="304801"/>
                </a:lnTo>
                <a:close/>
                <a:moveTo>
                  <a:pt x="368619" y="2212658"/>
                </a:moveTo>
                <a:lnTo>
                  <a:pt x="344806" y="2226945"/>
                </a:lnTo>
                <a:lnTo>
                  <a:pt x="344806" y="2199323"/>
                </a:lnTo>
                <a:close/>
                <a:moveTo>
                  <a:pt x="374333" y="444817"/>
                </a:moveTo>
                <a:lnTo>
                  <a:pt x="341948" y="462915"/>
                </a:lnTo>
                <a:lnTo>
                  <a:pt x="341948" y="425767"/>
                </a:lnTo>
                <a:close/>
                <a:moveTo>
                  <a:pt x="374333" y="2086928"/>
                </a:moveTo>
                <a:lnTo>
                  <a:pt x="341948" y="2105978"/>
                </a:lnTo>
                <a:lnTo>
                  <a:pt x="341948" y="2067878"/>
                </a:lnTo>
                <a:close/>
                <a:moveTo>
                  <a:pt x="381001" y="570548"/>
                </a:moveTo>
                <a:lnTo>
                  <a:pt x="338138" y="595313"/>
                </a:lnTo>
                <a:lnTo>
                  <a:pt x="338138" y="545783"/>
                </a:lnTo>
                <a:close/>
                <a:moveTo>
                  <a:pt x="382906" y="1960244"/>
                </a:moveTo>
                <a:lnTo>
                  <a:pt x="337186" y="1986914"/>
                </a:lnTo>
                <a:lnTo>
                  <a:pt x="337186" y="1933574"/>
                </a:lnTo>
                <a:close/>
                <a:moveTo>
                  <a:pt x="386716" y="697230"/>
                </a:moveTo>
                <a:lnTo>
                  <a:pt x="335281" y="726758"/>
                </a:lnTo>
                <a:lnTo>
                  <a:pt x="335281" y="667703"/>
                </a:lnTo>
                <a:close/>
                <a:moveTo>
                  <a:pt x="388621" y="1834516"/>
                </a:moveTo>
                <a:lnTo>
                  <a:pt x="334328" y="1864996"/>
                </a:lnTo>
                <a:lnTo>
                  <a:pt x="334328" y="1803083"/>
                </a:lnTo>
                <a:close/>
                <a:moveTo>
                  <a:pt x="389572" y="1905"/>
                </a:moveTo>
                <a:lnTo>
                  <a:pt x="389572" y="2857"/>
                </a:lnTo>
                <a:lnTo>
                  <a:pt x="388619" y="1905"/>
                </a:lnTo>
                <a:close/>
                <a:moveTo>
                  <a:pt x="391478" y="822960"/>
                </a:moveTo>
                <a:lnTo>
                  <a:pt x="333376" y="857249"/>
                </a:lnTo>
                <a:lnTo>
                  <a:pt x="333376" y="789622"/>
                </a:lnTo>
                <a:close/>
                <a:moveTo>
                  <a:pt x="391478" y="123824"/>
                </a:moveTo>
                <a:lnTo>
                  <a:pt x="391478" y="132396"/>
                </a:lnTo>
                <a:lnTo>
                  <a:pt x="383858" y="128587"/>
                </a:lnTo>
                <a:close/>
                <a:moveTo>
                  <a:pt x="391478" y="2399348"/>
                </a:moveTo>
                <a:lnTo>
                  <a:pt x="391478" y="2406016"/>
                </a:lnTo>
                <a:lnTo>
                  <a:pt x="384811" y="2402206"/>
                </a:lnTo>
                <a:close/>
                <a:moveTo>
                  <a:pt x="394336" y="2266949"/>
                </a:moveTo>
                <a:lnTo>
                  <a:pt x="394336" y="2285047"/>
                </a:lnTo>
                <a:lnTo>
                  <a:pt x="378143" y="2276474"/>
                </a:lnTo>
                <a:close/>
                <a:moveTo>
                  <a:pt x="395287" y="244793"/>
                </a:moveTo>
                <a:lnTo>
                  <a:pt x="395287" y="265748"/>
                </a:lnTo>
                <a:lnTo>
                  <a:pt x="377189" y="255271"/>
                </a:lnTo>
                <a:close/>
                <a:moveTo>
                  <a:pt x="395288" y="1707832"/>
                </a:moveTo>
                <a:lnTo>
                  <a:pt x="331470" y="1744027"/>
                </a:lnTo>
                <a:lnTo>
                  <a:pt x="331470" y="1671637"/>
                </a:lnTo>
                <a:close/>
                <a:moveTo>
                  <a:pt x="395288" y="949643"/>
                </a:moveTo>
                <a:lnTo>
                  <a:pt x="331470" y="985838"/>
                </a:lnTo>
                <a:lnTo>
                  <a:pt x="331470" y="913448"/>
                </a:lnTo>
                <a:close/>
                <a:moveTo>
                  <a:pt x="398145" y="2133599"/>
                </a:moveTo>
                <a:lnTo>
                  <a:pt x="398145" y="2165984"/>
                </a:lnTo>
                <a:lnTo>
                  <a:pt x="370523" y="2149792"/>
                </a:lnTo>
                <a:close/>
                <a:moveTo>
                  <a:pt x="398145" y="1581149"/>
                </a:moveTo>
                <a:lnTo>
                  <a:pt x="329565" y="1621155"/>
                </a:lnTo>
                <a:lnTo>
                  <a:pt x="329565" y="1542097"/>
                </a:lnTo>
                <a:close/>
                <a:moveTo>
                  <a:pt x="398145" y="1076324"/>
                </a:moveTo>
                <a:lnTo>
                  <a:pt x="329565" y="1115377"/>
                </a:lnTo>
                <a:lnTo>
                  <a:pt x="329565" y="1036319"/>
                </a:lnTo>
                <a:close/>
                <a:moveTo>
                  <a:pt x="398146" y="365759"/>
                </a:moveTo>
                <a:lnTo>
                  <a:pt x="398146" y="396239"/>
                </a:lnTo>
                <a:lnTo>
                  <a:pt x="371476" y="380999"/>
                </a:lnTo>
                <a:close/>
                <a:moveTo>
                  <a:pt x="399098" y="1202055"/>
                </a:moveTo>
                <a:lnTo>
                  <a:pt x="329565" y="1243013"/>
                </a:lnTo>
                <a:lnTo>
                  <a:pt x="329565" y="1162050"/>
                </a:lnTo>
                <a:close/>
                <a:moveTo>
                  <a:pt x="401003" y="1328737"/>
                </a:moveTo>
                <a:lnTo>
                  <a:pt x="328613" y="1370647"/>
                </a:lnTo>
                <a:lnTo>
                  <a:pt x="328613" y="1286827"/>
                </a:lnTo>
                <a:close/>
                <a:moveTo>
                  <a:pt x="401003" y="1455421"/>
                </a:moveTo>
                <a:lnTo>
                  <a:pt x="328613" y="1496378"/>
                </a:lnTo>
                <a:lnTo>
                  <a:pt x="328613" y="1413511"/>
                </a:lnTo>
                <a:close/>
                <a:moveTo>
                  <a:pt x="401956" y="2001202"/>
                </a:moveTo>
                <a:lnTo>
                  <a:pt x="401956" y="2045969"/>
                </a:lnTo>
                <a:lnTo>
                  <a:pt x="363856" y="2023110"/>
                </a:lnTo>
                <a:close/>
                <a:moveTo>
                  <a:pt x="401956" y="484822"/>
                </a:moveTo>
                <a:lnTo>
                  <a:pt x="401956" y="529590"/>
                </a:lnTo>
                <a:lnTo>
                  <a:pt x="362903" y="507682"/>
                </a:lnTo>
                <a:close/>
                <a:moveTo>
                  <a:pt x="404813" y="606743"/>
                </a:moveTo>
                <a:lnTo>
                  <a:pt x="404813" y="661036"/>
                </a:lnTo>
                <a:lnTo>
                  <a:pt x="358140" y="633413"/>
                </a:lnTo>
                <a:close/>
                <a:moveTo>
                  <a:pt x="405766" y="1868805"/>
                </a:moveTo>
                <a:lnTo>
                  <a:pt x="405766" y="1925955"/>
                </a:lnTo>
                <a:lnTo>
                  <a:pt x="356236" y="1897380"/>
                </a:lnTo>
                <a:close/>
                <a:moveTo>
                  <a:pt x="407671" y="727710"/>
                </a:moveTo>
                <a:lnTo>
                  <a:pt x="407671" y="792480"/>
                </a:lnTo>
                <a:lnTo>
                  <a:pt x="352426" y="760095"/>
                </a:lnTo>
                <a:close/>
                <a:moveTo>
                  <a:pt x="408623" y="1737360"/>
                </a:moveTo>
                <a:lnTo>
                  <a:pt x="408623" y="1804035"/>
                </a:lnTo>
                <a:lnTo>
                  <a:pt x="350520" y="1770698"/>
                </a:lnTo>
                <a:close/>
                <a:moveTo>
                  <a:pt x="409575" y="851536"/>
                </a:moveTo>
                <a:lnTo>
                  <a:pt x="409575" y="921068"/>
                </a:lnTo>
                <a:lnTo>
                  <a:pt x="348615" y="886778"/>
                </a:lnTo>
                <a:close/>
                <a:moveTo>
                  <a:pt x="410528" y="1606868"/>
                </a:moveTo>
                <a:lnTo>
                  <a:pt x="410528" y="1682115"/>
                </a:lnTo>
                <a:lnTo>
                  <a:pt x="345758" y="1644968"/>
                </a:lnTo>
                <a:close/>
                <a:moveTo>
                  <a:pt x="411481" y="974407"/>
                </a:moveTo>
                <a:lnTo>
                  <a:pt x="411481" y="1051560"/>
                </a:lnTo>
                <a:lnTo>
                  <a:pt x="344806" y="1012507"/>
                </a:lnTo>
                <a:close/>
                <a:moveTo>
                  <a:pt x="412433" y="1224915"/>
                </a:moveTo>
                <a:lnTo>
                  <a:pt x="412433" y="1306830"/>
                </a:lnTo>
                <a:lnTo>
                  <a:pt x="341948" y="1265873"/>
                </a:lnTo>
                <a:close/>
                <a:moveTo>
                  <a:pt x="412433" y="1099185"/>
                </a:moveTo>
                <a:lnTo>
                  <a:pt x="412433" y="1179195"/>
                </a:lnTo>
                <a:lnTo>
                  <a:pt x="342901" y="1139190"/>
                </a:lnTo>
                <a:close/>
                <a:moveTo>
                  <a:pt x="412433" y="1477328"/>
                </a:moveTo>
                <a:lnTo>
                  <a:pt x="412433" y="1558291"/>
                </a:lnTo>
                <a:lnTo>
                  <a:pt x="341948" y="1518286"/>
                </a:lnTo>
                <a:close/>
                <a:moveTo>
                  <a:pt x="413385" y="1350644"/>
                </a:moveTo>
                <a:lnTo>
                  <a:pt x="413385" y="1433511"/>
                </a:lnTo>
                <a:lnTo>
                  <a:pt x="340995" y="1391602"/>
                </a:lnTo>
                <a:close/>
                <a:moveTo>
                  <a:pt x="465772" y="128588"/>
                </a:moveTo>
                <a:lnTo>
                  <a:pt x="460057" y="131446"/>
                </a:lnTo>
                <a:lnTo>
                  <a:pt x="460057" y="124778"/>
                </a:lnTo>
                <a:close/>
                <a:moveTo>
                  <a:pt x="465773" y="2402206"/>
                </a:moveTo>
                <a:lnTo>
                  <a:pt x="460058" y="2406016"/>
                </a:lnTo>
                <a:lnTo>
                  <a:pt x="460058" y="2399348"/>
                </a:lnTo>
                <a:close/>
                <a:moveTo>
                  <a:pt x="471489" y="2276475"/>
                </a:moveTo>
                <a:lnTo>
                  <a:pt x="457201" y="2285048"/>
                </a:lnTo>
                <a:lnTo>
                  <a:pt x="457201" y="2267903"/>
                </a:lnTo>
                <a:close/>
                <a:moveTo>
                  <a:pt x="473392" y="255271"/>
                </a:moveTo>
                <a:lnTo>
                  <a:pt x="456247" y="264796"/>
                </a:lnTo>
                <a:lnTo>
                  <a:pt x="456247" y="244793"/>
                </a:lnTo>
                <a:close/>
                <a:moveTo>
                  <a:pt x="479108" y="381001"/>
                </a:moveTo>
                <a:lnTo>
                  <a:pt x="453390" y="396240"/>
                </a:lnTo>
                <a:lnTo>
                  <a:pt x="453390" y="366713"/>
                </a:lnTo>
                <a:close/>
                <a:moveTo>
                  <a:pt x="480060" y="2149792"/>
                </a:moveTo>
                <a:lnTo>
                  <a:pt x="453390" y="2165032"/>
                </a:lnTo>
                <a:lnTo>
                  <a:pt x="453390" y="2134552"/>
                </a:lnTo>
                <a:close/>
                <a:moveTo>
                  <a:pt x="486728" y="2023110"/>
                </a:moveTo>
                <a:lnTo>
                  <a:pt x="449581" y="2045018"/>
                </a:lnTo>
                <a:lnTo>
                  <a:pt x="449581" y="2002155"/>
                </a:lnTo>
                <a:close/>
                <a:moveTo>
                  <a:pt x="486728" y="507682"/>
                </a:moveTo>
                <a:lnTo>
                  <a:pt x="449581" y="528638"/>
                </a:lnTo>
                <a:lnTo>
                  <a:pt x="449581" y="485775"/>
                </a:lnTo>
                <a:close/>
                <a:moveTo>
                  <a:pt x="492443" y="633413"/>
                </a:moveTo>
                <a:lnTo>
                  <a:pt x="446723" y="660083"/>
                </a:lnTo>
                <a:lnTo>
                  <a:pt x="446723" y="607695"/>
                </a:lnTo>
                <a:close/>
                <a:moveTo>
                  <a:pt x="494348" y="1897381"/>
                </a:moveTo>
                <a:lnTo>
                  <a:pt x="445770" y="1925003"/>
                </a:lnTo>
                <a:lnTo>
                  <a:pt x="445770" y="1868806"/>
                </a:lnTo>
                <a:close/>
                <a:moveTo>
                  <a:pt x="498158" y="760095"/>
                </a:moveTo>
                <a:lnTo>
                  <a:pt x="443865" y="791528"/>
                </a:lnTo>
                <a:lnTo>
                  <a:pt x="443865" y="728663"/>
                </a:lnTo>
                <a:close/>
                <a:moveTo>
                  <a:pt x="499110" y="63818"/>
                </a:moveTo>
                <a:lnTo>
                  <a:pt x="499110" y="66675"/>
                </a:lnTo>
                <a:lnTo>
                  <a:pt x="497205" y="65723"/>
                </a:lnTo>
                <a:close/>
                <a:moveTo>
                  <a:pt x="499111" y="2465070"/>
                </a:moveTo>
                <a:lnTo>
                  <a:pt x="499111" y="2466975"/>
                </a:lnTo>
                <a:lnTo>
                  <a:pt x="497206" y="2466022"/>
                </a:lnTo>
                <a:close/>
                <a:moveTo>
                  <a:pt x="500063" y="1770698"/>
                </a:moveTo>
                <a:lnTo>
                  <a:pt x="442913" y="1804036"/>
                </a:lnTo>
                <a:lnTo>
                  <a:pt x="442913" y="1738313"/>
                </a:lnTo>
                <a:close/>
                <a:moveTo>
                  <a:pt x="501968" y="2333624"/>
                </a:moveTo>
                <a:lnTo>
                  <a:pt x="501968" y="2345054"/>
                </a:lnTo>
                <a:lnTo>
                  <a:pt x="492443" y="2339339"/>
                </a:lnTo>
                <a:close/>
                <a:moveTo>
                  <a:pt x="501968" y="185737"/>
                </a:moveTo>
                <a:lnTo>
                  <a:pt x="501968" y="197167"/>
                </a:lnTo>
                <a:lnTo>
                  <a:pt x="492443" y="191452"/>
                </a:lnTo>
                <a:close/>
                <a:moveTo>
                  <a:pt x="501968" y="886778"/>
                </a:moveTo>
                <a:lnTo>
                  <a:pt x="441961" y="921068"/>
                </a:lnTo>
                <a:lnTo>
                  <a:pt x="441961" y="852488"/>
                </a:lnTo>
                <a:close/>
                <a:moveTo>
                  <a:pt x="504824" y="306705"/>
                </a:moveTo>
                <a:lnTo>
                  <a:pt x="504824" y="329565"/>
                </a:lnTo>
                <a:lnTo>
                  <a:pt x="484822" y="318135"/>
                </a:lnTo>
                <a:close/>
                <a:moveTo>
                  <a:pt x="504826" y="1012507"/>
                </a:moveTo>
                <a:lnTo>
                  <a:pt x="441008" y="1049655"/>
                </a:lnTo>
                <a:lnTo>
                  <a:pt x="441008" y="975360"/>
                </a:lnTo>
                <a:close/>
                <a:moveTo>
                  <a:pt x="504826" y="1644968"/>
                </a:moveTo>
                <a:lnTo>
                  <a:pt x="441008" y="1682115"/>
                </a:lnTo>
                <a:lnTo>
                  <a:pt x="441008" y="1607820"/>
                </a:lnTo>
                <a:close/>
                <a:moveTo>
                  <a:pt x="505777" y="2200275"/>
                </a:moveTo>
                <a:lnTo>
                  <a:pt x="505777" y="2225040"/>
                </a:lnTo>
                <a:lnTo>
                  <a:pt x="483870" y="2212658"/>
                </a:lnTo>
                <a:close/>
                <a:moveTo>
                  <a:pt x="507683" y="1139189"/>
                </a:moveTo>
                <a:lnTo>
                  <a:pt x="439103" y="1178242"/>
                </a:lnTo>
                <a:lnTo>
                  <a:pt x="439103" y="1100137"/>
                </a:lnTo>
                <a:close/>
                <a:moveTo>
                  <a:pt x="507683" y="1518286"/>
                </a:moveTo>
                <a:lnTo>
                  <a:pt x="439103" y="1557338"/>
                </a:lnTo>
                <a:lnTo>
                  <a:pt x="439103" y="1479233"/>
                </a:lnTo>
                <a:close/>
                <a:moveTo>
                  <a:pt x="508636" y="2068831"/>
                </a:moveTo>
                <a:lnTo>
                  <a:pt x="508636" y="2105026"/>
                </a:lnTo>
                <a:lnTo>
                  <a:pt x="477203" y="2086928"/>
                </a:lnTo>
                <a:close/>
                <a:moveTo>
                  <a:pt x="508636" y="1265874"/>
                </a:moveTo>
                <a:lnTo>
                  <a:pt x="439103" y="1305879"/>
                </a:lnTo>
                <a:lnTo>
                  <a:pt x="439103" y="1224916"/>
                </a:lnTo>
                <a:close/>
                <a:moveTo>
                  <a:pt x="508636" y="426721"/>
                </a:moveTo>
                <a:lnTo>
                  <a:pt x="508636" y="461964"/>
                </a:lnTo>
                <a:lnTo>
                  <a:pt x="478156" y="444818"/>
                </a:lnTo>
                <a:close/>
                <a:moveTo>
                  <a:pt x="509589" y="1391603"/>
                </a:moveTo>
                <a:lnTo>
                  <a:pt x="438151" y="1432560"/>
                </a:lnTo>
                <a:lnTo>
                  <a:pt x="438151" y="1350645"/>
                </a:lnTo>
                <a:close/>
                <a:moveTo>
                  <a:pt x="512445" y="547687"/>
                </a:moveTo>
                <a:lnTo>
                  <a:pt x="512445" y="594360"/>
                </a:lnTo>
                <a:lnTo>
                  <a:pt x="471488" y="570547"/>
                </a:lnTo>
                <a:close/>
                <a:moveTo>
                  <a:pt x="513398" y="1935481"/>
                </a:moveTo>
                <a:lnTo>
                  <a:pt x="513398" y="1985011"/>
                </a:lnTo>
                <a:lnTo>
                  <a:pt x="469583" y="1960246"/>
                </a:lnTo>
                <a:close/>
                <a:moveTo>
                  <a:pt x="514350" y="668655"/>
                </a:moveTo>
                <a:lnTo>
                  <a:pt x="514350" y="724853"/>
                </a:lnTo>
                <a:lnTo>
                  <a:pt x="465773" y="697230"/>
                </a:lnTo>
                <a:close/>
                <a:moveTo>
                  <a:pt x="516256" y="1804036"/>
                </a:moveTo>
                <a:lnTo>
                  <a:pt x="516256" y="1864044"/>
                </a:lnTo>
                <a:lnTo>
                  <a:pt x="463868" y="1834516"/>
                </a:lnTo>
                <a:close/>
                <a:moveTo>
                  <a:pt x="517208" y="791528"/>
                </a:moveTo>
                <a:lnTo>
                  <a:pt x="517208" y="855345"/>
                </a:lnTo>
                <a:lnTo>
                  <a:pt x="461011" y="822961"/>
                </a:lnTo>
                <a:close/>
                <a:moveTo>
                  <a:pt x="519114" y="914400"/>
                </a:moveTo>
                <a:lnTo>
                  <a:pt x="519114" y="984885"/>
                </a:lnTo>
                <a:lnTo>
                  <a:pt x="457201" y="949642"/>
                </a:lnTo>
                <a:close/>
                <a:moveTo>
                  <a:pt x="519114" y="1672591"/>
                </a:moveTo>
                <a:lnTo>
                  <a:pt x="519114" y="1743076"/>
                </a:lnTo>
                <a:lnTo>
                  <a:pt x="457201" y="1707833"/>
                </a:lnTo>
                <a:close/>
                <a:moveTo>
                  <a:pt x="521018" y="1543049"/>
                </a:moveTo>
                <a:lnTo>
                  <a:pt x="521018" y="1619249"/>
                </a:lnTo>
                <a:lnTo>
                  <a:pt x="454343" y="1581149"/>
                </a:lnTo>
                <a:close/>
                <a:moveTo>
                  <a:pt x="521018" y="1038225"/>
                </a:moveTo>
                <a:lnTo>
                  <a:pt x="521018" y="1114425"/>
                </a:lnTo>
                <a:lnTo>
                  <a:pt x="454343" y="1076325"/>
                </a:lnTo>
                <a:close/>
                <a:moveTo>
                  <a:pt x="521018" y="1163003"/>
                </a:moveTo>
                <a:lnTo>
                  <a:pt x="521018" y="1242061"/>
                </a:lnTo>
                <a:lnTo>
                  <a:pt x="453390" y="1202056"/>
                </a:lnTo>
                <a:close/>
                <a:moveTo>
                  <a:pt x="521971" y="1414463"/>
                </a:moveTo>
                <a:lnTo>
                  <a:pt x="521971" y="1495426"/>
                </a:lnTo>
                <a:lnTo>
                  <a:pt x="451486" y="1455421"/>
                </a:lnTo>
                <a:close/>
                <a:moveTo>
                  <a:pt x="521971" y="1287781"/>
                </a:moveTo>
                <a:lnTo>
                  <a:pt x="521971" y="1368744"/>
                </a:lnTo>
                <a:lnTo>
                  <a:pt x="451486" y="1328738"/>
                </a:lnTo>
                <a:close/>
                <a:moveTo>
                  <a:pt x="572452" y="65723"/>
                </a:moveTo>
                <a:lnTo>
                  <a:pt x="570547" y="65723"/>
                </a:lnTo>
                <a:lnTo>
                  <a:pt x="570547" y="64770"/>
                </a:lnTo>
                <a:close/>
                <a:moveTo>
                  <a:pt x="572453" y="2466023"/>
                </a:moveTo>
                <a:lnTo>
                  <a:pt x="571501" y="2466023"/>
                </a:lnTo>
                <a:lnTo>
                  <a:pt x="571501" y="2465071"/>
                </a:lnTo>
                <a:close/>
                <a:moveTo>
                  <a:pt x="577215" y="2339340"/>
                </a:moveTo>
                <a:lnTo>
                  <a:pt x="568643" y="2344102"/>
                </a:lnTo>
                <a:lnTo>
                  <a:pt x="568643" y="2334577"/>
                </a:lnTo>
                <a:close/>
                <a:moveTo>
                  <a:pt x="577215" y="191453"/>
                </a:moveTo>
                <a:lnTo>
                  <a:pt x="568643" y="196215"/>
                </a:lnTo>
                <a:lnTo>
                  <a:pt x="568643" y="186690"/>
                </a:lnTo>
                <a:close/>
                <a:moveTo>
                  <a:pt x="583883" y="318134"/>
                </a:moveTo>
                <a:lnTo>
                  <a:pt x="564833" y="328612"/>
                </a:lnTo>
                <a:lnTo>
                  <a:pt x="564833" y="307657"/>
                </a:lnTo>
                <a:close/>
                <a:moveTo>
                  <a:pt x="584836" y="2212658"/>
                </a:moveTo>
                <a:lnTo>
                  <a:pt x="564833" y="2225041"/>
                </a:lnTo>
                <a:lnTo>
                  <a:pt x="564833" y="2201228"/>
                </a:lnTo>
                <a:close/>
                <a:moveTo>
                  <a:pt x="590551" y="444818"/>
                </a:moveTo>
                <a:lnTo>
                  <a:pt x="561976" y="461011"/>
                </a:lnTo>
                <a:lnTo>
                  <a:pt x="561976" y="427673"/>
                </a:lnTo>
                <a:close/>
                <a:moveTo>
                  <a:pt x="591503" y="2086927"/>
                </a:moveTo>
                <a:lnTo>
                  <a:pt x="561976" y="2104072"/>
                </a:lnTo>
                <a:lnTo>
                  <a:pt x="561976" y="2069782"/>
                </a:lnTo>
                <a:close/>
                <a:moveTo>
                  <a:pt x="597218" y="570548"/>
                </a:moveTo>
                <a:lnTo>
                  <a:pt x="558165" y="593407"/>
                </a:lnTo>
                <a:lnTo>
                  <a:pt x="558165" y="548640"/>
                </a:lnTo>
                <a:close/>
                <a:moveTo>
                  <a:pt x="599123" y="1960245"/>
                </a:moveTo>
                <a:lnTo>
                  <a:pt x="557213" y="1984057"/>
                </a:lnTo>
                <a:lnTo>
                  <a:pt x="557213" y="1936432"/>
                </a:lnTo>
                <a:close/>
                <a:moveTo>
                  <a:pt x="602933" y="697230"/>
                </a:moveTo>
                <a:lnTo>
                  <a:pt x="556261" y="723900"/>
                </a:lnTo>
                <a:lnTo>
                  <a:pt x="556261" y="670560"/>
                </a:lnTo>
                <a:close/>
                <a:moveTo>
                  <a:pt x="604838" y="1834516"/>
                </a:moveTo>
                <a:lnTo>
                  <a:pt x="554356" y="1863091"/>
                </a:lnTo>
                <a:lnTo>
                  <a:pt x="554356" y="1804988"/>
                </a:lnTo>
                <a:close/>
                <a:moveTo>
                  <a:pt x="607696" y="822960"/>
                </a:moveTo>
                <a:lnTo>
                  <a:pt x="553403" y="854393"/>
                </a:lnTo>
                <a:lnTo>
                  <a:pt x="553403" y="792480"/>
                </a:lnTo>
                <a:close/>
                <a:moveTo>
                  <a:pt x="609600" y="126682"/>
                </a:moveTo>
                <a:lnTo>
                  <a:pt x="609600" y="130492"/>
                </a:lnTo>
                <a:lnTo>
                  <a:pt x="605790" y="128587"/>
                </a:lnTo>
                <a:close/>
                <a:moveTo>
                  <a:pt x="609601" y="2400300"/>
                </a:moveTo>
                <a:lnTo>
                  <a:pt x="609601" y="2405063"/>
                </a:lnTo>
                <a:lnTo>
                  <a:pt x="604838" y="2402205"/>
                </a:lnTo>
                <a:close/>
                <a:moveTo>
                  <a:pt x="611505" y="1707833"/>
                </a:moveTo>
                <a:lnTo>
                  <a:pt x="551498" y="1742123"/>
                </a:lnTo>
                <a:lnTo>
                  <a:pt x="551498" y="1673543"/>
                </a:lnTo>
                <a:close/>
                <a:moveTo>
                  <a:pt x="611505" y="949643"/>
                </a:moveTo>
                <a:lnTo>
                  <a:pt x="551498" y="983933"/>
                </a:lnTo>
                <a:lnTo>
                  <a:pt x="551498" y="915353"/>
                </a:lnTo>
                <a:close/>
                <a:moveTo>
                  <a:pt x="612458" y="246697"/>
                </a:moveTo>
                <a:lnTo>
                  <a:pt x="612458" y="262890"/>
                </a:lnTo>
                <a:lnTo>
                  <a:pt x="598170" y="255270"/>
                </a:lnTo>
                <a:close/>
                <a:moveTo>
                  <a:pt x="612458" y="2268856"/>
                </a:moveTo>
                <a:lnTo>
                  <a:pt x="612458" y="2283144"/>
                </a:lnTo>
                <a:lnTo>
                  <a:pt x="599123" y="2276476"/>
                </a:lnTo>
                <a:close/>
                <a:moveTo>
                  <a:pt x="614363" y="1581150"/>
                </a:moveTo>
                <a:lnTo>
                  <a:pt x="549593" y="1618298"/>
                </a:lnTo>
                <a:lnTo>
                  <a:pt x="549593" y="1544003"/>
                </a:lnTo>
                <a:close/>
                <a:moveTo>
                  <a:pt x="614363" y="1076326"/>
                </a:moveTo>
                <a:lnTo>
                  <a:pt x="549593" y="1113473"/>
                </a:lnTo>
                <a:lnTo>
                  <a:pt x="549593" y="1039178"/>
                </a:lnTo>
                <a:close/>
                <a:moveTo>
                  <a:pt x="615316" y="367666"/>
                </a:moveTo>
                <a:lnTo>
                  <a:pt x="615316" y="394336"/>
                </a:lnTo>
                <a:lnTo>
                  <a:pt x="592456" y="381001"/>
                </a:lnTo>
                <a:close/>
                <a:moveTo>
                  <a:pt x="616267" y="1202055"/>
                </a:moveTo>
                <a:lnTo>
                  <a:pt x="548640" y="1241107"/>
                </a:lnTo>
                <a:lnTo>
                  <a:pt x="548640" y="1163955"/>
                </a:lnTo>
                <a:close/>
                <a:moveTo>
                  <a:pt x="616268" y="2135505"/>
                </a:moveTo>
                <a:lnTo>
                  <a:pt x="616268" y="2164080"/>
                </a:lnTo>
                <a:lnTo>
                  <a:pt x="591503" y="2149793"/>
                </a:lnTo>
                <a:close/>
                <a:moveTo>
                  <a:pt x="617220" y="1455420"/>
                </a:moveTo>
                <a:lnTo>
                  <a:pt x="548640" y="1494473"/>
                </a:lnTo>
                <a:lnTo>
                  <a:pt x="548640" y="1415415"/>
                </a:lnTo>
                <a:close/>
                <a:moveTo>
                  <a:pt x="617220" y="1328738"/>
                </a:moveTo>
                <a:lnTo>
                  <a:pt x="548640" y="1367791"/>
                </a:lnTo>
                <a:lnTo>
                  <a:pt x="548640" y="1289686"/>
                </a:lnTo>
                <a:close/>
                <a:moveTo>
                  <a:pt x="619126" y="2004060"/>
                </a:moveTo>
                <a:lnTo>
                  <a:pt x="619126" y="2043112"/>
                </a:lnTo>
                <a:lnTo>
                  <a:pt x="585788" y="2023110"/>
                </a:lnTo>
                <a:close/>
                <a:moveTo>
                  <a:pt x="619126" y="487679"/>
                </a:moveTo>
                <a:lnTo>
                  <a:pt x="619126" y="526732"/>
                </a:lnTo>
                <a:lnTo>
                  <a:pt x="585788" y="507682"/>
                </a:lnTo>
                <a:close/>
                <a:moveTo>
                  <a:pt x="621983" y="609600"/>
                </a:moveTo>
                <a:lnTo>
                  <a:pt x="621983" y="658177"/>
                </a:lnTo>
                <a:lnTo>
                  <a:pt x="580073" y="633413"/>
                </a:lnTo>
                <a:close/>
                <a:moveTo>
                  <a:pt x="622935" y="1870710"/>
                </a:moveTo>
                <a:lnTo>
                  <a:pt x="622935" y="1924050"/>
                </a:lnTo>
                <a:lnTo>
                  <a:pt x="577215" y="1897380"/>
                </a:lnTo>
                <a:close/>
                <a:moveTo>
                  <a:pt x="624841" y="730567"/>
                </a:moveTo>
                <a:lnTo>
                  <a:pt x="624841" y="789622"/>
                </a:lnTo>
                <a:lnTo>
                  <a:pt x="573406" y="760094"/>
                </a:lnTo>
                <a:close/>
                <a:moveTo>
                  <a:pt x="625793" y="1740217"/>
                </a:moveTo>
                <a:lnTo>
                  <a:pt x="625793" y="1802130"/>
                </a:lnTo>
                <a:lnTo>
                  <a:pt x="572453" y="1770697"/>
                </a:lnTo>
                <a:close/>
                <a:moveTo>
                  <a:pt x="626746" y="854392"/>
                </a:moveTo>
                <a:lnTo>
                  <a:pt x="626746" y="919162"/>
                </a:lnTo>
                <a:lnTo>
                  <a:pt x="570548" y="886777"/>
                </a:lnTo>
                <a:close/>
                <a:moveTo>
                  <a:pt x="628651" y="1608772"/>
                </a:moveTo>
                <a:lnTo>
                  <a:pt x="628651" y="1680210"/>
                </a:lnTo>
                <a:lnTo>
                  <a:pt x="566738" y="1644967"/>
                </a:lnTo>
                <a:close/>
                <a:moveTo>
                  <a:pt x="628651" y="977265"/>
                </a:moveTo>
                <a:lnTo>
                  <a:pt x="628651" y="1048703"/>
                </a:lnTo>
                <a:lnTo>
                  <a:pt x="566738" y="1012507"/>
                </a:lnTo>
                <a:close/>
                <a:moveTo>
                  <a:pt x="629603" y="1101090"/>
                </a:moveTo>
                <a:lnTo>
                  <a:pt x="629603" y="1177290"/>
                </a:lnTo>
                <a:lnTo>
                  <a:pt x="564833" y="1139190"/>
                </a:lnTo>
                <a:close/>
                <a:moveTo>
                  <a:pt x="629603" y="1480186"/>
                </a:moveTo>
                <a:lnTo>
                  <a:pt x="629603" y="1556386"/>
                </a:lnTo>
                <a:lnTo>
                  <a:pt x="563881" y="1518286"/>
                </a:lnTo>
                <a:close/>
                <a:moveTo>
                  <a:pt x="630555" y="1226819"/>
                </a:moveTo>
                <a:lnTo>
                  <a:pt x="630555" y="1303972"/>
                </a:lnTo>
                <a:lnTo>
                  <a:pt x="562928" y="1265872"/>
                </a:lnTo>
                <a:close/>
                <a:moveTo>
                  <a:pt x="630555" y="1352550"/>
                </a:moveTo>
                <a:lnTo>
                  <a:pt x="630555" y="1431608"/>
                </a:lnTo>
                <a:lnTo>
                  <a:pt x="562928" y="1391603"/>
                </a:lnTo>
                <a:close/>
                <a:moveTo>
                  <a:pt x="682942" y="128588"/>
                </a:moveTo>
                <a:lnTo>
                  <a:pt x="680085" y="129540"/>
                </a:lnTo>
                <a:lnTo>
                  <a:pt x="680085" y="126683"/>
                </a:lnTo>
                <a:close/>
                <a:moveTo>
                  <a:pt x="682943" y="2402205"/>
                </a:moveTo>
                <a:lnTo>
                  <a:pt x="680086" y="2404110"/>
                </a:lnTo>
                <a:lnTo>
                  <a:pt x="680086" y="2400300"/>
                </a:lnTo>
                <a:close/>
                <a:moveTo>
                  <a:pt x="688657" y="2276474"/>
                </a:moveTo>
                <a:lnTo>
                  <a:pt x="677227" y="2283142"/>
                </a:lnTo>
                <a:lnTo>
                  <a:pt x="677227" y="2269807"/>
                </a:lnTo>
                <a:close/>
                <a:moveTo>
                  <a:pt x="688658" y="255270"/>
                </a:moveTo>
                <a:lnTo>
                  <a:pt x="677228" y="261938"/>
                </a:lnTo>
                <a:lnTo>
                  <a:pt x="677228" y="247650"/>
                </a:lnTo>
                <a:close/>
                <a:moveTo>
                  <a:pt x="694373" y="381001"/>
                </a:moveTo>
                <a:lnTo>
                  <a:pt x="674371" y="393384"/>
                </a:lnTo>
                <a:lnTo>
                  <a:pt x="674371" y="369571"/>
                </a:lnTo>
                <a:close/>
                <a:moveTo>
                  <a:pt x="696278" y="2149793"/>
                </a:moveTo>
                <a:lnTo>
                  <a:pt x="673418" y="2163128"/>
                </a:lnTo>
                <a:lnTo>
                  <a:pt x="673418" y="2136458"/>
                </a:lnTo>
                <a:close/>
                <a:moveTo>
                  <a:pt x="701992" y="2023110"/>
                </a:moveTo>
                <a:lnTo>
                  <a:pt x="670560" y="2042160"/>
                </a:lnTo>
                <a:lnTo>
                  <a:pt x="670560" y="2005012"/>
                </a:lnTo>
                <a:close/>
                <a:moveTo>
                  <a:pt x="701993" y="507682"/>
                </a:moveTo>
                <a:lnTo>
                  <a:pt x="670561" y="525779"/>
                </a:lnTo>
                <a:lnTo>
                  <a:pt x="670561" y="488632"/>
                </a:lnTo>
                <a:close/>
                <a:moveTo>
                  <a:pt x="707708" y="633412"/>
                </a:moveTo>
                <a:lnTo>
                  <a:pt x="667703" y="657225"/>
                </a:lnTo>
                <a:lnTo>
                  <a:pt x="667703" y="610552"/>
                </a:lnTo>
                <a:close/>
                <a:moveTo>
                  <a:pt x="710565" y="1897381"/>
                </a:moveTo>
                <a:lnTo>
                  <a:pt x="665798" y="1923098"/>
                </a:lnTo>
                <a:lnTo>
                  <a:pt x="665798" y="1871663"/>
                </a:lnTo>
                <a:close/>
                <a:moveTo>
                  <a:pt x="713423" y="760095"/>
                </a:moveTo>
                <a:lnTo>
                  <a:pt x="664846" y="788670"/>
                </a:lnTo>
                <a:lnTo>
                  <a:pt x="664846" y="732473"/>
                </a:lnTo>
                <a:close/>
                <a:moveTo>
                  <a:pt x="715328" y="1770698"/>
                </a:moveTo>
                <a:lnTo>
                  <a:pt x="663893" y="1801178"/>
                </a:lnTo>
                <a:lnTo>
                  <a:pt x="663893" y="1741170"/>
                </a:lnTo>
                <a:close/>
                <a:moveTo>
                  <a:pt x="717233" y="886778"/>
                </a:moveTo>
                <a:lnTo>
                  <a:pt x="662940" y="917258"/>
                </a:lnTo>
                <a:lnTo>
                  <a:pt x="662940" y="855345"/>
                </a:lnTo>
                <a:close/>
                <a:moveTo>
                  <a:pt x="719137" y="188596"/>
                </a:moveTo>
                <a:lnTo>
                  <a:pt x="719137" y="194311"/>
                </a:lnTo>
                <a:lnTo>
                  <a:pt x="713422" y="191453"/>
                </a:lnTo>
                <a:close/>
                <a:moveTo>
                  <a:pt x="720091" y="2335531"/>
                </a:moveTo>
                <a:lnTo>
                  <a:pt x="720091" y="2343151"/>
                </a:lnTo>
                <a:lnTo>
                  <a:pt x="712471" y="2339341"/>
                </a:lnTo>
                <a:close/>
                <a:moveTo>
                  <a:pt x="720091" y="1012508"/>
                </a:moveTo>
                <a:lnTo>
                  <a:pt x="661036" y="1046798"/>
                </a:lnTo>
                <a:lnTo>
                  <a:pt x="661036" y="978218"/>
                </a:lnTo>
                <a:close/>
                <a:moveTo>
                  <a:pt x="721042" y="1644967"/>
                </a:moveTo>
                <a:lnTo>
                  <a:pt x="661035" y="1679257"/>
                </a:lnTo>
                <a:lnTo>
                  <a:pt x="661035" y="1609724"/>
                </a:lnTo>
                <a:close/>
                <a:moveTo>
                  <a:pt x="721994" y="309563"/>
                </a:moveTo>
                <a:lnTo>
                  <a:pt x="721994" y="326708"/>
                </a:lnTo>
                <a:lnTo>
                  <a:pt x="706754" y="318135"/>
                </a:lnTo>
                <a:close/>
                <a:moveTo>
                  <a:pt x="722948" y="1139190"/>
                </a:moveTo>
                <a:lnTo>
                  <a:pt x="660083" y="1175385"/>
                </a:lnTo>
                <a:lnTo>
                  <a:pt x="660083" y="1102995"/>
                </a:lnTo>
                <a:close/>
                <a:moveTo>
                  <a:pt x="722948" y="2202180"/>
                </a:moveTo>
                <a:lnTo>
                  <a:pt x="722948" y="2223135"/>
                </a:lnTo>
                <a:lnTo>
                  <a:pt x="704850" y="2212657"/>
                </a:lnTo>
                <a:close/>
                <a:moveTo>
                  <a:pt x="723899" y="1518285"/>
                </a:moveTo>
                <a:lnTo>
                  <a:pt x="659129" y="1555432"/>
                </a:lnTo>
                <a:lnTo>
                  <a:pt x="659129" y="1481137"/>
                </a:lnTo>
                <a:close/>
                <a:moveTo>
                  <a:pt x="723900" y="1265872"/>
                </a:moveTo>
                <a:lnTo>
                  <a:pt x="659130" y="1303019"/>
                </a:lnTo>
                <a:lnTo>
                  <a:pt x="659130" y="1227772"/>
                </a:lnTo>
                <a:close/>
                <a:moveTo>
                  <a:pt x="724853" y="1391603"/>
                </a:moveTo>
                <a:lnTo>
                  <a:pt x="659130" y="1429703"/>
                </a:lnTo>
                <a:lnTo>
                  <a:pt x="659130" y="1353503"/>
                </a:lnTo>
                <a:close/>
                <a:moveTo>
                  <a:pt x="725805" y="430530"/>
                </a:moveTo>
                <a:lnTo>
                  <a:pt x="725805" y="458153"/>
                </a:lnTo>
                <a:lnTo>
                  <a:pt x="701040" y="444818"/>
                </a:lnTo>
                <a:close/>
                <a:moveTo>
                  <a:pt x="726759" y="2070736"/>
                </a:moveTo>
                <a:lnTo>
                  <a:pt x="726759" y="2102169"/>
                </a:lnTo>
                <a:lnTo>
                  <a:pt x="699136" y="2086928"/>
                </a:lnTo>
                <a:close/>
                <a:moveTo>
                  <a:pt x="729616" y="550544"/>
                </a:moveTo>
                <a:lnTo>
                  <a:pt x="729616" y="591502"/>
                </a:lnTo>
                <a:lnTo>
                  <a:pt x="693421" y="570547"/>
                </a:lnTo>
                <a:close/>
                <a:moveTo>
                  <a:pt x="730566" y="1938337"/>
                </a:moveTo>
                <a:lnTo>
                  <a:pt x="730566" y="1983105"/>
                </a:lnTo>
                <a:lnTo>
                  <a:pt x="691514" y="1960245"/>
                </a:lnTo>
                <a:close/>
                <a:moveTo>
                  <a:pt x="731521" y="672465"/>
                </a:moveTo>
                <a:lnTo>
                  <a:pt x="731521" y="721995"/>
                </a:lnTo>
                <a:lnTo>
                  <a:pt x="688658" y="697230"/>
                </a:lnTo>
                <a:close/>
                <a:moveTo>
                  <a:pt x="733425" y="1806892"/>
                </a:moveTo>
                <a:lnTo>
                  <a:pt x="733425" y="1861184"/>
                </a:lnTo>
                <a:lnTo>
                  <a:pt x="685800" y="1834514"/>
                </a:lnTo>
                <a:close/>
                <a:moveTo>
                  <a:pt x="734378" y="793433"/>
                </a:moveTo>
                <a:lnTo>
                  <a:pt x="734378" y="852488"/>
                </a:lnTo>
                <a:lnTo>
                  <a:pt x="682943" y="822961"/>
                </a:lnTo>
                <a:close/>
                <a:moveTo>
                  <a:pt x="736283" y="1675448"/>
                </a:moveTo>
                <a:lnTo>
                  <a:pt x="736283" y="1740218"/>
                </a:lnTo>
                <a:lnTo>
                  <a:pt x="679133" y="1707833"/>
                </a:lnTo>
                <a:close/>
                <a:moveTo>
                  <a:pt x="736284" y="917257"/>
                </a:moveTo>
                <a:lnTo>
                  <a:pt x="736284" y="982027"/>
                </a:lnTo>
                <a:lnTo>
                  <a:pt x="680086" y="949642"/>
                </a:lnTo>
                <a:close/>
                <a:moveTo>
                  <a:pt x="738188" y="1165861"/>
                </a:moveTo>
                <a:lnTo>
                  <a:pt x="738188" y="1239203"/>
                </a:lnTo>
                <a:lnTo>
                  <a:pt x="675323" y="1202056"/>
                </a:lnTo>
                <a:close/>
                <a:moveTo>
                  <a:pt x="738188" y="1545907"/>
                </a:moveTo>
                <a:lnTo>
                  <a:pt x="738188" y="1616392"/>
                </a:lnTo>
                <a:lnTo>
                  <a:pt x="676275" y="1581149"/>
                </a:lnTo>
                <a:close/>
                <a:moveTo>
                  <a:pt x="738189" y="1041082"/>
                </a:moveTo>
                <a:lnTo>
                  <a:pt x="738189" y="1111567"/>
                </a:lnTo>
                <a:lnTo>
                  <a:pt x="676276" y="1076325"/>
                </a:lnTo>
                <a:close/>
                <a:moveTo>
                  <a:pt x="739141" y="1417319"/>
                </a:moveTo>
                <a:lnTo>
                  <a:pt x="739140" y="1492567"/>
                </a:lnTo>
                <a:lnTo>
                  <a:pt x="673418" y="1455419"/>
                </a:lnTo>
                <a:close/>
                <a:moveTo>
                  <a:pt x="739141" y="1290638"/>
                </a:moveTo>
                <a:lnTo>
                  <a:pt x="739141" y="1366838"/>
                </a:lnTo>
                <a:lnTo>
                  <a:pt x="673418" y="1328738"/>
                </a:lnTo>
                <a:close/>
                <a:moveTo>
                  <a:pt x="793433" y="191453"/>
                </a:moveTo>
                <a:lnTo>
                  <a:pt x="788670" y="194311"/>
                </a:lnTo>
                <a:lnTo>
                  <a:pt x="788670" y="189548"/>
                </a:lnTo>
                <a:close/>
                <a:moveTo>
                  <a:pt x="794386" y="2339341"/>
                </a:moveTo>
                <a:lnTo>
                  <a:pt x="787718" y="2343151"/>
                </a:lnTo>
                <a:lnTo>
                  <a:pt x="787718" y="2335531"/>
                </a:lnTo>
                <a:close/>
                <a:moveTo>
                  <a:pt x="800101" y="318134"/>
                </a:moveTo>
                <a:lnTo>
                  <a:pt x="785813" y="325754"/>
                </a:lnTo>
                <a:lnTo>
                  <a:pt x="785813" y="309562"/>
                </a:lnTo>
                <a:close/>
                <a:moveTo>
                  <a:pt x="802006" y="2212658"/>
                </a:moveTo>
                <a:lnTo>
                  <a:pt x="784861" y="2223136"/>
                </a:lnTo>
                <a:lnTo>
                  <a:pt x="784861" y="2203133"/>
                </a:lnTo>
                <a:close/>
                <a:moveTo>
                  <a:pt x="805815" y="444817"/>
                </a:moveTo>
                <a:lnTo>
                  <a:pt x="782955" y="458152"/>
                </a:lnTo>
                <a:lnTo>
                  <a:pt x="782955" y="431482"/>
                </a:lnTo>
                <a:close/>
                <a:moveTo>
                  <a:pt x="807720" y="2086927"/>
                </a:moveTo>
                <a:lnTo>
                  <a:pt x="782002" y="2102167"/>
                </a:lnTo>
                <a:lnTo>
                  <a:pt x="782002" y="2071687"/>
                </a:lnTo>
                <a:close/>
                <a:moveTo>
                  <a:pt x="812484" y="570547"/>
                </a:moveTo>
                <a:lnTo>
                  <a:pt x="779146" y="590549"/>
                </a:lnTo>
                <a:lnTo>
                  <a:pt x="779146" y="551497"/>
                </a:lnTo>
                <a:close/>
                <a:moveTo>
                  <a:pt x="815339" y="1960245"/>
                </a:moveTo>
                <a:lnTo>
                  <a:pt x="777239" y="1982152"/>
                </a:lnTo>
                <a:lnTo>
                  <a:pt x="777239" y="1938337"/>
                </a:lnTo>
                <a:close/>
                <a:moveTo>
                  <a:pt x="818198" y="697230"/>
                </a:moveTo>
                <a:lnTo>
                  <a:pt x="776288" y="721042"/>
                </a:lnTo>
                <a:lnTo>
                  <a:pt x="776288" y="673417"/>
                </a:lnTo>
                <a:close/>
                <a:moveTo>
                  <a:pt x="821055" y="1834515"/>
                </a:moveTo>
                <a:lnTo>
                  <a:pt x="774383" y="1861185"/>
                </a:lnTo>
                <a:lnTo>
                  <a:pt x="774383" y="1806893"/>
                </a:lnTo>
                <a:close/>
                <a:moveTo>
                  <a:pt x="822960" y="822960"/>
                </a:moveTo>
                <a:lnTo>
                  <a:pt x="773430" y="851535"/>
                </a:lnTo>
                <a:lnTo>
                  <a:pt x="773430" y="795337"/>
                </a:lnTo>
                <a:close/>
                <a:moveTo>
                  <a:pt x="826771" y="949643"/>
                </a:moveTo>
                <a:lnTo>
                  <a:pt x="772478" y="981076"/>
                </a:lnTo>
                <a:lnTo>
                  <a:pt x="772478" y="918211"/>
                </a:lnTo>
                <a:close/>
                <a:moveTo>
                  <a:pt x="827723" y="2401253"/>
                </a:moveTo>
                <a:lnTo>
                  <a:pt x="827723" y="2404110"/>
                </a:lnTo>
                <a:lnTo>
                  <a:pt x="825818" y="2402206"/>
                </a:lnTo>
                <a:close/>
                <a:moveTo>
                  <a:pt x="827723" y="1707832"/>
                </a:moveTo>
                <a:lnTo>
                  <a:pt x="771525" y="1740217"/>
                </a:lnTo>
                <a:lnTo>
                  <a:pt x="771525" y="1675447"/>
                </a:lnTo>
                <a:close/>
                <a:moveTo>
                  <a:pt x="829628" y="1076325"/>
                </a:moveTo>
                <a:lnTo>
                  <a:pt x="770573" y="1110615"/>
                </a:lnTo>
                <a:lnTo>
                  <a:pt x="770573" y="1042035"/>
                </a:lnTo>
                <a:close/>
                <a:moveTo>
                  <a:pt x="829628" y="249554"/>
                </a:moveTo>
                <a:lnTo>
                  <a:pt x="829628" y="260032"/>
                </a:lnTo>
                <a:lnTo>
                  <a:pt x="821055" y="255269"/>
                </a:lnTo>
                <a:close/>
                <a:moveTo>
                  <a:pt x="829628" y="2270761"/>
                </a:moveTo>
                <a:lnTo>
                  <a:pt x="829628" y="2282191"/>
                </a:lnTo>
                <a:lnTo>
                  <a:pt x="820103" y="2276476"/>
                </a:lnTo>
                <a:close/>
                <a:moveTo>
                  <a:pt x="830579" y="1581150"/>
                </a:moveTo>
                <a:lnTo>
                  <a:pt x="770572" y="1616393"/>
                </a:lnTo>
                <a:lnTo>
                  <a:pt x="770572" y="1546860"/>
                </a:lnTo>
                <a:close/>
                <a:moveTo>
                  <a:pt x="831534" y="1202055"/>
                </a:moveTo>
                <a:lnTo>
                  <a:pt x="769621" y="1238250"/>
                </a:lnTo>
                <a:lnTo>
                  <a:pt x="769621" y="1166812"/>
                </a:lnTo>
                <a:close/>
                <a:moveTo>
                  <a:pt x="832485" y="371475"/>
                </a:moveTo>
                <a:lnTo>
                  <a:pt x="832485" y="391477"/>
                </a:lnTo>
                <a:lnTo>
                  <a:pt x="815340" y="381000"/>
                </a:lnTo>
                <a:close/>
                <a:moveTo>
                  <a:pt x="833438" y="1455419"/>
                </a:moveTo>
                <a:lnTo>
                  <a:pt x="768667" y="1492567"/>
                </a:lnTo>
                <a:lnTo>
                  <a:pt x="768668" y="1418272"/>
                </a:lnTo>
                <a:close/>
                <a:moveTo>
                  <a:pt x="833438" y="1328737"/>
                </a:moveTo>
                <a:lnTo>
                  <a:pt x="768668" y="1365885"/>
                </a:lnTo>
                <a:lnTo>
                  <a:pt x="768668" y="1291590"/>
                </a:lnTo>
                <a:close/>
                <a:moveTo>
                  <a:pt x="833438" y="2137411"/>
                </a:moveTo>
                <a:lnTo>
                  <a:pt x="833438" y="2162176"/>
                </a:lnTo>
                <a:lnTo>
                  <a:pt x="812483" y="2149794"/>
                </a:lnTo>
                <a:close/>
                <a:moveTo>
                  <a:pt x="836295" y="2005965"/>
                </a:moveTo>
                <a:lnTo>
                  <a:pt x="836295" y="2041207"/>
                </a:lnTo>
                <a:lnTo>
                  <a:pt x="806767" y="2023110"/>
                </a:lnTo>
                <a:close/>
                <a:moveTo>
                  <a:pt x="836296" y="491491"/>
                </a:moveTo>
                <a:lnTo>
                  <a:pt x="836296" y="523876"/>
                </a:lnTo>
                <a:lnTo>
                  <a:pt x="807721" y="507684"/>
                </a:lnTo>
                <a:close/>
                <a:moveTo>
                  <a:pt x="839153" y="612458"/>
                </a:moveTo>
                <a:lnTo>
                  <a:pt x="839153" y="655321"/>
                </a:lnTo>
                <a:lnTo>
                  <a:pt x="802958" y="633413"/>
                </a:lnTo>
                <a:close/>
                <a:moveTo>
                  <a:pt x="840106" y="1873568"/>
                </a:moveTo>
                <a:lnTo>
                  <a:pt x="840106" y="1920240"/>
                </a:lnTo>
                <a:lnTo>
                  <a:pt x="800101" y="1897381"/>
                </a:lnTo>
                <a:close/>
                <a:moveTo>
                  <a:pt x="842011" y="734378"/>
                </a:moveTo>
                <a:lnTo>
                  <a:pt x="842011" y="785813"/>
                </a:lnTo>
                <a:lnTo>
                  <a:pt x="797243" y="760095"/>
                </a:lnTo>
                <a:close/>
                <a:moveTo>
                  <a:pt x="842962" y="1742122"/>
                </a:moveTo>
                <a:lnTo>
                  <a:pt x="842962" y="1799272"/>
                </a:lnTo>
                <a:lnTo>
                  <a:pt x="793432" y="1770697"/>
                </a:lnTo>
                <a:close/>
                <a:moveTo>
                  <a:pt x="843915" y="857251"/>
                </a:moveTo>
                <a:lnTo>
                  <a:pt x="843915" y="915353"/>
                </a:lnTo>
                <a:lnTo>
                  <a:pt x="793433" y="886778"/>
                </a:lnTo>
                <a:close/>
                <a:moveTo>
                  <a:pt x="845821" y="1611631"/>
                </a:moveTo>
                <a:lnTo>
                  <a:pt x="845821" y="1677353"/>
                </a:lnTo>
                <a:lnTo>
                  <a:pt x="788671" y="1644969"/>
                </a:lnTo>
                <a:close/>
                <a:moveTo>
                  <a:pt x="845821" y="980123"/>
                </a:moveTo>
                <a:lnTo>
                  <a:pt x="845821" y="1045845"/>
                </a:lnTo>
                <a:lnTo>
                  <a:pt x="788671" y="1012508"/>
                </a:lnTo>
                <a:close/>
                <a:moveTo>
                  <a:pt x="846773" y="1104900"/>
                </a:moveTo>
                <a:lnTo>
                  <a:pt x="846773" y="1173480"/>
                </a:lnTo>
                <a:lnTo>
                  <a:pt x="786765" y="1139190"/>
                </a:lnTo>
                <a:close/>
                <a:moveTo>
                  <a:pt x="846773" y="1483043"/>
                </a:moveTo>
                <a:lnTo>
                  <a:pt x="846773" y="1553528"/>
                </a:lnTo>
                <a:lnTo>
                  <a:pt x="785813" y="1518285"/>
                </a:lnTo>
                <a:close/>
                <a:moveTo>
                  <a:pt x="847726" y="1229677"/>
                </a:moveTo>
                <a:lnTo>
                  <a:pt x="847726" y="1301115"/>
                </a:lnTo>
                <a:lnTo>
                  <a:pt x="784861" y="1265872"/>
                </a:lnTo>
                <a:close/>
                <a:moveTo>
                  <a:pt x="847726" y="1355408"/>
                </a:moveTo>
                <a:lnTo>
                  <a:pt x="847726" y="1428750"/>
                </a:lnTo>
                <a:lnTo>
                  <a:pt x="784861" y="1391603"/>
                </a:lnTo>
                <a:close/>
                <a:moveTo>
                  <a:pt x="901066" y="2402206"/>
                </a:moveTo>
                <a:lnTo>
                  <a:pt x="899161" y="2403159"/>
                </a:lnTo>
                <a:lnTo>
                  <a:pt x="899161" y="2402206"/>
                </a:lnTo>
                <a:close/>
                <a:moveTo>
                  <a:pt x="904874" y="255271"/>
                </a:moveTo>
                <a:lnTo>
                  <a:pt x="897254" y="259080"/>
                </a:lnTo>
                <a:lnTo>
                  <a:pt x="897254" y="250508"/>
                </a:lnTo>
                <a:close/>
                <a:moveTo>
                  <a:pt x="905828" y="2276476"/>
                </a:moveTo>
                <a:lnTo>
                  <a:pt x="896303" y="2281238"/>
                </a:lnTo>
                <a:lnTo>
                  <a:pt x="896303" y="2270761"/>
                </a:lnTo>
                <a:close/>
                <a:moveTo>
                  <a:pt x="910590" y="381000"/>
                </a:moveTo>
                <a:lnTo>
                  <a:pt x="894398" y="390525"/>
                </a:lnTo>
                <a:lnTo>
                  <a:pt x="894398" y="372427"/>
                </a:lnTo>
                <a:close/>
                <a:moveTo>
                  <a:pt x="912496" y="2149793"/>
                </a:moveTo>
                <a:lnTo>
                  <a:pt x="893446" y="2161223"/>
                </a:lnTo>
                <a:lnTo>
                  <a:pt x="893446" y="2138363"/>
                </a:lnTo>
                <a:close/>
                <a:moveTo>
                  <a:pt x="917258" y="507683"/>
                </a:moveTo>
                <a:lnTo>
                  <a:pt x="890588" y="522923"/>
                </a:lnTo>
                <a:lnTo>
                  <a:pt x="890588" y="492443"/>
                </a:lnTo>
                <a:close/>
                <a:moveTo>
                  <a:pt x="918210" y="2023109"/>
                </a:moveTo>
                <a:lnTo>
                  <a:pt x="890587" y="2040255"/>
                </a:lnTo>
                <a:lnTo>
                  <a:pt x="890587" y="2006917"/>
                </a:lnTo>
                <a:close/>
                <a:moveTo>
                  <a:pt x="922973" y="633412"/>
                </a:moveTo>
                <a:lnTo>
                  <a:pt x="887730" y="654367"/>
                </a:lnTo>
                <a:lnTo>
                  <a:pt x="887730" y="613410"/>
                </a:lnTo>
                <a:close/>
                <a:moveTo>
                  <a:pt x="925830" y="1897380"/>
                </a:moveTo>
                <a:lnTo>
                  <a:pt x="886778" y="1920240"/>
                </a:lnTo>
                <a:lnTo>
                  <a:pt x="886778" y="1874520"/>
                </a:lnTo>
                <a:close/>
                <a:moveTo>
                  <a:pt x="928688" y="760095"/>
                </a:moveTo>
                <a:lnTo>
                  <a:pt x="884873" y="784860"/>
                </a:lnTo>
                <a:lnTo>
                  <a:pt x="884873" y="735330"/>
                </a:lnTo>
                <a:close/>
                <a:moveTo>
                  <a:pt x="931546" y="1770698"/>
                </a:moveTo>
                <a:lnTo>
                  <a:pt x="883921" y="1798320"/>
                </a:lnTo>
                <a:lnTo>
                  <a:pt x="883921" y="1743075"/>
                </a:lnTo>
                <a:close/>
                <a:moveTo>
                  <a:pt x="931546" y="886778"/>
                </a:moveTo>
                <a:lnTo>
                  <a:pt x="883921" y="914401"/>
                </a:lnTo>
                <a:lnTo>
                  <a:pt x="883921" y="858203"/>
                </a:lnTo>
                <a:close/>
                <a:moveTo>
                  <a:pt x="936308" y="190499"/>
                </a:moveTo>
                <a:lnTo>
                  <a:pt x="936308" y="192404"/>
                </a:lnTo>
                <a:lnTo>
                  <a:pt x="935355" y="191452"/>
                </a:lnTo>
                <a:close/>
                <a:moveTo>
                  <a:pt x="936308" y="1012508"/>
                </a:moveTo>
                <a:lnTo>
                  <a:pt x="881063" y="1044893"/>
                </a:lnTo>
                <a:lnTo>
                  <a:pt x="881063" y="981076"/>
                </a:lnTo>
                <a:close/>
                <a:moveTo>
                  <a:pt x="937260" y="2336482"/>
                </a:moveTo>
                <a:lnTo>
                  <a:pt x="937260" y="2342197"/>
                </a:lnTo>
                <a:lnTo>
                  <a:pt x="933450" y="2339340"/>
                </a:lnTo>
                <a:close/>
                <a:moveTo>
                  <a:pt x="937261" y="1644968"/>
                </a:moveTo>
                <a:lnTo>
                  <a:pt x="881063" y="1676400"/>
                </a:lnTo>
                <a:lnTo>
                  <a:pt x="881063" y="1612583"/>
                </a:lnTo>
                <a:close/>
                <a:moveTo>
                  <a:pt x="938213" y="1139190"/>
                </a:moveTo>
                <a:lnTo>
                  <a:pt x="880111" y="1172527"/>
                </a:lnTo>
                <a:lnTo>
                  <a:pt x="880111" y="1105852"/>
                </a:lnTo>
                <a:close/>
                <a:moveTo>
                  <a:pt x="939165" y="312420"/>
                </a:moveTo>
                <a:lnTo>
                  <a:pt x="939165" y="323850"/>
                </a:lnTo>
                <a:lnTo>
                  <a:pt x="929640" y="318135"/>
                </a:lnTo>
                <a:close/>
                <a:moveTo>
                  <a:pt x="939165" y="1518284"/>
                </a:moveTo>
                <a:lnTo>
                  <a:pt x="880110" y="1552574"/>
                </a:lnTo>
                <a:lnTo>
                  <a:pt x="880110" y="1483994"/>
                </a:lnTo>
                <a:close/>
                <a:moveTo>
                  <a:pt x="941070" y="2205037"/>
                </a:moveTo>
                <a:lnTo>
                  <a:pt x="941070" y="2221230"/>
                </a:lnTo>
                <a:lnTo>
                  <a:pt x="926782" y="2212657"/>
                </a:lnTo>
                <a:close/>
                <a:moveTo>
                  <a:pt x="941071" y="1391602"/>
                </a:moveTo>
                <a:lnTo>
                  <a:pt x="879158" y="1427798"/>
                </a:lnTo>
                <a:lnTo>
                  <a:pt x="879158" y="1356360"/>
                </a:lnTo>
                <a:close/>
                <a:moveTo>
                  <a:pt x="941071" y="1265872"/>
                </a:moveTo>
                <a:lnTo>
                  <a:pt x="879158" y="1301115"/>
                </a:lnTo>
                <a:lnTo>
                  <a:pt x="879158" y="1229677"/>
                </a:lnTo>
                <a:close/>
                <a:moveTo>
                  <a:pt x="942024" y="433388"/>
                </a:moveTo>
                <a:lnTo>
                  <a:pt x="942024" y="455295"/>
                </a:lnTo>
                <a:lnTo>
                  <a:pt x="923926" y="444818"/>
                </a:lnTo>
                <a:close/>
                <a:moveTo>
                  <a:pt x="943927" y="2073592"/>
                </a:moveTo>
                <a:lnTo>
                  <a:pt x="943927" y="2100262"/>
                </a:lnTo>
                <a:lnTo>
                  <a:pt x="921067" y="2086927"/>
                </a:lnTo>
                <a:close/>
                <a:moveTo>
                  <a:pt x="945833" y="554355"/>
                </a:moveTo>
                <a:lnTo>
                  <a:pt x="945833" y="587693"/>
                </a:lnTo>
                <a:lnTo>
                  <a:pt x="916305" y="570548"/>
                </a:lnTo>
                <a:close/>
                <a:moveTo>
                  <a:pt x="947737" y="1941194"/>
                </a:moveTo>
                <a:lnTo>
                  <a:pt x="947737" y="1980247"/>
                </a:lnTo>
                <a:lnTo>
                  <a:pt x="913447" y="1960244"/>
                </a:lnTo>
                <a:close/>
                <a:moveTo>
                  <a:pt x="948691" y="676275"/>
                </a:moveTo>
                <a:lnTo>
                  <a:pt x="948691" y="718185"/>
                </a:lnTo>
                <a:lnTo>
                  <a:pt x="911543" y="697230"/>
                </a:lnTo>
                <a:close/>
                <a:moveTo>
                  <a:pt x="950595" y="798194"/>
                </a:moveTo>
                <a:lnTo>
                  <a:pt x="950595" y="848677"/>
                </a:lnTo>
                <a:lnTo>
                  <a:pt x="906780" y="822959"/>
                </a:lnTo>
                <a:close/>
                <a:moveTo>
                  <a:pt x="950595" y="1809749"/>
                </a:moveTo>
                <a:lnTo>
                  <a:pt x="950595" y="1858327"/>
                </a:lnTo>
                <a:lnTo>
                  <a:pt x="907732" y="1834514"/>
                </a:lnTo>
                <a:close/>
                <a:moveTo>
                  <a:pt x="952501" y="921067"/>
                </a:moveTo>
                <a:lnTo>
                  <a:pt x="952501" y="978217"/>
                </a:lnTo>
                <a:lnTo>
                  <a:pt x="902971" y="949642"/>
                </a:lnTo>
                <a:close/>
                <a:moveTo>
                  <a:pt x="953452" y="1678305"/>
                </a:moveTo>
                <a:lnTo>
                  <a:pt x="953452" y="1737360"/>
                </a:lnTo>
                <a:lnTo>
                  <a:pt x="902017" y="1707832"/>
                </a:lnTo>
                <a:close/>
                <a:moveTo>
                  <a:pt x="954406" y="1043940"/>
                </a:moveTo>
                <a:lnTo>
                  <a:pt x="954406" y="1107757"/>
                </a:lnTo>
                <a:lnTo>
                  <a:pt x="899161" y="1076325"/>
                </a:lnTo>
                <a:close/>
                <a:moveTo>
                  <a:pt x="955358" y="1168717"/>
                </a:moveTo>
                <a:lnTo>
                  <a:pt x="955358" y="1235392"/>
                </a:lnTo>
                <a:lnTo>
                  <a:pt x="898208" y="1202055"/>
                </a:lnTo>
                <a:close/>
                <a:moveTo>
                  <a:pt x="955358" y="1548766"/>
                </a:moveTo>
                <a:lnTo>
                  <a:pt x="955358" y="1614488"/>
                </a:lnTo>
                <a:lnTo>
                  <a:pt x="898208" y="1581151"/>
                </a:lnTo>
                <a:close/>
                <a:moveTo>
                  <a:pt x="956311" y="1420177"/>
                </a:moveTo>
                <a:lnTo>
                  <a:pt x="956310" y="1489710"/>
                </a:lnTo>
                <a:lnTo>
                  <a:pt x="896303" y="1455419"/>
                </a:lnTo>
                <a:close/>
                <a:moveTo>
                  <a:pt x="956311" y="1293495"/>
                </a:moveTo>
                <a:lnTo>
                  <a:pt x="956311" y="1363980"/>
                </a:lnTo>
                <a:lnTo>
                  <a:pt x="896303" y="1328737"/>
                </a:lnTo>
                <a:close/>
                <a:moveTo>
                  <a:pt x="1009649" y="191453"/>
                </a:moveTo>
                <a:lnTo>
                  <a:pt x="1008697" y="192406"/>
                </a:lnTo>
                <a:lnTo>
                  <a:pt x="1008697" y="191453"/>
                </a:lnTo>
                <a:close/>
                <a:moveTo>
                  <a:pt x="1011556" y="2339341"/>
                </a:moveTo>
                <a:lnTo>
                  <a:pt x="1007746" y="2341246"/>
                </a:lnTo>
                <a:lnTo>
                  <a:pt x="1007746" y="2337436"/>
                </a:lnTo>
                <a:close/>
                <a:moveTo>
                  <a:pt x="1014413" y="318135"/>
                </a:moveTo>
                <a:lnTo>
                  <a:pt x="1005840" y="322897"/>
                </a:lnTo>
                <a:lnTo>
                  <a:pt x="1005840" y="313372"/>
                </a:lnTo>
                <a:close/>
                <a:moveTo>
                  <a:pt x="1018222" y="2212657"/>
                </a:moveTo>
                <a:lnTo>
                  <a:pt x="1004887" y="2221230"/>
                </a:lnTo>
                <a:lnTo>
                  <a:pt x="1004887" y="2205037"/>
                </a:lnTo>
                <a:close/>
                <a:moveTo>
                  <a:pt x="1020128" y="444818"/>
                </a:moveTo>
                <a:lnTo>
                  <a:pt x="1003936" y="454343"/>
                </a:lnTo>
                <a:lnTo>
                  <a:pt x="1003936" y="434341"/>
                </a:lnTo>
                <a:close/>
                <a:moveTo>
                  <a:pt x="1023938" y="2086928"/>
                </a:moveTo>
                <a:lnTo>
                  <a:pt x="1002030" y="2099310"/>
                </a:lnTo>
                <a:lnTo>
                  <a:pt x="1002030" y="2074545"/>
                </a:lnTo>
                <a:close/>
                <a:moveTo>
                  <a:pt x="1027749" y="570547"/>
                </a:moveTo>
                <a:lnTo>
                  <a:pt x="1000126" y="586739"/>
                </a:lnTo>
                <a:lnTo>
                  <a:pt x="1000126" y="554354"/>
                </a:lnTo>
                <a:close/>
                <a:moveTo>
                  <a:pt x="1030605" y="1960244"/>
                </a:moveTo>
                <a:lnTo>
                  <a:pt x="998220" y="1979294"/>
                </a:lnTo>
                <a:lnTo>
                  <a:pt x="998220" y="1942147"/>
                </a:lnTo>
                <a:close/>
                <a:moveTo>
                  <a:pt x="1032511" y="697230"/>
                </a:moveTo>
                <a:lnTo>
                  <a:pt x="997268" y="717233"/>
                </a:lnTo>
                <a:lnTo>
                  <a:pt x="997268" y="677228"/>
                </a:lnTo>
                <a:close/>
                <a:moveTo>
                  <a:pt x="1036320" y="1834515"/>
                </a:moveTo>
                <a:lnTo>
                  <a:pt x="995362" y="1857374"/>
                </a:lnTo>
                <a:lnTo>
                  <a:pt x="995362" y="1810702"/>
                </a:lnTo>
                <a:close/>
                <a:moveTo>
                  <a:pt x="1037273" y="822960"/>
                </a:moveTo>
                <a:lnTo>
                  <a:pt x="995363" y="847724"/>
                </a:lnTo>
                <a:lnTo>
                  <a:pt x="995363" y="799147"/>
                </a:lnTo>
                <a:close/>
                <a:moveTo>
                  <a:pt x="1041083" y="949643"/>
                </a:moveTo>
                <a:lnTo>
                  <a:pt x="993458" y="977265"/>
                </a:lnTo>
                <a:lnTo>
                  <a:pt x="993458" y="922020"/>
                </a:lnTo>
                <a:close/>
                <a:moveTo>
                  <a:pt x="1042988" y="1707833"/>
                </a:moveTo>
                <a:lnTo>
                  <a:pt x="992505" y="1736408"/>
                </a:lnTo>
                <a:lnTo>
                  <a:pt x="992505" y="1678306"/>
                </a:lnTo>
                <a:close/>
                <a:moveTo>
                  <a:pt x="1044893" y="1076324"/>
                </a:moveTo>
                <a:lnTo>
                  <a:pt x="991553" y="1106804"/>
                </a:lnTo>
                <a:lnTo>
                  <a:pt x="991553" y="1045844"/>
                </a:lnTo>
                <a:close/>
                <a:moveTo>
                  <a:pt x="1045845" y="1581149"/>
                </a:moveTo>
                <a:lnTo>
                  <a:pt x="990600" y="1612582"/>
                </a:lnTo>
                <a:lnTo>
                  <a:pt x="990600" y="1549717"/>
                </a:lnTo>
                <a:close/>
                <a:moveTo>
                  <a:pt x="1045846" y="1202056"/>
                </a:moveTo>
                <a:lnTo>
                  <a:pt x="990601" y="1234440"/>
                </a:lnTo>
                <a:lnTo>
                  <a:pt x="990601" y="1170623"/>
                </a:lnTo>
                <a:close/>
                <a:moveTo>
                  <a:pt x="1046797" y="252413"/>
                </a:moveTo>
                <a:lnTo>
                  <a:pt x="1046797" y="257176"/>
                </a:lnTo>
                <a:lnTo>
                  <a:pt x="1042987" y="255270"/>
                </a:lnTo>
                <a:close/>
                <a:moveTo>
                  <a:pt x="1047749" y="2272665"/>
                </a:moveTo>
                <a:lnTo>
                  <a:pt x="1047749" y="2280285"/>
                </a:lnTo>
                <a:lnTo>
                  <a:pt x="1041082" y="2276475"/>
                </a:lnTo>
                <a:close/>
                <a:moveTo>
                  <a:pt x="1047750" y="1455420"/>
                </a:moveTo>
                <a:lnTo>
                  <a:pt x="989647" y="1488757"/>
                </a:lnTo>
                <a:lnTo>
                  <a:pt x="989648" y="1421130"/>
                </a:lnTo>
                <a:close/>
                <a:moveTo>
                  <a:pt x="1047750" y="1328737"/>
                </a:moveTo>
                <a:lnTo>
                  <a:pt x="989648" y="1362074"/>
                </a:lnTo>
                <a:lnTo>
                  <a:pt x="989648" y="1294447"/>
                </a:lnTo>
                <a:close/>
                <a:moveTo>
                  <a:pt x="1049656" y="374332"/>
                </a:moveTo>
                <a:lnTo>
                  <a:pt x="1049656" y="387667"/>
                </a:lnTo>
                <a:lnTo>
                  <a:pt x="1038226" y="381000"/>
                </a:lnTo>
                <a:close/>
                <a:moveTo>
                  <a:pt x="1051559" y="2140267"/>
                </a:moveTo>
                <a:lnTo>
                  <a:pt x="1051559" y="2159317"/>
                </a:lnTo>
                <a:lnTo>
                  <a:pt x="1034414" y="2149792"/>
                </a:lnTo>
                <a:close/>
                <a:moveTo>
                  <a:pt x="1052513" y="495301"/>
                </a:moveTo>
                <a:lnTo>
                  <a:pt x="1052513" y="520066"/>
                </a:lnTo>
                <a:lnTo>
                  <a:pt x="1031558" y="507683"/>
                </a:lnTo>
                <a:close/>
                <a:moveTo>
                  <a:pt x="1053466" y="2009775"/>
                </a:moveTo>
                <a:lnTo>
                  <a:pt x="1053466" y="2037398"/>
                </a:lnTo>
                <a:lnTo>
                  <a:pt x="1029653" y="2023110"/>
                </a:lnTo>
                <a:close/>
                <a:moveTo>
                  <a:pt x="1055371" y="617220"/>
                </a:moveTo>
                <a:lnTo>
                  <a:pt x="1055371" y="650558"/>
                </a:lnTo>
                <a:lnTo>
                  <a:pt x="1025843" y="633413"/>
                </a:lnTo>
                <a:close/>
                <a:moveTo>
                  <a:pt x="1057274" y="1876424"/>
                </a:moveTo>
                <a:lnTo>
                  <a:pt x="1057274" y="1917382"/>
                </a:lnTo>
                <a:lnTo>
                  <a:pt x="1022032" y="1897379"/>
                </a:lnTo>
                <a:close/>
                <a:moveTo>
                  <a:pt x="1058228" y="739140"/>
                </a:moveTo>
                <a:lnTo>
                  <a:pt x="1058228" y="782003"/>
                </a:lnTo>
                <a:lnTo>
                  <a:pt x="1021080" y="760095"/>
                </a:lnTo>
                <a:close/>
                <a:moveTo>
                  <a:pt x="1060133" y="1745933"/>
                </a:moveTo>
                <a:lnTo>
                  <a:pt x="1060133" y="1795463"/>
                </a:lnTo>
                <a:lnTo>
                  <a:pt x="1016318" y="1770698"/>
                </a:lnTo>
                <a:close/>
                <a:moveTo>
                  <a:pt x="1060133" y="862013"/>
                </a:moveTo>
                <a:lnTo>
                  <a:pt x="1060133" y="911543"/>
                </a:lnTo>
                <a:lnTo>
                  <a:pt x="1016318" y="886778"/>
                </a:lnTo>
                <a:close/>
                <a:moveTo>
                  <a:pt x="1062038" y="983932"/>
                </a:moveTo>
                <a:lnTo>
                  <a:pt x="1062038" y="1041082"/>
                </a:lnTo>
                <a:lnTo>
                  <a:pt x="1012508" y="1012507"/>
                </a:lnTo>
                <a:close/>
                <a:moveTo>
                  <a:pt x="1062989" y="1615440"/>
                </a:moveTo>
                <a:lnTo>
                  <a:pt x="1062989" y="1674495"/>
                </a:lnTo>
                <a:lnTo>
                  <a:pt x="1011554" y="1644968"/>
                </a:lnTo>
                <a:close/>
                <a:moveTo>
                  <a:pt x="1062991" y="1108711"/>
                </a:moveTo>
                <a:lnTo>
                  <a:pt x="1062991" y="1169671"/>
                </a:lnTo>
                <a:lnTo>
                  <a:pt x="1010603" y="1139191"/>
                </a:lnTo>
                <a:close/>
                <a:moveTo>
                  <a:pt x="1063943" y="1233487"/>
                </a:moveTo>
                <a:lnTo>
                  <a:pt x="1063943" y="1297305"/>
                </a:lnTo>
                <a:lnTo>
                  <a:pt x="1008698" y="1265872"/>
                </a:lnTo>
                <a:close/>
                <a:moveTo>
                  <a:pt x="1063943" y="1485900"/>
                </a:moveTo>
                <a:lnTo>
                  <a:pt x="1063943" y="1550670"/>
                </a:lnTo>
                <a:lnTo>
                  <a:pt x="1008698" y="1518285"/>
                </a:lnTo>
                <a:close/>
                <a:moveTo>
                  <a:pt x="1064896" y="1359218"/>
                </a:moveTo>
                <a:lnTo>
                  <a:pt x="1064896" y="1424940"/>
                </a:lnTo>
                <a:lnTo>
                  <a:pt x="1007746" y="1391603"/>
                </a:lnTo>
                <a:close/>
                <a:moveTo>
                  <a:pt x="1120139" y="255271"/>
                </a:moveTo>
                <a:lnTo>
                  <a:pt x="1117282" y="256223"/>
                </a:lnTo>
                <a:lnTo>
                  <a:pt x="1117282" y="253366"/>
                </a:lnTo>
                <a:close/>
                <a:moveTo>
                  <a:pt x="1122045" y="2276476"/>
                </a:moveTo>
                <a:lnTo>
                  <a:pt x="1116330" y="2279333"/>
                </a:lnTo>
                <a:lnTo>
                  <a:pt x="1116330" y="2272666"/>
                </a:lnTo>
                <a:close/>
                <a:moveTo>
                  <a:pt x="1124903" y="380999"/>
                </a:moveTo>
                <a:lnTo>
                  <a:pt x="1115378" y="386714"/>
                </a:lnTo>
                <a:lnTo>
                  <a:pt x="1115378" y="375284"/>
                </a:lnTo>
                <a:close/>
                <a:moveTo>
                  <a:pt x="1128713" y="2149793"/>
                </a:moveTo>
                <a:lnTo>
                  <a:pt x="1113473" y="2158365"/>
                </a:lnTo>
                <a:lnTo>
                  <a:pt x="1113473" y="2141220"/>
                </a:lnTo>
                <a:close/>
                <a:moveTo>
                  <a:pt x="1131571" y="507683"/>
                </a:moveTo>
                <a:lnTo>
                  <a:pt x="1111568" y="519113"/>
                </a:lnTo>
                <a:lnTo>
                  <a:pt x="1111568" y="496253"/>
                </a:lnTo>
                <a:close/>
                <a:moveTo>
                  <a:pt x="1133475" y="2023110"/>
                </a:moveTo>
                <a:lnTo>
                  <a:pt x="1110615" y="2036445"/>
                </a:lnTo>
                <a:lnTo>
                  <a:pt x="1110615" y="2009775"/>
                </a:lnTo>
                <a:close/>
                <a:moveTo>
                  <a:pt x="1137286" y="633413"/>
                </a:moveTo>
                <a:lnTo>
                  <a:pt x="1109663" y="649605"/>
                </a:lnTo>
                <a:lnTo>
                  <a:pt x="1109663" y="618173"/>
                </a:lnTo>
                <a:close/>
                <a:moveTo>
                  <a:pt x="1141095" y="1897381"/>
                </a:moveTo>
                <a:lnTo>
                  <a:pt x="1106805" y="1916431"/>
                </a:lnTo>
                <a:lnTo>
                  <a:pt x="1106805" y="1877378"/>
                </a:lnTo>
                <a:close/>
                <a:moveTo>
                  <a:pt x="1142048" y="760094"/>
                </a:moveTo>
                <a:lnTo>
                  <a:pt x="1106805" y="781050"/>
                </a:lnTo>
                <a:lnTo>
                  <a:pt x="1106805" y="740092"/>
                </a:lnTo>
                <a:close/>
                <a:moveTo>
                  <a:pt x="1145859" y="886778"/>
                </a:moveTo>
                <a:lnTo>
                  <a:pt x="1104901" y="909638"/>
                </a:lnTo>
                <a:lnTo>
                  <a:pt x="1104901" y="862965"/>
                </a:lnTo>
                <a:close/>
                <a:moveTo>
                  <a:pt x="1145859" y="1770699"/>
                </a:moveTo>
                <a:lnTo>
                  <a:pt x="1104901" y="1794511"/>
                </a:lnTo>
                <a:lnTo>
                  <a:pt x="1104901" y="1746886"/>
                </a:lnTo>
                <a:close/>
                <a:moveTo>
                  <a:pt x="1150621" y="1012507"/>
                </a:moveTo>
                <a:lnTo>
                  <a:pt x="1102996" y="1040129"/>
                </a:lnTo>
                <a:lnTo>
                  <a:pt x="1102996" y="985837"/>
                </a:lnTo>
                <a:close/>
                <a:moveTo>
                  <a:pt x="1151572" y="1644967"/>
                </a:moveTo>
                <a:lnTo>
                  <a:pt x="1102042" y="1672589"/>
                </a:lnTo>
                <a:lnTo>
                  <a:pt x="1102042" y="1616392"/>
                </a:lnTo>
                <a:close/>
                <a:moveTo>
                  <a:pt x="1152525" y="1139190"/>
                </a:moveTo>
                <a:lnTo>
                  <a:pt x="1101090" y="1168718"/>
                </a:lnTo>
                <a:lnTo>
                  <a:pt x="1101090" y="1109663"/>
                </a:lnTo>
                <a:close/>
                <a:moveTo>
                  <a:pt x="1154429" y="1518285"/>
                </a:moveTo>
                <a:lnTo>
                  <a:pt x="1100137" y="1549717"/>
                </a:lnTo>
                <a:lnTo>
                  <a:pt x="1100137" y="1486852"/>
                </a:lnTo>
                <a:close/>
                <a:moveTo>
                  <a:pt x="1154430" y="1265874"/>
                </a:moveTo>
                <a:lnTo>
                  <a:pt x="1100138" y="1296354"/>
                </a:lnTo>
                <a:lnTo>
                  <a:pt x="1100138" y="1234441"/>
                </a:lnTo>
                <a:close/>
                <a:moveTo>
                  <a:pt x="1155383" y="2338388"/>
                </a:moveTo>
                <a:lnTo>
                  <a:pt x="1155383" y="2340293"/>
                </a:lnTo>
                <a:lnTo>
                  <a:pt x="1153478" y="2339341"/>
                </a:lnTo>
                <a:close/>
                <a:moveTo>
                  <a:pt x="1155383" y="1391603"/>
                </a:moveTo>
                <a:lnTo>
                  <a:pt x="1100138" y="1423988"/>
                </a:lnTo>
                <a:lnTo>
                  <a:pt x="1100138" y="1359218"/>
                </a:lnTo>
                <a:close/>
                <a:moveTo>
                  <a:pt x="1156335" y="315278"/>
                </a:moveTo>
                <a:lnTo>
                  <a:pt x="1156335" y="320993"/>
                </a:lnTo>
                <a:lnTo>
                  <a:pt x="1151572" y="318135"/>
                </a:lnTo>
                <a:close/>
                <a:moveTo>
                  <a:pt x="1158239" y="2206942"/>
                </a:moveTo>
                <a:lnTo>
                  <a:pt x="1158239" y="2219324"/>
                </a:lnTo>
                <a:lnTo>
                  <a:pt x="1147762" y="2212657"/>
                </a:lnTo>
                <a:close/>
                <a:moveTo>
                  <a:pt x="1159193" y="437197"/>
                </a:moveTo>
                <a:lnTo>
                  <a:pt x="1159193" y="451485"/>
                </a:lnTo>
                <a:lnTo>
                  <a:pt x="1146811" y="444817"/>
                </a:lnTo>
                <a:close/>
                <a:moveTo>
                  <a:pt x="1161097" y="2075497"/>
                </a:moveTo>
                <a:lnTo>
                  <a:pt x="1161097" y="2097405"/>
                </a:lnTo>
                <a:lnTo>
                  <a:pt x="1142047" y="2086927"/>
                </a:lnTo>
                <a:close/>
                <a:moveTo>
                  <a:pt x="1163003" y="557212"/>
                </a:moveTo>
                <a:lnTo>
                  <a:pt x="1163003" y="583882"/>
                </a:lnTo>
                <a:lnTo>
                  <a:pt x="1139190" y="570547"/>
                </a:lnTo>
                <a:close/>
                <a:moveTo>
                  <a:pt x="1164907" y="1943099"/>
                </a:moveTo>
                <a:lnTo>
                  <a:pt x="1164907" y="1977389"/>
                </a:lnTo>
                <a:lnTo>
                  <a:pt x="1135379" y="1960244"/>
                </a:lnTo>
                <a:close/>
                <a:moveTo>
                  <a:pt x="1164908" y="680086"/>
                </a:moveTo>
                <a:lnTo>
                  <a:pt x="1164908" y="714376"/>
                </a:lnTo>
                <a:lnTo>
                  <a:pt x="1135380" y="697231"/>
                </a:lnTo>
                <a:close/>
                <a:moveTo>
                  <a:pt x="1167765" y="1812607"/>
                </a:moveTo>
                <a:lnTo>
                  <a:pt x="1167765" y="1855470"/>
                </a:lnTo>
                <a:lnTo>
                  <a:pt x="1130617" y="1834515"/>
                </a:lnTo>
                <a:close/>
                <a:moveTo>
                  <a:pt x="1167766" y="802004"/>
                </a:moveTo>
                <a:lnTo>
                  <a:pt x="1167766" y="844867"/>
                </a:lnTo>
                <a:lnTo>
                  <a:pt x="1130618" y="822959"/>
                </a:lnTo>
                <a:close/>
                <a:moveTo>
                  <a:pt x="1168718" y="924878"/>
                </a:moveTo>
                <a:lnTo>
                  <a:pt x="1168718" y="974408"/>
                </a:lnTo>
                <a:lnTo>
                  <a:pt x="1126808" y="949643"/>
                </a:lnTo>
                <a:close/>
                <a:moveTo>
                  <a:pt x="1170623" y="1681163"/>
                </a:moveTo>
                <a:lnTo>
                  <a:pt x="1170623" y="1734503"/>
                </a:lnTo>
                <a:lnTo>
                  <a:pt x="1124903" y="1707833"/>
                </a:lnTo>
                <a:close/>
                <a:moveTo>
                  <a:pt x="1171575" y="1047751"/>
                </a:moveTo>
                <a:lnTo>
                  <a:pt x="1171575" y="1103949"/>
                </a:lnTo>
                <a:lnTo>
                  <a:pt x="1122998" y="1076326"/>
                </a:lnTo>
                <a:close/>
                <a:moveTo>
                  <a:pt x="1171576" y="1551623"/>
                </a:moveTo>
                <a:lnTo>
                  <a:pt x="1171576" y="1610678"/>
                </a:lnTo>
                <a:lnTo>
                  <a:pt x="1121093" y="1581150"/>
                </a:lnTo>
                <a:close/>
                <a:moveTo>
                  <a:pt x="1171576" y="1172528"/>
                </a:moveTo>
                <a:lnTo>
                  <a:pt x="1171576" y="1231583"/>
                </a:lnTo>
                <a:lnTo>
                  <a:pt x="1121093" y="1202056"/>
                </a:lnTo>
                <a:close/>
                <a:moveTo>
                  <a:pt x="1172528" y="1423987"/>
                </a:moveTo>
                <a:lnTo>
                  <a:pt x="1172527" y="1485900"/>
                </a:lnTo>
                <a:lnTo>
                  <a:pt x="1119188" y="1455420"/>
                </a:lnTo>
                <a:close/>
                <a:moveTo>
                  <a:pt x="1172528" y="1297305"/>
                </a:moveTo>
                <a:lnTo>
                  <a:pt x="1172528" y="1360170"/>
                </a:lnTo>
                <a:lnTo>
                  <a:pt x="1119188" y="1328737"/>
                </a:lnTo>
                <a:close/>
                <a:moveTo>
                  <a:pt x="1228725" y="2339340"/>
                </a:moveTo>
                <a:lnTo>
                  <a:pt x="1227772" y="2340292"/>
                </a:lnTo>
                <a:lnTo>
                  <a:pt x="1227772" y="2338387"/>
                </a:lnTo>
                <a:close/>
                <a:moveTo>
                  <a:pt x="1230631" y="318134"/>
                </a:moveTo>
                <a:lnTo>
                  <a:pt x="1226821" y="320039"/>
                </a:lnTo>
                <a:lnTo>
                  <a:pt x="1226821" y="316229"/>
                </a:lnTo>
                <a:close/>
                <a:moveTo>
                  <a:pt x="1234441" y="444817"/>
                </a:moveTo>
                <a:lnTo>
                  <a:pt x="1224916" y="450532"/>
                </a:lnTo>
                <a:lnTo>
                  <a:pt x="1224916" y="438150"/>
                </a:lnTo>
                <a:close/>
                <a:moveTo>
                  <a:pt x="1234441" y="2212658"/>
                </a:moveTo>
                <a:lnTo>
                  <a:pt x="1224916" y="2218373"/>
                </a:lnTo>
                <a:lnTo>
                  <a:pt x="1224916" y="2207895"/>
                </a:lnTo>
                <a:close/>
                <a:moveTo>
                  <a:pt x="1239202" y="2086927"/>
                </a:moveTo>
                <a:lnTo>
                  <a:pt x="1222057" y="2096452"/>
                </a:lnTo>
                <a:lnTo>
                  <a:pt x="1222057" y="2077402"/>
                </a:lnTo>
                <a:close/>
                <a:moveTo>
                  <a:pt x="1241108" y="570548"/>
                </a:moveTo>
                <a:lnTo>
                  <a:pt x="1221105" y="581978"/>
                </a:lnTo>
                <a:lnTo>
                  <a:pt x="1221105" y="559118"/>
                </a:lnTo>
                <a:close/>
                <a:moveTo>
                  <a:pt x="1245870" y="1960245"/>
                </a:moveTo>
                <a:lnTo>
                  <a:pt x="1219200" y="1975485"/>
                </a:lnTo>
                <a:lnTo>
                  <a:pt x="1219200" y="1945005"/>
                </a:lnTo>
                <a:close/>
                <a:moveTo>
                  <a:pt x="1245871" y="697229"/>
                </a:moveTo>
                <a:lnTo>
                  <a:pt x="1219201" y="713422"/>
                </a:lnTo>
                <a:lnTo>
                  <a:pt x="1219201" y="681037"/>
                </a:lnTo>
                <a:close/>
                <a:moveTo>
                  <a:pt x="1250632" y="1834515"/>
                </a:moveTo>
                <a:lnTo>
                  <a:pt x="1216342" y="1854518"/>
                </a:lnTo>
                <a:lnTo>
                  <a:pt x="1216342" y="1813560"/>
                </a:lnTo>
                <a:close/>
                <a:moveTo>
                  <a:pt x="1250633" y="822961"/>
                </a:moveTo>
                <a:lnTo>
                  <a:pt x="1216343" y="842963"/>
                </a:lnTo>
                <a:lnTo>
                  <a:pt x="1216343" y="803911"/>
                </a:lnTo>
                <a:close/>
                <a:moveTo>
                  <a:pt x="1254443" y="949643"/>
                </a:moveTo>
                <a:lnTo>
                  <a:pt x="1214438" y="972503"/>
                </a:lnTo>
                <a:lnTo>
                  <a:pt x="1214438" y="926783"/>
                </a:lnTo>
                <a:close/>
                <a:moveTo>
                  <a:pt x="1256347" y="1707832"/>
                </a:moveTo>
                <a:lnTo>
                  <a:pt x="1213485" y="1732597"/>
                </a:lnTo>
                <a:lnTo>
                  <a:pt x="1213485" y="1683067"/>
                </a:lnTo>
                <a:close/>
                <a:moveTo>
                  <a:pt x="1258253" y="1076324"/>
                </a:moveTo>
                <a:lnTo>
                  <a:pt x="1212533" y="1102042"/>
                </a:lnTo>
                <a:lnTo>
                  <a:pt x="1212533" y="1049654"/>
                </a:lnTo>
                <a:close/>
                <a:moveTo>
                  <a:pt x="1260158" y="1581150"/>
                </a:moveTo>
                <a:lnTo>
                  <a:pt x="1211580" y="1609725"/>
                </a:lnTo>
                <a:lnTo>
                  <a:pt x="1211580" y="1553528"/>
                </a:lnTo>
                <a:close/>
                <a:moveTo>
                  <a:pt x="1260158" y="1202056"/>
                </a:moveTo>
                <a:lnTo>
                  <a:pt x="1211580" y="1230631"/>
                </a:lnTo>
                <a:lnTo>
                  <a:pt x="1211580" y="1174433"/>
                </a:lnTo>
                <a:close/>
                <a:moveTo>
                  <a:pt x="1262063" y="1328737"/>
                </a:moveTo>
                <a:lnTo>
                  <a:pt x="1210628" y="1358265"/>
                </a:lnTo>
                <a:lnTo>
                  <a:pt x="1210628" y="1299210"/>
                </a:lnTo>
                <a:close/>
                <a:moveTo>
                  <a:pt x="1263016" y="1455421"/>
                </a:moveTo>
                <a:lnTo>
                  <a:pt x="1210628" y="1484949"/>
                </a:lnTo>
                <a:lnTo>
                  <a:pt x="1210628" y="1424941"/>
                </a:lnTo>
                <a:close/>
                <a:moveTo>
                  <a:pt x="1264920" y="254318"/>
                </a:moveTo>
                <a:lnTo>
                  <a:pt x="1264920" y="255271"/>
                </a:lnTo>
                <a:lnTo>
                  <a:pt x="1263967" y="255271"/>
                </a:lnTo>
                <a:close/>
                <a:moveTo>
                  <a:pt x="1265872" y="2273617"/>
                </a:moveTo>
                <a:lnTo>
                  <a:pt x="1265872" y="2278380"/>
                </a:lnTo>
                <a:lnTo>
                  <a:pt x="1262062" y="2276474"/>
                </a:lnTo>
                <a:close/>
                <a:moveTo>
                  <a:pt x="1266825" y="377191"/>
                </a:moveTo>
                <a:lnTo>
                  <a:pt x="1266825" y="384811"/>
                </a:lnTo>
                <a:lnTo>
                  <a:pt x="1260158" y="381001"/>
                </a:lnTo>
                <a:close/>
                <a:moveTo>
                  <a:pt x="1268730" y="2142172"/>
                </a:moveTo>
                <a:lnTo>
                  <a:pt x="1268730" y="2157412"/>
                </a:lnTo>
                <a:lnTo>
                  <a:pt x="1256347" y="2149792"/>
                </a:lnTo>
                <a:close/>
                <a:moveTo>
                  <a:pt x="1269683" y="499110"/>
                </a:moveTo>
                <a:lnTo>
                  <a:pt x="1269683" y="516255"/>
                </a:lnTo>
                <a:lnTo>
                  <a:pt x="1254443" y="507683"/>
                </a:lnTo>
                <a:close/>
                <a:moveTo>
                  <a:pt x="1270635" y="2011681"/>
                </a:moveTo>
                <a:lnTo>
                  <a:pt x="1270635" y="2035494"/>
                </a:lnTo>
                <a:lnTo>
                  <a:pt x="1250633" y="2023111"/>
                </a:lnTo>
                <a:close/>
                <a:moveTo>
                  <a:pt x="1272541" y="621029"/>
                </a:moveTo>
                <a:lnTo>
                  <a:pt x="1272541" y="646747"/>
                </a:lnTo>
                <a:lnTo>
                  <a:pt x="1248728" y="633412"/>
                </a:lnTo>
                <a:close/>
                <a:moveTo>
                  <a:pt x="1274446" y="742950"/>
                </a:moveTo>
                <a:lnTo>
                  <a:pt x="1274446" y="778192"/>
                </a:lnTo>
                <a:lnTo>
                  <a:pt x="1243966" y="760095"/>
                </a:lnTo>
                <a:close/>
                <a:moveTo>
                  <a:pt x="1274446" y="1880236"/>
                </a:moveTo>
                <a:lnTo>
                  <a:pt x="1274446" y="1914526"/>
                </a:lnTo>
                <a:lnTo>
                  <a:pt x="1244918" y="1897381"/>
                </a:lnTo>
                <a:close/>
                <a:moveTo>
                  <a:pt x="1276350" y="865822"/>
                </a:moveTo>
                <a:lnTo>
                  <a:pt x="1276350" y="906779"/>
                </a:lnTo>
                <a:lnTo>
                  <a:pt x="1241108" y="886777"/>
                </a:lnTo>
                <a:close/>
                <a:moveTo>
                  <a:pt x="1277302" y="1748790"/>
                </a:moveTo>
                <a:lnTo>
                  <a:pt x="1277302" y="1792605"/>
                </a:lnTo>
                <a:lnTo>
                  <a:pt x="1239202" y="1770698"/>
                </a:lnTo>
                <a:close/>
                <a:moveTo>
                  <a:pt x="1278256" y="988695"/>
                </a:moveTo>
                <a:lnTo>
                  <a:pt x="1278256" y="1037273"/>
                </a:lnTo>
                <a:lnTo>
                  <a:pt x="1236346" y="1012508"/>
                </a:lnTo>
                <a:close/>
                <a:moveTo>
                  <a:pt x="1279207" y="1618297"/>
                </a:moveTo>
                <a:lnTo>
                  <a:pt x="1279207" y="1670685"/>
                </a:lnTo>
                <a:lnTo>
                  <a:pt x="1233487" y="1644967"/>
                </a:lnTo>
                <a:close/>
                <a:moveTo>
                  <a:pt x="1279208" y="1112520"/>
                </a:moveTo>
                <a:lnTo>
                  <a:pt x="1279208" y="1165860"/>
                </a:lnTo>
                <a:lnTo>
                  <a:pt x="1233488" y="1139190"/>
                </a:lnTo>
                <a:close/>
                <a:moveTo>
                  <a:pt x="1281112" y="1489710"/>
                </a:moveTo>
                <a:lnTo>
                  <a:pt x="1281112" y="1546860"/>
                </a:lnTo>
                <a:lnTo>
                  <a:pt x="1231582" y="1518285"/>
                </a:lnTo>
                <a:close/>
                <a:moveTo>
                  <a:pt x="1281113" y="1362074"/>
                </a:moveTo>
                <a:lnTo>
                  <a:pt x="1281113" y="1421129"/>
                </a:lnTo>
                <a:lnTo>
                  <a:pt x="1230630" y="1391602"/>
                </a:lnTo>
                <a:close/>
                <a:moveTo>
                  <a:pt x="1281113" y="1237297"/>
                </a:moveTo>
                <a:lnTo>
                  <a:pt x="1281113" y="1294447"/>
                </a:lnTo>
                <a:lnTo>
                  <a:pt x="1231583" y="1265872"/>
                </a:lnTo>
                <a:close/>
                <a:moveTo>
                  <a:pt x="1339215" y="2276474"/>
                </a:moveTo>
                <a:lnTo>
                  <a:pt x="1336357" y="2278379"/>
                </a:lnTo>
                <a:lnTo>
                  <a:pt x="1336357" y="2274569"/>
                </a:lnTo>
                <a:close/>
                <a:moveTo>
                  <a:pt x="1340168" y="381000"/>
                </a:moveTo>
                <a:lnTo>
                  <a:pt x="1336358" y="383858"/>
                </a:lnTo>
                <a:lnTo>
                  <a:pt x="1336358" y="379095"/>
                </a:lnTo>
                <a:close/>
                <a:moveTo>
                  <a:pt x="1344931" y="2149793"/>
                </a:moveTo>
                <a:lnTo>
                  <a:pt x="1333501" y="2156460"/>
                </a:lnTo>
                <a:lnTo>
                  <a:pt x="1333501" y="2143125"/>
                </a:lnTo>
                <a:close/>
                <a:moveTo>
                  <a:pt x="1345884" y="507682"/>
                </a:moveTo>
                <a:lnTo>
                  <a:pt x="1333501" y="515302"/>
                </a:lnTo>
                <a:lnTo>
                  <a:pt x="1333501" y="500062"/>
                </a:lnTo>
                <a:close/>
                <a:moveTo>
                  <a:pt x="1349692" y="2023110"/>
                </a:moveTo>
                <a:lnTo>
                  <a:pt x="1331595" y="2033587"/>
                </a:lnTo>
                <a:lnTo>
                  <a:pt x="1331595" y="2013585"/>
                </a:lnTo>
                <a:close/>
                <a:moveTo>
                  <a:pt x="1350646" y="633413"/>
                </a:moveTo>
                <a:lnTo>
                  <a:pt x="1330643" y="645796"/>
                </a:lnTo>
                <a:lnTo>
                  <a:pt x="1330643" y="621983"/>
                </a:lnTo>
                <a:close/>
                <a:moveTo>
                  <a:pt x="1355408" y="760094"/>
                </a:moveTo>
                <a:lnTo>
                  <a:pt x="1327785" y="776287"/>
                </a:lnTo>
                <a:lnTo>
                  <a:pt x="1327785" y="743902"/>
                </a:lnTo>
                <a:close/>
                <a:moveTo>
                  <a:pt x="1356360" y="1897381"/>
                </a:moveTo>
                <a:lnTo>
                  <a:pt x="1327785" y="1913573"/>
                </a:lnTo>
                <a:lnTo>
                  <a:pt x="1327785" y="1881188"/>
                </a:lnTo>
                <a:close/>
                <a:moveTo>
                  <a:pt x="1359218" y="886777"/>
                </a:moveTo>
                <a:lnTo>
                  <a:pt x="1326833" y="904875"/>
                </a:lnTo>
                <a:lnTo>
                  <a:pt x="1326833" y="867727"/>
                </a:lnTo>
                <a:close/>
                <a:moveTo>
                  <a:pt x="1361121" y="1770697"/>
                </a:moveTo>
                <a:lnTo>
                  <a:pt x="1325879" y="1791652"/>
                </a:lnTo>
                <a:lnTo>
                  <a:pt x="1325879" y="1750694"/>
                </a:lnTo>
                <a:close/>
                <a:moveTo>
                  <a:pt x="1363029" y="1012507"/>
                </a:moveTo>
                <a:lnTo>
                  <a:pt x="1323976" y="1035367"/>
                </a:lnTo>
                <a:lnTo>
                  <a:pt x="1323976" y="990600"/>
                </a:lnTo>
                <a:close/>
                <a:moveTo>
                  <a:pt x="1365886" y="1644968"/>
                </a:moveTo>
                <a:lnTo>
                  <a:pt x="1323023" y="1669733"/>
                </a:lnTo>
                <a:lnTo>
                  <a:pt x="1323023" y="1619250"/>
                </a:lnTo>
                <a:close/>
                <a:moveTo>
                  <a:pt x="1365886" y="1139191"/>
                </a:moveTo>
                <a:lnTo>
                  <a:pt x="1323023" y="1163956"/>
                </a:lnTo>
                <a:lnTo>
                  <a:pt x="1323023" y="1114426"/>
                </a:lnTo>
                <a:close/>
                <a:moveTo>
                  <a:pt x="1368743" y="1518286"/>
                </a:moveTo>
                <a:lnTo>
                  <a:pt x="1322071" y="1544956"/>
                </a:lnTo>
                <a:lnTo>
                  <a:pt x="1322071" y="1491616"/>
                </a:lnTo>
                <a:close/>
                <a:moveTo>
                  <a:pt x="1368743" y="1265873"/>
                </a:moveTo>
                <a:lnTo>
                  <a:pt x="1322071" y="1292543"/>
                </a:lnTo>
                <a:lnTo>
                  <a:pt x="1322071" y="1238250"/>
                </a:lnTo>
                <a:close/>
                <a:moveTo>
                  <a:pt x="1369696" y="1391603"/>
                </a:moveTo>
                <a:lnTo>
                  <a:pt x="1321118" y="1420178"/>
                </a:lnTo>
                <a:lnTo>
                  <a:pt x="1321118" y="1363981"/>
                </a:lnTo>
                <a:close/>
                <a:moveTo>
                  <a:pt x="1374457" y="317183"/>
                </a:moveTo>
                <a:lnTo>
                  <a:pt x="1374457" y="318135"/>
                </a:lnTo>
                <a:lnTo>
                  <a:pt x="1373504" y="318135"/>
                </a:lnTo>
                <a:close/>
                <a:moveTo>
                  <a:pt x="1376363" y="440054"/>
                </a:moveTo>
                <a:lnTo>
                  <a:pt x="1376363" y="448627"/>
                </a:lnTo>
                <a:lnTo>
                  <a:pt x="1369696" y="444817"/>
                </a:lnTo>
                <a:close/>
                <a:moveTo>
                  <a:pt x="1376363" y="2208848"/>
                </a:moveTo>
                <a:lnTo>
                  <a:pt x="1376363" y="2217420"/>
                </a:lnTo>
                <a:lnTo>
                  <a:pt x="1368743" y="2212658"/>
                </a:lnTo>
                <a:close/>
                <a:moveTo>
                  <a:pt x="1378267" y="2078355"/>
                </a:moveTo>
                <a:lnTo>
                  <a:pt x="1378267" y="2094547"/>
                </a:lnTo>
                <a:lnTo>
                  <a:pt x="1363979" y="2086927"/>
                </a:lnTo>
                <a:close/>
                <a:moveTo>
                  <a:pt x="1379220" y="561023"/>
                </a:moveTo>
                <a:lnTo>
                  <a:pt x="1379220" y="580073"/>
                </a:lnTo>
                <a:lnTo>
                  <a:pt x="1363028" y="570548"/>
                </a:lnTo>
                <a:close/>
                <a:moveTo>
                  <a:pt x="1381125" y="1946910"/>
                </a:moveTo>
                <a:lnTo>
                  <a:pt x="1381125" y="1973580"/>
                </a:lnTo>
                <a:lnTo>
                  <a:pt x="1358265" y="1960245"/>
                </a:lnTo>
                <a:close/>
                <a:moveTo>
                  <a:pt x="1381126" y="683895"/>
                </a:moveTo>
                <a:lnTo>
                  <a:pt x="1381126" y="709613"/>
                </a:lnTo>
                <a:lnTo>
                  <a:pt x="1359218" y="697230"/>
                </a:lnTo>
                <a:close/>
                <a:moveTo>
                  <a:pt x="1383030" y="806768"/>
                </a:moveTo>
                <a:lnTo>
                  <a:pt x="1383030" y="840106"/>
                </a:lnTo>
                <a:lnTo>
                  <a:pt x="1354455" y="822961"/>
                </a:lnTo>
                <a:close/>
                <a:moveTo>
                  <a:pt x="1383982" y="1816417"/>
                </a:moveTo>
                <a:lnTo>
                  <a:pt x="1383982" y="1851659"/>
                </a:lnTo>
                <a:lnTo>
                  <a:pt x="1353502" y="1834514"/>
                </a:lnTo>
                <a:close/>
                <a:moveTo>
                  <a:pt x="1384936" y="930592"/>
                </a:moveTo>
                <a:lnTo>
                  <a:pt x="1384936" y="969644"/>
                </a:lnTo>
                <a:lnTo>
                  <a:pt x="1351598" y="949642"/>
                </a:lnTo>
                <a:close/>
                <a:moveTo>
                  <a:pt x="1386839" y="1684972"/>
                </a:moveTo>
                <a:lnTo>
                  <a:pt x="1386839" y="1730692"/>
                </a:lnTo>
                <a:lnTo>
                  <a:pt x="1346834" y="1707832"/>
                </a:lnTo>
                <a:close/>
                <a:moveTo>
                  <a:pt x="1386840" y="1053465"/>
                </a:moveTo>
                <a:lnTo>
                  <a:pt x="1386840" y="1099185"/>
                </a:lnTo>
                <a:lnTo>
                  <a:pt x="1346835" y="1076325"/>
                </a:lnTo>
                <a:close/>
                <a:moveTo>
                  <a:pt x="1387793" y="1177291"/>
                </a:moveTo>
                <a:lnTo>
                  <a:pt x="1387793" y="1227774"/>
                </a:lnTo>
                <a:lnTo>
                  <a:pt x="1344930" y="1202056"/>
                </a:lnTo>
                <a:close/>
                <a:moveTo>
                  <a:pt x="1388744" y="1556385"/>
                </a:moveTo>
                <a:lnTo>
                  <a:pt x="1388744" y="1606868"/>
                </a:lnTo>
                <a:lnTo>
                  <a:pt x="1343977" y="1581150"/>
                </a:lnTo>
                <a:close/>
                <a:moveTo>
                  <a:pt x="1389698" y="1302067"/>
                </a:moveTo>
                <a:lnTo>
                  <a:pt x="1389698" y="1355407"/>
                </a:lnTo>
                <a:lnTo>
                  <a:pt x="1343026" y="1328737"/>
                </a:lnTo>
                <a:close/>
                <a:moveTo>
                  <a:pt x="1389698" y="1427798"/>
                </a:moveTo>
                <a:lnTo>
                  <a:pt x="1389698" y="1482090"/>
                </a:lnTo>
                <a:lnTo>
                  <a:pt x="1343026" y="1455420"/>
                </a:lnTo>
                <a:close/>
                <a:moveTo>
                  <a:pt x="1449706" y="444817"/>
                </a:moveTo>
                <a:lnTo>
                  <a:pt x="1444943" y="446723"/>
                </a:lnTo>
                <a:lnTo>
                  <a:pt x="1444943" y="441960"/>
                </a:lnTo>
                <a:close/>
                <a:moveTo>
                  <a:pt x="1450658" y="2212658"/>
                </a:moveTo>
                <a:lnTo>
                  <a:pt x="1444943" y="2216468"/>
                </a:lnTo>
                <a:lnTo>
                  <a:pt x="1444943" y="2209800"/>
                </a:lnTo>
                <a:close/>
                <a:moveTo>
                  <a:pt x="1454468" y="2086928"/>
                </a:moveTo>
                <a:lnTo>
                  <a:pt x="1443038" y="2093596"/>
                </a:lnTo>
                <a:lnTo>
                  <a:pt x="1443038" y="2079308"/>
                </a:lnTo>
                <a:close/>
                <a:moveTo>
                  <a:pt x="1455420" y="570548"/>
                </a:moveTo>
                <a:lnTo>
                  <a:pt x="1442085" y="578168"/>
                </a:lnTo>
                <a:lnTo>
                  <a:pt x="1442085" y="562928"/>
                </a:lnTo>
                <a:close/>
                <a:moveTo>
                  <a:pt x="1459230" y="697231"/>
                </a:moveTo>
                <a:lnTo>
                  <a:pt x="1440180" y="708661"/>
                </a:lnTo>
                <a:lnTo>
                  <a:pt x="1440180" y="685801"/>
                </a:lnTo>
                <a:close/>
                <a:moveTo>
                  <a:pt x="1460182" y="1960245"/>
                </a:moveTo>
                <a:lnTo>
                  <a:pt x="1440179" y="1972627"/>
                </a:lnTo>
                <a:lnTo>
                  <a:pt x="1440179" y="1947862"/>
                </a:lnTo>
                <a:close/>
                <a:moveTo>
                  <a:pt x="1463993" y="822961"/>
                </a:moveTo>
                <a:lnTo>
                  <a:pt x="1438276" y="838200"/>
                </a:lnTo>
                <a:lnTo>
                  <a:pt x="1438276" y="808673"/>
                </a:lnTo>
                <a:close/>
                <a:moveTo>
                  <a:pt x="1465898" y="1834515"/>
                </a:moveTo>
                <a:lnTo>
                  <a:pt x="1437323" y="1850708"/>
                </a:lnTo>
                <a:lnTo>
                  <a:pt x="1437323" y="1817370"/>
                </a:lnTo>
                <a:close/>
                <a:moveTo>
                  <a:pt x="1466851" y="949643"/>
                </a:moveTo>
                <a:lnTo>
                  <a:pt x="1436371" y="967740"/>
                </a:lnTo>
                <a:lnTo>
                  <a:pt x="1436371" y="931545"/>
                </a:lnTo>
                <a:close/>
                <a:moveTo>
                  <a:pt x="1471612" y="1707832"/>
                </a:moveTo>
                <a:lnTo>
                  <a:pt x="1434465" y="1728787"/>
                </a:lnTo>
                <a:lnTo>
                  <a:pt x="1434465" y="1685924"/>
                </a:lnTo>
                <a:close/>
                <a:moveTo>
                  <a:pt x="1471613" y="1076325"/>
                </a:moveTo>
                <a:lnTo>
                  <a:pt x="1434466" y="1097280"/>
                </a:lnTo>
                <a:lnTo>
                  <a:pt x="1434466" y="1054417"/>
                </a:lnTo>
                <a:close/>
                <a:moveTo>
                  <a:pt x="1473518" y="1202055"/>
                </a:moveTo>
                <a:lnTo>
                  <a:pt x="1433513" y="1225868"/>
                </a:lnTo>
                <a:lnTo>
                  <a:pt x="1433513" y="1179195"/>
                </a:lnTo>
                <a:close/>
                <a:moveTo>
                  <a:pt x="1474469" y="1581150"/>
                </a:moveTo>
                <a:lnTo>
                  <a:pt x="1432559" y="1604962"/>
                </a:lnTo>
                <a:lnTo>
                  <a:pt x="1432559" y="1557337"/>
                </a:lnTo>
                <a:close/>
                <a:moveTo>
                  <a:pt x="1476375" y="1455419"/>
                </a:moveTo>
                <a:lnTo>
                  <a:pt x="1431607" y="1480185"/>
                </a:lnTo>
                <a:lnTo>
                  <a:pt x="1431608" y="1429702"/>
                </a:lnTo>
                <a:close/>
                <a:moveTo>
                  <a:pt x="1476375" y="1328737"/>
                </a:moveTo>
                <a:lnTo>
                  <a:pt x="1431608" y="1354455"/>
                </a:lnTo>
                <a:lnTo>
                  <a:pt x="1431608" y="1303020"/>
                </a:lnTo>
                <a:close/>
                <a:moveTo>
                  <a:pt x="1483996" y="380047"/>
                </a:moveTo>
                <a:lnTo>
                  <a:pt x="1483996" y="381952"/>
                </a:lnTo>
                <a:lnTo>
                  <a:pt x="1482091" y="381000"/>
                </a:lnTo>
                <a:close/>
                <a:moveTo>
                  <a:pt x="1483996" y="2275523"/>
                </a:moveTo>
                <a:lnTo>
                  <a:pt x="1483996" y="2277428"/>
                </a:lnTo>
                <a:lnTo>
                  <a:pt x="1482091" y="2276475"/>
                </a:lnTo>
                <a:close/>
                <a:moveTo>
                  <a:pt x="1485899" y="2145030"/>
                </a:moveTo>
                <a:lnTo>
                  <a:pt x="1485899" y="2154555"/>
                </a:lnTo>
                <a:lnTo>
                  <a:pt x="1477327" y="2149793"/>
                </a:lnTo>
                <a:close/>
                <a:moveTo>
                  <a:pt x="1485900" y="501967"/>
                </a:moveTo>
                <a:lnTo>
                  <a:pt x="1485900" y="512445"/>
                </a:lnTo>
                <a:lnTo>
                  <a:pt x="1477328" y="507682"/>
                </a:lnTo>
                <a:close/>
                <a:moveTo>
                  <a:pt x="1487805" y="2015490"/>
                </a:moveTo>
                <a:lnTo>
                  <a:pt x="1487805" y="2031682"/>
                </a:lnTo>
                <a:lnTo>
                  <a:pt x="1473517" y="2023110"/>
                </a:lnTo>
                <a:close/>
                <a:moveTo>
                  <a:pt x="1488758" y="624840"/>
                </a:moveTo>
                <a:lnTo>
                  <a:pt x="1488758" y="642938"/>
                </a:lnTo>
                <a:lnTo>
                  <a:pt x="1472566" y="633413"/>
                </a:lnTo>
                <a:close/>
                <a:moveTo>
                  <a:pt x="1490663" y="747713"/>
                </a:moveTo>
                <a:lnTo>
                  <a:pt x="1490663" y="773430"/>
                </a:lnTo>
                <a:lnTo>
                  <a:pt x="1468755" y="760095"/>
                </a:lnTo>
                <a:close/>
                <a:moveTo>
                  <a:pt x="1491616" y="1883093"/>
                </a:moveTo>
                <a:lnTo>
                  <a:pt x="1491616" y="1911668"/>
                </a:lnTo>
                <a:lnTo>
                  <a:pt x="1466851" y="1897381"/>
                </a:lnTo>
                <a:close/>
                <a:moveTo>
                  <a:pt x="1492568" y="870586"/>
                </a:moveTo>
                <a:lnTo>
                  <a:pt x="1492568" y="902018"/>
                </a:lnTo>
                <a:lnTo>
                  <a:pt x="1464946" y="886778"/>
                </a:lnTo>
                <a:close/>
                <a:moveTo>
                  <a:pt x="1493520" y="1752599"/>
                </a:moveTo>
                <a:lnTo>
                  <a:pt x="1493520" y="1788794"/>
                </a:lnTo>
                <a:lnTo>
                  <a:pt x="1462087" y="1770697"/>
                </a:lnTo>
                <a:close/>
                <a:moveTo>
                  <a:pt x="1494473" y="993457"/>
                </a:moveTo>
                <a:lnTo>
                  <a:pt x="1494473" y="1032510"/>
                </a:lnTo>
                <a:lnTo>
                  <a:pt x="1460183" y="1012507"/>
                </a:lnTo>
                <a:close/>
                <a:moveTo>
                  <a:pt x="1495425" y="1117283"/>
                </a:moveTo>
                <a:lnTo>
                  <a:pt x="1495425" y="1161098"/>
                </a:lnTo>
                <a:lnTo>
                  <a:pt x="1458278" y="1139191"/>
                </a:lnTo>
                <a:close/>
                <a:moveTo>
                  <a:pt x="1496378" y="1622107"/>
                </a:moveTo>
                <a:lnTo>
                  <a:pt x="1496378" y="1666874"/>
                </a:lnTo>
                <a:lnTo>
                  <a:pt x="1457325" y="1644967"/>
                </a:lnTo>
                <a:close/>
                <a:moveTo>
                  <a:pt x="1497331" y="1493520"/>
                </a:moveTo>
                <a:lnTo>
                  <a:pt x="1497331" y="1543050"/>
                </a:lnTo>
                <a:lnTo>
                  <a:pt x="1455421" y="1518285"/>
                </a:lnTo>
                <a:close/>
                <a:moveTo>
                  <a:pt x="1497331" y="1366838"/>
                </a:moveTo>
                <a:lnTo>
                  <a:pt x="1497331" y="1416368"/>
                </a:lnTo>
                <a:lnTo>
                  <a:pt x="1454468" y="1391603"/>
                </a:lnTo>
                <a:close/>
                <a:moveTo>
                  <a:pt x="1497331" y="1242061"/>
                </a:moveTo>
                <a:lnTo>
                  <a:pt x="1497331" y="1289686"/>
                </a:lnTo>
                <a:lnTo>
                  <a:pt x="1455421" y="1265874"/>
                </a:lnTo>
                <a:close/>
                <a:moveTo>
                  <a:pt x="1556385" y="2276475"/>
                </a:moveTo>
                <a:lnTo>
                  <a:pt x="1555433" y="2276475"/>
                </a:lnTo>
                <a:lnTo>
                  <a:pt x="1555433" y="2275523"/>
                </a:lnTo>
                <a:close/>
                <a:moveTo>
                  <a:pt x="1561147" y="2149792"/>
                </a:moveTo>
                <a:lnTo>
                  <a:pt x="1553527" y="2153602"/>
                </a:lnTo>
                <a:lnTo>
                  <a:pt x="1553527" y="2145982"/>
                </a:lnTo>
                <a:close/>
                <a:moveTo>
                  <a:pt x="1561148" y="507683"/>
                </a:moveTo>
                <a:lnTo>
                  <a:pt x="1553528" y="511493"/>
                </a:lnTo>
                <a:lnTo>
                  <a:pt x="1553528" y="503873"/>
                </a:lnTo>
                <a:close/>
                <a:moveTo>
                  <a:pt x="1564957" y="2023110"/>
                </a:moveTo>
                <a:lnTo>
                  <a:pt x="1551622" y="2031682"/>
                </a:lnTo>
                <a:lnTo>
                  <a:pt x="1551622" y="2015490"/>
                </a:lnTo>
                <a:close/>
                <a:moveTo>
                  <a:pt x="1564958" y="633413"/>
                </a:moveTo>
                <a:lnTo>
                  <a:pt x="1551623" y="641033"/>
                </a:lnTo>
                <a:lnTo>
                  <a:pt x="1551623" y="626745"/>
                </a:lnTo>
                <a:close/>
                <a:moveTo>
                  <a:pt x="1568768" y="760096"/>
                </a:moveTo>
                <a:lnTo>
                  <a:pt x="1549718" y="771526"/>
                </a:lnTo>
                <a:lnTo>
                  <a:pt x="1549718" y="748666"/>
                </a:lnTo>
                <a:close/>
                <a:moveTo>
                  <a:pt x="1570673" y="1897380"/>
                </a:moveTo>
                <a:lnTo>
                  <a:pt x="1548766" y="1909762"/>
                </a:lnTo>
                <a:lnTo>
                  <a:pt x="1548766" y="1884045"/>
                </a:lnTo>
                <a:close/>
                <a:moveTo>
                  <a:pt x="1572578" y="886779"/>
                </a:moveTo>
                <a:lnTo>
                  <a:pt x="1547813" y="901066"/>
                </a:lnTo>
                <a:lnTo>
                  <a:pt x="1547813" y="872491"/>
                </a:lnTo>
                <a:close/>
                <a:moveTo>
                  <a:pt x="1575435" y="1770698"/>
                </a:moveTo>
                <a:lnTo>
                  <a:pt x="1546860" y="1787844"/>
                </a:lnTo>
                <a:lnTo>
                  <a:pt x="1546860" y="1754506"/>
                </a:lnTo>
                <a:close/>
                <a:moveTo>
                  <a:pt x="1576388" y="1012507"/>
                </a:moveTo>
                <a:lnTo>
                  <a:pt x="1545908" y="1030604"/>
                </a:lnTo>
                <a:lnTo>
                  <a:pt x="1545908" y="995362"/>
                </a:lnTo>
                <a:close/>
                <a:moveTo>
                  <a:pt x="1579245" y="1139189"/>
                </a:moveTo>
                <a:lnTo>
                  <a:pt x="1544955" y="1159192"/>
                </a:lnTo>
                <a:lnTo>
                  <a:pt x="1544955" y="1119187"/>
                </a:lnTo>
                <a:close/>
                <a:moveTo>
                  <a:pt x="1580198" y="1644968"/>
                </a:moveTo>
                <a:lnTo>
                  <a:pt x="1544003" y="1665923"/>
                </a:lnTo>
                <a:lnTo>
                  <a:pt x="1544003" y="1624013"/>
                </a:lnTo>
                <a:close/>
                <a:moveTo>
                  <a:pt x="1582104" y="1265872"/>
                </a:moveTo>
                <a:lnTo>
                  <a:pt x="1543051" y="1287780"/>
                </a:lnTo>
                <a:lnTo>
                  <a:pt x="1543051" y="1243012"/>
                </a:lnTo>
                <a:close/>
                <a:moveTo>
                  <a:pt x="1583056" y="1518285"/>
                </a:moveTo>
                <a:lnTo>
                  <a:pt x="1543051" y="1541145"/>
                </a:lnTo>
                <a:lnTo>
                  <a:pt x="1543051" y="1495425"/>
                </a:lnTo>
                <a:close/>
                <a:moveTo>
                  <a:pt x="1583056" y="1391603"/>
                </a:moveTo>
                <a:lnTo>
                  <a:pt x="1543051" y="1415415"/>
                </a:lnTo>
                <a:lnTo>
                  <a:pt x="1543051" y="1368743"/>
                </a:lnTo>
                <a:close/>
                <a:moveTo>
                  <a:pt x="1593533" y="442912"/>
                </a:moveTo>
                <a:lnTo>
                  <a:pt x="1593533" y="445769"/>
                </a:lnTo>
                <a:lnTo>
                  <a:pt x="1591628" y="444817"/>
                </a:lnTo>
                <a:close/>
                <a:moveTo>
                  <a:pt x="1593533" y="2210753"/>
                </a:moveTo>
                <a:lnTo>
                  <a:pt x="1593533" y="2215516"/>
                </a:lnTo>
                <a:lnTo>
                  <a:pt x="1589723" y="2212658"/>
                </a:lnTo>
                <a:close/>
                <a:moveTo>
                  <a:pt x="1595437" y="2081212"/>
                </a:moveTo>
                <a:lnTo>
                  <a:pt x="1595437" y="2092642"/>
                </a:lnTo>
                <a:lnTo>
                  <a:pt x="1585912" y="2086927"/>
                </a:lnTo>
                <a:close/>
                <a:moveTo>
                  <a:pt x="1595438" y="565785"/>
                </a:moveTo>
                <a:lnTo>
                  <a:pt x="1595438" y="576262"/>
                </a:lnTo>
                <a:lnTo>
                  <a:pt x="1586866" y="570548"/>
                </a:lnTo>
                <a:close/>
                <a:moveTo>
                  <a:pt x="1597343" y="688658"/>
                </a:moveTo>
                <a:lnTo>
                  <a:pt x="1597343" y="705803"/>
                </a:lnTo>
                <a:lnTo>
                  <a:pt x="1583055" y="697231"/>
                </a:lnTo>
                <a:close/>
                <a:moveTo>
                  <a:pt x="1598295" y="1949767"/>
                </a:moveTo>
                <a:lnTo>
                  <a:pt x="1598295" y="1970722"/>
                </a:lnTo>
                <a:lnTo>
                  <a:pt x="1580197" y="1960244"/>
                </a:lnTo>
                <a:close/>
                <a:moveTo>
                  <a:pt x="1599248" y="811530"/>
                </a:moveTo>
                <a:lnTo>
                  <a:pt x="1599248" y="835343"/>
                </a:lnTo>
                <a:lnTo>
                  <a:pt x="1578293" y="822960"/>
                </a:lnTo>
                <a:close/>
                <a:moveTo>
                  <a:pt x="1601152" y="1820227"/>
                </a:moveTo>
                <a:lnTo>
                  <a:pt x="1601152" y="1847849"/>
                </a:lnTo>
                <a:lnTo>
                  <a:pt x="1576387" y="1834515"/>
                </a:lnTo>
                <a:close/>
                <a:moveTo>
                  <a:pt x="1601153" y="934403"/>
                </a:moveTo>
                <a:lnTo>
                  <a:pt x="1601153" y="964883"/>
                </a:lnTo>
                <a:lnTo>
                  <a:pt x="1575435" y="949643"/>
                </a:lnTo>
                <a:close/>
                <a:moveTo>
                  <a:pt x="1603059" y="1058227"/>
                </a:moveTo>
                <a:lnTo>
                  <a:pt x="1603059" y="1094422"/>
                </a:lnTo>
                <a:lnTo>
                  <a:pt x="1571626" y="1076325"/>
                </a:lnTo>
                <a:close/>
                <a:moveTo>
                  <a:pt x="1604010" y="1182052"/>
                </a:moveTo>
                <a:lnTo>
                  <a:pt x="1604010" y="1223010"/>
                </a:lnTo>
                <a:lnTo>
                  <a:pt x="1568768" y="1202055"/>
                </a:lnTo>
                <a:close/>
                <a:moveTo>
                  <a:pt x="1604010" y="1688782"/>
                </a:moveTo>
                <a:lnTo>
                  <a:pt x="1604010" y="1726882"/>
                </a:lnTo>
                <a:lnTo>
                  <a:pt x="1570672" y="1707832"/>
                </a:lnTo>
                <a:close/>
                <a:moveTo>
                  <a:pt x="1604962" y="1560194"/>
                </a:moveTo>
                <a:lnTo>
                  <a:pt x="1604962" y="1603057"/>
                </a:lnTo>
                <a:lnTo>
                  <a:pt x="1567815" y="1581149"/>
                </a:lnTo>
                <a:close/>
                <a:moveTo>
                  <a:pt x="1605915" y="1432560"/>
                </a:moveTo>
                <a:lnTo>
                  <a:pt x="1605914" y="1478280"/>
                </a:lnTo>
                <a:lnTo>
                  <a:pt x="1565910" y="1455420"/>
                </a:lnTo>
                <a:close/>
                <a:moveTo>
                  <a:pt x="1605916" y="1305878"/>
                </a:moveTo>
                <a:lnTo>
                  <a:pt x="1605916" y="1351598"/>
                </a:lnTo>
                <a:lnTo>
                  <a:pt x="1566863" y="1328738"/>
                </a:lnTo>
                <a:close/>
                <a:moveTo>
                  <a:pt x="1665923" y="444818"/>
                </a:moveTo>
                <a:lnTo>
                  <a:pt x="1664971" y="444818"/>
                </a:lnTo>
                <a:lnTo>
                  <a:pt x="1664971" y="443866"/>
                </a:lnTo>
                <a:close/>
                <a:moveTo>
                  <a:pt x="1667829" y="2212658"/>
                </a:moveTo>
                <a:lnTo>
                  <a:pt x="1664971" y="2214563"/>
                </a:lnTo>
                <a:lnTo>
                  <a:pt x="1664971" y="2211706"/>
                </a:lnTo>
                <a:close/>
                <a:moveTo>
                  <a:pt x="1669733" y="570548"/>
                </a:moveTo>
                <a:lnTo>
                  <a:pt x="1663066" y="574358"/>
                </a:lnTo>
                <a:lnTo>
                  <a:pt x="1663066" y="566738"/>
                </a:lnTo>
                <a:close/>
                <a:moveTo>
                  <a:pt x="1670686" y="2086929"/>
                </a:moveTo>
                <a:lnTo>
                  <a:pt x="1663066" y="2091691"/>
                </a:lnTo>
                <a:lnTo>
                  <a:pt x="1663066" y="2082166"/>
                </a:lnTo>
                <a:close/>
                <a:moveTo>
                  <a:pt x="1673543" y="697230"/>
                </a:moveTo>
                <a:lnTo>
                  <a:pt x="1661160" y="703898"/>
                </a:lnTo>
                <a:lnTo>
                  <a:pt x="1661160" y="689610"/>
                </a:lnTo>
                <a:close/>
                <a:moveTo>
                  <a:pt x="1675448" y="1960245"/>
                </a:moveTo>
                <a:lnTo>
                  <a:pt x="1660208" y="1968818"/>
                </a:lnTo>
                <a:lnTo>
                  <a:pt x="1660208" y="1951673"/>
                </a:lnTo>
                <a:close/>
                <a:moveTo>
                  <a:pt x="1677353" y="822960"/>
                </a:moveTo>
                <a:lnTo>
                  <a:pt x="1659255" y="833437"/>
                </a:lnTo>
                <a:lnTo>
                  <a:pt x="1659255" y="813435"/>
                </a:lnTo>
                <a:close/>
                <a:moveTo>
                  <a:pt x="1680210" y="1834516"/>
                </a:moveTo>
                <a:lnTo>
                  <a:pt x="1658303" y="1846898"/>
                </a:lnTo>
                <a:lnTo>
                  <a:pt x="1658303" y="1821181"/>
                </a:lnTo>
                <a:close/>
                <a:moveTo>
                  <a:pt x="1681163" y="949642"/>
                </a:moveTo>
                <a:lnTo>
                  <a:pt x="1658303" y="962977"/>
                </a:lnTo>
                <a:lnTo>
                  <a:pt x="1658303" y="936307"/>
                </a:lnTo>
                <a:close/>
                <a:moveTo>
                  <a:pt x="1684021" y="1076325"/>
                </a:moveTo>
                <a:lnTo>
                  <a:pt x="1656398" y="1092517"/>
                </a:lnTo>
                <a:lnTo>
                  <a:pt x="1656398" y="1060132"/>
                </a:lnTo>
                <a:close/>
                <a:moveTo>
                  <a:pt x="1685925" y="1707832"/>
                </a:moveTo>
                <a:lnTo>
                  <a:pt x="1655445" y="1724977"/>
                </a:lnTo>
                <a:lnTo>
                  <a:pt x="1655445" y="1690687"/>
                </a:lnTo>
                <a:close/>
                <a:moveTo>
                  <a:pt x="1686878" y="1202056"/>
                </a:moveTo>
                <a:lnTo>
                  <a:pt x="1654493" y="1221106"/>
                </a:lnTo>
                <a:lnTo>
                  <a:pt x="1654493" y="1183958"/>
                </a:lnTo>
                <a:close/>
                <a:moveTo>
                  <a:pt x="1688783" y="1581150"/>
                </a:moveTo>
                <a:lnTo>
                  <a:pt x="1653541" y="1601153"/>
                </a:lnTo>
                <a:lnTo>
                  <a:pt x="1653541" y="1561148"/>
                </a:lnTo>
                <a:close/>
                <a:moveTo>
                  <a:pt x="1688783" y="1328738"/>
                </a:moveTo>
                <a:lnTo>
                  <a:pt x="1653541" y="1349693"/>
                </a:lnTo>
                <a:lnTo>
                  <a:pt x="1653541" y="1307783"/>
                </a:lnTo>
                <a:close/>
                <a:moveTo>
                  <a:pt x="1689736" y="1455420"/>
                </a:moveTo>
                <a:lnTo>
                  <a:pt x="1653541" y="1476375"/>
                </a:lnTo>
                <a:lnTo>
                  <a:pt x="1653541" y="1434465"/>
                </a:lnTo>
                <a:close/>
                <a:moveTo>
                  <a:pt x="1703071" y="505777"/>
                </a:moveTo>
                <a:lnTo>
                  <a:pt x="1703071" y="509587"/>
                </a:lnTo>
                <a:lnTo>
                  <a:pt x="1700213" y="507682"/>
                </a:lnTo>
                <a:close/>
                <a:moveTo>
                  <a:pt x="1704023" y="2146936"/>
                </a:moveTo>
                <a:lnTo>
                  <a:pt x="1704023" y="2152651"/>
                </a:lnTo>
                <a:lnTo>
                  <a:pt x="1699260" y="2149794"/>
                </a:lnTo>
                <a:close/>
                <a:moveTo>
                  <a:pt x="1704975" y="628650"/>
                </a:moveTo>
                <a:lnTo>
                  <a:pt x="1704975" y="639127"/>
                </a:lnTo>
                <a:lnTo>
                  <a:pt x="1696403" y="633413"/>
                </a:lnTo>
                <a:close/>
                <a:moveTo>
                  <a:pt x="1704975" y="2017394"/>
                </a:moveTo>
                <a:lnTo>
                  <a:pt x="1704975" y="2029777"/>
                </a:lnTo>
                <a:lnTo>
                  <a:pt x="1695450" y="2023109"/>
                </a:lnTo>
                <a:close/>
                <a:moveTo>
                  <a:pt x="1706881" y="751522"/>
                </a:moveTo>
                <a:lnTo>
                  <a:pt x="1706881" y="768667"/>
                </a:lnTo>
                <a:lnTo>
                  <a:pt x="1692593" y="760094"/>
                </a:lnTo>
                <a:close/>
                <a:moveTo>
                  <a:pt x="1707833" y="1885950"/>
                </a:moveTo>
                <a:lnTo>
                  <a:pt x="1707833" y="1907858"/>
                </a:lnTo>
                <a:lnTo>
                  <a:pt x="1689735" y="1897380"/>
                </a:lnTo>
                <a:close/>
                <a:moveTo>
                  <a:pt x="1708785" y="875347"/>
                </a:moveTo>
                <a:lnTo>
                  <a:pt x="1708785" y="898207"/>
                </a:lnTo>
                <a:lnTo>
                  <a:pt x="1688783" y="886777"/>
                </a:lnTo>
                <a:close/>
                <a:moveTo>
                  <a:pt x="1710691" y="1756411"/>
                </a:moveTo>
                <a:lnTo>
                  <a:pt x="1710691" y="1785938"/>
                </a:lnTo>
                <a:lnTo>
                  <a:pt x="1684973" y="1770699"/>
                </a:lnTo>
                <a:close/>
                <a:moveTo>
                  <a:pt x="1710691" y="998220"/>
                </a:moveTo>
                <a:lnTo>
                  <a:pt x="1710691" y="1027748"/>
                </a:lnTo>
                <a:lnTo>
                  <a:pt x="1684973" y="1012508"/>
                </a:lnTo>
                <a:close/>
                <a:moveTo>
                  <a:pt x="1711643" y="1122044"/>
                </a:moveTo>
                <a:lnTo>
                  <a:pt x="1711643" y="1156334"/>
                </a:lnTo>
                <a:lnTo>
                  <a:pt x="1683068" y="1139189"/>
                </a:lnTo>
                <a:close/>
                <a:moveTo>
                  <a:pt x="1712595" y="1246822"/>
                </a:moveTo>
                <a:lnTo>
                  <a:pt x="1712595" y="1284922"/>
                </a:lnTo>
                <a:lnTo>
                  <a:pt x="1680210" y="1265872"/>
                </a:lnTo>
                <a:close/>
                <a:moveTo>
                  <a:pt x="1712595" y="1625917"/>
                </a:moveTo>
                <a:lnTo>
                  <a:pt x="1712595" y="1663064"/>
                </a:lnTo>
                <a:lnTo>
                  <a:pt x="1681162" y="1644967"/>
                </a:lnTo>
                <a:close/>
                <a:moveTo>
                  <a:pt x="1713547" y="1371599"/>
                </a:moveTo>
                <a:lnTo>
                  <a:pt x="1713547" y="1412557"/>
                </a:lnTo>
                <a:lnTo>
                  <a:pt x="1678305" y="1391602"/>
                </a:lnTo>
                <a:close/>
                <a:moveTo>
                  <a:pt x="1713547" y="1498282"/>
                </a:moveTo>
                <a:lnTo>
                  <a:pt x="1713547" y="1538287"/>
                </a:lnTo>
                <a:lnTo>
                  <a:pt x="1679257" y="1518285"/>
                </a:lnTo>
                <a:close/>
                <a:moveTo>
                  <a:pt x="1776413" y="507682"/>
                </a:moveTo>
                <a:lnTo>
                  <a:pt x="1774508" y="508634"/>
                </a:lnTo>
                <a:lnTo>
                  <a:pt x="1774508" y="506729"/>
                </a:lnTo>
                <a:close/>
                <a:moveTo>
                  <a:pt x="1777365" y="2149793"/>
                </a:moveTo>
                <a:lnTo>
                  <a:pt x="1773555" y="2151698"/>
                </a:lnTo>
                <a:lnTo>
                  <a:pt x="1773555" y="2147888"/>
                </a:lnTo>
                <a:close/>
                <a:moveTo>
                  <a:pt x="1779270" y="633413"/>
                </a:moveTo>
                <a:lnTo>
                  <a:pt x="1772603" y="637223"/>
                </a:lnTo>
                <a:lnTo>
                  <a:pt x="1772603" y="630555"/>
                </a:lnTo>
                <a:close/>
                <a:moveTo>
                  <a:pt x="1780222" y="2023110"/>
                </a:moveTo>
                <a:lnTo>
                  <a:pt x="1771650" y="2028824"/>
                </a:lnTo>
                <a:lnTo>
                  <a:pt x="1771650" y="2018347"/>
                </a:lnTo>
                <a:close/>
                <a:moveTo>
                  <a:pt x="1783081" y="760094"/>
                </a:moveTo>
                <a:lnTo>
                  <a:pt x="1770698" y="766762"/>
                </a:lnTo>
                <a:lnTo>
                  <a:pt x="1770698" y="753427"/>
                </a:lnTo>
                <a:close/>
                <a:moveTo>
                  <a:pt x="1785938" y="1897381"/>
                </a:moveTo>
                <a:lnTo>
                  <a:pt x="1769746" y="1906906"/>
                </a:lnTo>
                <a:lnTo>
                  <a:pt x="1769746" y="1887856"/>
                </a:lnTo>
                <a:close/>
                <a:moveTo>
                  <a:pt x="1785938" y="886778"/>
                </a:moveTo>
                <a:lnTo>
                  <a:pt x="1769746" y="896303"/>
                </a:lnTo>
                <a:lnTo>
                  <a:pt x="1769746" y="877253"/>
                </a:lnTo>
                <a:close/>
                <a:moveTo>
                  <a:pt x="1789748" y="1770699"/>
                </a:moveTo>
                <a:lnTo>
                  <a:pt x="1767841" y="1784033"/>
                </a:lnTo>
                <a:lnTo>
                  <a:pt x="1767841" y="1758316"/>
                </a:lnTo>
                <a:close/>
                <a:moveTo>
                  <a:pt x="1789748" y="1012508"/>
                </a:moveTo>
                <a:lnTo>
                  <a:pt x="1767841" y="1025843"/>
                </a:lnTo>
                <a:lnTo>
                  <a:pt x="1767841" y="1000126"/>
                </a:lnTo>
                <a:close/>
                <a:moveTo>
                  <a:pt x="1792605" y="1139190"/>
                </a:moveTo>
                <a:lnTo>
                  <a:pt x="1765935" y="1154430"/>
                </a:lnTo>
                <a:lnTo>
                  <a:pt x="1765935" y="1123950"/>
                </a:lnTo>
                <a:close/>
                <a:moveTo>
                  <a:pt x="1794510" y="1644968"/>
                </a:moveTo>
                <a:lnTo>
                  <a:pt x="1764983" y="1661161"/>
                </a:lnTo>
                <a:lnTo>
                  <a:pt x="1764983" y="1627823"/>
                </a:lnTo>
                <a:close/>
                <a:moveTo>
                  <a:pt x="1795463" y="1265872"/>
                </a:moveTo>
                <a:lnTo>
                  <a:pt x="1764983" y="1283017"/>
                </a:lnTo>
                <a:lnTo>
                  <a:pt x="1764983" y="1247774"/>
                </a:lnTo>
                <a:close/>
                <a:moveTo>
                  <a:pt x="1796414" y="1518285"/>
                </a:moveTo>
                <a:lnTo>
                  <a:pt x="1764029" y="1537335"/>
                </a:lnTo>
                <a:lnTo>
                  <a:pt x="1764029" y="1499235"/>
                </a:lnTo>
                <a:close/>
                <a:moveTo>
                  <a:pt x="1796415" y="1391603"/>
                </a:moveTo>
                <a:lnTo>
                  <a:pt x="1764030" y="1410653"/>
                </a:lnTo>
                <a:lnTo>
                  <a:pt x="1764030" y="1373506"/>
                </a:lnTo>
                <a:close/>
                <a:moveTo>
                  <a:pt x="1811655" y="2212658"/>
                </a:moveTo>
                <a:lnTo>
                  <a:pt x="1811655" y="2213611"/>
                </a:lnTo>
                <a:lnTo>
                  <a:pt x="1810703" y="2212658"/>
                </a:lnTo>
                <a:close/>
                <a:moveTo>
                  <a:pt x="1812608" y="568643"/>
                </a:moveTo>
                <a:lnTo>
                  <a:pt x="1812608" y="572453"/>
                </a:lnTo>
                <a:lnTo>
                  <a:pt x="1808798" y="570548"/>
                </a:lnTo>
                <a:close/>
                <a:moveTo>
                  <a:pt x="1813560" y="2084069"/>
                </a:moveTo>
                <a:lnTo>
                  <a:pt x="1813560" y="2089784"/>
                </a:lnTo>
                <a:lnTo>
                  <a:pt x="1807845" y="2086927"/>
                </a:lnTo>
                <a:close/>
                <a:moveTo>
                  <a:pt x="1814513" y="692467"/>
                </a:moveTo>
                <a:lnTo>
                  <a:pt x="1814513" y="701992"/>
                </a:lnTo>
                <a:lnTo>
                  <a:pt x="1805941" y="697230"/>
                </a:lnTo>
                <a:close/>
                <a:moveTo>
                  <a:pt x="1815465" y="815340"/>
                </a:moveTo>
                <a:lnTo>
                  <a:pt x="1815465" y="831532"/>
                </a:lnTo>
                <a:lnTo>
                  <a:pt x="1802130" y="822960"/>
                </a:lnTo>
                <a:close/>
                <a:moveTo>
                  <a:pt x="1815466" y="1953578"/>
                </a:moveTo>
                <a:lnTo>
                  <a:pt x="1815466" y="1966913"/>
                </a:lnTo>
                <a:lnTo>
                  <a:pt x="1803083" y="1960245"/>
                </a:lnTo>
                <a:close/>
                <a:moveTo>
                  <a:pt x="1817371" y="939165"/>
                </a:moveTo>
                <a:lnTo>
                  <a:pt x="1817371" y="960120"/>
                </a:lnTo>
                <a:lnTo>
                  <a:pt x="1799273" y="949642"/>
                </a:lnTo>
                <a:close/>
                <a:moveTo>
                  <a:pt x="1817371" y="1823086"/>
                </a:moveTo>
                <a:lnTo>
                  <a:pt x="1817371" y="1844994"/>
                </a:lnTo>
                <a:lnTo>
                  <a:pt x="1799273" y="1834516"/>
                </a:lnTo>
                <a:close/>
                <a:moveTo>
                  <a:pt x="1819276" y="1062990"/>
                </a:moveTo>
                <a:lnTo>
                  <a:pt x="1819276" y="1089660"/>
                </a:lnTo>
                <a:lnTo>
                  <a:pt x="1796416" y="1076325"/>
                </a:lnTo>
                <a:close/>
                <a:moveTo>
                  <a:pt x="1820228" y="1692593"/>
                </a:moveTo>
                <a:lnTo>
                  <a:pt x="1820228" y="1723073"/>
                </a:lnTo>
                <a:lnTo>
                  <a:pt x="1794510" y="1707833"/>
                </a:lnTo>
                <a:close/>
                <a:moveTo>
                  <a:pt x="1820228" y="1186816"/>
                </a:moveTo>
                <a:lnTo>
                  <a:pt x="1820228" y="1218249"/>
                </a:lnTo>
                <a:lnTo>
                  <a:pt x="1793558" y="1202056"/>
                </a:lnTo>
                <a:close/>
                <a:moveTo>
                  <a:pt x="1821180" y="1564006"/>
                </a:moveTo>
                <a:lnTo>
                  <a:pt x="1821180" y="1598296"/>
                </a:lnTo>
                <a:lnTo>
                  <a:pt x="1791653" y="1581151"/>
                </a:lnTo>
                <a:close/>
                <a:moveTo>
                  <a:pt x="1822134" y="1437322"/>
                </a:moveTo>
                <a:lnTo>
                  <a:pt x="1822134" y="1473517"/>
                </a:lnTo>
                <a:lnTo>
                  <a:pt x="1790701" y="1455419"/>
                </a:lnTo>
                <a:close/>
                <a:moveTo>
                  <a:pt x="1822134" y="1310640"/>
                </a:moveTo>
                <a:lnTo>
                  <a:pt x="1822134" y="1346835"/>
                </a:lnTo>
                <a:lnTo>
                  <a:pt x="1790701" y="1328737"/>
                </a:lnTo>
                <a:close/>
                <a:moveTo>
                  <a:pt x="1884998" y="2212658"/>
                </a:moveTo>
                <a:lnTo>
                  <a:pt x="1884046" y="2213611"/>
                </a:lnTo>
                <a:lnTo>
                  <a:pt x="1884046" y="2212658"/>
                </a:lnTo>
                <a:close/>
                <a:moveTo>
                  <a:pt x="1885951" y="570547"/>
                </a:moveTo>
                <a:lnTo>
                  <a:pt x="1884046" y="571499"/>
                </a:lnTo>
                <a:lnTo>
                  <a:pt x="1884046" y="569594"/>
                </a:lnTo>
                <a:close/>
                <a:moveTo>
                  <a:pt x="1886903" y="2086928"/>
                </a:moveTo>
                <a:lnTo>
                  <a:pt x="1883093" y="2088833"/>
                </a:lnTo>
                <a:lnTo>
                  <a:pt x="1883093" y="2084070"/>
                </a:lnTo>
                <a:close/>
                <a:moveTo>
                  <a:pt x="1888808" y="697229"/>
                </a:moveTo>
                <a:lnTo>
                  <a:pt x="1882141" y="701039"/>
                </a:lnTo>
                <a:lnTo>
                  <a:pt x="1882141" y="693419"/>
                </a:lnTo>
                <a:close/>
                <a:moveTo>
                  <a:pt x="1891665" y="822960"/>
                </a:moveTo>
                <a:lnTo>
                  <a:pt x="1880235" y="829627"/>
                </a:lnTo>
                <a:lnTo>
                  <a:pt x="1880235" y="816292"/>
                </a:lnTo>
                <a:close/>
                <a:moveTo>
                  <a:pt x="1891665" y="1960245"/>
                </a:moveTo>
                <a:lnTo>
                  <a:pt x="1881187" y="1966912"/>
                </a:lnTo>
                <a:lnTo>
                  <a:pt x="1881187" y="1954530"/>
                </a:lnTo>
                <a:close/>
                <a:moveTo>
                  <a:pt x="1895474" y="1834515"/>
                </a:moveTo>
                <a:lnTo>
                  <a:pt x="1878329" y="1844040"/>
                </a:lnTo>
                <a:lnTo>
                  <a:pt x="1878329" y="1824037"/>
                </a:lnTo>
                <a:close/>
                <a:moveTo>
                  <a:pt x="1895475" y="949643"/>
                </a:moveTo>
                <a:lnTo>
                  <a:pt x="1879283" y="959168"/>
                </a:lnTo>
                <a:lnTo>
                  <a:pt x="1879283" y="940118"/>
                </a:lnTo>
                <a:close/>
                <a:moveTo>
                  <a:pt x="1898333" y="1076326"/>
                </a:moveTo>
                <a:lnTo>
                  <a:pt x="1877378" y="1088708"/>
                </a:lnTo>
                <a:lnTo>
                  <a:pt x="1877378" y="1063943"/>
                </a:lnTo>
                <a:close/>
                <a:moveTo>
                  <a:pt x="1900239" y="1707833"/>
                </a:moveTo>
                <a:lnTo>
                  <a:pt x="1876426" y="1721168"/>
                </a:lnTo>
                <a:lnTo>
                  <a:pt x="1876426" y="1693545"/>
                </a:lnTo>
                <a:close/>
                <a:moveTo>
                  <a:pt x="1901191" y="1202056"/>
                </a:moveTo>
                <a:lnTo>
                  <a:pt x="1875473" y="1217295"/>
                </a:lnTo>
                <a:lnTo>
                  <a:pt x="1875473" y="1187768"/>
                </a:lnTo>
                <a:close/>
                <a:moveTo>
                  <a:pt x="1903096" y="1581151"/>
                </a:moveTo>
                <a:lnTo>
                  <a:pt x="1875473" y="1597344"/>
                </a:lnTo>
                <a:lnTo>
                  <a:pt x="1875473" y="1565911"/>
                </a:lnTo>
                <a:close/>
                <a:moveTo>
                  <a:pt x="1903096" y="1328737"/>
                </a:moveTo>
                <a:lnTo>
                  <a:pt x="1874521" y="1344930"/>
                </a:lnTo>
                <a:lnTo>
                  <a:pt x="1874521" y="1312545"/>
                </a:lnTo>
                <a:close/>
                <a:moveTo>
                  <a:pt x="1904048" y="1455419"/>
                </a:moveTo>
                <a:lnTo>
                  <a:pt x="1874521" y="1472564"/>
                </a:lnTo>
                <a:lnTo>
                  <a:pt x="1874521" y="1437322"/>
                </a:lnTo>
                <a:close/>
                <a:moveTo>
                  <a:pt x="1921193" y="2148841"/>
                </a:moveTo>
                <a:lnTo>
                  <a:pt x="1921193" y="2150746"/>
                </a:lnTo>
                <a:lnTo>
                  <a:pt x="1919288" y="2149794"/>
                </a:lnTo>
                <a:close/>
                <a:moveTo>
                  <a:pt x="1922145" y="631508"/>
                </a:moveTo>
                <a:lnTo>
                  <a:pt x="1922145" y="636271"/>
                </a:lnTo>
                <a:lnTo>
                  <a:pt x="1918335" y="633413"/>
                </a:lnTo>
                <a:close/>
                <a:moveTo>
                  <a:pt x="1923097" y="2020252"/>
                </a:moveTo>
                <a:lnTo>
                  <a:pt x="1923097" y="2026919"/>
                </a:lnTo>
                <a:lnTo>
                  <a:pt x="1917382" y="2023110"/>
                </a:lnTo>
                <a:close/>
                <a:moveTo>
                  <a:pt x="1923098" y="755333"/>
                </a:moveTo>
                <a:lnTo>
                  <a:pt x="1923098" y="764858"/>
                </a:lnTo>
                <a:lnTo>
                  <a:pt x="1915478" y="760096"/>
                </a:lnTo>
                <a:close/>
                <a:moveTo>
                  <a:pt x="1925003" y="1889760"/>
                </a:moveTo>
                <a:lnTo>
                  <a:pt x="1925003" y="1905000"/>
                </a:lnTo>
                <a:lnTo>
                  <a:pt x="1912620" y="1897380"/>
                </a:lnTo>
                <a:close/>
                <a:moveTo>
                  <a:pt x="1925004" y="879157"/>
                </a:moveTo>
                <a:lnTo>
                  <a:pt x="1925004" y="893445"/>
                </a:lnTo>
                <a:lnTo>
                  <a:pt x="1912621" y="886777"/>
                </a:lnTo>
                <a:close/>
                <a:moveTo>
                  <a:pt x="1926908" y="1002982"/>
                </a:moveTo>
                <a:lnTo>
                  <a:pt x="1926908" y="1022985"/>
                </a:lnTo>
                <a:lnTo>
                  <a:pt x="1908810" y="1012507"/>
                </a:lnTo>
                <a:close/>
                <a:moveTo>
                  <a:pt x="1926908" y="1760220"/>
                </a:moveTo>
                <a:lnTo>
                  <a:pt x="1926908" y="1782128"/>
                </a:lnTo>
                <a:lnTo>
                  <a:pt x="1908810" y="1770698"/>
                </a:lnTo>
                <a:close/>
                <a:moveTo>
                  <a:pt x="1927860" y="1126807"/>
                </a:moveTo>
                <a:lnTo>
                  <a:pt x="1927860" y="1151572"/>
                </a:lnTo>
                <a:lnTo>
                  <a:pt x="1906905" y="1139190"/>
                </a:lnTo>
                <a:close/>
                <a:moveTo>
                  <a:pt x="1928812" y="1630680"/>
                </a:moveTo>
                <a:lnTo>
                  <a:pt x="1928812" y="1658302"/>
                </a:lnTo>
                <a:lnTo>
                  <a:pt x="1904047" y="1644968"/>
                </a:lnTo>
                <a:close/>
                <a:moveTo>
                  <a:pt x="1928813" y="1250633"/>
                </a:moveTo>
                <a:lnTo>
                  <a:pt x="1928813" y="1280161"/>
                </a:lnTo>
                <a:lnTo>
                  <a:pt x="1904048" y="1265873"/>
                </a:lnTo>
                <a:close/>
                <a:moveTo>
                  <a:pt x="1929765" y="1503044"/>
                </a:moveTo>
                <a:lnTo>
                  <a:pt x="1929765" y="1533524"/>
                </a:lnTo>
                <a:lnTo>
                  <a:pt x="1903095" y="1518284"/>
                </a:lnTo>
                <a:close/>
                <a:moveTo>
                  <a:pt x="1929766" y="1376363"/>
                </a:moveTo>
                <a:lnTo>
                  <a:pt x="1929766" y="1407796"/>
                </a:lnTo>
                <a:lnTo>
                  <a:pt x="1902143" y="1391603"/>
                </a:lnTo>
                <a:close/>
                <a:moveTo>
                  <a:pt x="1994535" y="2149794"/>
                </a:moveTo>
                <a:lnTo>
                  <a:pt x="1993583" y="2150746"/>
                </a:lnTo>
                <a:lnTo>
                  <a:pt x="1993583" y="2148841"/>
                </a:lnTo>
                <a:close/>
                <a:moveTo>
                  <a:pt x="1995488" y="633413"/>
                </a:moveTo>
                <a:lnTo>
                  <a:pt x="1992630" y="635318"/>
                </a:lnTo>
                <a:lnTo>
                  <a:pt x="1992630" y="632461"/>
                </a:lnTo>
                <a:close/>
                <a:moveTo>
                  <a:pt x="1997393" y="2023111"/>
                </a:moveTo>
                <a:lnTo>
                  <a:pt x="1992630" y="2025969"/>
                </a:lnTo>
                <a:lnTo>
                  <a:pt x="1992630" y="2021206"/>
                </a:lnTo>
                <a:close/>
                <a:moveTo>
                  <a:pt x="1998345" y="760096"/>
                </a:moveTo>
                <a:lnTo>
                  <a:pt x="1991678" y="763906"/>
                </a:lnTo>
                <a:lnTo>
                  <a:pt x="1991678" y="756286"/>
                </a:lnTo>
                <a:close/>
                <a:moveTo>
                  <a:pt x="2000251" y="886778"/>
                </a:moveTo>
                <a:lnTo>
                  <a:pt x="1990726" y="892493"/>
                </a:lnTo>
                <a:lnTo>
                  <a:pt x="1990726" y="881063"/>
                </a:lnTo>
                <a:close/>
                <a:moveTo>
                  <a:pt x="2001202" y="1897380"/>
                </a:moveTo>
                <a:lnTo>
                  <a:pt x="1989772" y="1904047"/>
                </a:lnTo>
                <a:lnTo>
                  <a:pt x="1989772" y="1890712"/>
                </a:lnTo>
                <a:close/>
                <a:moveTo>
                  <a:pt x="2004061" y="1012508"/>
                </a:moveTo>
                <a:lnTo>
                  <a:pt x="1988821" y="1022033"/>
                </a:lnTo>
                <a:lnTo>
                  <a:pt x="1988821" y="1003936"/>
                </a:lnTo>
                <a:close/>
                <a:moveTo>
                  <a:pt x="2005012" y="1770697"/>
                </a:moveTo>
                <a:lnTo>
                  <a:pt x="1987867" y="1780222"/>
                </a:lnTo>
                <a:lnTo>
                  <a:pt x="1987867" y="1761172"/>
                </a:lnTo>
                <a:close/>
                <a:moveTo>
                  <a:pt x="2006918" y="1139190"/>
                </a:moveTo>
                <a:lnTo>
                  <a:pt x="1986916" y="1150620"/>
                </a:lnTo>
                <a:lnTo>
                  <a:pt x="1986916" y="1127760"/>
                </a:lnTo>
                <a:close/>
                <a:moveTo>
                  <a:pt x="2008823" y="1265872"/>
                </a:moveTo>
                <a:lnTo>
                  <a:pt x="1985963" y="1279207"/>
                </a:lnTo>
                <a:lnTo>
                  <a:pt x="1985963" y="1252537"/>
                </a:lnTo>
                <a:close/>
                <a:moveTo>
                  <a:pt x="2008823" y="1644968"/>
                </a:moveTo>
                <a:lnTo>
                  <a:pt x="1985963" y="1657350"/>
                </a:lnTo>
                <a:lnTo>
                  <a:pt x="1985963" y="1631633"/>
                </a:lnTo>
                <a:close/>
                <a:moveTo>
                  <a:pt x="2010728" y="1518286"/>
                </a:moveTo>
                <a:lnTo>
                  <a:pt x="1985010" y="1532573"/>
                </a:lnTo>
                <a:lnTo>
                  <a:pt x="1985010" y="1503998"/>
                </a:lnTo>
                <a:close/>
                <a:moveTo>
                  <a:pt x="2010728" y="1391604"/>
                </a:moveTo>
                <a:lnTo>
                  <a:pt x="1985010" y="1406844"/>
                </a:lnTo>
                <a:lnTo>
                  <a:pt x="1985010" y="1377316"/>
                </a:lnTo>
                <a:close/>
                <a:moveTo>
                  <a:pt x="2030730" y="2085974"/>
                </a:moveTo>
                <a:lnTo>
                  <a:pt x="2030730" y="2087879"/>
                </a:lnTo>
                <a:lnTo>
                  <a:pt x="2028825" y="2086927"/>
                </a:lnTo>
                <a:close/>
                <a:moveTo>
                  <a:pt x="2030731" y="695325"/>
                </a:moveTo>
                <a:lnTo>
                  <a:pt x="2030731" y="698182"/>
                </a:lnTo>
                <a:lnTo>
                  <a:pt x="2028826" y="697230"/>
                </a:lnTo>
                <a:close/>
                <a:moveTo>
                  <a:pt x="2032635" y="819150"/>
                </a:moveTo>
                <a:lnTo>
                  <a:pt x="2032635" y="827723"/>
                </a:lnTo>
                <a:lnTo>
                  <a:pt x="2025968" y="822960"/>
                </a:lnTo>
                <a:close/>
                <a:moveTo>
                  <a:pt x="2032635" y="1956435"/>
                </a:moveTo>
                <a:lnTo>
                  <a:pt x="2032635" y="1965007"/>
                </a:lnTo>
                <a:lnTo>
                  <a:pt x="2025015" y="1960245"/>
                </a:lnTo>
                <a:close/>
                <a:moveTo>
                  <a:pt x="2033588" y="943928"/>
                </a:moveTo>
                <a:lnTo>
                  <a:pt x="2033588" y="955358"/>
                </a:lnTo>
                <a:lnTo>
                  <a:pt x="2023110" y="949643"/>
                </a:lnTo>
                <a:close/>
                <a:moveTo>
                  <a:pt x="2034540" y="1826894"/>
                </a:moveTo>
                <a:lnTo>
                  <a:pt x="2034540" y="1841182"/>
                </a:lnTo>
                <a:lnTo>
                  <a:pt x="2022157" y="1834514"/>
                </a:lnTo>
                <a:close/>
                <a:moveTo>
                  <a:pt x="2035493" y="1066801"/>
                </a:moveTo>
                <a:lnTo>
                  <a:pt x="2035493" y="1084899"/>
                </a:lnTo>
                <a:lnTo>
                  <a:pt x="2020253" y="1076326"/>
                </a:lnTo>
                <a:close/>
                <a:moveTo>
                  <a:pt x="2036446" y="1191577"/>
                </a:moveTo>
                <a:lnTo>
                  <a:pt x="2036446" y="1213485"/>
                </a:lnTo>
                <a:lnTo>
                  <a:pt x="2017396" y="1202055"/>
                </a:lnTo>
                <a:close/>
                <a:moveTo>
                  <a:pt x="2036446" y="1697356"/>
                </a:moveTo>
                <a:lnTo>
                  <a:pt x="2036446" y="1718311"/>
                </a:lnTo>
                <a:lnTo>
                  <a:pt x="2017396" y="1707833"/>
                </a:lnTo>
                <a:close/>
                <a:moveTo>
                  <a:pt x="2037398" y="1568768"/>
                </a:moveTo>
                <a:lnTo>
                  <a:pt x="2037398" y="1594485"/>
                </a:lnTo>
                <a:lnTo>
                  <a:pt x="2015491" y="1581150"/>
                </a:lnTo>
                <a:close/>
                <a:moveTo>
                  <a:pt x="2037398" y="1315403"/>
                </a:moveTo>
                <a:lnTo>
                  <a:pt x="2037398" y="1341120"/>
                </a:lnTo>
                <a:lnTo>
                  <a:pt x="2015491" y="1328738"/>
                </a:lnTo>
                <a:close/>
                <a:moveTo>
                  <a:pt x="2038351" y="1441133"/>
                </a:moveTo>
                <a:lnTo>
                  <a:pt x="2038351" y="1468756"/>
                </a:lnTo>
                <a:lnTo>
                  <a:pt x="2014538" y="1455421"/>
                </a:lnTo>
                <a:close/>
                <a:moveTo>
                  <a:pt x="2104073" y="2086928"/>
                </a:moveTo>
                <a:lnTo>
                  <a:pt x="2103121" y="2086928"/>
                </a:lnTo>
                <a:lnTo>
                  <a:pt x="2103121" y="2085975"/>
                </a:lnTo>
                <a:close/>
                <a:moveTo>
                  <a:pt x="2104073" y="697230"/>
                </a:moveTo>
                <a:lnTo>
                  <a:pt x="2102168" y="698183"/>
                </a:lnTo>
                <a:lnTo>
                  <a:pt x="2102168" y="696278"/>
                </a:lnTo>
                <a:close/>
                <a:moveTo>
                  <a:pt x="2106930" y="1960245"/>
                </a:moveTo>
                <a:lnTo>
                  <a:pt x="2101215" y="1964055"/>
                </a:lnTo>
                <a:lnTo>
                  <a:pt x="2101215" y="1957387"/>
                </a:lnTo>
                <a:close/>
                <a:moveTo>
                  <a:pt x="2106931" y="822960"/>
                </a:moveTo>
                <a:lnTo>
                  <a:pt x="2101216" y="826769"/>
                </a:lnTo>
                <a:lnTo>
                  <a:pt x="2101216" y="820102"/>
                </a:lnTo>
                <a:close/>
                <a:moveTo>
                  <a:pt x="2108835" y="949642"/>
                </a:moveTo>
                <a:lnTo>
                  <a:pt x="2100263" y="955356"/>
                </a:lnTo>
                <a:lnTo>
                  <a:pt x="2100263" y="944879"/>
                </a:lnTo>
                <a:close/>
                <a:moveTo>
                  <a:pt x="2110740" y="1834515"/>
                </a:moveTo>
                <a:lnTo>
                  <a:pt x="2099310" y="1840231"/>
                </a:lnTo>
                <a:lnTo>
                  <a:pt x="2099310" y="1827848"/>
                </a:lnTo>
                <a:close/>
                <a:moveTo>
                  <a:pt x="2111693" y="1076324"/>
                </a:moveTo>
                <a:lnTo>
                  <a:pt x="2098358" y="1083944"/>
                </a:lnTo>
                <a:lnTo>
                  <a:pt x="2098358" y="1068704"/>
                </a:lnTo>
                <a:close/>
                <a:moveTo>
                  <a:pt x="2114549" y="1707832"/>
                </a:moveTo>
                <a:lnTo>
                  <a:pt x="2097404" y="1717357"/>
                </a:lnTo>
                <a:lnTo>
                  <a:pt x="2097404" y="1697355"/>
                </a:lnTo>
                <a:close/>
                <a:moveTo>
                  <a:pt x="2114550" y="1202055"/>
                </a:moveTo>
                <a:lnTo>
                  <a:pt x="2097405" y="1212532"/>
                </a:lnTo>
                <a:lnTo>
                  <a:pt x="2097405" y="1192530"/>
                </a:lnTo>
                <a:close/>
                <a:moveTo>
                  <a:pt x="2117408" y="1581150"/>
                </a:moveTo>
                <a:lnTo>
                  <a:pt x="2096453" y="1593533"/>
                </a:lnTo>
                <a:lnTo>
                  <a:pt x="2096453" y="1569720"/>
                </a:lnTo>
                <a:close/>
                <a:moveTo>
                  <a:pt x="2117408" y="1328738"/>
                </a:moveTo>
                <a:lnTo>
                  <a:pt x="2096453" y="1341121"/>
                </a:lnTo>
                <a:lnTo>
                  <a:pt x="2096453" y="1316356"/>
                </a:lnTo>
                <a:close/>
                <a:moveTo>
                  <a:pt x="2118361" y="1455421"/>
                </a:moveTo>
                <a:lnTo>
                  <a:pt x="2095501" y="1467803"/>
                </a:lnTo>
                <a:lnTo>
                  <a:pt x="2095501" y="1442086"/>
                </a:lnTo>
                <a:close/>
                <a:moveTo>
                  <a:pt x="2140267" y="2022157"/>
                </a:moveTo>
                <a:lnTo>
                  <a:pt x="2140267" y="2025015"/>
                </a:lnTo>
                <a:lnTo>
                  <a:pt x="2138362" y="2023110"/>
                </a:lnTo>
                <a:close/>
                <a:moveTo>
                  <a:pt x="2140268" y="759142"/>
                </a:moveTo>
                <a:lnTo>
                  <a:pt x="2140268" y="762000"/>
                </a:lnTo>
                <a:lnTo>
                  <a:pt x="2138363" y="760094"/>
                </a:lnTo>
                <a:close/>
                <a:moveTo>
                  <a:pt x="2141220" y="882968"/>
                </a:moveTo>
                <a:lnTo>
                  <a:pt x="2141220" y="889636"/>
                </a:lnTo>
                <a:lnTo>
                  <a:pt x="2135505" y="886778"/>
                </a:lnTo>
                <a:close/>
                <a:moveTo>
                  <a:pt x="2142172" y="1892617"/>
                </a:moveTo>
                <a:lnTo>
                  <a:pt x="2142172" y="1901189"/>
                </a:lnTo>
                <a:lnTo>
                  <a:pt x="2134552" y="1897380"/>
                </a:lnTo>
                <a:close/>
                <a:moveTo>
                  <a:pt x="2143126" y="1006792"/>
                </a:moveTo>
                <a:lnTo>
                  <a:pt x="2143126" y="1019175"/>
                </a:lnTo>
                <a:lnTo>
                  <a:pt x="2132648" y="1012507"/>
                </a:lnTo>
                <a:close/>
                <a:moveTo>
                  <a:pt x="2144078" y="1131569"/>
                </a:moveTo>
                <a:lnTo>
                  <a:pt x="2144078" y="1146809"/>
                </a:lnTo>
                <a:lnTo>
                  <a:pt x="2130743" y="1139189"/>
                </a:lnTo>
                <a:close/>
                <a:moveTo>
                  <a:pt x="2144078" y="1764030"/>
                </a:moveTo>
                <a:lnTo>
                  <a:pt x="2144078" y="1778318"/>
                </a:lnTo>
                <a:lnTo>
                  <a:pt x="2131695" y="1770697"/>
                </a:lnTo>
                <a:close/>
                <a:moveTo>
                  <a:pt x="2145029" y="1634490"/>
                </a:moveTo>
                <a:lnTo>
                  <a:pt x="2145029" y="1654493"/>
                </a:lnTo>
                <a:lnTo>
                  <a:pt x="2127884" y="1644968"/>
                </a:lnTo>
                <a:close/>
                <a:moveTo>
                  <a:pt x="2145030" y="1255394"/>
                </a:moveTo>
                <a:lnTo>
                  <a:pt x="2145030" y="1275397"/>
                </a:lnTo>
                <a:lnTo>
                  <a:pt x="2127885" y="1265872"/>
                </a:lnTo>
                <a:close/>
                <a:moveTo>
                  <a:pt x="2145982" y="1506855"/>
                </a:moveTo>
                <a:lnTo>
                  <a:pt x="2145982" y="1529715"/>
                </a:lnTo>
                <a:lnTo>
                  <a:pt x="2126932" y="1518285"/>
                </a:lnTo>
                <a:close/>
                <a:moveTo>
                  <a:pt x="2145983" y="1381124"/>
                </a:moveTo>
                <a:lnTo>
                  <a:pt x="2145983" y="1403032"/>
                </a:lnTo>
                <a:lnTo>
                  <a:pt x="2126933" y="1391602"/>
                </a:lnTo>
                <a:close/>
                <a:moveTo>
                  <a:pt x="2213610" y="760094"/>
                </a:moveTo>
                <a:lnTo>
                  <a:pt x="2211705" y="761047"/>
                </a:lnTo>
                <a:lnTo>
                  <a:pt x="2211705" y="759142"/>
                </a:lnTo>
                <a:close/>
                <a:moveTo>
                  <a:pt x="2213610" y="2023111"/>
                </a:moveTo>
                <a:lnTo>
                  <a:pt x="2212658" y="2024063"/>
                </a:lnTo>
                <a:lnTo>
                  <a:pt x="2212658" y="2023111"/>
                </a:lnTo>
                <a:close/>
                <a:moveTo>
                  <a:pt x="2215516" y="886778"/>
                </a:moveTo>
                <a:lnTo>
                  <a:pt x="2210753" y="888683"/>
                </a:lnTo>
                <a:lnTo>
                  <a:pt x="2210753" y="883920"/>
                </a:lnTo>
                <a:close/>
                <a:moveTo>
                  <a:pt x="2216467" y="1897379"/>
                </a:moveTo>
                <a:lnTo>
                  <a:pt x="2210752" y="1900236"/>
                </a:lnTo>
                <a:lnTo>
                  <a:pt x="2210752" y="1893569"/>
                </a:lnTo>
                <a:close/>
                <a:moveTo>
                  <a:pt x="2218373" y="1012507"/>
                </a:moveTo>
                <a:lnTo>
                  <a:pt x="2209801" y="1018222"/>
                </a:lnTo>
                <a:lnTo>
                  <a:pt x="2209801" y="1007744"/>
                </a:lnTo>
                <a:close/>
                <a:moveTo>
                  <a:pt x="2220278" y="1770698"/>
                </a:moveTo>
                <a:lnTo>
                  <a:pt x="2208848" y="1777366"/>
                </a:lnTo>
                <a:lnTo>
                  <a:pt x="2208848" y="1764983"/>
                </a:lnTo>
                <a:close/>
                <a:moveTo>
                  <a:pt x="2220278" y="1139190"/>
                </a:moveTo>
                <a:lnTo>
                  <a:pt x="2208848" y="1145858"/>
                </a:lnTo>
                <a:lnTo>
                  <a:pt x="2208848" y="1132523"/>
                </a:lnTo>
                <a:close/>
                <a:moveTo>
                  <a:pt x="2223136" y="1644968"/>
                </a:moveTo>
                <a:lnTo>
                  <a:pt x="2207896" y="1653540"/>
                </a:lnTo>
                <a:lnTo>
                  <a:pt x="2207896" y="1635443"/>
                </a:lnTo>
                <a:close/>
                <a:moveTo>
                  <a:pt x="2223136" y="1265873"/>
                </a:moveTo>
                <a:lnTo>
                  <a:pt x="2207896" y="1274445"/>
                </a:lnTo>
                <a:lnTo>
                  <a:pt x="2207896" y="1256348"/>
                </a:lnTo>
                <a:close/>
                <a:moveTo>
                  <a:pt x="2225040" y="1518285"/>
                </a:moveTo>
                <a:lnTo>
                  <a:pt x="2206942" y="1528762"/>
                </a:lnTo>
                <a:lnTo>
                  <a:pt x="2206942" y="1507807"/>
                </a:lnTo>
                <a:close/>
                <a:moveTo>
                  <a:pt x="2225041" y="1391603"/>
                </a:moveTo>
                <a:lnTo>
                  <a:pt x="2206943" y="1402080"/>
                </a:lnTo>
                <a:lnTo>
                  <a:pt x="2206943" y="1381125"/>
                </a:lnTo>
                <a:close/>
                <a:moveTo>
                  <a:pt x="2249806" y="822007"/>
                </a:moveTo>
                <a:lnTo>
                  <a:pt x="2249806" y="824865"/>
                </a:lnTo>
                <a:lnTo>
                  <a:pt x="2247901" y="822960"/>
                </a:lnTo>
                <a:close/>
                <a:moveTo>
                  <a:pt x="2249806" y="1958341"/>
                </a:moveTo>
                <a:lnTo>
                  <a:pt x="2249806" y="1962151"/>
                </a:lnTo>
                <a:lnTo>
                  <a:pt x="2246948" y="1960246"/>
                </a:lnTo>
                <a:close/>
                <a:moveTo>
                  <a:pt x="2250759" y="946786"/>
                </a:moveTo>
                <a:lnTo>
                  <a:pt x="2250759" y="952501"/>
                </a:lnTo>
                <a:lnTo>
                  <a:pt x="2245996" y="949643"/>
                </a:lnTo>
                <a:close/>
                <a:moveTo>
                  <a:pt x="2251710" y="1070610"/>
                </a:moveTo>
                <a:lnTo>
                  <a:pt x="2251710" y="1081087"/>
                </a:lnTo>
                <a:lnTo>
                  <a:pt x="2243138" y="1076325"/>
                </a:lnTo>
                <a:close/>
                <a:moveTo>
                  <a:pt x="2251710" y="1829752"/>
                </a:moveTo>
                <a:lnTo>
                  <a:pt x="2251710" y="1838324"/>
                </a:lnTo>
                <a:lnTo>
                  <a:pt x="2244090" y="1834515"/>
                </a:lnTo>
                <a:close/>
                <a:moveTo>
                  <a:pt x="2253614" y="1700212"/>
                </a:moveTo>
                <a:lnTo>
                  <a:pt x="2253614" y="1715452"/>
                </a:lnTo>
                <a:lnTo>
                  <a:pt x="2240279" y="1707832"/>
                </a:lnTo>
                <a:close/>
                <a:moveTo>
                  <a:pt x="2253615" y="1195388"/>
                </a:moveTo>
                <a:lnTo>
                  <a:pt x="2253615" y="1209676"/>
                </a:lnTo>
                <a:lnTo>
                  <a:pt x="2240280" y="1202056"/>
                </a:lnTo>
                <a:close/>
                <a:moveTo>
                  <a:pt x="2254567" y="1572577"/>
                </a:moveTo>
                <a:lnTo>
                  <a:pt x="2254567" y="1590674"/>
                </a:lnTo>
                <a:lnTo>
                  <a:pt x="2238375" y="1581149"/>
                </a:lnTo>
                <a:close/>
                <a:moveTo>
                  <a:pt x="2254568" y="1444942"/>
                </a:moveTo>
                <a:lnTo>
                  <a:pt x="2254568" y="1464944"/>
                </a:lnTo>
                <a:lnTo>
                  <a:pt x="2237423" y="1455419"/>
                </a:lnTo>
                <a:close/>
                <a:moveTo>
                  <a:pt x="2254568" y="1319213"/>
                </a:moveTo>
                <a:lnTo>
                  <a:pt x="2254568" y="1338263"/>
                </a:lnTo>
                <a:lnTo>
                  <a:pt x="2238376" y="1328738"/>
                </a:lnTo>
                <a:close/>
                <a:moveTo>
                  <a:pt x="2323148" y="1960245"/>
                </a:moveTo>
                <a:lnTo>
                  <a:pt x="2321243" y="1961198"/>
                </a:lnTo>
                <a:lnTo>
                  <a:pt x="2321243" y="1959293"/>
                </a:lnTo>
                <a:close/>
                <a:moveTo>
                  <a:pt x="2324101" y="949643"/>
                </a:moveTo>
                <a:lnTo>
                  <a:pt x="2321243" y="951548"/>
                </a:lnTo>
                <a:lnTo>
                  <a:pt x="2321243" y="947738"/>
                </a:lnTo>
                <a:close/>
                <a:moveTo>
                  <a:pt x="2325053" y="1834516"/>
                </a:moveTo>
                <a:lnTo>
                  <a:pt x="2320290" y="1837373"/>
                </a:lnTo>
                <a:lnTo>
                  <a:pt x="2320290" y="1830706"/>
                </a:lnTo>
                <a:close/>
                <a:moveTo>
                  <a:pt x="2326958" y="1076326"/>
                </a:moveTo>
                <a:lnTo>
                  <a:pt x="2319338" y="1080136"/>
                </a:lnTo>
                <a:lnTo>
                  <a:pt x="2319338" y="1072516"/>
                </a:lnTo>
                <a:close/>
                <a:moveTo>
                  <a:pt x="2328863" y="1707833"/>
                </a:moveTo>
                <a:lnTo>
                  <a:pt x="2318385" y="1713548"/>
                </a:lnTo>
                <a:lnTo>
                  <a:pt x="2318385" y="1702118"/>
                </a:lnTo>
                <a:close/>
                <a:moveTo>
                  <a:pt x="2328863" y="1202056"/>
                </a:moveTo>
                <a:lnTo>
                  <a:pt x="2318385" y="1207771"/>
                </a:lnTo>
                <a:lnTo>
                  <a:pt x="2318385" y="1196341"/>
                </a:lnTo>
                <a:close/>
                <a:moveTo>
                  <a:pt x="2330767" y="1581151"/>
                </a:moveTo>
                <a:lnTo>
                  <a:pt x="2317432" y="1588771"/>
                </a:lnTo>
                <a:lnTo>
                  <a:pt x="2317432" y="1573531"/>
                </a:lnTo>
                <a:close/>
                <a:moveTo>
                  <a:pt x="2330768" y="1328738"/>
                </a:moveTo>
                <a:lnTo>
                  <a:pt x="2317433" y="1336358"/>
                </a:lnTo>
                <a:lnTo>
                  <a:pt x="2317433" y="1321118"/>
                </a:lnTo>
                <a:close/>
                <a:moveTo>
                  <a:pt x="2331721" y="1455420"/>
                </a:moveTo>
                <a:lnTo>
                  <a:pt x="2317433" y="1463993"/>
                </a:lnTo>
                <a:lnTo>
                  <a:pt x="2317433" y="1446848"/>
                </a:lnTo>
                <a:close/>
                <a:moveTo>
                  <a:pt x="2359342" y="1895475"/>
                </a:moveTo>
                <a:lnTo>
                  <a:pt x="2359342" y="1899285"/>
                </a:lnTo>
                <a:lnTo>
                  <a:pt x="2356484" y="1897380"/>
                </a:lnTo>
                <a:close/>
                <a:moveTo>
                  <a:pt x="2359343" y="885826"/>
                </a:moveTo>
                <a:lnTo>
                  <a:pt x="2359343" y="887731"/>
                </a:lnTo>
                <a:lnTo>
                  <a:pt x="2357438" y="886778"/>
                </a:lnTo>
                <a:close/>
                <a:moveTo>
                  <a:pt x="2360294" y="1766888"/>
                </a:moveTo>
                <a:lnTo>
                  <a:pt x="2360294" y="1774508"/>
                </a:lnTo>
                <a:lnTo>
                  <a:pt x="2353627" y="1770698"/>
                </a:lnTo>
                <a:close/>
                <a:moveTo>
                  <a:pt x="2360296" y="1009651"/>
                </a:moveTo>
                <a:lnTo>
                  <a:pt x="2360296" y="1015366"/>
                </a:lnTo>
                <a:lnTo>
                  <a:pt x="2355533" y="1012508"/>
                </a:lnTo>
                <a:close/>
                <a:moveTo>
                  <a:pt x="2361248" y="1134428"/>
                </a:moveTo>
                <a:lnTo>
                  <a:pt x="2361248" y="1143953"/>
                </a:lnTo>
                <a:lnTo>
                  <a:pt x="2353628" y="1139191"/>
                </a:lnTo>
                <a:close/>
                <a:moveTo>
                  <a:pt x="2362201" y="1259206"/>
                </a:moveTo>
                <a:lnTo>
                  <a:pt x="2362201" y="1271588"/>
                </a:lnTo>
                <a:lnTo>
                  <a:pt x="2350771" y="1265873"/>
                </a:lnTo>
                <a:close/>
                <a:moveTo>
                  <a:pt x="2362201" y="1638300"/>
                </a:moveTo>
                <a:lnTo>
                  <a:pt x="2362201" y="1651635"/>
                </a:lnTo>
                <a:lnTo>
                  <a:pt x="2350771" y="1644968"/>
                </a:lnTo>
                <a:close/>
                <a:moveTo>
                  <a:pt x="2363152" y="1510666"/>
                </a:moveTo>
                <a:lnTo>
                  <a:pt x="2363152" y="1525906"/>
                </a:lnTo>
                <a:lnTo>
                  <a:pt x="2349817" y="1518286"/>
                </a:lnTo>
                <a:close/>
                <a:moveTo>
                  <a:pt x="2363153" y="1383983"/>
                </a:moveTo>
                <a:lnTo>
                  <a:pt x="2363153" y="1399223"/>
                </a:lnTo>
                <a:lnTo>
                  <a:pt x="2349818" y="1391603"/>
                </a:lnTo>
                <a:close/>
                <a:moveTo>
                  <a:pt x="2432685" y="1897381"/>
                </a:moveTo>
                <a:lnTo>
                  <a:pt x="2430780" y="1898333"/>
                </a:lnTo>
                <a:lnTo>
                  <a:pt x="2430780" y="1896428"/>
                </a:lnTo>
                <a:close/>
                <a:moveTo>
                  <a:pt x="2433638" y="1012507"/>
                </a:moveTo>
                <a:lnTo>
                  <a:pt x="2430780" y="1014413"/>
                </a:lnTo>
                <a:lnTo>
                  <a:pt x="2430780" y="1011555"/>
                </a:lnTo>
                <a:close/>
                <a:moveTo>
                  <a:pt x="2434590" y="1770699"/>
                </a:moveTo>
                <a:lnTo>
                  <a:pt x="2429827" y="1773556"/>
                </a:lnTo>
                <a:lnTo>
                  <a:pt x="2429827" y="1767841"/>
                </a:lnTo>
                <a:close/>
                <a:moveTo>
                  <a:pt x="2434591" y="1139191"/>
                </a:moveTo>
                <a:lnTo>
                  <a:pt x="2429828" y="1142048"/>
                </a:lnTo>
                <a:lnTo>
                  <a:pt x="2429828" y="1136333"/>
                </a:lnTo>
                <a:close/>
                <a:moveTo>
                  <a:pt x="2437447" y="1644968"/>
                </a:moveTo>
                <a:lnTo>
                  <a:pt x="2428875" y="1649731"/>
                </a:lnTo>
                <a:lnTo>
                  <a:pt x="2428875" y="1639253"/>
                </a:lnTo>
                <a:close/>
                <a:moveTo>
                  <a:pt x="2437448" y="1265873"/>
                </a:moveTo>
                <a:lnTo>
                  <a:pt x="2428876" y="1270636"/>
                </a:lnTo>
                <a:lnTo>
                  <a:pt x="2428876" y="1260158"/>
                </a:lnTo>
                <a:close/>
                <a:moveTo>
                  <a:pt x="2438401" y="1391603"/>
                </a:moveTo>
                <a:lnTo>
                  <a:pt x="2427923" y="1398271"/>
                </a:lnTo>
                <a:lnTo>
                  <a:pt x="2427923" y="1385888"/>
                </a:lnTo>
                <a:close/>
                <a:moveTo>
                  <a:pt x="2438401" y="1518285"/>
                </a:moveTo>
                <a:lnTo>
                  <a:pt x="2427923" y="1524000"/>
                </a:lnTo>
                <a:lnTo>
                  <a:pt x="2427923" y="1512570"/>
                </a:lnTo>
                <a:close/>
                <a:moveTo>
                  <a:pt x="2467929" y="949643"/>
                </a:moveTo>
                <a:lnTo>
                  <a:pt x="2467929" y="950595"/>
                </a:lnTo>
                <a:lnTo>
                  <a:pt x="2466976" y="949643"/>
                </a:lnTo>
                <a:close/>
                <a:moveTo>
                  <a:pt x="2468881" y="1074420"/>
                </a:moveTo>
                <a:lnTo>
                  <a:pt x="2468881" y="1078230"/>
                </a:lnTo>
                <a:lnTo>
                  <a:pt x="2466023" y="1076325"/>
                </a:lnTo>
                <a:close/>
                <a:moveTo>
                  <a:pt x="2468881" y="1832611"/>
                </a:moveTo>
                <a:lnTo>
                  <a:pt x="2468881" y="1835469"/>
                </a:lnTo>
                <a:lnTo>
                  <a:pt x="2466023" y="1834516"/>
                </a:lnTo>
                <a:close/>
                <a:moveTo>
                  <a:pt x="2469833" y="1199198"/>
                </a:moveTo>
                <a:lnTo>
                  <a:pt x="2469833" y="1205865"/>
                </a:lnTo>
                <a:lnTo>
                  <a:pt x="2464118" y="1202056"/>
                </a:lnTo>
                <a:close/>
                <a:moveTo>
                  <a:pt x="2469833" y="1704023"/>
                </a:moveTo>
                <a:lnTo>
                  <a:pt x="2469833" y="1711643"/>
                </a:lnTo>
                <a:lnTo>
                  <a:pt x="2464118" y="1707833"/>
                </a:lnTo>
                <a:close/>
                <a:moveTo>
                  <a:pt x="2470784" y="1576388"/>
                </a:moveTo>
                <a:lnTo>
                  <a:pt x="2470784" y="1586866"/>
                </a:lnTo>
                <a:lnTo>
                  <a:pt x="2462212" y="1581151"/>
                </a:lnTo>
                <a:close/>
                <a:moveTo>
                  <a:pt x="2470785" y="1323975"/>
                </a:moveTo>
                <a:lnTo>
                  <a:pt x="2470785" y="1333500"/>
                </a:lnTo>
                <a:lnTo>
                  <a:pt x="2462213" y="1328738"/>
                </a:lnTo>
                <a:close/>
                <a:moveTo>
                  <a:pt x="2470785" y="1449706"/>
                </a:moveTo>
                <a:lnTo>
                  <a:pt x="2470785" y="1460183"/>
                </a:lnTo>
                <a:lnTo>
                  <a:pt x="2461260" y="1455421"/>
                </a:lnTo>
                <a:close/>
                <a:moveTo>
                  <a:pt x="2541270" y="1834516"/>
                </a:moveTo>
                <a:lnTo>
                  <a:pt x="2540318" y="1834516"/>
                </a:lnTo>
                <a:lnTo>
                  <a:pt x="2540318" y="1833563"/>
                </a:lnTo>
                <a:close/>
                <a:moveTo>
                  <a:pt x="2542223" y="1076325"/>
                </a:moveTo>
                <a:lnTo>
                  <a:pt x="2540318" y="1077278"/>
                </a:lnTo>
                <a:lnTo>
                  <a:pt x="2540318" y="1075373"/>
                </a:lnTo>
                <a:close/>
                <a:moveTo>
                  <a:pt x="2543176" y="1202055"/>
                </a:moveTo>
                <a:lnTo>
                  <a:pt x="2539366" y="1204913"/>
                </a:lnTo>
                <a:lnTo>
                  <a:pt x="2539366" y="1200150"/>
                </a:lnTo>
                <a:close/>
                <a:moveTo>
                  <a:pt x="2544129" y="1707833"/>
                </a:moveTo>
                <a:lnTo>
                  <a:pt x="2539366" y="1709738"/>
                </a:lnTo>
                <a:lnTo>
                  <a:pt x="2539366" y="1704975"/>
                </a:lnTo>
                <a:close/>
                <a:moveTo>
                  <a:pt x="2545080" y="1581151"/>
                </a:moveTo>
                <a:lnTo>
                  <a:pt x="2538412" y="1584961"/>
                </a:lnTo>
                <a:lnTo>
                  <a:pt x="2538412" y="1577341"/>
                </a:lnTo>
                <a:close/>
                <a:moveTo>
                  <a:pt x="2545081" y="1328738"/>
                </a:moveTo>
                <a:lnTo>
                  <a:pt x="2538413" y="1332548"/>
                </a:lnTo>
                <a:lnTo>
                  <a:pt x="2538413" y="1324928"/>
                </a:lnTo>
                <a:close/>
                <a:moveTo>
                  <a:pt x="2546033" y="1455421"/>
                </a:moveTo>
                <a:lnTo>
                  <a:pt x="2538413" y="1459231"/>
                </a:lnTo>
                <a:lnTo>
                  <a:pt x="2538413" y="1450658"/>
                </a:lnTo>
                <a:close/>
                <a:moveTo>
                  <a:pt x="2577466" y="1769745"/>
                </a:moveTo>
                <a:lnTo>
                  <a:pt x="2577466" y="1771650"/>
                </a:lnTo>
                <a:lnTo>
                  <a:pt x="2576513" y="1770698"/>
                </a:lnTo>
                <a:close/>
                <a:moveTo>
                  <a:pt x="2578418" y="1138238"/>
                </a:moveTo>
                <a:lnTo>
                  <a:pt x="2578418" y="1140143"/>
                </a:lnTo>
                <a:lnTo>
                  <a:pt x="2575560" y="1139190"/>
                </a:lnTo>
                <a:close/>
                <a:moveTo>
                  <a:pt x="2578418" y="1642111"/>
                </a:moveTo>
                <a:lnTo>
                  <a:pt x="2578418" y="1646874"/>
                </a:lnTo>
                <a:lnTo>
                  <a:pt x="2574608" y="1644969"/>
                </a:lnTo>
                <a:close/>
                <a:moveTo>
                  <a:pt x="2578418" y="1263016"/>
                </a:moveTo>
                <a:lnTo>
                  <a:pt x="2578418" y="1267779"/>
                </a:lnTo>
                <a:lnTo>
                  <a:pt x="2574608" y="1265874"/>
                </a:lnTo>
                <a:close/>
                <a:moveTo>
                  <a:pt x="2579369" y="1514475"/>
                </a:moveTo>
                <a:lnTo>
                  <a:pt x="2579369" y="1522095"/>
                </a:lnTo>
                <a:lnTo>
                  <a:pt x="2572702" y="1518285"/>
                </a:lnTo>
                <a:close/>
                <a:moveTo>
                  <a:pt x="2579370" y="1387793"/>
                </a:moveTo>
                <a:lnTo>
                  <a:pt x="2579370" y="1395413"/>
                </a:lnTo>
                <a:lnTo>
                  <a:pt x="2572703" y="1391603"/>
                </a:lnTo>
                <a:close/>
                <a:moveTo>
                  <a:pt x="2651760" y="1644968"/>
                </a:moveTo>
                <a:lnTo>
                  <a:pt x="2649855" y="1645921"/>
                </a:lnTo>
                <a:lnTo>
                  <a:pt x="2649855" y="1643063"/>
                </a:lnTo>
                <a:close/>
                <a:moveTo>
                  <a:pt x="2651761" y="1265873"/>
                </a:moveTo>
                <a:lnTo>
                  <a:pt x="2649856" y="1266825"/>
                </a:lnTo>
                <a:lnTo>
                  <a:pt x="2649856" y="1263968"/>
                </a:lnTo>
                <a:close/>
                <a:moveTo>
                  <a:pt x="2652713" y="1391603"/>
                </a:moveTo>
                <a:lnTo>
                  <a:pt x="2648903" y="1394461"/>
                </a:lnTo>
                <a:lnTo>
                  <a:pt x="2648903" y="1389698"/>
                </a:lnTo>
                <a:close/>
                <a:moveTo>
                  <a:pt x="2652713" y="1518286"/>
                </a:moveTo>
                <a:lnTo>
                  <a:pt x="2648903" y="1520191"/>
                </a:lnTo>
                <a:lnTo>
                  <a:pt x="2648903" y="1516381"/>
                </a:lnTo>
                <a:close/>
                <a:moveTo>
                  <a:pt x="2687003" y="1327786"/>
                </a:moveTo>
                <a:lnTo>
                  <a:pt x="2687003" y="1329691"/>
                </a:lnTo>
                <a:lnTo>
                  <a:pt x="2685098" y="1328738"/>
                </a:lnTo>
                <a:close/>
                <a:moveTo>
                  <a:pt x="2687004" y="1706881"/>
                </a:moveTo>
                <a:lnTo>
                  <a:pt x="2687004" y="1707833"/>
                </a:lnTo>
                <a:lnTo>
                  <a:pt x="2686051" y="1707833"/>
                </a:lnTo>
                <a:close/>
                <a:moveTo>
                  <a:pt x="2687004" y="1202056"/>
                </a:moveTo>
                <a:lnTo>
                  <a:pt x="2687004" y="1203008"/>
                </a:lnTo>
                <a:lnTo>
                  <a:pt x="2686051" y="1202056"/>
                </a:lnTo>
                <a:close/>
                <a:moveTo>
                  <a:pt x="2687956" y="1580198"/>
                </a:moveTo>
                <a:lnTo>
                  <a:pt x="2687956" y="1583056"/>
                </a:lnTo>
                <a:lnTo>
                  <a:pt x="2685098" y="1581150"/>
                </a:lnTo>
                <a:close/>
                <a:moveTo>
                  <a:pt x="2687956" y="1453516"/>
                </a:moveTo>
                <a:lnTo>
                  <a:pt x="2687956" y="1456374"/>
                </a:lnTo>
                <a:lnTo>
                  <a:pt x="2685098" y="1455421"/>
                </a:lnTo>
                <a:close/>
                <a:moveTo>
                  <a:pt x="2760345" y="1581150"/>
                </a:moveTo>
                <a:lnTo>
                  <a:pt x="2759393" y="1582103"/>
                </a:lnTo>
                <a:lnTo>
                  <a:pt x="2759393" y="1581150"/>
                </a:lnTo>
                <a:close/>
                <a:moveTo>
                  <a:pt x="2760345" y="1455420"/>
                </a:moveTo>
                <a:lnTo>
                  <a:pt x="2759393" y="1455420"/>
                </a:lnTo>
                <a:lnTo>
                  <a:pt x="2759393" y="1454468"/>
                </a:lnTo>
                <a:close/>
                <a:moveTo>
                  <a:pt x="2796541" y="1391603"/>
                </a:moveTo>
                <a:lnTo>
                  <a:pt x="2796541" y="1392556"/>
                </a:lnTo>
                <a:lnTo>
                  <a:pt x="2795588" y="1391603"/>
                </a:lnTo>
                <a:close/>
              </a:path>
            </a:pathLst>
          </a:custGeom>
          <a:gradFill flip="none" rotWithShape="1">
            <a:gsLst>
              <a:gs pos="0">
                <a:schemeClr val="bg2">
                  <a:alpha val="0"/>
                </a:schemeClr>
              </a:gs>
              <a:gs pos="100000">
                <a:schemeClr val="bg2">
                  <a:alpha val="8000"/>
                </a:schemeClr>
              </a:gs>
            </a:gsLst>
            <a:lin ang="10800000" scaled="1"/>
            <a:tileRect/>
          </a:gradFill>
          <a:ln w="9525" cap="flat">
            <a:noFill/>
            <a:prstDash val="solid"/>
            <a:miter/>
          </a:ln>
        </p:spPr>
        <p:txBody>
          <a:bodyPr rtlCol="0" anchor="ctr"/>
          <a:lstStyle/>
          <a:p>
            <a:endParaRPr lang="en-US" sz="1350" dirty="0"/>
          </a:p>
        </p:txBody>
      </p:sp>
      <p:sp>
        <p:nvSpPr>
          <p:cNvPr id="7" name="Oval 6" descr="Amara">
            <a:extLst>
              <a:ext uri="{FF2B5EF4-FFF2-40B4-BE49-F238E27FC236}">
                <a16:creationId xmlns:a16="http://schemas.microsoft.com/office/drawing/2014/main" id="{8761190D-6491-4CA5-9862-E4261C0631FF}"/>
              </a:ext>
            </a:extLst>
          </p:cNvPr>
          <p:cNvSpPr/>
          <p:nvPr/>
        </p:nvSpPr>
        <p:spPr>
          <a:xfrm>
            <a:off x="324106" y="2063194"/>
            <a:ext cx="1608504" cy="1608504"/>
          </a:xfrm>
          <a:prstGeom prst="ellipse">
            <a:avLst/>
          </a:prstGeom>
          <a:solidFill>
            <a:schemeClr val="bg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0" name="Picture 69" descr="Amara">
            <a:extLst>
              <a:ext uri="{FF2B5EF4-FFF2-40B4-BE49-F238E27FC236}">
                <a16:creationId xmlns:a16="http://schemas.microsoft.com/office/drawing/2014/main" id="{BC921BEE-F573-47FE-AA43-42762F523C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688" y="1960972"/>
            <a:ext cx="1681340" cy="16813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6D9E075A-3000-4959-B28A-53B68B4370FD}"/>
              </a:ext>
            </a:extLst>
          </p:cNvPr>
          <p:cNvSpPr>
            <a:spLocks noGrp="1"/>
          </p:cNvSpPr>
          <p:nvPr>
            <p:ph type="title"/>
          </p:nvPr>
        </p:nvSpPr>
        <p:spPr/>
        <p:txBody>
          <a:bodyPr>
            <a:normAutofit fontScale="90000"/>
          </a:bodyPr>
          <a:lstStyle/>
          <a:p>
            <a:r>
              <a:rPr lang="en-GB" dirty="0"/>
              <a:t>How could you help Amara? </a:t>
            </a:r>
          </a:p>
        </p:txBody>
      </p:sp>
    </p:spTree>
    <p:extLst>
      <p:ext uri="{BB962C8B-B14F-4D97-AF65-F5344CB8AC3E}">
        <p14:creationId xmlns:p14="http://schemas.microsoft.com/office/powerpoint/2010/main" val="2518401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49165-9944-4E4B-A866-8F4A70B51712}"/>
              </a:ext>
            </a:extLst>
          </p:cNvPr>
          <p:cNvSpPr>
            <a:spLocks noGrp="1"/>
          </p:cNvSpPr>
          <p:nvPr>
            <p:ph type="title"/>
          </p:nvPr>
        </p:nvSpPr>
        <p:spPr/>
        <p:txBody>
          <a:bodyPr>
            <a:normAutofit fontScale="90000"/>
          </a:bodyPr>
          <a:lstStyle/>
          <a:p>
            <a:r>
              <a:rPr lang="en-GB" dirty="0"/>
              <a:t>Overview</a:t>
            </a:r>
          </a:p>
        </p:txBody>
      </p:sp>
      <p:sp>
        <p:nvSpPr>
          <p:cNvPr id="3" name="Content Placeholder 2">
            <a:extLst>
              <a:ext uri="{FF2B5EF4-FFF2-40B4-BE49-F238E27FC236}">
                <a16:creationId xmlns:a16="http://schemas.microsoft.com/office/drawing/2014/main" id="{3A02136C-C565-4E52-8A9A-D1520D0BF7DF}"/>
              </a:ext>
            </a:extLst>
          </p:cNvPr>
          <p:cNvSpPr>
            <a:spLocks noGrp="1"/>
          </p:cNvSpPr>
          <p:nvPr>
            <p:ph idx="1"/>
          </p:nvPr>
        </p:nvSpPr>
        <p:spPr>
          <a:xfrm>
            <a:off x="152400" y="1312780"/>
            <a:ext cx="8991600" cy="5545220"/>
          </a:xfrm>
          <a:solidFill>
            <a:schemeClr val="bg1"/>
          </a:solidFill>
        </p:spPr>
        <p:txBody>
          <a:bodyPr>
            <a:normAutofit fontScale="47500" lnSpcReduction="20000"/>
          </a:bodyPr>
          <a:lstStyle/>
          <a:p>
            <a:pPr marL="0" indent="0">
              <a:buNone/>
            </a:pPr>
            <a:r>
              <a:rPr lang="en-GB" sz="4400" b="0" dirty="0"/>
              <a:t>This 5 step guide is about using images and symbols to help with communication when speaking and understanding may be difficult.  </a:t>
            </a:r>
          </a:p>
          <a:p>
            <a:pPr marL="0" indent="0">
              <a:buNone/>
            </a:pPr>
            <a:r>
              <a:rPr lang="en-GB" sz="4400" b="0" dirty="0"/>
              <a:t>It is a short introduction to visual aids and their use in caring situations, designed for those supporting adults when conversations are hard, due to challenging settings, physical, sensory and/or cognitive difficulties. </a:t>
            </a:r>
          </a:p>
          <a:p>
            <a:pPr marL="0" indent="0">
              <a:buNone/>
            </a:pPr>
            <a:endParaRPr lang="en-GB" sz="4400" b="0" dirty="0"/>
          </a:p>
          <a:p>
            <a:pPr marL="0" indent="0">
              <a:buNone/>
            </a:pPr>
            <a:r>
              <a:rPr lang="en-GB" sz="4400" dirty="0"/>
              <a:t>Study Times</a:t>
            </a:r>
          </a:p>
          <a:p>
            <a:pPr marL="1343025" indent="0">
              <a:buNone/>
            </a:pPr>
            <a:r>
              <a:rPr lang="en-GB" sz="4400" b="0" dirty="0"/>
              <a:t>The training is divided into topics. Each topic will take around 30 minutes to complete, with discussion times highlighted by the symbol of a tutor and student.  </a:t>
            </a:r>
          </a:p>
          <a:p>
            <a:pPr marL="0" indent="0">
              <a:buNone/>
            </a:pPr>
            <a:endParaRPr lang="en-GB" sz="4400" b="0" dirty="0"/>
          </a:p>
          <a:p>
            <a:pPr marL="0" indent="0">
              <a:buNone/>
            </a:pPr>
            <a:endParaRPr lang="en-GB" sz="4400" b="0" dirty="0"/>
          </a:p>
          <a:p>
            <a:pPr marL="0" indent="0">
              <a:buNone/>
            </a:pPr>
            <a:r>
              <a:rPr lang="en-GB" sz="4400" dirty="0"/>
              <a:t>Objectives</a:t>
            </a:r>
          </a:p>
          <a:p>
            <a:r>
              <a:rPr lang="en-GB" sz="4400" b="0" dirty="0"/>
              <a:t>Gain a basic understanding about communication and active listening to build conversations</a:t>
            </a:r>
          </a:p>
          <a:p>
            <a:r>
              <a:rPr lang="en-GB" sz="4400" b="0" dirty="0"/>
              <a:t>Make use of free images and symbols with labels, phrases and sentences to support communication in different settings</a:t>
            </a:r>
          </a:p>
          <a:p>
            <a:r>
              <a:rPr lang="en-GB" sz="4400" b="0" dirty="0"/>
              <a:t>Encourage conversations to support well being</a:t>
            </a:r>
            <a:r>
              <a:rPr lang="en-GB" sz="4400" dirty="0"/>
              <a:t>. </a:t>
            </a:r>
          </a:p>
          <a:p>
            <a:pPr marL="0" indent="0">
              <a:buNone/>
            </a:pPr>
            <a:endParaRPr lang="en-GB" b="0" dirty="0"/>
          </a:p>
        </p:txBody>
      </p:sp>
      <p:pic>
        <p:nvPicPr>
          <p:cNvPr id="5" name="Picture 4" descr="tutor and student">
            <a:extLst>
              <a:ext uri="{FF2B5EF4-FFF2-40B4-BE49-F238E27FC236}">
                <a16:creationId xmlns:a16="http://schemas.microsoft.com/office/drawing/2014/main" id="{CF830DA7-2889-4912-85B0-E8F7DF5EF0D5}"/>
              </a:ext>
            </a:extLst>
          </p:cNvPr>
          <p:cNvPicPr>
            <a:picLocks noChangeAspect="1"/>
          </p:cNvPicPr>
          <p:nvPr/>
        </p:nvPicPr>
        <p:blipFill>
          <a:blip r:embed="rId2"/>
          <a:stretch>
            <a:fillRect/>
          </a:stretch>
        </p:blipFill>
        <p:spPr>
          <a:xfrm>
            <a:off x="622298" y="3399208"/>
            <a:ext cx="801915" cy="801915"/>
          </a:xfrm>
          <a:prstGeom prst="rect">
            <a:avLst/>
          </a:prstGeom>
        </p:spPr>
      </p:pic>
    </p:spTree>
    <p:extLst>
      <p:ext uri="{BB962C8B-B14F-4D97-AF65-F5344CB8AC3E}">
        <p14:creationId xmlns:p14="http://schemas.microsoft.com/office/powerpoint/2010/main" val="1739072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utor and student">
            <a:extLst>
              <a:ext uri="{FF2B5EF4-FFF2-40B4-BE49-F238E27FC236}">
                <a16:creationId xmlns:a16="http://schemas.microsoft.com/office/drawing/2014/main" id="{E8796A5C-6330-4989-9E44-EFDE8A0B7D34}"/>
              </a:ext>
            </a:extLst>
          </p:cNvPr>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02369" y="230391"/>
            <a:ext cx="906904" cy="906904"/>
          </a:xfrm>
          <a:prstGeom prst="rect">
            <a:avLst/>
          </a:prstGeom>
        </p:spPr>
      </p:pic>
      <p:sp>
        <p:nvSpPr>
          <p:cNvPr id="3" name="Content Placeholder 2">
            <a:extLst>
              <a:ext uri="{FF2B5EF4-FFF2-40B4-BE49-F238E27FC236}">
                <a16:creationId xmlns:a16="http://schemas.microsoft.com/office/drawing/2014/main" id="{B4D0950C-A3E5-4A04-92EC-6D7BF2F8F003}"/>
              </a:ext>
            </a:extLst>
          </p:cNvPr>
          <p:cNvSpPr>
            <a:spLocks noGrp="1"/>
          </p:cNvSpPr>
          <p:nvPr>
            <p:ph idx="1"/>
          </p:nvPr>
        </p:nvSpPr>
        <p:spPr>
          <a:xfrm>
            <a:off x="0" y="1313543"/>
            <a:ext cx="9093200" cy="5486400"/>
          </a:xfrm>
          <a:solidFill>
            <a:schemeClr val="bg1"/>
          </a:solidFill>
        </p:spPr>
        <p:txBody>
          <a:bodyPr>
            <a:noAutofit/>
          </a:bodyPr>
          <a:lstStyle/>
          <a:p>
            <a:r>
              <a:rPr lang="en-GB" sz="2400" b="0" dirty="0"/>
              <a:t>Use of gestures in particular thumbs up or down, nodding etc.  </a:t>
            </a:r>
          </a:p>
          <a:p>
            <a:r>
              <a:rPr lang="en-GB" sz="2400" b="0" dirty="0"/>
              <a:t>Initially use larger pictures or symbols to help understanding.  </a:t>
            </a:r>
          </a:p>
          <a:p>
            <a:r>
              <a:rPr lang="en-GB" sz="2400" b="0" dirty="0"/>
              <a:t>Make sure instructions and requests are simple, repeated if necessary.  Pause to check for understanding.</a:t>
            </a:r>
          </a:p>
          <a:p>
            <a:r>
              <a:rPr lang="en-GB" sz="2400" b="0" dirty="0"/>
              <a:t>Progress to communication boards with choices, if Amara still cannot write.  Allow for pointing and indicate yourself what you mean when you want Amara to make choices. </a:t>
            </a:r>
          </a:p>
          <a:p>
            <a:r>
              <a:rPr lang="en-GB" sz="2400" b="0" dirty="0"/>
              <a:t>Gather more symbol topic boards, rather than an alphabet board, in the early days. Encourage conversation, but be aware that Amara may tire quickly</a:t>
            </a:r>
          </a:p>
          <a:p>
            <a:r>
              <a:rPr lang="en-GB" sz="2400" b="0" dirty="0"/>
              <a:t>Try pauses. Allow time for spoken replies as speech returns </a:t>
            </a:r>
          </a:p>
          <a:p>
            <a:r>
              <a:rPr lang="en-GB" sz="2400" b="0" dirty="0"/>
              <a:t>Offer clear explanations for complex subjects, even asking questions in a different way, remembering Amara is a nurse.</a:t>
            </a:r>
          </a:p>
        </p:txBody>
      </p:sp>
      <p:sp>
        <p:nvSpPr>
          <p:cNvPr id="2" name="Title 1">
            <a:extLst>
              <a:ext uri="{FF2B5EF4-FFF2-40B4-BE49-F238E27FC236}">
                <a16:creationId xmlns:a16="http://schemas.microsoft.com/office/drawing/2014/main" id="{0DB6DCD1-1937-44A1-AAD8-C3EA03A569A5}"/>
              </a:ext>
            </a:extLst>
          </p:cNvPr>
          <p:cNvSpPr>
            <a:spLocks noGrp="1"/>
          </p:cNvSpPr>
          <p:nvPr>
            <p:ph type="title"/>
          </p:nvPr>
        </p:nvSpPr>
        <p:spPr/>
        <p:txBody>
          <a:bodyPr>
            <a:normAutofit fontScale="90000"/>
          </a:bodyPr>
          <a:lstStyle/>
          <a:p>
            <a:r>
              <a:rPr lang="en-GB" dirty="0"/>
              <a:t>Communication Strategy for Amara </a:t>
            </a:r>
          </a:p>
        </p:txBody>
      </p:sp>
    </p:spTree>
    <p:extLst>
      <p:ext uri="{BB962C8B-B14F-4D97-AF65-F5344CB8AC3E}">
        <p14:creationId xmlns:p14="http://schemas.microsoft.com/office/powerpoint/2010/main" val="3955522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oard about health">
            <a:extLst>
              <a:ext uri="{FF2B5EF4-FFF2-40B4-BE49-F238E27FC236}">
                <a16:creationId xmlns:a16="http://schemas.microsoft.com/office/drawing/2014/main" id="{67C638CD-CEE2-411C-8529-10AD69293B6A}"/>
              </a:ext>
            </a:extLst>
          </p:cNvPr>
          <p:cNvPicPr>
            <a:picLocks noChangeAspect="1"/>
          </p:cNvPicPr>
          <p:nvPr/>
        </p:nvPicPr>
        <p:blipFill rotWithShape="1">
          <a:blip r:embed="rId2"/>
          <a:srcRect t="10220"/>
          <a:stretch/>
        </p:blipFill>
        <p:spPr>
          <a:xfrm>
            <a:off x="0" y="1310268"/>
            <a:ext cx="9144000" cy="5547206"/>
          </a:xfrm>
          <a:prstGeom prst="rect">
            <a:avLst/>
          </a:prstGeom>
        </p:spPr>
      </p:pic>
      <p:sp>
        <p:nvSpPr>
          <p:cNvPr id="3" name="Content Placeholder 2" descr="board about health">
            <a:extLst>
              <a:ext uri="{FF2B5EF4-FFF2-40B4-BE49-F238E27FC236}">
                <a16:creationId xmlns:a16="http://schemas.microsoft.com/office/drawing/2014/main" id="{6BEE98F0-A9A6-405F-8773-6084318AD514}"/>
              </a:ext>
            </a:extLst>
          </p:cNvPr>
          <p:cNvSpPr>
            <a:spLocks noGrp="1"/>
          </p:cNvSpPr>
          <p:nvPr>
            <p:ph idx="1"/>
          </p:nvPr>
        </p:nvSpPr>
        <p:spPr>
          <a:xfrm>
            <a:off x="457200" y="1363580"/>
            <a:ext cx="8229600" cy="5216682"/>
          </a:xfrm>
        </p:spPr>
        <p:txBody>
          <a:bodyPr>
            <a:normAutofit/>
          </a:bodyPr>
          <a:lstStyle/>
          <a:p>
            <a:endParaRPr lang="en-GB" b="0" dirty="0"/>
          </a:p>
          <a:p>
            <a:pPr marL="0" indent="0">
              <a:buNone/>
            </a:pPr>
            <a:endParaRPr lang="en-GB" b="0" dirty="0"/>
          </a:p>
          <a:p>
            <a:pPr marL="0" indent="0">
              <a:buNone/>
            </a:pPr>
            <a:endParaRPr lang="en-GB" b="0" dirty="0"/>
          </a:p>
          <a:p>
            <a:pPr marL="0" indent="0">
              <a:buNone/>
            </a:pPr>
            <a:endParaRPr lang="en-GB" b="0" dirty="0"/>
          </a:p>
        </p:txBody>
      </p:sp>
      <p:sp>
        <p:nvSpPr>
          <p:cNvPr id="2" name="Title 1">
            <a:extLst>
              <a:ext uri="{FF2B5EF4-FFF2-40B4-BE49-F238E27FC236}">
                <a16:creationId xmlns:a16="http://schemas.microsoft.com/office/drawing/2014/main" id="{F12D2053-A3A5-4F20-850E-3F46BB4E8970}"/>
              </a:ext>
            </a:extLst>
          </p:cNvPr>
          <p:cNvSpPr>
            <a:spLocks noGrp="1"/>
          </p:cNvSpPr>
          <p:nvPr>
            <p:ph type="title"/>
          </p:nvPr>
        </p:nvSpPr>
        <p:spPr/>
        <p:txBody>
          <a:bodyPr>
            <a:normAutofit fontScale="90000"/>
          </a:bodyPr>
          <a:lstStyle/>
          <a:p>
            <a:r>
              <a:rPr lang="en-GB" dirty="0"/>
              <a:t>Examples of images that might go with questions about health</a:t>
            </a:r>
          </a:p>
        </p:txBody>
      </p:sp>
    </p:spTree>
    <p:extLst>
      <p:ext uri="{BB962C8B-B14F-4D97-AF65-F5344CB8AC3E}">
        <p14:creationId xmlns:p14="http://schemas.microsoft.com/office/powerpoint/2010/main" val="3998317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utor and student">
            <a:extLst>
              <a:ext uri="{FF2B5EF4-FFF2-40B4-BE49-F238E27FC236}">
                <a16:creationId xmlns:a16="http://schemas.microsoft.com/office/drawing/2014/main" id="{A981BCA9-869C-473A-8085-6F6FC9C59604}"/>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02369" y="230391"/>
            <a:ext cx="906904" cy="906904"/>
          </a:xfrm>
          <a:prstGeom prst="rect">
            <a:avLst/>
          </a:prstGeom>
        </p:spPr>
      </p:pic>
      <p:pic>
        <p:nvPicPr>
          <p:cNvPr id="10" name="Picture 9" descr="individual cards">
            <a:extLst>
              <a:ext uri="{FF2B5EF4-FFF2-40B4-BE49-F238E27FC236}">
                <a16:creationId xmlns:a16="http://schemas.microsoft.com/office/drawing/2014/main" id="{2A6B20B7-2DEA-4D48-A30F-BA47C37546C7}"/>
              </a:ext>
            </a:extLst>
          </p:cNvPr>
          <p:cNvPicPr>
            <a:picLocks noChangeAspect="1"/>
          </p:cNvPicPr>
          <p:nvPr/>
        </p:nvPicPr>
        <p:blipFill>
          <a:blip r:embed="rId4"/>
          <a:stretch>
            <a:fillRect/>
          </a:stretch>
        </p:blipFill>
        <p:spPr>
          <a:xfrm>
            <a:off x="457199" y="1363579"/>
            <a:ext cx="6515565" cy="4130841"/>
          </a:xfrm>
          <a:prstGeom prst="rect">
            <a:avLst/>
          </a:prstGeom>
        </p:spPr>
      </p:pic>
      <p:sp>
        <p:nvSpPr>
          <p:cNvPr id="3" name="TextBox 2">
            <a:extLst>
              <a:ext uri="{FF2B5EF4-FFF2-40B4-BE49-F238E27FC236}">
                <a16:creationId xmlns:a16="http://schemas.microsoft.com/office/drawing/2014/main" id="{A44A5310-C419-440A-9424-08FFF1877547}"/>
              </a:ext>
            </a:extLst>
          </p:cNvPr>
          <p:cNvSpPr txBox="1"/>
          <p:nvPr/>
        </p:nvSpPr>
        <p:spPr>
          <a:xfrm>
            <a:off x="6844259" y="4436476"/>
            <a:ext cx="2299741" cy="369332"/>
          </a:xfrm>
          <a:prstGeom prst="rect">
            <a:avLst/>
          </a:prstGeom>
          <a:noFill/>
        </p:spPr>
        <p:txBody>
          <a:bodyPr wrap="square" rtlCol="0">
            <a:spAutoFit/>
          </a:bodyPr>
          <a:lstStyle/>
          <a:p>
            <a:r>
              <a:rPr lang="en-GB" dirty="0"/>
              <a:t>Key Ring with symbols</a:t>
            </a:r>
          </a:p>
        </p:txBody>
      </p:sp>
      <p:pic>
        <p:nvPicPr>
          <p:cNvPr id="6" name="Picture 5" descr="key ring">
            <a:extLst>
              <a:ext uri="{FF2B5EF4-FFF2-40B4-BE49-F238E27FC236}">
                <a16:creationId xmlns:a16="http://schemas.microsoft.com/office/drawing/2014/main" id="{63E7D1DD-D219-4F8E-9148-027845028C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2764" y="2753360"/>
            <a:ext cx="2194560" cy="1645920"/>
          </a:xfrm>
          <a:prstGeom prst="rect">
            <a:avLst/>
          </a:prstGeom>
        </p:spPr>
      </p:pic>
      <p:sp>
        <p:nvSpPr>
          <p:cNvPr id="9" name="Content Placeholder 8">
            <a:extLst>
              <a:ext uri="{FF2B5EF4-FFF2-40B4-BE49-F238E27FC236}">
                <a16:creationId xmlns:a16="http://schemas.microsoft.com/office/drawing/2014/main" id="{A9D57A34-8E79-4741-82E3-BAECCC824037}"/>
              </a:ext>
            </a:extLst>
          </p:cNvPr>
          <p:cNvSpPr>
            <a:spLocks noGrp="1"/>
          </p:cNvSpPr>
          <p:nvPr>
            <p:ph idx="1"/>
          </p:nvPr>
        </p:nvSpPr>
        <p:spPr>
          <a:xfrm>
            <a:off x="457200" y="1363579"/>
            <a:ext cx="8229600" cy="5314057"/>
          </a:xfrm>
        </p:spPr>
        <p:txBody>
          <a:bodyPr>
            <a:normAutofit/>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b="0" dirty="0"/>
          </a:p>
          <a:p>
            <a:pPr marL="0" indent="0">
              <a:buNone/>
            </a:pPr>
            <a:r>
              <a:rPr lang="en-GB" b="0" dirty="0"/>
              <a:t>Sometimes simple flash cards with phrases that can be cut up and put on a key ring can help. </a:t>
            </a:r>
          </a:p>
        </p:txBody>
      </p:sp>
      <p:sp>
        <p:nvSpPr>
          <p:cNvPr id="2" name="Title 1">
            <a:extLst>
              <a:ext uri="{FF2B5EF4-FFF2-40B4-BE49-F238E27FC236}">
                <a16:creationId xmlns:a16="http://schemas.microsoft.com/office/drawing/2014/main" id="{7514CF04-5933-4440-A603-3D0E562CB0A1}"/>
              </a:ext>
            </a:extLst>
          </p:cNvPr>
          <p:cNvSpPr>
            <a:spLocks noGrp="1"/>
          </p:cNvSpPr>
          <p:nvPr>
            <p:ph type="title"/>
          </p:nvPr>
        </p:nvSpPr>
        <p:spPr/>
        <p:txBody>
          <a:bodyPr>
            <a:normAutofit fontScale="90000"/>
          </a:bodyPr>
          <a:lstStyle/>
          <a:p>
            <a:r>
              <a:rPr lang="en-GB" dirty="0"/>
              <a:t>Individual cards</a:t>
            </a:r>
          </a:p>
        </p:txBody>
      </p:sp>
    </p:spTree>
    <p:extLst>
      <p:ext uri="{BB962C8B-B14F-4D97-AF65-F5344CB8AC3E}">
        <p14:creationId xmlns:p14="http://schemas.microsoft.com/office/powerpoint/2010/main" val="2028412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2221F7-AEBA-4680-9265-69D087D99809}"/>
              </a:ext>
            </a:extLst>
          </p:cNvPr>
          <p:cNvSpPr>
            <a:spLocks noGrp="1"/>
          </p:cNvSpPr>
          <p:nvPr>
            <p:ph idx="1"/>
          </p:nvPr>
        </p:nvSpPr>
        <p:spPr>
          <a:xfrm>
            <a:off x="423844" y="1305523"/>
            <a:ext cx="8611298" cy="4465052"/>
          </a:xfrm>
        </p:spPr>
        <p:txBody>
          <a:bodyPr/>
          <a:lstStyle/>
          <a:p>
            <a:pPr marL="0" indent="0">
              <a:buNone/>
            </a:pPr>
            <a:r>
              <a:rPr lang="en-GB" sz="2800" b="0" dirty="0"/>
              <a:t>Sample topic words you may find useful when providing care that can be used on cards, communication boards etc </a:t>
            </a:r>
          </a:p>
          <a:p>
            <a:pPr marL="0" indent="0">
              <a:buNone/>
            </a:pPr>
            <a:endParaRPr lang="en-GB" b="0" dirty="0"/>
          </a:p>
        </p:txBody>
      </p:sp>
      <p:pic>
        <p:nvPicPr>
          <p:cNvPr id="5" name="Picture 4" descr="tutor and student">
            <a:extLst>
              <a:ext uri="{FF2B5EF4-FFF2-40B4-BE49-F238E27FC236}">
                <a16:creationId xmlns:a16="http://schemas.microsoft.com/office/drawing/2014/main" id="{B800B30B-1974-4E2B-ABD1-DDD7E1FB9992}"/>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02369" y="230391"/>
            <a:ext cx="906904" cy="906904"/>
          </a:xfrm>
          <a:prstGeom prst="rect">
            <a:avLst/>
          </a:prstGeom>
        </p:spPr>
      </p:pic>
      <p:graphicFrame>
        <p:nvGraphicFramePr>
          <p:cNvPr id="6" name="Table 5">
            <a:extLst>
              <a:ext uri="{FF2B5EF4-FFF2-40B4-BE49-F238E27FC236}">
                <a16:creationId xmlns:a16="http://schemas.microsoft.com/office/drawing/2014/main" id="{1587419A-12A8-48A8-AE4A-B5B8E69C0DC7}"/>
              </a:ext>
            </a:extLst>
          </p:cNvPr>
          <p:cNvGraphicFramePr>
            <a:graphicFrameLocks noGrp="1"/>
          </p:cNvGraphicFramePr>
          <p:nvPr>
            <p:extLst>
              <p:ext uri="{D42A27DB-BD31-4B8C-83A1-F6EECF244321}">
                <p14:modId xmlns:p14="http://schemas.microsoft.com/office/powerpoint/2010/main" val="23702482"/>
              </p:ext>
            </p:extLst>
          </p:nvPr>
        </p:nvGraphicFramePr>
        <p:xfrm>
          <a:off x="566057" y="2198914"/>
          <a:ext cx="8469084" cy="4598128"/>
        </p:xfrm>
        <a:graphic>
          <a:graphicData uri="http://schemas.openxmlformats.org/drawingml/2006/table">
            <a:tbl>
              <a:tblPr firstRow="1">
                <a:tableStyleId>{5C22544A-7EE6-4342-B048-85BDC9FD1C3A}</a:tableStyleId>
              </a:tblPr>
              <a:tblGrid>
                <a:gridCol w="1411514">
                  <a:extLst>
                    <a:ext uri="{9D8B030D-6E8A-4147-A177-3AD203B41FA5}">
                      <a16:colId xmlns:a16="http://schemas.microsoft.com/office/drawing/2014/main" val="676982677"/>
                    </a:ext>
                  </a:extLst>
                </a:gridCol>
                <a:gridCol w="1411514">
                  <a:extLst>
                    <a:ext uri="{9D8B030D-6E8A-4147-A177-3AD203B41FA5}">
                      <a16:colId xmlns:a16="http://schemas.microsoft.com/office/drawing/2014/main" val="122517322"/>
                    </a:ext>
                  </a:extLst>
                </a:gridCol>
                <a:gridCol w="1411514">
                  <a:extLst>
                    <a:ext uri="{9D8B030D-6E8A-4147-A177-3AD203B41FA5}">
                      <a16:colId xmlns:a16="http://schemas.microsoft.com/office/drawing/2014/main" val="3173622782"/>
                    </a:ext>
                  </a:extLst>
                </a:gridCol>
                <a:gridCol w="1411514">
                  <a:extLst>
                    <a:ext uri="{9D8B030D-6E8A-4147-A177-3AD203B41FA5}">
                      <a16:colId xmlns:a16="http://schemas.microsoft.com/office/drawing/2014/main" val="3550912149"/>
                    </a:ext>
                  </a:extLst>
                </a:gridCol>
                <a:gridCol w="1411514">
                  <a:extLst>
                    <a:ext uri="{9D8B030D-6E8A-4147-A177-3AD203B41FA5}">
                      <a16:colId xmlns:a16="http://schemas.microsoft.com/office/drawing/2014/main" val="1266561158"/>
                    </a:ext>
                  </a:extLst>
                </a:gridCol>
                <a:gridCol w="1411514">
                  <a:extLst>
                    <a:ext uri="{9D8B030D-6E8A-4147-A177-3AD203B41FA5}">
                      <a16:colId xmlns:a16="http://schemas.microsoft.com/office/drawing/2014/main" val="2488760864"/>
                    </a:ext>
                  </a:extLst>
                </a:gridCol>
              </a:tblGrid>
              <a:tr h="287383">
                <a:tc>
                  <a:txBody>
                    <a:bodyPr/>
                    <a:lstStyle/>
                    <a:p>
                      <a:pPr algn="l" fontAlgn="b"/>
                      <a:r>
                        <a:rPr lang="en-GB" sz="1800" b="1" u="none" strike="noStrike" dirty="0">
                          <a:effectLst/>
                        </a:rPr>
                        <a:t>Food</a:t>
                      </a:r>
                      <a:endParaRPr lang="en-GB" sz="1800" b="1" i="0" u="none" strike="noStrike" dirty="0">
                        <a:solidFill>
                          <a:srgbClr val="000000"/>
                        </a:solidFill>
                        <a:effectLst/>
                        <a:latin typeface="Calibri" panose="020F0502020204030204" pitchFamily="34" charset="0"/>
                      </a:endParaRPr>
                    </a:p>
                  </a:txBody>
                  <a:tcPr marL="5443" marR="5443" marT="5443" marB="0" anchor="b"/>
                </a:tc>
                <a:tc>
                  <a:txBody>
                    <a:bodyPr/>
                    <a:lstStyle/>
                    <a:p>
                      <a:pPr algn="l" fontAlgn="b"/>
                      <a:r>
                        <a:rPr lang="en-GB" sz="1800" b="1" u="none" strike="noStrike">
                          <a:effectLst/>
                        </a:rPr>
                        <a:t>Drink</a:t>
                      </a:r>
                      <a:endParaRPr lang="en-GB" sz="1800" b="1"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b="1" u="none" strike="noStrike">
                          <a:effectLst/>
                        </a:rPr>
                        <a:t>Clothes</a:t>
                      </a:r>
                      <a:endParaRPr lang="en-GB" sz="1800" b="1"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b="1" u="none" strike="noStrike">
                          <a:effectLst/>
                        </a:rPr>
                        <a:t>Medical</a:t>
                      </a:r>
                      <a:endParaRPr lang="en-GB" sz="1800" b="1"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b="1" u="none" strike="noStrike">
                          <a:effectLst/>
                        </a:rPr>
                        <a:t>Body</a:t>
                      </a:r>
                      <a:endParaRPr lang="en-GB" sz="1800" b="1"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b="1" u="none" strike="noStrike" dirty="0">
                          <a:effectLst/>
                        </a:rPr>
                        <a:t>Actions</a:t>
                      </a:r>
                      <a:endParaRPr lang="en-GB" sz="1800" b="1"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1387737476"/>
                  </a:ext>
                </a:extLst>
              </a:tr>
              <a:tr h="287383">
                <a:tc>
                  <a:txBody>
                    <a:bodyPr/>
                    <a:lstStyle/>
                    <a:p>
                      <a:pPr algn="l" fontAlgn="b"/>
                      <a:r>
                        <a:rPr lang="en-GB" sz="1800" u="none" strike="noStrike" dirty="0">
                          <a:effectLst/>
                        </a:rPr>
                        <a:t>bread</a:t>
                      </a:r>
                      <a:endParaRPr lang="en-GB" sz="1800" b="0" i="0" u="none" strike="noStrike" dirty="0">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alcohol</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belt</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blood pressure</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abdomen</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choking</a:t>
                      </a:r>
                      <a:endParaRPr lang="en-GB" sz="18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3658067514"/>
                  </a:ext>
                </a:extLst>
              </a:tr>
              <a:tr h="287383">
                <a:tc>
                  <a:txBody>
                    <a:bodyPr/>
                    <a:lstStyle/>
                    <a:p>
                      <a:pPr algn="l" fontAlgn="b"/>
                      <a:r>
                        <a:rPr lang="en-GB" sz="1800" u="none" strike="noStrike">
                          <a:effectLst/>
                        </a:rPr>
                        <a:t>butter</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chocolate</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coat</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dizzy</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arm</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comb hair</a:t>
                      </a:r>
                      <a:endParaRPr lang="en-GB" sz="18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3557971474"/>
                  </a:ext>
                </a:extLst>
              </a:tr>
              <a:tr h="287383">
                <a:tc>
                  <a:txBody>
                    <a:bodyPr/>
                    <a:lstStyle/>
                    <a:p>
                      <a:pPr algn="l" fontAlgn="b"/>
                      <a:r>
                        <a:rPr lang="en-GB" sz="1800" u="none" strike="noStrike" dirty="0">
                          <a:effectLst/>
                        </a:rPr>
                        <a:t>cereal</a:t>
                      </a:r>
                      <a:endParaRPr lang="en-GB" sz="1800" b="0" i="0" u="none" strike="noStrike" dirty="0">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coca cola</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gloves</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fit</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back</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drowsy</a:t>
                      </a:r>
                      <a:endParaRPr lang="en-GB" sz="18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3626457292"/>
                  </a:ext>
                </a:extLst>
              </a:tr>
              <a:tr h="287383">
                <a:tc>
                  <a:txBody>
                    <a:bodyPr/>
                    <a:lstStyle/>
                    <a:p>
                      <a:pPr algn="l" fontAlgn="b"/>
                      <a:r>
                        <a:rPr lang="en-GB" sz="1800" u="none" strike="noStrike">
                          <a:effectLst/>
                        </a:rPr>
                        <a:t>chips</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coffee</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hat</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gagging</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body</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go home</a:t>
                      </a:r>
                      <a:endParaRPr lang="en-GB" sz="18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869053335"/>
                  </a:ext>
                </a:extLst>
              </a:tr>
              <a:tr h="287383">
                <a:tc>
                  <a:txBody>
                    <a:bodyPr/>
                    <a:lstStyle/>
                    <a:p>
                      <a:pPr algn="l" fontAlgn="b"/>
                      <a:r>
                        <a:rPr lang="en-GB" sz="1800" u="none" strike="noStrike">
                          <a:effectLst/>
                        </a:rPr>
                        <a:t>cold meal</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cold drink</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jacket</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headache</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face</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dirty="0">
                          <a:effectLst/>
                        </a:rPr>
                        <a:t>go to sleep</a:t>
                      </a:r>
                      <a:endParaRPr lang="en-GB" sz="1800" b="0"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958188465"/>
                  </a:ext>
                </a:extLst>
              </a:tr>
              <a:tr h="287383">
                <a:tc>
                  <a:txBody>
                    <a:bodyPr/>
                    <a:lstStyle/>
                    <a:p>
                      <a:pPr algn="l" fontAlgn="b"/>
                      <a:r>
                        <a:rPr lang="en-GB" sz="1800" u="none" strike="noStrike">
                          <a:effectLst/>
                        </a:rPr>
                        <a:t>dessert</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horlicks</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jumper</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injection</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feet</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lights off</a:t>
                      </a:r>
                      <a:endParaRPr lang="en-GB" sz="18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2797544520"/>
                  </a:ext>
                </a:extLst>
              </a:tr>
              <a:tr h="287383">
                <a:tc>
                  <a:txBody>
                    <a:bodyPr/>
                    <a:lstStyle/>
                    <a:p>
                      <a:pPr algn="l" fontAlgn="b"/>
                      <a:r>
                        <a:rPr lang="en-GB" sz="1800" u="none" strike="noStrike">
                          <a:effectLst/>
                        </a:rPr>
                        <a:t>eggs</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hot drink</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pyjamas</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light headed</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fingers</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lights on</a:t>
                      </a:r>
                      <a:endParaRPr lang="en-GB" sz="18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2234710099"/>
                  </a:ext>
                </a:extLst>
              </a:tr>
              <a:tr h="287383">
                <a:tc>
                  <a:txBody>
                    <a:bodyPr/>
                    <a:lstStyle/>
                    <a:p>
                      <a:pPr algn="l" fontAlgn="b"/>
                      <a:r>
                        <a:rPr lang="en-GB" sz="1800" u="none" strike="noStrike">
                          <a:effectLst/>
                        </a:rPr>
                        <a:t>fish</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ice</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scarf</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medication</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hair</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make a call</a:t>
                      </a:r>
                      <a:endParaRPr lang="en-GB" sz="18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3724339183"/>
                  </a:ext>
                </a:extLst>
              </a:tr>
              <a:tr h="287383">
                <a:tc>
                  <a:txBody>
                    <a:bodyPr/>
                    <a:lstStyle/>
                    <a:p>
                      <a:pPr algn="l" fontAlgn="b"/>
                      <a:r>
                        <a:rPr lang="en-GB" sz="1800" u="none" strike="noStrike">
                          <a:effectLst/>
                        </a:rPr>
                        <a:t>fruit</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juice</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shirt</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mouth wash</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dirty="0">
                          <a:effectLst/>
                        </a:rPr>
                        <a:t>hands</a:t>
                      </a:r>
                      <a:endParaRPr lang="en-GB" sz="1800" b="0" i="0" u="none" strike="noStrike" dirty="0">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massage</a:t>
                      </a:r>
                      <a:endParaRPr lang="en-GB" sz="18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217131776"/>
                  </a:ext>
                </a:extLst>
              </a:tr>
              <a:tr h="287383">
                <a:tc>
                  <a:txBody>
                    <a:bodyPr/>
                    <a:lstStyle/>
                    <a:p>
                      <a:pPr algn="l" fontAlgn="b"/>
                      <a:r>
                        <a:rPr lang="en-GB" sz="1800" u="none" strike="noStrike">
                          <a:effectLst/>
                        </a:rPr>
                        <a:t>hot meal</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milk</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shoes</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nauseous</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dirty="0">
                          <a:effectLst/>
                        </a:rPr>
                        <a:t>head</a:t>
                      </a:r>
                      <a:endParaRPr lang="en-GB" sz="1800" b="0" i="0" u="none" strike="noStrike" dirty="0">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quiet</a:t>
                      </a:r>
                      <a:endParaRPr lang="en-GB" sz="18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421887339"/>
                  </a:ext>
                </a:extLst>
              </a:tr>
              <a:tr h="287383">
                <a:tc>
                  <a:txBody>
                    <a:bodyPr/>
                    <a:lstStyle/>
                    <a:p>
                      <a:pPr algn="l" fontAlgn="b"/>
                      <a:r>
                        <a:rPr lang="en-GB" sz="1800" u="none" strike="noStrike">
                          <a:effectLst/>
                        </a:rPr>
                        <a:t>meat</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tea</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dirty="0">
                          <a:effectLst/>
                        </a:rPr>
                        <a:t>slippers</a:t>
                      </a:r>
                      <a:endParaRPr lang="en-GB" sz="1800" b="0" i="0" u="none" strike="noStrike" dirty="0">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pain</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dirty="0">
                          <a:effectLst/>
                        </a:rPr>
                        <a:t>legs</a:t>
                      </a:r>
                      <a:endParaRPr lang="en-GB" sz="1800" b="0" i="0" u="none" strike="noStrike" dirty="0">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read</a:t>
                      </a:r>
                      <a:endParaRPr lang="en-GB" sz="18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1858071597"/>
                  </a:ext>
                </a:extLst>
              </a:tr>
              <a:tr h="287383">
                <a:tc>
                  <a:txBody>
                    <a:bodyPr/>
                    <a:lstStyle/>
                    <a:p>
                      <a:pPr algn="l" fontAlgn="b"/>
                      <a:r>
                        <a:rPr lang="en-GB" sz="1800" u="none" strike="noStrike">
                          <a:effectLst/>
                        </a:rPr>
                        <a:t>snack</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water</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socks</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respiratory</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dirty="0">
                          <a:effectLst/>
                        </a:rPr>
                        <a:t>neck</a:t>
                      </a:r>
                      <a:endParaRPr lang="en-GB" sz="1800" b="0" i="0" u="none" strike="noStrike" dirty="0">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rest</a:t>
                      </a:r>
                      <a:endParaRPr lang="en-GB" sz="18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2681661026"/>
                  </a:ext>
                </a:extLst>
              </a:tr>
              <a:tr h="287383">
                <a:tc>
                  <a:txBody>
                    <a:bodyPr/>
                    <a:lstStyle/>
                    <a:p>
                      <a:pPr algn="l" fontAlgn="b"/>
                      <a:r>
                        <a:rPr lang="en-GB" sz="1800" u="none" strike="noStrike">
                          <a:effectLst/>
                        </a:rPr>
                        <a:t>sugar</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bottle</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trousers</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short of breath</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nose</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sit up</a:t>
                      </a:r>
                      <a:endParaRPr lang="en-GB" sz="18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4046337450"/>
                  </a:ext>
                </a:extLst>
              </a:tr>
              <a:tr h="287383">
                <a:tc>
                  <a:txBody>
                    <a:bodyPr/>
                    <a:lstStyle/>
                    <a:p>
                      <a:pPr algn="l" fontAlgn="b"/>
                      <a:r>
                        <a:rPr lang="en-GB" sz="1800" u="none" strike="noStrike">
                          <a:effectLst/>
                        </a:rPr>
                        <a:t>toast</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can</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T-shirt</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sick</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stomach</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tired</a:t>
                      </a:r>
                      <a:endParaRPr lang="en-GB" sz="18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1036520035"/>
                  </a:ext>
                </a:extLst>
              </a:tr>
              <a:tr h="287383">
                <a:tc>
                  <a:txBody>
                    <a:bodyPr/>
                    <a:lstStyle/>
                    <a:p>
                      <a:pPr algn="l" fontAlgn="b"/>
                      <a:r>
                        <a:rPr lang="en-GB" sz="1800" u="none" strike="noStrike">
                          <a:effectLst/>
                        </a:rPr>
                        <a:t>vegetables</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dirty="0">
                          <a:effectLst/>
                        </a:rPr>
                        <a:t>glass</a:t>
                      </a:r>
                      <a:endParaRPr lang="en-GB" sz="1800" b="0" i="0" u="none" strike="noStrike" dirty="0">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underwear </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suction</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teeth</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dirty="0">
                          <a:effectLst/>
                        </a:rPr>
                        <a:t>turned</a:t>
                      </a:r>
                      <a:endParaRPr lang="en-GB" sz="1800" b="0"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3318701812"/>
                  </a:ext>
                </a:extLst>
              </a:tr>
            </a:tbl>
          </a:graphicData>
        </a:graphic>
      </p:graphicFrame>
      <p:sp>
        <p:nvSpPr>
          <p:cNvPr id="2" name="Title 1">
            <a:extLst>
              <a:ext uri="{FF2B5EF4-FFF2-40B4-BE49-F238E27FC236}">
                <a16:creationId xmlns:a16="http://schemas.microsoft.com/office/drawing/2014/main" id="{73314D05-C225-4B70-A45A-D6C128BC16E3}"/>
              </a:ext>
            </a:extLst>
          </p:cNvPr>
          <p:cNvSpPr>
            <a:spLocks noGrp="1"/>
          </p:cNvSpPr>
          <p:nvPr>
            <p:ph type="title"/>
          </p:nvPr>
        </p:nvSpPr>
        <p:spPr/>
        <p:txBody>
          <a:bodyPr>
            <a:normAutofit fontScale="90000"/>
          </a:bodyPr>
          <a:lstStyle/>
          <a:p>
            <a:r>
              <a:rPr lang="en-GB" dirty="0"/>
              <a:t>Topic based words and phrases </a:t>
            </a:r>
          </a:p>
        </p:txBody>
      </p:sp>
    </p:spTree>
    <p:extLst>
      <p:ext uri="{BB962C8B-B14F-4D97-AF65-F5344CB8AC3E}">
        <p14:creationId xmlns:p14="http://schemas.microsoft.com/office/powerpoint/2010/main" val="23956784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utor and student">
            <a:extLst>
              <a:ext uri="{FF2B5EF4-FFF2-40B4-BE49-F238E27FC236}">
                <a16:creationId xmlns:a16="http://schemas.microsoft.com/office/drawing/2014/main" id="{533B2068-52E4-4189-B819-F8F3139AE37B}"/>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02369" y="230391"/>
            <a:ext cx="906904" cy="906904"/>
          </a:xfrm>
          <a:prstGeom prst="rect">
            <a:avLst/>
          </a:prstGeom>
        </p:spPr>
      </p:pic>
      <p:graphicFrame>
        <p:nvGraphicFramePr>
          <p:cNvPr id="7" name="Content Placeholder 6">
            <a:extLst>
              <a:ext uri="{FF2B5EF4-FFF2-40B4-BE49-F238E27FC236}">
                <a16:creationId xmlns:a16="http://schemas.microsoft.com/office/drawing/2014/main" id="{21B21087-4ECF-41DA-A989-748FE1A317D1}"/>
              </a:ext>
            </a:extLst>
          </p:cNvPr>
          <p:cNvGraphicFramePr>
            <a:graphicFrameLocks noGrp="1"/>
          </p:cNvGraphicFramePr>
          <p:nvPr>
            <p:ph idx="1"/>
            <p:extLst>
              <p:ext uri="{D42A27DB-BD31-4B8C-83A1-F6EECF244321}">
                <p14:modId xmlns:p14="http://schemas.microsoft.com/office/powerpoint/2010/main" val="854691480"/>
              </p:ext>
            </p:extLst>
          </p:nvPr>
        </p:nvGraphicFramePr>
        <p:xfrm>
          <a:off x="202369" y="1892313"/>
          <a:ext cx="8832972" cy="4850308"/>
        </p:xfrm>
        <a:graphic>
          <a:graphicData uri="http://schemas.openxmlformats.org/drawingml/2006/table">
            <a:tbl>
              <a:tblPr firstRow="1">
                <a:tableStyleId>{5C22544A-7EE6-4342-B048-85BDC9FD1C3A}</a:tableStyleId>
              </a:tblPr>
              <a:tblGrid>
                <a:gridCol w="1472162">
                  <a:extLst>
                    <a:ext uri="{9D8B030D-6E8A-4147-A177-3AD203B41FA5}">
                      <a16:colId xmlns:a16="http://schemas.microsoft.com/office/drawing/2014/main" val="277401182"/>
                    </a:ext>
                  </a:extLst>
                </a:gridCol>
                <a:gridCol w="1472162">
                  <a:extLst>
                    <a:ext uri="{9D8B030D-6E8A-4147-A177-3AD203B41FA5}">
                      <a16:colId xmlns:a16="http://schemas.microsoft.com/office/drawing/2014/main" val="1336077184"/>
                    </a:ext>
                  </a:extLst>
                </a:gridCol>
                <a:gridCol w="1472162">
                  <a:extLst>
                    <a:ext uri="{9D8B030D-6E8A-4147-A177-3AD203B41FA5}">
                      <a16:colId xmlns:a16="http://schemas.microsoft.com/office/drawing/2014/main" val="1116050788"/>
                    </a:ext>
                  </a:extLst>
                </a:gridCol>
                <a:gridCol w="1472162">
                  <a:extLst>
                    <a:ext uri="{9D8B030D-6E8A-4147-A177-3AD203B41FA5}">
                      <a16:colId xmlns:a16="http://schemas.microsoft.com/office/drawing/2014/main" val="3608364026"/>
                    </a:ext>
                  </a:extLst>
                </a:gridCol>
                <a:gridCol w="1472162">
                  <a:extLst>
                    <a:ext uri="{9D8B030D-6E8A-4147-A177-3AD203B41FA5}">
                      <a16:colId xmlns:a16="http://schemas.microsoft.com/office/drawing/2014/main" val="2392350335"/>
                    </a:ext>
                  </a:extLst>
                </a:gridCol>
                <a:gridCol w="1472162">
                  <a:extLst>
                    <a:ext uri="{9D8B030D-6E8A-4147-A177-3AD203B41FA5}">
                      <a16:colId xmlns:a16="http://schemas.microsoft.com/office/drawing/2014/main" val="3382401663"/>
                    </a:ext>
                  </a:extLst>
                </a:gridCol>
              </a:tblGrid>
              <a:tr h="526308">
                <a:tc>
                  <a:txBody>
                    <a:bodyPr/>
                    <a:lstStyle/>
                    <a:p>
                      <a:pPr algn="l" fontAlgn="b"/>
                      <a:r>
                        <a:rPr lang="en-GB" sz="1800" b="1" u="none" strike="noStrike" dirty="0">
                          <a:effectLst/>
                        </a:rPr>
                        <a:t>Feelings</a:t>
                      </a:r>
                      <a:endParaRPr lang="en-GB" sz="1800" b="1" i="0" u="none" strike="noStrike" dirty="0">
                        <a:solidFill>
                          <a:srgbClr val="000000"/>
                        </a:solidFill>
                        <a:effectLst/>
                        <a:latin typeface="Calibri" panose="020F0502020204030204" pitchFamily="34" charset="0"/>
                      </a:endParaRPr>
                    </a:p>
                  </a:txBody>
                  <a:tcPr marL="5443" marR="5443" marT="5443" marB="0" anchor="b"/>
                </a:tc>
                <a:tc>
                  <a:txBody>
                    <a:bodyPr/>
                    <a:lstStyle/>
                    <a:p>
                      <a:pPr algn="l" fontAlgn="b"/>
                      <a:r>
                        <a:rPr lang="en-GB" sz="1800" b="1" u="none" strike="noStrike" dirty="0">
                          <a:effectLst/>
                        </a:rPr>
                        <a:t>Daily Life/Time</a:t>
                      </a:r>
                      <a:endParaRPr lang="en-GB" sz="1800" b="1" i="0" u="none" strike="noStrike" dirty="0">
                        <a:solidFill>
                          <a:srgbClr val="000000"/>
                        </a:solidFill>
                        <a:effectLst/>
                        <a:latin typeface="Calibri" panose="020F0502020204030204" pitchFamily="34" charset="0"/>
                      </a:endParaRPr>
                    </a:p>
                  </a:txBody>
                  <a:tcPr marL="5443" marR="5443" marT="5443" marB="0" anchor="b"/>
                </a:tc>
                <a:tc>
                  <a:txBody>
                    <a:bodyPr/>
                    <a:lstStyle/>
                    <a:p>
                      <a:pPr algn="l" fontAlgn="b"/>
                      <a:r>
                        <a:rPr lang="en-GB" sz="1800" b="1" u="none" strike="noStrike">
                          <a:effectLst/>
                        </a:rPr>
                        <a:t>Things</a:t>
                      </a:r>
                      <a:endParaRPr lang="en-GB" sz="1800" b="1"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b="1" u="none" strike="noStrike">
                          <a:effectLst/>
                        </a:rPr>
                        <a:t>People/chat</a:t>
                      </a:r>
                      <a:endParaRPr lang="en-GB" sz="1800" b="1"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b="1" u="none" strike="noStrike">
                          <a:effectLst/>
                        </a:rPr>
                        <a:t>Personal Hygiene</a:t>
                      </a:r>
                      <a:endParaRPr lang="en-GB" sz="1800" b="1"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b="1" u="none" strike="noStrike" dirty="0">
                          <a:effectLst/>
                        </a:rPr>
                        <a:t>Places/</a:t>
                      </a:r>
                    </a:p>
                    <a:p>
                      <a:pPr algn="l" fontAlgn="b"/>
                      <a:r>
                        <a:rPr lang="en-GB" sz="1800" b="1" u="none" strike="noStrike" dirty="0">
                          <a:effectLst/>
                        </a:rPr>
                        <a:t>Transport</a:t>
                      </a:r>
                      <a:endParaRPr lang="en-GB" sz="1800" b="1"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3738060815"/>
                  </a:ext>
                </a:extLst>
              </a:tr>
              <a:tr h="286415">
                <a:tc>
                  <a:txBody>
                    <a:bodyPr/>
                    <a:lstStyle/>
                    <a:p>
                      <a:pPr algn="l" fontAlgn="b"/>
                      <a:r>
                        <a:rPr lang="en-GB" sz="1800" u="none" strike="noStrike">
                          <a:effectLst/>
                        </a:rPr>
                        <a:t>afraid</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bed changing</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blanket</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carer</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bath</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dirty="0">
                          <a:effectLst/>
                        </a:rPr>
                        <a:t>cinema</a:t>
                      </a:r>
                      <a:endParaRPr lang="en-GB" sz="1800" b="0"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1889697466"/>
                  </a:ext>
                </a:extLst>
              </a:tr>
              <a:tr h="286415">
                <a:tc>
                  <a:txBody>
                    <a:bodyPr/>
                    <a:lstStyle/>
                    <a:p>
                      <a:pPr algn="l" fontAlgn="b"/>
                      <a:r>
                        <a:rPr lang="en-GB" sz="1800" u="none" strike="noStrike">
                          <a:effectLst/>
                        </a:rPr>
                        <a:t>angry</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bedtime</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cigarette</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chaplain</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bathroom</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dirty="0">
                          <a:effectLst/>
                        </a:rPr>
                        <a:t>countryside</a:t>
                      </a:r>
                      <a:endParaRPr lang="en-GB" sz="1800" b="0"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1832094363"/>
                  </a:ext>
                </a:extLst>
              </a:tr>
              <a:tr h="286415">
                <a:tc>
                  <a:txBody>
                    <a:bodyPr/>
                    <a:lstStyle/>
                    <a:p>
                      <a:pPr algn="l" fontAlgn="b"/>
                      <a:r>
                        <a:rPr lang="en-GB" sz="1800" u="none" strike="noStrike" dirty="0">
                          <a:effectLst/>
                        </a:rPr>
                        <a:t>anxious</a:t>
                      </a:r>
                      <a:endParaRPr lang="en-GB" sz="1800" b="0" i="0" u="none" strike="noStrike" dirty="0">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breakfast</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comb</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children</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bed pan</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dirty="0">
                          <a:effectLst/>
                        </a:rPr>
                        <a:t>home</a:t>
                      </a:r>
                      <a:endParaRPr lang="en-GB" sz="1800" b="0"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1840708971"/>
                  </a:ext>
                </a:extLst>
              </a:tr>
              <a:tr h="286415">
                <a:tc>
                  <a:txBody>
                    <a:bodyPr/>
                    <a:lstStyle/>
                    <a:p>
                      <a:pPr algn="l" fontAlgn="b"/>
                      <a:r>
                        <a:rPr lang="en-GB" sz="1800" u="none" strike="noStrike">
                          <a:effectLst/>
                        </a:rPr>
                        <a:t>better</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change clothes</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glasses</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doctor</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clean</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dirty="0">
                          <a:effectLst/>
                        </a:rPr>
                        <a:t>hospital</a:t>
                      </a:r>
                      <a:endParaRPr lang="en-GB" sz="1800" b="0"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760663504"/>
                  </a:ext>
                </a:extLst>
              </a:tr>
              <a:tr h="286415">
                <a:tc>
                  <a:txBody>
                    <a:bodyPr/>
                    <a:lstStyle/>
                    <a:p>
                      <a:pPr algn="l" fontAlgn="b"/>
                      <a:r>
                        <a:rPr lang="en-GB" sz="1800" u="none" strike="noStrike">
                          <a:effectLst/>
                        </a:rPr>
                        <a:t>cold</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cut toenails </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hairbrush</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family</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shampoo</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dirty="0">
                          <a:effectLst/>
                        </a:rPr>
                        <a:t>library</a:t>
                      </a:r>
                      <a:endParaRPr lang="en-GB" sz="1800" b="0"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3165365794"/>
                  </a:ext>
                </a:extLst>
              </a:tr>
              <a:tr h="286415">
                <a:tc>
                  <a:txBody>
                    <a:bodyPr/>
                    <a:lstStyle/>
                    <a:p>
                      <a:pPr algn="l" fontAlgn="b"/>
                      <a:r>
                        <a:rPr lang="en-GB" sz="1800" u="none" strike="noStrike">
                          <a:effectLst/>
                        </a:rPr>
                        <a:t>comfortable</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exercise</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handkerchief</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friends</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shower</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dirty="0">
                          <a:effectLst/>
                        </a:rPr>
                        <a:t>park</a:t>
                      </a:r>
                      <a:endParaRPr lang="en-GB" sz="1800" b="0"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4151857292"/>
                  </a:ext>
                </a:extLst>
              </a:tr>
              <a:tr h="286415">
                <a:tc>
                  <a:txBody>
                    <a:bodyPr/>
                    <a:lstStyle/>
                    <a:p>
                      <a:pPr algn="l" fontAlgn="b"/>
                      <a:r>
                        <a:rPr lang="en-GB" sz="1800" u="none" strike="noStrike">
                          <a:effectLst/>
                        </a:rPr>
                        <a:t>disappointed</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get dressed</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lighter</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nurse</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tissue</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dirty="0">
                          <a:effectLst/>
                        </a:rPr>
                        <a:t>pub</a:t>
                      </a:r>
                      <a:endParaRPr lang="en-GB" sz="1800" b="0"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2978501461"/>
                  </a:ext>
                </a:extLst>
              </a:tr>
              <a:tr h="286415">
                <a:tc>
                  <a:txBody>
                    <a:bodyPr/>
                    <a:lstStyle/>
                    <a:p>
                      <a:pPr algn="l" fontAlgn="b"/>
                      <a:r>
                        <a:rPr lang="en-GB" sz="1800" u="none" strike="noStrike">
                          <a:effectLst/>
                        </a:rPr>
                        <a:t>frustrated</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get out of bed</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lotion</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social worker</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toilet</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dirty="0">
                          <a:effectLst/>
                        </a:rPr>
                        <a:t>restaurant</a:t>
                      </a:r>
                      <a:endParaRPr lang="en-GB" sz="1800" b="0"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504236605"/>
                  </a:ext>
                </a:extLst>
              </a:tr>
              <a:tr h="286415">
                <a:tc>
                  <a:txBody>
                    <a:bodyPr/>
                    <a:lstStyle/>
                    <a:p>
                      <a:pPr algn="l" fontAlgn="b"/>
                      <a:r>
                        <a:rPr lang="en-GB" sz="1800" u="none" strike="noStrike">
                          <a:effectLst/>
                        </a:rPr>
                        <a:t>happy</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listen to music</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mobile phone</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therapist</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tooth brush</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dirty="0">
                          <a:effectLst/>
                        </a:rPr>
                        <a:t>shops</a:t>
                      </a:r>
                      <a:endParaRPr lang="en-GB" sz="1800" b="0"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2205971800"/>
                  </a:ext>
                </a:extLst>
              </a:tr>
              <a:tr h="286415">
                <a:tc>
                  <a:txBody>
                    <a:bodyPr/>
                    <a:lstStyle/>
                    <a:p>
                      <a:pPr algn="l" fontAlgn="b"/>
                      <a:r>
                        <a:rPr lang="en-GB" sz="1800" u="none" strike="noStrike">
                          <a:effectLst/>
                        </a:rPr>
                        <a:t>hot</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lunch</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money</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don’t know</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urinal</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dirty="0">
                          <a:effectLst/>
                        </a:rPr>
                        <a:t>theatre</a:t>
                      </a:r>
                      <a:endParaRPr lang="en-GB" sz="1800" b="0"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3937391654"/>
                  </a:ext>
                </a:extLst>
              </a:tr>
              <a:tr h="286415">
                <a:tc>
                  <a:txBody>
                    <a:bodyPr/>
                    <a:lstStyle/>
                    <a:p>
                      <a:pPr algn="l" fontAlgn="b"/>
                      <a:r>
                        <a:rPr lang="en-GB" sz="1800" u="none" strike="noStrike">
                          <a:effectLst/>
                        </a:rPr>
                        <a:t>hungry</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prayer</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newspaper</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don't want</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wash body</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dirty="0">
                          <a:effectLst/>
                        </a:rPr>
                        <a:t>town</a:t>
                      </a:r>
                      <a:endParaRPr lang="en-GB" sz="1800" b="0"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3492849017"/>
                  </a:ext>
                </a:extLst>
              </a:tr>
              <a:tr h="286415">
                <a:tc>
                  <a:txBody>
                    <a:bodyPr/>
                    <a:lstStyle/>
                    <a:p>
                      <a:pPr algn="l" fontAlgn="b"/>
                      <a:r>
                        <a:rPr lang="en-GB" sz="1800" u="none" strike="noStrike">
                          <a:effectLst/>
                        </a:rPr>
                        <a:t>lonely</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supper</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paper</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good bye</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wash face</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dirty="0">
                          <a:effectLst/>
                        </a:rPr>
                        <a:t>ambulance</a:t>
                      </a:r>
                      <a:endParaRPr lang="en-GB" sz="1800" b="0"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50565955"/>
                  </a:ext>
                </a:extLst>
              </a:tr>
              <a:tr h="286415">
                <a:tc>
                  <a:txBody>
                    <a:bodyPr/>
                    <a:lstStyle/>
                    <a:p>
                      <a:pPr algn="l" fontAlgn="b"/>
                      <a:r>
                        <a:rPr lang="en-GB" sz="1800" u="none" strike="noStrike">
                          <a:effectLst/>
                        </a:rPr>
                        <a:t>sad</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teatime</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pen </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hello</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wash hair</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dirty="0">
                          <a:effectLst/>
                        </a:rPr>
                        <a:t>bus</a:t>
                      </a:r>
                      <a:endParaRPr lang="en-GB" sz="1800" b="0"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3413609633"/>
                  </a:ext>
                </a:extLst>
              </a:tr>
              <a:tr h="286415">
                <a:tc>
                  <a:txBody>
                    <a:bodyPr/>
                    <a:lstStyle/>
                    <a:p>
                      <a:pPr algn="l" fontAlgn="b"/>
                      <a:r>
                        <a:rPr lang="en-GB" sz="1800" u="none" strike="noStrike">
                          <a:effectLst/>
                        </a:rPr>
                        <a:t>thirsty</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now</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pillow</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please</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wash hands</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dirty="0">
                          <a:effectLst/>
                        </a:rPr>
                        <a:t>car</a:t>
                      </a:r>
                      <a:endParaRPr lang="en-GB" sz="1800" b="0"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2896585213"/>
                  </a:ext>
                </a:extLst>
              </a:tr>
              <a:tr h="286415">
                <a:tc>
                  <a:txBody>
                    <a:bodyPr/>
                    <a:lstStyle/>
                    <a:p>
                      <a:pPr algn="l" fontAlgn="b"/>
                      <a:r>
                        <a:rPr lang="en-GB" sz="1800" u="none" strike="noStrike">
                          <a:effectLst/>
                        </a:rPr>
                        <a:t>unsure</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later</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tablet</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thank you </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a:effectLst/>
                        </a:rPr>
                        <a:t>wet</a:t>
                      </a:r>
                      <a:endParaRPr lang="en-GB" sz="18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800" u="none" strike="noStrike" dirty="0">
                          <a:effectLst/>
                        </a:rPr>
                        <a:t>taxi</a:t>
                      </a:r>
                      <a:endParaRPr lang="en-GB" sz="1800" b="0"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3329904525"/>
                  </a:ext>
                </a:extLst>
              </a:tr>
            </a:tbl>
          </a:graphicData>
        </a:graphic>
      </p:graphicFrame>
      <p:sp>
        <p:nvSpPr>
          <p:cNvPr id="5" name="Content Placeholder 2">
            <a:extLst>
              <a:ext uri="{FF2B5EF4-FFF2-40B4-BE49-F238E27FC236}">
                <a16:creationId xmlns:a16="http://schemas.microsoft.com/office/drawing/2014/main" id="{684006AC-4D49-463B-9E82-658F19CCFBCC}"/>
              </a:ext>
            </a:extLst>
          </p:cNvPr>
          <p:cNvSpPr txBox="1">
            <a:spLocks/>
          </p:cNvSpPr>
          <p:nvPr/>
        </p:nvSpPr>
        <p:spPr>
          <a:xfrm>
            <a:off x="144379" y="1363580"/>
            <a:ext cx="8924119" cy="44650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C33026"/>
              </a:buClr>
              <a:buFont typeface="Arial"/>
              <a:buChar char="•"/>
              <a:defRPr sz="3200" b="1" kern="1200">
                <a:solidFill>
                  <a:schemeClr val="tx1"/>
                </a:solidFill>
                <a:latin typeface="+mn-lt"/>
                <a:ea typeface="+mn-ea"/>
                <a:cs typeface="+mn-cs"/>
              </a:defRPr>
            </a:lvl1pPr>
            <a:lvl2pPr marL="742950" indent="-285750" algn="l" defTabSz="457200" rtl="0" eaLnBrk="1" latinLnBrk="0" hangingPunct="1">
              <a:spcBef>
                <a:spcPct val="20000"/>
              </a:spcBef>
              <a:buClr>
                <a:srgbClr val="009DDC"/>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004987"/>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b="0" dirty="0"/>
              <a:t>   More words…</a:t>
            </a:r>
          </a:p>
        </p:txBody>
      </p:sp>
      <p:sp>
        <p:nvSpPr>
          <p:cNvPr id="2" name="Title 1">
            <a:extLst>
              <a:ext uri="{FF2B5EF4-FFF2-40B4-BE49-F238E27FC236}">
                <a16:creationId xmlns:a16="http://schemas.microsoft.com/office/drawing/2014/main" id="{AE50F3E5-B6D5-4888-99B9-897C72D9936E}"/>
              </a:ext>
            </a:extLst>
          </p:cNvPr>
          <p:cNvSpPr>
            <a:spLocks noGrp="1"/>
          </p:cNvSpPr>
          <p:nvPr>
            <p:ph type="title"/>
          </p:nvPr>
        </p:nvSpPr>
        <p:spPr/>
        <p:txBody>
          <a:bodyPr>
            <a:normAutofit fontScale="90000"/>
          </a:bodyPr>
          <a:lstStyle/>
          <a:p>
            <a:r>
              <a:rPr lang="en-GB" dirty="0"/>
              <a:t>Words and Phrases</a:t>
            </a:r>
          </a:p>
        </p:txBody>
      </p:sp>
    </p:spTree>
    <p:extLst>
      <p:ext uri="{BB962C8B-B14F-4D97-AF65-F5344CB8AC3E}">
        <p14:creationId xmlns:p14="http://schemas.microsoft.com/office/powerpoint/2010/main" val="1190428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John">
            <a:extLst>
              <a:ext uri="{FF2B5EF4-FFF2-40B4-BE49-F238E27FC236}">
                <a16:creationId xmlns:a16="http://schemas.microsoft.com/office/drawing/2014/main" id="{AE395AA1-9EB4-4111-B71C-2E0D1CBFFA84}"/>
              </a:ext>
            </a:extLst>
          </p:cNvPr>
          <p:cNvSpPr/>
          <p:nvPr/>
        </p:nvSpPr>
        <p:spPr>
          <a:xfrm>
            <a:off x="503" y="1311216"/>
            <a:ext cx="2132884" cy="5546784"/>
          </a:xfrm>
          <a:prstGeom prst="rect">
            <a:avLst/>
          </a:prstGeom>
          <a:gradFill flip="none" rotWithShape="1">
            <a:gsLst>
              <a:gs pos="0">
                <a:schemeClr val="accent1"/>
              </a:gs>
              <a:gs pos="100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4" name="Group 13" descr="John lived in London and at an early age was involved with the family joinery business. The small firm was like a family and John often enjoyed time out with colleagues.  He also spent weekends doing DIY on the family home and always felt that he had kept himself fit, so it was a shock to them all when he woke up one morning with a blinding headache and was unable to speak coherently.  The ambulance was called and he spent time undergoing tests that indicated he had suffered a stroke and had Aphasia.  His mobility initially affected, improved over time and John clearly understood what was happening around him. He indicated a considerable degree of frustration and felt trapped by his disability.  He still has word finding difficulties, often repeats himself and cannot cope in busy social settings. He has begun to become isolated and depressed. Writing remains difficult and he finds communication tiring.  Using the tools of his trade is impossible, even after months of rehabilitation. &#10;&#10;">
            <a:extLst>
              <a:ext uri="{FF2B5EF4-FFF2-40B4-BE49-F238E27FC236}">
                <a16:creationId xmlns:a16="http://schemas.microsoft.com/office/drawing/2014/main" id="{288F4609-BC7E-4ABF-B3E7-082A4BD7C257}"/>
              </a:ext>
            </a:extLst>
          </p:cNvPr>
          <p:cNvGrpSpPr/>
          <p:nvPr/>
        </p:nvGrpSpPr>
        <p:grpSpPr>
          <a:xfrm>
            <a:off x="2133386" y="1311216"/>
            <a:ext cx="7010613" cy="5392423"/>
            <a:chOff x="4315726" y="1486797"/>
            <a:chExt cx="3319006" cy="6603241"/>
          </a:xfrm>
          <a:solidFill>
            <a:schemeClr val="bg1"/>
          </a:solidFill>
        </p:grpSpPr>
        <p:sp>
          <p:nvSpPr>
            <p:cNvPr id="15" name="TextBox 14">
              <a:extLst>
                <a:ext uri="{FF2B5EF4-FFF2-40B4-BE49-F238E27FC236}">
                  <a16:creationId xmlns:a16="http://schemas.microsoft.com/office/drawing/2014/main" id="{E57AF90B-A4CD-4776-9FCC-0F2BEE68A233}"/>
                </a:ext>
              </a:extLst>
            </p:cNvPr>
            <p:cNvSpPr txBox="1"/>
            <p:nvPr/>
          </p:nvSpPr>
          <p:spPr>
            <a:xfrm>
              <a:off x="4325060" y="1486797"/>
              <a:ext cx="3300338" cy="543766"/>
            </a:xfrm>
            <a:prstGeom prst="rect">
              <a:avLst/>
            </a:prstGeom>
            <a:grpFill/>
          </p:spPr>
          <p:txBody>
            <a:bodyPr wrap="square" rtlCol="0">
              <a:spAutoFit/>
            </a:bodyPr>
            <a:lstStyle/>
            <a:p>
              <a:r>
                <a:rPr lang="en-US" sz="2000" b="1" dirty="0">
                  <a:solidFill>
                    <a:schemeClr val="accent4"/>
                  </a:solidFill>
                </a:rPr>
                <a:t>Background</a:t>
              </a:r>
              <a:r>
                <a:rPr lang="en-US" sz="2400" b="1" dirty="0">
                  <a:solidFill>
                    <a:schemeClr val="accent4"/>
                  </a:solidFill>
                </a:rPr>
                <a:t> </a:t>
              </a:r>
            </a:p>
          </p:txBody>
        </p:sp>
        <p:sp>
          <p:nvSpPr>
            <p:cNvPr id="16" name="TextBox 15" descr="John lived in London and at an early age was involved with the family joinery business. The small firm was like a family and John often enjoyed time out with colleagues.  He also spent weekends doing DIY on the family home and always felt that he had kept himself fit, so it was a shock to them all when he woke up one morning with a blinding headache and was unable to speak coherently.  The ambulance was called and he spent time undergoing tests that indicated he had suffered a stroke and had Aphasia.  His mobility initially affected, improved over time and John clearly understood what was happening around him. He indicated a considerable degree of frustration and felt trapped by his disability.  He still has word finding difficulties, often repeats himself and cannot cope in busy social settings. He has begun to become isolated and depressed. Writing remains difficult and he finds communication tiring.  Using the tools of his trade is impossible, even after months of rehabilitation. &#10;&#10;">
              <a:extLst>
                <a:ext uri="{FF2B5EF4-FFF2-40B4-BE49-F238E27FC236}">
                  <a16:creationId xmlns:a16="http://schemas.microsoft.com/office/drawing/2014/main" id="{B9D1D7CB-D679-40EB-B530-505B8652D41A}"/>
                </a:ext>
              </a:extLst>
            </p:cNvPr>
            <p:cNvSpPr txBox="1"/>
            <p:nvPr/>
          </p:nvSpPr>
          <p:spPr>
            <a:xfrm>
              <a:off x="4315726" y="1946814"/>
              <a:ext cx="3319006" cy="6143224"/>
            </a:xfrm>
            <a:prstGeom prst="rect">
              <a:avLst/>
            </a:prstGeom>
            <a:solidFill>
              <a:schemeClr val="bg1"/>
            </a:solidFill>
          </p:spPr>
          <p:txBody>
            <a:bodyPr wrap="square" rtlCol="0">
              <a:spAutoFit/>
            </a:bodyPr>
            <a:lstStyle/>
            <a:p>
              <a:r>
                <a:rPr lang="en-GB" sz="2000" dirty="0">
                  <a:solidFill>
                    <a:schemeClr val="tx1">
                      <a:lumMod val="65000"/>
                      <a:lumOff val="35000"/>
                    </a:schemeClr>
                  </a:solidFill>
                </a:rPr>
                <a:t>John lived in London and at an early age was involved with the family joinery business. The small firm was like a family and John often enjoyed time out with colleagues.  He also spent weekends doing DIY on the family home and always felt that he had kept himself fit, so it was a shock to them all when he woke up one morning with a blinding headache and was unable to speak coherently.  The ambulance was called and he spent time undergoing tests that indicated he had suffered a stroke and had Aphasia.  His mobility initially affected, improved over time and John clearly understood what was happening around him. He indicated a considerable degree of frustration and felt trapped by his disability.  He still has word finding difficulties, often repeats himself and cannot cope in busy social settings. He has begun to become isolated and depressed. Writing remains difficult and he finds communication tiring.  Using the tools of his trade is impossible, even after months of rehabilitation. </a:t>
              </a:r>
            </a:p>
          </p:txBody>
        </p:sp>
      </p:grpSp>
      <p:grpSp>
        <p:nvGrpSpPr>
          <p:cNvPr id="11" name="Group 10" descr=" AGE: 55&#10; ADDRESS:  Upper Street, London&#10; JOB: Joiner / Carpenter&#10; HOBBIES: Making things, DIY, meeting friends in the pub, films.  &#10;">
            <a:extLst>
              <a:ext uri="{FF2B5EF4-FFF2-40B4-BE49-F238E27FC236}">
                <a16:creationId xmlns:a16="http://schemas.microsoft.com/office/drawing/2014/main" id="{4F259D5D-0FEA-41BF-A594-3C4502B61EA1}"/>
              </a:ext>
            </a:extLst>
          </p:cNvPr>
          <p:cNvGrpSpPr/>
          <p:nvPr/>
        </p:nvGrpSpPr>
        <p:grpSpPr>
          <a:xfrm>
            <a:off x="-22361" y="4352695"/>
            <a:ext cx="2276760" cy="1683740"/>
            <a:chOff x="597543" y="4457531"/>
            <a:chExt cx="3423334" cy="2244985"/>
          </a:xfrm>
        </p:grpSpPr>
        <p:sp>
          <p:nvSpPr>
            <p:cNvPr id="12" name="TextBox 11">
              <a:extLst>
                <a:ext uri="{FF2B5EF4-FFF2-40B4-BE49-F238E27FC236}">
                  <a16:creationId xmlns:a16="http://schemas.microsoft.com/office/drawing/2014/main" id="{C84A6BF8-8BC3-4F62-A9EA-1AAECF4F7214}"/>
                </a:ext>
              </a:extLst>
            </p:cNvPr>
            <p:cNvSpPr txBox="1"/>
            <p:nvPr/>
          </p:nvSpPr>
          <p:spPr>
            <a:xfrm>
              <a:off x="597543" y="4457531"/>
              <a:ext cx="1836344" cy="369332"/>
            </a:xfrm>
            <a:prstGeom prst="rect">
              <a:avLst/>
            </a:prstGeom>
            <a:noFill/>
          </p:spPr>
          <p:txBody>
            <a:bodyPr wrap="square" rtlCol="0">
              <a:spAutoFit/>
            </a:bodyPr>
            <a:lstStyle/>
            <a:p>
              <a:r>
                <a:rPr lang="en-US" sz="1200" b="1" dirty="0">
                  <a:solidFill>
                    <a:schemeClr val="bg2"/>
                  </a:solidFill>
                </a:rPr>
                <a:t>Personal Data</a:t>
              </a:r>
            </a:p>
          </p:txBody>
        </p:sp>
        <p:sp>
          <p:nvSpPr>
            <p:cNvPr id="13" name="TextBox 12" descr=" AGE: 55&#10; ADDRESS:  Upper Street, London&#10; JOB: Joiner / Carpenter&#10; HOBBIES: Making things, DIY, meeting friends in the pub, films.  &#10;">
              <a:extLst>
                <a:ext uri="{FF2B5EF4-FFF2-40B4-BE49-F238E27FC236}">
                  <a16:creationId xmlns:a16="http://schemas.microsoft.com/office/drawing/2014/main" id="{CA3436AC-3808-46C5-911C-EE090CD02D5F}"/>
                </a:ext>
                <a:ext uri="{C183D7F6-B498-43B3-948B-1728B52AA6E4}">
                  <adec:decorative xmlns:adec="http://schemas.microsoft.com/office/drawing/2017/decorative" val="0"/>
                </a:ext>
              </a:extLst>
            </p:cNvPr>
            <p:cNvSpPr txBox="1"/>
            <p:nvPr/>
          </p:nvSpPr>
          <p:spPr>
            <a:xfrm>
              <a:off x="597543" y="4770877"/>
              <a:ext cx="3423334" cy="1931639"/>
            </a:xfrm>
            <a:prstGeom prst="rect">
              <a:avLst/>
            </a:prstGeom>
            <a:noFill/>
          </p:spPr>
          <p:txBody>
            <a:bodyPr wrap="square" rtlCol="0">
              <a:spAutoFit/>
            </a:bodyPr>
            <a:lstStyle/>
            <a:p>
              <a:pPr>
                <a:lnSpc>
                  <a:spcPct val="150000"/>
                </a:lnSpc>
              </a:pPr>
              <a:r>
                <a:rPr lang="en-US" sz="1200" b="1" dirty="0">
                  <a:solidFill>
                    <a:schemeClr val="bg2"/>
                  </a:solidFill>
                </a:rPr>
                <a:t> AGE: 55</a:t>
              </a:r>
              <a:endParaRPr lang="en-US" sz="1200" dirty="0">
                <a:solidFill>
                  <a:schemeClr val="bg2"/>
                </a:solidFill>
              </a:endParaRPr>
            </a:p>
            <a:p>
              <a:pPr>
                <a:lnSpc>
                  <a:spcPct val="150000"/>
                </a:lnSpc>
              </a:pPr>
              <a:r>
                <a:rPr lang="en-US" sz="1200" b="1" dirty="0">
                  <a:solidFill>
                    <a:schemeClr val="bg2"/>
                  </a:solidFill>
                </a:rPr>
                <a:t> ADDRESS: </a:t>
              </a:r>
              <a:r>
                <a:rPr lang="en-US" sz="1200" dirty="0">
                  <a:solidFill>
                    <a:schemeClr val="bg2"/>
                  </a:solidFill>
                </a:rPr>
                <a:t> Upper Street, London</a:t>
              </a:r>
            </a:p>
            <a:p>
              <a:pPr>
                <a:lnSpc>
                  <a:spcPct val="150000"/>
                </a:lnSpc>
              </a:pPr>
              <a:r>
                <a:rPr lang="en-US" sz="1200" b="1" dirty="0">
                  <a:solidFill>
                    <a:schemeClr val="bg2"/>
                  </a:solidFill>
                </a:rPr>
                <a:t> JOB: </a:t>
              </a:r>
              <a:r>
                <a:rPr lang="en-US" sz="1200" dirty="0">
                  <a:solidFill>
                    <a:schemeClr val="bg2"/>
                  </a:solidFill>
                </a:rPr>
                <a:t>Joiner / Carpenter</a:t>
              </a:r>
            </a:p>
            <a:p>
              <a:pPr>
                <a:lnSpc>
                  <a:spcPct val="150000"/>
                </a:lnSpc>
              </a:pPr>
              <a:r>
                <a:rPr lang="en-US" sz="1200" dirty="0">
                  <a:solidFill>
                    <a:schemeClr val="bg2"/>
                  </a:solidFill>
                </a:rPr>
                <a:t> </a:t>
              </a:r>
              <a:r>
                <a:rPr lang="en-US" sz="1200" b="1" dirty="0">
                  <a:solidFill>
                    <a:schemeClr val="bg2"/>
                  </a:solidFill>
                </a:rPr>
                <a:t>HOBBIES</a:t>
              </a:r>
              <a:r>
                <a:rPr lang="en-US" sz="1200" dirty="0">
                  <a:solidFill>
                    <a:schemeClr val="bg2"/>
                  </a:solidFill>
                </a:rPr>
                <a:t>: Making things, DIY, meeting friends in the pub, films.  </a:t>
              </a:r>
            </a:p>
          </p:txBody>
        </p:sp>
      </p:grpSp>
      <p:grpSp>
        <p:nvGrpSpPr>
          <p:cNvPr id="8" name="Group 7" descr="john joiner">
            <a:extLst>
              <a:ext uri="{FF2B5EF4-FFF2-40B4-BE49-F238E27FC236}">
                <a16:creationId xmlns:a16="http://schemas.microsoft.com/office/drawing/2014/main" id="{8DD6770A-967E-405A-8B99-E9A94A02C88C}"/>
              </a:ext>
            </a:extLst>
          </p:cNvPr>
          <p:cNvGrpSpPr/>
          <p:nvPr/>
        </p:nvGrpSpPr>
        <p:grpSpPr>
          <a:xfrm>
            <a:off x="258254" y="3706212"/>
            <a:ext cx="1748582" cy="524256"/>
            <a:chOff x="9134118" y="3482668"/>
            <a:chExt cx="2331442" cy="699007"/>
          </a:xfrm>
        </p:grpSpPr>
        <p:sp>
          <p:nvSpPr>
            <p:cNvPr id="9" name="TextBox 8">
              <a:extLst>
                <a:ext uri="{FF2B5EF4-FFF2-40B4-BE49-F238E27FC236}">
                  <a16:creationId xmlns:a16="http://schemas.microsoft.com/office/drawing/2014/main" id="{F6E46CF2-AED5-48EE-BB3C-61B98059CD73}"/>
                </a:ext>
              </a:extLst>
            </p:cNvPr>
            <p:cNvSpPr txBox="1"/>
            <p:nvPr/>
          </p:nvSpPr>
          <p:spPr>
            <a:xfrm>
              <a:off x="9134118" y="3482668"/>
              <a:ext cx="2331442" cy="492442"/>
            </a:xfrm>
            <a:prstGeom prst="rect">
              <a:avLst/>
            </a:prstGeom>
            <a:noFill/>
          </p:spPr>
          <p:txBody>
            <a:bodyPr wrap="square" rtlCol="0">
              <a:spAutoFit/>
            </a:bodyPr>
            <a:lstStyle/>
            <a:p>
              <a:pPr algn="ctr"/>
              <a:r>
                <a:rPr lang="en-US" b="1" dirty="0">
                  <a:solidFill>
                    <a:schemeClr val="bg2"/>
                  </a:solidFill>
                </a:rPr>
                <a:t>John</a:t>
              </a:r>
            </a:p>
          </p:txBody>
        </p:sp>
        <p:sp>
          <p:nvSpPr>
            <p:cNvPr id="10" name="TextBox 9">
              <a:extLst>
                <a:ext uri="{FF2B5EF4-FFF2-40B4-BE49-F238E27FC236}">
                  <a16:creationId xmlns:a16="http://schemas.microsoft.com/office/drawing/2014/main" id="{BF2D0033-A14B-4662-834A-D05C71D048C0}"/>
                </a:ext>
              </a:extLst>
            </p:cNvPr>
            <p:cNvSpPr txBox="1"/>
            <p:nvPr/>
          </p:nvSpPr>
          <p:spPr>
            <a:xfrm>
              <a:off x="9134118" y="3843121"/>
              <a:ext cx="2331442" cy="338554"/>
            </a:xfrm>
            <a:prstGeom prst="rect">
              <a:avLst/>
            </a:prstGeom>
            <a:noFill/>
          </p:spPr>
          <p:txBody>
            <a:bodyPr wrap="square" rtlCol="0">
              <a:spAutoFit/>
            </a:bodyPr>
            <a:lstStyle/>
            <a:p>
              <a:pPr algn="ctr"/>
              <a:r>
                <a:rPr lang="en-US" sz="1050" dirty="0">
                  <a:solidFill>
                    <a:schemeClr val="bg2"/>
                  </a:solidFill>
                </a:rPr>
                <a:t>Joiner</a:t>
              </a:r>
            </a:p>
          </p:txBody>
        </p:sp>
      </p:grpSp>
      <p:sp>
        <p:nvSpPr>
          <p:cNvPr id="5" name="Freeform: Shape 4" descr="John">
            <a:extLst>
              <a:ext uri="{FF2B5EF4-FFF2-40B4-BE49-F238E27FC236}">
                <a16:creationId xmlns:a16="http://schemas.microsoft.com/office/drawing/2014/main" id="{D42B79D3-4192-4CDF-A3E1-82E45609C925}"/>
              </a:ext>
            </a:extLst>
          </p:cNvPr>
          <p:cNvSpPr/>
          <p:nvPr/>
        </p:nvSpPr>
        <p:spPr>
          <a:xfrm rot="5400000">
            <a:off x="-407333" y="1625861"/>
            <a:ext cx="3367444" cy="2972892"/>
          </a:xfrm>
          <a:custGeom>
            <a:avLst/>
            <a:gdLst>
              <a:gd name="connsiteX0" fmla="*/ 26671 w 2796541"/>
              <a:gd name="connsiteY0" fmla="*/ 1905 h 2468880"/>
              <a:gd name="connsiteX1" fmla="*/ 22860 w 2796541"/>
              <a:gd name="connsiteY1" fmla="*/ 4763 h 2468880"/>
              <a:gd name="connsiteX2" fmla="*/ 22860 w 2796541"/>
              <a:gd name="connsiteY2" fmla="*/ 0 h 2468880"/>
              <a:gd name="connsiteX3" fmla="*/ 30481 w 2796541"/>
              <a:gd name="connsiteY3" fmla="*/ 2402206 h 2468880"/>
              <a:gd name="connsiteX4" fmla="*/ 20956 w 2796541"/>
              <a:gd name="connsiteY4" fmla="*/ 2407921 h 2468880"/>
              <a:gd name="connsiteX5" fmla="*/ 20956 w 2796541"/>
              <a:gd name="connsiteY5" fmla="*/ 2397443 h 2468880"/>
              <a:gd name="connsiteX6" fmla="*/ 32385 w 2796541"/>
              <a:gd name="connsiteY6" fmla="*/ 128588 h 2468880"/>
              <a:gd name="connsiteX7" fmla="*/ 20955 w 2796541"/>
              <a:gd name="connsiteY7" fmla="*/ 135256 h 2468880"/>
              <a:gd name="connsiteX8" fmla="*/ 20955 w 2796541"/>
              <a:gd name="connsiteY8" fmla="*/ 121921 h 2468880"/>
              <a:gd name="connsiteX9" fmla="*/ 37148 w 2796541"/>
              <a:gd name="connsiteY9" fmla="*/ 2276475 h 2468880"/>
              <a:gd name="connsiteX10" fmla="*/ 18098 w 2796541"/>
              <a:gd name="connsiteY10" fmla="*/ 2287905 h 2468880"/>
              <a:gd name="connsiteX11" fmla="*/ 18098 w 2796541"/>
              <a:gd name="connsiteY11" fmla="*/ 2265045 h 2468880"/>
              <a:gd name="connsiteX12" fmla="*/ 40004 w 2796541"/>
              <a:gd name="connsiteY12" fmla="*/ 255270 h 2468880"/>
              <a:gd name="connsiteX13" fmla="*/ 17144 w 2796541"/>
              <a:gd name="connsiteY13" fmla="*/ 268605 h 2468880"/>
              <a:gd name="connsiteX14" fmla="*/ 17144 w 2796541"/>
              <a:gd name="connsiteY14" fmla="*/ 241935 h 2468880"/>
              <a:gd name="connsiteX15" fmla="*/ 45720 w 2796541"/>
              <a:gd name="connsiteY15" fmla="*/ 2149793 h 2468880"/>
              <a:gd name="connsiteX16" fmla="*/ 13335 w 2796541"/>
              <a:gd name="connsiteY16" fmla="*/ 2168843 h 2468880"/>
              <a:gd name="connsiteX17" fmla="*/ 13335 w 2796541"/>
              <a:gd name="connsiteY17" fmla="*/ 2131695 h 2468880"/>
              <a:gd name="connsiteX18" fmla="*/ 45720 w 2796541"/>
              <a:gd name="connsiteY18" fmla="*/ 381001 h 2468880"/>
              <a:gd name="connsiteX19" fmla="*/ 13335 w 2796541"/>
              <a:gd name="connsiteY19" fmla="*/ 400051 h 2468880"/>
              <a:gd name="connsiteX20" fmla="*/ 13335 w 2796541"/>
              <a:gd name="connsiteY20" fmla="*/ 362903 h 2468880"/>
              <a:gd name="connsiteX21" fmla="*/ 52388 w 2796541"/>
              <a:gd name="connsiteY21" fmla="*/ 2023111 h 2468880"/>
              <a:gd name="connsiteX22" fmla="*/ 10478 w 2796541"/>
              <a:gd name="connsiteY22" fmla="*/ 2047875 h 2468880"/>
              <a:gd name="connsiteX23" fmla="*/ 10478 w 2796541"/>
              <a:gd name="connsiteY23" fmla="*/ 1999298 h 2468880"/>
              <a:gd name="connsiteX24" fmla="*/ 53341 w 2796541"/>
              <a:gd name="connsiteY24" fmla="*/ 507683 h 2468880"/>
              <a:gd name="connsiteX25" fmla="*/ 9525 w 2796541"/>
              <a:gd name="connsiteY25" fmla="*/ 533400 h 2468880"/>
              <a:gd name="connsiteX26" fmla="*/ 9525 w 2796541"/>
              <a:gd name="connsiteY26" fmla="*/ 481965 h 2468880"/>
              <a:gd name="connsiteX27" fmla="*/ 59056 w 2796541"/>
              <a:gd name="connsiteY27" fmla="*/ 633413 h 2468880"/>
              <a:gd name="connsiteX28" fmla="*/ 6668 w 2796541"/>
              <a:gd name="connsiteY28" fmla="*/ 663893 h 2468880"/>
              <a:gd name="connsiteX29" fmla="*/ 6668 w 2796541"/>
              <a:gd name="connsiteY29" fmla="*/ 603886 h 2468880"/>
              <a:gd name="connsiteX30" fmla="*/ 60008 w 2796541"/>
              <a:gd name="connsiteY30" fmla="*/ 1897381 h 2468880"/>
              <a:gd name="connsiteX31" fmla="*/ 6668 w 2796541"/>
              <a:gd name="connsiteY31" fmla="*/ 1928813 h 2468880"/>
              <a:gd name="connsiteX32" fmla="*/ 6668 w 2796541"/>
              <a:gd name="connsiteY32" fmla="*/ 1865948 h 2468880"/>
              <a:gd name="connsiteX33" fmla="*/ 62865 w 2796541"/>
              <a:gd name="connsiteY33" fmla="*/ 60960 h 2468880"/>
              <a:gd name="connsiteX34" fmla="*/ 62865 w 2796541"/>
              <a:gd name="connsiteY34" fmla="*/ 69532 h 2468880"/>
              <a:gd name="connsiteX35" fmla="*/ 56198 w 2796541"/>
              <a:gd name="connsiteY35" fmla="*/ 65723 h 2468880"/>
              <a:gd name="connsiteX36" fmla="*/ 62866 w 2796541"/>
              <a:gd name="connsiteY36" fmla="*/ 2463165 h 2468880"/>
              <a:gd name="connsiteX37" fmla="*/ 62866 w 2796541"/>
              <a:gd name="connsiteY37" fmla="*/ 2468880 h 2468880"/>
              <a:gd name="connsiteX38" fmla="*/ 58103 w 2796541"/>
              <a:gd name="connsiteY38" fmla="*/ 2466022 h 2468880"/>
              <a:gd name="connsiteX39" fmla="*/ 64771 w 2796541"/>
              <a:gd name="connsiteY39" fmla="*/ 760095 h 2468880"/>
              <a:gd name="connsiteX40" fmla="*/ 4763 w 2796541"/>
              <a:gd name="connsiteY40" fmla="*/ 795338 h 2468880"/>
              <a:gd name="connsiteX41" fmla="*/ 4763 w 2796541"/>
              <a:gd name="connsiteY41" fmla="*/ 724853 h 2468880"/>
              <a:gd name="connsiteX42" fmla="*/ 65722 w 2796541"/>
              <a:gd name="connsiteY42" fmla="*/ 182881 h 2468880"/>
              <a:gd name="connsiteX43" fmla="*/ 65722 w 2796541"/>
              <a:gd name="connsiteY43" fmla="*/ 200978 h 2468880"/>
              <a:gd name="connsiteX44" fmla="*/ 50482 w 2796541"/>
              <a:gd name="connsiteY44" fmla="*/ 191453 h 2468880"/>
              <a:gd name="connsiteX45" fmla="*/ 65724 w 2796541"/>
              <a:gd name="connsiteY45" fmla="*/ 2331719 h 2468880"/>
              <a:gd name="connsiteX46" fmla="*/ 65724 w 2796541"/>
              <a:gd name="connsiteY46" fmla="*/ 2347911 h 2468880"/>
              <a:gd name="connsiteX47" fmla="*/ 51436 w 2796541"/>
              <a:gd name="connsiteY47" fmla="*/ 2339339 h 2468880"/>
              <a:gd name="connsiteX48" fmla="*/ 65724 w 2796541"/>
              <a:gd name="connsiteY48" fmla="*/ 1770698 h 2468880"/>
              <a:gd name="connsiteX49" fmla="*/ 3811 w 2796541"/>
              <a:gd name="connsiteY49" fmla="*/ 1806893 h 2468880"/>
              <a:gd name="connsiteX50" fmla="*/ 3811 w 2796541"/>
              <a:gd name="connsiteY50" fmla="*/ 1734503 h 2468880"/>
              <a:gd name="connsiteX51" fmla="*/ 67628 w 2796541"/>
              <a:gd name="connsiteY51" fmla="*/ 886778 h 2468880"/>
              <a:gd name="connsiteX52" fmla="*/ 2858 w 2796541"/>
              <a:gd name="connsiteY52" fmla="*/ 923926 h 2468880"/>
              <a:gd name="connsiteX53" fmla="*/ 2858 w 2796541"/>
              <a:gd name="connsiteY53" fmla="*/ 848678 h 2468880"/>
              <a:gd name="connsiteX54" fmla="*/ 69532 w 2796541"/>
              <a:gd name="connsiteY54" fmla="*/ 302896 h 2468880"/>
              <a:gd name="connsiteX55" fmla="*/ 69532 w 2796541"/>
              <a:gd name="connsiteY55" fmla="*/ 333376 h 2468880"/>
              <a:gd name="connsiteX56" fmla="*/ 42862 w 2796541"/>
              <a:gd name="connsiteY56" fmla="*/ 318136 h 2468880"/>
              <a:gd name="connsiteX57" fmla="*/ 69533 w 2796541"/>
              <a:gd name="connsiteY57" fmla="*/ 2197418 h 2468880"/>
              <a:gd name="connsiteX58" fmla="*/ 69533 w 2796541"/>
              <a:gd name="connsiteY58" fmla="*/ 2228850 h 2468880"/>
              <a:gd name="connsiteX59" fmla="*/ 42863 w 2796541"/>
              <a:gd name="connsiteY59" fmla="*/ 2212658 h 2468880"/>
              <a:gd name="connsiteX60" fmla="*/ 71438 w 2796541"/>
              <a:gd name="connsiteY60" fmla="*/ 1644969 h 2468880"/>
              <a:gd name="connsiteX61" fmla="*/ 953 w 2796541"/>
              <a:gd name="connsiteY61" fmla="*/ 1684974 h 2468880"/>
              <a:gd name="connsiteX62" fmla="*/ 953 w 2796541"/>
              <a:gd name="connsiteY62" fmla="*/ 1604011 h 2468880"/>
              <a:gd name="connsiteX63" fmla="*/ 71438 w 2796541"/>
              <a:gd name="connsiteY63" fmla="*/ 1012508 h 2468880"/>
              <a:gd name="connsiteX64" fmla="*/ 953 w 2796541"/>
              <a:gd name="connsiteY64" fmla="*/ 1053466 h 2468880"/>
              <a:gd name="connsiteX65" fmla="*/ 953 w 2796541"/>
              <a:gd name="connsiteY65" fmla="*/ 972503 h 2468880"/>
              <a:gd name="connsiteX66" fmla="*/ 73343 w 2796541"/>
              <a:gd name="connsiteY66" fmla="*/ 2065019 h 2468880"/>
              <a:gd name="connsiteX67" fmla="*/ 73343 w 2796541"/>
              <a:gd name="connsiteY67" fmla="*/ 2107882 h 2468880"/>
              <a:gd name="connsiteX68" fmla="*/ 36195 w 2796541"/>
              <a:gd name="connsiteY68" fmla="*/ 2086927 h 2468880"/>
              <a:gd name="connsiteX69" fmla="*/ 73343 w 2796541"/>
              <a:gd name="connsiteY69" fmla="*/ 422909 h 2468880"/>
              <a:gd name="connsiteX70" fmla="*/ 73343 w 2796541"/>
              <a:gd name="connsiteY70" fmla="*/ 465772 h 2468880"/>
              <a:gd name="connsiteX71" fmla="*/ 36195 w 2796541"/>
              <a:gd name="connsiteY71" fmla="*/ 444816 h 2468880"/>
              <a:gd name="connsiteX72" fmla="*/ 73344 w 2796541"/>
              <a:gd name="connsiteY72" fmla="*/ 1139189 h 2468880"/>
              <a:gd name="connsiteX73" fmla="*/ 0 w 2796541"/>
              <a:gd name="connsiteY73" fmla="*/ 1181099 h 2468880"/>
              <a:gd name="connsiteX74" fmla="*/ 0 w 2796541"/>
              <a:gd name="connsiteY74" fmla="*/ 1097279 h 2468880"/>
              <a:gd name="connsiteX75" fmla="*/ 73344 w 2796541"/>
              <a:gd name="connsiteY75" fmla="*/ 1518286 h 2468880"/>
              <a:gd name="connsiteX76" fmla="*/ 1 w 2796541"/>
              <a:gd name="connsiteY76" fmla="*/ 1560195 h 2468880"/>
              <a:gd name="connsiteX77" fmla="*/ 1 w 2796541"/>
              <a:gd name="connsiteY77" fmla="*/ 1475423 h 2468880"/>
              <a:gd name="connsiteX78" fmla="*/ 73344 w 2796541"/>
              <a:gd name="connsiteY78" fmla="*/ 1391603 h 2468880"/>
              <a:gd name="connsiteX79" fmla="*/ 1 w 2796541"/>
              <a:gd name="connsiteY79" fmla="*/ 1434465 h 2468880"/>
              <a:gd name="connsiteX80" fmla="*/ 1 w 2796541"/>
              <a:gd name="connsiteY80" fmla="*/ 1349693 h 2468880"/>
              <a:gd name="connsiteX81" fmla="*/ 73344 w 2796541"/>
              <a:gd name="connsiteY81" fmla="*/ 1265874 h 2468880"/>
              <a:gd name="connsiteX82" fmla="*/ 1 w 2796541"/>
              <a:gd name="connsiteY82" fmla="*/ 1307783 h 2468880"/>
              <a:gd name="connsiteX83" fmla="*/ 1 w 2796541"/>
              <a:gd name="connsiteY83" fmla="*/ 1223011 h 2468880"/>
              <a:gd name="connsiteX84" fmla="*/ 77153 w 2796541"/>
              <a:gd name="connsiteY84" fmla="*/ 542925 h 2468880"/>
              <a:gd name="connsiteX85" fmla="*/ 77153 w 2796541"/>
              <a:gd name="connsiteY85" fmla="*/ 598170 h 2468880"/>
              <a:gd name="connsiteX86" fmla="*/ 29528 w 2796541"/>
              <a:gd name="connsiteY86" fmla="*/ 570548 h 2468880"/>
              <a:gd name="connsiteX87" fmla="*/ 77153 w 2796541"/>
              <a:gd name="connsiteY87" fmla="*/ 1931670 h 2468880"/>
              <a:gd name="connsiteX88" fmla="*/ 77153 w 2796541"/>
              <a:gd name="connsiteY88" fmla="*/ 1988820 h 2468880"/>
              <a:gd name="connsiteX89" fmla="*/ 27623 w 2796541"/>
              <a:gd name="connsiteY89" fmla="*/ 1960245 h 2468880"/>
              <a:gd name="connsiteX90" fmla="*/ 79058 w 2796541"/>
              <a:gd name="connsiteY90" fmla="*/ 665798 h 2468880"/>
              <a:gd name="connsiteX91" fmla="*/ 79058 w 2796541"/>
              <a:gd name="connsiteY91" fmla="*/ 728663 h 2468880"/>
              <a:gd name="connsiteX92" fmla="*/ 24765 w 2796541"/>
              <a:gd name="connsiteY92" fmla="*/ 697230 h 2468880"/>
              <a:gd name="connsiteX93" fmla="*/ 80011 w 2796541"/>
              <a:gd name="connsiteY93" fmla="*/ 1801177 h 2468880"/>
              <a:gd name="connsiteX94" fmla="*/ 80011 w 2796541"/>
              <a:gd name="connsiteY94" fmla="*/ 1866899 h 2468880"/>
              <a:gd name="connsiteX95" fmla="*/ 22860 w 2796541"/>
              <a:gd name="connsiteY95" fmla="*/ 1834515 h 2468880"/>
              <a:gd name="connsiteX96" fmla="*/ 81916 w 2796541"/>
              <a:gd name="connsiteY96" fmla="*/ 787718 h 2468880"/>
              <a:gd name="connsiteX97" fmla="*/ 81916 w 2796541"/>
              <a:gd name="connsiteY97" fmla="*/ 859156 h 2468880"/>
              <a:gd name="connsiteX98" fmla="*/ 19051 w 2796541"/>
              <a:gd name="connsiteY98" fmla="*/ 822961 h 2468880"/>
              <a:gd name="connsiteX99" fmla="*/ 82868 w 2796541"/>
              <a:gd name="connsiteY99" fmla="*/ 1669733 h 2468880"/>
              <a:gd name="connsiteX100" fmla="*/ 82868 w 2796541"/>
              <a:gd name="connsiteY100" fmla="*/ 1745933 h 2468880"/>
              <a:gd name="connsiteX101" fmla="*/ 17145 w 2796541"/>
              <a:gd name="connsiteY101" fmla="*/ 1707833 h 2468880"/>
              <a:gd name="connsiteX102" fmla="*/ 82868 w 2796541"/>
              <a:gd name="connsiteY102" fmla="*/ 910591 h 2468880"/>
              <a:gd name="connsiteX103" fmla="*/ 82868 w 2796541"/>
              <a:gd name="connsiteY103" fmla="*/ 988696 h 2468880"/>
              <a:gd name="connsiteX104" fmla="*/ 16193 w 2796541"/>
              <a:gd name="connsiteY104" fmla="*/ 949643 h 2468880"/>
              <a:gd name="connsiteX105" fmla="*/ 84773 w 2796541"/>
              <a:gd name="connsiteY105" fmla="*/ 1540192 h 2468880"/>
              <a:gd name="connsiteX106" fmla="*/ 84773 w 2796541"/>
              <a:gd name="connsiteY106" fmla="*/ 1622107 h 2468880"/>
              <a:gd name="connsiteX107" fmla="*/ 13334 w 2796541"/>
              <a:gd name="connsiteY107" fmla="*/ 1581149 h 2468880"/>
              <a:gd name="connsiteX108" fmla="*/ 84773 w 2796541"/>
              <a:gd name="connsiteY108" fmla="*/ 1035367 h 2468880"/>
              <a:gd name="connsiteX109" fmla="*/ 84773 w 2796541"/>
              <a:gd name="connsiteY109" fmla="*/ 1117282 h 2468880"/>
              <a:gd name="connsiteX110" fmla="*/ 13334 w 2796541"/>
              <a:gd name="connsiteY110" fmla="*/ 1076325 h 2468880"/>
              <a:gd name="connsiteX111" fmla="*/ 85726 w 2796541"/>
              <a:gd name="connsiteY111" fmla="*/ 1412558 h 2468880"/>
              <a:gd name="connsiteX112" fmla="*/ 85726 w 2796541"/>
              <a:gd name="connsiteY112" fmla="*/ 1497331 h 2468880"/>
              <a:gd name="connsiteX113" fmla="*/ 12383 w 2796541"/>
              <a:gd name="connsiteY113" fmla="*/ 1455421 h 2468880"/>
              <a:gd name="connsiteX114" fmla="*/ 85726 w 2796541"/>
              <a:gd name="connsiteY114" fmla="*/ 1286828 h 2468880"/>
              <a:gd name="connsiteX115" fmla="*/ 85726 w 2796541"/>
              <a:gd name="connsiteY115" fmla="*/ 1370648 h 2468880"/>
              <a:gd name="connsiteX116" fmla="*/ 12383 w 2796541"/>
              <a:gd name="connsiteY116" fmla="*/ 1328738 h 2468880"/>
              <a:gd name="connsiteX117" fmla="*/ 85726 w 2796541"/>
              <a:gd name="connsiteY117" fmla="*/ 1160145 h 2468880"/>
              <a:gd name="connsiteX118" fmla="*/ 85726 w 2796541"/>
              <a:gd name="connsiteY118" fmla="*/ 1244918 h 2468880"/>
              <a:gd name="connsiteX119" fmla="*/ 12383 w 2796541"/>
              <a:gd name="connsiteY119" fmla="*/ 1202055 h 2468880"/>
              <a:gd name="connsiteX120" fmla="*/ 137161 w 2796541"/>
              <a:gd name="connsiteY120" fmla="*/ 2466023 h 2468880"/>
              <a:gd name="connsiteX121" fmla="*/ 132398 w 2796541"/>
              <a:gd name="connsiteY121" fmla="*/ 2467929 h 2468880"/>
              <a:gd name="connsiteX122" fmla="*/ 132398 w 2796541"/>
              <a:gd name="connsiteY122" fmla="*/ 2463166 h 2468880"/>
              <a:gd name="connsiteX123" fmla="*/ 138112 w 2796541"/>
              <a:gd name="connsiteY123" fmla="*/ 65723 h 2468880"/>
              <a:gd name="connsiteX124" fmla="*/ 131445 w 2796541"/>
              <a:gd name="connsiteY124" fmla="*/ 68581 h 2468880"/>
              <a:gd name="connsiteX125" fmla="*/ 131445 w 2796541"/>
              <a:gd name="connsiteY125" fmla="*/ 61913 h 2468880"/>
              <a:gd name="connsiteX126" fmla="*/ 142876 w 2796541"/>
              <a:gd name="connsiteY126" fmla="*/ 2339340 h 2468880"/>
              <a:gd name="connsiteX127" fmla="*/ 129541 w 2796541"/>
              <a:gd name="connsiteY127" fmla="*/ 2346960 h 2468880"/>
              <a:gd name="connsiteX128" fmla="*/ 129541 w 2796541"/>
              <a:gd name="connsiteY128" fmla="*/ 2331720 h 2468880"/>
              <a:gd name="connsiteX129" fmla="*/ 143827 w 2796541"/>
              <a:gd name="connsiteY129" fmla="*/ 191453 h 2468880"/>
              <a:gd name="connsiteX130" fmla="*/ 128587 w 2796541"/>
              <a:gd name="connsiteY130" fmla="*/ 200026 h 2468880"/>
              <a:gd name="connsiteX131" fmla="*/ 128587 w 2796541"/>
              <a:gd name="connsiteY131" fmla="*/ 182881 h 2468880"/>
              <a:gd name="connsiteX132" fmla="*/ 151448 w 2796541"/>
              <a:gd name="connsiteY132" fmla="*/ 318135 h 2468880"/>
              <a:gd name="connsiteX133" fmla="*/ 124778 w 2796541"/>
              <a:gd name="connsiteY133" fmla="*/ 333375 h 2468880"/>
              <a:gd name="connsiteX134" fmla="*/ 124778 w 2796541"/>
              <a:gd name="connsiteY134" fmla="*/ 302895 h 2468880"/>
              <a:gd name="connsiteX135" fmla="*/ 151448 w 2796541"/>
              <a:gd name="connsiteY135" fmla="*/ 2212658 h 2468880"/>
              <a:gd name="connsiteX136" fmla="*/ 124778 w 2796541"/>
              <a:gd name="connsiteY136" fmla="*/ 2227898 h 2468880"/>
              <a:gd name="connsiteX137" fmla="*/ 124778 w 2796541"/>
              <a:gd name="connsiteY137" fmla="*/ 2198370 h 2468880"/>
              <a:gd name="connsiteX138" fmla="*/ 157164 w 2796541"/>
              <a:gd name="connsiteY138" fmla="*/ 444817 h 2468880"/>
              <a:gd name="connsiteX139" fmla="*/ 121921 w 2796541"/>
              <a:gd name="connsiteY139" fmla="*/ 464819 h 2468880"/>
              <a:gd name="connsiteX140" fmla="*/ 121921 w 2796541"/>
              <a:gd name="connsiteY140" fmla="*/ 423862 h 2468880"/>
              <a:gd name="connsiteX141" fmla="*/ 158116 w 2796541"/>
              <a:gd name="connsiteY141" fmla="*/ 2086928 h 2468880"/>
              <a:gd name="connsiteX142" fmla="*/ 121921 w 2796541"/>
              <a:gd name="connsiteY142" fmla="*/ 2107883 h 2468880"/>
              <a:gd name="connsiteX143" fmla="*/ 121921 w 2796541"/>
              <a:gd name="connsiteY143" fmla="*/ 2065973 h 2468880"/>
              <a:gd name="connsiteX144" fmla="*/ 164782 w 2796541"/>
              <a:gd name="connsiteY144" fmla="*/ 570547 h 2468880"/>
              <a:gd name="connsiteX145" fmla="*/ 118110 w 2796541"/>
              <a:gd name="connsiteY145" fmla="*/ 597217 h 2468880"/>
              <a:gd name="connsiteX146" fmla="*/ 118110 w 2796541"/>
              <a:gd name="connsiteY146" fmla="*/ 543877 h 2468880"/>
              <a:gd name="connsiteX147" fmla="*/ 165735 w 2796541"/>
              <a:gd name="connsiteY147" fmla="*/ 1960245 h 2468880"/>
              <a:gd name="connsiteX148" fmla="*/ 118110 w 2796541"/>
              <a:gd name="connsiteY148" fmla="*/ 1988820 h 2468880"/>
              <a:gd name="connsiteX149" fmla="*/ 118110 w 2796541"/>
              <a:gd name="connsiteY149" fmla="*/ 1932623 h 2468880"/>
              <a:gd name="connsiteX150" fmla="*/ 170498 w 2796541"/>
              <a:gd name="connsiteY150" fmla="*/ 697230 h 2468880"/>
              <a:gd name="connsiteX151" fmla="*/ 115253 w 2796541"/>
              <a:gd name="connsiteY151" fmla="*/ 728663 h 2468880"/>
              <a:gd name="connsiteX152" fmla="*/ 115253 w 2796541"/>
              <a:gd name="connsiteY152" fmla="*/ 665798 h 2468880"/>
              <a:gd name="connsiteX153" fmla="*/ 171449 w 2796541"/>
              <a:gd name="connsiteY153" fmla="*/ 953 h 2468880"/>
              <a:gd name="connsiteX154" fmla="*/ 171449 w 2796541"/>
              <a:gd name="connsiteY154" fmla="*/ 3811 h 2468880"/>
              <a:gd name="connsiteX155" fmla="*/ 168592 w 2796541"/>
              <a:gd name="connsiteY155" fmla="*/ 1905 h 2468880"/>
              <a:gd name="connsiteX156" fmla="*/ 172404 w 2796541"/>
              <a:gd name="connsiteY156" fmla="*/ 1834516 h 2468880"/>
              <a:gd name="connsiteX157" fmla="*/ 114301 w 2796541"/>
              <a:gd name="connsiteY157" fmla="*/ 1866900 h 2468880"/>
              <a:gd name="connsiteX158" fmla="*/ 114301 w 2796541"/>
              <a:gd name="connsiteY158" fmla="*/ 1801178 h 2468880"/>
              <a:gd name="connsiteX159" fmla="*/ 173356 w 2796541"/>
              <a:gd name="connsiteY159" fmla="*/ 2397442 h 2468880"/>
              <a:gd name="connsiteX160" fmla="*/ 173356 w 2796541"/>
              <a:gd name="connsiteY160" fmla="*/ 2407920 h 2468880"/>
              <a:gd name="connsiteX161" fmla="*/ 164783 w 2796541"/>
              <a:gd name="connsiteY161" fmla="*/ 2402205 h 2468880"/>
              <a:gd name="connsiteX162" fmla="*/ 173356 w 2796541"/>
              <a:gd name="connsiteY162" fmla="*/ 122872 h 2468880"/>
              <a:gd name="connsiteX163" fmla="*/ 173356 w 2796541"/>
              <a:gd name="connsiteY163" fmla="*/ 134302 h 2468880"/>
              <a:gd name="connsiteX164" fmla="*/ 163831 w 2796541"/>
              <a:gd name="connsiteY164" fmla="*/ 128587 h 2468880"/>
              <a:gd name="connsiteX165" fmla="*/ 175261 w 2796541"/>
              <a:gd name="connsiteY165" fmla="*/ 822960 h 2468880"/>
              <a:gd name="connsiteX166" fmla="*/ 113348 w 2796541"/>
              <a:gd name="connsiteY166" fmla="*/ 859155 h 2468880"/>
              <a:gd name="connsiteX167" fmla="*/ 113348 w 2796541"/>
              <a:gd name="connsiteY167" fmla="*/ 787717 h 2468880"/>
              <a:gd name="connsiteX168" fmla="*/ 176213 w 2796541"/>
              <a:gd name="connsiteY168" fmla="*/ 2265997 h 2468880"/>
              <a:gd name="connsiteX169" fmla="*/ 176213 w 2796541"/>
              <a:gd name="connsiteY169" fmla="*/ 2286952 h 2468880"/>
              <a:gd name="connsiteX170" fmla="*/ 158116 w 2796541"/>
              <a:gd name="connsiteY170" fmla="*/ 2276474 h 2468880"/>
              <a:gd name="connsiteX171" fmla="*/ 177165 w 2796541"/>
              <a:gd name="connsiteY171" fmla="*/ 242887 h 2468880"/>
              <a:gd name="connsiteX172" fmla="*/ 177165 w 2796541"/>
              <a:gd name="connsiteY172" fmla="*/ 266700 h 2468880"/>
              <a:gd name="connsiteX173" fmla="*/ 156210 w 2796541"/>
              <a:gd name="connsiteY173" fmla="*/ 255270 h 2468880"/>
              <a:gd name="connsiteX174" fmla="*/ 178118 w 2796541"/>
              <a:gd name="connsiteY174" fmla="*/ 1707832 h 2468880"/>
              <a:gd name="connsiteX175" fmla="*/ 111443 w 2796541"/>
              <a:gd name="connsiteY175" fmla="*/ 1745932 h 2468880"/>
              <a:gd name="connsiteX176" fmla="*/ 111443 w 2796541"/>
              <a:gd name="connsiteY176" fmla="*/ 1669732 h 2468880"/>
              <a:gd name="connsiteX177" fmla="*/ 178118 w 2796541"/>
              <a:gd name="connsiteY177" fmla="*/ 949642 h 2468880"/>
              <a:gd name="connsiteX178" fmla="*/ 111443 w 2796541"/>
              <a:gd name="connsiteY178" fmla="*/ 987742 h 2468880"/>
              <a:gd name="connsiteX179" fmla="*/ 111443 w 2796541"/>
              <a:gd name="connsiteY179" fmla="*/ 911542 h 2468880"/>
              <a:gd name="connsiteX180" fmla="*/ 180976 w 2796541"/>
              <a:gd name="connsiteY180" fmla="*/ 2131694 h 2468880"/>
              <a:gd name="connsiteX181" fmla="*/ 180976 w 2796541"/>
              <a:gd name="connsiteY181" fmla="*/ 2167889 h 2468880"/>
              <a:gd name="connsiteX182" fmla="*/ 149543 w 2796541"/>
              <a:gd name="connsiteY182" fmla="*/ 2149792 h 2468880"/>
              <a:gd name="connsiteX183" fmla="*/ 180976 w 2796541"/>
              <a:gd name="connsiteY183" fmla="*/ 1581150 h 2468880"/>
              <a:gd name="connsiteX184" fmla="*/ 110491 w 2796541"/>
              <a:gd name="connsiteY184" fmla="*/ 1622108 h 2468880"/>
              <a:gd name="connsiteX185" fmla="*/ 110491 w 2796541"/>
              <a:gd name="connsiteY185" fmla="*/ 1540193 h 2468880"/>
              <a:gd name="connsiteX186" fmla="*/ 180976 w 2796541"/>
              <a:gd name="connsiteY186" fmla="*/ 1076326 h 2468880"/>
              <a:gd name="connsiteX187" fmla="*/ 110491 w 2796541"/>
              <a:gd name="connsiteY187" fmla="*/ 1117283 h 2468880"/>
              <a:gd name="connsiteX188" fmla="*/ 110491 w 2796541"/>
              <a:gd name="connsiteY188" fmla="*/ 1035368 h 2468880"/>
              <a:gd name="connsiteX189" fmla="*/ 180976 w 2796541"/>
              <a:gd name="connsiteY189" fmla="*/ 363855 h 2468880"/>
              <a:gd name="connsiteX190" fmla="*/ 180976 w 2796541"/>
              <a:gd name="connsiteY190" fmla="*/ 399098 h 2468880"/>
              <a:gd name="connsiteX191" fmla="*/ 149543 w 2796541"/>
              <a:gd name="connsiteY191" fmla="*/ 381000 h 2468880"/>
              <a:gd name="connsiteX192" fmla="*/ 182881 w 2796541"/>
              <a:gd name="connsiteY192" fmla="*/ 1455421 h 2468880"/>
              <a:gd name="connsiteX193" fmla="*/ 109538 w 2796541"/>
              <a:gd name="connsiteY193" fmla="*/ 1497331 h 2468880"/>
              <a:gd name="connsiteX194" fmla="*/ 109538 w 2796541"/>
              <a:gd name="connsiteY194" fmla="*/ 1412558 h 2468880"/>
              <a:gd name="connsiteX195" fmla="*/ 182881 w 2796541"/>
              <a:gd name="connsiteY195" fmla="*/ 1328738 h 2468880"/>
              <a:gd name="connsiteX196" fmla="*/ 109538 w 2796541"/>
              <a:gd name="connsiteY196" fmla="*/ 1370648 h 2468880"/>
              <a:gd name="connsiteX197" fmla="*/ 109538 w 2796541"/>
              <a:gd name="connsiteY197" fmla="*/ 1286828 h 2468880"/>
              <a:gd name="connsiteX198" fmla="*/ 182881 w 2796541"/>
              <a:gd name="connsiteY198" fmla="*/ 1202055 h 2468880"/>
              <a:gd name="connsiteX199" fmla="*/ 109538 w 2796541"/>
              <a:gd name="connsiteY199" fmla="*/ 1244918 h 2468880"/>
              <a:gd name="connsiteX200" fmla="*/ 109538 w 2796541"/>
              <a:gd name="connsiteY200" fmla="*/ 1160145 h 2468880"/>
              <a:gd name="connsiteX201" fmla="*/ 183833 w 2796541"/>
              <a:gd name="connsiteY201" fmla="*/ 1999298 h 2468880"/>
              <a:gd name="connsiteX202" fmla="*/ 183833 w 2796541"/>
              <a:gd name="connsiteY202" fmla="*/ 2047875 h 2468880"/>
              <a:gd name="connsiteX203" fmla="*/ 142876 w 2796541"/>
              <a:gd name="connsiteY203" fmla="*/ 2023111 h 2468880"/>
              <a:gd name="connsiteX204" fmla="*/ 184786 w 2796541"/>
              <a:gd name="connsiteY204" fmla="*/ 482918 h 2468880"/>
              <a:gd name="connsiteX205" fmla="*/ 184786 w 2796541"/>
              <a:gd name="connsiteY205" fmla="*/ 532448 h 2468880"/>
              <a:gd name="connsiteX206" fmla="*/ 141923 w 2796541"/>
              <a:gd name="connsiteY206" fmla="*/ 507683 h 2468880"/>
              <a:gd name="connsiteX207" fmla="*/ 186690 w 2796541"/>
              <a:gd name="connsiteY207" fmla="*/ 604838 h 2468880"/>
              <a:gd name="connsiteX208" fmla="*/ 186690 w 2796541"/>
              <a:gd name="connsiteY208" fmla="*/ 662940 h 2468880"/>
              <a:gd name="connsiteX209" fmla="*/ 137160 w 2796541"/>
              <a:gd name="connsiteY209" fmla="*/ 633413 h 2468880"/>
              <a:gd name="connsiteX210" fmla="*/ 187643 w 2796541"/>
              <a:gd name="connsiteY210" fmla="*/ 1866899 h 2468880"/>
              <a:gd name="connsiteX211" fmla="*/ 187643 w 2796541"/>
              <a:gd name="connsiteY211" fmla="*/ 1927859 h 2468880"/>
              <a:gd name="connsiteX212" fmla="*/ 135255 w 2796541"/>
              <a:gd name="connsiteY212" fmla="*/ 1897379 h 2468880"/>
              <a:gd name="connsiteX213" fmla="*/ 189548 w 2796541"/>
              <a:gd name="connsiteY213" fmla="*/ 726757 h 2468880"/>
              <a:gd name="connsiteX214" fmla="*/ 189548 w 2796541"/>
              <a:gd name="connsiteY214" fmla="*/ 794385 h 2468880"/>
              <a:gd name="connsiteX215" fmla="*/ 131446 w 2796541"/>
              <a:gd name="connsiteY215" fmla="*/ 760095 h 2468880"/>
              <a:gd name="connsiteX216" fmla="*/ 190501 w 2796541"/>
              <a:gd name="connsiteY216" fmla="*/ 1736407 h 2468880"/>
              <a:gd name="connsiteX217" fmla="*/ 190501 w 2796541"/>
              <a:gd name="connsiteY217" fmla="*/ 1805940 h 2468880"/>
              <a:gd name="connsiteX218" fmla="*/ 130493 w 2796541"/>
              <a:gd name="connsiteY218" fmla="*/ 1770697 h 2468880"/>
              <a:gd name="connsiteX219" fmla="*/ 191453 w 2796541"/>
              <a:gd name="connsiteY219" fmla="*/ 849630 h 2468880"/>
              <a:gd name="connsiteX220" fmla="*/ 191453 w 2796541"/>
              <a:gd name="connsiteY220" fmla="*/ 923925 h 2468880"/>
              <a:gd name="connsiteX221" fmla="*/ 127635 w 2796541"/>
              <a:gd name="connsiteY221" fmla="*/ 886778 h 2468880"/>
              <a:gd name="connsiteX222" fmla="*/ 193358 w 2796541"/>
              <a:gd name="connsiteY222" fmla="*/ 973454 h 2468880"/>
              <a:gd name="connsiteX223" fmla="*/ 193358 w 2796541"/>
              <a:gd name="connsiteY223" fmla="*/ 1052512 h 2468880"/>
              <a:gd name="connsiteX224" fmla="*/ 123826 w 2796541"/>
              <a:gd name="connsiteY224" fmla="*/ 1012506 h 2468880"/>
              <a:gd name="connsiteX225" fmla="*/ 193358 w 2796541"/>
              <a:gd name="connsiteY225" fmla="*/ 1604963 h 2468880"/>
              <a:gd name="connsiteX226" fmla="*/ 193358 w 2796541"/>
              <a:gd name="connsiteY226" fmla="*/ 1684021 h 2468880"/>
              <a:gd name="connsiteX227" fmla="*/ 124778 w 2796541"/>
              <a:gd name="connsiteY227" fmla="*/ 1644968 h 2468880"/>
              <a:gd name="connsiteX228" fmla="*/ 194311 w 2796541"/>
              <a:gd name="connsiteY228" fmla="*/ 1476374 h 2468880"/>
              <a:gd name="connsiteX229" fmla="*/ 194311 w 2796541"/>
              <a:gd name="connsiteY229" fmla="*/ 1560194 h 2468880"/>
              <a:gd name="connsiteX230" fmla="*/ 121921 w 2796541"/>
              <a:gd name="connsiteY230" fmla="*/ 1518284 h 2468880"/>
              <a:gd name="connsiteX231" fmla="*/ 194311 w 2796541"/>
              <a:gd name="connsiteY231" fmla="*/ 1349693 h 2468880"/>
              <a:gd name="connsiteX232" fmla="*/ 194311 w 2796541"/>
              <a:gd name="connsiteY232" fmla="*/ 1434465 h 2468880"/>
              <a:gd name="connsiteX233" fmla="*/ 120968 w 2796541"/>
              <a:gd name="connsiteY233" fmla="*/ 1391603 h 2468880"/>
              <a:gd name="connsiteX234" fmla="*/ 194311 w 2796541"/>
              <a:gd name="connsiteY234" fmla="*/ 1223011 h 2468880"/>
              <a:gd name="connsiteX235" fmla="*/ 194311 w 2796541"/>
              <a:gd name="connsiteY235" fmla="*/ 1307783 h 2468880"/>
              <a:gd name="connsiteX236" fmla="*/ 120968 w 2796541"/>
              <a:gd name="connsiteY236" fmla="*/ 1265874 h 2468880"/>
              <a:gd name="connsiteX237" fmla="*/ 194311 w 2796541"/>
              <a:gd name="connsiteY237" fmla="*/ 1097280 h 2468880"/>
              <a:gd name="connsiteX238" fmla="*/ 194311 w 2796541"/>
              <a:gd name="connsiteY238" fmla="*/ 1181100 h 2468880"/>
              <a:gd name="connsiteX239" fmla="*/ 121921 w 2796541"/>
              <a:gd name="connsiteY239" fmla="*/ 1139190 h 2468880"/>
              <a:gd name="connsiteX240" fmla="*/ 244792 w 2796541"/>
              <a:gd name="connsiteY240" fmla="*/ 1905 h 2468880"/>
              <a:gd name="connsiteX241" fmla="*/ 242887 w 2796541"/>
              <a:gd name="connsiteY241" fmla="*/ 3811 h 2468880"/>
              <a:gd name="connsiteX242" fmla="*/ 242887 w 2796541"/>
              <a:gd name="connsiteY242" fmla="*/ 953 h 2468880"/>
              <a:gd name="connsiteX243" fmla="*/ 248603 w 2796541"/>
              <a:gd name="connsiteY243" fmla="*/ 2402206 h 2468880"/>
              <a:gd name="connsiteX244" fmla="*/ 240983 w 2796541"/>
              <a:gd name="connsiteY244" fmla="*/ 2406968 h 2468880"/>
              <a:gd name="connsiteX245" fmla="*/ 240983 w 2796541"/>
              <a:gd name="connsiteY245" fmla="*/ 2398396 h 2468880"/>
              <a:gd name="connsiteX246" fmla="*/ 249555 w 2796541"/>
              <a:gd name="connsiteY246" fmla="*/ 128588 h 2468880"/>
              <a:gd name="connsiteX247" fmla="*/ 240030 w 2796541"/>
              <a:gd name="connsiteY247" fmla="*/ 133351 h 2468880"/>
              <a:gd name="connsiteX248" fmla="*/ 240030 w 2796541"/>
              <a:gd name="connsiteY248" fmla="*/ 122873 h 2468880"/>
              <a:gd name="connsiteX249" fmla="*/ 255270 w 2796541"/>
              <a:gd name="connsiteY249" fmla="*/ 2276474 h 2468880"/>
              <a:gd name="connsiteX250" fmla="*/ 237173 w 2796541"/>
              <a:gd name="connsiteY250" fmla="*/ 2285999 h 2468880"/>
              <a:gd name="connsiteX251" fmla="*/ 237173 w 2796541"/>
              <a:gd name="connsiteY251" fmla="*/ 2265997 h 2468880"/>
              <a:gd name="connsiteX252" fmla="*/ 256222 w 2796541"/>
              <a:gd name="connsiteY252" fmla="*/ 255271 h 2468880"/>
              <a:gd name="connsiteX253" fmla="*/ 236219 w 2796541"/>
              <a:gd name="connsiteY253" fmla="*/ 266701 h 2468880"/>
              <a:gd name="connsiteX254" fmla="*/ 236219 w 2796541"/>
              <a:gd name="connsiteY254" fmla="*/ 242888 h 2468880"/>
              <a:gd name="connsiteX255" fmla="*/ 262891 w 2796541"/>
              <a:gd name="connsiteY255" fmla="*/ 2149793 h 2468880"/>
              <a:gd name="connsiteX256" fmla="*/ 233363 w 2796541"/>
              <a:gd name="connsiteY256" fmla="*/ 2166938 h 2468880"/>
              <a:gd name="connsiteX257" fmla="*/ 233363 w 2796541"/>
              <a:gd name="connsiteY257" fmla="*/ 2132648 h 2468880"/>
              <a:gd name="connsiteX258" fmla="*/ 262891 w 2796541"/>
              <a:gd name="connsiteY258" fmla="*/ 381001 h 2468880"/>
              <a:gd name="connsiteX259" fmla="*/ 233363 w 2796541"/>
              <a:gd name="connsiteY259" fmla="*/ 398146 h 2468880"/>
              <a:gd name="connsiteX260" fmla="*/ 233363 w 2796541"/>
              <a:gd name="connsiteY260" fmla="*/ 364808 h 2468880"/>
              <a:gd name="connsiteX261" fmla="*/ 269558 w 2796541"/>
              <a:gd name="connsiteY261" fmla="*/ 2023110 h 2468880"/>
              <a:gd name="connsiteX262" fmla="*/ 229553 w 2796541"/>
              <a:gd name="connsiteY262" fmla="*/ 2046923 h 2468880"/>
              <a:gd name="connsiteX263" fmla="*/ 229553 w 2796541"/>
              <a:gd name="connsiteY263" fmla="*/ 2000250 h 2468880"/>
              <a:gd name="connsiteX264" fmla="*/ 270510 w 2796541"/>
              <a:gd name="connsiteY264" fmla="*/ 507683 h 2468880"/>
              <a:gd name="connsiteX265" fmla="*/ 229553 w 2796541"/>
              <a:gd name="connsiteY265" fmla="*/ 530542 h 2468880"/>
              <a:gd name="connsiteX266" fmla="*/ 229553 w 2796541"/>
              <a:gd name="connsiteY266" fmla="*/ 483870 h 2468880"/>
              <a:gd name="connsiteX267" fmla="*/ 276225 w 2796541"/>
              <a:gd name="connsiteY267" fmla="*/ 633413 h 2468880"/>
              <a:gd name="connsiteX268" fmla="*/ 226695 w 2796541"/>
              <a:gd name="connsiteY268" fmla="*/ 661988 h 2468880"/>
              <a:gd name="connsiteX269" fmla="*/ 226695 w 2796541"/>
              <a:gd name="connsiteY269" fmla="*/ 605790 h 2468880"/>
              <a:gd name="connsiteX270" fmla="*/ 278131 w 2796541"/>
              <a:gd name="connsiteY270" fmla="*/ 1897380 h 2468880"/>
              <a:gd name="connsiteX271" fmla="*/ 225743 w 2796541"/>
              <a:gd name="connsiteY271" fmla="*/ 1926908 h 2468880"/>
              <a:gd name="connsiteX272" fmla="*/ 225743 w 2796541"/>
              <a:gd name="connsiteY272" fmla="*/ 1866900 h 2468880"/>
              <a:gd name="connsiteX273" fmla="*/ 280988 w 2796541"/>
              <a:gd name="connsiteY273" fmla="*/ 2464118 h 2468880"/>
              <a:gd name="connsiteX274" fmla="*/ 280988 w 2796541"/>
              <a:gd name="connsiteY274" fmla="*/ 2467928 h 2468880"/>
              <a:gd name="connsiteX275" fmla="*/ 277178 w 2796541"/>
              <a:gd name="connsiteY275" fmla="*/ 2466023 h 2468880"/>
              <a:gd name="connsiteX276" fmla="*/ 280989 w 2796541"/>
              <a:gd name="connsiteY276" fmla="*/ 62865 h 2468880"/>
              <a:gd name="connsiteX277" fmla="*/ 280989 w 2796541"/>
              <a:gd name="connsiteY277" fmla="*/ 68580 h 2468880"/>
              <a:gd name="connsiteX278" fmla="*/ 276226 w 2796541"/>
              <a:gd name="connsiteY278" fmla="*/ 65723 h 2468880"/>
              <a:gd name="connsiteX279" fmla="*/ 281941 w 2796541"/>
              <a:gd name="connsiteY279" fmla="*/ 760095 h 2468880"/>
              <a:gd name="connsiteX280" fmla="*/ 223838 w 2796541"/>
              <a:gd name="connsiteY280" fmla="*/ 793432 h 2468880"/>
              <a:gd name="connsiteX281" fmla="*/ 223838 w 2796541"/>
              <a:gd name="connsiteY281" fmla="*/ 726757 h 2468880"/>
              <a:gd name="connsiteX282" fmla="*/ 282893 w 2796541"/>
              <a:gd name="connsiteY282" fmla="*/ 1770698 h 2468880"/>
              <a:gd name="connsiteX283" fmla="*/ 223838 w 2796541"/>
              <a:gd name="connsiteY283" fmla="*/ 1804988 h 2468880"/>
              <a:gd name="connsiteX284" fmla="*/ 223838 w 2796541"/>
              <a:gd name="connsiteY284" fmla="*/ 1736408 h 2468880"/>
              <a:gd name="connsiteX285" fmla="*/ 283845 w 2796541"/>
              <a:gd name="connsiteY285" fmla="*/ 184784 h 2468880"/>
              <a:gd name="connsiteX286" fmla="*/ 283845 w 2796541"/>
              <a:gd name="connsiteY286" fmla="*/ 199072 h 2468880"/>
              <a:gd name="connsiteX287" fmla="*/ 271463 w 2796541"/>
              <a:gd name="connsiteY287" fmla="*/ 191452 h 2468880"/>
              <a:gd name="connsiteX288" fmla="*/ 283845 w 2796541"/>
              <a:gd name="connsiteY288" fmla="*/ 2332673 h 2468880"/>
              <a:gd name="connsiteX289" fmla="*/ 283845 w 2796541"/>
              <a:gd name="connsiteY289" fmla="*/ 2346008 h 2468880"/>
              <a:gd name="connsiteX290" fmla="*/ 271463 w 2796541"/>
              <a:gd name="connsiteY290" fmla="*/ 2339340 h 2468880"/>
              <a:gd name="connsiteX291" fmla="*/ 285751 w 2796541"/>
              <a:gd name="connsiteY291" fmla="*/ 886777 h 2468880"/>
              <a:gd name="connsiteX292" fmla="*/ 221933 w 2796541"/>
              <a:gd name="connsiteY292" fmla="*/ 922972 h 2468880"/>
              <a:gd name="connsiteX293" fmla="*/ 221933 w 2796541"/>
              <a:gd name="connsiteY293" fmla="*/ 849629 h 2468880"/>
              <a:gd name="connsiteX294" fmla="*/ 287655 w 2796541"/>
              <a:gd name="connsiteY294" fmla="*/ 303848 h 2468880"/>
              <a:gd name="connsiteX295" fmla="*/ 287655 w 2796541"/>
              <a:gd name="connsiteY295" fmla="*/ 332423 h 2468880"/>
              <a:gd name="connsiteX296" fmla="*/ 262890 w 2796541"/>
              <a:gd name="connsiteY296" fmla="*/ 318136 h 2468880"/>
              <a:gd name="connsiteX297" fmla="*/ 287656 w 2796541"/>
              <a:gd name="connsiteY297" fmla="*/ 2199322 h 2468880"/>
              <a:gd name="connsiteX298" fmla="*/ 287656 w 2796541"/>
              <a:gd name="connsiteY298" fmla="*/ 2226944 h 2468880"/>
              <a:gd name="connsiteX299" fmla="*/ 262891 w 2796541"/>
              <a:gd name="connsiteY299" fmla="*/ 2212657 h 2468880"/>
              <a:gd name="connsiteX300" fmla="*/ 287656 w 2796541"/>
              <a:gd name="connsiteY300" fmla="*/ 1644968 h 2468880"/>
              <a:gd name="connsiteX301" fmla="*/ 220981 w 2796541"/>
              <a:gd name="connsiteY301" fmla="*/ 1683068 h 2468880"/>
              <a:gd name="connsiteX302" fmla="*/ 220981 w 2796541"/>
              <a:gd name="connsiteY302" fmla="*/ 1605915 h 2468880"/>
              <a:gd name="connsiteX303" fmla="*/ 288608 w 2796541"/>
              <a:gd name="connsiteY303" fmla="*/ 1012507 h 2468880"/>
              <a:gd name="connsiteX304" fmla="*/ 220981 w 2796541"/>
              <a:gd name="connsiteY304" fmla="*/ 1052513 h 2468880"/>
              <a:gd name="connsiteX305" fmla="*/ 220981 w 2796541"/>
              <a:gd name="connsiteY305" fmla="*/ 973455 h 2468880"/>
              <a:gd name="connsiteX306" fmla="*/ 290513 w 2796541"/>
              <a:gd name="connsiteY306" fmla="*/ 1139190 h 2468880"/>
              <a:gd name="connsiteX307" fmla="*/ 220028 w 2796541"/>
              <a:gd name="connsiteY307" fmla="*/ 1180147 h 2468880"/>
              <a:gd name="connsiteX308" fmla="*/ 220028 w 2796541"/>
              <a:gd name="connsiteY308" fmla="*/ 1098232 h 2468880"/>
              <a:gd name="connsiteX309" fmla="*/ 291466 w 2796541"/>
              <a:gd name="connsiteY309" fmla="*/ 2066924 h 2468880"/>
              <a:gd name="connsiteX310" fmla="*/ 291466 w 2796541"/>
              <a:gd name="connsiteY310" fmla="*/ 2106929 h 2468880"/>
              <a:gd name="connsiteX311" fmla="*/ 256223 w 2796541"/>
              <a:gd name="connsiteY311" fmla="*/ 2086927 h 2468880"/>
              <a:gd name="connsiteX312" fmla="*/ 291466 w 2796541"/>
              <a:gd name="connsiteY312" fmla="*/ 1518285 h 2468880"/>
              <a:gd name="connsiteX313" fmla="*/ 219076 w 2796541"/>
              <a:gd name="connsiteY313" fmla="*/ 1560195 h 2468880"/>
              <a:gd name="connsiteX314" fmla="*/ 219076 w 2796541"/>
              <a:gd name="connsiteY314" fmla="*/ 1476375 h 2468880"/>
              <a:gd name="connsiteX315" fmla="*/ 291466 w 2796541"/>
              <a:gd name="connsiteY315" fmla="*/ 424816 h 2468880"/>
              <a:gd name="connsiteX316" fmla="*/ 291466 w 2796541"/>
              <a:gd name="connsiteY316" fmla="*/ 463868 h 2468880"/>
              <a:gd name="connsiteX317" fmla="*/ 257176 w 2796541"/>
              <a:gd name="connsiteY317" fmla="*/ 444818 h 2468880"/>
              <a:gd name="connsiteX318" fmla="*/ 292419 w 2796541"/>
              <a:gd name="connsiteY318" fmla="*/ 1391603 h 2468880"/>
              <a:gd name="connsiteX319" fmla="*/ 219076 w 2796541"/>
              <a:gd name="connsiteY319" fmla="*/ 1434465 h 2468880"/>
              <a:gd name="connsiteX320" fmla="*/ 219076 w 2796541"/>
              <a:gd name="connsiteY320" fmla="*/ 1349693 h 2468880"/>
              <a:gd name="connsiteX321" fmla="*/ 292419 w 2796541"/>
              <a:gd name="connsiteY321" fmla="*/ 1265874 h 2468880"/>
              <a:gd name="connsiteX322" fmla="*/ 219076 w 2796541"/>
              <a:gd name="connsiteY322" fmla="*/ 1307783 h 2468880"/>
              <a:gd name="connsiteX323" fmla="*/ 219076 w 2796541"/>
              <a:gd name="connsiteY323" fmla="*/ 1223011 h 2468880"/>
              <a:gd name="connsiteX324" fmla="*/ 294323 w 2796541"/>
              <a:gd name="connsiteY324" fmla="*/ 544830 h 2468880"/>
              <a:gd name="connsiteX325" fmla="*/ 294323 w 2796541"/>
              <a:gd name="connsiteY325" fmla="*/ 596265 h 2468880"/>
              <a:gd name="connsiteX326" fmla="*/ 249556 w 2796541"/>
              <a:gd name="connsiteY326" fmla="*/ 570548 h 2468880"/>
              <a:gd name="connsiteX327" fmla="*/ 295275 w 2796541"/>
              <a:gd name="connsiteY327" fmla="*/ 1933575 h 2468880"/>
              <a:gd name="connsiteX328" fmla="*/ 295275 w 2796541"/>
              <a:gd name="connsiteY328" fmla="*/ 1986915 h 2468880"/>
              <a:gd name="connsiteX329" fmla="*/ 248603 w 2796541"/>
              <a:gd name="connsiteY329" fmla="*/ 1960245 h 2468880"/>
              <a:gd name="connsiteX330" fmla="*/ 297181 w 2796541"/>
              <a:gd name="connsiteY330" fmla="*/ 666750 h 2468880"/>
              <a:gd name="connsiteX331" fmla="*/ 297181 w 2796541"/>
              <a:gd name="connsiteY331" fmla="*/ 727710 h 2468880"/>
              <a:gd name="connsiteX332" fmla="*/ 244793 w 2796541"/>
              <a:gd name="connsiteY332" fmla="*/ 697230 h 2468880"/>
              <a:gd name="connsiteX333" fmla="*/ 298133 w 2796541"/>
              <a:gd name="connsiteY333" fmla="*/ 1802130 h 2468880"/>
              <a:gd name="connsiteX334" fmla="*/ 298133 w 2796541"/>
              <a:gd name="connsiteY334" fmla="*/ 1865947 h 2468880"/>
              <a:gd name="connsiteX335" fmla="*/ 242888 w 2796541"/>
              <a:gd name="connsiteY335" fmla="*/ 1834515 h 2468880"/>
              <a:gd name="connsiteX336" fmla="*/ 300038 w 2796541"/>
              <a:gd name="connsiteY336" fmla="*/ 788669 h 2468880"/>
              <a:gd name="connsiteX337" fmla="*/ 300038 w 2796541"/>
              <a:gd name="connsiteY337" fmla="*/ 858202 h 2468880"/>
              <a:gd name="connsiteX338" fmla="*/ 239078 w 2796541"/>
              <a:gd name="connsiteY338" fmla="*/ 822959 h 2468880"/>
              <a:gd name="connsiteX339" fmla="*/ 300991 w 2796541"/>
              <a:gd name="connsiteY339" fmla="*/ 1670686 h 2468880"/>
              <a:gd name="connsiteX340" fmla="*/ 300991 w 2796541"/>
              <a:gd name="connsiteY340" fmla="*/ 1744981 h 2468880"/>
              <a:gd name="connsiteX341" fmla="*/ 237173 w 2796541"/>
              <a:gd name="connsiteY341" fmla="*/ 1707833 h 2468880"/>
              <a:gd name="connsiteX342" fmla="*/ 300991 w 2796541"/>
              <a:gd name="connsiteY342" fmla="*/ 912495 h 2468880"/>
              <a:gd name="connsiteX343" fmla="*/ 300991 w 2796541"/>
              <a:gd name="connsiteY343" fmla="*/ 986790 h 2468880"/>
              <a:gd name="connsiteX344" fmla="*/ 237173 w 2796541"/>
              <a:gd name="connsiteY344" fmla="*/ 949643 h 2468880"/>
              <a:gd name="connsiteX345" fmla="*/ 302895 w 2796541"/>
              <a:gd name="connsiteY345" fmla="*/ 1541145 h 2468880"/>
              <a:gd name="connsiteX346" fmla="*/ 302895 w 2796541"/>
              <a:gd name="connsiteY346" fmla="*/ 1621155 h 2468880"/>
              <a:gd name="connsiteX347" fmla="*/ 233363 w 2796541"/>
              <a:gd name="connsiteY347" fmla="*/ 1581150 h 2468880"/>
              <a:gd name="connsiteX348" fmla="*/ 302895 w 2796541"/>
              <a:gd name="connsiteY348" fmla="*/ 1036320 h 2468880"/>
              <a:gd name="connsiteX349" fmla="*/ 302895 w 2796541"/>
              <a:gd name="connsiteY349" fmla="*/ 1116330 h 2468880"/>
              <a:gd name="connsiteX350" fmla="*/ 233363 w 2796541"/>
              <a:gd name="connsiteY350" fmla="*/ 1076325 h 2468880"/>
              <a:gd name="connsiteX351" fmla="*/ 303848 w 2796541"/>
              <a:gd name="connsiteY351" fmla="*/ 1161097 h 2468880"/>
              <a:gd name="connsiteX352" fmla="*/ 303848 w 2796541"/>
              <a:gd name="connsiteY352" fmla="*/ 1243012 h 2468880"/>
              <a:gd name="connsiteX353" fmla="*/ 232410 w 2796541"/>
              <a:gd name="connsiteY353" fmla="*/ 1202055 h 2468880"/>
              <a:gd name="connsiteX354" fmla="*/ 303848 w 2796541"/>
              <a:gd name="connsiteY354" fmla="*/ 1412558 h 2468880"/>
              <a:gd name="connsiteX355" fmla="*/ 303848 w 2796541"/>
              <a:gd name="connsiteY355" fmla="*/ 1497331 h 2468880"/>
              <a:gd name="connsiteX356" fmla="*/ 231458 w 2796541"/>
              <a:gd name="connsiteY356" fmla="*/ 1455421 h 2468880"/>
              <a:gd name="connsiteX357" fmla="*/ 303848 w 2796541"/>
              <a:gd name="connsiteY357" fmla="*/ 1286828 h 2468880"/>
              <a:gd name="connsiteX358" fmla="*/ 303848 w 2796541"/>
              <a:gd name="connsiteY358" fmla="*/ 1370648 h 2468880"/>
              <a:gd name="connsiteX359" fmla="*/ 231458 w 2796541"/>
              <a:gd name="connsiteY359" fmla="*/ 1328738 h 2468880"/>
              <a:gd name="connsiteX360" fmla="*/ 354330 w 2796541"/>
              <a:gd name="connsiteY360" fmla="*/ 2466023 h 2468880"/>
              <a:gd name="connsiteX361" fmla="*/ 351473 w 2796541"/>
              <a:gd name="connsiteY361" fmla="*/ 2466975 h 2468880"/>
              <a:gd name="connsiteX362" fmla="*/ 351473 w 2796541"/>
              <a:gd name="connsiteY362" fmla="*/ 2464118 h 2468880"/>
              <a:gd name="connsiteX363" fmla="*/ 355283 w 2796541"/>
              <a:gd name="connsiteY363" fmla="*/ 65723 h 2468880"/>
              <a:gd name="connsiteX364" fmla="*/ 351473 w 2796541"/>
              <a:gd name="connsiteY364" fmla="*/ 67628 h 2468880"/>
              <a:gd name="connsiteX365" fmla="*/ 351473 w 2796541"/>
              <a:gd name="connsiteY365" fmla="*/ 62865 h 2468880"/>
              <a:gd name="connsiteX366" fmla="*/ 360045 w 2796541"/>
              <a:gd name="connsiteY366" fmla="*/ 191452 h 2468880"/>
              <a:gd name="connsiteX367" fmla="*/ 348615 w 2796541"/>
              <a:gd name="connsiteY367" fmla="*/ 198119 h 2468880"/>
              <a:gd name="connsiteX368" fmla="*/ 348615 w 2796541"/>
              <a:gd name="connsiteY368" fmla="*/ 184784 h 2468880"/>
              <a:gd name="connsiteX369" fmla="*/ 360045 w 2796541"/>
              <a:gd name="connsiteY369" fmla="*/ 2339340 h 2468880"/>
              <a:gd name="connsiteX370" fmla="*/ 348615 w 2796541"/>
              <a:gd name="connsiteY370" fmla="*/ 2346008 h 2468880"/>
              <a:gd name="connsiteX371" fmla="*/ 348615 w 2796541"/>
              <a:gd name="connsiteY371" fmla="*/ 2332673 h 2468880"/>
              <a:gd name="connsiteX372" fmla="*/ 367665 w 2796541"/>
              <a:gd name="connsiteY372" fmla="*/ 318136 h 2468880"/>
              <a:gd name="connsiteX373" fmla="*/ 344805 w 2796541"/>
              <a:gd name="connsiteY373" fmla="*/ 331471 h 2468880"/>
              <a:gd name="connsiteX374" fmla="*/ 344805 w 2796541"/>
              <a:gd name="connsiteY374" fmla="*/ 304801 h 2468880"/>
              <a:gd name="connsiteX375" fmla="*/ 368619 w 2796541"/>
              <a:gd name="connsiteY375" fmla="*/ 2212658 h 2468880"/>
              <a:gd name="connsiteX376" fmla="*/ 344806 w 2796541"/>
              <a:gd name="connsiteY376" fmla="*/ 2226945 h 2468880"/>
              <a:gd name="connsiteX377" fmla="*/ 344806 w 2796541"/>
              <a:gd name="connsiteY377" fmla="*/ 2199323 h 2468880"/>
              <a:gd name="connsiteX378" fmla="*/ 374333 w 2796541"/>
              <a:gd name="connsiteY378" fmla="*/ 444817 h 2468880"/>
              <a:gd name="connsiteX379" fmla="*/ 341948 w 2796541"/>
              <a:gd name="connsiteY379" fmla="*/ 462915 h 2468880"/>
              <a:gd name="connsiteX380" fmla="*/ 341948 w 2796541"/>
              <a:gd name="connsiteY380" fmla="*/ 425767 h 2468880"/>
              <a:gd name="connsiteX381" fmla="*/ 374333 w 2796541"/>
              <a:gd name="connsiteY381" fmla="*/ 2086928 h 2468880"/>
              <a:gd name="connsiteX382" fmla="*/ 341948 w 2796541"/>
              <a:gd name="connsiteY382" fmla="*/ 2105978 h 2468880"/>
              <a:gd name="connsiteX383" fmla="*/ 341948 w 2796541"/>
              <a:gd name="connsiteY383" fmla="*/ 2067878 h 2468880"/>
              <a:gd name="connsiteX384" fmla="*/ 381001 w 2796541"/>
              <a:gd name="connsiteY384" fmla="*/ 570548 h 2468880"/>
              <a:gd name="connsiteX385" fmla="*/ 338138 w 2796541"/>
              <a:gd name="connsiteY385" fmla="*/ 595313 h 2468880"/>
              <a:gd name="connsiteX386" fmla="*/ 338138 w 2796541"/>
              <a:gd name="connsiteY386" fmla="*/ 545783 h 2468880"/>
              <a:gd name="connsiteX387" fmla="*/ 382906 w 2796541"/>
              <a:gd name="connsiteY387" fmla="*/ 1960244 h 2468880"/>
              <a:gd name="connsiteX388" fmla="*/ 337186 w 2796541"/>
              <a:gd name="connsiteY388" fmla="*/ 1986914 h 2468880"/>
              <a:gd name="connsiteX389" fmla="*/ 337186 w 2796541"/>
              <a:gd name="connsiteY389" fmla="*/ 1933574 h 2468880"/>
              <a:gd name="connsiteX390" fmla="*/ 386716 w 2796541"/>
              <a:gd name="connsiteY390" fmla="*/ 697230 h 2468880"/>
              <a:gd name="connsiteX391" fmla="*/ 335281 w 2796541"/>
              <a:gd name="connsiteY391" fmla="*/ 726758 h 2468880"/>
              <a:gd name="connsiteX392" fmla="*/ 335281 w 2796541"/>
              <a:gd name="connsiteY392" fmla="*/ 667703 h 2468880"/>
              <a:gd name="connsiteX393" fmla="*/ 388621 w 2796541"/>
              <a:gd name="connsiteY393" fmla="*/ 1834516 h 2468880"/>
              <a:gd name="connsiteX394" fmla="*/ 334328 w 2796541"/>
              <a:gd name="connsiteY394" fmla="*/ 1864996 h 2468880"/>
              <a:gd name="connsiteX395" fmla="*/ 334328 w 2796541"/>
              <a:gd name="connsiteY395" fmla="*/ 1803083 h 2468880"/>
              <a:gd name="connsiteX396" fmla="*/ 389572 w 2796541"/>
              <a:gd name="connsiteY396" fmla="*/ 1905 h 2468880"/>
              <a:gd name="connsiteX397" fmla="*/ 389572 w 2796541"/>
              <a:gd name="connsiteY397" fmla="*/ 2857 h 2468880"/>
              <a:gd name="connsiteX398" fmla="*/ 388619 w 2796541"/>
              <a:gd name="connsiteY398" fmla="*/ 1905 h 2468880"/>
              <a:gd name="connsiteX399" fmla="*/ 391478 w 2796541"/>
              <a:gd name="connsiteY399" fmla="*/ 822960 h 2468880"/>
              <a:gd name="connsiteX400" fmla="*/ 333376 w 2796541"/>
              <a:gd name="connsiteY400" fmla="*/ 857249 h 2468880"/>
              <a:gd name="connsiteX401" fmla="*/ 333376 w 2796541"/>
              <a:gd name="connsiteY401" fmla="*/ 789622 h 2468880"/>
              <a:gd name="connsiteX402" fmla="*/ 391478 w 2796541"/>
              <a:gd name="connsiteY402" fmla="*/ 123824 h 2468880"/>
              <a:gd name="connsiteX403" fmla="*/ 391478 w 2796541"/>
              <a:gd name="connsiteY403" fmla="*/ 132396 h 2468880"/>
              <a:gd name="connsiteX404" fmla="*/ 383858 w 2796541"/>
              <a:gd name="connsiteY404" fmla="*/ 128587 h 2468880"/>
              <a:gd name="connsiteX405" fmla="*/ 391478 w 2796541"/>
              <a:gd name="connsiteY405" fmla="*/ 2399348 h 2468880"/>
              <a:gd name="connsiteX406" fmla="*/ 391478 w 2796541"/>
              <a:gd name="connsiteY406" fmla="*/ 2406016 h 2468880"/>
              <a:gd name="connsiteX407" fmla="*/ 384811 w 2796541"/>
              <a:gd name="connsiteY407" fmla="*/ 2402206 h 2468880"/>
              <a:gd name="connsiteX408" fmla="*/ 394336 w 2796541"/>
              <a:gd name="connsiteY408" fmla="*/ 2266949 h 2468880"/>
              <a:gd name="connsiteX409" fmla="*/ 394336 w 2796541"/>
              <a:gd name="connsiteY409" fmla="*/ 2285047 h 2468880"/>
              <a:gd name="connsiteX410" fmla="*/ 378143 w 2796541"/>
              <a:gd name="connsiteY410" fmla="*/ 2276474 h 2468880"/>
              <a:gd name="connsiteX411" fmla="*/ 395287 w 2796541"/>
              <a:gd name="connsiteY411" fmla="*/ 244793 h 2468880"/>
              <a:gd name="connsiteX412" fmla="*/ 395287 w 2796541"/>
              <a:gd name="connsiteY412" fmla="*/ 265748 h 2468880"/>
              <a:gd name="connsiteX413" fmla="*/ 377189 w 2796541"/>
              <a:gd name="connsiteY413" fmla="*/ 255271 h 2468880"/>
              <a:gd name="connsiteX414" fmla="*/ 395288 w 2796541"/>
              <a:gd name="connsiteY414" fmla="*/ 1707832 h 2468880"/>
              <a:gd name="connsiteX415" fmla="*/ 331470 w 2796541"/>
              <a:gd name="connsiteY415" fmla="*/ 1744027 h 2468880"/>
              <a:gd name="connsiteX416" fmla="*/ 331470 w 2796541"/>
              <a:gd name="connsiteY416" fmla="*/ 1671637 h 2468880"/>
              <a:gd name="connsiteX417" fmla="*/ 395288 w 2796541"/>
              <a:gd name="connsiteY417" fmla="*/ 949643 h 2468880"/>
              <a:gd name="connsiteX418" fmla="*/ 331470 w 2796541"/>
              <a:gd name="connsiteY418" fmla="*/ 985838 h 2468880"/>
              <a:gd name="connsiteX419" fmla="*/ 331470 w 2796541"/>
              <a:gd name="connsiteY419" fmla="*/ 913448 h 2468880"/>
              <a:gd name="connsiteX420" fmla="*/ 398145 w 2796541"/>
              <a:gd name="connsiteY420" fmla="*/ 2133599 h 2468880"/>
              <a:gd name="connsiteX421" fmla="*/ 398145 w 2796541"/>
              <a:gd name="connsiteY421" fmla="*/ 2165984 h 2468880"/>
              <a:gd name="connsiteX422" fmla="*/ 370523 w 2796541"/>
              <a:gd name="connsiteY422" fmla="*/ 2149792 h 2468880"/>
              <a:gd name="connsiteX423" fmla="*/ 398145 w 2796541"/>
              <a:gd name="connsiteY423" fmla="*/ 1581149 h 2468880"/>
              <a:gd name="connsiteX424" fmla="*/ 329565 w 2796541"/>
              <a:gd name="connsiteY424" fmla="*/ 1621155 h 2468880"/>
              <a:gd name="connsiteX425" fmla="*/ 329565 w 2796541"/>
              <a:gd name="connsiteY425" fmla="*/ 1542097 h 2468880"/>
              <a:gd name="connsiteX426" fmla="*/ 398145 w 2796541"/>
              <a:gd name="connsiteY426" fmla="*/ 1076324 h 2468880"/>
              <a:gd name="connsiteX427" fmla="*/ 329565 w 2796541"/>
              <a:gd name="connsiteY427" fmla="*/ 1115377 h 2468880"/>
              <a:gd name="connsiteX428" fmla="*/ 329565 w 2796541"/>
              <a:gd name="connsiteY428" fmla="*/ 1036319 h 2468880"/>
              <a:gd name="connsiteX429" fmla="*/ 398146 w 2796541"/>
              <a:gd name="connsiteY429" fmla="*/ 365759 h 2468880"/>
              <a:gd name="connsiteX430" fmla="*/ 398146 w 2796541"/>
              <a:gd name="connsiteY430" fmla="*/ 396239 h 2468880"/>
              <a:gd name="connsiteX431" fmla="*/ 371476 w 2796541"/>
              <a:gd name="connsiteY431" fmla="*/ 380999 h 2468880"/>
              <a:gd name="connsiteX432" fmla="*/ 399098 w 2796541"/>
              <a:gd name="connsiteY432" fmla="*/ 1202055 h 2468880"/>
              <a:gd name="connsiteX433" fmla="*/ 329565 w 2796541"/>
              <a:gd name="connsiteY433" fmla="*/ 1243013 h 2468880"/>
              <a:gd name="connsiteX434" fmla="*/ 329565 w 2796541"/>
              <a:gd name="connsiteY434" fmla="*/ 1162050 h 2468880"/>
              <a:gd name="connsiteX435" fmla="*/ 401003 w 2796541"/>
              <a:gd name="connsiteY435" fmla="*/ 1328737 h 2468880"/>
              <a:gd name="connsiteX436" fmla="*/ 328613 w 2796541"/>
              <a:gd name="connsiteY436" fmla="*/ 1370647 h 2468880"/>
              <a:gd name="connsiteX437" fmla="*/ 328613 w 2796541"/>
              <a:gd name="connsiteY437" fmla="*/ 1286827 h 2468880"/>
              <a:gd name="connsiteX438" fmla="*/ 401003 w 2796541"/>
              <a:gd name="connsiteY438" fmla="*/ 1455421 h 2468880"/>
              <a:gd name="connsiteX439" fmla="*/ 328613 w 2796541"/>
              <a:gd name="connsiteY439" fmla="*/ 1496378 h 2468880"/>
              <a:gd name="connsiteX440" fmla="*/ 328613 w 2796541"/>
              <a:gd name="connsiteY440" fmla="*/ 1413511 h 2468880"/>
              <a:gd name="connsiteX441" fmla="*/ 401956 w 2796541"/>
              <a:gd name="connsiteY441" fmla="*/ 2001202 h 2468880"/>
              <a:gd name="connsiteX442" fmla="*/ 401956 w 2796541"/>
              <a:gd name="connsiteY442" fmla="*/ 2045969 h 2468880"/>
              <a:gd name="connsiteX443" fmla="*/ 363856 w 2796541"/>
              <a:gd name="connsiteY443" fmla="*/ 2023110 h 2468880"/>
              <a:gd name="connsiteX444" fmla="*/ 401956 w 2796541"/>
              <a:gd name="connsiteY444" fmla="*/ 484822 h 2468880"/>
              <a:gd name="connsiteX445" fmla="*/ 401956 w 2796541"/>
              <a:gd name="connsiteY445" fmla="*/ 529590 h 2468880"/>
              <a:gd name="connsiteX446" fmla="*/ 362903 w 2796541"/>
              <a:gd name="connsiteY446" fmla="*/ 507682 h 2468880"/>
              <a:gd name="connsiteX447" fmla="*/ 404813 w 2796541"/>
              <a:gd name="connsiteY447" fmla="*/ 606743 h 2468880"/>
              <a:gd name="connsiteX448" fmla="*/ 404813 w 2796541"/>
              <a:gd name="connsiteY448" fmla="*/ 661036 h 2468880"/>
              <a:gd name="connsiteX449" fmla="*/ 358140 w 2796541"/>
              <a:gd name="connsiteY449" fmla="*/ 633413 h 2468880"/>
              <a:gd name="connsiteX450" fmla="*/ 405766 w 2796541"/>
              <a:gd name="connsiteY450" fmla="*/ 1868805 h 2468880"/>
              <a:gd name="connsiteX451" fmla="*/ 405766 w 2796541"/>
              <a:gd name="connsiteY451" fmla="*/ 1925955 h 2468880"/>
              <a:gd name="connsiteX452" fmla="*/ 356236 w 2796541"/>
              <a:gd name="connsiteY452" fmla="*/ 1897380 h 2468880"/>
              <a:gd name="connsiteX453" fmla="*/ 407671 w 2796541"/>
              <a:gd name="connsiteY453" fmla="*/ 727710 h 2468880"/>
              <a:gd name="connsiteX454" fmla="*/ 407671 w 2796541"/>
              <a:gd name="connsiteY454" fmla="*/ 792480 h 2468880"/>
              <a:gd name="connsiteX455" fmla="*/ 352426 w 2796541"/>
              <a:gd name="connsiteY455" fmla="*/ 760095 h 2468880"/>
              <a:gd name="connsiteX456" fmla="*/ 408623 w 2796541"/>
              <a:gd name="connsiteY456" fmla="*/ 1737360 h 2468880"/>
              <a:gd name="connsiteX457" fmla="*/ 408623 w 2796541"/>
              <a:gd name="connsiteY457" fmla="*/ 1804035 h 2468880"/>
              <a:gd name="connsiteX458" fmla="*/ 350520 w 2796541"/>
              <a:gd name="connsiteY458" fmla="*/ 1770698 h 2468880"/>
              <a:gd name="connsiteX459" fmla="*/ 409575 w 2796541"/>
              <a:gd name="connsiteY459" fmla="*/ 851536 h 2468880"/>
              <a:gd name="connsiteX460" fmla="*/ 409575 w 2796541"/>
              <a:gd name="connsiteY460" fmla="*/ 921068 h 2468880"/>
              <a:gd name="connsiteX461" fmla="*/ 348615 w 2796541"/>
              <a:gd name="connsiteY461" fmla="*/ 886778 h 2468880"/>
              <a:gd name="connsiteX462" fmla="*/ 410528 w 2796541"/>
              <a:gd name="connsiteY462" fmla="*/ 1606868 h 2468880"/>
              <a:gd name="connsiteX463" fmla="*/ 410528 w 2796541"/>
              <a:gd name="connsiteY463" fmla="*/ 1682115 h 2468880"/>
              <a:gd name="connsiteX464" fmla="*/ 345758 w 2796541"/>
              <a:gd name="connsiteY464" fmla="*/ 1644968 h 2468880"/>
              <a:gd name="connsiteX465" fmla="*/ 411481 w 2796541"/>
              <a:gd name="connsiteY465" fmla="*/ 974407 h 2468880"/>
              <a:gd name="connsiteX466" fmla="*/ 411481 w 2796541"/>
              <a:gd name="connsiteY466" fmla="*/ 1051560 h 2468880"/>
              <a:gd name="connsiteX467" fmla="*/ 344806 w 2796541"/>
              <a:gd name="connsiteY467" fmla="*/ 1012507 h 2468880"/>
              <a:gd name="connsiteX468" fmla="*/ 412433 w 2796541"/>
              <a:gd name="connsiteY468" fmla="*/ 1224915 h 2468880"/>
              <a:gd name="connsiteX469" fmla="*/ 412433 w 2796541"/>
              <a:gd name="connsiteY469" fmla="*/ 1306830 h 2468880"/>
              <a:gd name="connsiteX470" fmla="*/ 341948 w 2796541"/>
              <a:gd name="connsiteY470" fmla="*/ 1265873 h 2468880"/>
              <a:gd name="connsiteX471" fmla="*/ 412433 w 2796541"/>
              <a:gd name="connsiteY471" fmla="*/ 1099185 h 2468880"/>
              <a:gd name="connsiteX472" fmla="*/ 412433 w 2796541"/>
              <a:gd name="connsiteY472" fmla="*/ 1179195 h 2468880"/>
              <a:gd name="connsiteX473" fmla="*/ 342901 w 2796541"/>
              <a:gd name="connsiteY473" fmla="*/ 1139190 h 2468880"/>
              <a:gd name="connsiteX474" fmla="*/ 412433 w 2796541"/>
              <a:gd name="connsiteY474" fmla="*/ 1477328 h 2468880"/>
              <a:gd name="connsiteX475" fmla="*/ 412433 w 2796541"/>
              <a:gd name="connsiteY475" fmla="*/ 1558291 h 2468880"/>
              <a:gd name="connsiteX476" fmla="*/ 341948 w 2796541"/>
              <a:gd name="connsiteY476" fmla="*/ 1518286 h 2468880"/>
              <a:gd name="connsiteX477" fmla="*/ 413385 w 2796541"/>
              <a:gd name="connsiteY477" fmla="*/ 1350644 h 2468880"/>
              <a:gd name="connsiteX478" fmla="*/ 413385 w 2796541"/>
              <a:gd name="connsiteY478" fmla="*/ 1433511 h 2468880"/>
              <a:gd name="connsiteX479" fmla="*/ 340995 w 2796541"/>
              <a:gd name="connsiteY479" fmla="*/ 1391602 h 2468880"/>
              <a:gd name="connsiteX480" fmla="*/ 465772 w 2796541"/>
              <a:gd name="connsiteY480" fmla="*/ 128588 h 2468880"/>
              <a:gd name="connsiteX481" fmla="*/ 460057 w 2796541"/>
              <a:gd name="connsiteY481" fmla="*/ 131446 h 2468880"/>
              <a:gd name="connsiteX482" fmla="*/ 460057 w 2796541"/>
              <a:gd name="connsiteY482" fmla="*/ 124778 h 2468880"/>
              <a:gd name="connsiteX483" fmla="*/ 465773 w 2796541"/>
              <a:gd name="connsiteY483" fmla="*/ 2402206 h 2468880"/>
              <a:gd name="connsiteX484" fmla="*/ 460058 w 2796541"/>
              <a:gd name="connsiteY484" fmla="*/ 2406016 h 2468880"/>
              <a:gd name="connsiteX485" fmla="*/ 460058 w 2796541"/>
              <a:gd name="connsiteY485" fmla="*/ 2399348 h 2468880"/>
              <a:gd name="connsiteX486" fmla="*/ 471489 w 2796541"/>
              <a:gd name="connsiteY486" fmla="*/ 2276475 h 2468880"/>
              <a:gd name="connsiteX487" fmla="*/ 457201 w 2796541"/>
              <a:gd name="connsiteY487" fmla="*/ 2285048 h 2468880"/>
              <a:gd name="connsiteX488" fmla="*/ 457201 w 2796541"/>
              <a:gd name="connsiteY488" fmla="*/ 2267903 h 2468880"/>
              <a:gd name="connsiteX489" fmla="*/ 473392 w 2796541"/>
              <a:gd name="connsiteY489" fmla="*/ 255271 h 2468880"/>
              <a:gd name="connsiteX490" fmla="*/ 456247 w 2796541"/>
              <a:gd name="connsiteY490" fmla="*/ 264796 h 2468880"/>
              <a:gd name="connsiteX491" fmla="*/ 456247 w 2796541"/>
              <a:gd name="connsiteY491" fmla="*/ 244793 h 2468880"/>
              <a:gd name="connsiteX492" fmla="*/ 479108 w 2796541"/>
              <a:gd name="connsiteY492" fmla="*/ 381001 h 2468880"/>
              <a:gd name="connsiteX493" fmla="*/ 453390 w 2796541"/>
              <a:gd name="connsiteY493" fmla="*/ 396240 h 2468880"/>
              <a:gd name="connsiteX494" fmla="*/ 453390 w 2796541"/>
              <a:gd name="connsiteY494" fmla="*/ 366713 h 2468880"/>
              <a:gd name="connsiteX495" fmla="*/ 480060 w 2796541"/>
              <a:gd name="connsiteY495" fmla="*/ 2149792 h 2468880"/>
              <a:gd name="connsiteX496" fmla="*/ 453390 w 2796541"/>
              <a:gd name="connsiteY496" fmla="*/ 2165032 h 2468880"/>
              <a:gd name="connsiteX497" fmla="*/ 453390 w 2796541"/>
              <a:gd name="connsiteY497" fmla="*/ 2134552 h 2468880"/>
              <a:gd name="connsiteX498" fmla="*/ 486728 w 2796541"/>
              <a:gd name="connsiteY498" fmla="*/ 2023110 h 2468880"/>
              <a:gd name="connsiteX499" fmla="*/ 449581 w 2796541"/>
              <a:gd name="connsiteY499" fmla="*/ 2045018 h 2468880"/>
              <a:gd name="connsiteX500" fmla="*/ 449581 w 2796541"/>
              <a:gd name="connsiteY500" fmla="*/ 2002155 h 2468880"/>
              <a:gd name="connsiteX501" fmla="*/ 486728 w 2796541"/>
              <a:gd name="connsiteY501" fmla="*/ 507682 h 2468880"/>
              <a:gd name="connsiteX502" fmla="*/ 449581 w 2796541"/>
              <a:gd name="connsiteY502" fmla="*/ 528638 h 2468880"/>
              <a:gd name="connsiteX503" fmla="*/ 449581 w 2796541"/>
              <a:gd name="connsiteY503" fmla="*/ 485775 h 2468880"/>
              <a:gd name="connsiteX504" fmla="*/ 492443 w 2796541"/>
              <a:gd name="connsiteY504" fmla="*/ 633413 h 2468880"/>
              <a:gd name="connsiteX505" fmla="*/ 446723 w 2796541"/>
              <a:gd name="connsiteY505" fmla="*/ 660083 h 2468880"/>
              <a:gd name="connsiteX506" fmla="*/ 446723 w 2796541"/>
              <a:gd name="connsiteY506" fmla="*/ 607695 h 2468880"/>
              <a:gd name="connsiteX507" fmla="*/ 494348 w 2796541"/>
              <a:gd name="connsiteY507" fmla="*/ 1897381 h 2468880"/>
              <a:gd name="connsiteX508" fmla="*/ 445770 w 2796541"/>
              <a:gd name="connsiteY508" fmla="*/ 1925003 h 2468880"/>
              <a:gd name="connsiteX509" fmla="*/ 445770 w 2796541"/>
              <a:gd name="connsiteY509" fmla="*/ 1868806 h 2468880"/>
              <a:gd name="connsiteX510" fmla="*/ 498158 w 2796541"/>
              <a:gd name="connsiteY510" fmla="*/ 760095 h 2468880"/>
              <a:gd name="connsiteX511" fmla="*/ 443865 w 2796541"/>
              <a:gd name="connsiteY511" fmla="*/ 791528 h 2468880"/>
              <a:gd name="connsiteX512" fmla="*/ 443865 w 2796541"/>
              <a:gd name="connsiteY512" fmla="*/ 728663 h 2468880"/>
              <a:gd name="connsiteX513" fmla="*/ 499110 w 2796541"/>
              <a:gd name="connsiteY513" fmla="*/ 63818 h 2468880"/>
              <a:gd name="connsiteX514" fmla="*/ 499110 w 2796541"/>
              <a:gd name="connsiteY514" fmla="*/ 66675 h 2468880"/>
              <a:gd name="connsiteX515" fmla="*/ 497205 w 2796541"/>
              <a:gd name="connsiteY515" fmla="*/ 65723 h 2468880"/>
              <a:gd name="connsiteX516" fmla="*/ 499111 w 2796541"/>
              <a:gd name="connsiteY516" fmla="*/ 2465070 h 2468880"/>
              <a:gd name="connsiteX517" fmla="*/ 499111 w 2796541"/>
              <a:gd name="connsiteY517" fmla="*/ 2466975 h 2468880"/>
              <a:gd name="connsiteX518" fmla="*/ 497206 w 2796541"/>
              <a:gd name="connsiteY518" fmla="*/ 2466022 h 2468880"/>
              <a:gd name="connsiteX519" fmla="*/ 500063 w 2796541"/>
              <a:gd name="connsiteY519" fmla="*/ 1770698 h 2468880"/>
              <a:gd name="connsiteX520" fmla="*/ 442913 w 2796541"/>
              <a:gd name="connsiteY520" fmla="*/ 1804036 h 2468880"/>
              <a:gd name="connsiteX521" fmla="*/ 442913 w 2796541"/>
              <a:gd name="connsiteY521" fmla="*/ 1738313 h 2468880"/>
              <a:gd name="connsiteX522" fmla="*/ 501968 w 2796541"/>
              <a:gd name="connsiteY522" fmla="*/ 2333624 h 2468880"/>
              <a:gd name="connsiteX523" fmla="*/ 501968 w 2796541"/>
              <a:gd name="connsiteY523" fmla="*/ 2345054 h 2468880"/>
              <a:gd name="connsiteX524" fmla="*/ 492443 w 2796541"/>
              <a:gd name="connsiteY524" fmla="*/ 2339339 h 2468880"/>
              <a:gd name="connsiteX525" fmla="*/ 501968 w 2796541"/>
              <a:gd name="connsiteY525" fmla="*/ 185737 h 2468880"/>
              <a:gd name="connsiteX526" fmla="*/ 501968 w 2796541"/>
              <a:gd name="connsiteY526" fmla="*/ 197167 h 2468880"/>
              <a:gd name="connsiteX527" fmla="*/ 492443 w 2796541"/>
              <a:gd name="connsiteY527" fmla="*/ 191452 h 2468880"/>
              <a:gd name="connsiteX528" fmla="*/ 501968 w 2796541"/>
              <a:gd name="connsiteY528" fmla="*/ 886778 h 2468880"/>
              <a:gd name="connsiteX529" fmla="*/ 441961 w 2796541"/>
              <a:gd name="connsiteY529" fmla="*/ 921068 h 2468880"/>
              <a:gd name="connsiteX530" fmla="*/ 441961 w 2796541"/>
              <a:gd name="connsiteY530" fmla="*/ 852488 h 2468880"/>
              <a:gd name="connsiteX531" fmla="*/ 504824 w 2796541"/>
              <a:gd name="connsiteY531" fmla="*/ 306705 h 2468880"/>
              <a:gd name="connsiteX532" fmla="*/ 504824 w 2796541"/>
              <a:gd name="connsiteY532" fmla="*/ 329565 h 2468880"/>
              <a:gd name="connsiteX533" fmla="*/ 484822 w 2796541"/>
              <a:gd name="connsiteY533" fmla="*/ 318135 h 2468880"/>
              <a:gd name="connsiteX534" fmla="*/ 504826 w 2796541"/>
              <a:gd name="connsiteY534" fmla="*/ 1012507 h 2468880"/>
              <a:gd name="connsiteX535" fmla="*/ 441008 w 2796541"/>
              <a:gd name="connsiteY535" fmla="*/ 1049655 h 2468880"/>
              <a:gd name="connsiteX536" fmla="*/ 441008 w 2796541"/>
              <a:gd name="connsiteY536" fmla="*/ 975360 h 2468880"/>
              <a:gd name="connsiteX537" fmla="*/ 504826 w 2796541"/>
              <a:gd name="connsiteY537" fmla="*/ 1644968 h 2468880"/>
              <a:gd name="connsiteX538" fmla="*/ 441008 w 2796541"/>
              <a:gd name="connsiteY538" fmla="*/ 1682115 h 2468880"/>
              <a:gd name="connsiteX539" fmla="*/ 441008 w 2796541"/>
              <a:gd name="connsiteY539" fmla="*/ 1607820 h 2468880"/>
              <a:gd name="connsiteX540" fmla="*/ 505777 w 2796541"/>
              <a:gd name="connsiteY540" fmla="*/ 2200275 h 2468880"/>
              <a:gd name="connsiteX541" fmla="*/ 505777 w 2796541"/>
              <a:gd name="connsiteY541" fmla="*/ 2225040 h 2468880"/>
              <a:gd name="connsiteX542" fmla="*/ 483870 w 2796541"/>
              <a:gd name="connsiteY542" fmla="*/ 2212658 h 2468880"/>
              <a:gd name="connsiteX543" fmla="*/ 507683 w 2796541"/>
              <a:gd name="connsiteY543" fmla="*/ 1139189 h 2468880"/>
              <a:gd name="connsiteX544" fmla="*/ 439103 w 2796541"/>
              <a:gd name="connsiteY544" fmla="*/ 1178242 h 2468880"/>
              <a:gd name="connsiteX545" fmla="*/ 439103 w 2796541"/>
              <a:gd name="connsiteY545" fmla="*/ 1100137 h 2468880"/>
              <a:gd name="connsiteX546" fmla="*/ 507683 w 2796541"/>
              <a:gd name="connsiteY546" fmla="*/ 1518286 h 2468880"/>
              <a:gd name="connsiteX547" fmla="*/ 439103 w 2796541"/>
              <a:gd name="connsiteY547" fmla="*/ 1557338 h 2468880"/>
              <a:gd name="connsiteX548" fmla="*/ 439103 w 2796541"/>
              <a:gd name="connsiteY548" fmla="*/ 1479233 h 2468880"/>
              <a:gd name="connsiteX549" fmla="*/ 508636 w 2796541"/>
              <a:gd name="connsiteY549" fmla="*/ 2068831 h 2468880"/>
              <a:gd name="connsiteX550" fmla="*/ 508636 w 2796541"/>
              <a:gd name="connsiteY550" fmla="*/ 2105026 h 2468880"/>
              <a:gd name="connsiteX551" fmla="*/ 477203 w 2796541"/>
              <a:gd name="connsiteY551" fmla="*/ 2086928 h 2468880"/>
              <a:gd name="connsiteX552" fmla="*/ 508636 w 2796541"/>
              <a:gd name="connsiteY552" fmla="*/ 1265874 h 2468880"/>
              <a:gd name="connsiteX553" fmla="*/ 439103 w 2796541"/>
              <a:gd name="connsiteY553" fmla="*/ 1305879 h 2468880"/>
              <a:gd name="connsiteX554" fmla="*/ 439103 w 2796541"/>
              <a:gd name="connsiteY554" fmla="*/ 1224916 h 2468880"/>
              <a:gd name="connsiteX555" fmla="*/ 508636 w 2796541"/>
              <a:gd name="connsiteY555" fmla="*/ 426721 h 2468880"/>
              <a:gd name="connsiteX556" fmla="*/ 508636 w 2796541"/>
              <a:gd name="connsiteY556" fmla="*/ 461964 h 2468880"/>
              <a:gd name="connsiteX557" fmla="*/ 478156 w 2796541"/>
              <a:gd name="connsiteY557" fmla="*/ 444818 h 2468880"/>
              <a:gd name="connsiteX558" fmla="*/ 509589 w 2796541"/>
              <a:gd name="connsiteY558" fmla="*/ 1391603 h 2468880"/>
              <a:gd name="connsiteX559" fmla="*/ 438151 w 2796541"/>
              <a:gd name="connsiteY559" fmla="*/ 1432560 h 2468880"/>
              <a:gd name="connsiteX560" fmla="*/ 438151 w 2796541"/>
              <a:gd name="connsiteY560" fmla="*/ 1350645 h 2468880"/>
              <a:gd name="connsiteX561" fmla="*/ 512445 w 2796541"/>
              <a:gd name="connsiteY561" fmla="*/ 547687 h 2468880"/>
              <a:gd name="connsiteX562" fmla="*/ 512445 w 2796541"/>
              <a:gd name="connsiteY562" fmla="*/ 594360 h 2468880"/>
              <a:gd name="connsiteX563" fmla="*/ 471488 w 2796541"/>
              <a:gd name="connsiteY563" fmla="*/ 570547 h 2468880"/>
              <a:gd name="connsiteX564" fmla="*/ 513398 w 2796541"/>
              <a:gd name="connsiteY564" fmla="*/ 1935481 h 2468880"/>
              <a:gd name="connsiteX565" fmla="*/ 513398 w 2796541"/>
              <a:gd name="connsiteY565" fmla="*/ 1985011 h 2468880"/>
              <a:gd name="connsiteX566" fmla="*/ 469583 w 2796541"/>
              <a:gd name="connsiteY566" fmla="*/ 1960246 h 2468880"/>
              <a:gd name="connsiteX567" fmla="*/ 514350 w 2796541"/>
              <a:gd name="connsiteY567" fmla="*/ 668655 h 2468880"/>
              <a:gd name="connsiteX568" fmla="*/ 514350 w 2796541"/>
              <a:gd name="connsiteY568" fmla="*/ 724853 h 2468880"/>
              <a:gd name="connsiteX569" fmla="*/ 465773 w 2796541"/>
              <a:gd name="connsiteY569" fmla="*/ 697230 h 2468880"/>
              <a:gd name="connsiteX570" fmla="*/ 516256 w 2796541"/>
              <a:gd name="connsiteY570" fmla="*/ 1804036 h 2468880"/>
              <a:gd name="connsiteX571" fmla="*/ 516256 w 2796541"/>
              <a:gd name="connsiteY571" fmla="*/ 1864044 h 2468880"/>
              <a:gd name="connsiteX572" fmla="*/ 463868 w 2796541"/>
              <a:gd name="connsiteY572" fmla="*/ 1834516 h 2468880"/>
              <a:gd name="connsiteX573" fmla="*/ 517208 w 2796541"/>
              <a:gd name="connsiteY573" fmla="*/ 791528 h 2468880"/>
              <a:gd name="connsiteX574" fmla="*/ 517208 w 2796541"/>
              <a:gd name="connsiteY574" fmla="*/ 855345 h 2468880"/>
              <a:gd name="connsiteX575" fmla="*/ 461011 w 2796541"/>
              <a:gd name="connsiteY575" fmla="*/ 822961 h 2468880"/>
              <a:gd name="connsiteX576" fmla="*/ 519114 w 2796541"/>
              <a:gd name="connsiteY576" fmla="*/ 914400 h 2468880"/>
              <a:gd name="connsiteX577" fmla="*/ 519114 w 2796541"/>
              <a:gd name="connsiteY577" fmla="*/ 984885 h 2468880"/>
              <a:gd name="connsiteX578" fmla="*/ 457201 w 2796541"/>
              <a:gd name="connsiteY578" fmla="*/ 949642 h 2468880"/>
              <a:gd name="connsiteX579" fmla="*/ 519114 w 2796541"/>
              <a:gd name="connsiteY579" fmla="*/ 1672591 h 2468880"/>
              <a:gd name="connsiteX580" fmla="*/ 519114 w 2796541"/>
              <a:gd name="connsiteY580" fmla="*/ 1743076 h 2468880"/>
              <a:gd name="connsiteX581" fmla="*/ 457201 w 2796541"/>
              <a:gd name="connsiteY581" fmla="*/ 1707833 h 2468880"/>
              <a:gd name="connsiteX582" fmla="*/ 521018 w 2796541"/>
              <a:gd name="connsiteY582" fmla="*/ 1543049 h 2468880"/>
              <a:gd name="connsiteX583" fmla="*/ 521018 w 2796541"/>
              <a:gd name="connsiteY583" fmla="*/ 1619249 h 2468880"/>
              <a:gd name="connsiteX584" fmla="*/ 454343 w 2796541"/>
              <a:gd name="connsiteY584" fmla="*/ 1581149 h 2468880"/>
              <a:gd name="connsiteX585" fmla="*/ 521018 w 2796541"/>
              <a:gd name="connsiteY585" fmla="*/ 1038225 h 2468880"/>
              <a:gd name="connsiteX586" fmla="*/ 521018 w 2796541"/>
              <a:gd name="connsiteY586" fmla="*/ 1114425 h 2468880"/>
              <a:gd name="connsiteX587" fmla="*/ 454343 w 2796541"/>
              <a:gd name="connsiteY587" fmla="*/ 1076325 h 2468880"/>
              <a:gd name="connsiteX588" fmla="*/ 521018 w 2796541"/>
              <a:gd name="connsiteY588" fmla="*/ 1163003 h 2468880"/>
              <a:gd name="connsiteX589" fmla="*/ 521018 w 2796541"/>
              <a:gd name="connsiteY589" fmla="*/ 1242061 h 2468880"/>
              <a:gd name="connsiteX590" fmla="*/ 453390 w 2796541"/>
              <a:gd name="connsiteY590" fmla="*/ 1202056 h 2468880"/>
              <a:gd name="connsiteX591" fmla="*/ 521971 w 2796541"/>
              <a:gd name="connsiteY591" fmla="*/ 1414463 h 2468880"/>
              <a:gd name="connsiteX592" fmla="*/ 521971 w 2796541"/>
              <a:gd name="connsiteY592" fmla="*/ 1495426 h 2468880"/>
              <a:gd name="connsiteX593" fmla="*/ 451486 w 2796541"/>
              <a:gd name="connsiteY593" fmla="*/ 1455421 h 2468880"/>
              <a:gd name="connsiteX594" fmla="*/ 521971 w 2796541"/>
              <a:gd name="connsiteY594" fmla="*/ 1287781 h 2468880"/>
              <a:gd name="connsiteX595" fmla="*/ 521971 w 2796541"/>
              <a:gd name="connsiteY595" fmla="*/ 1368744 h 2468880"/>
              <a:gd name="connsiteX596" fmla="*/ 451486 w 2796541"/>
              <a:gd name="connsiteY596" fmla="*/ 1328738 h 2468880"/>
              <a:gd name="connsiteX597" fmla="*/ 572452 w 2796541"/>
              <a:gd name="connsiteY597" fmla="*/ 65723 h 2468880"/>
              <a:gd name="connsiteX598" fmla="*/ 570547 w 2796541"/>
              <a:gd name="connsiteY598" fmla="*/ 65723 h 2468880"/>
              <a:gd name="connsiteX599" fmla="*/ 570547 w 2796541"/>
              <a:gd name="connsiteY599" fmla="*/ 64770 h 2468880"/>
              <a:gd name="connsiteX600" fmla="*/ 572453 w 2796541"/>
              <a:gd name="connsiteY600" fmla="*/ 2466023 h 2468880"/>
              <a:gd name="connsiteX601" fmla="*/ 571501 w 2796541"/>
              <a:gd name="connsiteY601" fmla="*/ 2466023 h 2468880"/>
              <a:gd name="connsiteX602" fmla="*/ 571501 w 2796541"/>
              <a:gd name="connsiteY602" fmla="*/ 2465071 h 2468880"/>
              <a:gd name="connsiteX603" fmla="*/ 577215 w 2796541"/>
              <a:gd name="connsiteY603" fmla="*/ 2339340 h 2468880"/>
              <a:gd name="connsiteX604" fmla="*/ 568643 w 2796541"/>
              <a:gd name="connsiteY604" fmla="*/ 2344102 h 2468880"/>
              <a:gd name="connsiteX605" fmla="*/ 568643 w 2796541"/>
              <a:gd name="connsiteY605" fmla="*/ 2334577 h 2468880"/>
              <a:gd name="connsiteX606" fmla="*/ 577215 w 2796541"/>
              <a:gd name="connsiteY606" fmla="*/ 191453 h 2468880"/>
              <a:gd name="connsiteX607" fmla="*/ 568643 w 2796541"/>
              <a:gd name="connsiteY607" fmla="*/ 196215 h 2468880"/>
              <a:gd name="connsiteX608" fmla="*/ 568643 w 2796541"/>
              <a:gd name="connsiteY608" fmla="*/ 186690 h 2468880"/>
              <a:gd name="connsiteX609" fmla="*/ 583883 w 2796541"/>
              <a:gd name="connsiteY609" fmla="*/ 318134 h 2468880"/>
              <a:gd name="connsiteX610" fmla="*/ 564833 w 2796541"/>
              <a:gd name="connsiteY610" fmla="*/ 328612 h 2468880"/>
              <a:gd name="connsiteX611" fmla="*/ 564833 w 2796541"/>
              <a:gd name="connsiteY611" fmla="*/ 307657 h 2468880"/>
              <a:gd name="connsiteX612" fmla="*/ 584836 w 2796541"/>
              <a:gd name="connsiteY612" fmla="*/ 2212658 h 2468880"/>
              <a:gd name="connsiteX613" fmla="*/ 564833 w 2796541"/>
              <a:gd name="connsiteY613" fmla="*/ 2225041 h 2468880"/>
              <a:gd name="connsiteX614" fmla="*/ 564833 w 2796541"/>
              <a:gd name="connsiteY614" fmla="*/ 2201228 h 2468880"/>
              <a:gd name="connsiteX615" fmla="*/ 590551 w 2796541"/>
              <a:gd name="connsiteY615" fmla="*/ 444818 h 2468880"/>
              <a:gd name="connsiteX616" fmla="*/ 561976 w 2796541"/>
              <a:gd name="connsiteY616" fmla="*/ 461011 h 2468880"/>
              <a:gd name="connsiteX617" fmla="*/ 561976 w 2796541"/>
              <a:gd name="connsiteY617" fmla="*/ 427673 h 2468880"/>
              <a:gd name="connsiteX618" fmla="*/ 591503 w 2796541"/>
              <a:gd name="connsiteY618" fmla="*/ 2086927 h 2468880"/>
              <a:gd name="connsiteX619" fmla="*/ 561976 w 2796541"/>
              <a:gd name="connsiteY619" fmla="*/ 2104072 h 2468880"/>
              <a:gd name="connsiteX620" fmla="*/ 561976 w 2796541"/>
              <a:gd name="connsiteY620" fmla="*/ 2069782 h 2468880"/>
              <a:gd name="connsiteX621" fmla="*/ 597218 w 2796541"/>
              <a:gd name="connsiteY621" fmla="*/ 570548 h 2468880"/>
              <a:gd name="connsiteX622" fmla="*/ 558165 w 2796541"/>
              <a:gd name="connsiteY622" fmla="*/ 593407 h 2468880"/>
              <a:gd name="connsiteX623" fmla="*/ 558165 w 2796541"/>
              <a:gd name="connsiteY623" fmla="*/ 548640 h 2468880"/>
              <a:gd name="connsiteX624" fmla="*/ 599123 w 2796541"/>
              <a:gd name="connsiteY624" fmla="*/ 1960245 h 2468880"/>
              <a:gd name="connsiteX625" fmla="*/ 557213 w 2796541"/>
              <a:gd name="connsiteY625" fmla="*/ 1984057 h 2468880"/>
              <a:gd name="connsiteX626" fmla="*/ 557213 w 2796541"/>
              <a:gd name="connsiteY626" fmla="*/ 1936432 h 2468880"/>
              <a:gd name="connsiteX627" fmla="*/ 602933 w 2796541"/>
              <a:gd name="connsiteY627" fmla="*/ 697230 h 2468880"/>
              <a:gd name="connsiteX628" fmla="*/ 556261 w 2796541"/>
              <a:gd name="connsiteY628" fmla="*/ 723900 h 2468880"/>
              <a:gd name="connsiteX629" fmla="*/ 556261 w 2796541"/>
              <a:gd name="connsiteY629" fmla="*/ 670560 h 2468880"/>
              <a:gd name="connsiteX630" fmla="*/ 604838 w 2796541"/>
              <a:gd name="connsiteY630" fmla="*/ 1834516 h 2468880"/>
              <a:gd name="connsiteX631" fmla="*/ 554356 w 2796541"/>
              <a:gd name="connsiteY631" fmla="*/ 1863091 h 2468880"/>
              <a:gd name="connsiteX632" fmla="*/ 554356 w 2796541"/>
              <a:gd name="connsiteY632" fmla="*/ 1804988 h 2468880"/>
              <a:gd name="connsiteX633" fmla="*/ 607696 w 2796541"/>
              <a:gd name="connsiteY633" fmla="*/ 822960 h 2468880"/>
              <a:gd name="connsiteX634" fmla="*/ 553403 w 2796541"/>
              <a:gd name="connsiteY634" fmla="*/ 854393 h 2468880"/>
              <a:gd name="connsiteX635" fmla="*/ 553403 w 2796541"/>
              <a:gd name="connsiteY635" fmla="*/ 792480 h 2468880"/>
              <a:gd name="connsiteX636" fmla="*/ 609600 w 2796541"/>
              <a:gd name="connsiteY636" fmla="*/ 126682 h 2468880"/>
              <a:gd name="connsiteX637" fmla="*/ 609600 w 2796541"/>
              <a:gd name="connsiteY637" fmla="*/ 130492 h 2468880"/>
              <a:gd name="connsiteX638" fmla="*/ 605790 w 2796541"/>
              <a:gd name="connsiteY638" fmla="*/ 128587 h 2468880"/>
              <a:gd name="connsiteX639" fmla="*/ 609601 w 2796541"/>
              <a:gd name="connsiteY639" fmla="*/ 2400300 h 2468880"/>
              <a:gd name="connsiteX640" fmla="*/ 609601 w 2796541"/>
              <a:gd name="connsiteY640" fmla="*/ 2405063 h 2468880"/>
              <a:gd name="connsiteX641" fmla="*/ 604838 w 2796541"/>
              <a:gd name="connsiteY641" fmla="*/ 2402205 h 2468880"/>
              <a:gd name="connsiteX642" fmla="*/ 611505 w 2796541"/>
              <a:gd name="connsiteY642" fmla="*/ 1707833 h 2468880"/>
              <a:gd name="connsiteX643" fmla="*/ 551498 w 2796541"/>
              <a:gd name="connsiteY643" fmla="*/ 1742123 h 2468880"/>
              <a:gd name="connsiteX644" fmla="*/ 551498 w 2796541"/>
              <a:gd name="connsiteY644" fmla="*/ 1673543 h 2468880"/>
              <a:gd name="connsiteX645" fmla="*/ 611505 w 2796541"/>
              <a:gd name="connsiteY645" fmla="*/ 949643 h 2468880"/>
              <a:gd name="connsiteX646" fmla="*/ 551498 w 2796541"/>
              <a:gd name="connsiteY646" fmla="*/ 983933 h 2468880"/>
              <a:gd name="connsiteX647" fmla="*/ 551498 w 2796541"/>
              <a:gd name="connsiteY647" fmla="*/ 915353 h 2468880"/>
              <a:gd name="connsiteX648" fmla="*/ 612458 w 2796541"/>
              <a:gd name="connsiteY648" fmla="*/ 246697 h 2468880"/>
              <a:gd name="connsiteX649" fmla="*/ 612458 w 2796541"/>
              <a:gd name="connsiteY649" fmla="*/ 262890 h 2468880"/>
              <a:gd name="connsiteX650" fmla="*/ 598170 w 2796541"/>
              <a:gd name="connsiteY650" fmla="*/ 255270 h 2468880"/>
              <a:gd name="connsiteX651" fmla="*/ 612458 w 2796541"/>
              <a:gd name="connsiteY651" fmla="*/ 2268856 h 2468880"/>
              <a:gd name="connsiteX652" fmla="*/ 612458 w 2796541"/>
              <a:gd name="connsiteY652" fmla="*/ 2283144 h 2468880"/>
              <a:gd name="connsiteX653" fmla="*/ 599123 w 2796541"/>
              <a:gd name="connsiteY653" fmla="*/ 2276476 h 2468880"/>
              <a:gd name="connsiteX654" fmla="*/ 614363 w 2796541"/>
              <a:gd name="connsiteY654" fmla="*/ 1581150 h 2468880"/>
              <a:gd name="connsiteX655" fmla="*/ 549593 w 2796541"/>
              <a:gd name="connsiteY655" fmla="*/ 1618298 h 2468880"/>
              <a:gd name="connsiteX656" fmla="*/ 549593 w 2796541"/>
              <a:gd name="connsiteY656" fmla="*/ 1544003 h 2468880"/>
              <a:gd name="connsiteX657" fmla="*/ 614363 w 2796541"/>
              <a:gd name="connsiteY657" fmla="*/ 1076326 h 2468880"/>
              <a:gd name="connsiteX658" fmla="*/ 549593 w 2796541"/>
              <a:gd name="connsiteY658" fmla="*/ 1113473 h 2468880"/>
              <a:gd name="connsiteX659" fmla="*/ 549593 w 2796541"/>
              <a:gd name="connsiteY659" fmla="*/ 1039178 h 2468880"/>
              <a:gd name="connsiteX660" fmla="*/ 615316 w 2796541"/>
              <a:gd name="connsiteY660" fmla="*/ 367666 h 2468880"/>
              <a:gd name="connsiteX661" fmla="*/ 615316 w 2796541"/>
              <a:gd name="connsiteY661" fmla="*/ 394336 h 2468880"/>
              <a:gd name="connsiteX662" fmla="*/ 592456 w 2796541"/>
              <a:gd name="connsiteY662" fmla="*/ 381001 h 2468880"/>
              <a:gd name="connsiteX663" fmla="*/ 616267 w 2796541"/>
              <a:gd name="connsiteY663" fmla="*/ 1202055 h 2468880"/>
              <a:gd name="connsiteX664" fmla="*/ 548640 w 2796541"/>
              <a:gd name="connsiteY664" fmla="*/ 1241107 h 2468880"/>
              <a:gd name="connsiteX665" fmla="*/ 548640 w 2796541"/>
              <a:gd name="connsiteY665" fmla="*/ 1163955 h 2468880"/>
              <a:gd name="connsiteX666" fmla="*/ 616268 w 2796541"/>
              <a:gd name="connsiteY666" fmla="*/ 2135505 h 2468880"/>
              <a:gd name="connsiteX667" fmla="*/ 616268 w 2796541"/>
              <a:gd name="connsiteY667" fmla="*/ 2164080 h 2468880"/>
              <a:gd name="connsiteX668" fmla="*/ 591503 w 2796541"/>
              <a:gd name="connsiteY668" fmla="*/ 2149793 h 2468880"/>
              <a:gd name="connsiteX669" fmla="*/ 617220 w 2796541"/>
              <a:gd name="connsiteY669" fmla="*/ 1455420 h 2468880"/>
              <a:gd name="connsiteX670" fmla="*/ 548640 w 2796541"/>
              <a:gd name="connsiteY670" fmla="*/ 1494473 h 2468880"/>
              <a:gd name="connsiteX671" fmla="*/ 548640 w 2796541"/>
              <a:gd name="connsiteY671" fmla="*/ 1415415 h 2468880"/>
              <a:gd name="connsiteX672" fmla="*/ 617220 w 2796541"/>
              <a:gd name="connsiteY672" fmla="*/ 1328738 h 2468880"/>
              <a:gd name="connsiteX673" fmla="*/ 548640 w 2796541"/>
              <a:gd name="connsiteY673" fmla="*/ 1367791 h 2468880"/>
              <a:gd name="connsiteX674" fmla="*/ 548640 w 2796541"/>
              <a:gd name="connsiteY674" fmla="*/ 1289686 h 2468880"/>
              <a:gd name="connsiteX675" fmla="*/ 619126 w 2796541"/>
              <a:gd name="connsiteY675" fmla="*/ 2004060 h 2468880"/>
              <a:gd name="connsiteX676" fmla="*/ 619126 w 2796541"/>
              <a:gd name="connsiteY676" fmla="*/ 2043112 h 2468880"/>
              <a:gd name="connsiteX677" fmla="*/ 585788 w 2796541"/>
              <a:gd name="connsiteY677" fmla="*/ 2023110 h 2468880"/>
              <a:gd name="connsiteX678" fmla="*/ 619126 w 2796541"/>
              <a:gd name="connsiteY678" fmla="*/ 487679 h 2468880"/>
              <a:gd name="connsiteX679" fmla="*/ 619126 w 2796541"/>
              <a:gd name="connsiteY679" fmla="*/ 526732 h 2468880"/>
              <a:gd name="connsiteX680" fmla="*/ 585788 w 2796541"/>
              <a:gd name="connsiteY680" fmla="*/ 507682 h 2468880"/>
              <a:gd name="connsiteX681" fmla="*/ 621983 w 2796541"/>
              <a:gd name="connsiteY681" fmla="*/ 609600 h 2468880"/>
              <a:gd name="connsiteX682" fmla="*/ 621983 w 2796541"/>
              <a:gd name="connsiteY682" fmla="*/ 658177 h 2468880"/>
              <a:gd name="connsiteX683" fmla="*/ 580073 w 2796541"/>
              <a:gd name="connsiteY683" fmla="*/ 633413 h 2468880"/>
              <a:gd name="connsiteX684" fmla="*/ 622935 w 2796541"/>
              <a:gd name="connsiteY684" fmla="*/ 1870710 h 2468880"/>
              <a:gd name="connsiteX685" fmla="*/ 622935 w 2796541"/>
              <a:gd name="connsiteY685" fmla="*/ 1924050 h 2468880"/>
              <a:gd name="connsiteX686" fmla="*/ 577215 w 2796541"/>
              <a:gd name="connsiteY686" fmla="*/ 1897380 h 2468880"/>
              <a:gd name="connsiteX687" fmla="*/ 624841 w 2796541"/>
              <a:gd name="connsiteY687" fmla="*/ 730567 h 2468880"/>
              <a:gd name="connsiteX688" fmla="*/ 624841 w 2796541"/>
              <a:gd name="connsiteY688" fmla="*/ 789622 h 2468880"/>
              <a:gd name="connsiteX689" fmla="*/ 573406 w 2796541"/>
              <a:gd name="connsiteY689" fmla="*/ 760094 h 2468880"/>
              <a:gd name="connsiteX690" fmla="*/ 625793 w 2796541"/>
              <a:gd name="connsiteY690" fmla="*/ 1740217 h 2468880"/>
              <a:gd name="connsiteX691" fmla="*/ 625793 w 2796541"/>
              <a:gd name="connsiteY691" fmla="*/ 1802130 h 2468880"/>
              <a:gd name="connsiteX692" fmla="*/ 572453 w 2796541"/>
              <a:gd name="connsiteY692" fmla="*/ 1770697 h 2468880"/>
              <a:gd name="connsiteX693" fmla="*/ 626746 w 2796541"/>
              <a:gd name="connsiteY693" fmla="*/ 854392 h 2468880"/>
              <a:gd name="connsiteX694" fmla="*/ 626746 w 2796541"/>
              <a:gd name="connsiteY694" fmla="*/ 919162 h 2468880"/>
              <a:gd name="connsiteX695" fmla="*/ 570548 w 2796541"/>
              <a:gd name="connsiteY695" fmla="*/ 886777 h 2468880"/>
              <a:gd name="connsiteX696" fmla="*/ 628651 w 2796541"/>
              <a:gd name="connsiteY696" fmla="*/ 1608772 h 2468880"/>
              <a:gd name="connsiteX697" fmla="*/ 628651 w 2796541"/>
              <a:gd name="connsiteY697" fmla="*/ 1680210 h 2468880"/>
              <a:gd name="connsiteX698" fmla="*/ 566738 w 2796541"/>
              <a:gd name="connsiteY698" fmla="*/ 1644967 h 2468880"/>
              <a:gd name="connsiteX699" fmla="*/ 628651 w 2796541"/>
              <a:gd name="connsiteY699" fmla="*/ 977265 h 2468880"/>
              <a:gd name="connsiteX700" fmla="*/ 628651 w 2796541"/>
              <a:gd name="connsiteY700" fmla="*/ 1048703 h 2468880"/>
              <a:gd name="connsiteX701" fmla="*/ 566738 w 2796541"/>
              <a:gd name="connsiteY701" fmla="*/ 1012507 h 2468880"/>
              <a:gd name="connsiteX702" fmla="*/ 629603 w 2796541"/>
              <a:gd name="connsiteY702" fmla="*/ 1101090 h 2468880"/>
              <a:gd name="connsiteX703" fmla="*/ 629603 w 2796541"/>
              <a:gd name="connsiteY703" fmla="*/ 1177290 h 2468880"/>
              <a:gd name="connsiteX704" fmla="*/ 564833 w 2796541"/>
              <a:gd name="connsiteY704" fmla="*/ 1139190 h 2468880"/>
              <a:gd name="connsiteX705" fmla="*/ 629603 w 2796541"/>
              <a:gd name="connsiteY705" fmla="*/ 1480186 h 2468880"/>
              <a:gd name="connsiteX706" fmla="*/ 629603 w 2796541"/>
              <a:gd name="connsiteY706" fmla="*/ 1556386 h 2468880"/>
              <a:gd name="connsiteX707" fmla="*/ 563881 w 2796541"/>
              <a:gd name="connsiteY707" fmla="*/ 1518286 h 2468880"/>
              <a:gd name="connsiteX708" fmla="*/ 630555 w 2796541"/>
              <a:gd name="connsiteY708" fmla="*/ 1226819 h 2468880"/>
              <a:gd name="connsiteX709" fmla="*/ 630555 w 2796541"/>
              <a:gd name="connsiteY709" fmla="*/ 1303972 h 2468880"/>
              <a:gd name="connsiteX710" fmla="*/ 562928 w 2796541"/>
              <a:gd name="connsiteY710" fmla="*/ 1265872 h 2468880"/>
              <a:gd name="connsiteX711" fmla="*/ 630555 w 2796541"/>
              <a:gd name="connsiteY711" fmla="*/ 1352550 h 2468880"/>
              <a:gd name="connsiteX712" fmla="*/ 630555 w 2796541"/>
              <a:gd name="connsiteY712" fmla="*/ 1431608 h 2468880"/>
              <a:gd name="connsiteX713" fmla="*/ 562928 w 2796541"/>
              <a:gd name="connsiteY713" fmla="*/ 1391603 h 2468880"/>
              <a:gd name="connsiteX714" fmla="*/ 682942 w 2796541"/>
              <a:gd name="connsiteY714" fmla="*/ 128588 h 2468880"/>
              <a:gd name="connsiteX715" fmla="*/ 680085 w 2796541"/>
              <a:gd name="connsiteY715" fmla="*/ 129540 h 2468880"/>
              <a:gd name="connsiteX716" fmla="*/ 680085 w 2796541"/>
              <a:gd name="connsiteY716" fmla="*/ 126683 h 2468880"/>
              <a:gd name="connsiteX717" fmla="*/ 682943 w 2796541"/>
              <a:gd name="connsiteY717" fmla="*/ 2402205 h 2468880"/>
              <a:gd name="connsiteX718" fmla="*/ 680086 w 2796541"/>
              <a:gd name="connsiteY718" fmla="*/ 2404110 h 2468880"/>
              <a:gd name="connsiteX719" fmla="*/ 680086 w 2796541"/>
              <a:gd name="connsiteY719" fmla="*/ 2400300 h 2468880"/>
              <a:gd name="connsiteX720" fmla="*/ 688657 w 2796541"/>
              <a:gd name="connsiteY720" fmla="*/ 2276474 h 2468880"/>
              <a:gd name="connsiteX721" fmla="*/ 677227 w 2796541"/>
              <a:gd name="connsiteY721" fmla="*/ 2283142 h 2468880"/>
              <a:gd name="connsiteX722" fmla="*/ 677227 w 2796541"/>
              <a:gd name="connsiteY722" fmla="*/ 2269807 h 2468880"/>
              <a:gd name="connsiteX723" fmla="*/ 688658 w 2796541"/>
              <a:gd name="connsiteY723" fmla="*/ 255270 h 2468880"/>
              <a:gd name="connsiteX724" fmla="*/ 677228 w 2796541"/>
              <a:gd name="connsiteY724" fmla="*/ 261938 h 2468880"/>
              <a:gd name="connsiteX725" fmla="*/ 677228 w 2796541"/>
              <a:gd name="connsiteY725" fmla="*/ 247650 h 2468880"/>
              <a:gd name="connsiteX726" fmla="*/ 694373 w 2796541"/>
              <a:gd name="connsiteY726" fmla="*/ 381001 h 2468880"/>
              <a:gd name="connsiteX727" fmla="*/ 674371 w 2796541"/>
              <a:gd name="connsiteY727" fmla="*/ 393384 h 2468880"/>
              <a:gd name="connsiteX728" fmla="*/ 674371 w 2796541"/>
              <a:gd name="connsiteY728" fmla="*/ 369571 h 2468880"/>
              <a:gd name="connsiteX729" fmla="*/ 696278 w 2796541"/>
              <a:gd name="connsiteY729" fmla="*/ 2149793 h 2468880"/>
              <a:gd name="connsiteX730" fmla="*/ 673418 w 2796541"/>
              <a:gd name="connsiteY730" fmla="*/ 2163128 h 2468880"/>
              <a:gd name="connsiteX731" fmla="*/ 673418 w 2796541"/>
              <a:gd name="connsiteY731" fmla="*/ 2136458 h 2468880"/>
              <a:gd name="connsiteX732" fmla="*/ 701992 w 2796541"/>
              <a:gd name="connsiteY732" fmla="*/ 2023110 h 2468880"/>
              <a:gd name="connsiteX733" fmla="*/ 670560 w 2796541"/>
              <a:gd name="connsiteY733" fmla="*/ 2042160 h 2468880"/>
              <a:gd name="connsiteX734" fmla="*/ 670560 w 2796541"/>
              <a:gd name="connsiteY734" fmla="*/ 2005012 h 2468880"/>
              <a:gd name="connsiteX735" fmla="*/ 701993 w 2796541"/>
              <a:gd name="connsiteY735" fmla="*/ 507682 h 2468880"/>
              <a:gd name="connsiteX736" fmla="*/ 670561 w 2796541"/>
              <a:gd name="connsiteY736" fmla="*/ 525779 h 2468880"/>
              <a:gd name="connsiteX737" fmla="*/ 670561 w 2796541"/>
              <a:gd name="connsiteY737" fmla="*/ 488632 h 2468880"/>
              <a:gd name="connsiteX738" fmla="*/ 707708 w 2796541"/>
              <a:gd name="connsiteY738" fmla="*/ 633412 h 2468880"/>
              <a:gd name="connsiteX739" fmla="*/ 667703 w 2796541"/>
              <a:gd name="connsiteY739" fmla="*/ 657225 h 2468880"/>
              <a:gd name="connsiteX740" fmla="*/ 667703 w 2796541"/>
              <a:gd name="connsiteY740" fmla="*/ 610552 h 2468880"/>
              <a:gd name="connsiteX741" fmla="*/ 710565 w 2796541"/>
              <a:gd name="connsiteY741" fmla="*/ 1897381 h 2468880"/>
              <a:gd name="connsiteX742" fmla="*/ 665798 w 2796541"/>
              <a:gd name="connsiteY742" fmla="*/ 1923098 h 2468880"/>
              <a:gd name="connsiteX743" fmla="*/ 665798 w 2796541"/>
              <a:gd name="connsiteY743" fmla="*/ 1871663 h 2468880"/>
              <a:gd name="connsiteX744" fmla="*/ 713423 w 2796541"/>
              <a:gd name="connsiteY744" fmla="*/ 760095 h 2468880"/>
              <a:gd name="connsiteX745" fmla="*/ 664846 w 2796541"/>
              <a:gd name="connsiteY745" fmla="*/ 788670 h 2468880"/>
              <a:gd name="connsiteX746" fmla="*/ 664846 w 2796541"/>
              <a:gd name="connsiteY746" fmla="*/ 732473 h 2468880"/>
              <a:gd name="connsiteX747" fmla="*/ 715328 w 2796541"/>
              <a:gd name="connsiteY747" fmla="*/ 1770698 h 2468880"/>
              <a:gd name="connsiteX748" fmla="*/ 663893 w 2796541"/>
              <a:gd name="connsiteY748" fmla="*/ 1801178 h 2468880"/>
              <a:gd name="connsiteX749" fmla="*/ 663893 w 2796541"/>
              <a:gd name="connsiteY749" fmla="*/ 1741170 h 2468880"/>
              <a:gd name="connsiteX750" fmla="*/ 717233 w 2796541"/>
              <a:gd name="connsiteY750" fmla="*/ 886778 h 2468880"/>
              <a:gd name="connsiteX751" fmla="*/ 662940 w 2796541"/>
              <a:gd name="connsiteY751" fmla="*/ 917258 h 2468880"/>
              <a:gd name="connsiteX752" fmla="*/ 662940 w 2796541"/>
              <a:gd name="connsiteY752" fmla="*/ 855345 h 2468880"/>
              <a:gd name="connsiteX753" fmla="*/ 719137 w 2796541"/>
              <a:gd name="connsiteY753" fmla="*/ 188596 h 2468880"/>
              <a:gd name="connsiteX754" fmla="*/ 719137 w 2796541"/>
              <a:gd name="connsiteY754" fmla="*/ 194311 h 2468880"/>
              <a:gd name="connsiteX755" fmla="*/ 713422 w 2796541"/>
              <a:gd name="connsiteY755" fmla="*/ 191453 h 2468880"/>
              <a:gd name="connsiteX756" fmla="*/ 720091 w 2796541"/>
              <a:gd name="connsiteY756" fmla="*/ 2335531 h 2468880"/>
              <a:gd name="connsiteX757" fmla="*/ 720091 w 2796541"/>
              <a:gd name="connsiteY757" fmla="*/ 2343151 h 2468880"/>
              <a:gd name="connsiteX758" fmla="*/ 712471 w 2796541"/>
              <a:gd name="connsiteY758" fmla="*/ 2339341 h 2468880"/>
              <a:gd name="connsiteX759" fmla="*/ 720091 w 2796541"/>
              <a:gd name="connsiteY759" fmla="*/ 1012508 h 2468880"/>
              <a:gd name="connsiteX760" fmla="*/ 661036 w 2796541"/>
              <a:gd name="connsiteY760" fmla="*/ 1046798 h 2468880"/>
              <a:gd name="connsiteX761" fmla="*/ 661036 w 2796541"/>
              <a:gd name="connsiteY761" fmla="*/ 978218 h 2468880"/>
              <a:gd name="connsiteX762" fmla="*/ 721042 w 2796541"/>
              <a:gd name="connsiteY762" fmla="*/ 1644967 h 2468880"/>
              <a:gd name="connsiteX763" fmla="*/ 661035 w 2796541"/>
              <a:gd name="connsiteY763" fmla="*/ 1679257 h 2468880"/>
              <a:gd name="connsiteX764" fmla="*/ 661035 w 2796541"/>
              <a:gd name="connsiteY764" fmla="*/ 1609724 h 2468880"/>
              <a:gd name="connsiteX765" fmla="*/ 721994 w 2796541"/>
              <a:gd name="connsiteY765" fmla="*/ 309563 h 2468880"/>
              <a:gd name="connsiteX766" fmla="*/ 721994 w 2796541"/>
              <a:gd name="connsiteY766" fmla="*/ 326708 h 2468880"/>
              <a:gd name="connsiteX767" fmla="*/ 706754 w 2796541"/>
              <a:gd name="connsiteY767" fmla="*/ 318135 h 2468880"/>
              <a:gd name="connsiteX768" fmla="*/ 722948 w 2796541"/>
              <a:gd name="connsiteY768" fmla="*/ 1139190 h 2468880"/>
              <a:gd name="connsiteX769" fmla="*/ 660083 w 2796541"/>
              <a:gd name="connsiteY769" fmla="*/ 1175385 h 2468880"/>
              <a:gd name="connsiteX770" fmla="*/ 660083 w 2796541"/>
              <a:gd name="connsiteY770" fmla="*/ 1102995 h 2468880"/>
              <a:gd name="connsiteX771" fmla="*/ 722948 w 2796541"/>
              <a:gd name="connsiteY771" fmla="*/ 2202180 h 2468880"/>
              <a:gd name="connsiteX772" fmla="*/ 722948 w 2796541"/>
              <a:gd name="connsiteY772" fmla="*/ 2223135 h 2468880"/>
              <a:gd name="connsiteX773" fmla="*/ 704850 w 2796541"/>
              <a:gd name="connsiteY773" fmla="*/ 2212657 h 2468880"/>
              <a:gd name="connsiteX774" fmla="*/ 723899 w 2796541"/>
              <a:gd name="connsiteY774" fmla="*/ 1518285 h 2468880"/>
              <a:gd name="connsiteX775" fmla="*/ 659129 w 2796541"/>
              <a:gd name="connsiteY775" fmla="*/ 1555432 h 2468880"/>
              <a:gd name="connsiteX776" fmla="*/ 659129 w 2796541"/>
              <a:gd name="connsiteY776" fmla="*/ 1481137 h 2468880"/>
              <a:gd name="connsiteX777" fmla="*/ 723900 w 2796541"/>
              <a:gd name="connsiteY777" fmla="*/ 1265872 h 2468880"/>
              <a:gd name="connsiteX778" fmla="*/ 659130 w 2796541"/>
              <a:gd name="connsiteY778" fmla="*/ 1303019 h 2468880"/>
              <a:gd name="connsiteX779" fmla="*/ 659130 w 2796541"/>
              <a:gd name="connsiteY779" fmla="*/ 1227772 h 2468880"/>
              <a:gd name="connsiteX780" fmla="*/ 724853 w 2796541"/>
              <a:gd name="connsiteY780" fmla="*/ 1391603 h 2468880"/>
              <a:gd name="connsiteX781" fmla="*/ 659130 w 2796541"/>
              <a:gd name="connsiteY781" fmla="*/ 1429703 h 2468880"/>
              <a:gd name="connsiteX782" fmla="*/ 659130 w 2796541"/>
              <a:gd name="connsiteY782" fmla="*/ 1353503 h 2468880"/>
              <a:gd name="connsiteX783" fmla="*/ 725805 w 2796541"/>
              <a:gd name="connsiteY783" fmla="*/ 430530 h 2468880"/>
              <a:gd name="connsiteX784" fmla="*/ 725805 w 2796541"/>
              <a:gd name="connsiteY784" fmla="*/ 458153 h 2468880"/>
              <a:gd name="connsiteX785" fmla="*/ 701040 w 2796541"/>
              <a:gd name="connsiteY785" fmla="*/ 444818 h 2468880"/>
              <a:gd name="connsiteX786" fmla="*/ 726759 w 2796541"/>
              <a:gd name="connsiteY786" fmla="*/ 2070736 h 2468880"/>
              <a:gd name="connsiteX787" fmla="*/ 726759 w 2796541"/>
              <a:gd name="connsiteY787" fmla="*/ 2102169 h 2468880"/>
              <a:gd name="connsiteX788" fmla="*/ 699136 w 2796541"/>
              <a:gd name="connsiteY788" fmla="*/ 2086928 h 2468880"/>
              <a:gd name="connsiteX789" fmla="*/ 729616 w 2796541"/>
              <a:gd name="connsiteY789" fmla="*/ 550544 h 2468880"/>
              <a:gd name="connsiteX790" fmla="*/ 729616 w 2796541"/>
              <a:gd name="connsiteY790" fmla="*/ 591502 h 2468880"/>
              <a:gd name="connsiteX791" fmla="*/ 693421 w 2796541"/>
              <a:gd name="connsiteY791" fmla="*/ 570547 h 2468880"/>
              <a:gd name="connsiteX792" fmla="*/ 730566 w 2796541"/>
              <a:gd name="connsiteY792" fmla="*/ 1938337 h 2468880"/>
              <a:gd name="connsiteX793" fmla="*/ 730566 w 2796541"/>
              <a:gd name="connsiteY793" fmla="*/ 1983105 h 2468880"/>
              <a:gd name="connsiteX794" fmla="*/ 691514 w 2796541"/>
              <a:gd name="connsiteY794" fmla="*/ 1960245 h 2468880"/>
              <a:gd name="connsiteX795" fmla="*/ 731521 w 2796541"/>
              <a:gd name="connsiteY795" fmla="*/ 672465 h 2468880"/>
              <a:gd name="connsiteX796" fmla="*/ 731521 w 2796541"/>
              <a:gd name="connsiteY796" fmla="*/ 721995 h 2468880"/>
              <a:gd name="connsiteX797" fmla="*/ 688658 w 2796541"/>
              <a:gd name="connsiteY797" fmla="*/ 697230 h 2468880"/>
              <a:gd name="connsiteX798" fmla="*/ 733425 w 2796541"/>
              <a:gd name="connsiteY798" fmla="*/ 1806892 h 2468880"/>
              <a:gd name="connsiteX799" fmla="*/ 733425 w 2796541"/>
              <a:gd name="connsiteY799" fmla="*/ 1861184 h 2468880"/>
              <a:gd name="connsiteX800" fmla="*/ 685800 w 2796541"/>
              <a:gd name="connsiteY800" fmla="*/ 1834514 h 2468880"/>
              <a:gd name="connsiteX801" fmla="*/ 734378 w 2796541"/>
              <a:gd name="connsiteY801" fmla="*/ 793433 h 2468880"/>
              <a:gd name="connsiteX802" fmla="*/ 734378 w 2796541"/>
              <a:gd name="connsiteY802" fmla="*/ 852488 h 2468880"/>
              <a:gd name="connsiteX803" fmla="*/ 682943 w 2796541"/>
              <a:gd name="connsiteY803" fmla="*/ 822961 h 2468880"/>
              <a:gd name="connsiteX804" fmla="*/ 736283 w 2796541"/>
              <a:gd name="connsiteY804" fmla="*/ 1675448 h 2468880"/>
              <a:gd name="connsiteX805" fmla="*/ 736283 w 2796541"/>
              <a:gd name="connsiteY805" fmla="*/ 1740218 h 2468880"/>
              <a:gd name="connsiteX806" fmla="*/ 679133 w 2796541"/>
              <a:gd name="connsiteY806" fmla="*/ 1707833 h 2468880"/>
              <a:gd name="connsiteX807" fmla="*/ 736284 w 2796541"/>
              <a:gd name="connsiteY807" fmla="*/ 917257 h 2468880"/>
              <a:gd name="connsiteX808" fmla="*/ 736284 w 2796541"/>
              <a:gd name="connsiteY808" fmla="*/ 982027 h 2468880"/>
              <a:gd name="connsiteX809" fmla="*/ 680086 w 2796541"/>
              <a:gd name="connsiteY809" fmla="*/ 949642 h 2468880"/>
              <a:gd name="connsiteX810" fmla="*/ 738188 w 2796541"/>
              <a:gd name="connsiteY810" fmla="*/ 1165861 h 2468880"/>
              <a:gd name="connsiteX811" fmla="*/ 738188 w 2796541"/>
              <a:gd name="connsiteY811" fmla="*/ 1239203 h 2468880"/>
              <a:gd name="connsiteX812" fmla="*/ 675323 w 2796541"/>
              <a:gd name="connsiteY812" fmla="*/ 1202056 h 2468880"/>
              <a:gd name="connsiteX813" fmla="*/ 738188 w 2796541"/>
              <a:gd name="connsiteY813" fmla="*/ 1545907 h 2468880"/>
              <a:gd name="connsiteX814" fmla="*/ 738188 w 2796541"/>
              <a:gd name="connsiteY814" fmla="*/ 1616392 h 2468880"/>
              <a:gd name="connsiteX815" fmla="*/ 676275 w 2796541"/>
              <a:gd name="connsiteY815" fmla="*/ 1581149 h 2468880"/>
              <a:gd name="connsiteX816" fmla="*/ 738189 w 2796541"/>
              <a:gd name="connsiteY816" fmla="*/ 1041082 h 2468880"/>
              <a:gd name="connsiteX817" fmla="*/ 738189 w 2796541"/>
              <a:gd name="connsiteY817" fmla="*/ 1111567 h 2468880"/>
              <a:gd name="connsiteX818" fmla="*/ 676276 w 2796541"/>
              <a:gd name="connsiteY818" fmla="*/ 1076325 h 2468880"/>
              <a:gd name="connsiteX819" fmla="*/ 739141 w 2796541"/>
              <a:gd name="connsiteY819" fmla="*/ 1417319 h 2468880"/>
              <a:gd name="connsiteX820" fmla="*/ 739140 w 2796541"/>
              <a:gd name="connsiteY820" fmla="*/ 1492567 h 2468880"/>
              <a:gd name="connsiteX821" fmla="*/ 673418 w 2796541"/>
              <a:gd name="connsiteY821" fmla="*/ 1455419 h 2468880"/>
              <a:gd name="connsiteX822" fmla="*/ 739141 w 2796541"/>
              <a:gd name="connsiteY822" fmla="*/ 1290638 h 2468880"/>
              <a:gd name="connsiteX823" fmla="*/ 739141 w 2796541"/>
              <a:gd name="connsiteY823" fmla="*/ 1366838 h 2468880"/>
              <a:gd name="connsiteX824" fmla="*/ 673418 w 2796541"/>
              <a:gd name="connsiteY824" fmla="*/ 1328738 h 2468880"/>
              <a:gd name="connsiteX825" fmla="*/ 793433 w 2796541"/>
              <a:gd name="connsiteY825" fmla="*/ 191453 h 2468880"/>
              <a:gd name="connsiteX826" fmla="*/ 788670 w 2796541"/>
              <a:gd name="connsiteY826" fmla="*/ 194311 h 2468880"/>
              <a:gd name="connsiteX827" fmla="*/ 788670 w 2796541"/>
              <a:gd name="connsiteY827" fmla="*/ 189548 h 2468880"/>
              <a:gd name="connsiteX828" fmla="*/ 794386 w 2796541"/>
              <a:gd name="connsiteY828" fmla="*/ 2339341 h 2468880"/>
              <a:gd name="connsiteX829" fmla="*/ 787718 w 2796541"/>
              <a:gd name="connsiteY829" fmla="*/ 2343151 h 2468880"/>
              <a:gd name="connsiteX830" fmla="*/ 787718 w 2796541"/>
              <a:gd name="connsiteY830" fmla="*/ 2335531 h 2468880"/>
              <a:gd name="connsiteX831" fmla="*/ 800101 w 2796541"/>
              <a:gd name="connsiteY831" fmla="*/ 318134 h 2468880"/>
              <a:gd name="connsiteX832" fmla="*/ 785813 w 2796541"/>
              <a:gd name="connsiteY832" fmla="*/ 325754 h 2468880"/>
              <a:gd name="connsiteX833" fmla="*/ 785813 w 2796541"/>
              <a:gd name="connsiteY833" fmla="*/ 309562 h 2468880"/>
              <a:gd name="connsiteX834" fmla="*/ 802006 w 2796541"/>
              <a:gd name="connsiteY834" fmla="*/ 2212658 h 2468880"/>
              <a:gd name="connsiteX835" fmla="*/ 784861 w 2796541"/>
              <a:gd name="connsiteY835" fmla="*/ 2223136 h 2468880"/>
              <a:gd name="connsiteX836" fmla="*/ 784861 w 2796541"/>
              <a:gd name="connsiteY836" fmla="*/ 2203133 h 2468880"/>
              <a:gd name="connsiteX837" fmla="*/ 805815 w 2796541"/>
              <a:gd name="connsiteY837" fmla="*/ 444817 h 2468880"/>
              <a:gd name="connsiteX838" fmla="*/ 782955 w 2796541"/>
              <a:gd name="connsiteY838" fmla="*/ 458152 h 2468880"/>
              <a:gd name="connsiteX839" fmla="*/ 782955 w 2796541"/>
              <a:gd name="connsiteY839" fmla="*/ 431482 h 2468880"/>
              <a:gd name="connsiteX840" fmla="*/ 807720 w 2796541"/>
              <a:gd name="connsiteY840" fmla="*/ 2086927 h 2468880"/>
              <a:gd name="connsiteX841" fmla="*/ 782002 w 2796541"/>
              <a:gd name="connsiteY841" fmla="*/ 2102167 h 2468880"/>
              <a:gd name="connsiteX842" fmla="*/ 782002 w 2796541"/>
              <a:gd name="connsiteY842" fmla="*/ 2071687 h 2468880"/>
              <a:gd name="connsiteX843" fmla="*/ 812484 w 2796541"/>
              <a:gd name="connsiteY843" fmla="*/ 570547 h 2468880"/>
              <a:gd name="connsiteX844" fmla="*/ 779146 w 2796541"/>
              <a:gd name="connsiteY844" fmla="*/ 590549 h 2468880"/>
              <a:gd name="connsiteX845" fmla="*/ 779146 w 2796541"/>
              <a:gd name="connsiteY845" fmla="*/ 551497 h 2468880"/>
              <a:gd name="connsiteX846" fmla="*/ 815339 w 2796541"/>
              <a:gd name="connsiteY846" fmla="*/ 1960245 h 2468880"/>
              <a:gd name="connsiteX847" fmla="*/ 777239 w 2796541"/>
              <a:gd name="connsiteY847" fmla="*/ 1982152 h 2468880"/>
              <a:gd name="connsiteX848" fmla="*/ 777239 w 2796541"/>
              <a:gd name="connsiteY848" fmla="*/ 1938337 h 2468880"/>
              <a:gd name="connsiteX849" fmla="*/ 818198 w 2796541"/>
              <a:gd name="connsiteY849" fmla="*/ 697230 h 2468880"/>
              <a:gd name="connsiteX850" fmla="*/ 776288 w 2796541"/>
              <a:gd name="connsiteY850" fmla="*/ 721042 h 2468880"/>
              <a:gd name="connsiteX851" fmla="*/ 776288 w 2796541"/>
              <a:gd name="connsiteY851" fmla="*/ 673417 h 2468880"/>
              <a:gd name="connsiteX852" fmla="*/ 821055 w 2796541"/>
              <a:gd name="connsiteY852" fmla="*/ 1834515 h 2468880"/>
              <a:gd name="connsiteX853" fmla="*/ 774383 w 2796541"/>
              <a:gd name="connsiteY853" fmla="*/ 1861185 h 2468880"/>
              <a:gd name="connsiteX854" fmla="*/ 774383 w 2796541"/>
              <a:gd name="connsiteY854" fmla="*/ 1806893 h 2468880"/>
              <a:gd name="connsiteX855" fmla="*/ 822960 w 2796541"/>
              <a:gd name="connsiteY855" fmla="*/ 822960 h 2468880"/>
              <a:gd name="connsiteX856" fmla="*/ 773430 w 2796541"/>
              <a:gd name="connsiteY856" fmla="*/ 851535 h 2468880"/>
              <a:gd name="connsiteX857" fmla="*/ 773430 w 2796541"/>
              <a:gd name="connsiteY857" fmla="*/ 795337 h 2468880"/>
              <a:gd name="connsiteX858" fmla="*/ 826771 w 2796541"/>
              <a:gd name="connsiteY858" fmla="*/ 949643 h 2468880"/>
              <a:gd name="connsiteX859" fmla="*/ 772478 w 2796541"/>
              <a:gd name="connsiteY859" fmla="*/ 981076 h 2468880"/>
              <a:gd name="connsiteX860" fmla="*/ 772478 w 2796541"/>
              <a:gd name="connsiteY860" fmla="*/ 918211 h 2468880"/>
              <a:gd name="connsiteX861" fmla="*/ 827723 w 2796541"/>
              <a:gd name="connsiteY861" fmla="*/ 2401253 h 2468880"/>
              <a:gd name="connsiteX862" fmla="*/ 827723 w 2796541"/>
              <a:gd name="connsiteY862" fmla="*/ 2404110 h 2468880"/>
              <a:gd name="connsiteX863" fmla="*/ 825818 w 2796541"/>
              <a:gd name="connsiteY863" fmla="*/ 2402206 h 2468880"/>
              <a:gd name="connsiteX864" fmla="*/ 827723 w 2796541"/>
              <a:gd name="connsiteY864" fmla="*/ 1707832 h 2468880"/>
              <a:gd name="connsiteX865" fmla="*/ 771525 w 2796541"/>
              <a:gd name="connsiteY865" fmla="*/ 1740217 h 2468880"/>
              <a:gd name="connsiteX866" fmla="*/ 771525 w 2796541"/>
              <a:gd name="connsiteY866" fmla="*/ 1675447 h 2468880"/>
              <a:gd name="connsiteX867" fmla="*/ 829628 w 2796541"/>
              <a:gd name="connsiteY867" fmla="*/ 1076325 h 2468880"/>
              <a:gd name="connsiteX868" fmla="*/ 770573 w 2796541"/>
              <a:gd name="connsiteY868" fmla="*/ 1110615 h 2468880"/>
              <a:gd name="connsiteX869" fmla="*/ 770573 w 2796541"/>
              <a:gd name="connsiteY869" fmla="*/ 1042035 h 2468880"/>
              <a:gd name="connsiteX870" fmla="*/ 829628 w 2796541"/>
              <a:gd name="connsiteY870" fmla="*/ 249554 h 2468880"/>
              <a:gd name="connsiteX871" fmla="*/ 829628 w 2796541"/>
              <a:gd name="connsiteY871" fmla="*/ 260032 h 2468880"/>
              <a:gd name="connsiteX872" fmla="*/ 821055 w 2796541"/>
              <a:gd name="connsiteY872" fmla="*/ 255269 h 2468880"/>
              <a:gd name="connsiteX873" fmla="*/ 829628 w 2796541"/>
              <a:gd name="connsiteY873" fmla="*/ 2270761 h 2468880"/>
              <a:gd name="connsiteX874" fmla="*/ 829628 w 2796541"/>
              <a:gd name="connsiteY874" fmla="*/ 2282191 h 2468880"/>
              <a:gd name="connsiteX875" fmla="*/ 820103 w 2796541"/>
              <a:gd name="connsiteY875" fmla="*/ 2276476 h 2468880"/>
              <a:gd name="connsiteX876" fmla="*/ 830579 w 2796541"/>
              <a:gd name="connsiteY876" fmla="*/ 1581150 h 2468880"/>
              <a:gd name="connsiteX877" fmla="*/ 770572 w 2796541"/>
              <a:gd name="connsiteY877" fmla="*/ 1616393 h 2468880"/>
              <a:gd name="connsiteX878" fmla="*/ 770572 w 2796541"/>
              <a:gd name="connsiteY878" fmla="*/ 1546860 h 2468880"/>
              <a:gd name="connsiteX879" fmla="*/ 831534 w 2796541"/>
              <a:gd name="connsiteY879" fmla="*/ 1202055 h 2468880"/>
              <a:gd name="connsiteX880" fmla="*/ 769621 w 2796541"/>
              <a:gd name="connsiteY880" fmla="*/ 1238250 h 2468880"/>
              <a:gd name="connsiteX881" fmla="*/ 769621 w 2796541"/>
              <a:gd name="connsiteY881" fmla="*/ 1166812 h 2468880"/>
              <a:gd name="connsiteX882" fmla="*/ 832485 w 2796541"/>
              <a:gd name="connsiteY882" fmla="*/ 371475 h 2468880"/>
              <a:gd name="connsiteX883" fmla="*/ 832485 w 2796541"/>
              <a:gd name="connsiteY883" fmla="*/ 391477 h 2468880"/>
              <a:gd name="connsiteX884" fmla="*/ 815340 w 2796541"/>
              <a:gd name="connsiteY884" fmla="*/ 381000 h 2468880"/>
              <a:gd name="connsiteX885" fmla="*/ 833438 w 2796541"/>
              <a:gd name="connsiteY885" fmla="*/ 1455419 h 2468880"/>
              <a:gd name="connsiteX886" fmla="*/ 768667 w 2796541"/>
              <a:gd name="connsiteY886" fmla="*/ 1492567 h 2468880"/>
              <a:gd name="connsiteX887" fmla="*/ 768668 w 2796541"/>
              <a:gd name="connsiteY887" fmla="*/ 1418272 h 2468880"/>
              <a:gd name="connsiteX888" fmla="*/ 833438 w 2796541"/>
              <a:gd name="connsiteY888" fmla="*/ 1328737 h 2468880"/>
              <a:gd name="connsiteX889" fmla="*/ 768668 w 2796541"/>
              <a:gd name="connsiteY889" fmla="*/ 1365885 h 2468880"/>
              <a:gd name="connsiteX890" fmla="*/ 768668 w 2796541"/>
              <a:gd name="connsiteY890" fmla="*/ 1291590 h 2468880"/>
              <a:gd name="connsiteX891" fmla="*/ 833438 w 2796541"/>
              <a:gd name="connsiteY891" fmla="*/ 2137411 h 2468880"/>
              <a:gd name="connsiteX892" fmla="*/ 833438 w 2796541"/>
              <a:gd name="connsiteY892" fmla="*/ 2162176 h 2468880"/>
              <a:gd name="connsiteX893" fmla="*/ 812483 w 2796541"/>
              <a:gd name="connsiteY893" fmla="*/ 2149794 h 2468880"/>
              <a:gd name="connsiteX894" fmla="*/ 836295 w 2796541"/>
              <a:gd name="connsiteY894" fmla="*/ 2005965 h 2468880"/>
              <a:gd name="connsiteX895" fmla="*/ 836295 w 2796541"/>
              <a:gd name="connsiteY895" fmla="*/ 2041207 h 2468880"/>
              <a:gd name="connsiteX896" fmla="*/ 806767 w 2796541"/>
              <a:gd name="connsiteY896" fmla="*/ 2023110 h 2468880"/>
              <a:gd name="connsiteX897" fmla="*/ 836296 w 2796541"/>
              <a:gd name="connsiteY897" fmla="*/ 491491 h 2468880"/>
              <a:gd name="connsiteX898" fmla="*/ 836296 w 2796541"/>
              <a:gd name="connsiteY898" fmla="*/ 523876 h 2468880"/>
              <a:gd name="connsiteX899" fmla="*/ 807721 w 2796541"/>
              <a:gd name="connsiteY899" fmla="*/ 507684 h 2468880"/>
              <a:gd name="connsiteX900" fmla="*/ 839153 w 2796541"/>
              <a:gd name="connsiteY900" fmla="*/ 612458 h 2468880"/>
              <a:gd name="connsiteX901" fmla="*/ 839153 w 2796541"/>
              <a:gd name="connsiteY901" fmla="*/ 655321 h 2468880"/>
              <a:gd name="connsiteX902" fmla="*/ 802958 w 2796541"/>
              <a:gd name="connsiteY902" fmla="*/ 633413 h 2468880"/>
              <a:gd name="connsiteX903" fmla="*/ 840106 w 2796541"/>
              <a:gd name="connsiteY903" fmla="*/ 1873568 h 2468880"/>
              <a:gd name="connsiteX904" fmla="*/ 840106 w 2796541"/>
              <a:gd name="connsiteY904" fmla="*/ 1920240 h 2468880"/>
              <a:gd name="connsiteX905" fmla="*/ 800101 w 2796541"/>
              <a:gd name="connsiteY905" fmla="*/ 1897381 h 2468880"/>
              <a:gd name="connsiteX906" fmla="*/ 842011 w 2796541"/>
              <a:gd name="connsiteY906" fmla="*/ 734378 h 2468880"/>
              <a:gd name="connsiteX907" fmla="*/ 842011 w 2796541"/>
              <a:gd name="connsiteY907" fmla="*/ 785813 h 2468880"/>
              <a:gd name="connsiteX908" fmla="*/ 797243 w 2796541"/>
              <a:gd name="connsiteY908" fmla="*/ 760095 h 2468880"/>
              <a:gd name="connsiteX909" fmla="*/ 842962 w 2796541"/>
              <a:gd name="connsiteY909" fmla="*/ 1742122 h 2468880"/>
              <a:gd name="connsiteX910" fmla="*/ 842962 w 2796541"/>
              <a:gd name="connsiteY910" fmla="*/ 1799272 h 2468880"/>
              <a:gd name="connsiteX911" fmla="*/ 793432 w 2796541"/>
              <a:gd name="connsiteY911" fmla="*/ 1770697 h 2468880"/>
              <a:gd name="connsiteX912" fmla="*/ 843915 w 2796541"/>
              <a:gd name="connsiteY912" fmla="*/ 857251 h 2468880"/>
              <a:gd name="connsiteX913" fmla="*/ 843915 w 2796541"/>
              <a:gd name="connsiteY913" fmla="*/ 915353 h 2468880"/>
              <a:gd name="connsiteX914" fmla="*/ 793433 w 2796541"/>
              <a:gd name="connsiteY914" fmla="*/ 886778 h 2468880"/>
              <a:gd name="connsiteX915" fmla="*/ 845821 w 2796541"/>
              <a:gd name="connsiteY915" fmla="*/ 1611631 h 2468880"/>
              <a:gd name="connsiteX916" fmla="*/ 845821 w 2796541"/>
              <a:gd name="connsiteY916" fmla="*/ 1677353 h 2468880"/>
              <a:gd name="connsiteX917" fmla="*/ 788671 w 2796541"/>
              <a:gd name="connsiteY917" fmla="*/ 1644969 h 2468880"/>
              <a:gd name="connsiteX918" fmla="*/ 845821 w 2796541"/>
              <a:gd name="connsiteY918" fmla="*/ 980123 h 2468880"/>
              <a:gd name="connsiteX919" fmla="*/ 845821 w 2796541"/>
              <a:gd name="connsiteY919" fmla="*/ 1045845 h 2468880"/>
              <a:gd name="connsiteX920" fmla="*/ 788671 w 2796541"/>
              <a:gd name="connsiteY920" fmla="*/ 1012508 h 2468880"/>
              <a:gd name="connsiteX921" fmla="*/ 846773 w 2796541"/>
              <a:gd name="connsiteY921" fmla="*/ 1104900 h 2468880"/>
              <a:gd name="connsiteX922" fmla="*/ 846773 w 2796541"/>
              <a:gd name="connsiteY922" fmla="*/ 1173480 h 2468880"/>
              <a:gd name="connsiteX923" fmla="*/ 786765 w 2796541"/>
              <a:gd name="connsiteY923" fmla="*/ 1139190 h 2468880"/>
              <a:gd name="connsiteX924" fmla="*/ 846773 w 2796541"/>
              <a:gd name="connsiteY924" fmla="*/ 1483043 h 2468880"/>
              <a:gd name="connsiteX925" fmla="*/ 846773 w 2796541"/>
              <a:gd name="connsiteY925" fmla="*/ 1553528 h 2468880"/>
              <a:gd name="connsiteX926" fmla="*/ 785813 w 2796541"/>
              <a:gd name="connsiteY926" fmla="*/ 1518285 h 2468880"/>
              <a:gd name="connsiteX927" fmla="*/ 847726 w 2796541"/>
              <a:gd name="connsiteY927" fmla="*/ 1229677 h 2468880"/>
              <a:gd name="connsiteX928" fmla="*/ 847726 w 2796541"/>
              <a:gd name="connsiteY928" fmla="*/ 1301115 h 2468880"/>
              <a:gd name="connsiteX929" fmla="*/ 784861 w 2796541"/>
              <a:gd name="connsiteY929" fmla="*/ 1265872 h 2468880"/>
              <a:gd name="connsiteX930" fmla="*/ 847726 w 2796541"/>
              <a:gd name="connsiteY930" fmla="*/ 1355408 h 2468880"/>
              <a:gd name="connsiteX931" fmla="*/ 847726 w 2796541"/>
              <a:gd name="connsiteY931" fmla="*/ 1428750 h 2468880"/>
              <a:gd name="connsiteX932" fmla="*/ 784861 w 2796541"/>
              <a:gd name="connsiteY932" fmla="*/ 1391603 h 2468880"/>
              <a:gd name="connsiteX933" fmla="*/ 901066 w 2796541"/>
              <a:gd name="connsiteY933" fmla="*/ 2402206 h 2468880"/>
              <a:gd name="connsiteX934" fmla="*/ 899161 w 2796541"/>
              <a:gd name="connsiteY934" fmla="*/ 2403159 h 2468880"/>
              <a:gd name="connsiteX935" fmla="*/ 899161 w 2796541"/>
              <a:gd name="connsiteY935" fmla="*/ 2402206 h 2468880"/>
              <a:gd name="connsiteX936" fmla="*/ 904874 w 2796541"/>
              <a:gd name="connsiteY936" fmla="*/ 255271 h 2468880"/>
              <a:gd name="connsiteX937" fmla="*/ 897254 w 2796541"/>
              <a:gd name="connsiteY937" fmla="*/ 259080 h 2468880"/>
              <a:gd name="connsiteX938" fmla="*/ 897254 w 2796541"/>
              <a:gd name="connsiteY938" fmla="*/ 250508 h 2468880"/>
              <a:gd name="connsiteX939" fmla="*/ 905828 w 2796541"/>
              <a:gd name="connsiteY939" fmla="*/ 2276476 h 2468880"/>
              <a:gd name="connsiteX940" fmla="*/ 896303 w 2796541"/>
              <a:gd name="connsiteY940" fmla="*/ 2281238 h 2468880"/>
              <a:gd name="connsiteX941" fmla="*/ 896303 w 2796541"/>
              <a:gd name="connsiteY941" fmla="*/ 2270761 h 2468880"/>
              <a:gd name="connsiteX942" fmla="*/ 910590 w 2796541"/>
              <a:gd name="connsiteY942" fmla="*/ 381000 h 2468880"/>
              <a:gd name="connsiteX943" fmla="*/ 894398 w 2796541"/>
              <a:gd name="connsiteY943" fmla="*/ 390525 h 2468880"/>
              <a:gd name="connsiteX944" fmla="*/ 894398 w 2796541"/>
              <a:gd name="connsiteY944" fmla="*/ 372427 h 2468880"/>
              <a:gd name="connsiteX945" fmla="*/ 912496 w 2796541"/>
              <a:gd name="connsiteY945" fmla="*/ 2149793 h 2468880"/>
              <a:gd name="connsiteX946" fmla="*/ 893446 w 2796541"/>
              <a:gd name="connsiteY946" fmla="*/ 2161223 h 2468880"/>
              <a:gd name="connsiteX947" fmla="*/ 893446 w 2796541"/>
              <a:gd name="connsiteY947" fmla="*/ 2138363 h 2468880"/>
              <a:gd name="connsiteX948" fmla="*/ 917258 w 2796541"/>
              <a:gd name="connsiteY948" fmla="*/ 507683 h 2468880"/>
              <a:gd name="connsiteX949" fmla="*/ 890588 w 2796541"/>
              <a:gd name="connsiteY949" fmla="*/ 522923 h 2468880"/>
              <a:gd name="connsiteX950" fmla="*/ 890588 w 2796541"/>
              <a:gd name="connsiteY950" fmla="*/ 492443 h 2468880"/>
              <a:gd name="connsiteX951" fmla="*/ 918210 w 2796541"/>
              <a:gd name="connsiteY951" fmla="*/ 2023109 h 2468880"/>
              <a:gd name="connsiteX952" fmla="*/ 890587 w 2796541"/>
              <a:gd name="connsiteY952" fmla="*/ 2040255 h 2468880"/>
              <a:gd name="connsiteX953" fmla="*/ 890587 w 2796541"/>
              <a:gd name="connsiteY953" fmla="*/ 2006917 h 2468880"/>
              <a:gd name="connsiteX954" fmla="*/ 922973 w 2796541"/>
              <a:gd name="connsiteY954" fmla="*/ 633412 h 2468880"/>
              <a:gd name="connsiteX955" fmla="*/ 887730 w 2796541"/>
              <a:gd name="connsiteY955" fmla="*/ 654367 h 2468880"/>
              <a:gd name="connsiteX956" fmla="*/ 887730 w 2796541"/>
              <a:gd name="connsiteY956" fmla="*/ 613410 h 2468880"/>
              <a:gd name="connsiteX957" fmla="*/ 925830 w 2796541"/>
              <a:gd name="connsiteY957" fmla="*/ 1897380 h 2468880"/>
              <a:gd name="connsiteX958" fmla="*/ 886778 w 2796541"/>
              <a:gd name="connsiteY958" fmla="*/ 1920240 h 2468880"/>
              <a:gd name="connsiteX959" fmla="*/ 886778 w 2796541"/>
              <a:gd name="connsiteY959" fmla="*/ 1874520 h 2468880"/>
              <a:gd name="connsiteX960" fmla="*/ 928688 w 2796541"/>
              <a:gd name="connsiteY960" fmla="*/ 760095 h 2468880"/>
              <a:gd name="connsiteX961" fmla="*/ 884873 w 2796541"/>
              <a:gd name="connsiteY961" fmla="*/ 784860 h 2468880"/>
              <a:gd name="connsiteX962" fmla="*/ 884873 w 2796541"/>
              <a:gd name="connsiteY962" fmla="*/ 735330 h 2468880"/>
              <a:gd name="connsiteX963" fmla="*/ 931546 w 2796541"/>
              <a:gd name="connsiteY963" fmla="*/ 1770698 h 2468880"/>
              <a:gd name="connsiteX964" fmla="*/ 883921 w 2796541"/>
              <a:gd name="connsiteY964" fmla="*/ 1798320 h 2468880"/>
              <a:gd name="connsiteX965" fmla="*/ 883921 w 2796541"/>
              <a:gd name="connsiteY965" fmla="*/ 1743075 h 2468880"/>
              <a:gd name="connsiteX966" fmla="*/ 931546 w 2796541"/>
              <a:gd name="connsiteY966" fmla="*/ 886778 h 2468880"/>
              <a:gd name="connsiteX967" fmla="*/ 883921 w 2796541"/>
              <a:gd name="connsiteY967" fmla="*/ 914401 h 2468880"/>
              <a:gd name="connsiteX968" fmla="*/ 883921 w 2796541"/>
              <a:gd name="connsiteY968" fmla="*/ 858203 h 2468880"/>
              <a:gd name="connsiteX969" fmla="*/ 936308 w 2796541"/>
              <a:gd name="connsiteY969" fmla="*/ 190499 h 2468880"/>
              <a:gd name="connsiteX970" fmla="*/ 936308 w 2796541"/>
              <a:gd name="connsiteY970" fmla="*/ 192404 h 2468880"/>
              <a:gd name="connsiteX971" fmla="*/ 935355 w 2796541"/>
              <a:gd name="connsiteY971" fmla="*/ 191452 h 2468880"/>
              <a:gd name="connsiteX972" fmla="*/ 936308 w 2796541"/>
              <a:gd name="connsiteY972" fmla="*/ 1012508 h 2468880"/>
              <a:gd name="connsiteX973" fmla="*/ 881063 w 2796541"/>
              <a:gd name="connsiteY973" fmla="*/ 1044893 h 2468880"/>
              <a:gd name="connsiteX974" fmla="*/ 881063 w 2796541"/>
              <a:gd name="connsiteY974" fmla="*/ 981076 h 2468880"/>
              <a:gd name="connsiteX975" fmla="*/ 937260 w 2796541"/>
              <a:gd name="connsiteY975" fmla="*/ 2336482 h 2468880"/>
              <a:gd name="connsiteX976" fmla="*/ 937260 w 2796541"/>
              <a:gd name="connsiteY976" fmla="*/ 2342197 h 2468880"/>
              <a:gd name="connsiteX977" fmla="*/ 933450 w 2796541"/>
              <a:gd name="connsiteY977" fmla="*/ 2339340 h 2468880"/>
              <a:gd name="connsiteX978" fmla="*/ 937261 w 2796541"/>
              <a:gd name="connsiteY978" fmla="*/ 1644968 h 2468880"/>
              <a:gd name="connsiteX979" fmla="*/ 881063 w 2796541"/>
              <a:gd name="connsiteY979" fmla="*/ 1676400 h 2468880"/>
              <a:gd name="connsiteX980" fmla="*/ 881063 w 2796541"/>
              <a:gd name="connsiteY980" fmla="*/ 1612583 h 2468880"/>
              <a:gd name="connsiteX981" fmla="*/ 938213 w 2796541"/>
              <a:gd name="connsiteY981" fmla="*/ 1139190 h 2468880"/>
              <a:gd name="connsiteX982" fmla="*/ 880111 w 2796541"/>
              <a:gd name="connsiteY982" fmla="*/ 1172527 h 2468880"/>
              <a:gd name="connsiteX983" fmla="*/ 880111 w 2796541"/>
              <a:gd name="connsiteY983" fmla="*/ 1105852 h 2468880"/>
              <a:gd name="connsiteX984" fmla="*/ 939165 w 2796541"/>
              <a:gd name="connsiteY984" fmla="*/ 312420 h 2468880"/>
              <a:gd name="connsiteX985" fmla="*/ 939165 w 2796541"/>
              <a:gd name="connsiteY985" fmla="*/ 323850 h 2468880"/>
              <a:gd name="connsiteX986" fmla="*/ 929640 w 2796541"/>
              <a:gd name="connsiteY986" fmla="*/ 318135 h 2468880"/>
              <a:gd name="connsiteX987" fmla="*/ 939165 w 2796541"/>
              <a:gd name="connsiteY987" fmla="*/ 1518284 h 2468880"/>
              <a:gd name="connsiteX988" fmla="*/ 880110 w 2796541"/>
              <a:gd name="connsiteY988" fmla="*/ 1552574 h 2468880"/>
              <a:gd name="connsiteX989" fmla="*/ 880110 w 2796541"/>
              <a:gd name="connsiteY989" fmla="*/ 1483994 h 2468880"/>
              <a:gd name="connsiteX990" fmla="*/ 941070 w 2796541"/>
              <a:gd name="connsiteY990" fmla="*/ 2205037 h 2468880"/>
              <a:gd name="connsiteX991" fmla="*/ 941070 w 2796541"/>
              <a:gd name="connsiteY991" fmla="*/ 2221230 h 2468880"/>
              <a:gd name="connsiteX992" fmla="*/ 926782 w 2796541"/>
              <a:gd name="connsiteY992" fmla="*/ 2212657 h 2468880"/>
              <a:gd name="connsiteX993" fmla="*/ 941071 w 2796541"/>
              <a:gd name="connsiteY993" fmla="*/ 1391602 h 2468880"/>
              <a:gd name="connsiteX994" fmla="*/ 879158 w 2796541"/>
              <a:gd name="connsiteY994" fmla="*/ 1427798 h 2468880"/>
              <a:gd name="connsiteX995" fmla="*/ 879158 w 2796541"/>
              <a:gd name="connsiteY995" fmla="*/ 1356360 h 2468880"/>
              <a:gd name="connsiteX996" fmla="*/ 941071 w 2796541"/>
              <a:gd name="connsiteY996" fmla="*/ 1265872 h 2468880"/>
              <a:gd name="connsiteX997" fmla="*/ 879158 w 2796541"/>
              <a:gd name="connsiteY997" fmla="*/ 1301115 h 2468880"/>
              <a:gd name="connsiteX998" fmla="*/ 879158 w 2796541"/>
              <a:gd name="connsiteY998" fmla="*/ 1229677 h 2468880"/>
              <a:gd name="connsiteX999" fmla="*/ 942024 w 2796541"/>
              <a:gd name="connsiteY999" fmla="*/ 433388 h 2468880"/>
              <a:gd name="connsiteX1000" fmla="*/ 942024 w 2796541"/>
              <a:gd name="connsiteY1000" fmla="*/ 455295 h 2468880"/>
              <a:gd name="connsiteX1001" fmla="*/ 923926 w 2796541"/>
              <a:gd name="connsiteY1001" fmla="*/ 444818 h 2468880"/>
              <a:gd name="connsiteX1002" fmla="*/ 943927 w 2796541"/>
              <a:gd name="connsiteY1002" fmla="*/ 2073592 h 2468880"/>
              <a:gd name="connsiteX1003" fmla="*/ 943927 w 2796541"/>
              <a:gd name="connsiteY1003" fmla="*/ 2100262 h 2468880"/>
              <a:gd name="connsiteX1004" fmla="*/ 921067 w 2796541"/>
              <a:gd name="connsiteY1004" fmla="*/ 2086927 h 2468880"/>
              <a:gd name="connsiteX1005" fmla="*/ 945833 w 2796541"/>
              <a:gd name="connsiteY1005" fmla="*/ 554355 h 2468880"/>
              <a:gd name="connsiteX1006" fmla="*/ 945833 w 2796541"/>
              <a:gd name="connsiteY1006" fmla="*/ 587693 h 2468880"/>
              <a:gd name="connsiteX1007" fmla="*/ 916305 w 2796541"/>
              <a:gd name="connsiteY1007" fmla="*/ 570548 h 2468880"/>
              <a:gd name="connsiteX1008" fmla="*/ 947737 w 2796541"/>
              <a:gd name="connsiteY1008" fmla="*/ 1941194 h 2468880"/>
              <a:gd name="connsiteX1009" fmla="*/ 947737 w 2796541"/>
              <a:gd name="connsiteY1009" fmla="*/ 1980247 h 2468880"/>
              <a:gd name="connsiteX1010" fmla="*/ 913447 w 2796541"/>
              <a:gd name="connsiteY1010" fmla="*/ 1960244 h 2468880"/>
              <a:gd name="connsiteX1011" fmla="*/ 948691 w 2796541"/>
              <a:gd name="connsiteY1011" fmla="*/ 676275 h 2468880"/>
              <a:gd name="connsiteX1012" fmla="*/ 948691 w 2796541"/>
              <a:gd name="connsiteY1012" fmla="*/ 718185 h 2468880"/>
              <a:gd name="connsiteX1013" fmla="*/ 911543 w 2796541"/>
              <a:gd name="connsiteY1013" fmla="*/ 697230 h 2468880"/>
              <a:gd name="connsiteX1014" fmla="*/ 950595 w 2796541"/>
              <a:gd name="connsiteY1014" fmla="*/ 798194 h 2468880"/>
              <a:gd name="connsiteX1015" fmla="*/ 950595 w 2796541"/>
              <a:gd name="connsiteY1015" fmla="*/ 848677 h 2468880"/>
              <a:gd name="connsiteX1016" fmla="*/ 906780 w 2796541"/>
              <a:gd name="connsiteY1016" fmla="*/ 822959 h 2468880"/>
              <a:gd name="connsiteX1017" fmla="*/ 950595 w 2796541"/>
              <a:gd name="connsiteY1017" fmla="*/ 1809749 h 2468880"/>
              <a:gd name="connsiteX1018" fmla="*/ 950595 w 2796541"/>
              <a:gd name="connsiteY1018" fmla="*/ 1858327 h 2468880"/>
              <a:gd name="connsiteX1019" fmla="*/ 907732 w 2796541"/>
              <a:gd name="connsiteY1019" fmla="*/ 1834514 h 2468880"/>
              <a:gd name="connsiteX1020" fmla="*/ 952501 w 2796541"/>
              <a:gd name="connsiteY1020" fmla="*/ 921067 h 2468880"/>
              <a:gd name="connsiteX1021" fmla="*/ 952501 w 2796541"/>
              <a:gd name="connsiteY1021" fmla="*/ 978217 h 2468880"/>
              <a:gd name="connsiteX1022" fmla="*/ 902971 w 2796541"/>
              <a:gd name="connsiteY1022" fmla="*/ 949642 h 2468880"/>
              <a:gd name="connsiteX1023" fmla="*/ 953452 w 2796541"/>
              <a:gd name="connsiteY1023" fmla="*/ 1678305 h 2468880"/>
              <a:gd name="connsiteX1024" fmla="*/ 953452 w 2796541"/>
              <a:gd name="connsiteY1024" fmla="*/ 1737360 h 2468880"/>
              <a:gd name="connsiteX1025" fmla="*/ 902017 w 2796541"/>
              <a:gd name="connsiteY1025" fmla="*/ 1707832 h 2468880"/>
              <a:gd name="connsiteX1026" fmla="*/ 954406 w 2796541"/>
              <a:gd name="connsiteY1026" fmla="*/ 1043940 h 2468880"/>
              <a:gd name="connsiteX1027" fmla="*/ 954406 w 2796541"/>
              <a:gd name="connsiteY1027" fmla="*/ 1107757 h 2468880"/>
              <a:gd name="connsiteX1028" fmla="*/ 899161 w 2796541"/>
              <a:gd name="connsiteY1028" fmla="*/ 1076325 h 2468880"/>
              <a:gd name="connsiteX1029" fmla="*/ 955358 w 2796541"/>
              <a:gd name="connsiteY1029" fmla="*/ 1168717 h 2468880"/>
              <a:gd name="connsiteX1030" fmla="*/ 955358 w 2796541"/>
              <a:gd name="connsiteY1030" fmla="*/ 1235392 h 2468880"/>
              <a:gd name="connsiteX1031" fmla="*/ 898208 w 2796541"/>
              <a:gd name="connsiteY1031" fmla="*/ 1202055 h 2468880"/>
              <a:gd name="connsiteX1032" fmla="*/ 955358 w 2796541"/>
              <a:gd name="connsiteY1032" fmla="*/ 1548766 h 2468880"/>
              <a:gd name="connsiteX1033" fmla="*/ 955358 w 2796541"/>
              <a:gd name="connsiteY1033" fmla="*/ 1614488 h 2468880"/>
              <a:gd name="connsiteX1034" fmla="*/ 898208 w 2796541"/>
              <a:gd name="connsiteY1034" fmla="*/ 1581151 h 2468880"/>
              <a:gd name="connsiteX1035" fmla="*/ 956311 w 2796541"/>
              <a:gd name="connsiteY1035" fmla="*/ 1420177 h 2468880"/>
              <a:gd name="connsiteX1036" fmla="*/ 956310 w 2796541"/>
              <a:gd name="connsiteY1036" fmla="*/ 1489710 h 2468880"/>
              <a:gd name="connsiteX1037" fmla="*/ 896303 w 2796541"/>
              <a:gd name="connsiteY1037" fmla="*/ 1455419 h 2468880"/>
              <a:gd name="connsiteX1038" fmla="*/ 956311 w 2796541"/>
              <a:gd name="connsiteY1038" fmla="*/ 1293495 h 2468880"/>
              <a:gd name="connsiteX1039" fmla="*/ 956311 w 2796541"/>
              <a:gd name="connsiteY1039" fmla="*/ 1363980 h 2468880"/>
              <a:gd name="connsiteX1040" fmla="*/ 896303 w 2796541"/>
              <a:gd name="connsiteY1040" fmla="*/ 1328737 h 2468880"/>
              <a:gd name="connsiteX1041" fmla="*/ 1009649 w 2796541"/>
              <a:gd name="connsiteY1041" fmla="*/ 191453 h 2468880"/>
              <a:gd name="connsiteX1042" fmla="*/ 1008697 w 2796541"/>
              <a:gd name="connsiteY1042" fmla="*/ 192406 h 2468880"/>
              <a:gd name="connsiteX1043" fmla="*/ 1008697 w 2796541"/>
              <a:gd name="connsiteY1043" fmla="*/ 191453 h 2468880"/>
              <a:gd name="connsiteX1044" fmla="*/ 1011556 w 2796541"/>
              <a:gd name="connsiteY1044" fmla="*/ 2339341 h 2468880"/>
              <a:gd name="connsiteX1045" fmla="*/ 1007746 w 2796541"/>
              <a:gd name="connsiteY1045" fmla="*/ 2341246 h 2468880"/>
              <a:gd name="connsiteX1046" fmla="*/ 1007746 w 2796541"/>
              <a:gd name="connsiteY1046" fmla="*/ 2337436 h 2468880"/>
              <a:gd name="connsiteX1047" fmla="*/ 1014413 w 2796541"/>
              <a:gd name="connsiteY1047" fmla="*/ 318135 h 2468880"/>
              <a:gd name="connsiteX1048" fmla="*/ 1005840 w 2796541"/>
              <a:gd name="connsiteY1048" fmla="*/ 322897 h 2468880"/>
              <a:gd name="connsiteX1049" fmla="*/ 1005840 w 2796541"/>
              <a:gd name="connsiteY1049" fmla="*/ 313372 h 2468880"/>
              <a:gd name="connsiteX1050" fmla="*/ 1018222 w 2796541"/>
              <a:gd name="connsiteY1050" fmla="*/ 2212657 h 2468880"/>
              <a:gd name="connsiteX1051" fmla="*/ 1004887 w 2796541"/>
              <a:gd name="connsiteY1051" fmla="*/ 2221230 h 2468880"/>
              <a:gd name="connsiteX1052" fmla="*/ 1004887 w 2796541"/>
              <a:gd name="connsiteY1052" fmla="*/ 2205037 h 2468880"/>
              <a:gd name="connsiteX1053" fmla="*/ 1020128 w 2796541"/>
              <a:gd name="connsiteY1053" fmla="*/ 444818 h 2468880"/>
              <a:gd name="connsiteX1054" fmla="*/ 1003936 w 2796541"/>
              <a:gd name="connsiteY1054" fmla="*/ 454343 h 2468880"/>
              <a:gd name="connsiteX1055" fmla="*/ 1003936 w 2796541"/>
              <a:gd name="connsiteY1055" fmla="*/ 434341 h 2468880"/>
              <a:gd name="connsiteX1056" fmla="*/ 1023938 w 2796541"/>
              <a:gd name="connsiteY1056" fmla="*/ 2086928 h 2468880"/>
              <a:gd name="connsiteX1057" fmla="*/ 1002030 w 2796541"/>
              <a:gd name="connsiteY1057" fmla="*/ 2099310 h 2468880"/>
              <a:gd name="connsiteX1058" fmla="*/ 1002030 w 2796541"/>
              <a:gd name="connsiteY1058" fmla="*/ 2074545 h 2468880"/>
              <a:gd name="connsiteX1059" fmla="*/ 1027749 w 2796541"/>
              <a:gd name="connsiteY1059" fmla="*/ 570547 h 2468880"/>
              <a:gd name="connsiteX1060" fmla="*/ 1000126 w 2796541"/>
              <a:gd name="connsiteY1060" fmla="*/ 586739 h 2468880"/>
              <a:gd name="connsiteX1061" fmla="*/ 1000126 w 2796541"/>
              <a:gd name="connsiteY1061" fmla="*/ 554354 h 2468880"/>
              <a:gd name="connsiteX1062" fmla="*/ 1030605 w 2796541"/>
              <a:gd name="connsiteY1062" fmla="*/ 1960244 h 2468880"/>
              <a:gd name="connsiteX1063" fmla="*/ 998220 w 2796541"/>
              <a:gd name="connsiteY1063" fmla="*/ 1979294 h 2468880"/>
              <a:gd name="connsiteX1064" fmla="*/ 998220 w 2796541"/>
              <a:gd name="connsiteY1064" fmla="*/ 1942147 h 2468880"/>
              <a:gd name="connsiteX1065" fmla="*/ 1032511 w 2796541"/>
              <a:gd name="connsiteY1065" fmla="*/ 697230 h 2468880"/>
              <a:gd name="connsiteX1066" fmla="*/ 997268 w 2796541"/>
              <a:gd name="connsiteY1066" fmla="*/ 717233 h 2468880"/>
              <a:gd name="connsiteX1067" fmla="*/ 997268 w 2796541"/>
              <a:gd name="connsiteY1067" fmla="*/ 677228 h 2468880"/>
              <a:gd name="connsiteX1068" fmla="*/ 1036320 w 2796541"/>
              <a:gd name="connsiteY1068" fmla="*/ 1834515 h 2468880"/>
              <a:gd name="connsiteX1069" fmla="*/ 995362 w 2796541"/>
              <a:gd name="connsiteY1069" fmla="*/ 1857374 h 2468880"/>
              <a:gd name="connsiteX1070" fmla="*/ 995362 w 2796541"/>
              <a:gd name="connsiteY1070" fmla="*/ 1810702 h 2468880"/>
              <a:gd name="connsiteX1071" fmla="*/ 1037273 w 2796541"/>
              <a:gd name="connsiteY1071" fmla="*/ 822960 h 2468880"/>
              <a:gd name="connsiteX1072" fmla="*/ 995363 w 2796541"/>
              <a:gd name="connsiteY1072" fmla="*/ 847724 h 2468880"/>
              <a:gd name="connsiteX1073" fmla="*/ 995363 w 2796541"/>
              <a:gd name="connsiteY1073" fmla="*/ 799147 h 2468880"/>
              <a:gd name="connsiteX1074" fmla="*/ 1041083 w 2796541"/>
              <a:gd name="connsiteY1074" fmla="*/ 949643 h 2468880"/>
              <a:gd name="connsiteX1075" fmla="*/ 993458 w 2796541"/>
              <a:gd name="connsiteY1075" fmla="*/ 977265 h 2468880"/>
              <a:gd name="connsiteX1076" fmla="*/ 993458 w 2796541"/>
              <a:gd name="connsiteY1076" fmla="*/ 922020 h 2468880"/>
              <a:gd name="connsiteX1077" fmla="*/ 1042988 w 2796541"/>
              <a:gd name="connsiteY1077" fmla="*/ 1707833 h 2468880"/>
              <a:gd name="connsiteX1078" fmla="*/ 992505 w 2796541"/>
              <a:gd name="connsiteY1078" fmla="*/ 1736408 h 2468880"/>
              <a:gd name="connsiteX1079" fmla="*/ 992505 w 2796541"/>
              <a:gd name="connsiteY1079" fmla="*/ 1678306 h 2468880"/>
              <a:gd name="connsiteX1080" fmla="*/ 1044893 w 2796541"/>
              <a:gd name="connsiteY1080" fmla="*/ 1076324 h 2468880"/>
              <a:gd name="connsiteX1081" fmla="*/ 991553 w 2796541"/>
              <a:gd name="connsiteY1081" fmla="*/ 1106804 h 2468880"/>
              <a:gd name="connsiteX1082" fmla="*/ 991553 w 2796541"/>
              <a:gd name="connsiteY1082" fmla="*/ 1045844 h 2468880"/>
              <a:gd name="connsiteX1083" fmla="*/ 1045845 w 2796541"/>
              <a:gd name="connsiteY1083" fmla="*/ 1581149 h 2468880"/>
              <a:gd name="connsiteX1084" fmla="*/ 990600 w 2796541"/>
              <a:gd name="connsiteY1084" fmla="*/ 1612582 h 2468880"/>
              <a:gd name="connsiteX1085" fmla="*/ 990600 w 2796541"/>
              <a:gd name="connsiteY1085" fmla="*/ 1549717 h 2468880"/>
              <a:gd name="connsiteX1086" fmla="*/ 1045846 w 2796541"/>
              <a:gd name="connsiteY1086" fmla="*/ 1202056 h 2468880"/>
              <a:gd name="connsiteX1087" fmla="*/ 990601 w 2796541"/>
              <a:gd name="connsiteY1087" fmla="*/ 1234440 h 2468880"/>
              <a:gd name="connsiteX1088" fmla="*/ 990601 w 2796541"/>
              <a:gd name="connsiteY1088" fmla="*/ 1170623 h 2468880"/>
              <a:gd name="connsiteX1089" fmla="*/ 1046797 w 2796541"/>
              <a:gd name="connsiteY1089" fmla="*/ 252413 h 2468880"/>
              <a:gd name="connsiteX1090" fmla="*/ 1046797 w 2796541"/>
              <a:gd name="connsiteY1090" fmla="*/ 257176 h 2468880"/>
              <a:gd name="connsiteX1091" fmla="*/ 1042987 w 2796541"/>
              <a:gd name="connsiteY1091" fmla="*/ 255270 h 2468880"/>
              <a:gd name="connsiteX1092" fmla="*/ 1047749 w 2796541"/>
              <a:gd name="connsiteY1092" fmla="*/ 2272665 h 2468880"/>
              <a:gd name="connsiteX1093" fmla="*/ 1047749 w 2796541"/>
              <a:gd name="connsiteY1093" fmla="*/ 2280285 h 2468880"/>
              <a:gd name="connsiteX1094" fmla="*/ 1041082 w 2796541"/>
              <a:gd name="connsiteY1094" fmla="*/ 2276475 h 2468880"/>
              <a:gd name="connsiteX1095" fmla="*/ 1047750 w 2796541"/>
              <a:gd name="connsiteY1095" fmla="*/ 1455420 h 2468880"/>
              <a:gd name="connsiteX1096" fmla="*/ 989647 w 2796541"/>
              <a:gd name="connsiteY1096" fmla="*/ 1488757 h 2468880"/>
              <a:gd name="connsiteX1097" fmla="*/ 989648 w 2796541"/>
              <a:gd name="connsiteY1097" fmla="*/ 1421130 h 2468880"/>
              <a:gd name="connsiteX1098" fmla="*/ 1047750 w 2796541"/>
              <a:gd name="connsiteY1098" fmla="*/ 1328737 h 2468880"/>
              <a:gd name="connsiteX1099" fmla="*/ 989648 w 2796541"/>
              <a:gd name="connsiteY1099" fmla="*/ 1362074 h 2468880"/>
              <a:gd name="connsiteX1100" fmla="*/ 989648 w 2796541"/>
              <a:gd name="connsiteY1100" fmla="*/ 1294447 h 2468880"/>
              <a:gd name="connsiteX1101" fmla="*/ 1049656 w 2796541"/>
              <a:gd name="connsiteY1101" fmla="*/ 374332 h 2468880"/>
              <a:gd name="connsiteX1102" fmla="*/ 1049656 w 2796541"/>
              <a:gd name="connsiteY1102" fmla="*/ 387667 h 2468880"/>
              <a:gd name="connsiteX1103" fmla="*/ 1038226 w 2796541"/>
              <a:gd name="connsiteY1103" fmla="*/ 381000 h 2468880"/>
              <a:gd name="connsiteX1104" fmla="*/ 1051559 w 2796541"/>
              <a:gd name="connsiteY1104" fmla="*/ 2140267 h 2468880"/>
              <a:gd name="connsiteX1105" fmla="*/ 1051559 w 2796541"/>
              <a:gd name="connsiteY1105" fmla="*/ 2159317 h 2468880"/>
              <a:gd name="connsiteX1106" fmla="*/ 1034414 w 2796541"/>
              <a:gd name="connsiteY1106" fmla="*/ 2149792 h 2468880"/>
              <a:gd name="connsiteX1107" fmla="*/ 1052513 w 2796541"/>
              <a:gd name="connsiteY1107" fmla="*/ 495301 h 2468880"/>
              <a:gd name="connsiteX1108" fmla="*/ 1052513 w 2796541"/>
              <a:gd name="connsiteY1108" fmla="*/ 520066 h 2468880"/>
              <a:gd name="connsiteX1109" fmla="*/ 1031558 w 2796541"/>
              <a:gd name="connsiteY1109" fmla="*/ 507683 h 2468880"/>
              <a:gd name="connsiteX1110" fmla="*/ 1053466 w 2796541"/>
              <a:gd name="connsiteY1110" fmla="*/ 2009775 h 2468880"/>
              <a:gd name="connsiteX1111" fmla="*/ 1053466 w 2796541"/>
              <a:gd name="connsiteY1111" fmla="*/ 2037398 h 2468880"/>
              <a:gd name="connsiteX1112" fmla="*/ 1029653 w 2796541"/>
              <a:gd name="connsiteY1112" fmla="*/ 2023110 h 2468880"/>
              <a:gd name="connsiteX1113" fmla="*/ 1055371 w 2796541"/>
              <a:gd name="connsiteY1113" fmla="*/ 617220 h 2468880"/>
              <a:gd name="connsiteX1114" fmla="*/ 1055371 w 2796541"/>
              <a:gd name="connsiteY1114" fmla="*/ 650558 h 2468880"/>
              <a:gd name="connsiteX1115" fmla="*/ 1025843 w 2796541"/>
              <a:gd name="connsiteY1115" fmla="*/ 633413 h 2468880"/>
              <a:gd name="connsiteX1116" fmla="*/ 1057274 w 2796541"/>
              <a:gd name="connsiteY1116" fmla="*/ 1876424 h 2468880"/>
              <a:gd name="connsiteX1117" fmla="*/ 1057274 w 2796541"/>
              <a:gd name="connsiteY1117" fmla="*/ 1917382 h 2468880"/>
              <a:gd name="connsiteX1118" fmla="*/ 1022032 w 2796541"/>
              <a:gd name="connsiteY1118" fmla="*/ 1897379 h 2468880"/>
              <a:gd name="connsiteX1119" fmla="*/ 1058228 w 2796541"/>
              <a:gd name="connsiteY1119" fmla="*/ 739140 h 2468880"/>
              <a:gd name="connsiteX1120" fmla="*/ 1058228 w 2796541"/>
              <a:gd name="connsiteY1120" fmla="*/ 782003 h 2468880"/>
              <a:gd name="connsiteX1121" fmla="*/ 1021080 w 2796541"/>
              <a:gd name="connsiteY1121" fmla="*/ 760095 h 2468880"/>
              <a:gd name="connsiteX1122" fmla="*/ 1060133 w 2796541"/>
              <a:gd name="connsiteY1122" fmla="*/ 1745933 h 2468880"/>
              <a:gd name="connsiteX1123" fmla="*/ 1060133 w 2796541"/>
              <a:gd name="connsiteY1123" fmla="*/ 1795463 h 2468880"/>
              <a:gd name="connsiteX1124" fmla="*/ 1016318 w 2796541"/>
              <a:gd name="connsiteY1124" fmla="*/ 1770698 h 2468880"/>
              <a:gd name="connsiteX1125" fmla="*/ 1060133 w 2796541"/>
              <a:gd name="connsiteY1125" fmla="*/ 862013 h 2468880"/>
              <a:gd name="connsiteX1126" fmla="*/ 1060133 w 2796541"/>
              <a:gd name="connsiteY1126" fmla="*/ 911543 h 2468880"/>
              <a:gd name="connsiteX1127" fmla="*/ 1016318 w 2796541"/>
              <a:gd name="connsiteY1127" fmla="*/ 886778 h 2468880"/>
              <a:gd name="connsiteX1128" fmla="*/ 1062038 w 2796541"/>
              <a:gd name="connsiteY1128" fmla="*/ 983932 h 2468880"/>
              <a:gd name="connsiteX1129" fmla="*/ 1062038 w 2796541"/>
              <a:gd name="connsiteY1129" fmla="*/ 1041082 h 2468880"/>
              <a:gd name="connsiteX1130" fmla="*/ 1012508 w 2796541"/>
              <a:gd name="connsiteY1130" fmla="*/ 1012507 h 2468880"/>
              <a:gd name="connsiteX1131" fmla="*/ 1062989 w 2796541"/>
              <a:gd name="connsiteY1131" fmla="*/ 1615440 h 2468880"/>
              <a:gd name="connsiteX1132" fmla="*/ 1062989 w 2796541"/>
              <a:gd name="connsiteY1132" fmla="*/ 1674495 h 2468880"/>
              <a:gd name="connsiteX1133" fmla="*/ 1011554 w 2796541"/>
              <a:gd name="connsiteY1133" fmla="*/ 1644968 h 2468880"/>
              <a:gd name="connsiteX1134" fmla="*/ 1062991 w 2796541"/>
              <a:gd name="connsiteY1134" fmla="*/ 1108711 h 2468880"/>
              <a:gd name="connsiteX1135" fmla="*/ 1062991 w 2796541"/>
              <a:gd name="connsiteY1135" fmla="*/ 1169671 h 2468880"/>
              <a:gd name="connsiteX1136" fmla="*/ 1010603 w 2796541"/>
              <a:gd name="connsiteY1136" fmla="*/ 1139191 h 2468880"/>
              <a:gd name="connsiteX1137" fmla="*/ 1063943 w 2796541"/>
              <a:gd name="connsiteY1137" fmla="*/ 1233487 h 2468880"/>
              <a:gd name="connsiteX1138" fmla="*/ 1063943 w 2796541"/>
              <a:gd name="connsiteY1138" fmla="*/ 1297305 h 2468880"/>
              <a:gd name="connsiteX1139" fmla="*/ 1008698 w 2796541"/>
              <a:gd name="connsiteY1139" fmla="*/ 1265872 h 2468880"/>
              <a:gd name="connsiteX1140" fmla="*/ 1063943 w 2796541"/>
              <a:gd name="connsiteY1140" fmla="*/ 1485900 h 2468880"/>
              <a:gd name="connsiteX1141" fmla="*/ 1063943 w 2796541"/>
              <a:gd name="connsiteY1141" fmla="*/ 1550670 h 2468880"/>
              <a:gd name="connsiteX1142" fmla="*/ 1008698 w 2796541"/>
              <a:gd name="connsiteY1142" fmla="*/ 1518285 h 2468880"/>
              <a:gd name="connsiteX1143" fmla="*/ 1064896 w 2796541"/>
              <a:gd name="connsiteY1143" fmla="*/ 1359218 h 2468880"/>
              <a:gd name="connsiteX1144" fmla="*/ 1064896 w 2796541"/>
              <a:gd name="connsiteY1144" fmla="*/ 1424940 h 2468880"/>
              <a:gd name="connsiteX1145" fmla="*/ 1007746 w 2796541"/>
              <a:gd name="connsiteY1145" fmla="*/ 1391603 h 2468880"/>
              <a:gd name="connsiteX1146" fmla="*/ 1120139 w 2796541"/>
              <a:gd name="connsiteY1146" fmla="*/ 255271 h 2468880"/>
              <a:gd name="connsiteX1147" fmla="*/ 1117282 w 2796541"/>
              <a:gd name="connsiteY1147" fmla="*/ 256223 h 2468880"/>
              <a:gd name="connsiteX1148" fmla="*/ 1117282 w 2796541"/>
              <a:gd name="connsiteY1148" fmla="*/ 253366 h 2468880"/>
              <a:gd name="connsiteX1149" fmla="*/ 1122045 w 2796541"/>
              <a:gd name="connsiteY1149" fmla="*/ 2276476 h 2468880"/>
              <a:gd name="connsiteX1150" fmla="*/ 1116330 w 2796541"/>
              <a:gd name="connsiteY1150" fmla="*/ 2279333 h 2468880"/>
              <a:gd name="connsiteX1151" fmla="*/ 1116330 w 2796541"/>
              <a:gd name="connsiteY1151" fmla="*/ 2272666 h 2468880"/>
              <a:gd name="connsiteX1152" fmla="*/ 1124903 w 2796541"/>
              <a:gd name="connsiteY1152" fmla="*/ 380999 h 2468880"/>
              <a:gd name="connsiteX1153" fmla="*/ 1115378 w 2796541"/>
              <a:gd name="connsiteY1153" fmla="*/ 386714 h 2468880"/>
              <a:gd name="connsiteX1154" fmla="*/ 1115378 w 2796541"/>
              <a:gd name="connsiteY1154" fmla="*/ 375284 h 2468880"/>
              <a:gd name="connsiteX1155" fmla="*/ 1128713 w 2796541"/>
              <a:gd name="connsiteY1155" fmla="*/ 2149793 h 2468880"/>
              <a:gd name="connsiteX1156" fmla="*/ 1113473 w 2796541"/>
              <a:gd name="connsiteY1156" fmla="*/ 2158365 h 2468880"/>
              <a:gd name="connsiteX1157" fmla="*/ 1113473 w 2796541"/>
              <a:gd name="connsiteY1157" fmla="*/ 2141220 h 2468880"/>
              <a:gd name="connsiteX1158" fmla="*/ 1131571 w 2796541"/>
              <a:gd name="connsiteY1158" fmla="*/ 507683 h 2468880"/>
              <a:gd name="connsiteX1159" fmla="*/ 1111568 w 2796541"/>
              <a:gd name="connsiteY1159" fmla="*/ 519113 h 2468880"/>
              <a:gd name="connsiteX1160" fmla="*/ 1111568 w 2796541"/>
              <a:gd name="connsiteY1160" fmla="*/ 496253 h 2468880"/>
              <a:gd name="connsiteX1161" fmla="*/ 1133475 w 2796541"/>
              <a:gd name="connsiteY1161" fmla="*/ 2023110 h 2468880"/>
              <a:gd name="connsiteX1162" fmla="*/ 1110615 w 2796541"/>
              <a:gd name="connsiteY1162" fmla="*/ 2036445 h 2468880"/>
              <a:gd name="connsiteX1163" fmla="*/ 1110615 w 2796541"/>
              <a:gd name="connsiteY1163" fmla="*/ 2009775 h 2468880"/>
              <a:gd name="connsiteX1164" fmla="*/ 1137286 w 2796541"/>
              <a:gd name="connsiteY1164" fmla="*/ 633413 h 2468880"/>
              <a:gd name="connsiteX1165" fmla="*/ 1109663 w 2796541"/>
              <a:gd name="connsiteY1165" fmla="*/ 649605 h 2468880"/>
              <a:gd name="connsiteX1166" fmla="*/ 1109663 w 2796541"/>
              <a:gd name="connsiteY1166" fmla="*/ 618173 h 2468880"/>
              <a:gd name="connsiteX1167" fmla="*/ 1141095 w 2796541"/>
              <a:gd name="connsiteY1167" fmla="*/ 1897381 h 2468880"/>
              <a:gd name="connsiteX1168" fmla="*/ 1106805 w 2796541"/>
              <a:gd name="connsiteY1168" fmla="*/ 1916431 h 2468880"/>
              <a:gd name="connsiteX1169" fmla="*/ 1106805 w 2796541"/>
              <a:gd name="connsiteY1169" fmla="*/ 1877378 h 2468880"/>
              <a:gd name="connsiteX1170" fmla="*/ 1142048 w 2796541"/>
              <a:gd name="connsiteY1170" fmla="*/ 760094 h 2468880"/>
              <a:gd name="connsiteX1171" fmla="*/ 1106805 w 2796541"/>
              <a:gd name="connsiteY1171" fmla="*/ 781050 h 2468880"/>
              <a:gd name="connsiteX1172" fmla="*/ 1106805 w 2796541"/>
              <a:gd name="connsiteY1172" fmla="*/ 740092 h 2468880"/>
              <a:gd name="connsiteX1173" fmla="*/ 1145859 w 2796541"/>
              <a:gd name="connsiteY1173" fmla="*/ 886778 h 2468880"/>
              <a:gd name="connsiteX1174" fmla="*/ 1104901 w 2796541"/>
              <a:gd name="connsiteY1174" fmla="*/ 909638 h 2468880"/>
              <a:gd name="connsiteX1175" fmla="*/ 1104901 w 2796541"/>
              <a:gd name="connsiteY1175" fmla="*/ 862965 h 2468880"/>
              <a:gd name="connsiteX1176" fmla="*/ 1145859 w 2796541"/>
              <a:gd name="connsiteY1176" fmla="*/ 1770699 h 2468880"/>
              <a:gd name="connsiteX1177" fmla="*/ 1104901 w 2796541"/>
              <a:gd name="connsiteY1177" fmla="*/ 1794511 h 2468880"/>
              <a:gd name="connsiteX1178" fmla="*/ 1104901 w 2796541"/>
              <a:gd name="connsiteY1178" fmla="*/ 1746886 h 2468880"/>
              <a:gd name="connsiteX1179" fmla="*/ 1150621 w 2796541"/>
              <a:gd name="connsiteY1179" fmla="*/ 1012507 h 2468880"/>
              <a:gd name="connsiteX1180" fmla="*/ 1102996 w 2796541"/>
              <a:gd name="connsiteY1180" fmla="*/ 1040129 h 2468880"/>
              <a:gd name="connsiteX1181" fmla="*/ 1102996 w 2796541"/>
              <a:gd name="connsiteY1181" fmla="*/ 985837 h 2468880"/>
              <a:gd name="connsiteX1182" fmla="*/ 1151572 w 2796541"/>
              <a:gd name="connsiteY1182" fmla="*/ 1644967 h 2468880"/>
              <a:gd name="connsiteX1183" fmla="*/ 1102042 w 2796541"/>
              <a:gd name="connsiteY1183" fmla="*/ 1672589 h 2468880"/>
              <a:gd name="connsiteX1184" fmla="*/ 1102042 w 2796541"/>
              <a:gd name="connsiteY1184" fmla="*/ 1616392 h 2468880"/>
              <a:gd name="connsiteX1185" fmla="*/ 1152525 w 2796541"/>
              <a:gd name="connsiteY1185" fmla="*/ 1139190 h 2468880"/>
              <a:gd name="connsiteX1186" fmla="*/ 1101090 w 2796541"/>
              <a:gd name="connsiteY1186" fmla="*/ 1168718 h 2468880"/>
              <a:gd name="connsiteX1187" fmla="*/ 1101090 w 2796541"/>
              <a:gd name="connsiteY1187" fmla="*/ 1109663 h 2468880"/>
              <a:gd name="connsiteX1188" fmla="*/ 1154429 w 2796541"/>
              <a:gd name="connsiteY1188" fmla="*/ 1518285 h 2468880"/>
              <a:gd name="connsiteX1189" fmla="*/ 1100137 w 2796541"/>
              <a:gd name="connsiteY1189" fmla="*/ 1549717 h 2468880"/>
              <a:gd name="connsiteX1190" fmla="*/ 1100137 w 2796541"/>
              <a:gd name="connsiteY1190" fmla="*/ 1486852 h 2468880"/>
              <a:gd name="connsiteX1191" fmla="*/ 1154430 w 2796541"/>
              <a:gd name="connsiteY1191" fmla="*/ 1265874 h 2468880"/>
              <a:gd name="connsiteX1192" fmla="*/ 1100138 w 2796541"/>
              <a:gd name="connsiteY1192" fmla="*/ 1296354 h 2468880"/>
              <a:gd name="connsiteX1193" fmla="*/ 1100138 w 2796541"/>
              <a:gd name="connsiteY1193" fmla="*/ 1234441 h 2468880"/>
              <a:gd name="connsiteX1194" fmla="*/ 1155383 w 2796541"/>
              <a:gd name="connsiteY1194" fmla="*/ 2338388 h 2468880"/>
              <a:gd name="connsiteX1195" fmla="*/ 1155383 w 2796541"/>
              <a:gd name="connsiteY1195" fmla="*/ 2340293 h 2468880"/>
              <a:gd name="connsiteX1196" fmla="*/ 1153478 w 2796541"/>
              <a:gd name="connsiteY1196" fmla="*/ 2339341 h 2468880"/>
              <a:gd name="connsiteX1197" fmla="*/ 1155383 w 2796541"/>
              <a:gd name="connsiteY1197" fmla="*/ 1391603 h 2468880"/>
              <a:gd name="connsiteX1198" fmla="*/ 1100138 w 2796541"/>
              <a:gd name="connsiteY1198" fmla="*/ 1423988 h 2468880"/>
              <a:gd name="connsiteX1199" fmla="*/ 1100138 w 2796541"/>
              <a:gd name="connsiteY1199" fmla="*/ 1359218 h 2468880"/>
              <a:gd name="connsiteX1200" fmla="*/ 1156335 w 2796541"/>
              <a:gd name="connsiteY1200" fmla="*/ 315278 h 2468880"/>
              <a:gd name="connsiteX1201" fmla="*/ 1156335 w 2796541"/>
              <a:gd name="connsiteY1201" fmla="*/ 320993 h 2468880"/>
              <a:gd name="connsiteX1202" fmla="*/ 1151572 w 2796541"/>
              <a:gd name="connsiteY1202" fmla="*/ 318135 h 2468880"/>
              <a:gd name="connsiteX1203" fmla="*/ 1158239 w 2796541"/>
              <a:gd name="connsiteY1203" fmla="*/ 2206942 h 2468880"/>
              <a:gd name="connsiteX1204" fmla="*/ 1158239 w 2796541"/>
              <a:gd name="connsiteY1204" fmla="*/ 2219324 h 2468880"/>
              <a:gd name="connsiteX1205" fmla="*/ 1147762 w 2796541"/>
              <a:gd name="connsiteY1205" fmla="*/ 2212657 h 2468880"/>
              <a:gd name="connsiteX1206" fmla="*/ 1159193 w 2796541"/>
              <a:gd name="connsiteY1206" fmla="*/ 437197 h 2468880"/>
              <a:gd name="connsiteX1207" fmla="*/ 1159193 w 2796541"/>
              <a:gd name="connsiteY1207" fmla="*/ 451485 h 2468880"/>
              <a:gd name="connsiteX1208" fmla="*/ 1146811 w 2796541"/>
              <a:gd name="connsiteY1208" fmla="*/ 444817 h 2468880"/>
              <a:gd name="connsiteX1209" fmla="*/ 1161097 w 2796541"/>
              <a:gd name="connsiteY1209" fmla="*/ 2075497 h 2468880"/>
              <a:gd name="connsiteX1210" fmla="*/ 1161097 w 2796541"/>
              <a:gd name="connsiteY1210" fmla="*/ 2097405 h 2468880"/>
              <a:gd name="connsiteX1211" fmla="*/ 1142047 w 2796541"/>
              <a:gd name="connsiteY1211" fmla="*/ 2086927 h 2468880"/>
              <a:gd name="connsiteX1212" fmla="*/ 1163003 w 2796541"/>
              <a:gd name="connsiteY1212" fmla="*/ 557212 h 2468880"/>
              <a:gd name="connsiteX1213" fmla="*/ 1163003 w 2796541"/>
              <a:gd name="connsiteY1213" fmla="*/ 583882 h 2468880"/>
              <a:gd name="connsiteX1214" fmla="*/ 1139190 w 2796541"/>
              <a:gd name="connsiteY1214" fmla="*/ 570547 h 2468880"/>
              <a:gd name="connsiteX1215" fmla="*/ 1164907 w 2796541"/>
              <a:gd name="connsiteY1215" fmla="*/ 1943099 h 2468880"/>
              <a:gd name="connsiteX1216" fmla="*/ 1164907 w 2796541"/>
              <a:gd name="connsiteY1216" fmla="*/ 1977389 h 2468880"/>
              <a:gd name="connsiteX1217" fmla="*/ 1135379 w 2796541"/>
              <a:gd name="connsiteY1217" fmla="*/ 1960244 h 2468880"/>
              <a:gd name="connsiteX1218" fmla="*/ 1164908 w 2796541"/>
              <a:gd name="connsiteY1218" fmla="*/ 680086 h 2468880"/>
              <a:gd name="connsiteX1219" fmla="*/ 1164908 w 2796541"/>
              <a:gd name="connsiteY1219" fmla="*/ 714376 h 2468880"/>
              <a:gd name="connsiteX1220" fmla="*/ 1135380 w 2796541"/>
              <a:gd name="connsiteY1220" fmla="*/ 697231 h 2468880"/>
              <a:gd name="connsiteX1221" fmla="*/ 1167765 w 2796541"/>
              <a:gd name="connsiteY1221" fmla="*/ 1812607 h 2468880"/>
              <a:gd name="connsiteX1222" fmla="*/ 1167765 w 2796541"/>
              <a:gd name="connsiteY1222" fmla="*/ 1855470 h 2468880"/>
              <a:gd name="connsiteX1223" fmla="*/ 1130617 w 2796541"/>
              <a:gd name="connsiteY1223" fmla="*/ 1834515 h 2468880"/>
              <a:gd name="connsiteX1224" fmla="*/ 1167766 w 2796541"/>
              <a:gd name="connsiteY1224" fmla="*/ 802004 h 2468880"/>
              <a:gd name="connsiteX1225" fmla="*/ 1167766 w 2796541"/>
              <a:gd name="connsiteY1225" fmla="*/ 844867 h 2468880"/>
              <a:gd name="connsiteX1226" fmla="*/ 1130618 w 2796541"/>
              <a:gd name="connsiteY1226" fmla="*/ 822959 h 2468880"/>
              <a:gd name="connsiteX1227" fmla="*/ 1168718 w 2796541"/>
              <a:gd name="connsiteY1227" fmla="*/ 924878 h 2468880"/>
              <a:gd name="connsiteX1228" fmla="*/ 1168718 w 2796541"/>
              <a:gd name="connsiteY1228" fmla="*/ 974408 h 2468880"/>
              <a:gd name="connsiteX1229" fmla="*/ 1126808 w 2796541"/>
              <a:gd name="connsiteY1229" fmla="*/ 949643 h 2468880"/>
              <a:gd name="connsiteX1230" fmla="*/ 1170623 w 2796541"/>
              <a:gd name="connsiteY1230" fmla="*/ 1681163 h 2468880"/>
              <a:gd name="connsiteX1231" fmla="*/ 1170623 w 2796541"/>
              <a:gd name="connsiteY1231" fmla="*/ 1734503 h 2468880"/>
              <a:gd name="connsiteX1232" fmla="*/ 1124903 w 2796541"/>
              <a:gd name="connsiteY1232" fmla="*/ 1707833 h 2468880"/>
              <a:gd name="connsiteX1233" fmla="*/ 1171575 w 2796541"/>
              <a:gd name="connsiteY1233" fmla="*/ 1047751 h 2468880"/>
              <a:gd name="connsiteX1234" fmla="*/ 1171575 w 2796541"/>
              <a:gd name="connsiteY1234" fmla="*/ 1103949 h 2468880"/>
              <a:gd name="connsiteX1235" fmla="*/ 1122998 w 2796541"/>
              <a:gd name="connsiteY1235" fmla="*/ 1076326 h 2468880"/>
              <a:gd name="connsiteX1236" fmla="*/ 1171576 w 2796541"/>
              <a:gd name="connsiteY1236" fmla="*/ 1551623 h 2468880"/>
              <a:gd name="connsiteX1237" fmla="*/ 1171576 w 2796541"/>
              <a:gd name="connsiteY1237" fmla="*/ 1610678 h 2468880"/>
              <a:gd name="connsiteX1238" fmla="*/ 1121093 w 2796541"/>
              <a:gd name="connsiteY1238" fmla="*/ 1581150 h 2468880"/>
              <a:gd name="connsiteX1239" fmla="*/ 1171576 w 2796541"/>
              <a:gd name="connsiteY1239" fmla="*/ 1172528 h 2468880"/>
              <a:gd name="connsiteX1240" fmla="*/ 1171576 w 2796541"/>
              <a:gd name="connsiteY1240" fmla="*/ 1231583 h 2468880"/>
              <a:gd name="connsiteX1241" fmla="*/ 1121093 w 2796541"/>
              <a:gd name="connsiteY1241" fmla="*/ 1202056 h 2468880"/>
              <a:gd name="connsiteX1242" fmla="*/ 1172528 w 2796541"/>
              <a:gd name="connsiteY1242" fmla="*/ 1423987 h 2468880"/>
              <a:gd name="connsiteX1243" fmla="*/ 1172527 w 2796541"/>
              <a:gd name="connsiteY1243" fmla="*/ 1485900 h 2468880"/>
              <a:gd name="connsiteX1244" fmla="*/ 1119188 w 2796541"/>
              <a:gd name="connsiteY1244" fmla="*/ 1455420 h 2468880"/>
              <a:gd name="connsiteX1245" fmla="*/ 1172528 w 2796541"/>
              <a:gd name="connsiteY1245" fmla="*/ 1297305 h 2468880"/>
              <a:gd name="connsiteX1246" fmla="*/ 1172528 w 2796541"/>
              <a:gd name="connsiteY1246" fmla="*/ 1360170 h 2468880"/>
              <a:gd name="connsiteX1247" fmla="*/ 1119188 w 2796541"/>
              <a:gd name="connsiteY1247" fmla="*/ 1328737 h 2468880"/>
              <a:gd name="connsiteX1248" fmla="*/ 1228725 w 2796541"/>
              <a:gd name="connsiteY1248" fmla="*/ 2339340 h 2468880"/>
              <a:gd name="connsiteX1249" fmla="*/ 1227772 w 2796541"/>
              <a:gd name="connsiteY1249" fmla="*/ 2340292 h 2468880"/>
              <a:gd name="connsiteX1250" fmla="*/ 1227772 w 2796541"/>
              <a:gd name="connsiteY1250" fmla="*/ 2338387 h 2468880"/>
              <a:gd name="connsiteX1251" fmla="*/ 1230631 w 2796541"/>
              <a:gd name="connsiteY1251" fmla="*/ 318134 h 2468880"/>
              <a:gd name="connsiteX1252" fmla="*/ 1226821 w 2796541"/>
              <a:gd name="connsiteY1252" fmla="*/ 320039 h 2468880"/>
              <a:gd name="connsiteX1253" fmla="*/ 1226821 w 2796541"/>
              <a:gd name="connsiteY1253" fmla="*/ 316229 h 2468880"/>
              <a:gd name="connsiteX1254" fmla="*/ 1234441 w 2796541"/>
              <a:gd name="connsiteY1254" fmla="*/ 444817 h 2468880"/>
              <a:gd name="connsiteX1255" fmla="*/ 1224916 w 2796541"/>
              <a:gd name="connsiteY1255" fmla="*/ 450532 h 2468880"/>
              <a:gd name="connsiteX1256" fmla="*/ 1224916 w 2796541"/>
              <a:gd name="connsiteY1256" fmla="*/ 438150 h 2468880"/>
              <a:gd name="connsiteX1257" fmla="*/ 1234441 w 2796541"/>
              <a:gd name="connsiteY1257" fmla="*/ 2212658 h 2468880"/>
              <a:gd name="connsiteX1258" fmla="*/ 1224916 w 2796541"/>
              <a:gd name="connsiteY1258" fmla="*/ 2218373 h 2468880"/>
              <a:gd name="connsiteX1259" fmla="*/ 1224916 w 2796541"/>
              <a:gd name="connsiteY1259" fmla="*/ 2207895 h 2468880"/>
              <a:gd name="connsiteX1260" fmla="*/ 1239202 w 2796541"/>
              <a:gd name="connsiteY1260" fmla="*/ 2086927 h 2468880"/>
              <a:gd name="connsiteX1261" fmla="*/ 1222057 w 2796541"/>
              <a:gd name="connsiteY1261" fmla="*/ 2096452 h 2468880"/>
              <a:gd name="connsiteX1262" fmla="*/ 1222057 w 2796541"/>
              <a:gd name="connsiteY1262" fmla="*/ 2077402 h 2468880"/>
              <a:gd name="connsiteX1263" fmla="*/ 1241108 w 2796541"/>
              <a:gd name="connsiteY1263" fmla="*/ 570548 h 2468880"/>
              <a:gd name="connsiteX1264" fmla="*/ 1221105 w 2796541"/>
              <a:gd name="connsiteY1264" fmla="*/ 581978 h 2468880"/>
              <a:gd name="connsiteX1265" fmla="*/ 1221105 w 2796541"/>
              <a:gd name="connsiteY1265" fmla="*/ 559118 h 2468880"/>
              <a:gd name="connsiteX1266" fmla="*/ 1245870 w 2796541"/>
              <a:gd name="connsiteY1266" fmla="*/ 1960245 h 2468880"/>
              <a:gd name="connsiteX1267" fmla="*/ 1219200 w 2796541"/>
              <a:gd name="connsiteY1267" fmla="*/ 1975485 h 2468880"/>
              <a:gd name="connsiteX1268" fmla="*/ 1219200 w 2796541"/>
              <a:gd name="connsiteY1268" fmla="*/ 1945005 h 2468880"/>
              <a:gd name="connsiteX1269" fmla="*/ 1245871 w 2796541"/>
              <a:gd name="connsiteY1269" fmla="*/ 697229 h 2468880"/>
              <a:gd name="connsiteX1270" fmla="*/ 1219201 w 2796541"/>
              <a:gd name="connsiteY1270" fmla="*/ 713422 h 2468880"/>
              <a:gd name="connsiteX1271" fmla="*/ 1219201 w 2796541"/>
              <a:gd name="connsiteY1271" fmla="*/ 681037 h 2468880"/>
              <a:gd name="connsiteX1272" fmla="*/ 1250632 w 2796541"/>
              <a:gd name="connsiteY1272" fmla="*/ 1834515 h 2468880"/>
              <a:gd name="connsiteX1273" fmla="*/ 1216342 w 2796541"/>
              <a:gd name="connsiteY1273" fmla="*/ 1854518 h 2468880"/>
              <a:gd name="connsiteX1274" fmla="*/ 1216342 w 2796541"/>
              <a:gd name="connsiteY1274" fmla="*/ 1813560 h 2468880"/>
              <a:gd name="connsiteX1275" fmla="*/ 1250633 w 2796541"/>
              <a:gd name="connsiteY1275" fmla="*/ 822961 h 2468880"/>
              <a:gd name="connsiteX1276" fmla="*/ 1216343 w 2796541"/>
              <a:gd name="connsiteY1276" fmla="*/ 842963 h 2468880"/>
              <a:gd name="connsiteX1277" fmla="*/ 1216343 w 2796541"/>
              <a:gd name="connsiteY1277" fmla="*/ 803911 h 2468880"/>
              <a:gd name="connsiteX1278" fmla="*/ 1254443 w 2796541"/>
              <a:gd name="connsiteY1278" fmla="*/ 949643 h 2468880"/>
              <a:gd name="connsiteX1279" fmla="*/ 1214438 w 2796541"/>
              <a:gd name="connsiteY1279" fmla="*/ 972503 h 2468880"/>
              <a:gd name="connsiteX1280" fmla="*/ 1214438 w 2796541"/>
              <a:gd name="connsiteY1280" fmla="*/ 926783 h 2468880"/>
              <a:gd name="connsiteX1281" fmla="*/ 1256347 w 2796541"/>
              <a:gd name="connsiteY1281" fmla="*/ 1707832 h 2468880"/>
              <a:gd name="connsiteX1282" fmla="*/ 1213485 w 2796541"/>
              <a:gd name="connsiteY1282" fmla="*/ 1732597 h 2468880"/>
              <a:gd name="connsiteX1283" fmla="*/ 1213485 w 2796541"/>
              <a:gd name="connsiteY1283" fmla="*/ 1683067 h 2468880"/>
              <a:gd name="connsiteX1284" fmla="*/ 1258253 w 2796541"/>
              <a:gd name="connsiteY1284" fmla="*/ 1076324 h 2468880"/>
              <a:gd name="connsiteX1285" fmla="*/ 1212533 w 2796541"/>
              <a:gd name="connsiteY1285" fmla="*/ 1102042 h 2468880"/>
              <a:gd name="connsiteX1286" fmla="*/ 1212533 w 2796541"/>
              <a:gd name="connsiteY1286" fmla="*/ 1049654 h 2468880"/>
              <a:gd name="connsiteX1287" fmla="*/ 1260158 w 2796541"/>
              <a:gd name="connsiteY1287" fmla="*/ 1581150 h 2468880"/>
              <a:gd name="connsiteX1288" fmla="*/ 1211580 w 2796541"/>
              <a:gd name="connsiteY1288" fmla="*/ 1609725 h 2468880"/>
              <a:gd name="connsiteX1289" fmla="*/ 1211580 w 2796541"/>
              <a:gd name="connsiteY1289" fmla="*/ 1553528 h 2468880"/>
              <a:gd name="connsiteX1290" fmla="*/ 1260158 w 2796541"/>
              <a:gd name="connsiteY1290" fmla="*/ 1202056 h 2468880"/>
              <a:gd name="connsiteX1291" fmla="*/ 1211580 w 2796541"/>
              <a:gd name="connsiteY1291" fmla="*/ 1230631 h 2468880"/>
              <a:gd name="connsiteX1292" fmla="*/ 1211580 w 2796541"/>
              <a:gd name="connsiteY1292" fmla="*/ 1174433 h 2468880"/>
              <a:gd name="connsiteX1293" fmla="*/ 1262063 w 2796541"/>
              <a:gd name="connsiteY1293" fmla="*/ 1328737 h 2468880"/>
              <a:gd name="connsiteX1294" fmla="*/ 1210628 w 2796541"/>
              <a:gd name="connsiteY1294" fmla="*/ 1358265 h 2468880"/>
              <a:gd name="connsiteX1295" fmla="*/ 1210628 w 2796541"/>
              <a:gd name="connsiteY1295" fmla="*/ 1299210 h 2468880"/>
              <a:gd name="connsiteX1296" fmla="*/ 1263016 w 2796541"/>
              <a:gd name="connsiteY1296" fmla="*/ 1455421 h 2468880"/>
              <a:gd name="connsiteX1297" fmla="*/ 1210628 w 2796541"/>
              <a:gd name="connsiteY1297" fmla="*/ 1484949 h 2468880"/>
              <a:gd name="connsiteX1298" fmla="*/ 1210628 w 2796541"/>
              <a:gd name="connsiteY1298" fmla="*/ 1424941 h 2468880"/>
              <a:gd name="connsiteX1299" fmla="*/ 1264920 w 2796541"/>
              <a:gd name="connsiteY1299" fmla="*/ 254318 h 2468880"/>
              <a:gd name="connsiteX1300" fmla="*/ 1264920 w 2796541"/>
              <a:gd name="connsiteY1300" fmla="*/ 255271 h 2468880"/>
              <a:gd name="connsiteX1301" fmla="*/ 1263967 w 2796541"/>
              <a:gd name="connsiteY1301" fmla="*/ 255271 h 2468880"/>
              <a:gd name="connsiteX1302" fmla="*/ 1265872 w 2796541"/>
              <a:gd name="connsiteY1302" fmla="*/ 2273617 h 2468880"/>
              <a:gd name="connsiteX1303" fmla="*/ 1265872 w 2796541"/>
              <a:gd name="connsiteY1303" fmla="*/ 2278380 h 2468880"/>
              <a:gd name="connsiteX1304" fmla="*/ 1262062 w 2796541"/>
              <a:gd name="connsiteY1304" fmla="*/ 2276474 h 2468880"/>
              <a:gd name="connsiteX1305" fmla="*/ 1266825 w 2796541"/>
              <a:gd name="connsiteY1305" fmla="*/ 377191 h 2468880"/>
              <a:gd name="connsiteX1306" fmla="*/ 1266825 w 2796541"/>
              <a:gd name="connsiteY1306" fmla="*/ 384811 h 2468880"/>
              <a:gd name="connsiteX1307" fmla="*/ 1260158 w 2796541"/>
              <a:gd name="connsiteY1307" fmla="*/ 381001 h 2468880"/>
              <a:gd name="connsiteX1308" fmla="*/ 1268730 w 2796541"/>
              <a:gd name="connsiteY1308" fmla="*/ 2142172 h 2468880"/>
              <a:gd name="connsiteX1309" fmla="*/ 1268730 w 2796541"/>
              <a:gd name="connsiteY1309" fmla="*/ 2157412 h 2468880"/>
              <a:gd name="connsiteX1310" fmla="*/ 1256347 w 2796541"/>
              <a:gd name="connsiteY1310" fmla="*/ 2149792 h 2468880"/>
              <a:gd name="connsiteX1311" fmla="*/ 1269683 w 2796541"/>
              <a:gd name="connsiteY1311" fmla="*/ 499110 h 2468880"/>
              <a:gd name="connsiteX1312" fmla="*/ 1269683 w 2796541"/>
              <a:gd name="connsiteY1312" fmla="*/ 516255 h 2468880"/>
              <a:gd name="connsiteX1313" fmla="*/ 1254443 w 2796541"/>
              <a:gd name="connsiteY1313" fmla="*/ 507683 h 2468880"/>
              <a:gd name="connsiteX1314" fmla="*/ 1270635 w 2796541"/>
              <a:gd name="connsiteY1314" fmla="*/ 2011681 h 2468880"/>
              <a:gd name="connsiteX1315" fmla="*/ 1270635 w 2796541"/>
              <a:gd name="connsiteY1315" fmla="*/ 2035494 h 2468880"/>
              <a:gd name="connsiteX1316" fmla="*/ 1250633 w 2796541"/>
              <a:gd name="connsiteY1316" fmla="*/ 2023111 h 2468880"/>
              <a:gd name="connsiteX1317" fmla="*/ 1272541 w 2796541"/>
              <a:gd name="connsiteY1317" fmla="*/ 621029 h 2468880"/>
              <a:gd name="connsiteX1318" fmla="*/ 1272541 w 2796541"/>
              <a:gd name="connsiteY1318" fmla="*/ 646747 h 2468880"/>
              <a:gd name="connsiteX1319" fmla="*/ 1248728 w 2796541"/>
              <a:gd name="connsiteY1319" fmla="*/ 633412 h 2468880"/>
              <a:gd name="connsiteX1320" fmla="*/ 1274446 w 2796541"/>
              <a:gd name="connsiteY1320" fmla="*/ 742950 h 2468880"/>
              <a:gd name="connsiteX1321" fmla="*/ 1274446 w 2796541"/>
              <a:gd name="connsiteY1321" fmla="*/ 778192 h 2468880"/>
              <a:gd name="connsiteX1322" fmla="*/ 1243966 w 2796541"/>
              <a:gd name="connsiteY1322" fmla="*/ 760095 h 2468880"/>
              <a:gd name="connsiteX1323" fmla="*/ 1274446 w 2796541"/>
              <a:gd name="connsiteY1323" fmla="*/ 1880236 h 2468880"/>
              <a:gd name="connsiteX1324" fmla="*/ 1274446 w 2796541"/>
              <a:gd name="connsiteY1324" fmla="*/ 1914526 h 2468880"/>
              <a:gd name="connsiteX1325" fmla="*/ 1244918 w 2796541"/>
              <a:gd name="connsiteY1325" fmla="*/ 1897381 h 2468880"/>
              <a:gd name="connsiteX1326" fmla="*/ 1276350 w 2796541"/>
              <a:gd name="connsiteY1326" fmla="*/ 865822 h 2468880"/>
              <a:gd name="connsiteX1327" fmla="*/ 1276350 w 2796541"/>
              <a:gd name="connsiteY1327" fmla="*/ 906779 h 2468880"/>
              <a:gd name="connsiteX1328" fmla="*/ 1241108 w 2796541"/>
              <a:gd name="connsiteY1328" fmla="*/ 886777 h 2468880"/>
              <a:gd name="connsiteX1329" fmla="*/ 1277302 w 2796541"/>
              <a:gd name="connsiteY1329" fmla="*/ 1748790 h 2468880"/>
              <a:gd name="connsiteX1330" fmla="*/ 1277302 w 2796541"/>
              <a:gd name="connsiteY1330" fmla="*/ 1792605 h 2468880"/>
              <a:gd name="connsiteX1331" fmla="*/ 1239202 w 2796541"/>
              <a:gd name="connsiteY1331" fmla="*/ 1770698 h 2468880"/>
              <a:gd name="connsiteX1332" fmla="*/ 1278256 w 2796541"/>
              <a:gd name="connsiteY1332" fmla="*/ 988695 h 2468880"/>
              <a:gd name="connsiteX1333" fmla="*/ 1278256 w 2796541"/>
              <a:gd name="connsiteY1333" fmla="*/ 1037273 h 2468880"/>
              <a:gd name="connsiteX1334" fmla="*/ 1236346 w 2796541"/>
              <a:gd name="connsiteY1334" fmla="*/ 1012508 h 2468880"/>
              <a:gd name="connsiteX1335" fmla="*/ 1279207 w 2796541"/>
              <a:gd name="connsiteY1335" fmla="*/ 1618297 h 2468880"/>
              <a:gd name="connsiteX1336" fmla="*/ 1279207 w 2796541"/>
              <a:gd name="connsiteY1336" fmla="*/ 1670685 h 2468880"/>
              <a:gd name="connsiteX1337" fmla="*/ 1233487 w 2796541"/>
              <a:gd name="connsiteY1337" fmla="*/ 1644967 h 2468880"/>
              <a:gd name="connsiteX1338" fmla="*/ 1279208 w 2796541"/>
              <a:gd name="connsiteY1338" fmla="*/ 1112520 h 2468880"/>
              <a:gd name="connsiteX1339" fmla="*/ 1279208 w 2796541"/>
              <a:gd name="connsiteY1339" fmla="*/ 1165860 h 2468880"/>
              <a:gd name="connsiteX1340" fmla="*/ 1233488 w 2796541"/>
              <a:gd name="connsiteY1340" fmla="*/ 1139190 h 2468880"/>
              <a:gd name="connsiteX1341" fmla="*/ 1281112 w 2796541"/>
              <a:gd name="connsiteY1341" fmla="*/ 1489710 h 2468880"/>
              <a:gd name="connsiteX1342" fmla="*/ 1281112 w 2796541"/>
              <a:gd name="connsiteY1342" fmla="*/ 1546860 h 2468880"/>
              <a:gd name="connsiteX1343" fmla="*/ 1231582 w 2796541"/>
              <a:gd name="connsiteY1343" fmla="*/ 1518285 h 2468880"/>
              <a:gd name="connsiteX1344" fmla="*/ 1281113 w 2796541"/>
              <a:gd name="connsiteY1344" fmla="*/ 1362074 h 2468880"/>
              <a:gd name="connsiteX1345" fmla="*/ 1281113 w 2796541"/>
              <a:gd name="connsiteY1345" fmla="*/ 1421129 h 2468880"/>
              <a:gd name="connsiteX1346" fmla="*/ 1230630 w 2796541"/>
              <a:gd name="connsiteY1346" fmla="*/ 1391602 h 2468880"/>
              <a:gd name="connsiteX1347" fmla="*/ 1281113 w 2796541"/>
              <a:gd name="connsiteY1347" fmla="*/ 1237297 h 2468880"/>
              <a:gd name="connsiteX1348" fmla="*/ 1281113 w 2796541"/>
              <a:gd name="connsiteY1348" fmla="*/ 1294447 h 2468880"/>
              <a:gd name="connsiteX1349" fmla="*/ 1231583 w 2796541"/>
              <a:gd name="connsiteY1349" fmla="*/ 1265872 h 2468880"/>
              <a:gd name="connsiteX1350" fmla="*/ 1339215 w 2796541"/>
              <a:gd name="connsiteY1350" fmla="*/ 2276474 h 2468880"/>
              <a:gd name="connsiteX1351" fmla="*/ 1336357 w 2796541"/>
              <a:gd name="connsiteY1351" fmla="*/ 2278379 h 2468880"/>
              <a:gd name="connsiteX1352" fmla="*/ 1336357 w 2796541"/>
              <a:gd name="connsiteY1352" fmla="*/ 2274569 h 2468880"/>
              <a:gd name="connsiteX1353" fmla="*/ 1340168 w 2796541"/>
              <a:gd name="connsiteY1353" fmla="*/ 381000 h 2468880"/>
              <a:gd name="connsiteX1354" fmla="*/ 1336358 w 2796541"/>
              <a:gd name="connsiteY1354" fmla="*/ 383858 h 2468880"/>
              <a:gd name="connsiteX1355" fmla="*/ 1336358 w 2796541"/>
              <a:gd name="connsiteY1355" fmla="*/ 379095 h 2468880"/>
              <a:gd name="connsiteX1356" fmla="*/ 1344931 w 2796541"/>
              <a:gd name="connsiteY1356" fmla="*/ 2149793 h 2468880"/>
              <a:gd name="connsiteX1357" fmla="*/ 1333501 w 2796541"/>
              <a:gd name="connsiteY1357" fmla="*/ 2156460 h 2468880"/>
              <a:gd name="connsiteX1358" fmla="*/ 1333501 w 2796541"/>
              <a:gd name="connsiteY1358" fmla="*/ 2143125 h 2468880"/>
              <a:gd name="connsiteX1359" fmla="*/ 1345884 w 2796541"/>
              <a:gd name="connsiteY1359" fmla="*/ 507682 h 2468880"/>
              <a:gd name="connsiteX1360" fmla="*/ 1333501 w 2796541"/>
              <a:gd name="connsiteY1360" fmla="*/ 515302 h 2468880"/>
              <a:gd name="connsiteX1361" fmla="*/ 1333501 w 2796541"/>
              <a:gd name="connsiteY1361" fmla="*/ 500062 h 2468880"/>
              <a:gd name="connsiteX1362" fmla="*/ 1349692 w 2796541"/>
              <a:gd name="connsiteY1362" fmla="*/ 2023110 h 2468880"/>
              <a:gd name="connsiteX1363" fmla="*/ 1331595 w 2796541"/>
              <a:gd name="connsiteY1363" fmla="*/ 2033587 h 2468880"/>
              <a:gd name="connsiteX1364" fmla="*/ 1331595 w 2796541"/>
              <a:gd name="connsiteY1364" fmla="*/ 2013585 h 2468880"/>
              <a:gd name="connsiteX1365" fmla="*/ 1350646 w 2796541"/>
              <a:gd name="connsiteY1365" fmla="*/ 633413 h 2468880"/>
              <a:gd name="connsiteX1366" fmla="*/ 1330643 w 2796541"/>
              <a:gd name="connsiteY1366" fmla="*/ 645796 h 2468880"/>
              <a:gd name="connsiteX1367" fmla="*/ 1330643 w 2796541"/>
              <a:gd name="connsiteY1367" fmla="*/ 621983 h 2468880"/>
              <a:gd name="connsiteX1368" fmla="*/ 1355408 w 2796541"/>
              <a:gd name="connsiteY1368" fmla="*/ 760094 h 2468880"/>
              <a:gd name="connsiteX1369" fmla="*/ 1327785 w 2796541"/>
              <a:gd name="connsiteY1369" fmla="*/ 776287 h 2468880"/>
              <a:gd name="connsiteX1370" fmla="*/ 1327785 w 2796541"/>
              <a:gd name="connsiteY1370" fmla="*/ 743902 h 2468880"/>
              <a:gd name="connsiteX1371" fmla="*/ 1356360 w 2796541"/>
              <a:gd name="connsiteY1371" fmla="*/ 1897381 h 2468880"/>
              <a:gd name="connsiteX1372" fmla="*/ 1327785 w 2796541"/>
              <a:gd name="connsiteY1372" fmla="*/ 1913573 h 2468880"/>
              <a:gd name="connsiteX1373" fmla="*/ 1327785 w 2796541"/>
              <a:gd name="connsiteY1373" fmla="*/ 1881188 h 2468880"/>
              <a:gd name="connsiteX1374" fmla="*/ 1359218 w 2796541"/>
              <a:gd name="connsiteY1374" fmla="*/ 886777 h 2468880"/>
              <a:gd name="connsiteX1375" fmla="*/ 1326833 w 2796541"/>
              <a:gd name="connsiteY1375" fmla="*/ 904875 h 2468880"/>
              <a:gd name="connsiteX1376" fmla="*/ 1326833 w 2796541"/>
              <a:gd name="connsiteY1376" fmla="*/ 867727 h 2468880"/>
              <a:gd name="connsiteX1377" fmla="*/ 1361121 w 2796541"/>
              <a:gd name="connsiteY1377" fmla="*/ 1770697 h 2468880"/>
              <a:gd name="connsiteX1378" fmla="*/ 1325879 w 2796541"/>
              <a:gd name="connsiteY1378" fmla="*/ 1791652 h 2468880"/>
              <a:gd name="connsiteX1379" fmla="*/ 1325879 w 2796541"/>
              <a:gd name="connsiteY1379" fmla="*/ 1750694 h 2468880"/>
              <a:gd name="connsiteX1380" fmla="*/ 1363029 w 2796541"/>
              <a:gd name="connsiteY1380" fmla="*/ 1012507 h 2468880"/>
              <a:gd name="connsiteX1381" fmla="*/ 1323976 w 2796541"/>
              <a:gd name="connsiteY1381" fmla="*/ 1035367 h 2468880"/>
              <a:gd name="connsiteX1382" fmla="*/ 1323976 w 2796541"/>
              <a:gd name="connsiteY1382" fmla="*/ 990600 h 2468880"/>
              <a:gd name="connsiteX1383" fmla="*/ 1365886 w 2796541"/>
              <a:gd name="connsiteY1383" fmla="*/ 1644968 h 2468880"/>
              <a:gd name="connsiteX1384" fmla="*/ 1323023 w 2796541"/>
              <a:gd name="connsiteY1384" fmla="*/ 1669733 h 2468880"/>
              <a:gd name="connsiteX1385" fmla="*/ 1323023 w 2796541"/>
              <a:gd name="connsiteY1385" fmla="*/ 1619250 h 2468880"/>
              <a:gd name="connsiteX1386" fmla="*/ 1365886 w 2796541"/>
              <a:gd name="connsiteY1386" fmla="*/ 1139191 h 2468880"/>
              <a:gd name="connsiteX1387" fmla="*/ 1323023 w 2796541"/>
              <a:gd name="connsiteY1387" fmla="*/ 1163956 h 2468880"/>
              <a:gd name="connsiteX1388" fmla="*/ 1323023 w 2796541"/>
              <a:gd name="connsiteY1388" fmla="*/ 1114426 h 2468880"/>
              <a:gd name="connsiteX1389" fmla="*/ 1368743 w 2796541"/>
              <a:gd name="connsiteY1389" fmla="*/ 1518286 h 2468880"/>
              <a:gd name="connsiteX1390" fmla="*/ 1322071 w 2796541"/>
              <a:gd name="connsiteY1390" fmla="*/ 1544956 h 2468880"/>
              <a:gd name="connsiteX1391" fmla="*/ 1322071 w 2796541"/>
              <a:gd name="connsiteY1391" fmla="*/ 1491616 h 2468880"/>
              <a:gd name="connsiteX1392" fmla="*/ 1368743 w 2796541"/>
              <a:gd name="connsiteY1392" fmla="*/ 1265873 h 2468880"/>
              <a:gd name="connsiteX1393" fmla="*/ 1322071 w 2796541"/>
              <a:gd name="connsiteY1393" fmla="*/ 1292543 h 2468880"/>
              <a:gd name="connsiteX1394" fmla="*/ 1322071 w 2796541"/>
              <a:gd name="connsiteY1394" fmla="*/ 1238250 h 2468880"/>
              <a:gd name="connsiteX1395" fmla="*/ 1369696 w 2796541"/>
              <a:gd name="connsiteY1395" fmla="*/ 1391603 h 2468880"/>
              <a:gd name="connsiteX1396" fmla="*/ 1321118 w 2796541"/>
              <a:gd name="connsiteY1396" fmla="*/ 1420178 h 2468880"/>
              <a:gd name="connsiteX1397" fmla="*/ 1321118 w 2796541"/>
              <a:gd name="connsiteY1397" fmla="*/ 1363981 h 2468880"/>
              <a:gd name="connsiteX1398" fmla="*/ 1374457 w 2796541"/>
              <a:gd name="connsiteY1398" fmla="*/ 317183 h 2468880"/>
              <a:gd name="connsiteX1399" fmla="*/ 1374457 w 2796541"/>
              <a:gd name="connsiteY1399" fmla="*/ 318135 h 2468880"/>
              <a:gd name="connsiteX1400" fmla="*/ 1373504 w 2796541"/>
              <a:gd name="connsiteY1400" fmla="*/ 318135 h 2468880"/>
              <a:gd name="connsiteX1401" fmla="*/ 1376363 w 2796541"/>
              <a:gd name="connsiteY1401" fmla="*/ 440054 h 2468880"/>
              <a:gd name="connsiteX1402" fmla="*/ 1376363 w 2796541"/>
              <a:gd name="connsiteY1402" fmla="*/ 448627 h 2468880"/>
              <a:gd name="connsiteX1403" fmla="*/ 1369696 w 2796541"/>
              <a:gd name="connsiteY1403" fmla="*/ 444817 h 2468880"/>
              <a:gd name="connsiteX1404" fmla="*/ 1376363 w 2796541"/>
              <a:gd name="connsiteY1404" fmla="*/ 2208848 h 2468880"/>
              <a:gd name="connsiteX1405" fmla="*/ 1376363 w 2796541"/>
              <a:gd name="connsiteY1405" fmla="*/ 2217420 h 2468880"/>
              <a:gd name="connsiteX1406" fmla="*/ 1368743 w 2796541"/>
              <a:gd name="connsiteY1406" fmla="*/ 2212658 h 2468880"/>
              <a:gd name="connsiteX1407" fmla="*/ 1378267 w 2796541"/>
              <a:gd name="connsiteY1407" fmla="*/ 2078355 h 2468880"/>
              <a:gd name="connsiteX1408" fmla="*/ 1378267 w 2796541"/>
              <a:gd name="connsiteY1408" fmla="*/ 2094547 h 2468880"/>
              <a:gd name="connsiteX1409" fmla="*/ 1363979 w 2796541"/>
              <a:gd name="connsiteY1409" fmla="*/ 2086927 h 2468880"/>
              <a:gd name="connsiteX1410" fmla="*/ 1379220 w 2796541"/>
              <a:gd name="connsiteY1410" fmla="*/ 561023 h 2468880"/>
              <a:gd name="connsiteX1411" fmla="*/ 1379220 w 2796541"/>
              <a:gd name="connsiteY1411" fmla="*/ 580073 h 2468880"/>
              <a:gd name="connsiteX1412" fmla="*/ 1363028 w 2796541"/>
              <a:gd name="connsiteY1412" fmla="*/ 570548 h 2468880"/>
              <a:gd name="connsiteX1413" fmla="*/ 1381125 w 2796541"/>
              <a:gd name="connsiteY1413" fmla="*/ 1946910 h 2468880"/>
              <a:gd name="connsiteX1414" fmla="*/ 1381125 w 2796541"/>
              <a:gd name="connsiteY1414" fmla="*/ 1973580 h 2468880"/>
              <a:gd name="connsiteX1415" fmla="*/ 1358265 w 2796541"/>
              <a:gd name="connsiteY1415" fmla="*/ 1960245 h 2468880"/>
              <a:gd name="connsiteX1416" fmla="*/ 1381126 w 2796541"/>
              <a:gd name="connsiteY1416" fmla="*/ 683895 h 2468880"/>
              <a:gd name="connsiteX1417" fmla="*/ 1381126 w 2796541"/>
              <a:gd name="connsiteY1417" fmla="*/ 709613 h 2468880"/>
              <a:gd name="connsiteX1418" fmla="*/ 1359218 w 2796541"/>
              <a:gd name="connsiteY1418" fmla="*/ 697230 h 2468880"/>
              <a:gd name="connsiteX1419" fmla="*/ 1383030 w 2796541"/>
              <a:gd name="connsiteY1419" fmla="*/ 806768 h 2468880"/>
              <a:gd name="connsiteX1420" fmla="*/ 1383030 w 2796541"/>
              <a:gd name="connsiteY1420" fmla="*/ 840106 h 2468880"/>
              <a:gd name="connsiteX1421" fmla="*/ 1354455 w 2796541"/>
              <a:gd name="connsiteY1421" fmla="*/ 822961 h 2468880"/>
              <a:gd name="connsiteX1422" fmla="*/ 1383982 w 2796541"/>
              <a:gd name="connsiteY1422" fmla="*/ 1816417 h 2468880"/>
              <a:gd name="connsiteX1423" fmla="*/ 1383982 w 2796541"/>
              <a:gd name="connsiteY1423" fmla="*/ 1851659 h 2468880"/>
              <a:gd name="connsiteX1424" fmla="*/ 1353502 w 2796541"/>
              <a:gd name="connsiteY1424" fmla="*/ 1834514 h 2468880"/>
              <a:gd name="connsiteX1425" fmla="*/ 1384936 w 2796541"/>
              <a:gd name="connsiteY1425" fmla="*/ 930592 h 2468880"/>
              <a:gd name="connsiteX1426" fmla="*/ 1384936 w 2796541"/>
              <a:gd name="connsiteY1426" fmla="*/ 969644 h 2468880"/>
              <a:gd name="connsiteX1427" fmla="*/ 1351598 w 2796541"/>
              <a:gd name="connsiteY1427" fmla="*/ 949642 h 2468880"/>
              <a:gd name="connsiteX1428" fmla="*/ 1386839 w 2796541"/>
              <a:gd name="connsiteY1428" fmla="*/ 1684972 h 2468880"/>
              <a:gd name="connsiteX1429" fmla="*/ 1386839 w 2796541"/>
              <a:gd name="connsiteY1429" fmla="*/ 1730692 h 2468880"/>
              <a:gd name="connsiteX1430" fmla="*/ 1346834 w 2796541"/>
              <a:gd name="connsiteY1430" fmla="*/ 1707832 h 2468880"/>
              <a:gd name="connsiteX1431" fmla="*/ 1386840 w 2796541"/>
              <a:gd name="connsiteY1431" fmla="*/ 1053465 h 2468880"/>
              <a:gd name="connsiteX1432" fmla="*/ 1386840 w 2796541"/>
              <a:gd name="connsiteY1432" fmla="*/ 1099185 h 2468880"/>
              <a:gd name="connsiteX1433" fmla="*/ 1346835 w 2796541"/>
              <a:gd name="connsiteY1433" fmla="*/ 1076325 h 2468880"/>
              <a:gd name="connsiteX1434" fmla="*/ 1387793 w 2796541"/>
              <a:gd name="connsiteY1434" fmla="*/ 1177291 h 2468880"/>
              <a:gd name="connsiteX1435" fmla="*/ 1387793 w 2796541"/>
              <a:gd name="connsiteY1435" fmla="*/ 1227774 h 2468880"/>
              <a:gd name="connsiteX1436" fmla="*/ 1344930 w 2796541"/>
              <a:gd name="connsiteY1436" fmla="*/ 1202056 h 2468880"/>
              <a:gd name="connsiteX1437" fmla="*/ 1388744 w 2796541"/>
              <a:gd name="connsiteY1437" fmla="*/ 1556385 h 2468880"/>
              <a:gd name="connsiteX1438" fmla="*/ 1388744 w 2796541"/>
              <a:gd name="connsiteY1438" fmla="*/ 1606868 h 2468880"/>
              <a:gd name="connsiteX1439" fmla="*/ 1343977 w 2796541"/>
              <a:gd name="connsiteY1439" fmla="*/ 1581150 h 2468880"/>
              <a:gd name="connsiteX1440" fmla="*/ 1389698 w 2796541"/>
              <a:gd name="connsiteY1440" fmla="*/ 1302067 h 2468880"/>
              <a:gd name="connsiteX1441" fmla="*/ 1389698 w 2796541"/>
              <a:gd name="connsiteY1441" fmla="*/ 1355407 h 2468880"/>
              <a:gd name="connsiteX1442" fmla="*/ 1343026 w 2796541"/>
              <a:gd name="connsiteY1442" fmla="*/ 1328737 h 2468880"/>
              <a:gd name="connsiteX1443" fmla="*/ 1389698 w 2796541"/>
              <a:gd name="connsiteY1443" fmla="*/ 1427798 h 2468880"/>
              <a:gd name="connsiteX1444" fmla="*/ 1389698 w 2796541"/>
              <a:gd name="connsiteY1444" fmla="*/ 1482090 h 2468880"/>
              <a:gd name="connsiteX1445" fmla="*/ 1343026 w 2796541"/>
              <a:gd name="connsiteY1445" fmla="*/ 1455420 h 2468880"/>
              <a:gd name="connsiteX1446" fmla="*/ 1449706 w 2796541"/>
              <a:gd name="connsiteY1446" fmla="*/ 444817 h 2468880"/>
              <a:gd name="connsiteX1447" fmla="*/ 1444943 w 2796541"/>
              <a:gd name="connsiteY1447" fmla="*/ 446723 h 2468880"/>
              <a:gd name="connsiteX1448" fmla="*/ 1444943 w 2796541"/>
              <a:gd name="connsiteY1448" fmla="*/ 441960 h 2468880"/>
              <a:gd name="connsiteX1449" fmla="*/ 1450658 w 2796541"/>
              <a:gd name="connsiteY1449" fmla="*/ 2212658 h 2468880"/>
              <a:gd name="connsiteX1450" fmla="*/ 1444943 w 2796541"/>
              <a:gd name="connsiteY1450" fmla="*/ 2216468 h 2468880"/>
              <a:gd name="connsiteX1451" fmla="*/ 1444943 w 2796541"/>
              <a:gd name="connsiteY1451" fmla="*/ 2209800 h 2468880"/>
              <a:gd name="connsiteX1452" fmla="*/ 1454468 w 2796541"/>
              <a:gd name="connsiteY1452" fmla="*/ 2086928 h 2468880"/>
              <a:gd name="connsiteX1453" fmla="*/ 1443038 w 2796541"/>
              <a:gd name="connsiteY1453" fmla="*/ 2093596 h 2468880"/>
              <a:gd name="connsiteX1454" fmla="*/ 1443038 w 2796541"/>
              <a:gd name="connsiteY1454" fmla="*/ 2079308 h 2468880"/>
              <a:gd name="connsiteX1455" fmla="*/ 1455420 w 2796541"/>
              <a:gd name="connsiteY1455" fmla="*/ 570548 h 2468880"/>
              <a:gd name="connsiteX1456" fmla="*/ 1442085 w 2796541"/>
              <a:gd name="connsiteY1456" fmla="*/ 578168 h 2468880"/>
              <a:gd name="connsiteX1457" fmla="*/ 1442085 w 2796541"/>
              <a:gd name="connsiteY1457" fmla="*/ 562928 h 2468880"/>
              <a:gd name="connsiteX1458" fmla="*/ 1459230 w 2796541"/>
              <a:gd name="connsiteY1458" fmla="*/ 697231 h 2468880"/>
              <a:gd name="connsiteX1459" fmla="*/ 1440180 w 2796541"/>
              <a:gd name="connsiteY1459" fmla="*/ 708661 h 2468880"/>
              <a:gd name="connsiteX1460" fmla="*/ 1440180 w 2796541"/>
              <a:gd name="connsiteY1460" fmla="*/ 685801 h 2468880"/>
              <a:gd name="connsiteX1461" fmla="*/ 1460182 w 2796541"/>
              <a:gd name="connsiteY1461" fmla="*/ 1960245 h 2468880"/>
              <a:gd name="connsiteX1462" fmla="*/ 1440179 w 2796541"/>
              <a:gd name="connsiteY1462" fmla="*/ 1972627 h 2468880"/>
              <a:gd name="connsiteX1463" fmla="*/ 1440179 w 2796541"/>
              <a:gd name="connsiteY1463" fmla="*/ 1947862 h 2468880"/>
              <a:gd name="connsiteX1464" fmla="*/ 1463993 w 2796541"/>
              <a:gd name="connsiteY1464" fmla="*/ 822961 h 2468880"/>
              <a:gd name="connsiteX1465" fmla="*/ 1438276 w 2796541"/>
              <a:gd name="connsiteY1465" fmla="*/ 838200 h 2468880"/>
              <a:gd name="connsiteX1466" fmla="*/ 1438276 w 2796541"/>
              <a:gd name="connsiteY1466" fmla="*/ 808673 h 2468880"/>
              <a:gd name="connsiteX1467" fmla="*/ 1465898 w 2796541"/>
              <a:gd name="connsiteY1467" fmla="*/ 1834515 h 2468880"/>
              <a:gd name="connsiteX1468" fmla="*/ 1437323 w 2796541"/>
              <a:gd name="connsiteY1468" fmla="*/ 1850708 h 2468880"/>
              <a:gd name="connsiteX1469" fmla="*/ 1437323 w 2796541"/>
              <a:gd name="connsiteY1469" fmla="*/ 1817370 h 2468880"/>
              <a:gd name="connsiteX1470" fmla="*/ 1466851 w 2796541"/>
              <a:gd name="connsiteY1470" fmla="*/ 949643 h 2468880"/>
              <a:gd name="connsiteX1471" fmla="*/ 1436371 w 2796541"/>
              <a:gd name="connsiteY1471" fmla="*/ 967740 h 2468880"/>
              <a:gd name="connsiteX1472" fmla="*/ 1436371 w 2796541"/>
              <a:gd name="connsiteY1472" fmla="*/ 931545 h 2468880"/>
              <a:gd name="connsiteX1473" fmla="*/ 1471612 w 2796541"/>
              <a:gd name="connsiteY1473" fmla="*/ 1707832 h 2468880"/>
              <a:gd name="connsiteX1474" fmla="*/ 1434465 w 2796541"/>
              <a:gd name="connsiteY1474" fmla="*/ 1728787 h 2468880"/>
              <a:gd name="connsiteX1475" fmla="*/ 1434465 w 2796541"/>
              <a:gd name="connsiteY1475" fmla="*/ 1685924 h 2468880"/>
              <a:gd name="connsiteX1476" fmla="*/ 1471613 w 2796541"/>
              <a:gd name="connsiteY1476" fmla="*/ 1076325 h 2468880"/>
              <a:gd name="connsiteX1477" fmla="*/ 1434466 w 2796541"/>
              <a:gd name="connsiteY1477" fmla="*/ 1097280 h 2468880"/>
              <a:gd name="connsiteX1478" fmla="*/ 1434466 w 2796541"/>
              <a:gd name="connsiteY1478" fmla="*/ 1054417 h 2468880"/>
              <a:gd name="connsiteX1479" fmla="*/ 1473518 w 2796541"/>
              <a:gd name="connsiteY1479" fmla="*/ 1202055 h 2468880"/>
              <a:gd name="connsiteX1480" fmla="*/ 1433513 w 2796541"/>
              <a:gd name="connsiteY1480" fmla="*/ 1225868 h 2468880"/>
              <a:gd name="connsiteX1481" fmla="*/ 1433513 w 2796541"/>
              <a:gd name="connsiteY1481" fmla="*/ 1179195 h 2468880"/>
              <a:gd name="connsiteX1482" fmla="*/ 1474469 w 2796541"/>
              <a:gd name="connsiteY1482" fmla="*/ 1581150 h 2468880"/>
              <a:gd name="connsiteX1483" fmla="*/ 1432559 w 2796541"/>
              <a:gd name="connsiteY1483" fmla="*/ 1604962 h 2468880"/>
              <a:gd name="connsiteX1484" fmla="*/ 1432559 w 2796541"/>
              <a:gd name="connsiteY1484" fmla="*/ 1557337 h 2468880"/>
              <a:gd name="connsiteX1485" fmla="*/ 1476375 w 2796541"/>
              <a:gd name="connsiteY1485" fmla="*/ 1455419 h 2468880"/>
              <a:gd name="connsiteX1486" fmla="*/ 1431607 w 2796541"/>
              <a:gd name="connsiteY1486" fmla="*/ 1480185 h 2468880"/>
              <a:gd name="connsiteX1487" fmla="*/ 1431608 w 2796541"/>
              <a:gd name="connsiteY1487" fmla="*/ 1429702 h 2468880"/>
              <a:gd name="connsiteX1488" fmla="*/ 1476375 w 2796541"/>
              <a:gd name="connsiteY1488" fmla="*/ 1328737 h 2468880"/>
              <a:gd name="connsiteX1489" fmla="*/ 1431608 w 2796541"/>
              <a:gd name="connsiteY1489" fmla="*/ 1354455 h 2468880"/>
              <a:gd name="connsiteX1490" fmla="*/ 1431608 w 2796541"/>
              <a:gd name="connsiteY1490" fmla="*/ 1303020 h 2468880"/>
              <a:gd name="connsiteX1491" fmla="*/ 1483996 w 2796541"/>
              <a:gd name="connsiteY1491" fmla="*/ 380047 h 2468880"/>
              <a:gd name="connsiteX1492" fmla="*/ 1483996 w 2796541"/>
              <a:gd name="connsiteY1492" fmla="*/ 381952 h 2468880"/>
              <a:gd name="connsiteX1493" fmla="*/ 1482091 w 2796541"/>
              <a:gd name="connsiteY1493" fmla="*/ 381000 h 2468880"/>
              <a:gd name="connsiteX1494" fmla="*/ 1483996 w 2796541"/>
              <a:gd name="connsiteY1494" fmla="*/ 2275523 h 2468880"/>
              <a:gd name="connsiteX1495" fmla="*/ 1483996 w 2796541"/>
              <a:gd name="connsiteY1495" fmla="*/ 2277428 h 2468880"/>
              <a:gd name="connsiteX1496" fmla="*/ 1482091 w 2796541"/>
              <a:gd name="connsiteY1496" fmla="*/ 2276475 h 2468880"/>
              <a:gd name="connsiteX1497" fmla="*/ 1485899 w 2796541"/>
              <a:gd name="connsiteY1497" fmla="*/ 2145030 h 2468880"/>
              <a:gd name="connsiteX1498" fmla="*/ 1485899 w 2796541"/>
              <a:gd name="connsiteY1498" fmla="*/ 2154555 h 2468880"/>
              <a:gd name="connsiteX1499" fmla="*/ 1477327 w 2796541"/>
              <a:gd name="connsiteY1499" fmla="*/ 2149793 h 2468880"/>
              <a:gd name="connsiteX1500" fmla="*/ 1485900 w 2796541"/>
              <a:gd name="connsiteY1500" fmla="*/ 501967 h 2468880"/>
              <a:gd name="connsiteX1501" fmla="*/ 1485900 w 2796541"/>
              <a:gd name="connsiteY1501" fmla="*/ 512445 h 2468880"/>
              <a:gd name="connsiteX1502" fmla="*/ 1477328 w 2796541"/>
              <a:gd name="connsiteY1502" fmla="*/ 507682 h 2468880"/>
              <a:gd name="connsiteX1503" fmla="*/ 1487805 w 2796541"/>
              <a:gd name="connsiteY1503" fmla="*/ 2015490 h 2468880"/>
              <a:gd name="connsiteX1504" fmla="*/ 1487805 w 2796541"/>
              <a:gd name="connsiteY1504" fmla="*/ 2031682 h 2468880"/>
              <a:gd name="connsiteX1505" fmla="*/ 1473517 w 2796541"/>
              <a:gd name="connsiteY1505" fmla="*/ 2023110 h 2468880"/>
              <a:gd name="connsiteX1506" fmla="*/ 1488758 w 2796541"/>
              <a:gd name="connsiteY1506" fmla="*/ 624840 h 2468880"/>
              <a:gd name="connsiteX1507" fmla="*/ 1488758 w 2796541"/>
              <a:gd name="connsiteY1507" fmla="*/ 642938 h 2468880"/>
              <a:gd name="connsiteX1508" fmla="*/ 1472566 w 2796541"/>
              <a:gd name="connsiteY1508" fmla="*/ 633413 h 2468880"/>
              <a:gd name="connsiteX1509" fmla="*/ 1490663 w 2796541"/>
              <a:gd name="connsiteY1509" fmla="*/ 747713 h 2468880"/>
              <a:gd name="connsiteX1510" fmla="*/ 1490663 w 2796541"/>
              <a:gd name="connsiteY1510" fmla="*/ 773430 h 2468880"/>
              <a:gd name="connsiteX1511" fmla="*/ 1468755 w 2796541"/>
              <a:gd name="connsiteY1511" fmla="*/ 760095 h 2468880"/>
              <a:gd name="connsiteX1512" fmla="*/ 1491616 w 2796541"/>
              <a:gd name="connsiteY1512" fmla="*/ 1883093 h 2468880"/>
              <a:gd name="connsiteX1513" fmla="*/ 1491616 w 2796541"/>
              <a:gd name="connsiteY1513" fmla="*/ 1911668 h 2468880"/>
              <a:gd name="connsiteX1514" fmla="*/ 1466851 w 2796541"/>
              <a:gd name="connsiteY1514" fmla="*/ 1897381 h 2468880"/>
              <a:gd name="connsiteX1515" fmla="*/ 1492568 w 2796541"/>
              <a:gd name="connsiteY1515" fmla="*/ 870586 h 2468880"/>
              <a:gd name="connsiteX1516" fmla="*/ 1492568 w 2796541"/>
              <a:gd name="connsiteY1516" fmla="*/ 902018 h 2468880"/>
              <a:gd name="connsiteX1517" fmla="*/ 1464946 w 2796541"/>
              <a:gd name="connsiteY1517" fmla="*/ 886778 h 2468880"/>
              <a:gd name="connsiteX1518" fmla="*/ 1493520 w 2796541"/>
              <a:gd name="connsiteY1518" fmla="*/ 1752599 h 2468880"/>
              <a:gd name="connsiteX1519" fmla="*/ 1493520 w 2796541"/>
              <a:gd name="connsiteY1519" fmla="*/ 1788794 h 2468880"/>
              <a:gd name="connsiteX1520" fmla="*/ 1462087 w 2796541"/>
              <a:gd name="connsiteY1520" fmla="*/ 1770697 h 2468880"/>
              <a:gd name="connsiteX1521" fmla="*/ 1494473 w 2796541"/>
              <a:gd name="connsiteY1521" fmla="*/ 993457 h 2468880"/>
              <a:gd name="connsiteX1522" fmla="*/ 1494473 w 2796541"/>
              <a:gd name="connsiteY1522" fmla="*/ 1032510 h 2468880"/>
              <a:gd name="connsiteX1523" fmla="*/ 1460183 w 2796541"/>
              <a:gd name="connsiteY1523" fmla="*/ 1012507 h 2468880"/>
              <a:gd name="connsiteX1524" fmla="*/ 1495425 w 2796541"/>
              <a:gd name="connsiteY1524" fmla="*/ 1117283 h 2468880"/>
              <a:gd name="connsiteX1525" fmla="*/ 1495425 w 2796541"/>
              <a:gd name="connsiteY1525" fmla="*/ 1161098 h 2468880"/>
              <a:gd name="connsiteX1526" fmla="*/ 1458278 w 2796541"/>
              <a:gd name="connsiteY1526" fmla="*/ 1139191 h 2468880"/>
              <a:gd name="connsiteX1527" fmla="*/ 1496378 w 2796541"/>
              <a:gd name="connsiteY1527" fmla="*/ 1622107 h 2468880"/>
              <a:gd name="connsiteX1528" fmla="*/ 1496378 w 2796541"/>
              <a:gd name="connsiteY1528" fmla="*/ 1666874 h 2468880"/>
              <a:gd name="connsiteX1529" fmla="*/ 1457325 w 2796541"/>
              <a:gd name="connsiteY1529" fmla="*/ 1644967 h 2468880"/>
              <a:gd name="connsiteX1530" fmla="*/ 1497331 w 2796541"/>
              <a:gd name="connsiteY1530" fmla="*/ 1493520 h 2468880"/>
              <a:gd name="connsiteX1531" fmla="*/ 1497331 w 2796541"/>
              <a:gd name="connsiteY1531" fmla="*/ 1543050 h 2468880"/>
              <a:gd name="connsiteX1532" fmla="*/ 1455421 w 2796541"/>
              <a:gd name="connsiteY1532" fmla="*/ 1518285 h 2468880"/>
              <a:gd name="connsiteX1533" fmla="*/ 1497331 w 2796541"/>
              <a:gd name="connsiteY1533" fmla="*/ 1366838 h 2468880"/>
              <a:gd name="connsiteX1534" fmla="*/ 1497331 w 2796541"/>
              <a:gd name="connsiteY1534" fmla="*/ 1416368 h 2468880"/>
              <a:gd name="connsiteX1535" fmla="*/ 1454468 w 2796541"/>
              <a:gd name="connsiteY1535" fmla="*/ 1391603 h 2468880"/>
              <a:gd name="connsiteX1536" fmla="*/ 1497331 w 2796541"/>
              <a:gd name="connsiteY1536" fmla="*/ 1242061 h 2468880"/>
              <a:gd name="connsiteX1537" fmla="*/ 1497331 w 2796541"/>
              <a:gd name="connsiteY1537" fmla="*/ 1289686 h 2468880"/>
              <a:gd name="connsiteX1538" fmla="*/ 1455421 w 2796541"/>
              <a:gd name="connsiteY1538" fmla="*/ 1265874 h 2468880"/>
              <a:gd name="connsiteX1539" fmla="*/ 1556385 w 2796541"/>
              <a:gd name="connsiteY1539" fmla="*/ 2276475 h 2468880"/>
              <a:gd name="connsiteX1540" fmla="*/ 1555433 w 2796541"/>
              <a:gd name="connsiteY1540" fmla="*/ 2276475 h 2468880"/>
              <a:gd name="connsiteX1541" fmla="*/ 1555433 w 2796541"/>
              <a:gd name="connsiteY1541" fmla="*/ 2275523 h 2468880"/>
              <a:gd name="connsiteX1542" fmla="*/ 1561147 w 2796541"/>
              <a:gd name="connsiteY1542" fmla="*/ 2149792 h 2468880"/>
              <a:gd name="connsiteX1543" fmla="*/ 1553527 w 2796541"/>
              <a:gd name="connsiteY1543" fmla="*/ 2153602 h 2468880"/>
              <a:gd name="connsiteX1544" fmla="*/ 1553527 w 2796541"/>
              <a:gd name="connsiteY1544" fmla="*/ 2145982 h 2468880"/>
              <a:gd name="connsiteX1545" fmla="*/ 1561148 w 2796541"/>
              <a:gd name="connsiteY1545" fmla="*/ 507683 h 2468880"/>
              <a:gd name="connsiteX1546" fmla="*/ 1553528 w 2796541"/>
              <a:gd name="connsiteY1546" fmla="*/ 511493 h 2468880"/>
              <a:gd name="connsiteX1547" fmla="*/ 1553528 w 2796541"/>
              <a:gd name="connsiteY1547" fmla="*/ 503873 h 2468880"/>
              <a:gd name="connsiteX1548" fmla="*/ 1564957 w 2796541"/>
              <a:gd name="connsiteY1548" fmla="*/ 2023110 h 2468880"/>
              <a:gd name="connsiteX1549" fmla="*/ 1551622 w 2796541"/>
              <a:gd name="connsiteY1549" fmla="*/ 2031682 h 2468880"/>
              <a:gd name="connsiteX1550" fmla="*/ 1551622 w 2796541"/>
              <a:gd name="connsiteY1550" fmla="*/ 2015490 h 2468880"/>
              <a:gd name="connsiteX1551" fmla="*/ 1564958 w 2796541"/>
              <a:gd name="connsiteY1551" fmla="*/ 633413 h 2468880"/>
              <a:gd name="connsiteX1552" fmla="*/ 1551623 w 2796541"/>
              <a:gd name="connsiteY1552" fmla="*/ 641033 h 2468880"/>
              <a:gd name="connsiteX1553" fmla="*/ 1551623 w 2796541"/>
              <a:gd name="connsiteY1553" fmla="*/ 626745 h 2468880"/>
              <a:gd name="connsiteX1554" fmla="*/ 1568768 w 2796541"/>
              <a:gd name="connsiteY1554" fmla="*/ 760096 h 2468880"/>
              <a:gd name="connsiteX1555" fmla="*/ 1549718 w 2796541"/>
              <a:gd name="connsiteY1555" fmla="*/ 771526 h 2468880"/>
              <a:gd name="connsiteX1556" fmla="*/ 1549718 w 2796541"/>
              <a:gd name="connsiteY1556" fmla="*/ 748666 h 2468880"/>
              <a:gd name="connsiteX1557" fmla="*/ 1570673 w 2796541"/>
              <a:gd name="connsiteY1557" fmla="*/ 1897380 h 2468880"/>
              <a:gd name="connsiteX1558" fmla="*/ 1548766 w 2796541"/>
              <a:gd name="connsiteY1558" fmla="*/ 1909762 h 2468880"/>
              <a:gd name="connsiteX1559" fmla="*/ 1548766 w 2796541"/>
              <a:gd name="connsiteY1559" fmla="*/ 1884045 h 2468880"/>
              <a:gd name="connsiteX1560" fmla="*/ 1572578 w 2796541"/>
              <a:gd name="connsiteY1560" fmla="*/ 886779 h 2468880"/>
              <a:gd name="connsiteX1561" fmla="*/ 1547813 w 2796541"/>
              <a:gd name="connsiteY1561" fmla="*/ 901066 h 2468880"/>
              <a:gd name="connsiteX1562" fmla="*/ 1547813 w 2796541"/>
              <a:gd name="connsiteY1562" fmla="*/ 872491 h 2468880"/>
              <a:gd name="connsiteX1563" fmla="*/ 1575435 w 2796541"/>
              <a:gd name="connsiteY1563" fmla="*/ 1770698 h 2468880"/>
              <a:gd name="connsiteX1564" fmla="*/ 1546860 w 2796541"/>
              <a:gd name="connsiteY1564" fmla="*/ 1787844 h 2468880"/>
              <a:gd name="connsiteX1565" fmla="*/ 1546860 w 2796541"/>
              <a:gd name="connsiteY1565" fmla="*/ 1754506 h 2468880"/>
              <a:gd name="connsiteX1566" fmla="*/ 1576388 w 2796541"/>
              <a:gd name="connsiteY1566" fmla="*/ 1012507 h 2468880"/>
              <a:gd name="connsiteX1567" fmla="*/ 1545908 w 2796541"/>
              <a:gd name="connsiteY1567" fmla="*/ 1030604 h 2468880"/>
              <a:gd name="connsiteX1568" fmla="*/ 1545908 w 2796541"/>
              <a:gd name="connsiteY1568" fmla="*/ 995362 h 2468880"/>
              <a:gd name="connsiteX1569" fmla="*/ 1579245 w 2796541"/>
              <a:gd name="connsiteY1569" fmla="*/ 1139189 h 2468880"/>
              <a:gd name="connsiteX1570" fmla="*/ 1544955 w 2796541"/>
              <a:gd name="connsiteY1570" fmla="*/ 1159192 h 2468880"/>
              <a:gd name="connsiteX1571" fmla="*/ 1544955 w 2796541"/>
              <a:gd name="connsiteY1571" fmla="*/ 1119187 h 2468880"/>
              <a:gd name="connsiteX1572" fmla="*/ 1580198 w 2796541"/>
              <a:gd name="connsiteY1572" fmla="*/ 1644968 h 2468880"/>
              <a:gd name="connsiteX1573" fmla="*/ 1544003 w 2796541"/>
              <a:gd name="connsiteY1573" fmla="*/ 1665923 h 2468880"/>
              <a:gd name="connsiteX1574" fmla="*/ 1544003 w 2796541"/>
              <a:gd name="connsiteY1574" fmla="*/ 1624013 h 2468880"/>
              <a:gd name="connsiteX1575" fmla="*/ 1582104 w 2796541"/>
              <a:gd name="connsiteY1575" fmla="*/ 1265872 h 2468880"/>
              <a:gd name="connsiteX1576" fmla="*/ 1543051 w 2796541"/>
              <a:gd name="connsiteY1576" fmla="*/ 1287780 h 2468880"/>
              <a:gd name="connsiteX1577" fmla="*/ 1543051 w 2796541"/>
              <a:gd name="connsiteY1577" fmla="*/ 1243012 h 2468880"/>
              <a:gd name="connsiteX1578" fmla="*/ 1583056 w 2796541"/>
              <a:gd name="connsiteY1578" fmla="*/ 1518285 h 2468880"/>
              <a:gd name="connsiteX1579" fmla="*/ 1543051 w 2796541"/>
              <a:gd name="connsiteY1579" fmla="*/ 1541145 h 2468880"/>
              <a:gd name="connsiteX1580" fmla="*/ 1543051 w 2796541"/>
              <a:gd name="connsiteY1580" fmla="*/ 1495425 h 2468880"/>
              <a:gd name="connsiteX1581" fmla="*/ 1583056 w 2796541"/>
              <a:gd name="connsiteY1581" fmla="*/ 1391603 h 2468880"/>
              <a:gd name="connsiteX1582" fmla="*/ 1543051 w 2796541"/>
              <a:gd name="connsiteY1582" fmla="*/ 1415415 h 2468880"/>
              <a:gd name="connsiteX1583" fmla="*/ 1543051 w 2796541"/>
              <a:gd name="connsiteY1583" fmla="*/ 1368743 h 2468880"/>
              <a:gd name="connsiteX1584" fmla="*/ 1593533 w 2796541"/>
              <a:gd name="connsiteY1584" fmla="*/ 442912 h 2468880"/>
              <a:gd name="connsiteX1585" fmla="*/ 1593533 w 2796541"/>
              <a:gd name="connsiteY1585" fmla="*/ 445769 h 2468880"/>
              <a:gd name="connsiteX1586" fmla="*/ 1591628 w 2796541"/>
              <a:gd name="connsiteY1586" fmla="*/ 444817 h 2468880"/>
              <a:gd name="connsiteX1587" fmla="*/ 1593533 w 2796541"/>
              <a:gd name="connsiteY1587" fmla="*/ 2210753 h 2468880"/>
              <a:gd name="connsiteX1588" fmla="*/ 1593533 w 2796541"/>
              <a:gd name="connsiteY1588" fmla="*/ 2215516 h 2468880"/>
              <a:gd name="connsiteX1589" fmla="*/ 1589723 w 2796541"/>
              <a:gd name="connsiteY1589" fmla="*/ 2212658 h 2468880"/>
              <a:gd name="connsiteX1590" fmla="*/ 1595437 w 2796541"/>
              <a:gd name="connsiteY1590" fmla="*/ 2081212 h 2468880"/>
              <a:gd name="connsiteX1591" fmla="*/ 1595437 w 2796541"/>
              <a:gd name="connsiteY1591" fmla="*/ 2092642 h 2468880"/>
              <a:gd name="connsiteX1592" fmla="*/ 1585912 w 2796541"/>
              <a:gd name="connsiteY1592" fmla="*/ 2086927 h 2468880"/>
              <a:gd name="connsiteX1593" fmla="*/ 1595438 w 2796541"/>
              <a:gd name="connsiteY1593" fmla="*/ 565785 h 2468880"/>
              <a:gd name="connsiteX1594" fmla="*/ 1595438 w 2796541"/>
              <a:gd name="connsiteY1594" fmla="*/ 576262 h 2468880"/>
              <a:gd name="connsiteX1595" fmla="*/ 1586866 w 2796541"/>
              <a:gd name="connsiteY1595" fmla="*/ 570548 h 2468880"/>
              <a:gd name="connsiteX1596" fmla="*/ 1597343 w 2796541"/>
              <a:gd name="connsiteY1596" fmla="*/ 688658 h 2468880"/>
              <a:gd name="connsiteX1597" fmla="*/ 1597343 w 2796541"/>
              <a:gd name="connsiteY1597" fmla="*/ 705803 h 2468880"/>
              <a:gd name="connsiteX1598" fmla="*/ 1583055 w 2796541"/>
              <a:gd name="connsiteY1598" fmla="*/ 697231 h 2468880"/>
              <a:gd name="connsiteX1599" fmla="*/ 1598295 w 2796541"/>
              <a:gd name="connsiteY1599" fmla="*/ 1949767 h 2468880"/>
              <a:gd name="connsiteX1600" fmla="*/ 1598295 w 2796541"/>
              <a:gd name="connsiteY1600" fmla="*/ 1970722 h 2468880"/>
              <a:gd name="connsiteX1601" fmla="*/ 1580197 w 2796541"/>
              <a:gd name="connsiteY1601" fmla="*/ 1960244 h 2468880"/>
              <a:gd name="connsiteX1602" fmla="*/ 1599248 w 2796541"/>
              <a:gd name="connsiteY1602" fmla="*/ 811530 h 2468880"/>
              <a:gd name="connsiteX1603" fmla="*/ 1599248 w 2796541"/>
              <a:gd name="connsiteY1603" fmla="*/ 835343 h 2468880"/>
              <a:gd name="connsiteX1604" fmla="*/ 1578293 w 2796541"/>
              <a:gd name="connsiteY1604" fmla="*/ 822960 h 2468880"/>
              <a:gd name="connsiteX1605" fmla="*/ 1601152 w 2796541"/>
              <a:gd name="connsiteY1605" fmla="*/ 1820227 h 2468880"/>
              <a:gd name="connsiteX1606" fmla="*/ 1601152 w 2796541"/>
              <a:gd name="connsiteY1606" fmla="*/ 1847849 h 2468880"/>
              <a:gd name="connsiteX1607" fmla="*/ 1576387 w 2796541"/>
              <a:gd name="connsiteY1607" fmla="*/ 1834515 h 2468880"/>
              <a:gd name="connsiteX1608" fmla="*/ 1601153 w 2796541"/>
              <a:gd name="connsiteY1608" fmla="*/ 934403 h 2468880"/>
              <a:gd name="connsiteX1609" fmla="*/ 1601153 w 2796541"/>
              <a:gd name="connsiteY1609" fmla="*/ 964883 h 2468880"/>
              <a:gd name="connsiteX1610" fmla="*/ 1575435 w 2796541"/>
              <a:gd name="connsiteY1610" fmla="*/ 949643 h 2468880"/>
              <a:gd name="connsiteX1611" fmla="*/ 1603059 w 2796541"/>
              <a:gd name="connsiteY1611" fmla="*/ 1058227 h 2468880"/>
              <a:gd name="connsiteX1612" fmla="*/ 1603059 w 2796541"/>
              <a:gd name="connsiteY1612" fmla="*/ 1094422 h 2468880"/>
              <a:gd name="connsiteX1613" fmla="*/ 1571626 w 2796541"/>
              <a:gd name="connsiteY1613" fmla="*/ 1076325 h 2468880"/>
              <a:gd name="connsiteX1614" fmla="*/ 1604010 w 2796541"/>
              <a:gd name="connsiteY1614" fmla="*/ 1182052 h 2468880"/>
              <a:gd name="connsiteX1615" fmla="*/ 1604010 w 2796541"/>
              <a:gd name="connsiteY1615" fmla="*/ 1223010 h 2468880"/>
              <a:gd name="connsiteX1616" fmla="*/ 1568768 w 2796541"/>
              <a:gd name="connsiteY1616" fmla="*/ 1202055 h 2468880"/>
              <a:gd name="connsiteX1617" fmla="*/ 1604010 w 2796541"/>
              <a:gd name="connsiteY1617" fmla="*/ 1688782 h 2468880"/>
              <a:gd name="connsiteX1618" fmla="*/ 1604010 w 2796541"/>
              <a:gd name="connsiteY1618" fmla="*/ 1726882 h 2468880"/>
              <a:gd name="connsiteX1619" fmla="*/ 1570672 w 2796541"/>
              <a:gd name="connsiteY1619" fmla="*/ 1707832 h 2468880"/>
              <a:gd name="connsiteX1620" fmla="*/ 1604962 w 2796541"/>
              <a:gd name="connsiteY1620" fmla="*/ 1560194 h 2468880"/>
              <a:gd name="connsiteX1621" fmla="*/ 1604962 w 2796541"/>
              <a:gd name="connsiteY1621" fmla="*/ 1603057 h 2468880"/>
              <a:gd name="connsiteX1622" fmla="*/ 1567815 w 2796541"/>
              <a:gd name="connsiteY1622" fmla="*/ 1581149 h 2468880"/>
              <a:gd name="connsiteX1623" fmla="*/ 1605915 w 2796541"/>
              <a:gd name="connsiteY1623" fmla="*/ 1432560 h 2468880"/>
              <a:gd name="connsiteX1624" fmla="*/ 1605914 w 2796541"/>
              <a:gd name="connsiteY1624" fmla="*/ 1478280 h 2468880"/>
              <a:gd name="connsiteX1625" fmla="*/ 1565910 w 2796541"/>
              <a:gd name="connsiteY1625" fmla="*/ 1455420 h 2468880"/>
              <a:gd name="connsiteX1626" fmla="*/ 1605916 w 2796541"/>
              <a:gd name="connsiteY1626" fmla="*/ 1305878 h 2468880"/>
              <a:gd name="connsiteX1627" fmla="*/ 1605916 w 2796541"/>
              <a:gd name="connsiteY1627" fmla="*/ 1351598 h 2468880"/>
              <a:gd name="connsiteX1628" fmla="*/ 1566863 w 2796541"/>
              <a:gd name="connsiteY1628" fmla="*/ 1328738 h 2468880"/>
              <a:gd name="connsiteX1629" fmla="*/ 1665923 w 2796541"/>
              <a:gd name="connsiteY1629" fmla="*/ 444818 h 2468880"/>
              <a:gd name="connsiteX1630" fmla="*/ 1664971 w 2796541"/>
              <a:gd name="connsiteY1630" fmla="*/ 444818 h 2468880"/>
              <a:gd name="connsiteX1631" fmla="*/ 1664971 w 2796541"/>
              <a:gd name="connsiteY1631" fmla="*/ 443866 h 2468880"/>
              <a:gd name="connsiteX1632" fmla="*/ 1667829 w 2796541"/>
              <a:gd name="connsiteY1632" fmla="*/ 2212658 h 2468880"/>
              <a:gd name="connsiteX1633" fmla="*/ 1664971 w 2796541"/>
              <a:gd name="connsiteY1633" fmla="*/ 2214563 h 2468880"/>
              <a:gd name="connsiteX1634" fmla="*/ 1664971 w 2796541"/>
              <a:gd name="connsiteY1634" fmla="*/ 2211706 h 2468880"/>
              <a:gd name="connsiteX1635" fmla="*/ 1669733 w 2796541"/>
              <a:gd name="connsiteY1635" fmla="*/ 570548 h 2468880"/>
              <a:gd name="connsiteX1636" fmla="*/ 1663066 w 2796541"/>
              <a:gd name="connsiteY1636" fmla="*/ 574358 h 2468880"/>
              <a:gd name="connsiteX1637" fmla="*/ 1663066 w 2796541"/>
              <a:gd name="connsiteY1637" fmla="*/ 566738 h 2468880"/>
              <a:gd name="connsiteX1638" fmla="*/ 1670686 w 2796541"/>
              <a:gd name="connsiteY1638" fmla="*/ 2086929 h 2468880"/>
              <a:gd name="connsiteX1639" fmla="*/ 1663066 w 2796541"/>
              <a:gd name="connsiteY1639" fmla="*/ 2091691 h 2468880"/>
              <a:gd name="connsiteX1640" fmla="*/ 1663066 w 2796541"/>
              <a:gd name="connsiteY1640" fmla="*/ 2082166 h 2468880"/>
              <a:gd name="connsiteX1641" fmla="*/ 1673543 w 2796541"/>
              <a:gd name="connsiteY1641" fmla="*/ 697230 h 2468880"/>
              <a:gd name="connsiteX1642" fmla="*/ 1661160 w 2796541"/>
              <a:gd name="connsiteY1642" fmla="*/ 703898 h 2468880"/>
              <a:gd name="connsiteX1643" fmla="*/ 1661160 w 2796541"/>
              <a:gd name="connsiteY1643" fmla="*/ 689610 h 2468880"/>
              <a:gd name="connsiteX1644" fmla="*/ 1675448 w 2796541"/>
              <a:gd name="connsiteY1644" fmla="*/ 1960245 h 2468880"/>
              <a:gd name="connsiteX1645" fmla="*/ 1660208 w 2796541"/>
              <a:gd name="connsiteY1645" fmla="*/ 1968818 h 2468880"/>
              <a:gd name="connsiteX1646" fmla="*/ 1660208 w 2796541"/>
              <a:gd name="connsiteY1646" fmla="*/ 1951673 h 2468880"/>
              <a:gd name="connsiteX1647" fmla="*/ 1677353 w 2796541"/>
              <a:gd name="connsiteY1647" fmla="*/ 822960 h 2468880"/>
              <a:gd name="connsiteX1648" fmla="*/ 1659255 w 2796541"/>
              <a:gd name="connsiteY1648" fmla="*/ 833437 h 2468880"/>
              <a:gd name="connsiteX1649" fmla="*/ 1659255 w 2796541"/>
              <a:gd name="connsiteY1649" fmla="*/ 813435 h 2468880"/>
              <a:gd name="connsiteX1650" fmla="*/ 1680210 w 2796541"/>
              <a:gd name="connsiteY1650" fmla="*/ 1834516 h 2468880"/>
              <a:gd name="connsiteX1651" fmla="*/ 1658303 w 2796541"/>
              <a:gd name="connsiteY1651" fmla="*/ 1846898 h 2468880"/>
              <a:gd name="connsiteX1652" fmla="*/ 1658303 w 2796541"/>
              <a:gd name="connsiteY1652" fmla="*/ 1821181 h 2468880"/>
              <a:gd name="connsiteX1653" fmla="*/ 1681163 w 2796541"/>
              <a:gd name="connsiteY1653" fmla="*/ 949642 h 2468880"/>
              <a:gd name="connsiteX1654" fmla="*/ 1658303 w 2796541"/>
              <a:gd name="connsiteY1654" fmla="*/ 962977 h 2468880"/>
              <a:gd name="connsiteX1655" fmla="*/ 1658303 w 2796541"/>
              <a:gd name="connsiteY1655" fmla="*/ 936307 h 2468880"/>
              <a:gd name="connsiteX1656" fmla="*/ 1684021 w 2796541"/>
              <a:gd name="connsiteY1656" fmla="*/ 1076325 h 2468880"/>
              <a:gd name="connsiteX1657" fmla="*/ 1656398 w 2796541"/>
              <a:gd name="connsiteY1657" fmla="*/ 1092517 h 2468880"/>
              <a:gd name="connsiteX1658" fmla="*/ 1656398 w 2796541"/>
              <a:gd name="connsiteY1658" fmla="*/ 1060132 h 2468880"/>
              <a:gd name="connsiteX1659" fmla="*/ 1685925 w 2796541"/>
              <a:gd name="connsiteY1659" fmla="*/ 1707832 h 2468880"/>
              <a:gd name="connsiteX1660" fmla="*/ 1655445 w 2796541"/>
              <a:gd name="connsiteY1660" fmla="*/ 1724977 h 2468880"/>
              <a:gd name="connsiteX1661" fmla="*/ 1655445 w 2796541"/>
              <a:gd name="connsiteY1661" fmla="*/ 1690687 h 2468880"/>
              <a:gd name="connsiteX1662" fmla="*/ 1686878 w 2796541"/>
              <a:gd name="connsiteY1662" fmla="*/ 1202056 h 2468880"/>
              <a:gd name="connsiteX1663" fmla="*/ 1654493 w 2796541"/>
              <a:gd name="connsiteY1663" fmla="*/ 1221106 h 2468880"/>
              <a:gd name="connsiteX1664" fmla="*/ 1654493 w 2796541"/>
              <a:gd name="connsiteY1664" fmla="*/ 1183958 h 2468880"/>
              <a:gd name="connsiteX1665" fmla="*/ 1688783 w 2796541"/>
              <a:gd name="connsiteY1665" fmla="*/ 1581150 h 2468880"/>
              <a:gd name="connsiteX1666" fmla="*/ 1653541 w 2796541"/>
              <a:gd name="connsiteY1666" fmla="*/ 1601153 h 2468880"/>
              <a:gd name="connsiteX1667" fmla="*/ 1653541 w 2796541"/>
              <a:gd name="connsiteY1667" fmla="*/ 1561148 h 2468880"/>
              <a:gd name="connsiteX1668" fmla="*/ 1688783 w 2796541"/>
              <a:gd name="connsiteY1668" fmla="*/ 1328738 h 2468880"/>
              <a:gd name="connsiteX1669" fmla="*/ 1653541 w 2796541"/>
              <a:gd name="connsiteY1669" fmla="*/ 1349693 h 2468880"/>
              <a:gd name="connsiteX1670" fmla="*/ 1653541 w 2796541"/>
              <a:gd name="connsiteY1670" fmla="*/ 1307783 h 2468880"/>
              <a:gd name="connsiteX1671" fmla="*/ 1689736 w 2796541"/>
              <a:gd name="connsiteY1671" fmla="*/ 1455420 h 2468880"/>
              <a:gd name="connsiteX1672" fmla="*/ 1653541 w 2796541"/>
              <a:gd name="connsiteY1672" fmla="*/ 1476375 h 2468880"/>
              <a:gd name="connsiteX1673" fmla="*/ 1653541 w 2796541"/>
              <a:gd name="connsiteY1673" fmla="*/ 1434465 h 2468880"/>
              <a:gd name="connsiteX1674" fmla="*/ 1703071 w 2796541"/>
              <a:gd name="connsiteY1674" fmla="*/ 505777 h 2468880"/>
              <a:gd name="connsiteX1675" fmla="*/ 1703071 w 2796541"/>
              <a:gd name="connsiteY1675" fmla="*/ 509587 h 2468880"/>
              <a:gd name="connsiteX1676" fmla="*/ 1700213 w 2796541"/>
              <a:gd name="connsiteY1676" fmla="*/ 507682 h 2468880"/>
              <a:gd name="connsiteX1677" fmla="*/ 1704023 w 2796541"/>
              <a:gd name="connsiteY1677" fmla="*/ 2146936 h 2468880"/>
              <a:gd name="connsiteX1678" fmla="*/ 1704023 w 2796541"/>
              <a:gd name="connsiteY1678" fmla="*/ 2152651 h 2468880"/>
              <a:gd name="connsiteX1679" fmla="*/ 1699260 w 2796541"/>
              <a:gd name="connsiteY1679" fmla="*/ 2149794 h 2468880"/>
              <a:gd name="connsiteX1680" fmla="*/ 1704975 w 2796541"/>
              <a:gd name="connsiteY1680" fmla="*/ 628650 h 2468880"/>
              <a:gd name="connsiteX1681" fmla="*/ 1704975 w 2796541"/>
              <a:gd name="connsiteY1681" fmla="*/ 639127 h 2468880"/>
              <a:gd name="connsiteX1682" fmla="*/ 1696403 w 2796541"/>
              <a:gd name="connsiteY1682" fmla="*/ 633413 h 2468880"/>
              <a:gd name="connsiteX1683" fmla="*/ 1704975 w 2796541"/>
              <a:gd name="connsiteY1683" fmla="*/ 2017394 h 2468880"/>
              <a:gd name="connsiteX1684" fmla="*/ 1704975 w 2796541"/>
              <a:gd name="connsiteY1684" fmla="*/ 2029777 h 2468880"/>
              <a:gd name="connsiteX1685" fmla="*/ 1695450 w 2796541"/>
              <a:gd name="connsiteY1685" fmla="*/ 2023109 h 2468880"/>
              <a:gd name="connsiteX1686" fmla="*/ 1706881 w 2796541"/>
              <a:gd name="connsiteY1686" fmla="*/ 751522 h 2468880"/>
              <a:gd name="connsiteX1687" fmla="*/ 1706881 w 2796541"/>
              <a:gd name="connsiteY1687" fmla="*/ 768667 h 2468880"/>
              <a:gd name="connsiteX1688" fmla="*/ 1692593 w 2796541"/>
              <a:gd name="connsiteY1688" fmla="*/ 760094 h 2468880"/>
              <a:gd name="connsiteX1689" fmla="*/ 1707833 w 2796541"/>
              <a:gd name="connsiteY1689" fmla="*/ 1885950 h 2468880"/>
              <a:gd name="connsiteX1690" fmla="*/ 1707833 w 2796541"/>
              <a:gd name="connsiteY1690" fmla="*/ 1907858 h 2468880"/>
              <a:gd name="connsiteX1691" fmla="*/ 1689735 w 2796541"/>
              <a:gd name="connsiteY1691" fmla="*/ 1897380 h 2468880"/>
              <a:gd name="connsiteX1692" fmla="*/ 1708785 w 2796541"/>
              <a:gd name="connsiteY1692" fmla="*/ 875347 h 2468880"/>
              <a:gd name="connsiteX1693" fmla="*/ 1708785 w 2796541"/>
              <a:gd name="connsiteY1693" fmla="*/ 898207 h 2468880"/>
              <a:gd name="connsiteX1694" fmla="*/ 1688783 w 2796541"/>
              <a:gd name="connsiteY1694" fmla="*/ 886777 h 2468880"/>
              <a:gd name="connsiteX1695" fmla="*/ 1710691 w 2796541"/>
              <a:gd name="connsiteY1695" fmla="*/ 1756411 h 2468880"/>
              <a:gd name="connsiteX1696" fmla="*/ 1710691 w 2796541"/>
              <a:gd name="connsiteY1696" fmla="*/ 1785938 h 2468880"/>
              <a:gd name="connsiteX1697" fmla="*/ 1684973 w 2796541"/>
              <a:gd name="connsiteY1697" fmla="*/ 1770699 h 2468880"/>
              <a:gd name="connsiteX1698" fmla="*/ 1710691 w 2796541"/>
              <a:gd name="connsiteY1698" fmla="*/ 998220 h 2468880"/>
              <a:gd name="connsiteX1699" fmla="*/ 1710691 w 2796541"/>
              <a:gd name="connsiteY1699" fmla="*/ 1027748 h 2468880"/>
              <a:gd name="connsiteX1700" fmla="*/ 1684973 w 2796541"/>
              <a:gd name="connsiteY1700" fmla="*/ 1012508 h 2468880"/>
              <a:gd name="connsiteX1701" fmla="*/ 1711643 w 2796541"/>
              <a:gd name="connsiteY1701" fmla="*/ 1122044 h 2468880"/>
              <a:gd name="connsiteX1702" fmla="*/ 1711643 w 2796541"/>
              <a:gd name="connsiteY1702" fmla="*/ 1156334 h 2468880"/>
              <a:gd name="connsiteX1703" fmla="*/ 1683068 w 2796541"/>
              <a:gd name="connsiteY1703" fmla="*/ 1139189 h 2468880"/>
              <a:gd name="connsiteX1704" fmla="*/ 1712595 w 2796541"/>
              <a:gd name="connsiteY1704" fmla="*/ 1246822 h 2468880"/>
              <a:gd name="connsiteX1705" fmla="*/ 1712595 w 2796541"/>
              <a:gd name="connsiteY1705" fmla="*/ 1284922 h 2468880"/>
              <a:gd name="connsiteX1706" fmla="*/ 1680210 w 2796541"/>
              <a:gd name="connsiteY1706" fmla="*/ 1265872 h 2468880"/>
              <a:gd name="connsiteX1707" fmla="*/ 1712595 w 2796541"/>
              <a:gd name="connsiteY1707" fmla="*/ 1625917 h 2468880"/>
              <a:gd name="connsiteX1708" fmla="*/ 1712595 w 2796541"/>
              <a:gd name="connsiteY1708" fmla="*/ 1663064 h 2468880"/>
              <a:gd name="connsiteX1709" fmla="*/ 1681162 w 2796541"/>
              <a:gd name="connsiteY1709" fmla="*/ 1644967 h 2468880"/>
              <a:gd name="connsiteX1710" fmla="*/ 1713547 w 2796541"/>
              <a:gd name="connsiteY1710" fmla="*/ 1371599 h 2468880"/>
              <a:gd name="connsiteX1711" fmla="*/ 1713547 w 2796541"/>
              <a:gd name="connsiteY1711" fmla="*/ 1412557 h 2468880"/>
              <a:gd name="connsiteX1712" fmla="*/ 1678305 w 2796541"/>
              <a:gd name="connsiteY1712" fmla="*/ 1391602 h 2468880"/>
              <a:gd name="connsiteX1713" fmla="*/ 1713547 w 2796541"/>
              <a:gd name="connsiteY1713" fmla="*/ 1498282 h 2468880"/>
              <a:gd name="connsiteX1714" fmla="*/ 1713547 w 2796541"/>
              <a:gd name="connsiteY1714" fmla="*/ 1538287 h 2468880"/>
              <a:gd name="connsiteX1715" fmla="*/ 1679257 w 2796541"/>
              <a:gd name="connsiteY1715" fmla="*/ 1518285 h 2468880"/>
              <a:gd name="connsiteX1716" fmla="*/ 1776413 w 2796541"/>
              <a:gd name="connsiteY1716" fmla="*/ 507682 h 2468880"/>
              <a:gd name="connsiteX1717" fmla="*/ 1774508 w 2796541"/>
              <a:gd name="connsiteY1717" fmla="*/ 508634 h 2468880"/>
              <a:gd name="connsiteX1718" fmla="*/ 1774508 w 2796541"/>
              <a:gd name="connsiteY1718" fmla="*/ 506729 h 2468880"/>
              <a:gd name="connsiteX1719" fmla="*/ 1777365 w 2796541"/>
              <a:gd name="connsiteY1719" fmla="*/ 2149793 h 2468880"/>
              <a:gd name="connsiteX1720" fmla="*/ 1773555 w 2796541"/>
              <a:gd name="connsiteY1720" fmla="*/ 2151698 h 2468880"/>
              <a:gd name="connsiteX1721" fmla="*/ 1773555 w 2796541"/>
              <a:gd name="connsiteY1721" fmla="*/ 2147888 h 2468880"/>
              <a:gd name="connsiteX1722" fmla="*/ 1779270 w 2796541"/>
              <a:gd name="connsiteY1722" fmla="*/ 633413 h 2468880"/>
              <a:gd name="connsiteX1723" fmla="*/ 1772603 w 2796541"/>
              <a:gd name="connsiteY1723" fmla="*/ 637223 h 2468880"/>
              <a:gd name="connsiteX1724" fmla="*/ 1772603 w 2796541"/>
              <a:gd name="connsiteY1724" fmla="*/ 630555 h 2468880"/>
              <a:gd name="connsiteX1725" fmla="*/ 1780222 w 2796541"/>
              <a:gd name="connsiteY1725" fmla="*/ 2023110 h 2468880"/>
              <a:gd name="connsiteX1726" fmla="*/ 1771650 w 2796541"/>
              <a:gd name="connsiteY1726" fmla="*/ 2028824 h 2468880"/>
              <a:gd name="connsiteX1727" fmla="*/ 1771650 w 2796541"/>
              <a:gd name="connsiteY1727" fmla="*/ 2018347 h 2468880"/>
              <a:gd name="connsiteX1728" fmla="*/ 1783081 w 2796541"/>
              <a:gd name="connsiteY1728" fmla="*/ 760094 h 2468880"/>
              <a:gd name="connsiteX1729" fmla="*/ 1770698 w 2796541"/>
              <a:gd name="connsiteY1729" fmla="*/ 766762 h 2468880"/>
              <a:gd name="connsiteX1730" fmla="*/ 1770698 w 2796541"/>
              <a:gd name="connsiteY1730" fmla="*/ 753427 h 2468880"/>
              <a:gd name="connsiteX1731" fmla="*/ 1785938 w 2796541"/>
              <a:gd name="connsiteY1731" fmla="*/ 1897381 h 2468880"/>
              <a:gd name="connsiteX1732" fmla="*/ 1769746 w 2796541"/>
              <a:gd name="connsiteY1732" fmla="*/ 1906906 h 2468880"/>
              <a:gd name="connsiteX1733" fmla="*/ 1769746 w 2796541"/>
              <a:gd name="connsiteY1733" fmla="*/ 1887856 h 2468880"/>
              <a:gd name="connsiteX1734" fmla="*/ 1785938 w 2796541"/>
              <a:gd name="connsiteY1734" fmla="*/ 886778 h 2468880"/>
              <a:gd name="connsiteX1735" fmla="*/ 1769746 w 2796541"/>
              <a:gd name="connsiteY1735" fmla="*/ 896303 h 2468880"/>
              <a:gd name="connsiteX1736" fmla="*/ 1769746 w 2796541"/>
              <a:gd name="connsiteY1736" fmla="*/ 877253 h 2468880"/>
              <a:gd name="connsiteX1737" fmla="*/ 1789748 w 2796541"/>
              <a:gd name="connsiteY1737" fmla="*/ 1770699 h 2468880"/>
              <a:gd name="connsiteX1738" fmla="*/ 1767841 w 2796541"/>
              <a:gd name="connsiteY1738" fmla="*/ 1784033 h 2468880"/>
              <a:gd name="connsiteX1739" fmla="*/ 1767841 w 2796541"/>
              <a:gd name="connsiteY1739" fmla="*/ 1758316 h 2468880"/>
              <a:gd name="connsiteX1740" fmla="*/ 1789748 w 2796541"/>
              <a:gd name="connsiteY1740" fmla="*/ 1012508 h 2468880"/>
              <a:gd name="connsiteX1741" fmla="*/ 1767841 w 2796541"/>
              <a:gd name="connsiteY1741" fmla="*/ 1025843 h 2468880"/>
              <a:gd name="connsiteX1742" fmla="*/ 1767841 w 2796541"/>
              <a:gd name="connsiteY1742" fmla="*/ 1000126 h 2468880"/>
              <a:gd name="connsiteX1743" fmla="*/ 1792605 w 2796541"/>
              <a:gd name="connsiteY1743" fmla="*/ 1139190 h 2468880"/>
              <a:gd name="connsiteX1744" fmla="*/ 1765935 w 2796541"/>
              <a:gd name="connsiteY1744" fmla="*/ 1154430 h 2468880"/>
              <a:gd name="connsiteX1745" fmla="*/ 1765935 w 2796541"/>
              <a:gd name="connsiteY1745" fmla="*/ 1123950 h 2468880"/>
              <a:gd name="connsiteX1746" fmla="*/ 1794510 w 2796541"/>
              <a:gd name="connsiteY1746" fmla="*/ 1644968 h 2468880"/>
              <a:gd name="connsiteX1747" fmla="*/ 1764983 w 2796541"/>
              <a:gd name="connsiteY1747" fmla="*/ 1661161 h 2468880"/>
              <a:gd name="connsiteX1748" fmla="*/ 1764983 w 2796541"/>
              <a:gd name="connsiteY1748" fmla="*/ 1627823 h 2468880"/>
              <a:gd name="connsiteX1749" fmla="*/ 1795463 w 2796541"/>
              <a:gd name="connsiteY1749" fmla="*/ 1265872 h 2468880"/>
              <a:gd name="connsiteX1750" fmla="*/ 1764983 w 2796541"/>
              <a:gd name="connsiteY1750" fmla="*/ 1283017 h 2468880"/>
              <a:gd name="connsiteX1751" fmla="*/ 1764983 w 2796541"/>
              <a:gd name="connsiteY1751" fmla="*/ 1247774 h 2468880"/>
              <a:gd name="connsiteX1752" fmla="*/ 1796414 w 2796541"/>
              <a:gd name="connsiteY1752" fmla="*/ 1518285 h 2468880"/>
              <a:gd name="connsiteX1753" fmla="*/ 1764029 w 2796541"/>
              <a:gd name="connsiteY1753" fmla="*/ 1537335 h 2468880"/>
              <a:gd name="connsiteX1754" fmla="*/ 1764029 w 2796541"/>
              <a:gd name="connsiteY1754" fmla="*/ 1499235 h 2468880"/>
              <a:gd name="connsiteX1755" fmla="*/ 1796415 w 2796541"/>
              <a:gd name="connsiteY1755" fmla="*/ 1391603 h 2468880"/>
              <a:gd name="connsiteX1756" fmla="*/ 1764030 w 2796541"/>
              <a:gd name="connsiteY1756" fmla="*/ 1410653 h 2468880"/>
              <a:gd name="connsiteX1757" fmla="*/ 1764030 w 2796541"/>
              <a:gd name="connsiteY1757" fmla="*/ 1373506 h 2468880"/>
              <a:gd name="connsiteX1758" fmla="*/ 1811655 w 2796541"/>
              <a:gd name="connsiteY1758" fmla="*/ 2212658 h 2468880"/>
              <a:gd name="connsiteX1759" fmla="*/ 1811655 w 2796541"/>
              <a:gd name="connsiteY1759" fmla="*/ 2213611 h 2468880"/>
              <a:gd name="connsiteX1760" fmla="*/ 1810703 w 2796541"/>
              <a:gd name="connsiteY1760" fmla="*/ 2212658 h 2468880"/>
              <a:gd name="connsiteX1761" fmla="*/ 1812608 w 2796541"/>
              <a:gd name="connsiteY1761" fmla="*/ 568643 h 2468880"/>
              <a:gd name="connsiteX1762" fmla="*/ 1812608 w 2796541"/>
              <a:gd name="connsiteY1762" fmla="*/ 572453 h 2468880"/>
              <a:gd name="connsiteX1763" fmla="*/ 1808798 w 2796541"/>
              <a:gd name="connsiteY1763" fmla="*/ 570548 h 2468880"/>
              <a:gd name="connsiteX1764" fmla="*/ 1813560 w 2796541"/>
              <a:gd name="connsiteY1764" fmla="*/ 2084069 h 2468880"/>
              <a:gd name="connsiteX1765" fmla="*/ 1813560 w 2796541"/>
              <a:gd name="connsiteY1765" fmla="*/ 2089784 h 2468880"/>
              <a:gd name="connsiteX1766" fmla="*/ 1807845 w 2796541"/>
              <a:gd name="connsiteY1766" fmla="*/ 2086927 h 2468880"/>
              <a:gd name="connsiteX1767" fmla="*/ 1814513 w 2796541"/>
              <a:gd name="connsiteY1767" fmla="*/ 692467 h 2468880"/>
              <a:gd name="connsiteX1768" fmla="*/ 1814513 w 2796541"/>
              <a:gd name="connsiteY1768" fmla="*/ 701992 h 2468880"/>
              <a:gd name="connsiteX1769" fmla="*/ 1805941 w 2796541"/>
              <a:gd name="connsiteY1769" fmla="*/ 697230 h 2468880"/>
              <a:gd name="connsiteX1770" fmla="*/ 1815465 w 2796541"/>
              <a:gd name="connsiteY1770" fmla="*/ 815340 h 2468880"/>
              <a:gd name="connsiteX1771" fmla="*/ 1815465 w 2796541"/>
              <a:gd name="connsiteY1771" fmla="*/ 831532 h 2468880"/>
              <a:gd name="connsiteX1772" fmla="*/ 1802130 w 2796541"/>
              <a:gd name="connsiteY1772" fmla="*/ 822960 h 2468880"/>
              <a:gd name="connsiteX1773" fmla="*/ 1815466 w 2796541"/>
              <a:gd name="connsiteY1773" fmla="*/ 1953578 h 2468880"/>
              <a:gd name="connsiteX1774" fmla="*/ 1815466 w 2796541"/>
              <a:gd name="connsiteY1774" fmla="*/ 1966913 h 2468880"/>
              <a:gd name="connsiteX1775" fmla="*/ 1803083 w 2796541"/>
              <a:gd name="connsiteY1775" fmla="*/ 1960245 h 2468880"/>
              <a:gd name="connsiteX1776" fmla="*/ 1817371 w 2796541"/>
              <a:gd name="connsiteY1776" fmla="*/ 939165 h 2468880"/>
              <a:gd name="connsiteX1777" fmla="*/ 1817371 w 2796541"/>
              <a:gd name="connsiteY1777" fmla="*/ 960120 h 2468880"/>
              <a:gd name="connsiteX1778" fmla="*/ 1799273 w 2796541"/>
              <a:gd name="connsiteY1778" fmla="*/ 949642 h 2468880"/>
              <a:gd name="connsiteX1779" fmla="*/ 1817371 w 2796541"/>
              <a:gd name="connsiteY1779" fmla="*/ 1823086 h 2468880"/>
              <a:gd name="connsiteX1780" fmla="*/ 1817371 w 2796541"/>
              <a:gd name="connsiteY1780" fmla="*/ 1844994 h 2468880"/>
              <a:gd name="connsiteX1781" fmla="*/ 1799273 w 2796541"/>
              <a:gd name="connsiteY1781" fmla="*/ 1834516 h 2468880"/>
              <a:gd name="connsiteX1782" fmla="*/ 1819276 w 2796541"/>
              <a:gd name="connsiteY1782" fmla="*/ 1062990 h 2468880"/>
              <a:gd name="connsiteX1783" fmla="*/ 1819276 w 2796541"/>
              <a:gd name="connsiteY1783" fmla="*/ 1089660 h 2468880"/>
              <a:gd name="connsiteX1784" fmla="*/ 1796416 w 2796541"/>
              <a:gd name="connsiteY1784" fmla="*/ 1076325 h 2468880"/>
              <a:gd name="connsiteX1785" fmla="*/ 1820228 w 2796541"/>
              <a:gd name="connsiteY1785" fmla="*/ 1692593 h 2468880"/>
              <a:gd name="connsiteX1786" fmla="*/ 1820228 w 2796541"/>
              <a:gd name="connsiteY1786" fmla="*/ 1723073 h 2468880"/>
              <a:gd name="connsiteX1787" fmla="*/ 1794510 w 2796541"/>
              <a:gd name="connsiteY1787" fmla="*/ 1707833 h 2468880"/>
              <a:gd name="connsiteX1788" fmla="*/ 1820228 w 2796541"/>
              <a:gd name="connsiteY1788" fmla="*/ 1186816 h 2468880"/>
              <a:gd name="connsiteX1789" fmla="*/ 1820228 w 2796541"/>
              <a:gd name="connsiteY1789" fmla="*/ 1218249 h 2468880"/>
              <a:gd name="connsiteX1790" fmla="*/ 1793558 w 2796541"/>
              <a:gd name="connsiteY1790" fmla="*/ 1202056 h 2468880"/>
              <a:gd name="connsiteX1791" fmla="*/ 1821180 w 2796541"/>
              <a:gd name="connsiteY1791" fmla="*/ 1564006 h 2468880"/>
              <a:gd name="connsiteX1792" fmla="*/ 1821180 w 2796541"/>
              <a:gd name="connsiteY1792" fmla="*/ 1598296 h 2468880"/>
              <a:gd name="connsiteX1793" fmla="*/ 1791653 w 2796541"/>
              <a:gd name="connsiteY1793" fmla="*/ 1581151 h 2468880"/>
              <a:gd name="connsiteX1794" fmla="*/ 1822134 w 2796541"/>
              <a:gd name="connsiteY1794" fmla="*/ 1437322 h 2468880"/>
              <a:gd name="connsiteX1795" fmla="*/ 1822134 w 2796541"/>
              <a:gd name="connsiteY1795" fmla="*/ 1473517 h 2468880"/>
              <a:gd name="connsiteX1796" fmla="*/ 1790701 w 2796541"/>
              <a:gd name="connsiteY1796" fmla="*/ 1455419 h 2468880"/>
              <a:gd name="connsiteX1797" fmla="*/ 1822134 w 2796541"/>
              <a:gd name="connsiteY1797" fmla="*/ 1310640 h 2468880"/>
              <a:gd name="connsiteX1798" fmla="*/ 1822134 w 2796541"/>
              <a:gd name="connsiteY1798" fmla="*/ 1346835 h 2468880"/>
              <a:gd name="connsiteX1799" fmla="*/ 1790701 w 2796541"/>
              <a:gd name="connsiteY1799" fmla="*/ 1328737 h 2468880"/>
              <a:gd name="connsiteX1800" fmla="*/ 1884998 w 2796541"/>
              <a:gd name="connsiteY1800" fmla="*/ 2212658 h 2468880"/>
              <a:gd name="connsiteX1801" fmla="*/ 1884046 w 2796541"/>
              <a:gd name="connsiteY1801" fmla="*/ 2213611 h 2468880"/>
              <a:gd name="connsiteX1802" fmla="*/ 1884046 w 2796541"/>
              <a:gd name="connsiteY1802" fmla="*/ 2212658 h 2468880"/>
              <a:gd name="connsiteX1803" fmla="*/ 1885951 w 2796541"/>
              <a:gd name="connsiteY1803" fmla="*/ 570547 h 2468880"/>
              <a:gd name="connsiteX1804" fmla="*/ 1884046 w 2796541"/>
              <a:gd name="connsiteY1804" fmla="*/ 571499 h 2468880"/>
              <a:gd name="connsiteX1805" fmla="*/ 1884046 w 2796541"/>
              <a:gd name="connsiteY1805" fmla="*/ 569594 h 2468880"/>
              <a:gd name="connsiteX1806" fmla="*/ 1886903 w 2796541"/>
              <a:gd name="connsiteY1806" fmla="*/ 2086928 h 2468880"/>
              <a:gd name="connsiteX1807" fmla="*/ 1883093 w 2796541"/>
              <a:gd name="connsiteY1807" fmla="*/ 2088833 h 2468880"/>
              <a:gd name="connsiteX1808" fmla="*/ 1883093 w 2796541"/>
              <a:gd name="connsiteY1808" fmla="*/ 2084070 h 2468880"/>
              <a:gd name="connsiteX1809" fmla="*/ 1888808 w 2796541"/>
              <a:gd name="connsiteY1809" fmla="*/ 697229 h 2468880"/>
              <a:gd name="connsiteX1810" fmla="*/ 1882141 w 2796541"/>
              <a:gd name="connsiteY1810" fmla="*/ 701039 h 2468880"/>
              <a:gd name="connsiteX1811" fmla="*/ 1882141 w 2796541"/>
              <a:gd name="connsiteY1811" fmla="*/ 693419 h 2468880"/>
              <a:gd name="connsiteX1812" fmla="*/ 1891665 w 2796541"/>
              <a:gd name="connsiteY1812" fmla="*/ 822960 h 2468880"/>
              <a:gd name="connsiteX1813" fmla="*/ 1880235 w 2796541"/>
              <a:gd name="connsiteY1813" fmla="*/ 829627 h 2468880"/>
              <a:gd name="connsiteX1814" fmla="*/ 1880235 w 2796541"/>
              <a:gd name="connsiteY1814" fmla="*/ 816292 h 2468880"/>
              <a:gd name="connsiteX1815" fmla="*/ 1891665 w 2796541"/>
              <a:gd name="connsiteY1815" fmla="*/ 1960245 h 2468880"/>
              <a:gd name="connsiteX1816" fmla="*/ 1881187 w 2796541"/>
              <a:gd name="connsiteY1816" fmla="*/ 1966912 h 2468880"/>
              <a:gd name="connsiteX1817" fmla="*/ 1881187 w 2796541"/>
              <a:gd name="connsiteY1817" fmla="*/ 1954530 h 2468880"/>
              <a:gd name="connsiteX1818" fmla="*/ 1895474 w 2796541"/>
              <a:gd name="connsiteY1818" fmla="*/ 1834515 h 2468880"/>
              <a:gd name="connsiteX1819" fmla="*/ 1878329 w 2796541"/>
              <a:gd name="connsiteY1819" fmla="*/ 1844040 h 2468880"/>
              <a:gd name="connsiteX1820" fmla="*/ 1878329 w 2796541"/>
              <a:gd name="connsiteY1820" fmla="*/ 1824037 h 2468880"/>
              <a:gd name="connsiteX1821" fmla="*/ 1895475 w 2796541"/>
              <a:gd name="connsiteY1821" fmla="*/ 949643 h 2468880"/>
              <a:gd name="connsiteX1822" fmla="*/ 1879283 w 2796541"/>
              <a:gd name="connsiteY1822" fmla="*/ 959168 h 2468880"/>
              <a:gd name="connsiteX1823" fmla="*/ 1879283 w 2796541"/>
              <a:gd name="connsiteY1823" fmla="*/ 940118 h 2468880"/>
              <a:gd name="connsiteX1824" fmla="*/ 1898333 w 2796541"/>
              <a:gd name="connsiteY1824" fmla="*/ 1076326 h 2468880"/>
              <a:gd name="connsiteX1825" fmla="*/ 1877378 w 2796541"/>
              <a:gd name="connsiteY1825" fmla="*/ 1088708 h 2468880"/>
              <a:gd name="connsiteX1826" fmla="*/ 1877378 w 2796541"/>
              <a:gd name="connsiteY1826" fmla="*/ 1063943 h 2468880"/>
              <a:gd name="connsiteX1827" fmla="*/ 1900239 w 2796541"/>
              <a:gd name="connsiteY1827" fmla="*/ 1707833 h 2468880"/>
              <a:gd name="connsiteX1828" fmla="*/ 1876426 w 2796541"/>
              <a:gd name="connsiteY1828" fmla="*/ 1721168 h 2468880"/>
              <a:gd name="connsiteX1829" fmla="*/ 1876426 w 2796541"/>
              <a:gd name="connsiteY1829" fmla="*/ 1693545 h 2468880"/>
              <a:gd name="connsiteX1830" fmla="*/ 1901191 w 2796541"/>
              <a:gd name="connsiteY1830" fmla="*/ 1202056 h 2468880"/>
              <a:gd name="connsiteX1831" fmla="*/ 1875473 w 2796541"/>
              <a:gd name="connsiteY1831" fmla="*/ 1217295 h 2468880"/>
              <a:gd name="connsiteX1832" fmla="*/ 1875473 w 2796541"/>
              <a:gd name="connsiteY1832" fmla="*/ 1187768 h 2468880"/>
              <a:gd name="connsiteX1833" fmla="*/ 1903096 w 2796541"/>
              <a:gd name="connsiteY1833" fmla="*/ 1581151 h 2468880"/>
              <a:gd name="connsiteX1834" fmla="*/ 1875473 w 2796541"/>
              <a:gd name="connsiteY1834" fmla="*/ 1597344 h 2468880"/>
              <a:gd name="connsiteX1835" fmla="*/ 1875473 w 2796541"/>
              <a:gd name="connsiteY1835" fmla="*/ 1565911 h 2468880"/>
              <a:gd name="connsiteX1836" fmla="*/ 1903096 w 2796541"/>
              <a:gd name="connsiteY1836" fmla="*/ 1328737 h 2468880"/>
              <a:gd name="connsiteX1837" fmla="*/ 1874521 w 2796541"/>
              <a:gd name="connsiteY1837" fmla="*/ 1344930 h 2468880"/>
              <a:gd name="connsiteX1838" fmla="*/ 1874521 w 2796541"/>
              <a:gd name="connsiteY1838" fmla="*/ 1312545 h 2468880"/>
              <a:gd name="connsiteX1839" fmla="*/ 1904048 w 2796541"/>
              <a:gd name="connsiteY1839" fmla="*/ 1455419 h 2468880"/>
              <a:gd name="connsiteX1840" fmla="*/ 1874521 w 2796541"/>
              <a:gd name="connsiteY1840" fmla="*/ 1472564 h 2468880"/>
              <a:gd name="connsiteX1841" fmla="*/ 1874521 w 2796541"/>
              <a:gd name="connsiteY1841" fmla="*/ 1437322 h 2468880"/>
              <a:gd name="connsiteX1842" fmla="*/ 1921193 w 2796541"/>
              <a:gd name="connsiteY1842" fmla="*/ 2148841 h 2468880"/>
              <a:gd name="connsiteX1843" fmla="*/ 1921193 w 2796541"/>
              <a:gd name="connsiteY1843" fmla="*/ 2150746 h 2468880"/>
              <a:gd name="connsiteX1844" fmla="*/ 1919288 w 2796541"/>
              <a:gd name="connsiteY1844" fmla="*/ 2149794 h 2468880"/>
              <a:gd name="connsiteX1845" fmla="*/ 1922145 w 2796541"/>
              <a:gd name="connsiteY1845" fmla="*/ 631508 h 2468880"/>
              <a:gd name="connsiteX1846" fmla="*/ 1922145 w 2796541"/>
              <a:gd name="connsiteY1846" fmla="*/ 636271 h 2468880"/>
              <a:gd name="connsiteX1847" fmla="*/ 1918335 w 2796541"/>
              <a:gd name="connsiteY1847" fmla="*/ 633413 h 2468880"/>
              <a:gd name="connsiteX1848" fmla="*/ 1923097 w 2796541"/>
              <a:gd name="connsiteY1848" fmla="*/ 2020252 h 2468880"/>
              <a:gd name="connsiteX1849" fmla="*/ 1923097 w 2796541"/>
              <a:gd name="connsiteY1849" fmla="*/ 2026919 h 2468880"/>
              <a:gd name="connsiteX1850" fmla="*/ 1917382 w 2796541"/>
              <a:gd name="connsiteY1850" fmla="*/ 2023110 h 2468880"/>
              <a:gd name="connsiteX1851" fmla="*/ 1923098 w 2796541"/>
              <a:gd name="connsiteY1851" fmla="*/ 755333 h 2468880"/>
              <a:gd name="connsiteX1852" fmla="*/ 1923098 w 2796541"/>
              <a:gd name="connsiteY1852" fmla="*/ 764858 h 2468880"/>
              <a:gd name="connsiteX1853" fmla="*/ 1915478 w 2796541"/>
              <a:gd name="connsiteY1853" fmla="*/ 760096 h 2468880"/>
              <a:gd name="connsiteX1854" fmla="*/ 1925003 w 2796541"/>
              <a:gd name="connsiteY1854" fmla="*/ 1889760 h 2468880"/>
              <a:gd name="connsiteX1855" fmla="*/ 1925003 w 2796541"/>
              <a:gd name="connsiteY1855" fmla="*/ 1905000 h 2468880"/>
              <a:gd name="connsiteX1856" fmla="*/ 1912620 w 2796541"/>
              <a:gd name="connsiteY1856" fmla="*/ 1897380 h 2468880"/>
              <a:gd name="connsiteX1857" fmla="*/ 1925004 w 2796541"/>
              <a:gd name="connsiteY1857" fmla="*/ 879157 h 2468880"/>
              <a:gd name="connsiteX1858" fmla="*/ 1925004 w 2796541"/>
              <a:gd name="connsiteY1858" fmla="*/ 893445 h 2468880"/>
              <a:gd name="connsiteX1859" fmla="*/ 1912621 w 2796541"/>
              <a:gd name="connsiteY1859" fmla="*/ 886777 h 2468880"/>
              <a:gd name="connsiteX1860" fmla="*/ 1926908 w 2796541"/>
              <a:gd name="connsiteY1860" fmla="*/ 1002982 h 2468880"/>
              <a:gd name="connsiteX1861" fmla="*/ 1926908 w 2796541"/>
              <a:gd name="connsiteY1861" fmla="*/ 1022985 h 2468880"/>
              <a:gd name="connsiteX1862" fmla="*/ 1908810 w 2796541"/>
              <a:gd name="connsiteY1862" fmla="*/ 1012507 h 2468880"/>
              <a:gd name="connsiteX1863" fmla="*/ 1926908 w 2796541"/>
              <a:gd name="connsiteY1863" fmla="*/ 1760220 h 2468880"/>
              <a:gd name="connsiteX1864" fmla="*/ 1926908 w 2796541"/>
              <a:gd name="connsiteY1864" fmla="*/ 1782128 h 2468880"/>
              <a:gd name="connsiteX1865" fmla="*/ 1908810 w 2796541"/>
              <a:gd name="connsiteY1865" fmla="*/ 1770698 h 2468880"/>
              <a:gd name="connsiteX1866" fmla="*/ 1927860 w 2796541"/>
              <a:gd name="connsiteY1866" fmla="*/ 1126807 h 2468880"/>
              <a:gd name="connsiteX1867" fmla="*/ 1927860 w 2796541"/>
              <a:gd name="connsiteY1867" fmla="*/ 1151572 h 2468880"/>
              <a:gd name="connsiteX1868" fmla="*/ 1906905 w 2796541"/>
              <a:gd name="connsiteY1868" fmla="*/ 1139190 h 2468880"/>
              <a:gd name="connsiteX1869" fmla="*/ 1928812 w 2796541"/>
              <a:gd name="connsiteY1869" fmla="*/ 1630680 h 2468880"/>
              <a:gd name="connsiteX1870" fmla="*/ 1928812 w 2796541"/>
              <a:gd name="connsiteY1870" fmla="*/ 1658302 h 2468880"/>
              <a:gd name="connsiteX1871" fmla="*/ 1904047 w 2796541"/>
              <a:gd name="connsiteY1871" fmla="*/ 1644968 h 2468880"/>
              <a:gd name="connsiteX1872" fmla="*/ 1928813 w 2796541"/>
              <a:gd name="connsiteY1872" fmla="*/ 1250633 h 2468880"/>
              <a:gd name="connsiteX1873" fmla="*/ 1928813 w 2796541"/>
              <a:gd name="connsiteY1873" fmla="*/ 1280161 h 2468880"/>
              <a:gd name="connsiteX1874" fmla="*/ 1904048 w 2796541"/>
              <a:gd name="connsiteY1874" fmla="*/ 1265873 h 2468880"/>
              <a:gd name="connsiteX1875" fmla="*/ 1929765 w 2796541"/>
              <a:gd name="connsiteY1875" fmla="*/ 1503044 h 2468880"/>
              <a:gd name="connsiteX1876" fmla="*/ 1929765 w 2796541"/>
              <a:gd name="connsiteY1876" fmla="*/ 1533524 h 2468880"/>
              <a:gd name="connsiteX1877" fmla="*/ 1903095 w 2796541"/>
              <a:gd name="connsiteY1877" fmla="*/ 1518284 h 2468880"/>
              <a:gd name="connsiteX1878" fmla="*/ 1929766 w 2796541"/>
              <a:gd name="connsiteY1878" fmla="*/ 1376363 h 2468880"/>
              <a:gd name="connsiteX1879" fmla="*/ 1929766 w 2796541"/>
              <a:gd name="connsiteY1879" fmla="*/ 1407796 h 2468880"/>
              <a:gd name="connsiteX1880" fmla="*/ 1902143 w 2796541"/>
              <a:gd name="connsiteY1880" fmla="*/ 1391603 h 2468880"/>
              <a:gd name="connsiteX1881" fmla="*/ 1994535 w 2796541"/>
              <a:gd name="connsiteY1881" fmla="*/ 2149794 h 2468880"/>
              <a:gd name="connsiteX1882" fmla="*/ 1993583 w 2796541"/>
              <a:gd name="connsiteY1882" fmla="*/ 2150746 h 2468880"/>
              <a:gd name="connsiteX1883" fmla="*/ 1993583 w 2796541"/>
              <a:gd name="connsiteY1883" fmla="*/ 2148841 h 2468880"/>
              <a:gd name="connsiteX1884" fmla="*/ 1995488 w 2796541"/>
              <a:gd name="connsiteY1884" fmla="*/ 633413 h 2468880"/>
              <a:gd name="connsiteX1885" fmla="*/ 1992630 w 2796541"/>
              <a:gd name="connsiteY1885" fmla="*/ 635318 h 2468880"/>
              <a:gd name="connsiteX1886" fmla="*/ 1992630 w 2796541"/>
              <a:gd name="connsiteY1886" fmla="*/ 632461 h 2468880"/>
              <a:gd name="connsiteX1887" fmla="*/ 1997393 w 2796541"/>
              <a:gd name="connsiteY1887" fmla="*/ 2023111 h 2468880"/>
              <a:gd name="connsiteX1888" fmla="*/ 1992630 w 2796541"/>
              <a:gd name="connsiteY1888" fmla="*/ 2025969 h 2468880"/>
              <a:gd name="connsiteX1889" fmla="*/ 1992630 w 2796541"/>
              <a:gd name="connsiteY1889" fmla="*/ 2021206 h 2468880"/>
              <a:gd name="connsiteX1890" fmla="*/ 1998345 w 2796541"/>
              <a:gd name="connsiteY1890" fmla="*/ 760096 h 2468880"/>
              <a:gd name="connsiteX1891" fmla="*/ 1991678 w 2796541"/>
              <a:gd name="connsiteY1891" fmla="*/ 763906 h 2468880"/>
              <a:gd name="connsiteX1892" fmla="*/ 1991678 w 2796541"/>
              <a:gd name="connsiteY1892" fmla="*/ 756286 h 2468880"/>
              <a:gd name="connsiteX1893" fmla="*/ 2000251 w 2796541"/>
              <a:gd name="connsiteY1893" fmla="*/ 886778 h 2468880"/>
              <a:gd name="connsiteX1894" fmla="*/ 1990726 w 2796541"/>
              <a:gd name="connsiteY1894" fmla="*/ 892493 h 2468880"/>
              <a:gd name="connsiteX1895" fmla="*/ 1990726 w 2796541"/>
              <a:gd name="connsiteY1895" fmla="*/ 881063 h 2468880"/>
              <a:gd name="connsiteX1896" fmla="*/ 2001202 w 2796541"/>
              <a:gd name="connsiteY1896" fmla="*/ 1897380 h 2468880"/>
              <a:gd name="connsiteX1897" fmla="*/ 1989772 w 2796541"/>
              <a:gd name="connsiteY1897" fmla="*/ 1904047 h 2468880"/>
              <a:gd name="connsiteX1898" fmla="*/ 1989772 w 2796541"/>
              <a:gd name="connsiteY1898" fmla="*/ 1890712 h 2468880"/>
              <a:gd name="connsiteX1899" fmla="*/ 2004061 w 2796541"/>
              <a:gd name="connsiteY1899" fmla="*/ 1012508 h 2468880"/>
              <a:gd name="connsiteX1900" fmla="*/ 1988821 w 2796541"/>
              <a:gd name="connsiteY1900" fmla="*/ 1022033 h 2468880"/>
              <a:gd name="connsiteX1901" fmla="*/ 1988821 w 2796541"/>
              <a:gd name="connsiteY1901" fmla="*/ 1003936 h 2468880"/>
              <a:gd name="connsiteX1902" fmla="*/ 2005012 w 2796541"/>
              <a:gd name="connsiteY1902" fmla="*/ 1770697 h 2468880"/>
              <a:gd name="connsiteX1903" fmla="*/ 1987867 w 2796541"/>
              <a:gd name="connsiteY1903" fmla="*/ 1780222 h 2468880"/>
              <a:gd name="connsiteX1904" fmla="*/ 1987867 w 2796541"/>
              <a:gd name="connsiteY1904" fmla="*/ 1761172 h 2468880"/>
              <a:gd name="connsiteX1905" fmla="*/ 2006918 w 2796541"/>
              <a:gd name="connsiteY1905" fmla="*/ 1139190 h 2468880"/>
              <a:gd name="connsiteX1906" fmla="*/ 1986916 w 2796541"/>
              <a:gd name="connsiteY1906" fmla="*/ 1150620 h 2468880"/>
              <a:gd name="connsiteX1907" fmla="*/ 1986916 w 2796541"/>
              <a:gd name="connsiteY1907" fmla="*/ 1127760 h 2468880"/>
              <a:gd name="connsiteX1908" fmla="*/ 2008823 w 2796541"/>
              <a:gd name="connsiteY1908" fmla="*/ 1265872 h 2468880"/>
              <a:gd name="connsiteX1909" fmla="*/ 1985963 w 2796541"/>
              <a:gd name="connsiteY1909" fmla="*/ 1279207 h 2468880"/>
              <a:gd name="connsiteX1910" fmla="*/ 1985963 w 2796541"/>
              <a:gd name="connsiteY1910" fmla="*/ 1252537 h 2468880"/>
              <a:gd name="connsiteX1911" fmla="*/ 2008823 w 2796541"/>
              <a:gd name="connsiteY1911" fmla="*/ 1644968 h 2468880"/>
              <a:gd name="connsiteX1912" fmla="*/ 1985963 w 2796541"/>
              <a:gd name="connsiteY1912" fmla="*/ 1657350 h 2468880"/>
              <a:gd name="connsiteX1913" fmla="*/ 1985963 w 2796541"/>
              <a:gd name="connsiteY1913" fmla="*/ 1631633 h 2468880"/>
              <a:gd name="connsiteX1914" fmla="*/ 2010728 w 2796541"/>
              <a:gd name="connsiteY1914" fmla="*/ 1518286 h 2468880"/>
              <a:gd name="connsiteX1915" fmla="*/ 1985010 w 2796541"/>
              <a:gd name="connsiteY1915" fmla="*/ 1532573 h 2468880"/>
              <a:gd name="connsiteX1916" fmla="*/ 1985010 w 2796541"/>
              <a:gd name="connsiteY1916" fmla="*/ 1503998 h 2468880"/>
              <a:gd name="connsiteX1917" fmla="*/ 2010728 w 2796541"/>
              <a:gd name="connsiteY1917" fmla="*/ 1391604 h 2468880"/>
              <a:gd name="connsiteX1918" fmla="*/ 1985010 w 2796541"/>
              <a:gd name="connsiteY1918" fmla="*/ 1406844 h 2468880"/>
              <a:gd name="connsiteX1919" fmla="*/ 1985010 w 2796541"/>
              <a:gd name="connsiteY1919" fmla="*/ 1377316 h 2468880"/>
              <a:gd name="connsiteX1920" fmla="*/ 2030730 w 2796541"/>
              <a:gd name="connsiteY1920" fmla="*/ 2085974 h 2468880"/>
              <a:gd name="connsiteX1921" fmla="*/ 2030730 w 2796541"/>
              <a:gd name="connsiteY1921" fmla="*/ 2087879 h 2468880"/>
              <a:gd name="connsiteX1922" fmla="*/ 2028825 w 2796541"/>
              <a:gd name="connsiteY1922" fmla="*/ 2086927 h 2468880"/>
              <a:gd name="connsiteX1923" fmla="*/ 2030731 w 2796541"/>
              <a:gd name="connsiteY1923" fmla="*/ 695325 h 2468880"/>
              <a:gd name="connsiteX1924" fmla="*/ 2030731 w 2796541"/>
              <a:gd name="connsiteY1924" fmla="*/ 698182 h 2468880"/>
              <a:gd name="connsiteX1925" fmla="*/ 2028826 w 2796541"/>
              <a:gd name="connsiteY1925" fmla="*/ 697230 h 2468880"/>
              <a:gd name="connsiteX1926" fmla="*/ 2032635 w 2796541"/>
              <a:gd name="connsiteY1926" fmla="*/ 819150 h 2468880"/>
              <a:gd name="connsiteX1927" fmla="*/ 2032635 w 2796541"/>
              <a:gd name="connsiteY1927" fmla="*/ 827723 h 2468880"/>
              <a:gd name="connsiteX1928" fmla="*/ 2025968 w 2796541"/>
              <a:gd name="connsiteY1928" fmla="*/ 822960 h 2468880"/>
              <a:gd name="connsiteX1929" fmla="*/ 2032635 w 2796541"/>
              <a:gd name="connsiteY1929" fmla="*/ 1956435 h 2468880"/>
              <a:gd name="connsiteX1930" fmla="*/ 2032635 w 2796541"/>
              <a:gd name="connsiteY1930" fmla="*/ 1965007 h 2468880"/>
              <a:gd name="connsiteX1931" fmla="*/ 2025015 w 2796541"/>
              <a:gd name="connsiteY1931" fmla="*/ 1960245 h 2468880"/>
              <a:gd name="connsiteX1932" fmla="*/ 2033588 w 2796541"/>
              <a:gd name="connsiteY1932" fmla="*/ 943928 h 2468880"/>
              <a:gd name="connsiteX1933" fmla="*/ 2033588 w 2796541"/>
              <a:gd name="connsiteY1933" fmla="*/ 955358 h 2468880"/>
              <a:gd name="connsiteX1934" fmla="*/ 2023110 w 2796541"/>
              <a:gd name="connsiteY1934" fmla="*/ 949643 h 2468880"/>
              <a:gd name="connsiteX1935" fmla="*/ 2034540 w 2796541"/>
              <a:gd name="connsiteY1935" fmla="*/ 1826894 h 2468880"/>
              <a:gd name="connsiteX1936" fmla="*/ 2034540 w 2796541"/>
              <a:gd name="connsiteY1936" fmla="*/ 1841182 h 2468880"/>
              <a:gd name="connsiteX1937" fmla="*/ 2022157 w 2796541"/>
              <a:gd name="connsiteY1937" fmla="*/ 1834514 h 2468880"/>
              <a:gd name="connsiteX1938" fmla="*/ 2035493 w 2796541"/>
              <a:gd name="connsiteY1938" fmla="*/ 1066801 h 2468880"/>
              <a:gd name="connsiteX1939" fmla="*/ 2035493 w 2796541"/>
              <a:gd name="connsiteY1939" fmla="*/ 1084899 h 2468880"/>
              <a:gd name="connsiteX1940" fmla="*/ 2020253 w 2796541"/>
              <a:gd name="connsiteY1940" fmla="*/ 1076326 h 2468880"/>
              <a:gd name="connsiteX1941" fmla="*/ 2036446 w 2796541"/>
              <a:gd name="connsiteY1941" fmla="*/ 1191577 h 2468880"/>
              <a:gd name="connsiteX1942" fmla="*/ 2036446 w 2796541"/>
              <a:gd name="connsiteY1942" fmla="*/ 1213485 h 2468880"/>
              <a:gd name="connsiteX1943" fmla="*/ 2017396 w 2796541"/>
              <a:gd name="connsiteY1943" fmla="*/ 1202055 h 2468880"/>
              <a:gd name="connsiteX1944" fmla="*/ 2036446 w 2796541"/>
              <a:gd name="connsiteY1944" fmla="*/ 1697356 h 2468880"/>
              <a:gd name="connsiteX1945" fmla="*/ 2036446 w 2796541"/>
              <a:gd name="connsiteY1945" fmla="*/ 1718311 h 2468880"/>
              <a:gd name="connsiteX1946" fmla="*/ 2017396 w 2796541"/>
              <a:gd name="connsiteY1946" fmla="*/ 1707833 h 2468880"/>
              <a:gd name="connsiteX1947" fmla="*/ 2037398 w 2796541"/>
              <a:gd name="connsiteY1947" fmla="*/ 1568768 h 2468880"/>
              <a:gd name="connsiteX1948" fmla="*/ 2037398 w 2796541"/>
              <a:gd name="connsiteY1948" fmla="*/ 1594485 h 2468880"/>
              <a:gd name="connsiteX1949" fmla="*/ 2015491 w 2796541"/>
              <a:gd name="connsiteY1949" fmla="*/ 1581150 h 2468880"/>
              <a:gd name="connsiteX1950" fmla="*/ 2037398 w 2796541"/>
              <a:gd name="connsiteY1950" fmla="*/ 1315403 h 2468880"/>
              <a:gd name="connsiteX1951" fmla="*/ 2037398 w 2796541"/>
              <a:gd name="connsiteY1951" fmla="*/ 1341120 h 2468880"/>
              <a:gd name="connsiteX1952" fmla="*/ 2015491 w 2796541"/>
              <a:gd name="connsiteY1952" fmla="*/ 1328738 h 2468880"/>
              <a:gd name="connsiteX1953" fmla="*/ 2038351 w 2796541"/>
              <a:gd name="connsiteY1953" fmla="*/ 1441133 h 2468880"/>
              <a:gd name="connsiteX1954" fmla="*/ 2038351 w 2796541"/>
              <a:gd name="connsiteY1954" fmla="*/ 1468756 h 2468880"/>
              <a:gd name="connsiteX1955" fmla="*/ 2014538 w 2796541"/>
              <a:gd name="connsiteY1955" fmla="*/ 1455421 h 2468880"/>
              <a:gd name="connsiteX1956" fmla="*/ 2104073 w 2796541"/>
              <a:gd name="connsiteY1956" fmla="*/ 2086928 h 2468880"/>
              <a:gd name="connsiteX1957" fmla="*/ 2103121 w 2796541"/>
              <a:gd name="connsiteY1957" fmla="*/ 2086928 h 2468880"/>
              <a:gd name="connsiteX1958" fmla="*/ 2103121 w 2796541"/>
              <a:gd name="connsiteY1958" fmla="*/ 2085975 h 2468880"/>
              <a:gd name="connsiteX1959" fmla="*/ 2104073 w 2796541"/>
              <a:gd name="connsiteY1959" fmla="*/ 697230 h 2468880"/>
              <a:gd name="connsiteX1960" fmla="*/ 2102168 w 2796541"/>
              <a:gd name="connsiteY1960" fmla="*/ 698183 h 2468880"/>
              <a:gd name="connsiteX1961" fmla="*/ 2102168 w 2796541"/>
              <a:gd name="connsiteY1961" fmla="*/ 696278 h 2468880"/>
              <a:gd name="connsiteX1962" fmla="*/ 2106930 w 2796541"/>
              <a:gd name="connsiteY1962" fmla="*/ 1960245 h 2468880"/>
              <a:gd name="connsiteX1963" fmla="*/ 2101215 w 2796541"/>
              <a:gd name="connsiteY1963" fmla="*/ 1964055 h 2468880"/>
              <a:gd name="connsiteX1964" fmla="*/ 2101215 w 2796541"/>
              <a:gd name="connsiteY1964" fmla="*/ 1957387 h 2468880"/>
              <a:gd name="connsiteX1965" fmla="*/ 2106931 w 2796541"/>
              <a:gd name="connsiteY1965" fmla="*/ 822960 h 2468880"/>
              <a:gd name="connsiteX1966" fmla="*/ 2101216 w 2796541"/>
              <a:gd name="connsiteY1966" fmla="*/ 826769 h 2468880"/>
              <a:gd name="connsiteX1967" fmla="*/ 2101216 w 2796541"/>
              <a:gd name="connsiteY1967" fmla="*/ 820102 h 2468880"/>
              <a:gd name="connsiteX1968" fmla="*/ 2108835 w 2796541"/>
              <a:gd name="connsiteY1968" fmla="*/ 949642 h 2468880"/>
              <a:gd name="connsiteX1969" fmla="*/ 2100263 w 2796541"/>
              <a:gd name="connsiteY1969" fmla="*/ 955356 h 2468880"/>
              <a:gd name="connsiteX1970" fmla="*/ 2100263 w 2796541"/>
              <a:gd name="connsiteY1970" fmla="*/ 944879 h 2468880"/>
              <a:gd name="connsiteX1971" fmla="*/ 2110740 w 2796541"/>
              <a:gd name="connsiteY1971" fmla="*/ 1834515 h 2468880"/>
              <a:gd name="connsiteX1972" fmla="*/ 2099310 w 2796541"/>
              <a:gd name="connsiteY1972" fmla="*/ 1840231 h 2468880"/>
              <a:gd name="connsiteX1973" fmla="*/ 2099310 w 2796541"/>
              <a:gd name="connsiteY1973" fmla="*/ 1827848 h 2468880"/>
              <a:gd name="connsiteX1974" fmla="*/ 2111693 w 2796541"/>
              <a:gd name="connsiteY1974" fmla="*/ 1076324 h 2468880"/>
              <a:gd name="connsiteX1975" fmla="*/ 2098358 w 2796541"/>
              <a:gd name="connsiteY1975" fmla="*/ 1083944 h 2468880"/>
              <a:gd name="connsiteX1976" fmla="*/ 2098358 w 2796541"/>
              <a:gd name="connsiteY1976" fmla="*/ 1068704 h 2468880"/>
              <a:gd name="connsiteX1977" fmla="*/ 2114549 w 2796541"/>
              <a:gd name="connsiteY1977" fmla="*/ 1707832 h 2468880"/>
              <a:gd name="connsiteX1978" fmla="*/ 2097404 w 2796541"/>
              <a:gd name="connsiteY1978" fmla="*/ 1717357 h 2468880"/>
              <a:gd name="connsiteX1979" fmla="*/ 2097404 w 2796541"/>
              <a:gd name="connsiteY1979" fmla="*/ 1697355 h 2468880"/>
              <a:gd name="connsiteX1980" fmla="*/ 2114550 w 2796541"/>
              <a:gd name="connsiteY1980" fmla="*/ 1202055 h 2468880"/>
              <a:gd name="connsiteX1981" fmla="*/ 2097405 w 2796541"/>
              <a:gd name="connsiteY1981" fmla="*/ 1212532 h 2468880"/>
              <a:gd name="connsiteX1982" fmla="*/ 2097405 w 2796541"/>
              <a:gd name="connsiteY1982" fmla="*/ 1192530 h 2468880"/>
              <a:gd name="connsiteX1983" fmla="*/ 2117408 w 2796541"/>
              <a:gd name="connsiteY1983" fmla="*/ 1581150 h 2468880"/>
              <a:gd name="connsiteX1984" fmla="*/ 2096453 w 2796541"/>
              <a:gd name="connsiteY1984" fmla="*/ 1593533 h 2468880"/>
              <a:gd name="connsiteX1985" fmla="*/ 2096453 w 2796541"/>
              <a:gd name="connsiteY1985" fmla="*/ 1569720 h 2468880"/>
              <a:gd name="connsiteX1986" fmla="*/ 2117408 w 2796541"/>
              <a:gd name="connsiteY1986" fmla="*/ 1328738 h 2468880"/>
              <a:gd name="connsiteX1987" fmla="*/ 2096453 w 2796541"/>
              <a:gd name="connsiteY1987" fmla="*/ 1341121 h 2468880"/>
              <a:gd name="connsiteX1988" fmla="*/ 2096453 w 2796541"/>
              <a:gd name="connsiteY1988" fmla="*/ 1316356 h 2468880"/>
              <a:gd name="connsiteX1989" fmla="*/ 2118361 w 2796541"/>
              <a:gd name="connsiteY1989" fmla="*/ 1455421 h 2468880"/>
              <a:gd name="connsiteX1990" fmla="*/ 2095501 w 2796541"/>
              <a:gd name="connsiteY1990" fmla="*/ 1467803 h 2468880"/>
              <a:gd name="connsiteX1991" fmla="*/ 2095501 w 2796541"/>
              <a:gd name="connsiteY1991" fmla="*/ 1442086 h 2468880"/>
              <a:gd name="connsiteX1992" fmla="*/ 2140267 w 2796541"/>
              <a:gd name="connsiteY1992" fmla="*/ 2022157 h 2468880"/>
              <a:gd name="connsiteX1993" fmla="*/ 2140267 w 2796541"/>
              <a:gd name="connsiteY1993" fmla="*/ 2025015 h 2468880"/>
              <a:gd name="connsiteX1994" fmla="*/ 2138362 w 2796541"/>
              <a:gd name="connsiteY1994" fmla="*/ 2023110 h 2468880"/>
              <a:gd name="connsiteX1995" fmla="*/ 2140268 w 2796541"/>
              <a:gd name="connsiteY1995" fmla="*/ 759142 h 2468880"/>
              <a:gd name="connsiteX1996" fmla="*/ 2140268 w 2796541"/>
              <a:gd name="connsiteY1996" fmla="*/ 762000 h 2468880"/>
              <a:gd name="connsiteX1997" fmla="*/ 2138363 w 2796541"/>
              <a:gd name="connsiteY1997" fmla="*/ 760094 h 2468880"/>
              <a:gd name="connsiteX1998" fmla="*/ 2141220 w 2796541"/>
              <a:gd name="connsiteY1998" fmla="*/ 882968 h 2468880"/>
              <a:gd name="connsiteX1999" fmla="*/ 2141220 w 2796541"/>
              <a:gd name="connsiteY1999" fmla="*/ 889636 h 2468880"/>
              <a:gd name="connsiteX2000" fmla="*/ 2135505 w 2796541"/>
              <a:gd name="connsiteY2000" fmla="*/ 886778 h 2468880"/>
              <a:gd name="connsiteX2001" fmla="*/ 2142172 w 2796541"/>
              <a:gd name="connsiteY2001" fmla="*/ 1892617 h 2468880"/>
              <a:gd name="connsiteX2002" fmla="*/ 2142172 w 2796541"/>
              <a:gd name="connsiteY2002" fmla="*/ 1901189 h 2468880"/>
              <a:gd name="connsiteX2003" fmla="*/ 2134552 w 2796541"/>
              <a:gd name="connsiteY2003" fmla="*/ 1897380 h 2468880"/>
              <a:gd name="connsiteX2004" fmla="*/ 2143126 w 2796541"/>
              <a:gd name="connsiteY2004" fmla="*/ 1006792 h 2468880"/>
              <a:gd name="connsiteX2005" fmla="*/ 2143126 w 2796541"/>
              <a:gd name="connsiteY2005" fmla="*/ 1019175 h 2468880"/>
              <a:gd name="connsiteX2006" fmla="*/ 2132648 w 2796541"/>
              <a:gd name="connsiteY2006" fmla="*/ 1012507 h 2468880"/>
              <a:gd name="connsiteX2007" fmla="*/ 2144078 w 2796541"/>
              <a:gd name="connsiteY2007" fmla="*/ 1131569 h 2468880"/>
              <a:gd name="connsiteX2008" fmla="*/ 2144078 w 2796541"/>
              <a:gd name="connsiteY2008" fmla="*/ 1146809 h 2468880"/>
              <a:gd name="connsiteX2009" fmla="*/ 2130743 w 2796541"/>
              <a:gd name="connsiteY2009" fmla="*/ 1139189 h 2468880"/>
              <a:gd name="connsiteX2010" fmla="*/ 2144078 w 2796541"/>
              <a:gd name="connsiteY2010" fmla="*/ 1764030 h 2468880"/>
              <a:gd name="connsiteX2011" fmla="*/ 2144078 w 2796541"/>
              <a:gd name="connsiteY2011" fmla="*/ 1778318 h 2468880"/>
              <a:gd name="connsiteX2012" fmla="*/ 2131695 w 2796541"/>
              <a:gd name="connsiteY2012" fmla="*/ 1770697 h 2468880"/>
              <a:gd name="connsiteX2013" fmla="*/ 2145029 w 2796541"/>
              <a:gd name="connsiteY2013" fmla="*/ 1634490 h 2468880"/>
              <a:gd name="connsiteX2014" fmla="*/ 2145029 w 2796541"/>
              <a:gd name="connsiteY2014" fmla="*/ 1654493 h 2468880"/>
              <a:gd name="connsiteX2015" fmla="*/ 2127884 w 2796541"/>
              <a:gd name="connsiteY2015" fmla="*/ 1644968 h 2468880"/>
              <a:gd name="connsiteX2016" fmla="*/ 2145030 w 2796541"/>
              <a:gd name="connsiteY2016" fmla="*/ 1255394 h 2468880"/>
              <a:gd name="connsiteX2017" fmla="*/ 2145030 w 2796541"/>
              <a:gd name="connsiteY2017" fmla="*/ 1275397 h 2468880"/>
              <a:gd name="connsiteX2018" fmla="*/ 2127885 w 2796541"/>
              <a:gd name="connsiteY2018" fmla="*/ 1265872 h 2468880"/>
              <a:gd name="connsiteX2019" fmla="*/ 2145982 w 2796541"/>
              <a:gd name="connsiteY2019" fmla="*/ 1506855 h 2468880"/>
              <a:gd name="connsiteX2020" fmla="*/ 2145982 w 2796541"/>
              <a:gd name="connsiteY2020" fmla="*/ 1529715 h 2468880"/>
              <a:gd name="connsiteX2021" fmla="*/ 2126932 w 2796541"/>
              <a:gd name="connsiteY2021" fmla="*/ 1518285 h 2468880"/>
              <a:gd name="connsiteX2022" fmla="*/ 2145983 w 2796541"/>
              <a:gd name="connsiteY2022" fmla="*/ 1381124 h 2468880"/>
              <a:gd name="connsiteX2023" fmla="*/ 2145983 w 2796541"/>
              <a:gd name="connsiteY2023" fmla="*/ 1403032 h 2468880"/>
              <a:gd name="connsiteX2024" fmla="*/ 2126933 w 2796541"/>
              <a:gd name="connsiteY2024" fmla="*/ 1391602 h 2468880"/>
              <a:gd name="connsiteX2025" fmla="*/ 2213610 w 2796541"/>
              <a:gd name="connsiteY2025" fmla="*/ 760094 h 2468880"/>
              <a:gd name="connsiteX2026" fmla="*/ 2211705 w 2796541"/>
              <a:gd name="connsiteY2026" fmla="*/ 761047 h 2468880"/>
              <a:gd name="connsiteX2027" fmla="*/ 2211705 w 2796541"/>
              <a:gd name="connsiteY2027" fmla="*/ 759142 h 2468880"/>
              <a:gd name="connsiteX2028" fmla="*/ 2213610 w 2796541"/>
              <a:gd name="connsiteY2028" fmla="*/ 2023111 h 2468880"/>
              <a:gd name="connsiteX2029" fmla="*/ 2212658 w 2796541"/>
              <a:gd name="connsiteY2029" fmla="*/ 2024063 h 2468880"/>
              <a:gd name="connsiteX2030" fmla="*/ 2212658 w 2796541"/>
              <a:gd name="connsiteY2030" fmla="*/ 2023111 h 2468880"/>
              <a:gd name="connsiteX2031" fmla="*/ 2215516 w 2796541"/>
              <a:gd name="connsiteY2031" fmla="*/ 886778 h 2468880"/>
              <a:gd name="connsiteX2032" fmla="*/ 2210753 w 2796541"/>
              <a:gd name="connsiteY2032" fmla="*/ 888683 h 2468880"/>
              <a:gd name="connsiteX2033" fmla="*/ 2210753 w 2796541"/>
              <a:gd name="connsiteY2033" fmla="*/ 883920 h 2468880"/>
              <a:gd name="connsiteX2034" fmla="*/ 2216467 w 2796541"/>
              <a:gd name="connsiteY2034" fmla="*/ 1897379 h 2468880"/>
              <a:gd name="connsiteX2035" fmla="*/ 2210752 w 2796541"/>
              <a:gd name="connsiteY2035" fmla="*/ 1900236 h 2468880"/>
              <a:gd name="connsiteX2036" fmla="*/ 2210752 w 2796541"/>
              <a:gd name="connsiteY2036" fmla="*/ 1893569 h 2468880"/>
              <a:gd name="connsiteX2037" fmla="*/ 2218373 w 2796541"/>
              <a:gd name="connsiteY2037" fmla="*/ 1012507 h 2468880"/>
              <a:gd name="connsiteX2038" fmla="*/ 2209801 w 2796541"/>
              <a:gd name="connsiteY2038" fmla="*/ 1018222 h 2468880"/>
              <a:gd name="connsiteX2039" fmla="*/ 2209801 w 2796541"/>
              <a:gd name="connsiteY2039" fmla="*/ 1007744 h 2468880"/>
              <a:gd name="connsiteX2040" fmla="*/ 2220278 w 2796541"/>
              <a:gd name="connsiteY2040" fmla="*/ 1770698 h 2468880"/>
              <a:gd name="connsiteX2041" fmla="*/ 2208848 w 2796541"/>
              <a:gd name="connsiteY2041" fmla="*/ 1777366 h 2468880"/>
              <a:gd name="connsiteX2042" fmla="*/ 2208848 w 2796541"/>
              <a:gd name="connsiteY2042" fmla="*/ 1764983 h 2468880"/>
              <a:gd name="connsiteX2043" fmla="*/ 2220278 w 2796541"/>
              <a:gd name="connsiteY2043" fmla="*/ 1139190 h 2468880"/>
              <a:gd name="connsiteX2044" fmla="*/ 2208848 w 2796541"/>
              <a:gd name="connsiteY2044" fmla="*/ 1145858 h 2468880"/>
              <a:gd name="connsiteX2045" fmla="*/ 2208848 w 2796541"/>
              <a:gd name="connsiteY2045" fmla="*/ 1132523 h 2468880"/>
              <a:gd name="connsiteX2046" fmla="*/ 2223136 w 2796541"/>
              <a:gd name="connsiteY2046" fmla="*/ 1644968 h 2468880"/>
              <a:gd name="connsiteX2047" fmla="*/ 2207896 w 2796541"/>
              <a:gd name="connsiteY2047" fmla="*/ 1653540 h 2468880"/>
              <a:gd name="connsiteX2048" fmla="*/ 2207896 w 2796541"/>
              <a:gd name="connsiteY2048" fmla="*/ 1635443 h 2468880"/>
              <a:gd name="connsiteX2049" fmla="*/ 2223136 w 2796541"/>
              <a:gd name="connsiteY2049" fmla="*/ 1265873 h 2468880"/>
              <a:gd name="connsiteX2050" fmla="*/ 2207896 w 2796541"/>
              <a:gd name="connsiteY2050" fmla="*/ 1274445 h 2468880"/>
              <a:gd name="connsiteX2051" fmla="*/ 2207896 w 2796541"/>
              <a:gd name="connsiteY2051" fmla="*/ 1256348 h 2468880"/>
              <a:gd name="connsiteX2052" fmla="*/ 2225040 w 2796541"/>
              <a:gd name="connsiteY2052" fmla="*/ 1518285 h 2468880"/>
              <a:gd name="connsiteX2053" fmla="*/ 2206942 w 2796541"/>
              <a:gd name="connsiteY2053" fmla="*/ 1528762 h 2468880"/>
              <a:gd name="connsiteX2054" fmla="*/ 2206942 w 2796541"/>
              <a:gd name="connsiteY2054" fmla="*/ 1507807 h 2468880"/>
              <a:gd name="connsiteX2055" fmla="*/ 2225041 w 2796541"/>
              <a:gd name="connsiteY2055" fmla="*/ 1391603 h 2468880"/>
              <a:gd name="connsiteX2056" fmla="*/ 2206943 w 2796541"/>
              <a:gd name="connsiteY2056" fmla="*/ 1402080 h 2468880"/>
              <a:gd name="connsiteX2057" fmla="*/ 2206943 w 2796541"/>
              <a:gd name="connsiteY2057" fmla="*/ 1381125 h 2468880"/>
              <a:gd name="connsiteX2058" fmla="*/ 2249806 w 2796541"/>
              <a:gd name="connsiteY2058" fmla="*/ 822007 h 2468880"/>
              <a:gd name="connsiteX2059" fmla="*/ 2249806 w 2796541"/>
              <a:gd name="connsiteY2059" fmla="*/ 824865 h 2468880"/>
              <a:gd name="connsiteX2060" fmla="*/ 2247901 w 2796541"/>
              <a:gd name="connsiteY2060" fmla="*/ 822960 h 2468880"/>
              <a:gd name="connsiteX2061" fmla="*/ 2249806 w 2796541"/>
              <a:gd name="connsiteY2061" fmla="*/ 1958341 h 2468880"/>
              <a:gd name="connsiteX2062" fmla="*/ 2249806 w 2796541"/>
              <a:gd name="connsiteY2062" fmla="*/ 1962151 h 2468880"/>
              <a:gd name="connsiteX2063" fmla="*/ 2246948 w 2796541"/>
              <a:gd name="connsiteY2063" fmla="*/ 1960246 h 2468880"/>
              <a:gd name="connsiteX2064" fmla="*/ 2250759 w 2796541"/>
              <a:gd name="connsiteY2064" fmla="*/ 946786 h 2468880"/>
              <a:gd name="connsiteX2065" fmla="*/ 2250759 w 2796541"/>
              <a:gd name="connsiteY2065" fmla="*/ 952501 h 2468880"/>
              <a:gd name="connsiteX2066" fmla="*/ 2245996 w 2796541"/>
              <a:gd name="connsiteY2066" fmla="*/ 949643 h 2468880"/>
              <a:gd name="connsiteX2067" fmla="*/ 2251710 w 2796541"/>
              <a:gd name="connsiteY2067" fmla="*/ 1070610 h 2468880"/>
              <a:gd name="connsiteX2068" fmla="*/ 2251710 w 2796541"/>
              <a:gd name="connsiteY2068" fmla="*/ 1081087 h 2468880"/>
              <a:gd name="connsiteX2069" fmla="*/ 2243138 w 2796541"/>
              <a:gd name="connsiteY2069" fmla="*/ 1076325 h 2468880"/>
              <a:gd name="connsiteX2070" fmla="*/ 2251710 w 2796541"/>
              <a:gd name="connsiteY2070" fmla="*/ 1829752 h 2468880"/>
              <a:gd name="connsiteX2071" fmla="*/ 2251710 w 2796541"/>
              <a:gd name="connsiteY2071" fmla="*/ 1838324 h 2468880"/>
              <a:gd name="connsiteX2072" fmla="*/ 2244090 w 2796541"/>
              <a:gd name="connsiteY2072" fmla="*/ 1834515 h 2468880"/>
              <a:gd name="connsiteX2073" fmla="*/ 2253614 w 2796541"/>
              <a:gd name="connsiteY2073" fmla="*/ 1700212 h 2468880"/>
              <a:gd name="connsiteX2074" fmla="*/ 2253614 w 2796541"/>
              <a:gd name="connsiteY2074" fmla="*/ 1715452 h 2468880"/>
              <a:gd name="connsiteX2075" fmla="*/ 2240279 w 2796541"/>
              <a:gd name="connsiteY2075" fmla="*/ 1707832 h 2468880"/>
              <a:gd name="connsiteX2076" fmla="*/ 2253615 w 2796541"/>
              <a:gd name="connsiteY2076" fmla="*/ 1195388 h 2468880"/>
              <a:gd name="connsiteX2077" fmla="*/ 2253615 w 2796541"/>
              <a:gd name="connsiteY2077" fmla="*/ 1209676 h 2468880"/>
              <a:gd name="connsiteX2078" fmla="*/ 2240280 w 2796541"/>
              <a:gd name="connsiteY2078" fmla="*/ 1202056 h 2468880"/>
              <a:gd name="connsiteX2079" fmla="*/ 2254567 w 2796541"/>
              <a:gd name="connsiteY2079" fmla="*/ 1572577 h 2468880"/>
              <a:gd name="connsiteX2080" fmla="*/ 2254567 w 2796541"/>
              <a:gd name="connsiteY2080" fmla="*/ 1590674 h 2468880"/>
              <a:gd name="connsiteX2081" fmla="*/ 2238375 w 2796541"/>
              <a:gd name="connsiteY2081" fmla="*/ 1581149 h 2468880"/>
              <a:gd name="connsiteX2082" fmla="*/ 2254568 w 2796541"/>
              <a:gd name="connsiteY2082" fmla="*/ 1444942 h 2468880"/>
              <a:gd name="connsiteX2083" fmla="*/ 2254568 w 2796541"/>
              <a:gd name="connsiteY2083" fmla="*/ 1464944 h 2468880"/>
              <a:gd name="connsiteX2084" fmla="*/ 2237423 w 2796541"/>
              <a:gd name="connsiteY2084" fmla="*/ 1455419 h 2468880"/>
              <a:gd name="connsiteX2085" fmla="*/ 2254568 w 2796541"/>
              <a:gd name="connsiteY2085" fmla="*/ 1319213 h 2468880"/>
              <a:gd name="connsiteX2086" fmla="*/ 2254568 w 2796541"/>
              <a:gd name="connsiteY2086" fmla="*/ 1338263 h 2468880"/>
              <a:gd name="connsiteX2087" fmla="*/ 2238376 w 2796541"/>
              <a:gd name="connsiteY2087" fmla="*/ 1328738 h 2468880"/>
              <a:gd name="connsiteX2088" fmla="*/ 2323148 w 2796541"/>
              <a:gd name="connsiteY2088" fmla="*/ 1960245 h 2468880"/>
              <a:gd name="connsiteX2089" fmla="*/ 2321243 w 2796541"/>
              <a:gd name="connsiteY2089" fmla="*/ 1961198 h 2468880"/>
              <a:gd name="connsiteX2090" fmla="*/ 2321243 w 2796541"/>
              <a:gd name="connsiteY2090" fmla="*/ 1959293 h 2468880"/>
              <a:gd name="connsiteX2091" fmla="*/ 2324101 w 2796541"/>
              <a:gd name="connsiteY2091" fmla="*/ 949643 h 2468880"/>
              <a:gd name="connsiteX2092" fmla="*/ 2321243 w 2796541"/>
              <a:gd name="connsiteY2092" fmla="*/ 951548 h 2468880"/>
              <a:gd name="connsiteX2093" fmla="*/ 2321243 w 2796541"/>
              <a:gd name="connsiteY2093" fmla="*/ 947738 h 2468880"/>
              <a:gd name="connsiteX2094" fmla="*/ 2325053 w 2796541"/>
              <a:gd name="connsiteY2094" fmla="*/ 1834516 h 2468880"/>
              <a:gd name="connsiteX2095" fmla="*/ 2320290 w 2796541"/>
              <a:gd name="connsiteY2095" fmla="*/ 1837373 h 2468880"/>
              <a:gd name="connsiteX2096" fmla="*/ 2320290 w 2796541"/>
              <a:gd name="connsiteY2096" fmla="*/ 1830706 h 2468880"/>
              <a:gd name="connsiteX2097" fmla="*/ 2326958 w 2796541"/>
              <a:gd name="connsiteY2097" fmla="*/ 1076326 h 2468880"/>
              <a:gd name="connsiteX2098" fmla="*/ 2319338 w 2796541"/>
              <a:gd name="connsiteY2098" fmla="*/ 1080136 h 2468880"/>
              <a:gd name="connsiteX2099" fmla="*/ 2319338 w 2796541"/>
              <a:gd name="connsiteY2099" fmla="*/ 1072516 h 2468880"/>
              <a:gd name="connsiteX2100" fmla="*/ 2328863 w 2796541"/>
              <a:gd name="connsiteY2100" fmla="*/ 1707833 h 2468880"/>
              <a:gd name="connsiteX2101" fmla="*/ 2318385 w 2796541"/>
              <a:gd name="connsiteY2101" fmla="*/ 1713548 h 2468880"/>
              <a:gd name="connsiteX2102" fmla="*/ 2318385 w 2796541"/>
              <a:gd name="connsiteY2102" fmla="*/ 1702118 h 2468880"/>
              <a:gd name="connsiteX2103" fmla="*/ 2328863 w 2796541"/>
              <a:gd name="connsiteY2103" fmla="*/ 1202056 h 2468880"/>
              <a:gd name="connsiteX2104" fmla="*/ 2318385 w 2796541"/>
              <a:gd name="connsiteY2104" fmla="*/ 1207771 h 2468880"/>
              <a:gd name="connsiteX2105" fmla="*/ 2318385 w 2796541"/>
              <a:gd name="connsiteY2105" fmla="*/ 1196341 h 2468880"/>
              <a:gd name="connsiteX2106" fmla="*/ 2330767 w 2796541"/>
              <a:gd name="connsiteY2106" fmla="*/ 1581151 h 2468880"/>
              <a:gd name="connsiteX2107" fmla="*/ 2317432 w 2796541"/>
              <a:gd name="connsiteY2107" fmla="*/ 1588771 h 2468880"/>
              <a:gd name="connsiteX2108" fmla="*/ 2317432 w 2796541"/>
              <a:gd name="connsiteY2108" fmla="*/ 1573531 h 2468880"/>
              <a:gd name="connsiteX2109" fmla="*/ 2330768 w 2796541"/>
              <a:gd name="connsiteY2109" fmla="*/ 1328738 h 2468880"/>
              <a:gd name="connsiteX2110" fmla="*/ 2317433 w 2796541"/>
              <a:gd name="connsiteY2110" fmla="*/ 1336358 h 2468880"/>
              <a:gd name="connsiteX2111" fmla="*/ 2317433 w 2796541"/>
              <a:gd name="connsiteY2111" fmla="*/ 1321118 h 2468880"/>
              <a:gd name="connsiteX2112" fmla="*/ 2331721 w 2796541"/>
              <a:gd name="connsiteY2112" fmla="*/ 1455420 h 2468880"/>
              <a:gd name="connsiteX2113" fmla="*/ 2317433 w 2796541"/>
              <a:gd name="connsiteY2113" fmla="*/ 1463993 h 2468880"/>
              <a:gd name="connsiteX2114" fmla="*/ 2317433 w 2796541"/>
              <a:gd name="connsiteY2114" fmla="*/ 1446848 h 2468880"/>
              <a:gd name="connsiteX2115" fmla="*/ 2359342 w 2796541"/>
              <a:gd name="connsiteY2115" fmla="*/ 1895475 h 2468880"/>
              <a:gd name="connsiteX2116" fmla="*/ 2359342 w 2796541"/>
              <a:gd name="connsiteY2116" fmla="*/ 1899285 h 2468880"/>
              <a:gd name="connsiteX2117" fmla="*/ 2356484 w 2796541"/>
              <a:gd name="connsiteY2117" fmla="*/ 1897380 h 2468880"/>
              <a:gd name="connsiteX2118" fmla="*/ 2359343 w 2796541"/>
              <a:gd name="connsiteY2118" fmla="*/ 885826 h 2468880"/>
              <a:gd name="connsiteX2119" fmla="*/ 2359343 w 2796541"/>
              <a:gd name="connsiteY2119" fmla="*/ 887731 h 2468880"/>
              <a:gd name="connsiteX2120" fmla="*/ 2357438 w 2796541"/>
              <a:gd name="connsiteY2120" fmla="*/ 886778 h 2468880"/>
              <a:gd name="connsiteX2121" fmla="*/ 2360294 w 2796541"/>
              <a:gd name="connsiteY2121" fmla="*/ 1766888 h 2468880"/>
              <a:gd name="connsiteX2122" fmla="*/ 2360294 w 2796541"/>
              <a:gd name="connsiteY2122" fmla="*/ 1774508 h 2468880"/>
              <a:gd name="connsiteX2123" fmla="*/ 2353627 w 2796541"/>
              <a:gd name="connsiteY2123" fmla="*/ 1770698 h 2468880"/>
              <a:gd name="connsiteX2124" fmla="*/ 2360296 w 2796541"/>
              <a:gd name="connsiteY2124" fmla="*/ 1009651 h 2468880"/>
              <a:gd name="connsiteX2125" fmla="*/ 2360296 w 2796541"/>
              <a:gd name="connsiteY2125" fmla="*/ 1015366 h 2468880"/>
              <a:gd name="connsiteX2126" fmla="*/ 2355533 w 2796541"/>
              <a:gd name="connsiteY2126" fmla="*/ 1012508 h 2468880"/>
              <a:gd name="connsiteX2127" fmla="*/ 2361248 w 2796541"/>
              <a:gd name="connsiteY2127" fmla="*/ 1134428 h 2468880"/>
              <a:gd name="connsiteX2128" fmla="*/ 2361248 w 2796541"/>
              <a:gd name="connsiteY2128" fmla="*/ 1143953 h 2468880"/>
              <a:gd name="connsiteX2129" fmla="*/ 2353628 w 2796541"/>
              <a:gd name="connsiteY2129" fmla="*/ 1139191 h 2468880"/>
              <a:gd name="connsiteX2130" fmla="*/ 2362201 w 2796541"/>
              <a:gd name="connsiteY2130" fmla="*/ 1259206 h 2468880"/>
              <a:gd name="connsiteX2131" fmla="*/ 2362201 w 2796541"/>
              <a:gd name="connsiteY2131" fmla="*/ 1271588 h 2468880"/>
              <a:gd name="connsiteX2132" fmla="*/ 2350771 w 2796541"/>
              <a:gd name="connsiteY2132" fmla="*/ 1265873 h 2468880"/>
              <a:gd name="connsiteX2133" fmla="*/ 2362201 w 2796541"/>
              <a:gd name="connsiteY2133" fmla="*/ 1638300 h 2468880"/>
              <a:gd name="connsiteX2134" fmla="*/ 2362201 w 2796541"/>
              <a:gd name="connsiteY2134" fmla="*/ 1651635 h 2468880"/>
              <a:gd name="connsiteX2135" fmla="*/ 2350771 w 2796541"/>
              <a:gd name="connsiteY2135" fmla="*/ 1644968 h 2468880"/>
              <a:gd name="connsiteX2136" fmla="*/ 2363152 w 2796541"/>
              <a:gd name="connsiteY2136" fmla="*/ 1510666 h 2468880"/>
              <a:gd name="connsiteX2137" fmla="*/ 2363152 w 2796541"/>
              <a:gd name="connsiteY2137" fmla="*/ 1525906 h 2468880"/>
              <a:gd name="connsiteX2138" fmla="*/ 2349817 w 2796541"/>
              <a:gd name="connsiteY2138" fmla="*/ 1518286 h 2468880"/>
              <a:gd name="connsiteX2139" fmla="*/ 2363153 w 2796541"/>
              <a:gd name="connsiteY2139" fmla="*/ 1383983 h 2468880"/>
              <a:gd name="connsiteX2140" fmla="*/ 2363153 w 2796541"/>
              <a:gd name="connsiteY2140" fmla="*/ 1399223 h 2468880"/>
              <a:gd name="connsiteX2141" fmla="*/ 2349818 w 2796541"/>
              <a:gd name="connsiteY2141" fmla="*/ 1391603 h 2468880"/>
              <a:gd name="connsiteX2142" fmla="*/ 2432685 w 2796541"/>
              <a:gd name="connsiteY2142" fmla="*/ 1897381 h 2468880"/>
              <a:gd name="connsiteX2143" fmla="*/ 2430780 w 2796541"/>
              <a:gd name="connsiteY2143" fmla="*/ 1898333 h 2468880"/>
              <a:gd name="connsiteX2144" fmla="*/ 2430780 w 2796541"/>
              <a:gd name="connsiteY2144" fmla="*/ 1896428 h 2468880"/>
              <a:gd name="connsiteX2145" fmla="*/ 2433638 w 2796541"/>
              <a:gd name="connsiteY2145" fmla="*/ 1012507 h 2468880"/>
              <a:gd name="connsiteX2146" fmla="*/ 2430780 w 2796541"/>
              <a:gd name="connsiteY2146" fmla="*/ 1014413 h 2468880"/>
              <a:gd name="connsiteX2147" fmla="*/ 2430780 w 2796541"/>
              <a:gd name="connsiteY2147" fmla="*/ 1011555 h 2468880"/>
              <a:gd name="connsiteX2148" fmla="*/ 2434590 w 2796541"/>
              <a:gd name="connsiteY2148" fmla="*/ 1770699 h 2468880"/>
              <a:gd name="connsiteX2149" fmla="*/ 2429827 w 2796541"/>
              <a:gd name="connsiteY2149" fmla="*/ 1773556 h 2468880"/>
              <a:gd name="connsiteX2150" fmla="*/ 2429827 w 2796541"/>
              <a:gd name="connsiteY2150" fmla="*/ 1767841 h 2468880"/>
              <a:gd name="connsiteX2151" fmla="*/ 2434591 w 2796541"/>
              <a:gd name="connsiteY2151" fmla="*/ 1139191 h 2468880"/>
              <a:gd name="connsiteX2152" fmla="*/ 2429828 w 2796541"/>
              <a:gd name="connsiteY2152" fmla="*/ 1142048 h 2468880"/>
              <a:gd name="connsiteX2153" fmla="*/ 2429828 w 2796541"/>
              <a:gd name="connsiteY2153" fmla="*/ 1136333 h 2468880"/>
              <a:gd name="connsiteX2154" fmla="*/ 2437447 w 2796541"/>
              <a:gd name="connsiteY2154" fmla="*/ 1644968 h 2468880"/>
              <a:gd name="connsiteX2155" fmla="*/ 2428875 w 2796541"/>
              <a:gd name="connsiteY2155" fmla="*/ 1649731 h 2468880"/>
              <a:gd name="connsiteX2156" fmla="*/ 2428875 w 2796541"/>
              <a:gd name="connsiteY2156" fmla="*/ 1639253 h 2468880"/>
              <a:gd name="connsiteX2157" fmla="*/ 2437448 w 2796541"/>
              <a:gd name="connsiteY2157" fmla="*/ 1265873 h 2468880"/>
              <a:gd name="connsiteX2158" fmla="*/ 2428876 w 2796541"/>
              <a:gd name="connsiteY2158" fmla="*/ 1270636 h 2468880"/>
              <a:gd name="connsiteX2159" fmla="*/ 2428876 w 2796541"/>
              <a:gd name="connsiteY2159" fmla="*/ 1260158 h 2468880"/>
              <a:gd name="connsiteX2160" fmla="*/ 2438401 w 2796541"/>
              <a:gd name="connsiteY2160" fmla="*/ 1391603 h 2468880"/>
              <a:gd name="connsiteX2161" fmla="*/ 2427923 w 2796541"/>
              <a:gd name="connsiteY2161" fmla="*/ 1398271 h 2468880"/>
              <a:gd name="connsiteX2162" fmla="*/ 2427923 w 2796541"/>
              <a:gd name="connsiteY2162" fmla="*/ 1385888 h 2468880"/>
              <a:gd name="connsiteX2163" fmla="*/ 2438401 w 2796541"/>
              <a:gd name="connsiteY2163" fmla="*/ 1518285 h 2468880"/>
              <a:gd name="connsiteX2164" fmla="*/ 2427923 w 2796541"/>
              <a:gd name="connsiteY2164" fmla="*/ 1524000 h 2468880"/>
              <a:gd name="connsiteX2165" fmla="*/ 2427923 w 2796541"/>
              <a:gd name="connsiteY2165" fmla="*/ 1512570 h 2468880"/>
              <a:gd name="connsiteX2166" fmla="*/ 2467929 w 2796541"/>
              <a:gd name="connsiteY2166" fmla="*/ 949643 h 2468880"/>
              <a:gd name="connsiteX2167" fmla="*/ 2467929 w 2796541"/>
              <a:gd name="connsiteY2167" fmla="*/ 950595 h 2468880"/>
              <a:gd name="connsiteX2168" fmla="*/ 2466976 w 2796541"/>
              <a:gd name="connsiteY2168" fmla="*/ 949643 h 2468880"/>
              <a:gd name="connsiteX2169" fmla="*/ 2468881 w 2796541"/>
              <a:gd name="connsiteY2169" fmla="*/ 1074420 h 2468880"/>
              <a:gd name="connsiteX2170" fmla="*/ 2468881 w 2796541"/>
              <a:gd name="connsiteY2170" fmla="*/ 1078230 h 2468880"/>
              <a:gd name="connsiteX2171" fmla="*/ 2466023 w 2796541"/>
              <a:gd name="connsiteY2171" fmla="*/ 1076325 h 2468880"/>
              <a:gd name="connsiteX2172" fmla="*/ 2468881 w 2796541"/>
              <a:gd name="connsiteY2172" fmla="*/ 1832611 h 2468880"/>
              <a:gd name="connsiteX2173" fmla="*/ 2468881 w 2796541"/>
              <a:gd name="connsiteY2173" fmla="*/ 1835469 h 2468880"/>
              <a:gd name="connsiteX2174" fmla="*/ 2466023 w 2796541"/>
              <a:gd name="connsiteY2174" fmla="*/ 1834516 h 2468880"/>
              <a:gd name="connsiteX2175" fmla="*/ 2469833 w 2796541"/>
              <a:gd name="connsiteY2175" fmla="*/ 1199198 h 2468880"/>
              <a:gd name="connsiteX2176" fmla="*/ 2469833 w 2796541"/>
              <a:gd name="connsiteY2176" fmla="*/ 1205865 h 2468880"/>
              <a:gd name="connsiteX2177" fmla="*/ 2464118 w 2796541"/>
              <a:gd name="connsiteY2177" fmla="*/ 1202056 h 2468880"/>
              <a:gd name="connsiteX2178" fmla="*/ 2469833 w 2796541"/>
              <a:gd name="connsiteY2178" fmla="*/ 1704023 h 2468880"/>
              <a:gd name="connsiteX2179" fmla="*/ 2469833 w 2796541"/>
              <a:gd name="connsiteY2179" fmla="*/ 1711643 h 2468880"/>
              <a:gd name="connsiteX2180" fmla="*/ 2464118 w 2796541"/>
              <a:gd name="connsiteY2180" fmla="*/ 1707833 h 2468880"/>
              <a:gd name="connsiteX2181" fmla="*/ 2470784 w 2796541"/>
              <a:gd name="connsiteY2181" fmla="*/ 1576388 h 2468880"/>
              <a:gd name="connsiteX2182" fmla="*/ 2470784 w 2796541"/>
              <a:gd name="connsiteY2182" fmla="*/ 1586866 h 2468880"/>
              <a:gd name="connsiteX2183" fmla="*/ 2462212 w 2796541"/>
              <a:gd name="connsiteY2183" fmla="*/ 1581151 h 2468880"/>
              <a:gd name="connsiteX2184" fmla="*/ 2470785 w 2796541"/>
              <a:gd name="connsiteY2184" fmla="*/ 1323975 h 2468880"/>
              <a:gd name="connsiteX2185" fmla="*/ 2470785 w 2796541"/>
              <a:gd name="connsiteY2185" fmla="*/ 1333500 h 2468880"/>
              <a:gd name="connsiteX2186" fmla="*/ 2462213 w 2796541"/>
              <a:gd name="connsiteY2186" fmla="*/ 1328738 h 2468880"/>
              <a:gd name="connsiteX2187" fmla="*/ 2470785 w 2796541"/>
              <a:gd name="connsiteY2187" fmla="*/ 1449706 h 2468880"/>
              <a:gd name="connsiteX2188" fmla="*/ 2470785 w 2796541"/>
              <a:gd name="connsiteY2188" fmla="*/ 1460183 h 2468880"/>
              <a:gd name="connsiteX2189" fmla="*/ 2461260 w 2796541"/>
              <a:gd name="connsiteY2189" fmla="*/ 1455421 h 2468880"/>
              <a:gd name="connsiteX2190" fmla="*/ 2541270 w 2796541"/>
              <a:gd name="connsiteY2190" fmla="*/ 1834516 h 2468880"/>
              <a:gd name="connsiteX2191" fmla="*/ 2540318 w 2796541"/>
              <a:gd name="connsiteY2191" fmla="*/ 1834516 h 2468880"/>
              <a:gd name="connsiteX2192" fmla="*/ 2540318 w 2796541"/>
              <a:gd name="connsiteY2192" fmla="*/ 1833563 h 2468880"/>
              <a:gd name="connsiteX2193" fmla="*/ 2542223 w 2796541"/>
              <a:gd name="connsiteY2193" fmla="*/ 1076325 h 2468880"/>
              <a:gd name="connsiteX2194" fmla="*/ 2540318 w 2796541"/>
              <a:gd name="connsiteY2194" fmla="*/ 1077278 h 2468880"/>
              <a:gd name="connsiteX2195" fmla="*/ 2540318 w 2796541"/>
              <a:gd name="connsiteY2195" fmla="*/ 1075373 h 2468880"/>
              <a:gd name="connsiteX2196" fmla="*/ 2543176 w 2796541"/>
              <a:gd name="connsiteY2196" fmla="*/ 1202055 h 2468880"/>
              <a:gd name="connsiteX2197" fmla="*/ 2539366 w 2796541"/>
              <a:gd name="connsiteY2197" fmla="*/ 1204913 h 2468880"/>
              <a:gd name="connsiteX2198" fmla="*/ 2539366 w 2796541"/>
              <a:gd name="connsiteY2198" fmla="*/ 1200150 h 2468880"/>
              <a:gd name="connsiteX2199" fmla="*/ 2544129 w 2796541"/>
              <a:gd name="connsiteY2199" fmla="*/ 1707833 h 2468880"/>
              <a:gd name="connsiteX2200" fmla="*/ 2539366 w 2796541"/>
              <a:gd name="connsiteY2200" fmla="*/ 1709738 h 2468880"/>
              <a:gd name="connsiteX2201" fmla="*/ 2539366 w 2796541"/>
              <a:gd name="connsiteY2201" fmla="*/ 1704975 h 2468880"/>
              <a:gd name="connsiteX2202" fmla="*/ 2545080 w 2796541"/>
              <a:gd name="connsiteY2202" fmla="*/ 1581151 h 2468880"/>
              <a:gd name="connsiteX2203" fmla="*/ 2538412 w 2796541"/>
              <a:gd name="connsiteY2203" fmla="*/ 1584961 h 2468880"/>
              <a:gd name="connsiteX2204" fmla="*/ 2538412 w 2796541"/>
              <a:gd name="connsiteY2204" fmla="*/ 1577341 h 2468880"/>
              <a:gd name="connsiteX2205" fmla="*/ 2545081 w 2796541"/>
              <a:gd name="connsiteY2205" fmla="*/ 1328738 h 2468880"/>
              <a:gd name="connsiteX2206" fmla="*/ 2538413 w 2796541"/>
              <a:gd name="connsiteY2206" fmla="*/ 1332548 h 2468880"/>
              <a:gd name="connsiteX2207" fmla="*/ 2538413 w 2796541"/>
              <a:gd name="connsiteY2207" fmla="*/ 1324928 h 2468880"/>
              <a:gd name="connsiteX2208" fmla="*/ 2546033 w 2796541"/>
              <a:gd name="connsiteY2208" fmla="*/ 1455421 h 2468880"/>
              <a:gd name="connsiteX2209" fmla="*/ 2538413 w 2796541"/>
              <a:gd name="connsiteY2209" fmla="*/ 1459231 h 2468880"/>
              <a:gd name="connsiteX2210" fmla="*/ 2538413 w 2796541"/>
              <a:gd name="connsiteY2210" fmla="*/ 1450658 h 2468880"/>
              <a:gd name="connsiteX2211" fmla="*/ 2577466 w 2796541"/>
              <a:gd name="connsiteY2211" fmla="*/ 1769745 h 2468880"/>
              <a:gd name="connsiteX2212" fmla="*/ 2577466 w 2796541"/>
              <a:gd name="connsiteY2212" fmla="*/ 1771650 h 2468880"/>
              <a:gd name="connsiteX2213" fmla="*/ 2576513 w 2796541"/>
              <a:gd name="connsiteY2213" fmla="*/ 1770698 h 2468880"/>
              <a:gd name="connsiteX2214" fmla="*/ 2578418 w 2796541"/>
              <a:gd name="connsiteY2214" fmla="*/ 1138238 h 2468880"/>
              <a:gd name="connsiteX2215" fmla="*/ 2578418 w 2796541"/>
              <a:gd name="connsiteY2215" fmla="*/ 1140143 h 2468880"/>
              <a:gd name="connsiteX2216" fmla="*/ 2575560 w 2796541"/>
              <a:gd name="connsiteY2216" fmla="*/ 1139190 h 2468880"/>
              <a:gd name="connsiteX2217" fmla="*/ 2578418 w 2796541"/>
              <a:gd name="connsiteY2217" fmla="*/ 1642111 h 2468880"/>
              <a:gd name="connsiteX2218" fmla="*/ 2578418 w 2796541"/>
              <a:gd name="connsiteY2218" fmla="*/ 1646874 h 2468880"/>
              <a:gd name="connsiteX2219" fmla="*/ 2574608 w 2796541"/>
              <a:gd name="connsiteY2219" fmla="*/ 1644969 h 2468880"/>
              <a:gd name="connsiteX2220" fmla="*/ 2578418 w 2796541"/>
              <a:gd name="connsiteY2220" fmla="*/ 1263016 h 2468880"/>
              <a:gd name="connsiteX2221" fmla="*/ 2578418 w 2796541"/>
              <a:gd name="connsiteY2221" fmla="*/ 1267779 h 2468880"/>
              <a:gd name="connsiteX2222" fmla="*/ 2574608 w 2796541"/>
              <a:gd name="connsiteY2222" fmla="*/ 1265874 h 2468880"/>
              <a:gd name="connsiteX2223" fmla="*/ 2579369 w 2796541"/>
              <a:gd name="connsiteY2223" fmla="*/ 1514475 h 2468880"/>
              <a:gd name="connsiteX2224" fmla="*/ 2579369 w 2796541"/>
              <a:gd name="connsiteY2224" fmla="*/ 1522095 h 2468880"/>
              <a:gd name="connsiteX2225" fmla="*/ 2572702 w 2796541"/>
              <a:gd name="connsiteY2225" fmla="*/ 1518285 h 2468880"/>
              <a:gd name="connsiteX2226" fmla="*/ 2579370 w 2796541"/>
              <a:gd name="connsiteY2226" fmla="*/ 1387793 h 2468880"/>
              <a:gd name="connsiteX2227" fmla="*/ 2579370 w 2796541"/>
              <a:gd name="connsiteY2227" fmla="*/ 1395413 h 2468880"/>
              <a:gd name="connsiteX2228" fmla="*/ 2572703 w 2796541"/>
              <a:gd name="connsiteY2228" fmla="*/ 1391603 h 2468880"/>
              <a:gd name="connsiteX2229" fmla="*/ 2651760 w 2796541"/>
              <a:gd name="connsiteY2229" fmla="*/ 1644968 h 2468880"/>
              <a:gd name="connsiteX2230" fmla="*/ 2649855 w 2796541"/>
              <a:gd name="connsiteY2230" fmla="*/ 1645921 h 2468880"/>
              <a:gd name="connsiteX2231" fmla="*/ 2649855 w 2796541"/>
              <a:gd name="connsiteY2231" fmla="*/ 1643063 h 2468880"/>
              <a:gd name="connsiteX2232" fmla="*/ 2651761 w 2796541"/>
              <a:gd name="connsiteY2232" fmla="*/ 1265873 h 2468880"/>
              <a:gd name="connsiteX2233" fmla="*/ 2649856 w 2796541"/>
              <a:gd name="connsiteY2233" fmla="*/ 1266825 h 2468880"/>
              <a:gd name="connsiteX2234" fmla="*/ 2649856 w 2796541"/>
              <a:gd name="connsiteY2234" fmla="*/ 1263968 h 2468880"/>
              <a:gd name="connsiteX2235" fmla="*/ 2652713 w 2796541"/>
              <a:gd name="connsiteY2235" fmla="*/ 1391603 h 2468880"/>
              <a:gd name="connsiteX2236" fmla="*/ 2648903 w 2796541"/>
              <a:gd name="connsiteY2236" fmla="*/ 1394461 h 2468880"/>
              <a:gd name="connsiteX2237" fmla="*/ 2648903 w 2796541"/>
              <a:gd name="connsiteY2237" fmla="*/ 1389698 h 2468880"/>
              <a:gd name="connsiteX2238" fmla="*/ 2652713 w 2796541"/>
              <a:gd name="connsiteY2238" fmla="*/ 1518286 h 2468880"/>
              <a:gd name="connsiteX2239" fmla="*/ 2648903 w 2796541"/>
              <a:gd name="connsiteY2239" fmla="*/ 1520191 h 2468880"/>
              <a:gd name="connsiteX2240" fmla="*/ 2648903 w 2796541"/>
              <a:gd name="connsiteY2240" fmla="*/ 1516381 h 2468880"/>
              <a:gd name="connsiteX2241" fmla="*/ 2687003 w 2796541"/>
              <a:gd name="connsiteY2241" fmla="*/ 1327786 h 2468880"/>
              <a:gd name="connsiteX2242" fmla="*/ 2687003 w 2796541"/>
              <a:gd name="connsiteY2242" fmla="*/ 1329691 h 2468880"/>
              <a:gd name="connsiteX2243" fmla="*/ 2685098 w 2796541"/>
              <a:gd name="connsiteY2243" fmla="*/ 1328738 h 2468880"/>
              <a:gd name="connsiteX2244" fmla="*/ 2687004 w 2796541"/>
              <a:gd name="connsiteY2244" fmla="*/ 1706881 h 2468880"/>
              <a:gd name="connsiteX2245" fmla="*/ 2687004 w 2796541"/>
              <a:gd name="connsiteY2245" fmla="*/ 1707833 h 2468880"/>
              <a:gd name="connsiteX2246" fmla="*/ 2686051 w 2796541"/>
              <a:gd name="connsiteY2246" fmla="*/ 1707833 h 2468880"/>
              <a:gd name="connsiteX2247" fmla="*/ 2687004 w 2796541"/>
              <a:gd name="connsiteY2247" fmla="*/ 1202056 h 2468880"/>
              <a:gd name="connsiteX2248" fmla="*/ 2687004 w 2796541"/>
              <a:gd name="connsiteY2248" fmla="*/ 1203008 h 2468880"/>
              <a:gd name="connsiteX2249" fmla="*/ 2686051 w 2796541"/>
              <a:gd name="connsiteY2249" fmla="*/ 1202056 h 2468880"/>
              <a:gd name="connsiteX2250" fmla="*/ 2687956 w 2796541"/>
              <a:gd name="connsiteY2250" fmla="*/ 1580198 h 2468880"/>
              <a:gd name="connsiteX2251" fmla="*/ 2687956 w 2796541"/>
              <a:gd name="connsiteY2251" fmla="*/ 1583056 h 2468880"/>
              <a:gd name="connsiteX2252" fmla="*/ 2685098 w 2796541"/>
              <a:gd name="connsiteY2252" fmla="*/ 1581150 h 2468880"/>
              <a:gd name="connsiteX2253" fmla="*/ 2687956 w 2796541"/>
              <a:gd name="connsiteY2253" fmla="*/ 1453516 h 2468880"/>
              <a:gd name="connsiteX2254" fmla="*/ 2687956 w 2796541"/>
              <a:gd name="connsiteY2254" fmla="*/ 1456374 h 2468880"/>
              <a:gd name="connsiteX2255" fmla="*/ 2685098 w 2796541"/>
              <a:gd name="connsiteY2255" fmla="*/ 1455421 h 2468880"/>
              <a:gd name="connsiteX2256" fmla="*/ 2760345 w 2796541"/>
              <a:gd name="connsiteY2256" fmla="*/ 1581150 h 2468880"/>
              <a:gd name="connsiteX2257" fmla="*/ 2759393 w 2796541"/>
              <a:gd name="connsiteY2257" fmla="*/ 1582103 h 2468880"/>
              <a:gd name="connsiteX2258" fmla="*/ 2759393 w 2796541"/>
              <a:gd name="connsiteY2258" fmla="*/ 1581150 h 2468880"/>
              <a:gd name="connsiteX2259" fmla="*/ 2760345 w 2796541"/>
              <a:gd name="connsiteY2259" fmla="*/ 1455420 h 2468880"/>
              <a:gd name="connsiteX2260" fmla="*/ 2759393 w 2796541"/>
              <a:gd name="connsiteY2260" fmla="*/ 1455420 h 2468880"/>
              <a:gd name="connsiteX2261" fmla="*/ 2759393 w 2796541"/>
              <a:gd name="connsiteY2261" fmla="*/ 1454468 h 2468880"/>
              <a:gd name="connsiteX2262" fmla="*/ 2796541 w 2796541"/>
              <a:gd name="connsiteY2262" fmla="*/ 1391603 h 2468880"/>
              <a:gd name="connsiteX2263" fmla="*/ 2796541 w 2796541"/>
              <a:gd name="connsiteY2263" fmla="*/ 1392556 h 2468880"/>
              <a:gd name="connsiteX2264" fmla="*/ 2795588 w 2796541"/>
              <a:gd name="connsiteY2264" fmla="*/ 1391603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Lst>
            <a:rect l="l" t="t" r="r" b="b"/>
            <a:pathLst>
              <a:path w="2796541" h="2468880">
                <a:moveTo>
                  <a:pt x="26671" y="1905"/>
                </a:moveTo>
                <a:lnTo>
                  <a:pt x="22860" y="4763"/>
                </a:lnTo>
                <a:lnTo>
                  <a:pt x="22860" y="0"/>
                </a:lnTo>
                <a:close/>
                <a:moveTo>
                  <a:pt x="30481" y="2402206"/>
                </a:moveTo>
                <a:lnTo>
                  <a:pt x="20956" y="2407921"/>
                </a:lnTo>
                <a:lnTo>
                  <a:pt x="20956" y="2397443"/>
                </a:lnTo>
                <a:close/>
                <a:moveTo>
                  <a:pt x="32385" y="128588"/>
                </a:moveTo>
                <a:lnTo>
                  <a:pt x="20955" y="135256"/>
                </a:lnTo>
                <a:lnTo>
                  <a:pt x="20955" y="121921"/>
                </a:lnTo>
                <a:close/>
                <a:moveTo>
                  <a:pt x="37148" y="2276475"/>
                </a:moveTo>
                <a:lnTo>
                  <a:pt x="18098" y="2287905"/>
                </a:lnTo>
                <a:lnTo>
                  <a:pt x="18098" y="2265045"/>
                </a:lnTo>
                <a:close/>
                <a:moveTo>
                  <a:pt x="40004" y="255270"/>
                </a:moveTo>
                <a:lnTo>
                  <a:pt x="17144" y="268605"/>
                </a:lnTo>
                <a:lnTo>
                  <a:pt x="17144" y="241935"/>
                </a:lnTo>
                <a:close/>
                <a:moveTo>
                  <a:pt x="45720" y="2149793"/>
                </a:moveTo>
                <a:lnTo>
                  <a:pt x="13335" y="2168843"/>
                </a:lnTo>
                <a:lnTo>
                  <a:pt x="13335" y="2131695"/>
                </a:lnTo>
                <a:close/>
                <a:moveTo>
                  <a:pt x="45720" y="381001"/>
                </a:moveTo>
                <a:lnTo>
                  <a:pt x="13335" y="400051"/>
                </a:lnTo>
                <a:lnTo>
                  <a:pt x="13335" y="362903"/>
                </a:lnTo>
                <a:close/>
                <a:moveTo>
                  <a:pt x="52388" y="2023111"/>
                </a:moveTo>
                <a:lnTo>
                  <a:pt x="10478" y="2047875"/>
                </a:lnTo>
                <a:lnTo>
                  <a:pt x="10478" y="1999298"/>
                </a:lnTo>
                <a:close/>
                <a:moveTo>
                  <a:pt x="53341" y="507683"/>
                </a:moveTo>
                <a:lnTo>
                  <a:pt x="9525" y="533400"/>
                </a:lnTo>
                <a:lnTo>
                  <a:pt x="9525" y="481965"/>
                </a:lnTo>
                <a:close/>
                <a:moveTo>
                  <a:pt x="59056" y="633413"/>
                </a:moveTo>
                <a:lnTo>
                  <a:pt x="6668" y="663893"/>
                </a:lnTo>
                <a:lnTo>
                  <a:pt x="6668" y="603886"/>
                </a:lnTo>
                <a:close/>
                <a:moveTo>
                  <a:pt x="60008" y="1897381"/>
                </a:moveTo>
                <a:lnTo>
                  <a:pt x="6668" y="1928813"/>
                </a:lnTo>
                <a:lnTo>
                  <a:pt x="6668" y="1865948"/>
                </a:lnTo>
                <a:close/>
                <a:moveTo>
                  <a:pt x="62865" y="60960"/>
                </a:moveTo>
                <a:lnTo>
                  <a:pt x="62865" y="69532"/>
                </a:lnTo>
                <a:lnTo>
                  <a:pt x="56198" y="65723"/>
                </a:lnTo>
                <a:close/>
                <a:moveTo>
                  <a:pt x="62866" y="2463165"/>
                </a:moveTo>
                <a:lnTo>
                  <a:pt x="62866" y="2468880"/>
                </a:lnTo>
                <a:lnTo>
                  <a:pt x="58103" y="2466022"/>
                </a:lnTo>
                <a:close/>
                <a:moveTo>
                  <a:pt x="64771" y="760095"/>
                </a:moveTo>
                <a:lnTo>
                  <a:pt x="4763" y="795338"/>
                </a:lnTo>
                <a:lnTo>
                  <a:pt x="4763" y="724853"/>
                </a:lnTo>
                <a:close/>
                <a:moveTo>
                  <a:pt x="65722" y="182881"/>
                </a:moveTo>
                <a:lnTo>
                  <a:pt x="65722" y="200978"/>
                </a:lnTo>
                <a:lnTo>
                  <a:pt x="50482" y="191453"/>
                </a:lnTo>
                <a:close/>
                <a:moveTo>
                  <a:pt x="65724" y="2331719"/>
                </a:moveTo>
                <a:lnTo>
                  <a:pt x="65724" y="2347911"/>
                </a:lnTo>
                <a:lnTo>
                  <a:pt x="51436" y="2339339"/>
                </a:lnTo>
                <a:close/>
                <a:moveTo>
                  <a:pt x="65724" y="1770698"/>
                </a:moveTo>
                <a:lnTo>
                  <a:pt x="3811" y="1806893"/>
                </a:lnTo>
                <a:lnTo>
                  <a:pt x="3811" y="1734503"/>
                </a:lnTo>
                <a:close/>
                <a:moveTo>
                  <a:pt x="67628" y="886778"/>
                </a:moveTo>
                <a:lnTo>
                  <a:pt x="2858" y="923926"/>
                </a:lnTo>
                <a:lnTo>
                  <a:pt x="2858" y="848678"/>
                </a:lnTo>
                <a:close/>
                <a:moveTo>
                  <a:pt x="69532" y="302896"/>
                </a:moveTo>
                <a:lnTo>
                  <a:pt x="69532" y="333376"/>
                </a:lnTo>
                <a:lnTo>
                  <a:pt x="42862" y="318136"/>
                </a:lnTo>
                <a:close/>
                <a:moveTo>
                  <a:pt x="69533" y="2197418"/>
                </a:moveTo>
                <a:lnTo>
                  <a:pt x="69533" y="2228850"/>
                </a:lnTo>
                <a:lnTo>
                  <a:pt x="42863" y="2212658"/>
                </a:lnTo>
                <a:close/>
                <a:moveTo>
                  <a:pt x="71438" y="1644969"/>
                </a:moveTo>
                <a:lnTo>
                  <a:pt x="953" y="1684974"/>
                </a:lnTo>
                <a:lnTo>
                  <a:pt x="953" y="1604011"/>
                </a:lnTo>
                <a:close/>
                <a:moveTo>
                  <a:pt x="71438" y="1012508"/>
                </a:moveTo>
                <a:lnTo>
                  <a:pt x="953" y="1053466"/>
                </a:lnTo>
                <a:lnTo>
                  <a:pt x="953" y="972503"/>
                </a:lnTo>
                <a:close/>
                <a:moveTo>
                  <a:pt x="73343" y="2065019"/>
                </a:moveTo>
                <a:lnTo>
                  <a:pt x="73343" y="2107882"/>
                </a:lnTo>
                <a:lnTo>
                  <a:pt x="36195" y="2086927"/>
                </a:lnTo>
                <a:close/>
                <a:moveTo>
                  <a:pt x="73343" y="422909"/>
                </a:moveTo>
                <a:lnTo>
                  <a:pt x="73343" y="465772"/>
                </a:lnTo>
                <a:lnTo>
                  <a:pt x="36195" y="444816"/>
                </a:lnTo>
                <a:close/>
                <a:moveTo>
                  <a:pt x="73344" y="1139189"/>
                </a:moveTo>
                <a:lnTo>
                  <a:pt x="0" y="1181099"/>
                </a:lnTo>
                <a:lnTo>
                  <a:pt x="0" y="1097279"/>
                </a:lnTo>
                <a:close/>
                <a:moveTo>
                  <a:pt x="73344" y="1518286"/>
                </a:moveTo>
                <a:lnTo>
                  <a:pt x="1" y="1560195"/>
                </a:lnTo>
                <a:lnTo>
                  <a:pt x="1" y="1475423"/>
                </a:lnTo>
                <a:close/>
                <a:moveTo>
                  <a:pt x="73344" y="1391603"/>
                </a:moveTo>
                <a:lnTo>
                  <a:pt x="1" y="1434465"/>
                </a:lnTo>
                <a:lnTo>
                  <a:pt x="1" y="1349693"/>
                </a:lnTo>
                <a:close/>
                <a:moveTo>
                  <a:pt x="73344" y="1265874"/>
                </a:moveTo>
                <a:lnTo>
                  <a:pt x="1" y="1307783"/>
                </a:lnTo>
                <a:lnTo>
                  <a:pt x="1" y="1223011"/>
                </a:lnTo>
                <a:close/>
                <a:moveTo>
                  <a:pt x="77153" y="542925"/>
                </a:moveTo>
                <a:lnTo>
                  <a:pt x="77153" y="598170"/>
                </a:lnTo>
                <a:lnTo>
                  <a:pt x="29528" y="570548"/>
                </a:lnTo>
                <a:close/>
                <a:moveTo>
                  <a:pt x="77153" y="1931670"/>
                </a:moveTo>
                <a:lnTo>
                  <a:pt x="77153" y="1988820"/>
                </a:lnTo>
                <a:lnTo>
                  <a:pt x="27623" y="1960245"/>
                </a:lnTo>
                <a:close/>
                <a:moveTo>
                  <a:pt x="79058" y="665798"/>
                </a:moveTo>
                <a:lnTo>
                  <a:pt x="79058" y="728663"/>
                </a:lnTo>
                <a:lnTo>
                  <a:pt x="24765" y="697230"/>
                </a:lnTo>
                <a:close/>
                <a:moveTo>
                  <a:pt x="80011" y="1801177"/>
                </a:moveTo>
                <a:lnTo>
                  <a:pt x="80011" y="1866899"/>
                </a:lnTo>
                <a:lnTo>
                  <a:pt x="22860" y="1834515"/>
                </a:lnTo>
                <a:close/>
                <a:moveTo>
                  <a:pt x="81916" y="787718"/>
                </a:moveTo>
                <a:lnTo>
                  <a:pt x="81916" y="859156"/>
                </a:lnTo>
                <a:lnTo>
                  <a:pt x="19051" y="822961"/>
                </a:lnTo>
                <a:close/>
                <a:moveTo>
                  <a:pt x="82868" y="1669733"/>
                </a:moveTo>
                <a:lnTo>
                  <a:pt x="82868" y="1745933"/>
                </a:lnTo>
                <a:lnTo>
                  <a:pt x="17145" y="1707833"/>
                </a:lnTo>
                <a:close/>
                <a:moveTo>
                  <a:pt x="82868" y="910591"/>
                </a:moveTo>
                <a:lnTo>
                  <a:pt x="82868" y="988696"/>
                </a:lnTo>
                <a:lnTo>
                  <a:pt x="16193" y="949643"/>
                </a:lnTo>
                <a:close/>
                <a:moveTo>
                  <a:pt x="84773" y="1540192"/>
                </a:moveTo>
                <a:lnTo>
                  <a:pt x="84773" y="1622107"/>
                </a:lnTo>
                <a:lnTo>
                  <a:pt x="13334" y="1581149"/>
                </a:lnTo>
                <a:close/>
                <a:moveTo>
                  <a:pt x="84773" y="1035367"/>
                </a:moveTo>
                <a:lnTo>
                  <a:pt x="84773" y="1117282"/>
                </a:lnTo>
                <a:lnTo>
                  <a:pt x="13334" y="1076325"/>
                </a:lnTo>
                <a:close/>
                <a:moveTo>
                  <a:pt x="85726" y="1412558"/>
                </a:moveTo>
                <a:lnTo>
                  <a:pt x="85726" y="1497331"/>
                </a:lnTo>
                <a:lnTo>
                  <a:pt x="12383" y="1455421"/>
                </a:lnTo>
                <a:close/>
                <a:moveTo>
                  <a:pt x="85726" y="1286828"/>
                </a:moveTo>
                <a:lnTo>
                  <a:pt x="85726" y="1370648"/>
                </a:lnTo>
                <a:lnTo>
                  <a:pt x="12383" y="1328738"/>
                </a:lnTo>
                <a:close/>
                <a:moveTo>
                  <a:pt x="85726" y="1160145"/>
                </a:moveTo>
                <a:lnTo>
                  <a:pt x="85726" y="1244918"/>
                </a:lnTo>
                <a:lnTo>
                  <a:pt x="12383" y="1202055"/>
                </a:lnTo>
                <a:close/>
                <a:moveTo>
                  <a:pt x="137161" y="2466023"/>
                </a:moveTo>
                <a:lnTo>
                  <a:pt x="132398" y="2467929"/>
                </a:lnTo>
                <a:lnTo>
                  <a:pt x="132398" y="2463166"/>
                </a:lnTo>
                <a:close/>
                <a:moveTo>
                  <a:pt x="138112" y="65723"/>
                </a:moveTo>
                <a:lnTo>
                  <a:pt x="131445" y="68581"/>
                </a:lnTo>
                <a:lnTo>
                  <a:pt x="131445" y="61913"/>
                </a:lnTo>
                <a:close/>
                <a:moveTo>
                  <a:pt x="142876" y="2339340"/>
                </a:moveTo>
                <a:lnTo>
                  <a:pt x="129541" y="2346960"/>
                </a:lnTo>
                <a:lnTo>
                  <a:pt x="129541" y="2331720"/>
                </a:lnTo>
                <a:close/>
                <a:moveTo>
                  <a:pt x="143827" y="191453"/>
                </a:moveTo>
                <a:lnTo>
                  <a:pt x="128587" y="200026"/>
                </a:lnTo>
                <a:lnTo>
                  <a:pt x="128587" y="182881"/>
                </a:lnTo>
                <a:close/>
                <a:moveTo>
                  <a:pt x="151448" y="318135"/>
                </a:moveTo>
                <a:lnTo>
                  <a:pt x="124778" y="333375"/>
                </a:lnTo>
                <a:lnTo>
                  <a:pt x="124778" y="302895"/>
                </a:lnTo>
                <a:close/>
                <a:moveTo>
                  <a:pt x="151448" y="2212658"/>
                </a:moveTo>
                <a:lnTo>
                  <a:pt x="124778" y="2227898"/>
                </a:lnTo>
                <a:lnTo>
                  <a:pt x="124778" y="2198370"/>
                </a:lnTo>
                <a:close/>
                <a:moveTo>
                  <a:pt x="157164" y="444817"/>
                </a:moveTo>
                <a:lnTo>
                  <a:pt x="121921" y="464819"/>
                </a:lnTo>
                <a:lnTo>
                  <a:pt x="121921" y="423862"/>
                </a:lnTo>
                <a:close/>
                <a:moveTo>
                  <a:pt x="158116" y="2086928"/>
                </a:moveTo>
                <a:lnTo>
                  <a:pt x="121921" y="2107883"/>
                </a:lnTo>
                <a:lnTo>
                  <a:pt x="121921" y="2065973"/>
                </a:lnTo>
                <a:close/>
                <a:moveTo>
                  <a:pt x="164782" y="570547"/>
                </a:moveTo>
                <a:lnTo>
                  <a:pt x="118110" y="597217"/>
                </a:lnTo>
                <a:lnTo>
                  <a:pt x="118110" y="543877"/>
                </a:lnTo>
                <a:close/>
                <a:moveTo>
                  <a:pt x="165735" y="1960245"/>
                </a:moveTo>
                <a:lnTo>
                  <a:pt x="118110" y="1988820"/>
                </a:lnTo>
                <a:lnTo>
                  <a:pt x="118110" y="1932623"/>
                </a:lnTo>
                <a:close/>
                <a:moveTo>
                  <a:pt x="170498" y="697230"/>
                </a:moveTo>
                <a:lnTo>
                  <a:pt x="115253" y="728663"/>
                </a:lnTo>
                <a:lnTo>
                  <a:pt x="115253" y="665798"/>
                </a:lnTo>
                <a:close/>
                <a:moveTo>
                  <a:pt x="171449" y="953"/>
                </a:moveTo>
                <a:lnTo>
                  <a:pt x="171449" y="3811"/>
                </a:lnTo>
                <a:lnTo>
                  <a:pt x="168592" y="1905"/>
                </a:lnTo>
                <a:close/>
                <a:moveTo>
                  <a:pt x="172404" y="1834516"/>
                </a:moveTo>
                <a:lnTo>
                  <a:pt x="114301" y="1866900"/>
                </a:lnTo>
                <a:lnTo>
                  <a:pt x="114301" y="1801178"/>
                </a:lnTo>
                <a:close/>
                <a:moveTo>
                  <a:pt x="173356" y="2397442"/>
                </a:moveTo>
                <a:lnTo>
                  <a:pt x="173356" y="2407920"/>
                </a:lnTo>
                <a:lnTo>
                  <a:pt x="164783" y="2402205"/>
                </a:lnTo>
                <a:close/>
                <a:moveTo>
                  <a:pt x="173356" y="122872"/>
                </a:moveTo>
                <a:lnTo>
                  <a:pt x="173356" y="134302"/>
                </a:lnTo>
                <a:lnTo>
                  <a:pt x="163831" y="128587"/>
                </a:lnTo>
                <a:close/>
                <a:moveTo>
                  <a:pt x="175261" y="822960"/>
                </a:moveTo>
                <a:lnTo>
                  <a:pt x="113348" y="859155"/>
                </a:lnTo>
                <a:lnTo>
                  <a:pt x="113348" y="787717"/>
                </a:lnTo>
                <a:close/>
                <a:moveTo>
                  <a:pt x="176213" y="2265997"/>
                </a:moveTo>
                <a:lnTo>
                  <a:pt x="176213" y="2286952"/>
                </a:lnTo>
                <a:lnTo>
                  <a:pt x="158116" y="2276474"/>
                </a:lnTo>
                <a:close/>
                <a:moveTo>
                  <a:pt x="177165" y="242887"/>
                </a:moveTo>
                <a:lnTo>
                  <a:pt x="177165" y="266700"/>
                </a:lnTo>
                <a:lnTo>
                  <a:pt x="156210" y="255270"/>
                </a:lnTo>
                <a:close/>
                <a:moveTo>
                  <a:pt x="178118" y="1707832"/>
                </a:moveTo>
                <a:lnTo>
                  <a:pt x="111443" y="1745932"/>
                </a:lnTo>
                <a:lnTo>
                  <a:pt x="111443" y="1669732"/>
                </a:lnTo>
                <a:close/>
                <a:moveTo>
                  <a:pt x="178118" y="949642"/>
                </a:moveTo>
                <a:lnTo>
                  <a:pt x="111443" y="987742"/>
                </a:lnTo>
                <a:lnTo>
                  <a:pt x="111443" y="911542"/>
                </a:lnTo>
                <a:close/>
                <a:moveTo>
                  <a:pt x="180976" y="2131694"/>
                </a:moveTo>
                <a:lnTo>
                  <a:pt x="180976" y="2167889"/>
                </a:lnTo>
                <a:lnTo>
                  <a:pt x="149543" y="2149792"/>
                </a:lnTo>
                <a:close/>
                <a:moveTo>
                  <a:pt x="180976" y="1581150"/>
                </a:moveTo>
                <a:lnTo>
                  <a:pt x="110491" y="1622108"/>
                </a:lnTo>
                <a:lnTo>
                  <a:pt x="110491" y="1540193"/>
                </a:lnTo>
                <a:close/>
                <a:moveTo>
                  <a:pt x="180976" y="1076326"/>
                </a:moveTo>
                <a:lnTo>
                  <a:pt x="110491" y="1117283"/>
                </a:lnTo>
                <a:lnTo>
                  <a:pt x="110491" y="1035368"/>
                </a:lnTo>
                <a:close/>
                <a:moveTo>
                  <a:pt x="180976" y="363855"/>
                </a:moveTo>
                <a:lnTo>
                  <a:pt x="180976" y="399098"/>
                </a:lnTo>
                <a:lnTo>
                  <a:pt x="149543" y="381000"/>
                </a:lnTo>
                <a:close/>
                <a:moveTo>
                  <a:pt x="182881" y="1455421"/>
                </a:moveTo>
                <a:lnTo>
                  <a:pt x="109538" y="1497331"/>
                </a:lnTo>
                <a:lnTo>
                  <a:pt x="109538" y="1412558"/>
                </a:lnTo>
                <a:close/>
                <a:moveTo>
                  <a:pt x="182881" y="1328738"/>
                </a:moveTo>
                <a:lnTo>
                  <a:pt x="109538" y="1370648"/>
                </a:lnTo>
                <a:lnTo>
                  <a:pt x="109538" y="1286828"/>
                </a:lnTo>
                <a:close/>
                <a:moveTo>
                  <a:pt x="182881" y="1202055"/>
                </a:moveTo>
                <a:lnTo>
                  <a:pt x="109538" y="1244918"/>
                </a:lnTo>
                <a:lnTo>
                  <a:pt x="109538" y="1160145"/>
                </a:lnTo>
                <a:close/>
                <a:moveTo>
                  <a:pt x="183833" y="1999298"/>
                </a:moveTo>
                <a:lnTo>
                  <a:pt x="183833" y="2047875"/>
                </a:lnTo>
                <a:lnTo>
                  <a:pt x="142876" y="2023111"/>
                </a:lnTo>
                <a:close/>
                <a:moveTo>
                  <a:pt x="184786" y="482918"/>
                </a:moveTo>
                <a:lnTo>
                  <a:pt x="184786" y="532448"/>
                </a:lnTo>
                <a:lnTo>
                  <a:pt x="141923" y="507683"/>
                </a:lnTo>
                <a:close/>
                <a:moveTo>
                  <a:pt x="186690" y="604838"/>
                </a:moveTo>
                <a:lnTo>
                  <a:pt x="186690" y="662940"/>
                </a:lnTo>
                <a:lnTo>
                  <a:pt x="137160" y="633413"/>
                </a:lnTo>
                <a:close/>
                <a:moveTo>
                  <a:pt x="187643" y="1866899"/>
                </a:moveTo>
                <a:lnTo>
                  <a:pt x="187643" y="1927859"/>
                </a:lnTo>
                <a:lnTo>
                  <a:pt x="135255" y="1897379"/>
                </a:lnTo>
                <a:close/>
                <a:moveTo>
                  <a:pt x="189548" y="726757"/>
                </a:moveTo>
                <a:lnTo>
                  <a:pt x="189548" y="794385"/>
                </a:lnTo>
                <a:lnTo>
                  <a:pt x="131446" y="760095"/>
                </a:lnTo>
                <a:close/>
                <a:moveTo>
                  <a:pt x="190501" y="1736407"/>
                </a:moveTo>
                <a:lnTo>
                  <a:pt x="190501" y="1805940"/>
                </a:lnTo>
                <a:lnTo>
                  <a:pt x="130493" y="1770697"/>
                </a:lnTo>
                <a:close/>
                <a:moveTo>
                  <a:pt x="191453" y="849630"/>
                </a:moveTo>
                <a:lnTo>
                  <a:pt x="191453" y="923925"/>
                </a:lnTo>
                <a:lnTo>
                  <a:pt x="127635" y="886778"/>
                </a:lnTo>
                <a:close/>
                <a:moveTo>
                  <a:pt x="193358" y="973454"/>
                </a:moveTo>
                <a:lnTo>
                  <a:pt x="193358" y="1052512"/>
                </a:lnTo>
                <a:lnTo>
                  <a:pt x="123826" y="1012506"/>
                </a:lnTo>
                <a:close/>
                <a:moveTo>
                  <a:pt x="193358" y="1604963"/>
                </a:moveTo>
                <a:lnTo>
                  <a:pt x="193358" y="1684021"/>
                </a:lnTo>
                <a:lnTo>
                  <a:pt x="124778" y="1644968"/>
                </a:lnTo>
                <a:close/>
                <a:moveTo>
                  <a:pt x="194311" y="1476374"/>
                </a:moveTo>
                <a:lnTo>
                  <a:pt x="194311" y="1560194"/>
                </a:lnTo>
                <a:lnTo>
                  <a:pt x="121921" y="1518284"/>
                </a:lnTo>
                <a:close/>
                <a:moveTo>
                  <a:pt x="194311" y="1349693"/>
                </a:moveTo>
                <a:lnTo>
                  <a:pt x="194311" y="1434465"/>
                </a:lnTo>
                <a:lnTo>
                  <a:pt x="120968" y="1391603"/>
                </a:lnTo>
                <a:close/>
                <a:moveTo>
                  <a:pt x="194311" y="1223011"/>
                </a:moveTo>
                <a:lnTo>
                  <a:pt x="194311" y="1307783"/>
                </a:lnTo>
                <a:lnTo>
                  <a:pt x="120968" y="1265874"/>
                </a:lnTo>
                <a:close/>
                <a:moveTo>
                  <a:pt x="194311" y="1097280"/>
                </a:moveTo>
                <a:lnTo>
                  <a:pt x="194311" y="1181100"/>
                </a:lnTo>
                <a:lnTo>
                  <a:pt x="121921" y="1139190"/>
                </a:lnTo>
                <a:close/>
                <a:moveTo>
                  <a:pt x="244792" y="1905"/>
                </a:moveTo>
                <a:lnTo>
                  <a:pt x="242887" y="3811"/>
                </a:lnTo>
                <a:lnTo>
                  <a:pt x="242887" y="953"/>
                </a:lnTo>
                <a:close/>
                <a:moveTo>
                  <a:pt x="248603" y="2402206"/>
                </a:moveTo>
                <a:lnTo>
                  <a:pt x="240983" y="2406968"/>
                </a:lnTo>
                <a:lnTo>
                  <a:pt x="240983" y="2398396"/>
                </a:lnTo>
                <a:close/>
                <a:moveTo>
                  <a:pt x="249555" y="128588"/>
                </a:moveTo>
                <a:lnTo>
                  <a:pt x="240030" y="133351"/>
                </a:lnTo>
                <a:lnTo>
                  <a:pt x="240030" y="122873"/>
                </a:lnTo>
                <a:close/>
                <a:moveTo>
                  <a:pt x="255270" y="2276474"/>
                </a:moveTo>
                <a:lnTo>
                  <a:pt x="237173" y="2285999"/>
                </a:lnTo>
                <a:lnTo>
                  <a:pt x="237173" y="2265997"/>
                </a:lnTo>
                <a:close/>
                <a:moveTo>
                  <a:pt x="256222" y="255271"/>
                </a:moveTo>
                <a:lnTo>
                  <a:pt x="236219" y="266701"/>
                </a:lnTo>
                <a:lnTo>
                  <a:pt x="236219" y="242888"/>
                </a:lnTo>
                <a:close/>
                <a:moveTo>
                  <a:pt x="262891" y="2149793"/>
                </a:moveTo>
                <a:lnTo>
                  <a:pt x="233363" y="2166938"/>
                </a:lnTo>
                <a:lnTo>
                  <a:pt x="233363" y="2132648"/>
                </a:lnTo>
                <a:close/>
                <a:moveTo>
                  <a:pt x="262891" y="381001"/>
                </a:moveTo>
                <a:lnTo>
                  <a:pt x="233363" y="398146"/>
                </a:lnTo>
                <a:lnTo>
                  <a:pt x="233363" y="364808"/>
                </a:lnTo>
                <a:close/>
                <a:moveTo>
                  <a:pt x="269558" y="2023110"/>
                </a:moveTo>
                <a:lnTo>
                  <a:pt x="229553" y="2046923"/>
                </a:lnTo>
                <a:lnTo>
                  <a:pt x="229553" y="2000250"/>
                </a:lnTo>
                <a:close/>
                <a:moveTo>
                  <a:pt x="270510" y="507683"/>
                </a:moveTo>
                <a:lnTo>
                  <a:pt x="229553" y="530542"/>
                </a:lnTo>
                <a:lnTo>
                  <a:pt x="229553" y="483870"/>
                </a:lnTo>
                <a:close/>
                <a:moveTo>
                  <a:pt x="276225" y="633413"/>
                </a:moveTo>
                <a:lnTo>
                  <a:pt x="226695" y="661988"/>
                </a:lnTo>
                <a:lnTo>
                  <a:pt x="226695" y="605790"/>
                </a:lnTo>
                <a:close/>
                <a:moveTo>
                  <a:pt x="278131" y="1897380"/>
                </a:moveTo>
                <a:lnTo>
                  <a:pt x="225743" y="1926908"/>
                </a:lnTo>
                <a:lnTo>
                  <a:pt x="225743" y="1866900"/>
                </a:lnTo>
                <a:close/>
                <a:moveTo>
                  <a:pt x="280988" y="2464118"/>
                </a:moveTo>
                <a:lnTo>
                  <a:pt x="280988" y="2467928"/>
                </a:lnTo>
                <a:lnTo>
                  <a:pt x="277178" y="2466023"/>
                </a:lnTo>
                <a:close/>
                <a:moveTo>
                  <a:pt x="280989" y="62865"/>
                </a:moveTo>
                <a:lnTo>
                  <a:pt x="280989" y="68580"/>
                </a:lnTo>
                <a:lnTo>
                  <a:pt x="276226" y="65723"/>
                </a:lnTo>
                <a:close/>
                <a:moveTo>
                  <a:pt x="281941" y="760095"/>
                </a:moveTo>
                <a:lnTo>
                  <a:pt x="223838" y="793432"/>
                </a:lnTo>
                <a:lnTo>
                  <a:pt x="223838" y="726757"/>
                </a:lnTo>
                <a:close/>
                <a:moveTo>
                  <a:pt x="282893" y="1770698"/>
                </a:moveTo>
                <a:lnTo>
                  <a:pt x="223838" y="1804988"/>
                </a:lnTo>
                <a:lnTo>
                  <a:pt x="223838" y="1736408"/>
                </a:lnTo>
                <a:close/>
                <a:moveTo>
                  <a:pt x="283845" y="184784"/>
                </a:moveTo>
                <a:lnTo>
                  <a:pt x="283845" y="199072"/>
                </a:lnTo>
                <a:lnTo>
                  <a:pt x="271463" y="191452"/>
                </a:lnTo>
                <a:close/>
                <a:moveTo>
                  <a:pt x="283845" y="2332673"/>
                </a:moveTo>
                <a:lnTo>
                  <a:pt x="283845" y="2346008"/>
                </a:lnTo>
                <a:lnTo>
                  <a:pt x="271463" y="2339340"/>
                </a:lnTo>
                <a:close/>
                <a:moveTo>
                  <a:pt x="285751" y="886777"/>
                </a:moveTo>
                <a:lnTo>
                  <a:pt x="221933" y="922972"/>
                </a:lnTo>
                <a:lnTo>
                  <a:pt x="221933" y="849629"/>
                </a:lnTo>
                <a:close/>
                <a:moveTo>
                  <a:pt x="287655" y="303848"/>
                </a:moveTo>
                <a:lnTo>
                  <a:pt x="287655" y="332423"/>
                </a:lnTo>
                <a:lnTo>
                  <a:pt x="262890" y="318136"/>
                </a:lnTo>
                <a:close/>
                <a:moveTo>
                  <a:pt x="287656" y="2199322"/>
                </a:moveTo>
                <a:lnTo>
                  <a:pt x="287656" y="2226944"/>
                </a:lnTo>
                <a:lnTo>
                  <a:pt x="262891" y="2212657"/>
                </a:lnTo>
                <a:close/>
                <a:moveTo>
                  <a:pt x="287656" y="1644968"/>
                </a:moveTo>
                <a:lnTo>
                  <a:pt x="220981" y="1683068"/>
                </a:lnTo>
                <a:lnTo>
                  <a:pt x="220981" y="1605915"/>
                </a:lnTo>
                <a:close/>
                <a:moveTo>
                  <a:pt x="288608" y="1012507"/>
                </a:moveTo>
                <a:lnTo>
                  <a:pt x="220981" y="1052513"/>
                </a:lnTo>
                <a:lnTo>
                  <a:pt x="220981" y="973455"/>
                </a:lnTo>
                <a:close/>
                <a:moveTo>
                  <a:pt x="290513" y="1139190"/>
                </a:moveTo>
                <a:lnTo>
                  <a:pt x="220028" y="1180147"/>
                </a:lnTo>
                <a:lnTo>
                  <a:pt x="220028" y="1098232"/>
                </a:lnTo>
                <a:close/>
                <a:moveTo>
                  <a:pt x="291466" y="2066924"/>
                </a:moveTo>
                <a:lnTo>
                  <a:pt x="291466" y="2106929"/>
                </a:lnTo>
                <a:lnTo>
                  <a:pt x="256223" y="2086927"/>
                </a:lnTo>
                <a:close/>
                <a:moveTo>
                  <a:pt x="291466" y="1518285"/>
                </a:moveTo>
                <a:lnTo>
                  <a:pt x="219076" y="1560195"/>
                </a:lnTo>
                <a:lnTo>
                  <a:pt x="219076" y="1476375"/>
                </a:lnTo>
                <a:close/>
                <a:moveTo>
                  <a:pt x="291466" y="424816"/>
                </a:moveTo>
                <a:lnTo>
                  <a:pt x="291466" y="463868"/>
                </a:lnTo>
                <a:lnTo>
                  <a:pt x="257176" y="444818"/>
                </a:lnTo>
                <a:close/>
                <a:moveTo>
                  <a:pt x="292419" y="1391603"/>
                </a:moveTo>
                <a:lnTo>
                  <a:pt x="219076" y="1434465"/>
                </a:lnTo>
                <a:lnTo>
                  <a:pt x="219076" y="1349693"/>
                </a:lnTo>
                <a:close/>
                <a:moveTo>
                  <a:pt x="292419" y="1265874"/>
                </a:moveTo>
                <a:lnTo>
                  <a:pt x="219076" y="1307783"/>
                </a:lnTo>
                <a:lnTo>
                  <a:pt x="219076" y="1223011"/>
                </a:lnTo>
                <a:close/>
                <a:moveTo>
                  <a:pt x="294323" y="544830"/>
                </a:moveTo>
                <a:lnTo>
                  <a:pt x="294323" y="596265"/>
                </a:lnTo>
                <a:lnTo>
                  <a:pt x="249556" y="570548"/>
                </a:lnTo>
                <a:close/>
                <a:moveTo>
                  <a:pt x="295275" y="1933575"/>
                </a:moveTo>
                <a:lnTo>
                  <a:pt x="295275" y="1986915"/>
                </a:lnTo>
                <a:lnTo>
                  <a:pt x="248603" y="1960245"/>
                </a:lnTo>
                <a:close/>
                <a:moveTo>
                  <a:pt x="297181" y="666750"/>
                </a:moveTo>
                <a:lnTo>
                  <a:pt x="297181" y="727710"/>
                </a:lnTo>
                <a:lnTo>
                  <a:pt x="244793" y="697230"/>
                </a:lnTo>
                <a:close/>
                <a:moveTo>
                  <a:pt x="298133" y="1802130"/>
                </a:moveTo>
                <a:lnTo>
                  <a:pt x="298133" y="1865947"/>
                </a:lnTo>
                <a:lnTo>
                  <a:pt x="242888" y="1834515"/>
                </a:lnTo>
                <a:close/>
                <a:moveTo>
                  <a:pt x="300038" y="788669"/>
                </a:moveTo>
                <a:lnTo>
                  <a:pt x="300038" y="858202"/>
                </a:lnTo>
                <a:lnTo>
                  <a:pt x="239078" y="822959"/>
                </a:lnTo>
                <a:close/>
                <a:moveTo>
                  <a:pt x="300991" y="1670686"/>
                </a:moveTo>
                <a:lnTo>
                  <a:pt x="300991" y="1744981"/>
                </a:lnTo>
                <a:lnTo>
                  <a:pt x="237173" y="1707833"/>
                </a:lnTo>
                <a:close/>
                <a:moveTo>
                  <a:pt x="300991" y="912495"/>
                </a:moveTo>
                <a:lnTo>
                  <a:pt x="300991" y="986790"/>
                </a:lnTo>
                <a:lnTo>
                  <a:pt x="237173" y="949643"/>
                </a:lnTo>
                <a:close/>
                <a:moveTo>
                  <a:pt x="302895" y="1541145"/>
                </a:moveTo>
                <a:lnTo>
                  <a:pt x="302895" y="1621155"/>
                </a:lnTo>
                <a:lnTo>
                  <a:pt x="233363" y="1581150"/>
                </a:lnTo>
                <a:close/>
                <a:moveTo>
                  <a:pt x="302895" y="1036320"/>
                </a:moveTo>
                <a:lnTo>
                  <a:pt x="302895" y="1116330"/>
                </a:lnTo>
                <a:lnTo>
                  <a:pt x="233363" y="1076325"/>
                </a:lnTo>
                <a:close/>
                <a:moveTo>
                  <a:pt x="303848" y="1161097"/>
                </a:moveTo>
                <a:lnTo>
                  <a:pt x="303848" y="1243012"/>
                </a:lnTo>
                <a:lnTo>
                  <a:pt x="232410" y="1202055"/>
                </a:lnTo>
                <a:close/>
                <a:moveTo>
                  <a:pt x="303848" y="1412558"/>
                </a:moveTo>
                <a:lnTo>
                  <a:pt x="303848" y="1497331"/>
                </a:lnTo>
                <a:lnTo>
                  <a:pt x="231458" y="1455421"/>
                </a:lnTo>
                <a:close/>
                <a:moveTo>
                  <a:pt x="303848" y="1286828"/>
                </a:moveTo>
                <a:lnTo>
                  <a:pt x="303848" y="1370648"/>
                </a:lnTo>
                <a:lnTo>
                  <a:pt x="231458" y="1328738"/>
                </a:lnTo>
                <a:close/>
                <a:moveTo>
                  <a:pt x="354330" y="2466023"/>
                </a:moveTo>
                <a:lnTo>
                  <a:pt x="351473" y="2466975"/>
                </a:lnTo>
                <a:lnTo>
                  <a:pt x="351473" y="2464118"/>
                </a:lnTo>
                <a:close/>
                <a:moveTo>
                  <a:pt x="355283" y="65723"/>
                </a:moveTo>
                <a:lnTo>
                  <a:pt x="351473" y="67628"/>
                </a:lnTo>
                <a:lnTo>
                  <a:pt x="351473" y="62865"/>
                </a:lnTo>
                <a:close/>
                <a:moveTo>
                  <a:pt x="360045" y="191452"/>
                </a:moveTo>
                <a:lnTo>
                  <a:pt x="348615" y="198119"/>
                </a:lnTo>
                <a:lnTo>
                  <a:pt x="348615" y="184784"/>
                </a:lnTo>
                <a:close/>
                <a:moveTo>
                  <a:pt x="360045" y="2339340"/>
                </a:moveTo>
                <a:lnTo>
                  <a:pt x="348615" y="2346008"/>
                </a:lnTo>
                <a:lnTo>
                  <a:pt x="348615" y="2332673"/>
                </a:lnTo>
                <a:close/>
                <a:moveTo>
                  <a:pt x="367665" y="318136"/>
                </a:moveTo>
                <a:lnTo>
                  <a:pt x="344805" y="331471"/>
                </a:lnTo>
                <a:lnTo>
                  <a:pt x="344805" y="304801"/>
                </a:lnTo>
                <a:close/>
                <a:moveTo>
                  <a:pt x="368619" y="2212658"/>
                </a:moveTo>
                <a:lnTo>
                  <a:pt x="344806" y="2226945"/>
                </a:lnTo>
                <a:lnTo>
                  <a:pt x="344806" y="2199323"/>
                </a:lnTo>
                <a:close/>
                <a:moveTo>
                  <a:pt x="374333" y="444817"/>
                </a:moveTo>
                <a:lnTo>
                  <a:pt x="341948" y="462915"/>
                </a:lnTo>
                <a:lnTo>
                  <a:pt x="341948" y="425767"/>
                </a:lnTo>
                <a:close/>
                <a:moveTo>
                  <a:pt x="374333" y="2086928"/>
                </a:moveTo>
                <a:lnTo>
                  <a:pt x="341948" y="2105978"/>
                </a:lnTo>
                <a:lnTo>
                  <a:pt x="341948" y="2067878"/>
                </a:lnTo>
                <a:close/>
                <a:moveTo>
                  <a:pt x="381001" y="570548"/>
                </a:moveTo>
                <a:lnTo>
                  <a:pt x="338138" y="595313"/>
                </a:lnTo>
                <a:lnTo>
                  <a:pt x="338138" y="545783"/>
                </a:lnTo>
                <a:close/>
                <a:moveTo>
                  <a:pt x="382906" y="1960244"/>
                </a:moveTo>
                <a:lnTo>
                  <a:pt x="337186" y="1986914"/>
                </a:lnTo>
                <a:lnTo>
                  <a:pt x="337186" y="1933574"/>
                </a:lnTo>
                <a:close/>
                <a:moveTo>
                  <a:pt x="386716" y="697230"/>
                </a:moveTo>
                <a:lnTo>
                  <a:pt x="335281" y="726758"/>
                </a:lnTo>
                <a:lnTo>
                  <a:pt x="335281" y="667703"/>
                </a:lnTo>
                <a:close/>
                <a:moveTo>
                  <a:pt x="388621" y="1834516"/>
                </a:moveTo>
                <a:lnTo>
                  <a:pt x="334328" y="1864996"/>
                </a:lnTo>
                <a:lnTo>
                  <a:pt x="334328" y="1803083"/>
                </a:lnTo>
                <a:close/>
                <a:moveTo>
                  <a:pt x="389572" y="1905"/>
                </a:moveTo>
                <a:lnTo>
                  <a:pt x="389572" y="2857"/>
                </a:lnTo>
                <a:lnTo>
                  <a:pt x="388619" y="1905"/>
                </a:lnTo>
                <a:close/>
                <a:moveTo>
                  <a:pt x="391478" y="822960"/>
                </a:moveTo>
                <a:lnTo>
                  <a:pt x="333376" y="857249"/>
                </a:lnTo>
                <a:lnTo>
                  <a:pt x="333376" y="789622"/>
                </a:lnTo>
                <a:close/>
                <a:moveTo>
                  <a:pt x="391478" y="123824"/>
                </a:moveTo>
                <a:lnTo>
                  <a:pt x="391478" y="132396"/>
                </a:lnTo>
                <a:lnTo>
                  <a:pt x="383858" y="128587"/>
                </a:lnTo>
                <a:close/>
                <a:moveTo>
                  <a:pt x="391478" y="2399348"/>
                </a:moveTo>
                <a:lnTo>
                  <a:pt x="391478" y="2406016"/>
                </a:lnTo>
                <a:lnTo>
                  <a:pt x="384811" y="2402206"/>
                </a:lnTo>
                <a:close/>
                <a:moveTo>
                  <a:pt x="394336" y="2266949"/>
                </a:moveTo>
                <a:lnTo>
                  <a:pt x="394336" y="2285047"/>
                </a:lnTo>
                <a:lnTo>
                  <a:pt x="378143" y="2276474"/>
                </a:lnTo>
                <a:close/>
                <a:moveTo>
                  <a:pt x="395287" y="244793"/>
                </a:moveTo>
                <a:lnTo>
                  <a:pt x="395287" y="265748"/>
                </a:lnTo>
                <a:lnTo>
                  <a:pt x="377189" y="255271"/>
                </a:lnTo>
                <a:close/>
                <a:moveTo>
                  <a:pt x="395288" y="1707832"/>
                </a:moveTo>
                <a:lnTo>
                  <a:pt x="331470" y="1744027"/>
                </a:lnTo>
                <a:lnTo>
                  <a:pt x="331470" y="1671637"/>
                </a:lnTo>
                <a:close/>
                <a:moveTo>
                  <a:pt x="395288" y="949643"/>
                </a:moveTo>
                <a:lnTo>
                  <a:pt x="331470" y="985838"/>
                </a:lnTo>
                <a:lnTo>
                  <a:pt x="331470" y="913448"/>
                </a:lnTo>
                <a:close/>
                <a:moveTo>
                  <a:pt x="398145" y="2133599"/>
                </a:moveTo>
                <a:lnTo>
                  <a:pt x="398145" y="2165984"/>
                </a:lnTo>
                <a:lnTo>
                  <a:pt x="370523" y="2149792"/>
                </a:lnTo>
                <a:close/>
                <a:moveTo>
                  <a:pt x="398145" y="1581149"/>
                </a:moveTo>
                <a:lnTo>
                  <a:pt x="329565" y="1621155"/>
                </a:lnTo>
                <a:lnTo>
                  <a:pt x="329565" y="1542097"/>
                </a:lnTo>
                <a:close/>
                <a:moveTo>
                  <a:pt x="398145" y="1076324"/>
                </a:moveTo>
                <a:lnTo>
                  <a:pt x="329565" y="1115377"/>
                </a:lnTo>
                <a:lnTo>
                  <a:pt x="329565" y="1036319"/>
                </a:lnTo>
                <a:close/>
                <a:moveTo>
                  <a:pt x="398146" y="365759"/>
                </a:moveTo>
                <a:lnTo>
                  <a:pt x="398146" y="396239"/>
                </a:lnTo>
                <a:lnTo>
                  <a:pt x="371476" y="380999"/>
                </a:lnTo>
                <a:close/>
                <a:moveTo>
                  <a:pt x="399098" y="1202055"/>
                </a:moveTo>
                <a:lnTo>
                  <a:pt x="329565" y="1243013"/>
                </a:lnTo>
                <a:lnTo>
                  <a:pt x="329565" y="1162050"/>
                </a:lnTo>
                <a:close/>
                <a:moveTo>
                  <a:pt x="401003" y="1328737"/>
                </a:moveTo>
                <a:lnTo>
                  <a:pt x="328613" y="1370647"/>
                </a:lnTo>
                <a:lnTo>
                  <a:pt x="328613" y="1286827"/>
                </a:lnTo>
                <a:close/>
                <a:moveTo>
                  <a:pt x="401003" y="1455421"/>
                </a:moveTo>
                <a:lnTo>
                  <a:pt x="328613" y="1496378"/>
                </a:lnTo>
                <a:lnTo>
                  <a:pt x="328613" y="1413511"/>
                </a:lnTo>
                <a:close/>
                <a:moveTo>
                  <a:pt x="401956" y="2001202"/>
                </a:moveTo>
                <a:lnTo>
                  <a:pt x="401956" y="2045969"/>
                </a:lnTo>
                <a:lnTo>
                  <a:pt x="363856" y="2023110"/>
                </a:lnTo>
                <a:close/>
                <a:moveTo>
                  <a:pt x="401956" y="484822"/>
                </a:moveTo>
                <a:lnTo>
                  <a:pt x="401956" y="529590"/>
                </a:lnTo>
                <a:lnTo>
                  <a:pt x="362903" y="507682"/>
                </a:lnTo>
                <a:close/>
                <a:moveTo>
                  <a:pt x="404813" y="606743"/>
                </a:moveTo>
                <a:lnTo>
                  <a:pt x="404813" y="661036"/>
                </a:lnTo>
                <a:lnTo>
                  <a:pt x="358140" y="633413"/>
                </a:lnTo>
                <a:close/>
                <a:moveTo>
                  <a:pt x="405766" y="1868805"/>
                </a:moveTo>
                <a:lnTo>
                  <a:pt x="405766" y="1925955"/>
                </a:lnTo>
                <a:lnTo>
                  <a:pt x="356236" y="1897380"/>
                </a:lnTo>
                <a:close/>
                <a:moveTo>
                  <a:pt x="407671" y="727710"/>
                </a:moveTo>
                <a:lnTo>
                  <a:pt x="407671" y="792480"/>
                </a:lnTo>
                <a:lnTo>
                  <a:pt x="352426" y="760095"/>
                </a:lnTo>
                <a:close/>
                <a:moveTo>
                  <a:pt x="408623" y="1737360"/>
                </a:moveTo>
                <a:lnTo>
                  <a:pt x="408623" y="1804035"/>
                </a:lnTo>
                <a:lnTo>
                  <a:pt x="350520" y="1770698"/>
                </a:lnTo>
                <a:close/>
                <a:moveTo>
                  <a:pt x="409575" y="851536"/>
                </a:moveTo>
                <a:lnTo>
                  <a:pt x="409575" y="921068"/>
                </a:lnTo>
                <a:lnTo>
                  <a:pt x="348615" y="886778"/>
                </a:lnTo>
                <a:close/>
                <a:moveTo>
                  <a:pt x="410528" y="1606868"/>
                </a:moveTo>
                <a:lnTo>
                  <a:pt x="410528" y="1682115"/>
                </a:lnTo>
                <a:lnTo>
                  <a:pt x="345758" y="1644968"/>
                </a:lnTo>
                <a:close/>
                <a:moveTo>
                  <a:pt x="411481" y="974407"/>
                </a:moveTo>
                <a:lnTo>
                  <a:pt x="411481" y="1051560"/>
                </a:lnTo>
                <a:lnTo>
                  <a:pt x="344806" y="1012507"/>
                </a:lnTo>
                <a:close/>
                <a:moveTo>
                  <a:pt x="412433" y="1224915"/>
                </a:moveTo>
                <a:lnTo>
                  <a:pt x="412433" y="1306830"/>
                </a:lnTo>
                <a:lnTo>
                  <a:pt x="341948" y="1265873"/>
                </a:lnTo>
                <a:close/>
                <a:moveTo>
                  <a:pt x="412433" y="1099185"/>
                </a:moveTo>
                <a:lnTo>
                  <a:pt x="412433" y="1179195"/>
                </a:lnTo>
                <a:lnTo>
                  <a:pt x="342901" y="1139190"/>
                </a:lnTo>
                <a:close/>
                <a:moveTo>
                  <a:pt x="412433" y="1477328"/>
                </a:moveTo>
                <a:lnTo>
                  <a:pt x="412433" y="1558291"/>
                </a:lnTo>
                <a:lnTo>
                  <a:pt x="341948" y="1518286"/>
                </a:lnTo>
                <a:close/>
                <a:moveTo>
                  <a:pt x="413385" y="1350644"/>
                </a:moveTo>
                <a:lnTo>
                  <a:pt x="413385" y="1433511"/>
                </a:lnTo>
                <a:lnTo>
                  <a:pt x="340995" y="1391602"/>
                </a:lnTo>
                <a:close/>
                <a:moveTo>
                  <a:pt x="465772" y="128588"/>
                </a:moveTo>
                <a:lnTo>
                  <a:pt x="460057" y="131446"/>
                </a:lnTo>
                <a:lnTo>
                  <a:pt x="460057" y="124778"/>
                </a:lnTo>
                <a:close/>
                <a:moveTo>
                  <a:pt x="465773" y="2402206"/>
                </a:moveTo>
                <a:lnTo>
                  <a:pt x="460058" y="2406016"/>
                </a:lnTo>
                <a:lnTo>
                  <a:pt x="460058" y="2399348"/>
                </a:lnTo>
                <a:close/>
                <a:moveTo>
                  <a:pt x="471489" y="2276475"/>
                </a:moveTo>
                <a:lnTo>
                  <a:pt x="457201" y="2285048"/>
                </a:lnTo>
                <a:lnTo>
                  <a:pt x="457201" y="2267903"/>
                </a:lnTo>
                <a:close/>
                <a:moveTo>
                  <a:pt x="473392" y="255271"/>
                </a:moveTo>
                <a:lnTo>
                  <a:pt x="456247" y="264796"/>
                </a:lnTo>
                <a:lnTo>
                  <a:pt x="456247" y="244793"/>
                </a:lnTo>
                <a:close/>
                <a:moveTo>
                  <a:pt x="479108" y="381001"/>
                </a:moveTo>
                <a:lnTo>
                  <a:pt x="453390" y="396240"/>
                </a:lnTo>
                <a:lnTo>
                  <a:pt x="453390" y="366713"/>
                </a:lnTo>
                <a:close/>
                <a:moveTo>
                  <a:pt x="480060" y="2149792"/>
                </a:moveTo>
                <a:lnTo>
                  <a:pt x="453390" y="2165032"/>
                </a:lnTo>
                <a:lnTo>
                  <a:pt x="453390" y="2134552"/>
                </a:lnTo>
                <a:close/>
                <a:moveTo>
                  <a:pt x="486728" y="2023110"/>
                </a:moveTo>
                <a:lnTo>
                  <a:pt x="449581" y="2045018"/>
                </a:lnTo>
                <a:lnTo>
                  <a:pt x="449581" y="2002155"/>
                </a:lnTo>
                <a:close/>
                <a:moveTo>
                  <a:pt x="486728" y="507682"/>
                </a:moveTo>
                <a:lnTo>
                  <a:pt x="449581" y="528638"/>
                </a:lnTo>
                <a:lnTo>
                  <a:pt x="449581" y="485775"/>
                </a:lnTo>
                <a:close/>
                <a:moveTo>
                  <a:pt x="492443" y="633413"/>
                </a:moveTo>
                <a:lnTo>
                  <a:pt x="446723" y="660083"/>
                </a:lnTo>
                <a:lnTo>
                  <a:pt x="446723" y="607695"/>
                </a:lnTo>
                <a:close/>
                <a:moveTo>
                  <a:pt x="494348" y="1897381"/>
                </a:moveTo>
                <a:lnTo>
                  <a:pt x="445770" y="1925003"/>
                </a:lnTo>
                <a:lnTo>
                  <a:pt x="445770" y="1868806"/>
                </a:lnTo>
                <a:close/>
                <a:moveTo>
                  <a:pt x="498158" y="760095"/>
                </a:moveTo>
                <a:lnTo>
                  <a:pt x="443865" y="791528"/>
                </a:lnTo>
                <a:lnTo>
                  <a:pt x="443865" y="728663"/>
                </a:lnTo>
                <a:close/>
                <a:moveTo>
                  <a:pt x="499110" y="63818"/>
                </a:moveTo>
                <a:lnTo>
                  <a:pt x="499110" y="66675"/>
                </a:lnTo>
                <a:lnTo>
                  <a:pt x="497205" y="65723"/>
                </a:lnTo>
                <a:close/>
                <a:moveTo>
                  <a:pt x="499111" y="2465070"/>
                </a:moveTo>
                <a:lnTo>
                  <a:pt x="499111" y="2466975"/>
                </a:lnTo>
                <a:lnTo>
                  <a:pt x="497206" y="2466022"/>
                </a:lnTo>
                <a:close/>
                <a:moveTo>
                  <a:pt x="500063" y="1770698"/>
                </a:moveTo>
                <a:lnTo>
                  <a:pt x="442913" y="1804036"/>
                </a:lnTo>
                <a:lnTo>
                  <a:pt x="442913" y="1738313"/>
                </a:lnTo>
                <a:close/>
                <a:moveTo>
                  <a:pt x="501968" y="2333624"/>
                </a:moveTo>
                <a:lnTo>
                  <a:pt x="501968" y="2345054"/>
                </a:lnTo>
                <a:lnTo>
                  <a:pt x="492443" y="2339339"/>
                </a:lnTo>
                <a:close/>
                <a:moveTo>
                  <a:pt x="501968" y="185737"/>
                </a:moveTo>
                <a:lnTo>
                  <a:pt x="501968" y="197167"/>
                </a:lnTo>
                <a:lnTo>
                  <a:pt x="492443" y="191452"/>
                </a:lnTo>
                <a:close/>
                <a:moveTo>
                  <a:pt x="501968" y="886778"/>
                </a:moveTo>
                <a:lnTo>
                  <a:pt x="441961" y="921068"/>
                </a:lnTo>
                <a:lnTo>
                  <a:pt x="441961" y="852488"/>
                </a:lnTo>
                <a:close/>
                <a:moveTo>
                  <a:pt x="504824" y="306705"/>
                </a:moveTo>
                <a:lnTo>
                  <a:pt x="504824" y="329565"/>
                </a:lnTo>
                <a:lnTo>
                  <a:pt x="484822" y="318135"/>
                </a:lnTo>
                <a:close/>
                <a:moveTo>
                  <a:pt x="504826" y="1012507"/>
                </a:moveTo>
                <a:lnTo>
                  <a:pt x="441008" y="1049655"/>
                </a:lnTo>
                <a:lnTo>
                  <a:pt x="441008" y="975360"/>
                </a:lnTo>
                <a:close/>
                <a:moveTo>
                  <a:pt x="504826" y="1644968"/>
                </a:moveTo>
                <a:lnTo>
                  <a:pt x="441008" y="1682115"/>
                </a:lnTo>
                <a:lnTo>
                  <a:pt x="441008" y="1607820"/>
                </a:lnTo>
                <a:close/>
                <a:moveTo>
                  <a:pt x="505777" y="2200275"/>
                </a:moveTo>
                <a:lnTo>
                  <a:pt x="505777" y="2225040"/>
                </a:lnTo>
                <a:lnTo>
                  <a:pt x="483870" y="2212658"/>
                </a:lnTo>
                <a:close/>
                <a:moveTo>
                  <a:pt x="507683" y="1139189"/>
                </a:moveTo>
                <a:lnTo>
                  <a:pt x="439103" y="1178242"/>
                </a:lnTo>
                <a:lnTo>
                  <a:pt x="439103" y="1100137"/>
                </a:lnTo>
                <a:close/>
                <a:moveTo>
                  <a:pt x="507683" y="1518286"/>
                </a:moveTo>
                <a:lnTo>
                  <a:pt x="439103" y="1557338"/>
                </a:lnTo>
                <a:lnTo>
                  <a:pt x="439103" y="1479233"/>
                </a:lnTo>
                <a:close/>
                <a:moveTo>
                  <a:pt x="508636" y="2068831"/>
                </a:moveTo>
                <a:lnTo>
                  <a:pt x="508636" y="2105026"/>
                </a:lnTo>
                <a:lnTo>
                  <a:pt x="477203" y="2086928"/>
                </a:lnTo>
                <a:close/>
                <a:moveTo>
                  <a:pt x="508636" y="1265874"/>
                </a:moveTo>
                <a:lnTo>
                  <a:pt x="439103" y="1305879"/>
                </a:lnTo>
                <a:lnTo>
                  <a:pt x="439103" y="1224916"/>
                </a:lnTo>
                <a:close/>
                <a:moveTo>
                  <a:pt x="508636" y="426721"/>
                </a:moveTo>
                <a:lnTo>
                  <a:pt x="508636" y="461964"/>
                </a:lnTo>
                <a:lnTo>
                  <a:pt x="478156" y="444818"/>
                </a:lnTo>
                <a:close/>
                <a:moveTo>
                  <a:pt x="509589" y="1391603"/>
                </a:moveTo>
                <a:lnTo>
                  <a:pt x="438151" y="1432560"/>
                </a:lnTo>
                <a:lnTo>
                  <a:pt x="438151" y="1350645"/>
                </a:lnTo>
                <a:close/>
                <a:moveTo>
                  <a:pt x="512445" y="547687"/>
                </a:moveTo>
                <a:lnTo>
                  <a:pt x="512445" y="594360"/>
                </a:lnTo>
                <a:lnTo>
                  <a:pt x="471488" y="570547"/>
                </a:lnTo>
                <a:close/>
                <a:moveTo>
                  <a:pt x="513398" y="1935481"/>
                </a:moveTo>
                <a:lnTo>
                  <a:pt x="513398" y="1985011"/>
                </a:lnTo>
                <a:lnTo>
                  <a:pt x="469583" y="1960246"/>
                </a:lnTo>
                <a:close/>
                <a:moveTo>
                  <a:pt x="514350" y="668655"/>
                </a:moveTo>
                <a:lnTo>
                  <a:pt x="514350" y="724853"/>
                </a:lnTo>
                <a:lnTo>
                  <a:pt x="465773" y="697230"/>
                </a:lnTo>
                <a:close/>
                <a:moveTo>
                  <a:pt x="516256" y="1804036"/>
                </a:moveTo>
                <a:lnTo>
                  <a:pt x="516256" y="1864044"/>
                </a:lnTo>
                <a:lnTo>
                  <a:pt x="463868" y="1834516"/>
                </a:lnTo>
                <a:close/>
                <a:moveTo>
                  <a:pt x="517208" y="791528"/>
                </a:moveTo>
                <a:lnTo>
                  <a:pt x="517208" y="855345"/>
                </a:lnTo>
                <a:lnTo>
                  <a:pt x="461011" y="822961"/>
                </a:lnTo>
                <a:close/>
                <a:moveTo>
                  <a:pt x="519114" y="914400"/>
                </a:moveTo>
                <a:lnTo>
                  <a:pt x="519114" y="984885"/>
                </a:lnTo>
                <a:lnTo>
                  <a:pt x="457201" y="949642"/>
                </a:lnTo>
                <a:close/>
                <a:moveTo>
                  <a:pt x="519114" y="1672591"/>
                </a:moveTo>
                <a:lnTo>
                  <a:pt x="519114" y="1743076"/>
                </a:lnTo>
                <a:lnTo>
                  <a:pt x="457201" y="1707833"/>
                </a:lnTo>
                <a:close/>
                <a:moveTo>
                  <a:pt x="521018" y="1543049"/>
                </a:moveTo>
                <a:lnTo>
                  <a:pt x="521018" y="1619249"/>
                </a:lnTo>
                <a:lnTo>
                  <a:pt x="454343" y="1581149"/>
                </a:lnTo>
                <a:close/>
                <a:moveTo>
                  <a:pt x="521018" y="1038225"/>
                </a:moveTo>
                <a:lnTo>
                  <a:pt x="521018" y="1114425"/>
                </a:lnTo>
                <a:lnTo>
                  <a:pt x="454343" y="1076325"/>
                </a:lnTo>
                <a:close/>
                <a:moveTo>
                  <a:pt x="521018" y="1163003"/>
                </a:moveTo>
                <a:lnTo>
                  <a:pt x="521018" y="1242061"/>
                </a:lnTo>
                <a:lnTo>
                  <a:pt x="453390" y="1202056"/>
                </a:lnTo>
                <a:close/>
                <a:moveTo>
                  <a:pt x="521971" y="1414463"/>
                </a:moveTo>
                <a:lnTo>
                  <a:pt x="521971" y="1495426"/>
                </a:lnTo>
                <a:lnTo>
                  <a:pt x="451486" y="1455421"/>
                </a:lnTo>
                <a:close/>
                <a:moveTo>
                  <a:pt x="521971" y="1287781"/>
                </a:moveTo>
                <a:lnTo>
                  <a:pt x="521971" y="1368744"/>
                </a:lnTo>
                <a:lnTo>
                  <a:pt x="451486" y="1328738"/>
                </a:lnTo>
                <a:close/>
                <a:moveTo>
                  <a:pt x="572452" y="65723"/>
                </a:moveTo>
                <a:lnTo>
                  <a:pt x="570547" y="65723"/>
                </a:lnTo>
                <a:lnTo>
                  <a:pt x="570547" y="64770"/>
                </a:lnTo>
                <a:close/>
                <a:moveTo>
                  <a:pt x="572453" y="2466023"/>
                </a:moveTo>
                <a:lnTo>
                  <a:pt x="571501" y="2466023"/>
                </a:lnTo>
                <a:lnTo>
                  <a:pt x="571501" y="2465071"/>
                </a:lnTo>
                <a:close/>
                <a:moveTo>
                  <a:pt x="577215" y="2339340"/>
                </a:moveTo>
                <a:lnTo>
                  <a:pt x="568643" y="2344102"/>
                </a:lnTo>
                <a:lnTo>
                  <a:pt x="568643" y="2334577"/>
                </a:lnTo>
                <a:close/>
                <a:moveTo>
                  <a:pt x="577215" y="191453"/>
                </a:moveTo>
                <a:lnTo>
                  <a:pt x="568643" y="196215"/>
                </a:lnTo>
                <a:lnTo>
                  <a:pt x="568643" y="186690"/>
                </a:lnTo>
                <a:close/>
                <a:moveTo>
                  <a:pt x="583883" y="318134"/>
                </a:moveTo>
                <a:lnTo>
                  <a:pt x="564833" y="328612"/>
                </a:lnTo>
                <a:lnTo>
                  <a:pt x="564833" y="307657"/>
                </a:lnTo>
                <a:close/>
                <a:moveTo>
                  <a:pt x="584836" y="2212658"/>
                </a:moveTo>
                <a:lnTo>
                  <a:pt x="564833" y="2225041"/>
                </a:lnTo>
                <a:lnTo>
                  <a:pt x="564833" y="2201228"/>
                </a:lnTo>
                <a:close/>
                <a:moveTo>
                  <a:pt x="590551" y="444818"/>
                </a:moveTo>
                <a:lnTo>
                  <a:pt x="561976" y="461011"/>
                </a:lnTo>
                <a:lnTo>
                  <a:pt x="561976" y="427673"/>
                </a:lnTo>
                <a:close/>
                <a:moveTo>
                  <a:pt x="591503" y="2086927"/>
                </a:moveTo>
                <a:lnTo>
                  <a:pt x="561976" y="2104072"/>
                </a:lnTo>
                <a:lnTo>
                  <a:pt x="561976" y="2069782"/>
                </a:lnTo>
                <a:close/>
                <a:moveTo>
                  <a:pt x="597218" y="570548"/>
                </a:moveTo>
                <a:lnTo>
                  <a:pt x="558165" y="593407"/>
                </a:lnTo>
                <a:lnTo>
                  <a:pt x="558165" y="548640"/>
                </a:lnTo>
                <a:close/>
                <a:moveTo>
                  <a:pt x="599123" y="1960245"/>
                </a:moveTo>
                <a:lnTo>
                  <a:pt x="557213" y="1984057"/>
                </a:lnTo>
                <a:lnTo>
                  <a:pt x="557213" y="1936432"/>
                </a:lnTo>
                <a:close/>
                <a:moveTo>
                  <a:pt x="602933" y="697230"/>
                </a:moveTo>
                <a:lnTo>
                  <a:pt x="556261" y="723900"/>
                </a:lnTo>
                <a:lnTo>
                  <a:pt x="556261" y="670560"/>
                </a:lnTo>
                <a:close/>
                <a:moveTo>
                  <a:pt x="604838" y="1834516"/>
                </a:moveTo>
                <a:lnTo>
                  <a:pt x="554356" y="1863091"/>
                </a:lnTo>
                <a:lnTo>
                  <a:pt x="554356" y="1804988"/>
                </a:lnTo>
                <a:close/>
                <a:moveTo>
                  <a:pt x="607696" y="822960"/>
                </a:moveTo>
                <a:lnTo>
                  <a:pt x="553403" y="854393"/>
                </a:lnTo>
                <a:lnTo>
                  <a:pt x="553403" y="792480"/>
                </a:lnTo>
                <a:close/>
                <a:moveTo>
                  <a:pt x="609600" y="126682"/>
                </a:moveTo>
                <a:lnTo>
                  <a:pt x="609600" y="130492"/>
                </a:lnTo>
                <a:lnTo>
                  <a:pt x="605790" y="128587"/>
                </a:lnTo>
                <a:close/>
                <a:moveTo>
                  <a:pt x="609601" y="2400300"/>
                </a:moveTo>
                <a:lnTo>
                  <a:pt x="609601" y="2405063"/>
                </a:lnTo>
                <a:lnTo>
                  <a:pt x="604838" y="2402205"/>
                </a:lnTo>
                <a:close/>
                <a:moveTo>
                  <a:pt x="611505" y="1707833"/>
                </a:moveTo>
                <a:lnTo>
                  <a:pt x="551498" y="1742123"/>
                </a:lnTo>
                <a:lnTo>
                  <a:pt x="551498" y="1673543"/>
                </a:lnTo>
                <a:close/>
                <a:moveTo>
                  <a:pt x="611505" y="949643"/>
                </a:moveTo>
                <a:lnTo>
                  <a:pt x="551498" y="983933"/>
                </a:lnTo>
                <a:lnTo>
                  <a:pt x="551498" y="915353"/>
                </a:lnTo>
                <a:close/>
                <a:moveTo>
                  <a:pt x="612458" y="246697"/>
                </a:moveTo>
                <a:lnTo>
                  <a:pt x="612458" y="262890"/>
                </a:lnTo>
                <a:lnTo>
                  <a:pt x="598170" y="255270"/>
                </a:lnTo>
                <a:close/>
                <a:moveTo>
                  <a:pt x="612458" y="2268856"/>
                </a:moveTo>
                <a:lnTo>
                  <a:pt x="612458" y="2283144"/>
                </a:lnTo>
                <a:lnTo>
                  <a:pt x="599123" y="2276476"/>
                </a:lnTo>
                <a:close/>
                <a:moveTo>
                  <a:pt x="614363" y="1581150"/>
                </a:moveTo>
                <a:lnTo>
                  <a:pt x="549593" y="1618298"/>
                </a:lnTo>
                <a:lnTo>
                  <a:pt x="549593" y="1544003"/>
                </a:lnTo>
                <a:close/>
                <a:moveTo>
                  <a:pt x="614363" y="1076326"/>
                </a:moveTo>
                <a:lnTo>
                  <a:pt x="549593" y="1113473"/>
                </a:lnTo>
                <a:lnTo>
                  <a:pt x="549593" y="1039178"/>
                </a:lnTo>
                <a:close/>
                <a:moveTo>
                  <a:pt x="615316" y="367666"/>
                </a:moveTo>
                <a:lnTo>
                  <a:pt x="615316" y="394336"/>
                </a:lnTo>
                <a:lnTo>
                  <a:pt x="592456" y="381001"/>
                </a:lnTo>
                <a:close/>
                <a:moveTo>
                  <a:pt x="616267" y="1202055"/>
                </a:moveTo>
                <a:lnTo>
                  <a:pt x="548640" y="1241107"/>
                </a:lnTo>
                <a:lnTo>
                  <a:pt x="548640" y="1163955"/>
                </a:lnTo>
                <a:close/>
                <a:moveTo>
                  <a:pt x="616268" y="2135505"/>
                </a:moveTo>
                <a:lnTo>
                  <a:pt x="616268" y="2164080"/>
                </a:lnTo>
                <a:lnTo>
                  <a:pt x="591503" y="2149793"/>
                </a:lnTo>
                <a:close/>
                <a:moveTo>
                  <a:pt x="617220" y="1455420"/>
                </a:moveTo>
                <a:lnTo>
                  <a:pt x="548640" y="1494473"/>
                </a:lnTo>
                <a:lnTo>
                  <a:pt x="548640" y="1415415"/>
                </a:lnTo>
                <a:close/>
                <a:moveTo>
                  <a:pt x="617220" y="1328738"/>
                </a:moveTo>
                <a:lnTo>
                  <a:pt x="548640" y="1367791"/>
                </a:lnTo>
                <a:lnTo>
                  <a:pt x="548640" y="1289686"/>
                </a:lnTo>
                <a:close/>
                <a:moveTo>
                  <a:pt x="619126" y="2004060"/>
                </a:moveTo>
                <a:lnTo>
                  <a:pt x="619126" y="2043112"/>
                </a:lnTo>
                <a:lnTo>
                  <a:pt x="585788" y="2023110"/>
                </a:lnTo>
                <a:close/>
                <a:moveTo>
                  <a:pt x="619126" y="487679"/>
                </a:moveTo>
                <a:lnTo>
                  <a:pt x="619126" y="526732"/>
                </a:lnTo>
                <a:lnTo>
                  <a:pt x="585788" y="507682"/>
                </a:lnTo>
                <a:close/>
                <a:moveTo>
                  <a:pt x="621983" y="609600"/>
                </a:moveTo>
                <a:lnTo>
                  <a:pt x="621983" y="658177"/>
                </a:lnTo>
                <a:lnTo>
                  <a:pt x="580073" y="633413"/>
                </a:lnTo>
                <a:close/>
                <a:moveTo>
                  <a:pt x="622935" y="1870710"/>
                </a:moveTo>
                <a:lnTo>
                  <a:pt x="622935" y="1924050"/>
                </a:lnTo>
                <a:lnTo>
                  <a:pt x="577215" y="1897380"/>
                </a:lnTo>
                <a:close/>
                <a:moveTo>
                  <a:pt x="624841" y="730567"/>
                </a:moveTo>
                <a:lnTo>
                  <a:pt x="624841" y="789622"/>
                </a:lnTo>
                <a:lnTo>
                  <a:pt x="573406" y="760094"/>
                </a:lnTo>
                <a:close/>
                <a:moveTo>
                  <a:pt x="625793" y="1740217"/>
                </a:moveTo>
                <a:lnTo>
                  <a:pt x="625793" y="1802130"/>
                </a:lnTo>
                <a:lnTo>
                  <a:pt x="572453" y="1770697"/>
                </a:lnTo>
                <a:close/>
                <a:moveTo>
                  <a:pt x="626746" y="854392"/>
                </a:moveTo>
                <a:lnTo>
                  <a:pt x="626746" y="919162"/>
                </a:lnTo>
                <a:lnTo>
                  <a:pt x="570548" y="886777"/>
                </a:lnTo>
                <a:close/>
                <a:moveTo>
                  <a:pt x="628651" y="1608772"/>
                </a:moveTo>
                <a:lnTo>
                  <a:pt x="628651" y="1680210"/>
                </a:lnTo>
                <a:lnTo>
                  <a:pt x="566738" y="1644967"/>
                </a:lnTo>
                <a:close/>
                <a:moveTo>
                  <a:pt x="628651" y="977265"/>
                </a:moveTo>
                <a:lnTo>
                  <a:pt x="628651" y="1048703"/>
                </a:lnTo>
                <a:lnTo>
                  <a:pt x="566738" y="1012507"/>
                </a:lnTo>
                <a:close/>
                <a:moveTo>
                  <a:pt x="629603" y="1101090"/>
                </a:moveTo>
                <a:lnTo>
                  <a:pt x="629603" y="1177290"/>
                </a:lnTo>
                <a:lnTo>
                  <a:pt x="564833" y="1139190"/>
                </a:lnTo>
                <a:close/>
                <a:moveTo>
                  <a:pt x="629603" y="1480186"/>
                </a:moveTo>
                <a:lnTo>
                  <a:pt x="629603" y="1556386"/>
                </a:lnTo>
                <a:lnTo>
                  <a:pt x="563881" y="1518286"/>
                </a:lnTo>
                <a:close/>
                <a:moveTo>
                  <a:pt x="630555" y="1226819"/>
                </a:moveTo>
                <a:lnTo>
                  <a:pt x="630555" y="1303972"/>
                </a:lnTo>
                <a:lnTo>
                  <a:pt x="562928" y="1265872"/>
                </a:lnTo>
                <a:close/>
                <a:moveTo>
                  <a:pt x="630555" y="1352550"/>
                </a:moveTo>
                <a:lnTo>
                  <a:pt x="630555" y="1431608"/>
                </a:lnTo>
                <a:lnTo>
                  <a:pt x="562928" y="1391603"/>
                </a:lnTo>
                <a:close/>
                <a:moveTo>
                  <a:pt x="682942" y="128588"/>
                </a:moveTo>
                <a:lnTo>
                  <a:pt x="680085" y="129540"/>
                </a:lnTo>
                <a:lnTo>
                  <a:pt x="680085" y="126683"/>
                </a:lnTo>
                <a:close/>
                <a:moveTo>
                  <a:pt x="682943" y="2402205"/>
                </a:moveTo>
                <a:lnTo>
                  <a:pt x="680086" y="2404110"/>
                </a:lnTo>
                <a:lnTo>
                  <a:pt x="680086" y="2400300"/>
                </a:lnTo>
                <a:close/>
                <a:moveTo>
                  <a:pt x="688657" y="2276474"/>
                </a:moveTo>
                <a:lnTo>
                  <a:pt x="677227" y="2283142"/>
                </a:lnTo>
                <a:lnTo>
                  <a:pt x="677227" y="2269807"/>
                </a:lnTo>
                <a:close/>
                <a:moveTo>
                  <a:pt x="688658" y="255270"/>
                </a:moveTo>
                <a:lnTo>
                  <a:pt x="677228" y="261938"/>
                </a:lnTo>
                <a:lnTo>
                  <a:pt x="677228" y="247650"/>
                </a:lnTo>
                <a:close/>
                <a:moveTo>
                  <a:pt x="694373" y="381001"/>
                </a:moveTo>
                <a:lnTo>
                  <a:pt x="674371" y="393384"/>
                </a:lnTo>
                <a:lnTo>
                  <a:pt x="674371" y="369571"/>
                </a:lnTo>
                <a:close/>
                <a:moveTo>
                  <a:pt x="696278" y="2149793"/>
                </a:moveTo>
                <a:lnTo>
                  <a:pt x="673418" y="2163128"/>
                </a:lnTo>
                <a:lnTo>
                  <a:pt x="673418" y="2136458"/>
                </a:lnTo>
                <a:close/>
                <a:moveTo>
                  <a:pt x="701992" y="2023110"/>
                </a:moveTo>
                <a:lnTo>
                  <a:pt x="670560" y="2042160"/>
                </a:lnTo>
                <a:lnTo>
                  <a:pt x="670560" y="2005012"/>
                </a:lnTo>
                <a:close/>
                <a:moveTo>
                  <a:pt x="701993" y="507682"/>
                </a:moveTo>
                <a:lnTo>
                  <a:pt x="670561" y="525779"/>
                </a:lnTo>
                <a:lnTo>
                  <a:pt x="670561" y="488632"/>
                </a:lnTo>
                <a:close/>
                <a:moveTo>
                  <a:pt x="707708" y="633412"/>
                </a:moveTo>
                <a:lnTo>
                  <a:pt x="667703" y="657225"/>
                </a:lnTo>
                <a:lnTo>
                  <a:pt x="667703" y="610552"/>
                </a:lnTo>
                <a:close/>
                <a:moveTo>
                  <a:pt x="710565" y="1897381"/>
                </a:moveTo>
                <a:lnTo>
                  <a:pt x="665798" y="1923098"/>
                </a:lnTo>
                <a:lnTo>
                  <a:pt x="665798" y="1871663"/>
                </a:lnTo>
                <a:close/>
                <a:moveTo>
                  <a:pt x="713423" y="760095"/>
                </a:moveTo>
                <a:lnTo>
                  <a:pt x="664846" y="788670"/>
                </a:lnTo>
                <a:lnTo>
                  <a:pt x="664846" y="732473"/>
                </a:lnTo>
                <a:close/>
                <a:moveTo>
                  <a:pt x="715328" y="1770698"/>
                </a:moveTo>
                <a:lnTo>
                  <a:pt x="663893" y="1801178"/>
                </a:lnTo>
                <a:lnTo>
                  <a:pt x="663893" y="1741170"/>
                </a:lnTo>
                <a:close/>
                <a:moveTo>
                  <a:pt x="717233" y="886778"/>
                </a:moveTo>
                <a:lnTo>
                  <a:pt x="662940" y="917258"/>
                </a:lnTo>
                <a:lnTo>
                  <a:pt x="662940" y="855345"/>
                </a:lnTo>
                <a:close/>
                <a:moveTo>
                  <a:pt x="719137" y="188596"/>
                </a:moveTo>
                <a:lnTo>
                  <a:pt x="719137" y="194311"/>
                </a:lnTo>
                <a:lnTo>
                  <a:pt x="713422" y="191453"/>
                </a:lnTo>
                <a:close/>
                <a:moveTo>
                  <a:pt x="720091" y="2335531"/>
                </a:moveTo>
                <a:lnTo>
                  <a:pt x="720091" y="2343151"/>
                </a:lnTo>
                <a:lnTo>
                  <a:pt x="712471" y="2339341"/>
                </a:lnTo>
                <a:close/>
                <a:moveTo>
                  <a:pt x="720091" y="1012508"/>
                </a:moveTo>
                <a:lnTo>
                  <a:pt x="661036" y="1046798"/>
                </a:lnTo>
                <a:lnTo>
                  <a:pt x="661036" y="978218"/>
                </a:lnTo>
                <a:close/>
                <a:moveTo>
                  <a:pt x="721042" y="1644967"/>
                </a:moveTo>
                <a:lnTo>
                  <a:pt x="661035" y="1679257"/>
                </a:lnTo>
                <a:lnTo>
                  <a:pt x="661035" y="1609724"/>
                </a:lnTo>
                <a:close/>
                <a:moveTo>
                  <a:pt x="721994" y="309563"/>
                </a:moveTo>
                <a:lnTo>
                  <a:pt x="721994" y="326708"/>
                </a:lnTo>
                <a:lnTo>
                  <a:pt x="706754" y="318135"/>
                </a:lnTo>
                <a:close/>
                <a:moveTo>
                  <a:pt x="722948" y="1139190"/>
                </a:moveTo>
                <a:lnTo>
                  <a:pt x="660083" y="1175385"/>
                </a:lnTo>
                <a:lnTo>
                  <a:pt x="660083" y="1102995"/>
                </a:lnTo>
                <a:close/>
                <a:moveTo>
                  <a:pt x="722948" y="2202180"/>
                </a:moveTo>
                <a:lnTo>
                  <a:pt x="722948" y="2223135"/>
                </a:lnTo>
                <a:lnTo>
                  <a:pt x="704850" y="2212657"/>
                </a:lnTo>
                <a:close/>
                <a:moveTo>
                  <a:pt x="723899" y="1518285"/>
                </a:moveTo>
                <a:lnTo>
                  <a:pt x="659129" y="1555432"/>
                </a:lnTo>
                <a:lnTo>
                  <a:pt x="659129" y="1481137"/>
                </a:lnTo>
                <a:close/>
                <a:moveTo>
                  <a:pt x="723900" y="1265872"/>
                </a:moveTo>
                <a:lnTo>
                  <a:pt x="659130" y="1303019"/>
                </a:lnTo>
                <a:lnTo>
                  <a:pt x="659130" y="1227772"/>
                </a:lnTo>
                <a:close/>
                <a:moveTo>
                  <a:pt x="724853" y="1391603"/>
                </a:moveTo>
                <a:lnTo>
                  <a:pt x="659130" y="1429703"/>
                </a:lnTo>
                <a:lnTo>
                  <a:pt x="659130" y="1353503"/>
                </a:lnTo>
                <a:close/>
                <a:moveTo>
                  <a:pt x="725805" y="430530"/>
                </a:moveTo>
                <a:lnTo>
                  <a:pt x="725805" y="458153"/>
                </a:lnTo>
                <a:lnTo>
                  <a:pt x="701040" y="444818"/>
                </a:lnTo>
                <a:close/>
                <a:moveTo>
                  <a:pt x="726759" y="2070736"/>
                </a:moveTo>
                <a:lnTo>
                  <a:pt x="726759" y="2102169"/>
                </a:lnTo>
                <a:lnTo>
                  <a:pt x="699136" y="2086928"/>
                </a:lnTo>
                <a:close/>
                <a:moveTo>
                  <a:pt x="729616" y="550544"/>
                </a:moveTo>
                <a:lnTo>
                  <a:pt x="729616" y="591502"/>
                </a:lnTo>
                <a:lnTo>
                  <a:pt x="693421" y="570547"/>
                </a:lnTo>
                <a:close/>
                <a:moveTo>
                  <a:pt x="730566" y="1938337"/>
                </a:moveTo>
                <a:lnTo>
                  <a:pt x="730566" y="1983105"/>
                </a:lnTo>
                <a:lnTo>
                  <a:pt x="691514" y="1960245"/>
                </a:lnTo>
                <a:close/>
                <a:moveTo>
                  <a:pt x="731521" y="672465"/>
                </a:moveTo>
                <a:lnTo>
                  <a:pt x="731521" y="721995"/>
                </a:lnTo>
                <a:lnTo>
                  <a:pt x="688658" y="697230"/>
                </a:lnTo>
                <a:close/>
                <a:moveTo>
                  <a:pt x="733425" y="1806892"/>
                </a:moveTo>
                <a:lnTo>
                  <a:pt x="733425" y="1861184"/>
                </a:lnTo>
                <a:lnTo>
                  <a:pt x="685800" y="1834514"/>
                </a:lnTo>
                <a:close/>
                <a:moveTo>
                  <a:pt x="734378" y="793433"/>
                </a:moveTo>
                <a:lnTo>
                  <a:pt x="734378" y="852488"/>
                </a:lnTo>
                <a:lnTo>
                  <a:pt x="682943" y="822961"/>
                </a:lnTo>
                <a:close/>
                <a:moveTo>
                  <a:pt x="736283" y="1675448"/>
                </a:moveTo>
                <a:lnTo>
                  <a:pt x="736283" y="1740218"/>
                </a:lnTo>
                <a:lnTo>
                  <a:pt x="679133" y="1707833"/>
                </a:lnTo>
                <a:close/>
                <a:moveTo>
                  <a:pt x="736284" y="917257"/>
                </a:moveTo>
                <a:lnTo>
                  <a:pt x="736284" y="982027"/>
                </a:lnTo>
                <a:lnTo>
                  <a:pt x="680086" y="949642"/>
                </a:lnTo>
                <a:close/>
                <a:moveTo>
                  <a:pt x="738188" y="1165861"/>
                </a:moveTo>
                <a:lnTo>
                  <a:pt x="738188" y="1239203"/>
                </a:lnTo>
                <a:lnTo>
                  <a:pt x="675323" y="1202056"/>
                </a:lnTo>
                <a:close/>
                <a:moveTo>
                  <a:pt x="738188" y="1545907"/>
                </a:moveTo>
                <a:lnTo>
                  <a:pt x="738188" y="1616392"/>
                </a:lnTo>
                <a:lnTo>
                  <a:pt x="676275" y="1581149"/>
                </a:lnTo>
                <a:close/>
                <a:moveTo>
                  <a:pt x="738189" y="1041082"/>
                </a:moveTo>
                <a:lnTo>
                  <a:pt x="738189" y="1111567"/>
                </a:lnTo>
                <a:lnTo>
                  <a:pt x="676276" y="1076325"/>
                </a:lnTo>
                <a:close/>
                <a:moveTo>
                  <a:pt x="739141" y="1417319"/>
                </a:moveTo>
                <a:lnTo>
                  <a:pt x="739140" y="1492567"/>
                </a:lnTo>
                <a:lnTo>
                  <a:pt x="673418" y="1455419"/>
                </a:lnTo>
                <a:close/>
                <a:moveTo>
                  <a:pt x="739141" y="1290638"/>
                </a:moveTo>
                <a:lnTo>
                  <a:pt x="739141" y="1366838"/>
                </a:lnTo>
                <a:lnTo>
                  <a:pt x="673418" y="1328738"/>
                </a:lnTo>
                <a:close/>
                <a:moveTo>
                  <a:pt x="793433" y="191453"/>
                </a:moveTo>
                <a:lnTo>
                  <a:pt x="788670" y="194311"/>
                </a:lnTo>
                <a:lnTo>
                  <a:pt x="788670" y="189548"/>
                </a:lnTo>
                <a:close/>
                <a:moveTo>
                  <a:pt x="794386" y="2339341"/>
                </a:moveTo>
                <a:lnTo>
                  <a:pt x="787718" y="2343151"/>
                </a:lnTo>
                <a:lnTo>
                  <a:pt x="787718" y="2335531"/>
                </a:lnTo>
                <a:close/>
                <a:moveTo>
                  <a:pt x="800101" y="318134"/>
                </a:moveTo>
                <a:lnTo>
                  <a:pt x="785813" y="325754"/>
                </a:lnTo>
                <a:lnTo>
                  <a:pt x="785813" y="309562"/>
                </a:lnTo>
                <a:close/>
                <a:moveTo>
                  <a:pt x="802006" y="2212658"/>
                </a:moveTo>
                <a:lnTo>
                  <a:pt x="784861" y="2223136"/>
                </a:lnTo>
                <a:lnTo>
                  <a:pt x="784861" y="2203133"/>
                </a:lnTo>
                <a:close/>
                <a:moveTo>
                  <a:pt x="805815" y="444817"/>
                </a:moveTo>
                <a:lnTo>
                  <a:pt x="782955" y="458152"/>
                </a:lnTo>
                <a:lnTo>
                  <a:pt x="782955" y="431482"/>
                </a:lnTo>
                <a:close/>
                <a:moveTo>
                  <a:pt x="807720" y="2086927"/>
                </a:moveTo>
                <a:lnTo>
                  <a:pt x="782002" y="2102167"/>
                </a:lnTo>
                <a:lnTo>
                  <a:pt x="782002" y="2071687"/>
                </a:lnTo>
                <a:close/>
                <a:moveTo>
                  <a:pt x="812484" y="570547"/>
                </a:moveTo>
                <a:lnTo>
                  <a:pt x="779146" y="590549"/>
                </a:lnTo>
                <a:lnTo>
                  <a:pt x="779146" y="551497"/>
                </a:lnTo>
                <a:close/>
                <a:moveTo>
                  <a:pt x="815339" y="1960245"/>
                </a:moveTo>
                <a:lnTo>
                  <a:pt x="777239" y="1982152"/>
                </a:lnTo>
                <a:lnTo>
                  <a:pt x="777239" y="1938337"/>
                </a:lnTo>
                <a:close/>
                <a:moveTo>
                  <a:pt x="818198" y="697230"/>
                </a:moveTo>
                <a:lnTo>
                  <a:pt x="776288" y="721042"/>
                </a:lnTo>
                <a:lnTo>
                  <a:pt x="776288" y="673417"/>
                </a:lnTo>
                <a:close/>
                <a:moveTo>
                  <a:pt x="821055" y="1834515"/>
                </a:moveTo>
                <a:lnTo>
                  <a:pt x="774383" y="1861185"/>
                </a:lnTo>
                <a:lnTo>
                  <a:pt x="774383" y="1806893"/>
                </a:lnTo>
                <a:close/>
                <a:moveTo>
                  <a:pt x="822960" y="822960"/>
                </a:moveTo>
                <a:lnTo>
                  <a:pt x="773430" y="851535"/>
                </a:lnTo>
                <a:lnTo>
                  <a:pt x="773430" y="795337"/>
                </a:lnTo>
                <a:close/>
                <a:moveTo>
                  <a:pt x="826771" y="949643"/>
                </a:moveTo>
                <a:lnTo>
                  <a:pt x="772478" y="981076"/>
                </a:lnTo>
                <a:lnTo>
                  <a:pt x="772478" y="918211"/>
                </a:lnTo>
                <a:close/>
                <a:moveTo>
                  <a:pt x="827723" y="2401253"/>
                </a:moveTo>
                <a:lnTo>
                  <a:pt x="827723" y="2404110"/>
                </a:lnTo>
                <a:lnTo>
                  <a:pt x="825818" y="2402206"/>
                </a:lnTo>
                <a:close/>
                <a:moveTo>
                  <a:pt x="827723" y="1707832"/>
                </a:moveTo>
                <a:lnTo>
                  <a:pt x="771525" y="1740217"/>
                </a:lnTo>
                <a:lnTo>
                  <a:pt x="771525" y="1675447"/>
                </a:lnTo>
                <a:close/>
                <a:moveTo>
                  <a:pt x="829628" y="1076325"/>
                </a:moveTo>
                <a:lnTo>
                  <a:pt x="770573" y="1110615"/>
                </a:lnTo>
                <a:lnTo>
                  <a:pt x="770573" y="1042035"/>
                </a:lnTo>
                <a:close/>
                <a:moveTo>
                  <a:pt x="829628" y="249554"/>
                </a:moveTo>
                <a:lnTo>
                  <a:pt x="829628" y="260032"/>
                </a:lnTo>
                <a:lnTo>
                  <a:pt x="821055" y="255269"/>
                </a:lnTo>
                <a:close/>
                <a:moveTo>
                  <a:pt x="829628" y="2270761"/>
                </a:moveTo>
                <a:lnTo>
                  <a:pt x="829628" y="2282191"/>
                </a:lnTo>
                <a:lnTo>
                  <a:pt x="820103" y="2276476"/>
                </a:lnTo>
                <a:close/>
                <a:moveTo>
                  <a:pt x="830579" y="1581150"/>
                </a:moveTo>
                <a:lnTo>
                  <a:pt x="770572" y="1616393"/>
                </a:lnTo>
                <a:lnTo>
                  <a:pt x="770572" y="1546860"/>
                </a:lnTo>
                <a:close/>
                <a:moveTo>
                  <a:pt x="831534" y="1202055"/>
                </a:moveTo>
                <a:lnTo>
                  <a:pt x="769621" y="1238250"/>
                </a:lnTo>
                <a:lnTo>
                  <a:pt x="769621" y="1166812"/>
                </a:lnTo>
                <a:close/>
                <a:moveTo>
                  <a:pt x="832485" y="371475"/>
                </a:moveTo>
                <a:lnTo>
                  <a:pt x="832485" y="391477"/>
                </a:lnTo>
                <a:lnTo>
                  <a:pt x="815340" y="381000"/>
                </a:lnTo>
                <a:close/>
                <a:moveTo>
                  <a:pt x="833438" y="1455419"/>
                </a:moveTo>
                <a:lnTo>
                  <a:pt x="768667" y="1492567"/>
                </a:lnTo>
                <a:lnTo>
                  <a:pt x="768668" y="1418272"/>
                </a:lnTo>
                <a:close/>
                <a:moveTo>
                  <a:pt x="833438" y="1328737"/>
                </a:moveTo>
                <a:lnTo>
                  <a:pt x="768668" y="1365885"/>
                </a:lnTo>
                <a:lnTo>
                  <a:pt x="768668" y="1291590"/>
                </a:lnTo>
                <a:close/>
                <a:moveTo>
                  <a:pt x="833438" y="2137411"/>
                </a:moveTo>
                <a:lnTo>
                  <a:pt x="833438" y="2162176"/>
                </a:lnTo>
                <a:lnTo>
                  <a:pt x="812483" y="2149794"/>
                </a:lnTo>
                <a:close/>
                <a:moveTo>
                  <a:pt x="836295" y="2005965"/>
                </a:moveTo>
                <a:lnTo>
                  <a:pt x="836295" y="2041207"/>
                </a:lnTo>
                <a:lnTo>
                  <a:pt x="806767" y="2023110"/>
                </a:lnTo>
                <a:close/>
                <a:moveTo>
                  <a:pt x="836296" y="491491"/>
                </a:moveTo>
                <a:lnTo>
                  <a:pt x="836296" y="523876"/>
                </a:lnTo>
                <a:lnTo>
                  <a:pt x="807721" y="507684"/>
                </a:lnTo>
                <a:close/>
                <a:moveTo>
                  <a:pt x="839153" y="612458"/>
                </a:moveTo>
                <a:lnTo>
                  <a:pt x="839153" y="655321"/>
                </a:lnTo>
                <a:lnTo>
                  <a:pt x="802958" y="633413"/>
                </a:lnTo>
                <a:close/>
                <a:moveTo>
                  <a:pt x="840106" y="1873568"/>
                </a:moveTo>
                <a:lnTo>
                  <a:pt x="840106" y="1920240"/>
                </a:lnTo>
                <a:lnTo>
                  <a:pt x="800101" y="1897381"/>
                </a:lnTo>
                <a:close/>
                <a:moveTo>
                  <a:pt x="842011" y="734378"/>
                </a:moveTo>
                <a:lnTo>
                  <a:pt x="842011" y="785813"/>
                </a:lnTo>
                <a:lnTo>
                  <a:pt x="797243" y="760095"/>
                </a:lnTo>
                <a:close/>
                <a:moveTo>
                  <a:pt x="842962" y="1742122"/>
                </a:moveTo>
                <a:lnTo>
                  <a:pt x="842962" y="1799272"/>
                </a:lnTo>
                <a:lnTo>
                  <a:pt x="793432" y="1770697"/>
                </a:lnTo>
                <a:close/>
                <a:moveTo>
                  <a:pt x="843915" y="857251"/>
                </a:moveTo>
                <a:lnTo>
                  <a:pt x="843915" y="915353"/>
                </a:lnTo>
                <a:lnTo>
                  <a:pt x="793433" y="886778"/>
                </a:lnTo>
                <a:close/>
                <a:moveTo>
                  <a:pt x="845821" y="1611631"/>
                </a:moveTo>
                <a:lnTo>
                  <a:pt x="845821" y="1677353"/>
                </a:lnTo>
                <a:lnTo>
                  <a:pt x="788671" y="1644969"/>
                </a:lnTo>
                <a:close/>
                <a:moveTo>
                  <a:pt x="845821" y="980123"/>
                </a:moveTo>
                <a:lnTo>
                  <a:pt x="845821" y="1045845"/>
                </a:lnTo>
                <a:lnTo>
                  <a:pt x="788671" y="1012508"/>
                </a:lnTo>
                <a:close/>
                <a:moveTo>
                  <a:pt x="846773" y="1104900"/>
                </a:moveTo>
                <a:lnTo>
                  <a:pt x="846773" y="1173480"/>
                </a:lnTo>
                <a:lnTo>
                  <a:pt x="786765" y="1139190"/>
                </a:lnTo>
                <a:close/>
                <a:moveTo>
                  <a:pt x="846773" y="1483043"/>
                </a:moveTo>
                <a:lnTo>
                  <a:pt x="846773" y="1553528"/>
                </a:lnTo>
                <a:lnTo>
                  <a:pt x="785813" y="1518285"/>
                </a:lnTo>
                <a:close/>
                <a:moveTo>
                  <a:pt x="847726" y="1229677"/>
                </a:moveTo>
                <a:lnTo>
                  <a:pt x="847726" y="1301115"/>
                </a:lnTo>
                <a:lnTo>
                  <a:pt x="784861" y="1265872"/>
                </a:lnTo>
                <a:close/>
                <a:moveTo>
                  <a:pt x="847726" y="1355408"/>
                </a:moveTo>
                <a:lnTo>
                  <a:pt x="847726" y="1428750"/>
                </a:lnTo>
                <a:lnTo>
                  <a:pt x="784861" y="1391603"/>
                </a:lnTo>
                <a:close/>
                <a:moveTo>
                  <a:pt x="901066" y="2402206"/>
                </a:moveTo>
                <a:lnTo>
                  <a:pt x="899161" y="2403159"/>
                </a:lnTo>
                <a:lnTo>
                  <a:pt x="899161" y="2402206"/>
                </a:lnTo>
                <a:close/>
                <a:moveTo>
                  <a:pt x="904874" y="255271"/>
                </a:moveTo>
                <a:lnTo>
                  <a:pt x="897254" y="259080"/>
                </a:lnTo>
                <a:lnTo>
                  <a:pt x="897254" y="250508"/>
                </a:lnTo>
                <a:close/>
                <a:moveTo>
                  <a:pt x="905828" y="2276476"/>
                </a:moveTo>
                <a:lnTo>
                  <a:pt x="896303" y="2281238"/>
                </a:lnTo>
                <a:lnTo>
                  <a:pt x="896303" y="2270761"/>
                </a:lnTo>
                <a:close/>
                <a:moveTo>
                  <a:pt x="910590" y="381000"/>
                </a:moveTo>
                <a:lnTo>
                  <a:pt x="894398" y="390525"/>
                </a:lnTo>
                <a:lnTo>
                  <a:pt x="894398" y="372427"/>
                </a:lnTo>
                <a:close/>
                <a:moveTo>
                  <a:pt x="912496" y="2149793"/>
                </a:moveTo>
                <a:lnTo>
                  <a:pt x="893446" y="2161223"/>
                </a:lnTo>
                <a:lnTo>
                  <a:pt x="893446" y="2138363"/>
                </a:lnTo>
                <a:close/>
                <a:moveTo>
                  <a:pt x="917258" y="507683"/>
                </a:moveTo>
                <a:lnTo>
                  <a:pt x="890588" y="522923"/>
                </a:lnTo>
                <a:lnTo>
                  <a:pt x="890588" y="492443"/>
                </a:lnTo>
                <a:close/>
                <a:moveTo>
                  <a:pt x="918210" y="2023109"/>
                </a:moveTo>
                <a:lnTo>
                  <a:pt x="890587" y="2040255"/>
                </a:lnTo>
                <a:lnTo>
                  <a:pt x="890587" y="2006917"/>
                </a:lnTo>
                <a:close/>
                <a:moveTo>
                  <a:pt x="922973" y="633412"/>
                </a:moveTo>
                <a:lnTo>
                  <a:pt x="887730" y="654367"/>
                </a:lnTo>
                <a:lnTo>
                  <a:pt x="887730" y="613410"/>
                </a:lnTo>
                <a:close/>
                <a:moveTo>
                  <a:pt x="925830" y="1897380"/>
                </a:moveTo>
                <a:lnTo>
                  <a:pt x="886778" y="1920240"/>
                </a:lnTo>
                <a:lnTo>
                  <a:pt x="886778" y="1874520"/>
                </a:lnTo>
                <a:close/>
                <a:moveTo>
                  <a:pt x="928688" y="760095"/>
                </a:moveTo>
                <a:lnTo>
                  <a:pt x="884873" y="784860"/>
                </a:lnTo>
                <a:lnTo>
                  <a:pt x="884873" y="735330"/>
                </a:lnTo>
                <a:close/>
                <a:moveTo>
                  <a:pt x="931546" y="1770698"/>
                </a:moveTo>
                <a:lnTo>
                  <a:pt x="883921" y="1798320"/>
                </a:lnTo>
                <a:lnTo>
                  <a:pt x="883921" y="1743075"/>
                </a:lnTo>
                <a:close/>
                <a:moveTo>
                  <a:pt x="931546" y="886778"/>
                </a:moveTo>
                <a:lnTo>
                  <a:pt x="883921" y="914401"/>
                </a:lnTo>
                <a:lnTo>
                  <a:pt x="883921" y="858203"/>
                </a:lnTo>
                <a:close/>
                <a:moveTo>
                  <a:pt x="936308" y="190499"/>
                </a:moveTo>
                <a:lnTo>
                  <a:pt x="936308" y="192404"/>
                </a:lnTo>
                <a:lnTo>
                  <a:pt x="935355" y="191452"/>
                </a:lnTo>
                <a:close/>
                <a:moveTo>
                  <a:pt x="936308" y="1012508"/>
                </a:moveTo>
                <a:lnTo>
                  <a:pt x="881063" y="1044893"/>
                </a:lnTo>
                <a:lnTo>
                  <a:pt x="881063" y="981076"/>
                </a:lnTo>
                <a:close/>
                <a:moveTo>
                  <a:pt x="937260" y="2336482"/>
                </a:moveTo>
                <a:lnTo>
                  <a:pt x="937260" y="2342197"/>
                </a:lnTo>
                <a:lnTo>
                  <a:pt x="933450" y="2339340"/>
                </a:lnTo>
                <a:close/>
                <a:moveTo>
                  <a:pt x="937261" y="1644968"/>
                </a:moveTo>
                <a:lnTo>
                  <a:pt x="881063" y="1676400"/>
                </a:lnTo>
                <a:lnTo>
                  <a:pt x="881063" y="1612583"/>
                </a:lnTo>
                <a:close/>
                <a:moveTo>
                  <a:pt x="938213" y="1139190"/>
                </a:moveTo>
                <a:lnTo>
                  <a:pt x="880111" y="1172527"/>
                </a:lnTo>
                <a:lnTo>
                  <a:pt x="880111" y="1105852"/>
                </a:lnTo>
                <a:close/>
                <a:moveTo>
                  <a:pt x="939165" y="312420"/>
                </a:moveTo>
                <a:lnTo>
                  <a:pt x="939165" y="323850"/>
                </a:lnTo>
                <a:lnTo>
                  <a:pt x="929640" y="318135"/>
                </a:lnTo>
                <a:close/>
                <a:moveTo>
                  <a:pt x="939165" y="1518284"/>
                </a:moveTo>
                <a:lnTo>
                  <a:pt x="880110" y="1552574"/>
                </a:lnTo>
                <a:lnTo>
                  <a:pt x="880110" y="1483994"/>
                </a:lnTo>
                <a:close/>
                <a:moveTo>
                  <a:pt x="941070" y="2205037"/>
                </a:moveTo>
                <a:lnTo>
                  <a:pt x="941070" y="2221230"/>
                </a:lnTo>
                <a:lnTo>
                  <a:pt x="926782" y="2212657"/>
                </a:lnTo>
                <a:close/>
                <a:moveTo>
                  <a:pt x="941071" y="1391602"/>
                </a:moveTo>
                <a:lnTo>
                  <a:pt x="879158" y="1427798"/>
                </a:lnTo>
                <a:lnTo>
                  <a:pt x="879158" y="1356360"/>
                </a:lnTo>
                <a:close/>
                <a:moveTo>
                  <a:pt x="941071" y="1265872"/>
                </a:moveTo>
                <a:lnTo>
                  <a:pt x="879158" y="1301115"/>
                </a:lnTo>
                <a:lnTo>
                  <a:pt x="879158" y="1229677"/>
                </a:lnTo>
                <a:close/>
                <a:moveTo>
                  <a:pt x="942024" y="433388"/>
                </a:moveTo>
                <a:lnTo>
                  <a:pt x="942024" y="455295"/>
                </a:lnTo>
                <a:lnTo>
                  <a:pt x="923926" y="444818"/>
                </a:lnTo>
                <a:close/>
                <a:moveTo>
                  <a:pt x="943927" y="2073592"/>
                </a:moveTo>
                <a:lnTo>
                  <a:pt x="943927" y="2100262"/>
                </a:lnTo>
                <a:lnTo>
                  <a:pt x="921067" y="2086927"/>
                </a:lnTo>
                <a:close/>
                <a:moveTo>
                  <a:pt x="945833" y="554355"/>
                </a:moveTo>
                <a:lnTo>
                  <a:pt x="945833" y="587693"/>
                </a:lnTo>
                <a:lnTo>
                  <a:pt x="916305" y="570548"/>
                </a:lnTo>
                <a:close/>
                <a:moveTo>
                  <a:pt x="947737" y="1941194"/>
                </a:moveTo>
                <a:lnTo>
                  <a:pt x="947737" y="1980247"/>
                </a:lnTo>
                <a:lnTo>
                  <a:pt x="913447" y="1960244"/>
                </a:lnTo>
                <a:close/>
                <a:moveTo>
                  <a:pt x="948691" y="676275"/>
                </a:moveTo>
                <a:lnTo>
                  <a:pt x="948691" y="718185"/>
                </a:lnTo>
                <a:lnTo>
                  <a:pt x="911543" y="697230"/>
                </a:lnTo>
                <a:close/>
                <a:moveTo>
                  <a:pt x="950595" y="798194"/>
                </a:moveTo>
                <a:lnTo>
                  <a:pt x="950595" y="848677"/>
                </a:lnTo>
                <a:lnTo>
                  <a:pt x="906780" y="822959"/>
                </a:lnTo>
                <a:close/>
                <a:moveTo>
                  <a:pt x="950595" y="1809749"/>
                </a:moveTo>
                <a:lnTo>
                  <a:pt x="950595" y="1858327"/>
                </a:lnTo>
                <a:lnTo>
                  <a:pt x="907732" y="1834514"/>
                </a:lnTo>
                <a:close/>
                <a:moveTo>
                  <a:pt x="952501" y="921067"/>
                </a:moveTo>
                <a:lnTo>
                  <a:pt x="952501" y="978217"/>
                </a:lnTo>
                <a:lnTo>
                  <a:pt x="902971" y="949642"/>
                </a:lnTo>
                <a:close/>
                <a:moveTo>
                  <a:pt x="953452" y="1678305"/>
                </a:moveTo>
                <a:lnTo>
                  <a:pt x="953452" y="1737360"/>
                </a:lnTo>
                <a:lnTo>
                  <a:pt x="902017" y="1707832"/>
                </a:lnTo>
                <a:close/>
                <a:moveTo>
                  <a:pt x="954406" y="1043940"/>
                </a:moveTo>
                <a:lnTo>
                  <a:pt x="954406" y="1107757"/>
                </a:lnTo>
                <a:lnTo>
                  <a:pt x="899161" y="1076325"/>
                </a:lnTo>
                <a:close/>
                <a:moveTo>
                  <a:pt x="955358" y="1168717"/>
                </a:moveTo>
                <a:lnTo>
                  <a:pt x="955358" y="1235392"/>
                </a:lnTo>
                <a:lnTo>
                  <a:pt x="898208" y="1202055"/>
                </a:lnTo>
                <a:close/>
                <a:moveTo>
                  <a:pt x="955358" y="1548766"/>
                </a:moveTo>
                <a:lnTo>
                  <a:pt x="955358" y="1614488"/>
                </a:lnTo>
                <a:lnTo>
                  <a:pt x="898208" y="1581151"/>
                </a:lnTo>
                <a:close/>
                <a:moveTo>
                  <a:pt x="956311" y="1420177"/>
                </a:moveTo>
                <a:lnTo>
                  <a:pt x="956310" y="1489710"/>
                </a:lnTo>
                <a:lnTo>
                  <a:pt x="896303" y="1455419"/>
                </a:lnTo>
                <a:close/>
                <a:moveTo>
                  <a:pt x="956311" y="1293495"/>
                </a:moveTo>
                <a:lnTo>
                  <a:pt x="956311" y="1363980"/>
                </a:lnTo>
                <a:lnTo>
                  <a:pt x="896303" y="1328737"/>
                </a:lnTo>
                <a:close/>
                <a:moveTo>
                  <a:pt x="1009649" y="191453"/>
                </a:moveTo>
                <a:lnTo>
                  <a:pt x="1008697" y="192406"/>
                </a:lnTo>
                <a:lnTo>
                  <a:pt x="1008697" y="191453"/>
                </a:lnTo>
                <a:close/>
                <a:moveTo>
                  <a:pt x="1011556" y="2339341"/>
                </a:moveTo>
                <a:lnTo>
                  <a:pt x="1007746" y="2341246"/>
                </a:lnTo>
                <a:lnTo>
                  <a:pt x="1007746" y="2337436"/>
                </a:lnTo>
                <a:close/>
                <a:moveTo>
                  <a:pt x="1014413" y="318135"/>
                </a:moveTo>
                <a:lnTo>
                  <a:pt x="1005840" y="322897"/>
                </a:lnTo>
                <a:lnTo>
                  <a:pt x="1005840" y="313372"/>
                </a:lnTo>
                <a:close/>
                <a:moveTo>
                  <a:pt x="1018222" y="2212657"/>
                </a:moveTo>
                <a:lnTo>
                  <a:pt x="1004887" y="2221230"/>
                </a:lnTo>
                <a:lnTo>
                  <a:pt x="1004887" y="2205037"/>
                </a:lnTo>
                <a:close/>
                <a:moveTo>
                  <a:pt x="1020128" y="444818"/>
                </a:moveTo>
                <a:lnTo>
                  <a:pt x="1003936" y="454343"/>
                </a:lnTo>
                <a:lnTo>
                  <a:pt x="1003936" y="434341"/>
                </a:lnTo>
                <a:close/>
                <a:moveTo>
                  <a:pt x="1023938" y="2086928"/>
                </a:moveTo>
                <a:lnTo>
                  <a:pt x="1002030" y="2099310"/>
                </a:lnTo>
                <a:lnTo>
                  <a:pt x="1002030" y="2074545"/>
                </a:lnTo>
                <a:close/>
                <a:moveTo>
                  <a:pt x="1027749" y="570547"/>
                </a:moveTo>
                <a:lnTo>
                  <a:pt x="1000126" y="586739"/>
                </a:lnTo>
                <a:lnTo>
                  <a:pt x="1000126" y="554354"/>
                </a:lnTo>
                <a:close/>
                <a:moveTo>
                  <a:pt x="1030605" y="1960244"/>
                </a:moveTo>
                <a:lnTo>
                  <a:pt x="998220" y="1979294"/>
                </a:lnTo>
                <a:lnTo>
                  <a:pt x="998220" y="1942147"/>
                </a:lnTo>
                <a:close/>
                <a:moveTo>
                  <a:pt x="1032511" y="697230"/>
                </a:moveTo>
                <a:lnTo>
                  <a:pt x="997268" y="717233"/>
                </a:lnTo>
                <a:lnTo>
                  <a:pt x="997268" y="677228"/>
                </a:lnTo>
                <a:close/>
                <a:moveTo>
                  <a:pt x="1036320" y="1834515"/>
                </a:moveTo>
                <a:lnTo>
                  <a:pt x="995362" y="1857374"/>
                </a:lnTo>
                <a:lnTo>
                  <a:pt x="995362" y="1810702"/>
                </a:lnTo>
                <a:close/>
                <a:moveTo>
                  <a:pt x="1037273" y="822960"/>
                </a:moveTo>
                <a:lnTo>
                  <a:pt x="995363" y="847724"/>
                </a:lnTo>
                <a:lnTo>
                  <a:pt x="995363" y="799147"/>
                </a:lnTo>
                <a:close/>
                <a:moveTo>
                  <a:pt x="1041083" y="949643"/>
                </a:moveTo>
                <a:lnTo>
                  <a:pt x="993458" y="977265"/>
                </a:lnTo>
                <a:lnTo>
                  <a:pt x="993458" y="922020"/>
                </a:lnTo>
                <a:close/>
                <a:moveTo>
                  <a:pt x="1042988" y="1707833"/>
                </a:moveTo>
                <a:lnTo>
                  <a:pt x="992505" y="1736408"/>
                </a:lnTo>
                <a:lnTo>
                  <a:pt x="992505" y="1678306"/>
                </a:lnTo>
                <a:close/>
                <a:moveTo>
                  <a:pt x="1044893" y="1076324"/>
                </a:moveTo>
                <a:lnTo>
                  <a:pt x="991553" y="1106804"/>
                </a:lnTo>
                <a:lnTo>
                  <a:pt x="991553" y="1045844"/>
                </a:lnTo>
                <a:close/>
                <a:moveTo>
                  <a:pt x="1045845" y="1581149"/>
                </a:moveTo>
                <a:lnTo>
                  <a:pt x="990600" y="1612582"/>
                </a:lnTo>
                <a:lnTo>
                  <a:pt x="990600" y="1549717"/>
                </a:lnTo>
                <a:close/>
                <a:moveTo>
                  <a:pt x="1045846" y="1202056"/>
                </a:moveTo>
                <a:lnTo>
                  <a:pt x="990601" y="1234440"/>
                </a:lnTo>
                <a:lnTo>
                  <a:pt x="990601" y="1170623"/>
                </a:lnTo>
                <a:close/>
                <a:moveTo>
                  <a:pt x="1046797" y="252413"/>
                </a:moveTo>
                <a:lnTo>
                  <a:pt x="1046797" y="257176"/>
                </a:lnTo>
                <a:lnTo>
                  <a:pt x="1042987" y="255270"/>
                </a:lnTo>
                <a:close/>
                <a:moveTo>
                  <a:pt x="1047749" y="2272665"/>
                </a:moveTo>
                <a:lnTo>
                  <a:pt x="1047749" y="2280285"/>
                </a:lnTo>
                <a:lnTo>
                  <a:pt x="1041082" y="2276475"/>
                </a:lnTo>
                <a:close/>
                <a:moveTo>
                  <a:pt x="1047750" y="1455420"/>
                </a:moveTo>
                <a:lnTo>
                  <a:pt x="989647" y="1488757"/>
                </a:lnTo>
                <a:lnTo>
                  <a:pt x="989648" y="1421130"/>
                </a:lnTo>
                <a:close/>
                <a:moveTo>
                  <a:pt x="1047750" y="1328737"/>
                </a:moveTo>
                <a:lnTo>
                  <a:pt x="989648" y="1362074"/>
                </a:lnTo>
                <a:lnTo>
                  <a:pt x="989648" y="1294447"/>
                </a:lnTo>
                <a:close/>
                <a:moveTo>
                  <a:pt x="1049656" y="374332"/>
                </a:moveTo>
                <a:lnTo>
                  <a:pt x="1049656" y="387667"/>
                </a:lnTo>
                <a:lnTo>
                  <a:pt x="1038226" y="381000"/>
                </a:lnTo>
                <a:close/>
                <a:moveTo>
                  <a:pt x="1051559" y="2140267"/>
                </a:moveTo>
                <a:lnTo>
                  <a:pt x="1051559" y="2159317"/>
                </a:lnTo>
                <a:lnTo>
                  <a:pt x="1034414" y="2149792"/>
                </a:lnTo>
                <a:close/>
                <a:moveTo>
                  <a:pt x="1052513" y="495301"/>
                </a:moveTo>
                <a:lnTo>
                  <a:pt x="1052513" y="520066"/>
                </a:lnTo>
                <a:lnTo>
                  <a:pt x="1031558" y="507683"/>
                </a:lnTo>
                <a:close/>
                <a:moveTo>
                  <a:pt x="1053466" y="2009775"/>
                </a:moveTo>
                <a:lnTo>
                  <a:pt x="1053466" y="2037398"/>
                </a:lnTo>
                <a:lnTo>
                  <a:pt x="1029653" y="2023110"/>
                </a:lnTo>
                <a:close/>
                <a:moveTo>
                  <a:pt x="1055371" y="617220"/>
                </a:moveTo>
                <a:lnTo>
                  <a:pt x="1055371" y="650558"/>
                </a:lnTo>
                <a:lnTo>
                  <a:pt x="1025843" y="633413"/>
                </a:lnTo>
                <a:close/>
                <a:moveTo>
                  <a:pt x="1057274" y="1876424"/>
                </a:moveTo>
                <a:lnTo>
                  <a:pt x="1057274" y="1917382"/>
                </a:lnTo>
                <a:lnTo>
                  <a:pt x="1022032" y="1897379"/>
                </a:lnTo>
                <a:close/>
                <a:moveTo>
                  <a:pt x="1058228" y="739140"/>
                </a:moveTo>
                <a:lnTo>
                  <a:pt x="1058228" y="782003"/>
                </a:lnTo>
                <a:lnTo>
                  <a:pt x="1021080" y="760095"/>
                </a:lnTo>
                <a:close/>
                <a:moveTo>
                  <a:pt x="1060133" y="1745933"/>
                </a:moveTo>
                <a:lnTo>
                  <a:pt x="1060133" y="1795463"/>
                </a:lnTo>
                <a:lnTo>
                  <a:pt x="1016318" y="1770698"/>
                </a:lnTo>
                <a:close/>
                <a:moveTo>
                  <a:pt x="1060133" y="862013"/>
                </a:moveTo>
                <a:lnTo>
                  <a:pt x="1060133" y="911543"/>
                </a:lnTo>
                <a:lnTo>
                  <a:pt x="1016318" y="886778"/>
                </a:lnTo>
                <a:close/>
                <a:moveTo>
                  <a:pt x="1062038" y="983932"/>
                </a:moveTo>
                <a:lnTo>
                  <a:pt x="1062038" y="1041082"/>
                </a:lnTo>
                <a:lnTo>
                  <a:pt x="1012508" y="1012507"/>
                </a:lnTo>
                <a:close/>
                <a:moveTo>
                  <a:pt x="1062989" y="1615440"/>
                </a:moveTo>
                <a:lnTo>
                  <a:pt x="1062989" y="1674495"/>
                </a:lnTo>
                <a:lnTo>
                  <a:pt x="1011554" y="1644968"/>
                </a:lnTo>
                <a:close/>
                <a:moveTo>
                  <a:pt x="1062991" y="1108711"/>
                </a:moveTo>
                <a:lnTo>
                  <a:pt x="1062991" y="1169671"/>
                </a:lnTo>
                <a:lnTo>
                  <a:pt x="1010603" y="1139191"/>
                </a:lnTo>
                <a:close/>
                <a:moveTo>
                  <a:pt x="1063943" y="1233487"/>
                </a:moveTo>
                <a:lnTo>
                  <a:pt x="1063943" y="1297305"/>
                </a:lnTo>
                <a:lnTo>
                  <a:pt x="1008698" y="1265872"/>
                </a:lnTo>
                <a:close/>
                <a:moveTo>
                  <a:pt x="1063943" y="1485900"/>
                </a:moveTo>
                <a:lnTo>
                  <a:pt x="1063943" y="1550670"/>
                </a:lnTo>
                <a:lnTo>
                  <a:pt x="1008698" y="1518285"/>
                </a:lnTo>
                <a:close/>
                <a:moveTo>
                  <a:pt x="1064896" y="1359218"/>
                </a:moveTo>
                <a:lnTo>
                  <a:pt x="1064896" y="1424940"/>
                </a:lnTo>
                <a:lnTo>
                  <a:pt x="1007746" y="1391603"/>
                </a:lnTo>
                <a:close/>
                <a:moveTo>
                  <a:pt x="1120139" y="255271"/>
                </a:moveTo>
                <a:lnTo>
                  <a:pt x="1117282" y="256223"/>
                </a:lnTo>
                <a:lnTo>
                  <a:pt x="1117282" y="253366"/>
                </a:lnTo>
                <a:close/>
                <a:moveTo>
                  <a:pt x="1122045" y="2276476"/>
                </a:moveTo>
                <a:lnTo>
                  <a:pt x="1116330" y="2279333"/>
                </a:lnTo>
                <a:lnTo>
                  <a:pt x="1116330" y="2272666"/>
                </a:lnTo>
                <a:close/>
                <a:moveTo>
                  <a:pt x="1124903" y="380999"/>
                </a:moveTo>
                <a:lnTo>
                  <a:pt x="1115378" y="386714"/>
                </a:lnTo>
                <a:lnTo>
                  <a:pt x="1115378" y="375284"/>
                </a:lnTo>
                <a:close/>
                <a:moveTo>
                  <a:pt x="1128713" y="2149793"/>
                </a:moveTo>
                <a:lnTo>
                  <a:pt x="1113473" y="2158365"/>
                </a:lnTo>
                <a:lnTo>
                  <a:pt x="1113473" y="2141220"/>
                </a:lnTo>
                <a:close/>
                <a:moveTo>
                  <a:pt x="1131571" y="507683"/>
                </a:moveTo>
                <a:lnTo>
                  <a:pt x="1111568" y="519113"/>
                </a:lnTo>
                <a:lnTo>
                  <a:pt x="1111568" y="496253"/>
                </a:lnTo>
                <a:close/>
                <a:moveTo>
                  <a:pt x="1133475" y="2023110"/>
                </a:moveTo>
                <a:lnTo>
                  <a:pt x="1110615" y="2036445"/>
                </a:lnTo>
                <a:lnTo>
                  <a:pt x="1110615" y="2009775"/>
                </a:lnTo>
                <a:close/>
                <a:moveTo>
                  <a:pt x="1137286" y="633413"/>
                </a:moveTo>
                <a:lnTo>
                  <a:pt x="1109663" y="649605"/>
                </a:lnTo>
                <a:lnTo>
                  <a:pt x="1109663" y="618173"/>
                </a:lnTo>
                <a:close/>
                <a:moveTo>
                  <a:pt x="1141095" y="1897381"/>
                </a:moveTo>
                <a:lnTo>
                  <a:pt x="1106805" y="1916431"/>
                </a:lnTo>
                <a:lnTo>
                  <a:pt x="1106805" y="1877378"/>
                </a:lnTo>
                <a:close/>
                <a:moveTo>
                  <a:pt x="1142048" y="760094"/>
                </a:moveTo>
                <a:lnTo>
                  <a:pt x="1106805" y="781050"/>
                </a:lnTo>
                <a:lnTo>
                  <a:pt x="1106805" y="740092"/>
                </a:lnTo>
                <a:close/>
                <a:moveTo>
                  <a:pt x="1145859" y="886778"/>
                </a:moveTo>
                <a:lnTo>
                  <a:pt x="1104901" y="909638"/>
                </a:lnTo>
                <a:lnTo>
                  <a:pt x="1104901" y="862965"/>
                </a:lnTo>
                <a:close/>
                <a:moveTo>
                  <a:pt x="1145859" y="1770699"/>
                </a:moveTo>
                <a:lnTo>
                  <a:pt x="1104901" y="1794511"/>
                </a:lnTo>
                <a:lnTo>
                  <a:pt x="1104901" y="1746886"/>
                </a:lnTo>
                <a:close/>
                <a:moveTo>
                  <a:pt x="1150621" y="1012507"/>
                </a:moveTo>
                <a:lnTo>
                  <a:pt x="1102996" y="1040129"/>
                </a:lnTo>
                <a:lnTo>
                  <a:pt x="1102996" y="985837"/>
                </a:lnTo>
                <a:close/>
                <a:moveTo>
                  <a:pt x="1151572" y="1644967"/>
                </a:moveTo>
                <a:lnTo>
                  <a:pt x="1102042" y="1672589"/>
                </a:lnTo>
                <a:lnTo>
                  <a:pt x="1102042" y="1616392"/>
                </a:lnTo>
                <a:close/>
                <a:moveTo>
                  <a:pt x="1152525" y="1139190"/>
                </a:moveTo>
                <a:lnTo>
                  <a:pt x="1101090" y="1168718"/>
                </a:lnTo>
                <a:lnTo>
                  <a:pt x="1101090" y="1109663"/>
                </a:lnTo>
                <a:close/>
                <a:moveTo>
                  <a:pt x="1154429" y="1518285"/>
                </a:moveTo>
                <a:lnTo>
                  <a:pt x="1100137" y="1549717"/>
                </a:lnTo>
                <a:lnTo>
                  <a:pt x="1100137" y="1486852"/>
                </a:lnTo>
                <a:close/>
                <a:moveTo>
                  <a:pt x="1154430" y="1265874"/>
                </a:moveTo>
                <a:lnTo>
                  <a:pt x="1100138" y="1296354"/>
                </a:lnTo>
                <a:lnTo>
                  <a:pt x="1100138" y="1234441"/>
                </a:lnTo>
                <a:close/>
                <a:moveTo>
                  <a:pt x="1155383" y="2338388"/>
                </a:moveTo>
                <a:lnTo>
                  <a:pt x="1155383" y="2340293"/>
                </a:lnTo>
                <a:lnTo>
                  <a:pt x="1153478" y="2339341"/>
                </a:lnTo>
                <a:close/>
                <a:moveTo>
                  <a:pt x="1155383" y="1391603"/>
                </a:moveTo>
                <a:lnTo>
                  <a:pt x="1100138" y="1423988"/>
                </a:lnTo>
                <a:lnTo>
                  <a:pt x="1100138" y="1359218"/>
                </a:lnTo>
                <a:close/>
                <a:moveTo>
                  <a:pt x="1156335" y="315278"/>
                </a:moveTo>
                <a:lnTo>
                  <a:pt x="1156335" y="320993"/>
                </a:lnTo>
                <a:lnTo>
                  <a:pt x="1151572" y="318135"/>
                </a:lnTo>
                <a:close/>
                <a:moveTo>
                  <a:pt x="1158239" y="2206942"/>
                </a:moveTo>
                <a:lnTo>
                  <a:pt x="1158239" y="2219324"/>
                </a:lnTo>
                <a:lnTo>
                  <a:pt x="1147762" y="2212657"/>
                </a:lnTo>
                <a:close/>
                <a:moveTo>
                  <a:pt x="1159193" y="437197"/>
                </a:moveTo>
                <a:lnTo>
                  <a:pt x="1159193" y="451485"/>
                </a:lnTo>
                <a:lnTo>
                  <a:pt x="1146811" y="444817"/>
                </a:lnTo>
                <a:close/>
                <a:moveTo>
                  <a:pt x="1161097" y="2075497"/>
                </a:moveTo>
                <a:lnTo>
                  <a:pt x="1161097" y="2097405"/>
                </a:lnTo>
                <a:lnTo>
                  <a:pt x="1142047" y="2086927"/>
                </a:lnTo>
                <a:close/>
                <a:moveTo>
                  <a:pt x="1163003" y="557212"/>
                </a:moveTo>
                <a:lnTo>
                  <a:pt x="1163003" y="583882"/>
                </a:lnTo>
                <a:lnTo>
                  <a:pt x="1139190" y="570547"/>
                </a:lnTo>
                <a:close/>
                <a:moveTo>
                  <a:pt x="1164907" y="1943099"/>
                </a:moveTo>
                <a:lnTo>
                  <a:pt x="1164907" y="1977389"/>
                </a:lnTo>
                <a:lnTo>
                  <a:pt x="1135379" y="1960244"/>
                </a:lnTo>
                <a:close/>
                <a:moveTo>
                  <a:pt x="1164908" y="680086"/>
                </a:moveTo>
                <a:lnTo>
                  <a:pt x="1164908" y="714376"/>
                </a:lnTo>
                <a:lnTo>
                  <a:pt x="1135380" y="697231"/>
                </a:lnTo>
                <a:close/>
                <a:moveTo>
                  <a:pt x="1167765" y="1812607"/>
                </a:moveTo>
                <a:lnTo>
                  <a:pt x="1167765" y="1855470"/>
                </a:lnTo>
                <a:lnTo>
                  <a:pt x="1130617" y="1834515"/>
                </a:lnTo>
                <a:close/>
                <a:moveTo>
                  <a:pt x="1167766" y="802004"/>
                </a:moveTo>
                <a:lnTo>
                  <a:pt x="1167766" y="844867"/>
                </a:lnTo>
                <a:lnTo>
                  <a:pt x="1130618" y="822959"/>
                </a:lnTo>
                <a:close/>
                <a:moveTo>
                  <a:pt x="1168718" y="924878"/>
                </a:moveTo>
                <a:lnTo>
                  <a:pt x="1168718" y="974408"/>
                </a:lnTo>
                <a:lnTo>
                  <a:pt x="1126808" y="949643"/>
                </a:lnTo>
                <a:close/>
                <a:moveTo>
                  <a:pt x="1170623" y="1681163"/>
                </a:moveTo>
                <a:lnTo>
                  <a:pt x="1170623" y="1734503"/>
                </a:lnTo>
                <a:lnTo>
                  <a:pt x="1124903" y="1707833"/>
                </a:lnTo>
                <a:close/>
                <a:moveTo>
                  <a:pt x="1171575" y="1047751"/>
                </a:moveTo>
                <a:lnTo>
                  <a:pt x="1171575" y="1103949"/>
                </a:lnTo>
                <a:lnTo>
                  <a:pt x="1122998" y="1076326"/>
                </a:lnTo>
                <a:close/>
                <a:moveTo>
                  <a:pt x="1171576" y="1551623"/>
                </a:moveTo>
                <a:lnTo>
                  <a:pt x="1171576" y="1610678"/>
                </a:lnTo>
                <a:lnTo>
                  <a:pt x="1121093" y="1581150"/>
                </a:lnTo>
                <a:close/>
                <a:moveTo>
                  <a:pt x="1171576" y="1172528"/>
                </a:moveTo>
                <a:lnTo>
                  <a:pt x="1171576" y="1231583"/>
                </a:lnTo>
                <a:lnTo>
                  <a:pt x="1121093" y="1202056"/>
                </a:lnTo>
                <a:close/>
                <a:moveTo>
                  <a:pt x="1172528" y="1423987"/>
                </a:moveTo>
                <a:lnTo>
                  <a:pt x="1172527" y="1485900"/>
                </a:lnTo>
                <a:lnTo>
                  <a:pt x="1119188" y="1455420"/>
                </a:lnTo>
                <a:close/>
                <a:moveTo>
                  <a:pt x="1172528" y="1297305"/>
                </a:moveTo>
                <a:lnTo>
                  <a:pt x="1172528" y="1360170"/>
                </a:lnTo>
                <a:lnTo>
                  <a:pt x="1119188" y="1328737"/>
                </a:lnTo>
                <a:close/>
                <a:moveTo>
                  <a:pt x="1228725" y="2339340"/>
                </a:moveTo>
                <a:lnTo>
                  <a:pt x="1227772" y="2340292"/>
                </a:lnTo>
                <a:lnTo>
                  <a:pt x="1227772" y="2338387"/>
                </a:lnTo>
                <a:close/>
                <a:moveTo>
                  <a:pt x="1230631" y="318134"/>
                </a:moveTo>
                <a:lnTo>
                  <a:pt x="1226821" y="320039"/>
                </a:lnTo>
                <a:lnTo>
                  <a:pt x="1226821" y="316229"/>
                </a:lnTo>
                <a:close/>
                <a:moveTo>
                  <a:pt x="1234441" y="444817"/>
                </a:moveTo>
                <a:lnTo>
                  <a:pt x="1224916" y="450532"/>
                </a:lnTo>
                <a:lnTo>
                  <a:pt x="1224916" y="438150"/>
                </a:lnTo>
                <a:close/>
                <a:moveTo>
                  <a:pt x="1234441" y="2212658"/>
                </a:moveTo>
                <a:lnTo>
                  <a:pt x="1224916" y="2218373"/>
                </a:lnTo>
                <a:lnTo>
                  <a:pt x="1224916" y="2207895"/>
                </a:lnTo>
                <a:close/>
                <a:moveTo>
                  <a:pt x="1239202" y="2086927"/>
                </a:moveTo>
                <a:lnTo>
                  <a:pt x="1222057" y="2096452"/>
                </a:lnTo>
                <a:lnTo>
                  <a:pt x="1222057" y="2077402"/>
                </a:lnTo>
                <a:close/>
                <a:moveTo>
                  <a:pt x="1241108" y="570548"/>
                </a:moveTo>
                <a:lnTo>
                  <a:pt x="1221105" y="581978"/>
                </a:lnTo>
                <a:lnTo>
                  <a:pt x="1221105" y="559118"/>
                </a:lnTo>
                <a:close/>
                <a:moveTo>
                  <a:pt x="1245870" y="1960245"/>
                </a:moveTo>
                <a:lnTo>
                  <a:pt x="1219200" y="1975485"/>
                </a:lnTo>
                <a:lnTo>
                  <a:pt x="1219200" y="1945005"/>
                </a:lnTo>
                <a:close/>
                <a:moveTo>
                  <a:pt x="1245871" y="697229"/>
                </a:moveTo>
                <a:lnTo>
                  <a:pt x="1219201" y="713422"/>
                </a:lnTo>
                <a:lnTo>
                  <a:pt x="1219201" y="681037"/>
                </a:lnTo>
                <a:close/>
                <a:moveTo>
                  <a:pt x="1250632" y="1834515"/>
                </a:moveTo>
                <a:lnTo>
                  <a:pt x="1216342" y="1854518"/>
                </a:lnTo>
                <a:lnTo>
                  <a:pt x="1216342" y="1813560"/>
                </a:lnTo>
                <a:close/>
                <a:moveTo>
                  <a:pt x="1250633" y="822961"/>
                </a:moveTo>
                <a:lnTo>
                  <a:pt x="1216343" y="842963"/>
                </a:lnTo>
                <a:lnTo>
                  <a:pt x="1216343" y="803911"/>
                </a:lnTo>
                <a:close/>
                <a:moveTo>
                  <a:pt x="1254443" y="949643"/>
                </a:moveTo>
                <a:lnTo>
                  <a:pt x="1214438" y="972503"/>
                </a:lnTo>
                <a:lnTo>
                  <a:pt x="1214438" y="926783"/>
                </a:lnTo>
                <a:close/>
                <a:moveTo>
                  <a:pt x="1256347" y="1707832"/>
                </a:moveTo>
                <a:lnTo>
                  <a:pt x="1213485" y="1732597"/>
                </a:lnTo>
                <a:lnTo>
                  <a:pt x="1213485" y="1683067"/>
                </a:lnTo>
                <a:close/>
                <a:moveTo>
                  <a:pt x="1258253" y="1076324"/>
                </a:moveTo>
                <a:lnTo>
                  <a:pt x="1212533" y="1102042"/>
                </a:lnTo>
                <a:lnTo>
                  <a:pt x="1212533" y="1049654"/>
                </a:lnTo>
                <a:close/>
                <a:moveTo>
                  <a:pt x="1260158" y="1581150"/>
                </a:moveTo>
                <a:lnTo>
                  <a:pt x="1211580" y="1609725"/>
                </a:lnTo>
                <a:lnTo>
                  <a:pt x="1211580" y="1553528"/>
                </a:lnTo>
                <a:close/>
                <a:moveTo>
                  <a:pt x="1260158" y="1202056"/>
                </a:moveTo>
                <a:lnTo>
                  <a:pt x="1211580" y="1230631"/>
                </a:lnTo>
                <a:lnTo>
                  <a:pt x="1211580" y="1174433"/>
                </a:lnTo>
                <a:close/>
                <a:moveTo>
                  <a:pt x="1262063" y="1328737"/>
                </a:moveTo>
                <a:lnTo>
                  <a:pt x="1210628" y="1358265"/>
                </a:lnTo>
                <a:lnTo>
                  <a:pt x="1210628" y="1299210"/>
                </a:lnTo>
                <a:close/>
                <a:moveTo>
                  <a:pt x="1263016" y="1455421"/>
                </a:moveTo>
                <a:lnTo>
                  <a:pt x="1210628" y="1484949"/>
                </a:lnTo>
                <a:lnTo>
                  <a:pt x="1210628" y="1424941"/>
                </a:lnTo>
                <a:close/>
                <a:moveTo>
                  <a:pt x="1264920" y="254318"/>
                </a:moveTo>
                <a:lnTo>
                  <a:pt x="1264920" y="255271"/>
                </a:lnTo>
                <a:lnTo>
                  <a:pt x="1263967" y="255271"/>
                </a:lnTo>
                <a:close/>
                <a:moveTo>
                  <a:pt x="1265872" y="2273617"/>
                </a:moveTo>
                <a:lnTo>
                  <a:pt x="1265872" y="2278380"/>
                </a:lnTo>
                <a:lnTo>
                  <a:pt x="1262062" y="2276474"/>
                </a:lnTo>
                <a:close/>
                <a:moveTo>
                  <a:pt x="1266825" y="377191"/>
                </a:moveTo>
                <a:lnTo>
                  <a:pt x="1266825" y="384811"/>
                </a:lnTo>
                <a:lnTo>
                  <a:pt x="1260158" y="381001"/>
                </a:lnTo>
                <a:close/>
                <a:moveTo>
                  <a:pt x="1268730" y="2142172"/>
                </a:moveTo>
                <a:lnTo>
                  <a:pt x="1268730" y="2157412"/>
                </a:lnTo>
                <a:lnTo>
                  <a:pt x="1256347" y="2149792"/>
                </a:lnTo>
                <a:close/>
                <a:moveTo>
                  <a:pt x="1269683" y="499110"/>
                </a:moveTo>
                <a:lnTo>
                  <a:pt x="1269683" y="516255"/>
                </a:lnTo>
                <a:lnTo>
                  <a:pt x="1254443" y="507683"/>
                </a:lnTo>
                <a:close/>
                <a:moveTo>
                  <a:pt x="1270635" y="2011681"/>
                </a:moveTo>
                <a:lnTo>
                  <a:pt x="1270635" y="2035494"/>
                </a:lnTo>
                <a:lnTo>
                  <a:pt x="1250633" y="2023111"/>
                </a:lnTo>
                <a:close/>
                <a:moveTo>
                  <a:pt x="1272541" y="621029"/>
                </a:moveTo>
                <a:lnTo>
                  <a:pt x="1272541" y="646747"/>
                </a:lnTo>
                <a:lnTo>
                  <a:pt x="1248728" y="633412"/>
                </a:lnTo>
                <a:close/>
                <a:moveTo>
                  <a:pt x="1274446" y="742950"/>
                </a:moveTo>
                <a:lnTo>
                  <a:pt x="1274446" y="778192"/>
                </a:lnTo>
                <a:lnTo>
                  <a:pt x="1243966" y="760095"/>
                </a:lnTo>
                <a:close/>
                <a:moveTo>
                  <a:pt x="1274446" y="1880236"/>
                </a:moveTo>
                <a:lnTo>
                  <a:pt x="1274446" y="1914526"/>
                </a:lnTo>
                <a:lnTo>
                  <a:pt x="1244918" y="1897381"/>
                </a:lnTo>
                <a:close/>
                <a:moveTo>
                  <a:pt x="1276350" y="865822"/>
                </a:moveTo>
                <a:lnTo>
                  <a:pt x="1276350" y="906779"/>
                </a:lnTo>
                <a:lnTo>
                  <a:pt x="1241108" y="886777"/>
                </a:lnTo>
                <a:close/>
                <a:moveTo>
                  <a:pt x="1277302" y="1748790"/>
                </a:moveTo>
                <a:lnTo>
                  <a:pt x="1277302" y="1792605"/>
                </a:lnTo>
                <a:lnTo>
                  <a:pt x="1239202" y="1770698"/>
                </a:lnTo>
                <a:close/>
                <a:moveTo>
                  <a:pt x="1278256" y="988695"/>
                </a:moveTo>
                <a:lnTo>
                  <a:pt x="1278256" y="1037273"/>
                </a:lnTo>
                <a:lnTo>
                  <a:pt x="1236346" y="1012508"/>
                </a:lnTo>
                <a:close/>
                <a:moveTo>
                  <a:pt x="1279207" y="1618297"/>
                </a:moveTo>
                <a:lnTo>
                  <a:pt x="1279207" y="1670685"/>
                </a:lnTo>
                <a:lnTo>
                  <a:pt x="1233487" y="1644967"/>
                </a:lnTo>
                <a:close/>
                <a:moveTo>
                  <a:pt x="1279208" y="1112520"/>
                </a:moveTo>
                <a:lnTo>
                  <a:pt x="1279208" y="1165860"/>
                </a:lnTo>
                <a:lnTo>
                  <a:pt x="1233488" y="1139190"/>
                </a:lnTo>
                <a:close/>
                <a:moveTo>
                  <a:pt x="1281112" y="1489710"/>
                </a:moveTo>
                <a:lnTo>
                  <a:pt x="1281112" y="1546860"/>
                </a:lnTo>
                <a:lnTo>
                  <a:pt x="1231582" y="1518285"/>
                </a:lnTo>
                <a:close/>
                <a:moveTo>
                  <a:pt x="1281113" y="1362074"/>
                </a:moveTo>
                <a:lnTo>
                  <a:pt x="1281113" y="1421129"/>
                </a:lnTo>
                <a:lnTo>
                  <a:pt x="1230630" y="1391602"/>
                </a:lnTo>
                <a:close/>
                <a:moveTo>
                  <a:pt x="1281113" y="1237297"/>
                </a:moveTo>
                <a:lnTo>
                  <a:pt x="1281113" y="1294447"/>
                </a:lnTo>
                <a:lnTo>
                  <a:pt x="1231583" y="1265872"/>
                </a:lnTo>
                <a:close/>
                <a:moveTo>
                  <a:pt x="1339215" y="2276474"/>
                </a:moveTo>
                <a:lnTo>
                  <a:pt x="1336357" y="2278379"/>
                </a:lnTo>
                <a:lnTo>
                  <a:pt x="1336357" y="2274569"/>
                </a:lnTo>
                <a:close/>
                <a:moveTo>
                  <a:pt x="1340168" y="381000"/>
                </a:moveTo>
                <a:lnTo>
                  <a:pt x="1336358" y="383858"/>
                </a:lnTo>
                <a:lnTo>
                  <a:pt x="1336358" y="379095"/>
                </a:lnTo>
                <a:close/>
                <a:moveTo>
                  <a:pt x="1344931" y="2149793"/>
                </a:moveTo>
                <a:lnTo>
                  <a:pt x="1333501" y="2156460"/>
                </a:lnTo>
                <a:lnTo>
                  <a:pt x="1333501" y="2143125"/>
                </a:lnTo>
                <a:close/>
                <a:moveTo>
                  <a:pt x="1345884" y="507682"/>
                </a:moveTo>
                <a:lnTo>
                  <a:pt x="1333501" y="515302"/>
                </a:lnTo>
                <a:lnTo>
                  <a:pt x="1333501" y="500062"/>
                </a:lnTo>
                <a:close/>
                <a:moveTo>
                  <a:pt x="1349692" y="2023110"/>
                </a:moveTo>
                <a:lnTo>
                  <a:pt x="1331595" y="2033587"/>
                </a:lnTo>
                <a:lnTo>
                  <a:pt x="1331595" y="2013585"/>
                </a:lnTo>
                <a:close/>
                <a:moveTo>
                  <a:pt x="1350646" y="633413"/>
                </a:moveTo>
                <a:lnTo>
                  <a:pt x="1330643" y="645796"/>
                </a:lnTo>
                <a:lnTo>
                  <a:pt x="1330643" y="621983"/>
                </a:lnTo>
                <a:close/>
                <a:moveTo>
                  <a:pt x="1355408" y="760094"/>
                </a:moveTo>
                <a:lnTo>
                  <a:pt x="1327785" y="776287"/>
                </a:lnTo>
                <a:lnTo>
                  <a:pt x="1327785" y="743902"/>
                </a:lnTo>
                <a:close/>
                <a:moveTo>
                  <a:pt x="1356360" y="1897381"/>
                </a:moveTo>
                <a:lnTo>
                  <a:pt x="1327785" y="1913573"/>
                </a:lnTo>
                <a:lnTo>
                  <a:pt x="1327785" y="1881188"/>
                </a:lnTo>
                <a:close/>
                <a:moveTo>
                  <a:pt x="1359218" y="886777"/>
                </a:moveTo>
                <a:lnTo>
                  <a:pt x="1326833" y="904875"/>
                </a:lnTo>
                <a:lnTo>
                  <a:pt x="1326833" y="867727"/>
                </a:lnTo>
                <a:close/>
                <a:moveTo>
                  <a:pt x="1361121" y="1770697"/>
                </a:moveTo>
                <a:lnTo>
                  <a:pt x="1325879" y="1791652"/>
                </a:lnTo>
                <a:lnTo>
                  <a:pt x="1325879" y="1750694"/>
                </a:lnTo>
                <a:close/>
                <a:moveTo>
                  <a:pt x="1363029" y="1012507"/>
                </a:moveTo>
                <a:lnTo>
                  <a:pt x="1323976" y="1035367"/>
                </a:lnTo>
                <a:lnTo>
                  <a:pt x="1323976" y="990600"/>
                </a:lnTo>
                <a:close/>
                <a:moveTo>
                  <a:pt x="1365886" y="1644968"/>
                </a:moveTo>
                <a:lnTo>
                  <a:pt x="1323023" y="1669733"/>
                </a:lnTo>
                <a:lnTo>
                  <a:pt x="1323023" y="1619250"/>
                </a:lnTo>
                <a:close/>
                <a:moveTo>
                  <a:pt x="1365886" y="1139191"/>
                </a:moveTo>
                <a:lnTo>
                  <a:pt x="1323023" y="1163956"/>
                </a:lnTo>
                <a:lnTo>
                  <a:pt x="1323023" y="1114426"/>
                </a:lnTo>
                <a:close/>
                <a:moveTo>
                  <a:pt x="1368743" y="1518286"/>
                </a:moveTo>
                <a:lnTo>
                  <a:pt x="1322071" y="1544956"/>
                </a:lnTo>
                <a:lnTo>
                  <a:pt x="1322071" y="1491616"/>
                </a:lnTo>
                <a:close/>
                <a:moveTo>
                  <a:pt x="1368743" y="1265873"/>
                </a:moveTo>
                <a:lnTo>
                  <a:pt x="1322071" y="1292543"/>
                </a:lnTo>
                <a:lnTo>
                  <a:pt x="1322071" y="1238250"/>
                </a:lnTo>
                <a:close/>
                <a:moveTo>
                  <a:pt x="1369696" y="1391603"/>
                </a:moveTo>
                <a:lnTo>
                  <a:pt x="1321118" y="1420178"/>
                </a:lnTo>
                <a:lnTo>
                  <a:pt x="1321118" y="1363981"/>
                </a:lnTo>
                <a:close/>
                <a:moveTo>
                  <a:pt x="1374457" y="317183"/>
                </a:moveTo>
                <a:lnTo>
                  <a:pt x="1374457" y="318135"/>
                </a:lnTo>
                <a:lnTo>
                  <a:pt x="1373504" y="318135"/>
                </a:lnTo>
                <a:close/>
                <a:moveTo>
                  <a:pt x="1376363" y="440054"/>
                </a:moveTo>
                <a:lnTo>
                  <a:pt x="1376363" y="448627"/>
                </a:lnTo>
                <a:lnTo>
                  <a:pt x="1369696" y="444817"/>
                </a:lnTo>
                <a:close/>
                <a:moveTo>
                  <a:pt x="1376363" y="2208848"/>
                </a:moveTo>
                <a:lnTo>
                  <a:pt x="1376363" y="2217420"/>
                </a:lnTo>
                <a:lnTo>
                  <a:pt x="1368743" y="2212658"/>
                </a:lnTo>
                <a:close/>
                <a:moveTo>
                  <a:pt x="1378267" y="2078355"/>
                </a:moveTo>
                <a:lnTo>
                  <a:pt x="1378267" y="2094547"/>
                </a:lnTo>
                <a:lnTo>
                  <a:pt x="1363979" y="2086927"/>
                </a:lnTo>
                <a:close/>
                <a:moveTo>
                  <a:pt x="1379220" y="561023"/>
                </a:moveTo>
                <a:lnTo>
                  <a:pt x="1379220" y="580073"/>
                </a:lnTo>
                <a:lnTo>
                  <a:pt x="1363028" y="570548"/>
                </a:lnTo>
                <a:close/>
                <a:moveTo>
                  <a:pt x="1381125" y="1946910"/>
                </a:moveTo>
                <a:lnTo>
                  <a:pt x="1381125" y="1973580"/>
                </a:lnTo>
                <a:lnTo>
                  <a:pt x="1358265" y="1960245"/>
                </a:lnTo>
                <a:close/>
                <a:moveTo>
                  <a:pt x="1381126" y="683895"/>
                </a:moveTo>
                <a:lnTo>
                  <a:pt x="1381126" y="709613"/>
                </a:lnTo>
                <a:lnTo>
                  <a:pt x="1359218" y="697230"/>
                </a:lnTo>
                <a:close/>
                <a:moveTo>
                  <a:pt x="1383030" y="806768"/>
                </a:moveTo>
                <a:lnTo>
                  <a:pt x="1383030" y="840106"/>
                </a:lnTo>
                <a:lnTo>
                  <a:pt x="1354455" y="822961"/>
                </a:lnTo>
                <a:close/>
                <a:moveTo>
                  <a:pt x="1383982" y="1816417"/>
                </a:moveTo>
                <a:lnTo>
                  <a:pt x="1383982" y="1851659"/>
                </a:lnTo>
                <a:lnTo>
                  <a:pt x="1353502" y="1834514"/>
                </a:lnTo>
                <a:close/>
                <a:moveTo>
                  <a:pt x="1384936" y="930592"/>
                </a:moveTo>
                <a:lnTo>
                  <a:pt x="1384936" y="969644"/>
                </a:lnTo>
                <a:lnTo>
                  <a:pt x="1351598" y="949642"/>
                </a:lnTo>
                <a:close/>
                <a:moveTo>
                  <a:pt x="1386839" y="1684972"/>
                </a:moveTo>
                <a:lnTo>
                  <a:pt x="1386839" y="1730692"/>
                </a:lnTo>
                <a:lnTo>
                  <a:pt x="1346834" y="1707832"/>
                </a:lnTo>
                <a:close/>
                <a:moveTo>
                  <a:pt x="1386840" y="1053465"/>
                </a:moveTo>
                <a:lnTo>
                  <a:pt x="1386840" y="1099185"/>
                </a:lnTo>
                <a:lnTo>
                  <a:pt x="1346835" y="1076325"/>
                </a:lnTo>
                <a:close/>
                <a:moveTo>
                  <a:pt x="1387793" y="1177291"/>
                </a:moveTo>
                <a:lnTo>
                  <a:pt x="1387793" y="1227774"/>
                </a:lnTo>
                <a:lnTo>
                  <a:pt x="1344930" y="1202056"/>
                </a:lnTo>
                <a:close/>
                <a:moveTo>
                  <a:pt x="1388744" y="1556385"/>
                </a:moveTo>
                <a:lnTo>
                  <a:pt x="1388744" y="1606868"/>
                </a:lnTo>
                <a:lnTo>
                  <a:pt x="1343977" y="1581150"/>
                </a:lnTo>
                <a:close/>
                <a:moveTo>
                  <a:pt x="1389698" y="1302067"/>
                </a:moveTo>
                <a:lnTo>
                  <a:pt x="1389698" y="1355407"/>
                </a:lnTo>
                <a:lnTo>
                  <a:pt x="1343026" y="1328737"/>
                </a:lnTo>
                <a:close/>
                <a:moveTo>
                  <a:pt x="1389698" y="1427798"/>
                </a:moveTo>
                <a:lnTo>
                  <a:pt x="1389698" y="1482090"/>
                </a:lnTo>
                <a:lnTo>
                  <a:pt x="1343026" y="1455420"/>
                </a:lnTo>
                <a:close/>
                <a:moveTo>
                  <a:pt x="1449706" y="444817"/>
                </a:moveTo>
                <a:lnTo>
                  <a:pt x="1444943" y="446723"/>
                </a:lnTo>
                <a:lnTo>
                  <a:pt x="1444943" y="441960"/>
                </a:lnTo>
                <a:close/>
                <a:moveTo>
                  <a:pt x="1450658" y="2212658"/>
                </a:moveTo>
                <a:lnTo>
                  <a:pt x="1444943" y="2216468"/>
                </a:lnTo>
                <a:lnTo>
                  <a:pt x="1444943" y="2209800"/>
                </a:lnTo>
                <a:close/>
                <a:moveTo>
                  <a:pt x="1454468" y="2086928"/>
                </a:moveTo>
                <a:lnTo>
                  <a:pt x="1443038" y="2093596"/>
                </a:lnTo>
                <a:lnTo>
                  <a:pt x="1443038" y="2079308"/>
                </a:lnTo>
                <a:close/>
                <a:moveTo>
                  <a:pt x="1455420" y="570548"/>
                </a:moveTo>
                <a:lnTo>
                  <a:pt x="1442085" y="578168"/>
                </a:lnTo>
                <a:lnTo>
                  <a:pt x="1442085" y="562928"/>
                </a:lnTo>
                <a:close/>
                <a:moveTo>
                  <a:pt x="1459230" y="697231"/>
                </a:moveTo>
                <a:lnTo>
                  <a:pt x="1440180" y="708661"/>
                </a:lnTo>
                <a:lnTo>
                  <a:pt x="1440180" y="685801"/>
                </a:lnTo>
                <a:close/>
                <a:moveTo>
                  <a:pt x="1460182" y="1960245"/>
                </a:moveTo>
                <a:lnTo>
                  <a:pt x="1440179" y="1972627"/>
                </a:lnTo>
                <a:lnTo>
                  <a:pt x="1440179" y="1947862"/>
                </a:lnTo>
                <a:close/>
                <a:moveTo>
                  <a:pt x="1463993" y="822961"/>
                </a:moveTo>
                <a:lnTo>
                  <a:pt x="1438276" y="838200"/>
                </a:lnTo>
                <a:lnTo>
                  <a:pt x="1438276" y="808673"/>
                </a:lnTo>
                <a:close/>
                <a:moveTo>
                  <a:pt x="1465898" y="1834515"/>
                </a:moveTo>
                <a:lnTo>
                  <a:pt x="1437323" y="1850708"/>
                </a:lnTo>
                <a:lnTo>
                  <a:pt x="1437323" y="1817370"/>
                </a:lnTo>
                <a:close/>
                <a:moveTo>
                  <a:pt x="1466851" y="949643"/>
                </a:moveTo>
                <a:lnTo>
                  <a:pt x="1436371" y="967740"/>
                </a:lnTo>
                <a:lnTo>
                  <a:pt x="1436371" y="931545"/>
                </a:lnTo>
                <a:close/>
                <a:moveTo>
                  <a:pt x="1471612" y="1707832"/>
                </a:moveTo>
                <a:lnTo>
                  <a:pt x="1434465" y="1728787"/>
                </a:lnTo>
                <a:lnTo>
                  <a:pt x="1434465" y="1685924"/>
                </a:lnTo>
                <a:close/>
                <a:moveTo>
                  <a:pt x="1471613" y="1076325"/>
                </a:moveTo>
                <a:lnTo>
                  <a:pt x="1434466" y="1097280"/>
                </a:lnTo>
                <a:lnTo>
                  <a:pt x="1434466" y="1054417"/>
                </a:lnTo>
                <a:close/>
                <a:moveTo>
                  <a:pt x="1473518" y="1202055"/>
                </a:moveTo>
                <a:lnTo>
                  <a:pt x="1433513" y="1225868"/>
                </a:lnTo>
                <a:lnTo>
                  <a:pt x="1433513" y="1179195"/>
                </a:lnTo>
                <a:close/>
                <a:moveTo>
                  <a:pt x="1474469" y="1581150"/>
                </a:moveTo>
                <a:lnTo>
                  <a:pt x="1432559" y="1604962"/>
                </a:lnTo>
                <a:lnTo>
                  <a:pt x="1432559" y="1557337"/>
                </a:lnTo>
                <a:close/>
                <a:moveTo>
                  <a:pt x="1476375" y="1455419"/>
                </a:moveTo>
                <a:lnTo>
                  <a:pt x="1431607" y="1480185"/>
                </a:lnTo>
                <a:lnTo>
                  <a:pt x="1431608" y="1429702"/>
                </a:lnTo>
                <a:close/>
                <a:moveTo>
                  <a:pt x="1476375" y="1328737"/>
                </a:moveTo>
                <a:lnTo>
                  <a:pt x="1431608" y="1354455"/>
                </a:lnTo>
                <a:lnTo>
                  <a:pt x="1431608" y="1303020"/>
                </a:lnTo>
                <a:close/>
                <a:moveTo>
                  <a:pt x="1483996" y="380047"/>
                </a:moveTo>
                <a:lnTo>
                  <a:pt x="1483996" y="381952"/>
                </a:lnTo>
                <a:lnTo>
                  <a:pt x="1482091" y="381000"/>
                </a:lnTo>
                <a:close/>
                <a:moveTo>
                  <a:pt x="1483996" y="2275523"/>
                </a:moveTo>
                <a:lnTo>
                  <a:pt x="1483996" y="2277428"/>
                </a:lnTo>
                <a:lnTo>
                  <a:pt x="1482091" y="2276475"/>
                </a:lnTo>
                <a:close/>
                <a:moveTo>
                  <a:pt x="1485899" y="2145030"/>
                </a:moveTo>
                <a:lnTo>
                  <a:pt x="1485899" y="2154555"/>
                </a:lnTo>
                <a:lnTo>
                  <a:pt x="1477327" y="2149793"/>
                </a:lnTo>
                <a:close/>
                <a:moveTo>
                  <a:pt x="1485900" y="501967"/>
                </a:moveTo>
                <a:lnTo>
                  <a:pt x="1485900" y="512445"/>
                </a:lnTo>
                <a:lnTo>
                  <a:pt x="1477328" y="507682"/>
                </a:lnTo>
                <a:close/>
                <a:moveTo>
                  <a:pt x="1487805" y="2015490"/>
                </a:moveTo>
                <a:lnTo>
                  <a:pt x="1487805" y="2031682"/>
                </a:lnTo>
                <a:lnTo>
                  <a:pt x="1473517" y="2023110"/>
                </a:lnTo>
                <a:close/>
                <a:moveTo>
                  <a:pt x="1488758" y="624840"/>
                </a:moveTo>
                <a:lnTo>
                  <a:pt x="1488758" y="642938"/>
                </a:lnTo>
                <a:lnTo>
                  <a:pt x="1472566" y="633413"/>
                </a:lnTo>
                <a:close/>
                <a:moveTo>
                  <a:pt x="1490663" y="747713"/>
                </a:moveTo>
                <a:lnTo>
                  <a:pt x="1490663" y="773430"/>
                </a:lnTo>
                <a:lnTo>
                  <a:pt x="1468755" y="760095"/>
                </a:lnTo>
                <a:close/>
                <a:moveTo>
                  <a:pt x="1491616" y="1883093"/>
                </a:moveTo>
                <a:lnTo>
                  <a:pt x="1491616" y="1911668"/>
                </a:lnTo>
                <a:lnTo>
                  <a:pt x="1466851" y="1897381"/>
                </a:lnTo>
                <a:close/>
                <a:moveTo>
                  <a:pt x="1492568" y="870586"/>
                </a:moveTo>
                <a:lnTo>
                  <a:pt x="1492568" y="902018"/>
                </a:lnTo>
                <a:lnTo>
                  <a:pt x="1464946" y="886778"/>
                </a:lnTo>
                <a:close/>
                <a:moveTo>
                  <a:pt x="1493520" y="1752599"/>
                </a:moveTo>
                <a:lnTo>
                  <a:pt x="1493520" y="1788794"/>
                </a:lnTo>
                <a:lnTo>
                  <a:pt x="1462087" y="1770697"/>
                </a:lnTo>
                <a:close/>
                <a:moveTo>
                  <a:pt x="1494473" y="993457"/>
                </a:moveTo>
                <a:lnTo>
                  <a:pt x="1494473" y="1032510"/>
                </a:lnTo>
                <a:lnTo>
                  <a:pt x="1460183" y="1012507"/>
                </a:lnTo>
                <a:close/>
                <a:moveTo>
                  <a:pt x="1495425" y="1117283"/>
                </a:moveTo>
                <a:lnTo>
                  <a:pt x="1495425" y="1161098"/>
                </a:lnTo>
                <a:lnTo>
                  <a:pt x="1458278" y="1139191"/>
                </a:lnTo>
                <a:close/>
                <a:moveTo>
                  <a:pt x="1496378" y="1622107"/>
                </a:moveTo>
                <a:lnTo>
                  <a:pt x="1496378" y="1666874"/>
                </a:lnTo>
                <a:lnTo>
                  <a:pt x="1457325" y="1644967"/>
                </a:lnTo>
                <a:close/>
                <a:moveTo>
                  <a:pt x="1497331" y="1493520"/>
                </a:moveTo>
                <a:lnTo>
                  <a:pt x="1497331" y="1543050"/>
                </a:lnTo>
                <a:lnTo>
                  <a:pt x="1455421" y="1518285"/>
                </a:lnTo>
                <a:close/>
                <a:moveTo>
                  <a:pt x="1497331" y="1366838"/>
                </a:moveTo>
                <a:lnTo>
                  <a:pt x="1497331" y="1416368"/>
                </a:lnTo>
                <a:lnTo>
                  <a:pt x="1454468" y="1391603"/>
                </a:lnTo>
                <a:close/>
                <a:moveTo>
                  <a:pt x="1497331" y="1242061"/>
                </a:moveTo>
                <a:lnTo>
                  <a:pt x="1497331" y="1289686"/>
                </a:lnTo>
                <a:lnTo>
                  <a:pt x="1455421" y="1265874"/>
                </a:lnTo>
                <a:close/>
                <a:moveTo>
                  <a:pt x="1556385" y="2276475"/>
                </a:moveTo>
                <a:lnTo>
                  <a:pt x="1555433" y="2276475"/>
                </a:lnTo>
                <a:lnTo>
                  <a:pt x="1555433" y="2275523"/>
                </a:lnTo>
                <a:close/>
                <a:moveTo>
                  <a:pt x="1561147" y="2149792"/>
                </a:moveTo>
                <a:lnTo>
                  <a:pt x="1553527" y="2153602"/>
                </a:lnTo>
                <a:lnTo>
                  <a:pt x="1553527" y="2145982"/>
                </a:lnTo>
                <a:close/>
                <a:moveTo>
                  <a:pt x="1561148" y="507683"/>
                </a:moveTo>
                <a:lnTo>
                  <a:pt x="1553528" y="511493"/>
                </a:lnTo>
                <a:lnTo>
                  <a:pt x="1553528" y="503873"/>
                </a:lnTo>
                <a:close/>
                <a:moveTo>
                  <a:pt x="1564957" y="2023110"/>
                </a:moveTo>
                <a:lnTo>
                  <a:pt x="1551622" y="2031682"/>
                </a:lnTo>
                <a:lnTo>
                  <a:pt x="1551622" y="2015490"/>
                </a:lnTo>
                <a:close/>
                <a:moveTo>
                  <a:pt x="1564958" y="633413"/>
                </a:moveTo>
                <a:lnTo>
                  <a:pt x="1551623" y="641033"/>
                </a:lnTo>
                <a:lnTo>
                  <a:pt x="1551623" y="626745"/>
                </a:lnTo>
                <a:close/>
                <a:moveTo>
                  <a:pt x="1568768" y="760096"/>
                </a:moveTo>
                <a:lnTo>
                  <a:pt x="1549718" y="771526"/>
                </a:lnTo>
                <a:lnTo>
                  <a:pt x="1549718" y="748666"/>
                </a:lnTo>
                <a:close/>
                <a:moveTo>
                  <a:pt x="1570673" y="1897380"/>
                </a:moveTo>
                <a:lnTo>
                  <a:pt x="1548766" y="1909762"/>
                </a:lnTo>
                <a:lnTo>
                  <a:pt x="1548766" y="1884045"/>
                </a:lnTo>
                <a:close/>
                <a:moveTo>
                  <a:pt x="1572578" y="886779"/>
                </a:moveTo>
                <a:lnTo>
                  <a:pt x="1547813" y="901066"/>
                </a:lnTo>
                <a:lnTo>
                  <a:pt x="1547813" y="872491"/>
                </a:lnTo>
                <a:close/>
                <a:moveTo>
                  <a:pt x="1575435" y="1770698"/>
                </a:moveTo>
                <a:lnTo>
                  <a:pt x="1546860" y="1787844"/>
                </a:lnTo>
                <a:lnTo>
                  <a:pt x="1546860" y="1754506"/>
                </a:lnTo>
                <a:close/>
                <a:moveTo>
                  <a:pt x="1576388" y="1012507"/>
                </a:moveTo>
                <a:lnTo>
                  <a:pt x="1545908" y="1030604"/>
                </a:lnTo>
                <a:lnTo>
                  <a:pt x="1545908" y="995362"/>
                </a:lnTo>
                <a:close/>
                <a:moveTo>
                  <a:pt x="1579245" y="1139189"/>
                </a:moveTo>
                <a:lnTo>
                  <a:pt x="1544955" y="1159192"/>
                </a:lnTo>
                <a:lnTo>
                  <a:pt x="1544955" y="1119187"/>
                </a:lnTo>
                <a:close/>
                <a:moveTo>
                  <a:pt x="1580198" y="1644968"/>
                </a:moveTo>
                <a:lnTo>
                  <a:pt x="1544003" y="1665923"/>
                </a:lnTo>
                <a:lnTo>
                  <a:pt x="1544003" y="1624013"/>
                </a:lnTo>
                <a:close/>
                <a:moveTo>
                  <a:pt x="1582104" y="1265872"/>
                </a:moveTo>
                <a:lnTo>
                  <a:pt x="1543051" y="1287780"/>
                </a:lnTo>
                <a:lnTo>
                  <a:pt x="1543051" y="1243012"/>
                </a:lnTo>
                <a:close/>
                <a:moveTo>
                  <a:pt x="1583056" y="1518285"/>
                </a:moveTo>
                <a:lnTo>
                  <a:pt x="1543051" y="1541145"/>
                </a:lnTo>
                <a:lnTo>
                  <a:pt x="1543051" y="1495425"/>
                </a:lnTo>
                <a:close/>
                <a:moveTo>
                  <a:pt x="1583056" y="1391603"/>
                </a:moveTo>
                <a:lnTo>
                  <a:pt x="1543051" y="1415415"/>
                </a:lnTo>
                <a:lnTo>
                  <a:pt x="1543051" y="1368743"/>
                </a:lnTo>
                <a:close/>
                <a:moveTo>
                  <a:pt x="1593533" y="442912"/>
                </a:moveTo>
                <a:lnTo>
                  <a:pt x="1593533" y="445769"/>
                </a:lnTo>
                <a:lnTo>
                  <a:pt x="1591628" y="444817"/>
                </a:lnTo>
                <a:close/>
                <a:moveTo>
                  <a:pt x="1593533" y="2210753"/>
                </a:moveTo>
                <a:lnTo>
                  <a:pt x="1593533" y="2215516"/>
                </a:lnTo>
                <a:lnTo>
                  <a:pt x="1589723" y="2212658"/>
                </a:lnTo>
                <a:close/>
                <a:moveTo>
                  <a:pt x="1595437" y="2081212"/>
                </a:moveTo>
                <a:lnTo>
                  <a:pt x="1595437" y="2092642"/>
                </a:lnTo>
                <a:lnTo>
                  <a:pt x="1585912" y="2086927"/>
                </a:lnTo>
                <a:close/>
                <a:moveTo>
                  <a:pt x="1595438" y="565785"/>
                </a:moveTo>
                <a:lnTo>
                  <a:pt x="1595438" y="576262"/>
                </a:lnTo>
                <a:lnTo>
                  <a:pt x="1586866" y="570548"/>
                </a:lnTo>
                <a:close/>
                <a:moveTo>
                  <a:pt x="1597343" y="688658"/>
                </a:moveTo>
                <a:lnTo>
                  <a:pt x="1597343" y="705803"/>
                </a:lnTo>
                <a:lnTo>
                  <a:pt x="1583055" y="697231"/>
                </a:lnTo>
                <a:close/>
                <a:moveTo>
                  <a:pt x="1598295" y="1949767"/>
                </a:moveTo>
                <a:lnTo>
                  <a:pt x="1598295" y="1970722"/>
                </a:lnTo>
                <a:lnTo>
                  <a:pt x="1580197" y="1960244"/>
                </a:lnTo>
                <a:close/>
                <a:moveTo>
                  <a:pt x="1599248" y="811530"/>
                </a:moveTo>
                <a:lnTo>
                  <a:pt x="1599248" y="835343"/>
                </a:lnTo>
                <a:lnTo>
                  <a:pt x="1578293" y="822960"/>
                </a:lnTo>
                <a:close/>
                <a:moveTo>
                  <a:pt x="1601152" y="1820227"/>
                </a:moveTo>
                <a:lnTo>
                  <a:pt x="1601152" y="1847849"/>
                </a:lnTo>
                <a:lnTo>
                  <a:pt x="1576387" y="1834515"/>
                </a:lnTo>
                <a:close/>
                <a:moveTo>
                  <a:pt x="1601153" y="934403"/>
                </a:moveTo>
                <a:lnTo>
                  <a:pt x="1601153" y="964883"/>
                </a:lnTo>
                <a:lnTo>
                  <a:pt x="1575435" y="949643"/>
                </a:lnTo>
                <a:close/>
                <a:moveTo>
                  <a:pt x="1603059" y="1058227"/>
                </a:moveTo>
                <a:lnTo>
                  <a:pt x="1603059" y="1094422"/>
                </a:lnTo>
                <a:lnTo>
                  <a:pt x="1571626" y="1076325"/>
                </a:lnTo>
                <a:close/>
                <a:moveTo>
                  <a:pt x="1604010" y="1182052"/>
                </a:moveTo>
                <a:lnTo>
                  <a:pt x="1604010" y="1223010"/>
                </a:lnTo>
                <a:lnTo>
                  <a:pt x="1568768" y="1202055"/>
                </a:lnTo>
                <a:close/>
                <a:moveTo>
                  <a:pt x="1604010" y="1688782"/>
                </a:moveTo>
                <a:lnTo>
                  <a:pt x="1604010" y="1726882"/>
                </a:lnTo>
                <a:lnTo>
                  <a:pt x="1570672" y="1707832"/>
                </a:lnTo>
                <a:close/>
                <a:moveTo>
                  <a:pt x="1604962" y="1560194"/>
                </a:moveTo>
                <a:lnTo>
                  <a:pt x="1604962" y="1603057"/>
                </a:lnTo>
                <a:lnTo>
                  <a:pt x="1567815" y="1581149"/>
                </a:lnTo>
                <a:close/>
                <a:moveTo>
                  <a:pt x="1605915" y="1432560"/>
                </a:moveTo>
                <a:lnTo>
                  <a:pt x="1605914" y="1478280"/>
                </a:lnTo>
                <a:lnTo>
                  <a:pt x="1565910" y="1455420"/>
                </a:lnTo>
                <a:close/>
                <a:moveTo>
                  <a:pt x="1605916" y="1305878"/>
                </a:moveTo>
                <a:lnTo>
                  <a:pt x="1605916" y="1351598"/>
                </a:lnTo>
                <a:lnTo>
                  <a:pt x="1566863" y="1328738"/>
                </a:lnTo>
                <a:close/>
                <a:moveTo>
                  <a:pt x="1665923" y="444818"/>
                </a:moveTo>
                <a:lnTo>
                  <a:pt x="1664971" y="444818"/>
                </a:lnTo>
                <a:lnTo>
                  <a:pt x="1664971" y="443866"/>
                </a:lnTo>
                <a:close/>
                <a:moveTo>
                  <a:pt x="1667829" y="2212658"/>
                </a:moveTo>
                <a:lnTo>
                  <a:pt x="1664971" y="2214563"/>
                </a:lnTo>
                <a:lnTo>
                  <a:pt x="1664971" y="2211706"/>
                </a:lnTo>
                <a:close/>
                <a:moveTo>
                  <a:pt x="1669733" y="570548"/>
                </a:moveTo>
                <a:lnTo>
                  <a:pt x="1663066" y="574358"/>
                </a:lnTo>
                <a:lnTo>
                  <a:pt x="1663066" y="566738"/>
                </a:lnTo>
                <a:close/>
                <a:moveTo>
                  <a:pt x="1670686" y="2086929"/>
                </a:moveTo>
                <a:lnTo>
                  <a:pt x="1663066" y="2091691"/>
                </a:lnTo>
                <a:lnTo>
                  <a:pt x="1663066" y="2082166"/>
                </a:lnTo>
                <a:close/>
                <a:moveTo>
                  <a:pt x="1673543" y="697230"/>
                </a:moveTo>
                <a:lnTo>
                  <a:pt x="1661160" y="703898"/>
                </a:lnTo>
                <a:lnTo>
                  <a:pt x="1661160" y="689610"/>
                </a:lnTo>
                <a:close/>
                <a:moveTo>
                  <a:pt x="1675448" y="1960245"/>
                </a:moveTo>
                <a:lnTo>
                  <a:pt x="1660208" y="1968818"/>
                </a:lnTo>
                <a:lnTo>
                  <a:pt x="1660208" y="1951673"/>
                </a:lnTo>
                <a:close/>
                <a:moveTo>
                  <a:pt x="1677353" y="822960"/>
                </a:moveTo>
                <a:lnTo>
                  <a:pt x="1659255" y="833437"/>
                </a:lnTo>
                <a:lnTo>
                  <a:pt x="1659255" y="813435"/>
                </a:lnTo>
                <a:close/>
                <a:moveTo>
                  <a:pt x="1680210" y="1834516"/>
                </a:moveTo>
                <a:lnTo>
                  <a:pt x="1658303" y="1846898"/>
                </a:lnTo>
                <a:lnTo>
                  <a:pt x="1658303" y="1821181"/>
                </a:lnTo>
                <a:close/>
                <a:moveTo>
                  <a:pt x="1681163" y="949642"/>
                </a:moveTo>
                <a:lnTo>
                  <a:pt x="1658303" y="962977"/>
                </a:lnTo>
                <a:lnTo>
                  <a:pt x="1658303" y="936307"/>
                </a:lnTo>
                <a:close/>
                <a:moveTo>
                  <a:pt x="1684021" y="1076325"/>
                </a:moveTo>
                <a:lnTo>
                  <a:pt x="1656398" y="1092517"/>
                </a:lnTo>
                <a:lnTo>
                  <a:pt x="1656398" y="1060132"/>
                </a:lnTo>
                <a:close/>
                <a:moveTo>
                  <a:pt x="1685925" y="1707832"/>
                </a:moveTo>
                <a:lnTo>
                  <a:pt x="1655445" y="1724977"/>
                </a:lnTo>
                <a:lnTo>
                  <a:pt x="1655445" y="1690687"/>
                </a:lnTo>
                <a:close/>
                <a:moveTo>
                  <a:pt x="1686878" y="1202056"/>
                </a:moveTo>
                <a:lnTo>
                  <a:pt x="1654493" y="1221106"/>
                </a:lnTo>
                <a:lnTo>
                  <a:pt x="1654493" y="1183958"/>
                </a:lnTo>
                <a:close/>
                <a:moveTo>
                  <a:pt x="1688783" y="1581150"/>
                </a:moveTo>
                <a:lnTo>
                  <a:pt x="1653541" y="1601153"/>
                </a:lnTo>
                <a:lnTo>
                  <a:pt x="1653541" y="1561148"/>
                </a:lnTo>
                <a:close/>
                <a:moveTo>
                  <a:pt x="1688783" y="1328738"/>
                </a:moveTo>
                <a:lnTo>
                  <a:pt x="1653541" y="1349693"/>
                </a:lnTo>
                <a:lnTo>
                  <a:pt x="1653541" y="1307783"/>
                </a:lnTo>
                <a:close/>
                <a:moveTo>
                  <a:pt x="1689736" y="1455420"/>
                </a:moveTo>
                <a:lnTo>
                  <a:pt x="1653541" y="1476375"/>
                </a:lnTo>
                <a:lnTo>
                  <a:pt x="1653541" y="1434465"/>
                </a:lnTo>
                <a:close/>
                <a:moveTo>
                  <a:pt x="1703071" y="505777"/>
                </a:moveTo>
                <a:lnTo>
                  <a:pt x="1703071" y="509587"/>
                </a:lnTo>
                <a:lnTo>
                  <a:pt x="1700213" y="507682"/>
                </a:lnTo>
                <a:close/>
                <a:moveTo>
                  <a:pt x="1704023" y="2146936"/>
                </a:moveTo>
                <a:lnTo>
                  <a:pt x="1704023" y="2152651"/>
                </a:lnTo>
                <a:lnTo>
                  <a:pt x="1699260" y="2149794"/>
                </a:lnTo>
                <a:close/>
                <a:moveTo>
                  <a:pt x="1704975" y="628650"/>
                </a:moveTo>
                <a:lnTo>
                  <a:pt x="1704975" y="639127"/>
                </a:lnTo>
                <a:lnTo>
                  <a:pt x="1696403" y="633413"/>
                </a:lnTo>
                <a:close/>
                <a:moveTo>
                  <a:pt x="1704975" y="2017394"/>
                </a:moveTo>
                <a:lnTo>
                  <a:pt x="1704975" y="2029777"/>
                </a:lnTo>
                <a:lnTo>
                  <a:pt x="1695450" y="2023109"/>
                </a:lnTo>
                <a:close/>
                <a:moveTo>
                  <a:pt x="1706881" y="751522"/>
                </a:moveTo>
                <a:lnTo>
                  <a:pt x="1706881" y="768667"/>
                </a:lnTo>
                <a:lnTo>
                  <a:pt x="1692593" y="760094"/>
                </a:lnTo>
                <a:close/>
                <a:moveTo>
                  <a:pt x="1707833" y="1885950"/>
                </a:moveTo>
                <a:lnTo>
                  <a:pt x="1707833" y="1907858"/>
                </a:lnTo>
                <a:lnTo>
                  <a:pt x="1689735" y="1897380"/>
                </a:lnTo>
                <a:close/>
                <a:moveTo>
                  <a:pt x="1708785" y="875347"/>
                </a:moveTo>
                <a:lnTo>
                  <a:pt x="1708785" y="898207"/>
                </a:lnTo>
                <a:lnTo>
                  <a:pt x="1688783" y="886777"/>
                </a:lnTo>
                <a:close/>
                <a:moveTo>
                  <a:pt x="1710691" y="1756411"/>
                </a:moveTo>
                <a:lnTo>
                  <a:pt x="1710691" y="1785938"/>
                </a:lnTo>
                <a:lnTo>
                  <a:pt x="1684973" y="1770699"/>
                </a:lnTo>
                <a:close/>
                <a:moveTo>
                  <a:pt x="1710691" y="998220"/>
                </a:moveTo>
                <a:lnTo>
                  <a:pt x="1710691" y="1027748"/>
                </a:lnTo>
                <a:lnTo>
                  <a:pt x="1684973" y="1012508"/>
                </a:lnTo>
                <a:close/>
                <a:moveTo>
                  <a:pt x="1711643" y="1122044"/>
                </a:moveTo>
                <a:lnTo>
                  <a:pt x="1711643" y="1156334"/>
                </a:lnTo>
                <a:lnTo>
                  <a:pt x="1683068" y="1139189"/>
                </a:lnTo>
                <a:close/>
                <a:moveTo>
                  <a:pt x="1712595" y="1246822"/>
                </a:moveTo>
                <a:lnTo>
                  <a:pt x="1712595" y="1284922"/>
                </a:lnTo>
                <a:lnTo>
                  <a:pt x="1680210" y="1265872"/>
                </a:lnTo>
                <a:close/>
                <a:moveTo>
                  <a:pt x="1712595" y="1625917"/>
                </a:moveTo>
                <a:lnTo>
                  <a:pt x="1712595" y="1663064"/>
                </a:lnTo>
                <a:lnTo>
                  <a:pt x="1681162" y="1644967"/>
                </a:lnTo>
                <a:close/>
                <a:moveTo>
                  <a:pt x="1713547" y="1371599"/>
                </a:moveTo>
                <a:lnTo>
                  <a:pt x="1713547" y="1412557"/>
                </a:lnTo>
                <a:lnTo>
                  <a:pt x="1678305" y="1391602"/>
                </a:lnTo>
                <a:close/>
                <a:moveTo>
                  <a:pt x="1713547" y="1498282"/>
                </a:moveTo>
                <a:lnTo>
                  <a:pt x="1713547" y="1538287"/>
                </a:lnTo>
                <a:lnTo>
                  <a:pt x="1679257" y="1518285"/>
                </a:lnTo>
                <a:close/>
                <a:moveTo>
                  <a:pt x="1776413" y="507682"/>
                </a:moveTo>
                <a:lnTo>
                  <a:pt x="1774508" y="508634"/>
                </a:lnTo>
                <a:lnTo>
                  <a:pt x="1774508" y="506729"/>
                </a:lnTo>
                <a:close/>
                <a:moveTo>
                  <a:pt x="1777365" y="2149793"/>
                </a:moveTo>
                <a:lnTo>
                  <a:pt x="1773555" y="2151698"/>
                </a:lnTo>
                <a:lnTo>
                  <a:pt x="1773555" y="2147888"/>
                </a:lnTo>
                <a:close/>
                <a:moveTo>
                  <a:pt x="1779270" y="633413"/>
                </a:moveTo>
                <a:lnTo>
                  <a:pt x="1772603" y="637223"/>
                </a:lnTo>
                <a:lnTo>
                  <a:pt x="1772603" y="630555"/>
                </a:lnTo>
                <a:close/>
                <a:moveTo>
                  <a:pt x="1780222" y="2023110"/>
                </a:moveTo>
                <a:lnTo>
                  <a:pt x="1771650" y="2028824"/>
                </a:lnTo>
                <a:lnTo>
                  <a:pt x="1771650" y="2018347"/>
                </a:lnTo>
                <a:close/>
                <a:moveTo>
                  <a:pt x="1783081" y="760094"/>
                </a:moveTo>
                <a:lnTo>
                  <a:pt x="1770698" y="766762"/>
                </a:lnTo>
                <a:lnTo>
                  <a:pt x="1770698" y="753427"/>
                </a:lnTo>
                <a:close/>
                <a:moveTo>
                  <a:pt x="1785938" y="1897381"/>
                </a:moveTo>
                <a:lnTo>
                  <a:pt x="1769746" y="1906906"/>
                </a:lnTo>
                <a:lnTo>
                  <a:pt x="1769746" y="1887856"/>
                </a:lnTo>
                <a:close/>
                <a:moveTo>
                  <a:pt x="1785938" y="886778"/>
                </a:moveTo>
                <a:lnTo>
                  <a:pt x="1769746" y="896303"/>
                </a:lnTo>
                <a:lnTo>
                  <a:pt x="1769746" y="877253"/>
                </a:lnTo>
                <a:close/>
                <a:moveTo>
                  <a:pt x="1789748" y="1770699"/>
                </a:moveTo>
                <a:lnTo>
                  <a:pt x="1767841" y="1784033"/>
                </a:lnTo>
                <a:lnTo>
                  <a:pt x="1767841" y="1758316"/>
                </a:lnTo>
                <a:close/>
                <a:moveTo>
                  <a:pt x="1789748" y="1012508"/>
                </a:moveTo>
                <a:lnTo>
                  <a:pt x="1767841" y="1025843"/>
                </a:lnTo>
                <a:lnTo>
                  <a:pt x="1767841" y="1000126"/>
                </a:lnTo>
                <a:close/>
                <a:moveTo>
                  <a:pt x="1792605" y="1139190"/>
                </a:moveTo>
                <a:lnTo>
                  <a:pt x="1765935" y="1154430"/>
                </a:lnTo>
                <a:lnTo>
                  <a:pt x="1765935" y="1123950"/>
                </a:lnTo>
                <a:close/>
                <a:moveTo>
                  <a:pt x="1794510" y="1644968"/>
                </a:moveTo>
                <a:lnTo>
                  <a:pt x="1764983" y="1661161"/>
                </a:lnTo>
                <a:lnTo>
                  <a:pt x="1764983" y="1627823"/>
                </a:lnTo>
                <a:close/>
                <a:moveTo>
                  <a:pt x="1795463" y="1265872"/>
                </a:moveTo>
                <a:lnTo>
                  <a:pt x="1764983" y="1283017"/>
                </a:lnTo>
                <a:lnTo>
                  <a:pt x="1764983" y="1247774"/>
                </a:lnTo>
                <a:close/>
                <a:moveTo>
                  <a:pt x="1796414" y="1518285"/>
                </a:moveTo>
                <a:lnTo>
                  <a:pt x="1764029" y="1537335"/>
                </a:lnTo>
                <a:lnTo>
                  <a:pt x="1764029" y="1499235"/>
                </a:lnTo>
                <a:close/>
                <a:moveTo>
                  <a:pt x="1796415" y="1391603"/>
                </a:moveTo>
                <a:lnTo>
                  <a:pt x="1764030" y="1410653"/>
                </a:lnTo>
                <a:lnTo>
                  <a:pt x="1764030" y="1373506"/>
                </a:lnTo>
                <a:close/>
                <a:moveTo>
                  <a:pt x="1811655" y="2212658"/>
                </a:moveTo>
                <a:lnTo>
                  <a:pt x="1811655" y="2213611"/>
                </a:lnTo>
                <a:lnTo>
                  <a:pt x="1810703" y="2212658"/>
                </a:lnTo>
                <a:close/>
                <a:moveTo>
                  <a:pt x="1812608" y="568643"/>
                </a:moveTo>
                <a:lnTo>
                  <a:pt x="1812608" y="572453"/>
                </a:lnTo>
                <a:lnTo>
                  <a:pt x="1808798" y="570548"/>
                </a:lnTo>
                <a:close/>
                <a:moveTo>
                  <a:pt x="1813560" y="2084069"/>
                </a:moveTo>
                <a:lnTo>
                  <a:pt x="1813560" y="2089784"/>
                </a:lnTo>
                <a:lnTo>
                  <a:pt x="1807845" y="2086927"/>
                </a:lnTo>
                <a:close/>
                <a:moveTo>
                  <a:pt x="1814513" y="692467"/>
                </a:moveTo>
                <a:lnTo>
                  <a:pt x="1814513" y="701992"/>
                </a:lnTo>
                <a:lnTo>
                  <a:pt x="1805941" y="697230"/>
                </a:lnTo>
                <a:close/>
                <a:moveTo>
                  <a:pt x="1815465" y="815340"/>
                </a:moveTo>
                <a:lnTo>
                  <a:pt x="1815465" y="831532"/>
                </a:lnTo>
                <a:lnTo>
                  <a:pt x="1802130" y="822960"/>
                </a:lnTo>
                <a:close/>
                <a:moveTo>
                  <a:pt x="1815466" y="1953578"/>
                </a:moveTo>
                <a:lnTo>
                  <a:pt x="1815466" y="1966913"/>
                </a:lnTo>
                <a:lnTo>
                  <a:pt x="1803083" y="1960245"/>
                </a:lnTo>
                <a:close/>
                <a:moveTo>
                  <a:pt x="1817371" y="939165"/>
                </a:moveTo>
                <a:lnTo>
                  <a:pt x="1817371" y="960120"/>
                </a:lnTo>
                <a:lnTo>
                  <a:pt x="1799273" y="949642"/>
                </a:lnTo>
                <a:close/>
                <a:moveTo>
                  <a:pt x="1817371" y="1823086"/>
                </a:moveTo>
                <a:lnTo>
                  <a:pt x="1817371" y="1844994"/>
                </a:lnTo>
                <a:lnTo>
                  <a:pt x="1799273" y="1834516"/>
                </a:lnTo>
                <a:close/>
                <a:moveTo>
                  <a:pt x="1819276" y="1062990"/>
                </a:moveTo>
                <a:lnTo>
                  <a:pt x="1819276" y="1089660"/>
                </a:lnTo>
                <a:lnTo>
                  <a:pt x="1796416" y="1076325"/>
                </a:lnTo>
                <a:close/>
                <a:moveTo>
                  <a:pt x="1820228" y="1692593"/>
                </a:moveTo>
                <a:lnTo>
                  <a:pt x="1820228" y="1723073"/>
                </a:lnTo>
                <a:lnTo>
                  <a:pt x="1794510" y="1707833"/>
                </a:lnTo>
                <a:close/>
                <a:moveTo>
                  <a:pt x="1820228" y="1186816"/>
                </a:moveTo>
                <a:lnTo>
                  <a:pt x="1820228" y="1218249"/>
                </a:lnTo>
                <a:lnTo>
                  <a:pt x="1793558" y="1202056"/>
                </a:lnTo>
                <a:close/>
                <a:moveTo>
                  <a:pt x="1821180" y="1564006"/>
                </a:moveTo>
                <a:lnTo>
                  <a:pt x="1821180" y="1598296"/>
                </a:lnTo>
                <a:lnTo>
                  <a:pt x="1791653" y="1581151"/>
                </a:lnTo>
                <a:close/>
                <a:moveTo>
                  <a:pt x="1822134" y="1437322"/>
                </a:moveTo>
                <a:lnTo>
                  <a:pt x="1822134" y="1473517"/>
                </a:lnTo>
                <a:lnTo>
                  <a:pt x="1790701" y="1455419"/>
                </a:lnTo>
                <a:close/>
                <a:moveTo>
                  <a:pt x="1822134" y="1310640"/>
                </a:moveTo>
                <a:lnTo>
                  <a:pt x="1822134" y="1346835"/>
                </a:lnTo>
                <a:lnTo>
                  <a:pt x="1790701" y="1328737"/>
                </a:lnTo>
                <a:close/>
                <a:moveTo>
                  <a:pt x="1884998" y="2212658"/>
                </a:moveTo>
                <a:lnTo>
                  <a:pt x="1884046" y="2213611"/>
                </a:lnTo>
                <a:lnTo>
                  <a:pt x="1884046" y="2212658"/>
                </a:lnTo>
                <a:close/>
                <a:moveTo>
                  <a:pt x="1885951" y="570547"/>
                </a:moveTo>
                <a:lnTo>
                  <a:pt x="1884046" y="571499"/>
                </a:lnTo>
                <a:lnTo>
                  <a:pt x="1884046" y="569594"/>
                </a:lnTo>
                <a:close/>
                <a:moveTo>
                  <a:pt x="1886903" y="2086928"/>
                </a:moveTo>
                <a:lnTo>
                  <a:pt x="1883093" y="2088833"/>
                </a:lnTo>
                <a:lnTo>
                  <a:pt x="1883093" y="2084070"/>
                </a:lnTo>
                <a:close/>
                <a:moveTo>
                  <a:pt x="1888808" y="697229"/>
                </a:moveTo>
                <a:lnTo>
                  <a:pt x="1882141" y="701039"/>
                </a:lnTo>
                <a:lnTo>
                  <a:pt x="1882141" y="693419"/>
                </a:lnTo>
                <a:close/>
                <a:moveTo>
                  <a:pt x="1891665" y="822960"/>
                </a:moveTo>
                <a:lnTo>
                  <a:pt x="1880235" y="829627"/>
                </a:lnTo>
                <a:lnTo>
                  <a:pt x="1880235" y="816292"/>
                </a:lnTo>
                <a:close/>
                <a:moveTo>
                  <a:pt x="1891665" y="1960245"/>
                </a:moveTo>
                <a:lnTo>
                  <a:pt x="1881187" y="1966912"/>
                </a:lnTo>
                <a:lnTo>
                  <a:pt x="1881187" y="1954530"/>
                </a:lnTo>
                <a:close/>
                <a:moveTo>
                  <a:pt x="1895474" y="1834515"/>
                </a:moveTo>
                <a:lnTo>
                  <a:pt x="1878329" y="1844040"/>
                </a:lnTo>
                <a:lnTo>
                  <a:pt x="1878329" y="1824037"/>
                </a:lnTo>
                <a:close/>
                <a:moveTo>
                  <a:pt x="1895475" y="949643"/>
                </a:moveTo>
                <a:lnTo>
                  <a:pt x="1879283" y="959168"/>
                </a:lnTo>
                <a:lnTo>
                  <a:pt x="1879283" y="940118"/>
                </a:lnTo>
                <a:close/>
                <a:moveTo>
                  <a:pt x="1898333" y="1076326"/>
                </a:moveTo>
                <a:lnTo>
                  <a:pt x="1877378" y="1088708"/>
                </a:lnTo>
                <a:lnTo>
                  <a:pt x="1877378" y="1063943"/>
                </a:lnTo>
                <a:close/>
                <a:moveTo>
                  <a:pt x="1900239" y="1707833"/>
                </a:moveTo>
                <a:lnTo>
                  <a:pt x="1876426" y="1721168"/>
                </a:lnTo>
                <a:lnTo>
                  <a:pt x="1876426" y="1693545"/>
                </a:lnTo>
                <a:close/>
                <a:moveTo>
                  <a:pt x="1901191" y="1202056"/>
                </a:moveTo>
                <a:lnTo>
                  <a:pt x="1875473" y="1217295"/>
                </a:lnTo>
                <a:lnTo>
                  <a:pt x="1875473" y="1187768"/>
                </a:lnTo>
                <a:close/>
                <a:moveTo>
                  <a:pt x="1903096" y="1581151"/>
                </a:moveTo>
                <a:lnTo>
                  <a:pt x="1875473" y="1597344"/>
                </a:lnTo>
                <a:lnTo>
                  <a:pt x="1875473" y="1565911"/>
                </a:lnTo>
                <a:close/>
                <a:moveTo>
                  <a:pt x="1903096" y="1328737"/>
                </a:moveTo>
                <a:lnTo>
                  <a:pt x="1874521" y="1344930"/>
                </a:lnTo>
                <a:lnTo>
                  <a:pt x="1874521" y="1312545"/>
                </a:lnTo>
                <a:close/>
                <a:moveTo>
                  <a:pt x="1904048" y="1455419"/>
                </a:moveTo>
                <a:lnTo>
                  <a:pt x="1874521" y="1472564"/>
                </a:lnTo>
                <a:lnTo>
                  <a:pt x="1874521" y="1437322"/>
                </a:lnTo>
                <a:close/>
                <a:moveTo>
                  <a:pt x="1921193" y="2148841"/>
                </a:moveTo>
                <a:lnTo>
                  <a:pt x="1921193" y="2150746"/>
                </a:lnTo>
                <a:lnTo>
                  <a:pt x="1919288" y="2149794"/>
                </a:lnTo>
                <a:close/>
                <a:moveTo>
                  <a:pt x="1922145" y="631508"/>
                </a:moveTo>
                <a:lnTo>
                  <a:pt x="1922145" y="636271"/>
                </a:lnTo>
                <a:lnTo>
                  <a:pt x="1918335" y="633413"/>
                </a:lnTo>
                <a:close/>
                <a:moveTo>
                  <a:pt x="1923097" y="2020252"/>
                </a:moveTo>
                <a:lnTo>
                  <a:pt x="1923097" y="2026919"/>
                </a:lnTo>
                <a:lnTo>
                  <a:pt x="1917382" y="2023110"/>
                </a:lnTo>
                <a:close/>
                <a:moveTo>
                  <a:pt x="1923098" y="755333"/>
                </a:moveTo>
                <a:lnTo>
                  <a:pt x="1923098" y="764858"/>
                </a:lnTo>
                <a:lnTo>
                  <a:pt x="1915478" y="760096"/>
                </a:lnTo>
                <a:close/>
                <a:moveTo>
                  <a:pt x="1925003" y="1889760"/>
                </a:moveTo>
                <a:lnTo>
                  <a:pt x="1925003" y="1905000"/>
                </a:lnTo>
                <a:lnTo>
                  <a:pt x="1912620" y="1897380"/>
                </a:lnTo>
                <a:close/>
                <a:moveTo>
                  <a:pt x="1925004" y="879157"/>
                </a:moveTo>
                <a:lnTo>
                  <a:pt x="1925004" y="893445"/>
                </a:lnTo>
                <a:lnTo>
                  <a:pt x="1912621" y="886777"/>
                </a:lnTo>
                <a:close/>
                <a:moveTo>
                  <a:pt x="1926908" y="1002982"/>
                </a:moveTo>
                <a:lnTo>
                  <a:pt x="1926908" y="1022985"/>
                </a:lnTo>
                <a:lnTo>
                  <a:pt x="1908810" y="1012507"/>
                </a:lnTo>
                <a:close/>
                <a:moveTo>
                  <a:pt x="1926908" y="1760220"/>
                </a:moveTo>
                <a:lnTo>
                  <a:pt x="1926908" y="1782128"/>
                </a:lnTo>
                <a:lnTo>
                  <a:pt x="1908810" y="1770698"/>
                </a:lnTo>
                <a:close/>
                <a:moveTo>
                  <a:pt x="1927860" y="1126807"/>
                </a:moveTo>
                <a:lnTo>
                  <a:pt x="1927860" y="1151572"/>
                </a:lnTo>
                <a:lnTo>
                  <a:pt x="1906905" y="1139190"/>
                </a:lnTo>
                <a:close/>
                <a:moveTo>
                  <a:pt x="1928812" y="1630680"/>
                </a:moveTo>
                <a:lnTo>
                  <a:pt x="1928812" y="1658302"/>
                </a:lnTo>
                <a:lnTo>
                  <a:pt x="1904047" y="1644968"/>
                </a:lnTo>
                <a:close/>
                <a:moveTo>
                  <a:pt x="1928813" y="1250633"/>
                </a:moveTo>
                <a:lnTo>
                  <a:pt x="1928813" y="1280161"/>
                </a:lnTo>
                <a:lnTo>
                  <a:pt x="1904048" y="1265873"/>
                </a:lnTo>
                <a:close/>
                <a:moveTo>
                  <a:pt x="1929765" y="1503044"/>
                </a:moveTo>
                <a:lnTo>
                  <a:pt x="1929765" y="1533524"/>
                </a:lnTo>
                <a:lnTo>
                  <a:pt x="1903095" y="1518284"/>
                </a:lnTo>
                <a:close/>
                <a:moveTo>
                  <a:pt x="1929766" y="1376363"/>
                </a:moveTo>
                <a:lnTo>
                  <a:pt x="1929766" y="1407796"/>
                </a:lnTo>
                <a:lnTo>
                  <a:pt x="1902143" y="1391603"/>
                </a:lnTo>
                <a:close/>
                <a:moveTo>
                  <a:pt x="1994535" y="2149794"/>
                </a:moveTo>
                <a:lnTo>
                  <a:pt x="1993583" y="2150746"/>
                </a:lnTo>
                <a:lnTo>
                  <a:pt x="1993583" y="2148841"/>
                </a:lnTo>
                <a:close/>
                <a:moveTo>
                  <a:pt x="1995488" y="633413"/>
                </a:moveTo>
                <a:lnTo>
                  <a:pt x="1992630" y="635318"/>
                </a:lnTo>
                <a:lnTo>
                  <a:pt x="1992630" y="632461"/>
                </a:lnTo>
                <a:close/>
                <a:moveTo>
                  <a:pt x="1997393" y="2023111"/>
                </a:moveTo>
                <a:lnTo>
                  <a:pt x="1992630" y="2025969"/>
                </a:lnTo>
                <a:lnTo>
                  <a:pt x="1992630" y="2021206"/>
                </a:lnTo>
                <a:close/>
                <a:moveTo>
                  <a:pt x="1998345" y="760096"/>
                </a:moveTo>
                <a:lnTo>
                  <a:pt x="1991678" y="763906"/>
                </a:lnTo>
                <a:lnTo>
                  <a:pt x="1991678" y="756286"/>
                </a:lnTo>
                <a:close/>
                <a:moveTo>
                  <a:pt x="2000251" y="886778"/>
                </a:moveTo>
                <a:lnTo>
                  <a:pt x="1990726" y="892493"/>
                </a:lnTo>
                <a:lnTo>
                  <a:pt x="1990726" y="881063"/>
                </a:lnTo>
                <a:close/>
                <a:moveTo>
                  <a:pt x="2001202" y="1897380"/>
                </a:moveTo>
                <a:lnTo>
                  <a:pt x="1989772" y="1904047"/>
                </a:lnTo>
                <a:lnTo>
                  <a:pt x="1989772" y="1890712"/>
                </a:lnTo>
                <a:close/>
                <a:moveTo>
                  <a:pt x="2004061" y="1012508"/>
                </a:moveTo>
                <a:lnTo>
                  <a:pt x="1988821" y="1022033"/>
                </a:lnTo>
                <a:lnTo>
                  <a:pt x="1988821" y="1003936"/>
                </a:lnTo>
                <a:close/>
                <a:moveTo>
                  <a:pt x="2005012" y="1770697"/>
                </a:moveTo>
                <a:lnTo>
                  <a:pt x="1987867" y="1780222"/>
                </a:lnTo>
                <a:lnTo>
                  <a:pt x="1987867" y="1761172"/>
                </a:lnTo>
                <a:close/>
                <a:moveTo>
                  <a:pt x="2006918" y="1139190"/>
                </a:moveTo>
                <a:lnTo>
                  <a:pt x="1986916" y="1150620"/>
                </a:lnTo>
                <a:lnTo>
                  <a:pt x="1986916" y="1127760"/>
                </a:lnTo>
                <a:close/>
                <a:moveTo>
                  <a:pt x="2008823" y="1265872"/>
                </a:moveTo>
                <a:lnTo>
                  <a:pt x="1985963" y="1279207"/>
                </a:lnTo>
                <a:lnTo>
                  <a:pt x="1985963" y="1252537"/>
                </a:lnTo>
                <a:close/>
                <a:moveTo>
                  <a:pt x="2008823" y="1644968"/>
                </a:moveTo>
                <a:lnTo>
                  <a:pt x="1985963" y="1657350"/>
                </a:lnTo>
                <a:lnTo>
                  <a:pt x="1985963" y="1631633"/>
                </a:lnTo>
                <a:close/>
                <a:moveTo>
                  <a:pt x="2010728" y="1518286"/>
                </a:moveTo>
                <a:lnTo>
                  <a:pt x="1985010" y="1532573"/>
                </a:lnTo>
                <a:lnTo>
                  <a:pt x="1985010" y="1503998"/>
                </a:lnTo>
                <a:close/>
                <a:moveTo>
                  <a:pt x="2010728" y="1391604"/>
                </a:moveTo>
                <a:lnTo>
                  <a:pt x="1985010" y="1406844"/>
                </a:lnTo>
                <a:lnTo>
                  <a:pt x="1985010" y="1377316"/>
                </a:lnTo>
                <a:close/>
                <a:moveTo>
                  <a:pt x="2030730" y="2085974"/>
                </a:moveTo>
                <a:lnTo>
                  <a:pt x="2030730" y="2087879"/>
                </a:lnTo>
                <a:lnTo>
                  <a:pt x="2028825" y="2086927"/>
                </a:lnTo>
                <a:close/>
                <a:moveTo>
                  <a:pt x="2030731" y="695325"/>
                </a:moveTo>
                <a:lnTo>
                  <a:pt x="2030731" y="698182"/>
                </a:lnTo>
                <a:lnTo>
                  <a:pt x="2028826" y="697230"/>
                </a:lnTo>
                <a:close/>
                <a:moveTo>
                  <a:pt x="2032635" y="819150"/>
                </a:moveTo>
                <a:lnTo>
                  <a:pt x="2032635" y="827723"/>
                </a:lnTo>
                <a:lnTo>
                  <a:pt x="2025968" y="822960"/>
                </a:lnTo>
                <a:close/>
                <a:moveTo>
                  <a:pt x="2032635" y="1956435"/>
                </a:moveTo>
                <a:lnTo>
                  <a:pt x="2032635" y="1965007"/>
                </a:lnTo>
                <a:lnTo>
                  <a:pt x="2025015" y="1960245"/>
                </a:lnTo>
                <a:close/>
                <a:moveTo>
                  <a:pt x="2033588" y="943928"/>
                </a:moveTo>
                <a:lnTo>
                  <a:pt x="2033588" y="955358"/>
                </a:lnTo>
                <a:lnTo>
                  <a:pt x="2023110" y="949643"/>
                </a:lnTo>
                <a:close/>
                <a:moveTo>
                  <a:pt x="2034540" y="1826894"/>
                </a:moveTo>
                <a:lnTo>
                  <a:pt x="2034540" y="1841182"/>
                </a:lnTo>
                <a:lnTo>
                  <a:pt x="2022157" y="1834514"/>
                </a:lnTo>
                <a:close/>
                <a:moveTo>
                  <a:pt x="2035493" y="1066801"/>
                </a:moveTo>
                <a:lnTo>
                  <a:pt x="2035493" y="1084899"/>
                </a:lnTo>
                <a:lnTo>
                  <a:pt x="2020253" y="1076326"/>
                </a:lnTo>
                <a:close/>
                <a:moveTo>
                  <a:pt x="2036446" y="1191577"/>
                </a:moveTo>
                <a:lnTo>
                  <a:pt x="2036446" y="1213485"/>
                </a:lnTo>
                <a:lnTo>
                  <a:pt x="2017396" y="1202055"/>
                </a:lnTo>
                <a:close/>
                <a:moveTo>
                  <a:pt x="2036446" y="1697356"/>
                </a:moveTo>
                <a:lnTo>
                  <a:pt x="2036446" y="1718311"/>
                </a:lnTo>
                <a:lnTo>
                  <a:pt x="2017396" y="1707833"/>
                </a:lnTo>
                <a:close/>
                <a:moveTo>
                  <a:pt x="2037398" y="1568768"/>
                </a:moveTo>
                <a:lnTo>
                  <a:pt x="2037398" y="1594485"/>
                </a:lnTo>
                <a:lnTo>
                  <a:pt x="2015491" y="1581150"/>
                </a:lnTo>
                <a:close/>
                <a:moveTo>
                  <a:pt x="2037398" y="1315403"/>
                </a:moveTo>
                <a:lnTo>
                  <a:pt x="2037398" y="1341120"/>
                </a:lnTo>
                <a:lnTo>
                  <a:pt x="2015491" y="1328738"/>
                </a:lnTo>
                <a:close/>
                <a:moveTo>
                  <a:pt x="2038351" y="1441133"/>
                </a:moveTo>
                <a:lnTo>
                  <a:pt x="2038351" y="1468756"/>
                </a:lnTo>
                <a:lnTo>
                  <a:pt x="2014538" y="1455421"/>
                </a:lnTo>
                <a:close/>
                <a:moveTo>
                  <a:pt x="2104073" y="2086928"/>
                </a:moveTo>
                <a:lnTo>
                  <a:pt x="2103121" y="2086928"/>
                </a:lnTo>
                <a:lnTo>
                  <a:pt x="2103121" y="2085975"/>
                </a:lnTo>
                <a:close/>
                <a:moveTo>
                  <a:pt x="2104073" y="697230"/>
                </a:moveTo>
                <a:lnTo>
                  <a:pt x="2102168" y="698183"/>
                </a:lnTo>
                <a:lnTo>
                  <a:pt x="2102168" y="696278"/>
                </a:lnTo>
                <a:close/>
                <a:moveTo>
                  <a:pt x="2106930" y="1960245"/>
                </a:moveTo>
                <a:lnTo>
                  <a:pt x="2101215" y="1964055"/>
                </a:lnTo>
                <a:lnTo>
                  <a:pt x="2101215" y="1957387"/>
                </a:lnTo>
                <a:close/>
                <a:moveTo>
                  <a:pt x="2106931" y="822960"/>
                </a:moveTo>
                <a:lnTo>
                  <a:pt x="2101216" y="826769"/>
                </a:lnTo>
                <a:lnTo>
                  <a:pt x="2101216" y="820102"/>
                </a:lnTo>
                <a:close/>
                <a:moveTo>
                  <a:pt x="2108835" y="949642"/>
                </a:moveTo>
                <a:lnTo>
                  <a:pt x="2100263" y="955356"/>
                </a:lnTo>
                <a:lnTo>
                  <a:pt x="2100263" y="944879"/>
                </a:lnTo>
                <a:close/>
                <a:moveTo>
                  <a:pt x="2110740" y="1834515"/>
                </a:moveTo>
                <a:lnTo>
                  <a:pt x="2099310" y="1840231"/>
                </a:lnTo>
                <a:lnTo>
                  <a:pt x="2099310" y="1827848"/>
                </a:lnTo>
                <a:close/>
                <a:moveTo>
                  <a:pt x="2111693" y="1076324"/>
                </a:moveTo>
                <a:lnTo>
                  <a:pt x="2098358" y="1083944"/>
                </a:lnTo>
                <a:lnTo>
                  <a:pt x="2098358" y="1068704"/>
                </a:lnTo>
                <a:close/>
                <a:moveTo>
                  <a:pt x="2114549" y="1707832"/>
                </a:moveTo>
                <a:lnTo>
                  <a:pt x="2097404" y="1717357"/>
                </a:lnTo>
                <a:lnTo>
                  <a:pt x="2097404" y="1697355"/>
                </a:lnTo>
                <a:close/>
                <a:moveTo>
                  <a:pt x="2114550" y="1202055"/>
                </a:moveTo>
                <a:lnTo>
                  <a:pt x="2097405" y="1212532"/>
                </a:lnTo>
                <a:lnTo>
                  <a:pt x="2097405" y="1192530"/>
                </a:lnTo>
                <a:close/>
                <a:moveTo>
                  <a:pt x="2117408" y="1581150"/>
                </a:moveTo>
                <a:lnTo>
                  <a:pt x="2096453" y="1593533"/>
                </a:lnTo>
                <a:lnTo>
                  <a:pt x="2096453" y="1569720"/>
                </a:lnTo>
                <a:close/>
                <a:moveTo>
                  <a:pt x="2117408" y="1328738"/>
                </a:moveTo>
                <a:lnTo>
                  <a:pt x="2096453" y="1341121"/>
                </a:lnTo>
                <a:lnTo>
                  <a:pt x="2096453" y="1316356"/>
                </a:lnTo>
                <a:close/>
                <a:moveTo>
                  <a:pt x="2118361" y="1455421"/>
                </a:moveTo>
                <a:lnTo>
                  <a:pt x="2095501" y="1467803"/>
                </a:lnTo>
                <a:lnTo>
                  <a:pt x="2095501" y="1442086"/>
                </a:lnTo>
                <a:close/>
                <a:moveTo>
                  <a:pt x="2140267" y="2022157"/>
                </a:moveTo>
                <a:lnTo>
                  <a:pt x="2140267" y="2025015"/>
                </a:lnTo>
                <a:lnTo>
                  <a:pt x="2138362" y="2023110"/>
                </a:lnTo>
                <a:close/>
                <a:moveTo>
                  <a:pt x="2140268" y="759142"/>
                </a:moveTo>
                <a:lnTo>
                  <a:pt x="2140268" y="762000"/>
                </a:lnTo>
                <a:lnTo>
                  <a:pt x="2138363" y="760094"/>
                </a:lnTo>
                <a:close/>
                <a:moveTo>
                  <a:pt x="2141220" y="882968"/>
                </a:moveTo>
                <a:lnTo>
                  <a:pt x="2141220" y="889636"/>
                </a:lnTo>
                <a:lnTo>
                  <a:pt x="2135505" y="886778"/>
                </a:lnTo>
                <a:close/>
                <a:moveTo>
                  <a:pt x="2142172" y="1892617"/>
                </a:moveTo>
                <a:lnTo>
                  <a:pt x="2142172" y="1901189"/>
                </a:lnTo>
                <a:lnTo>
                  <a:pt x="2134552" y="1897380"/>
                </a:lnTo>
                <a:close/>
                <a:moveTo>
                  <a:pt x="2143126" y="1006792"/>
                </a:moveTo>
                <a:lnTo>
                  <a:pt x="2143126" y="1019175"/>
                </a:lnTo>
                <a:lnTo>
                  <a:pt x="2132648" y="1012507"/>
                </a:lnTo>
                <a:close/>
                <a:moveTo>
                  <a:pt x="2144078" y="1131569"/>
                </a:moveTo>
                <a:lnTo>
                  <a:pt x="2144078" y="1146809"/>
                </a:lnTo>
                <a:lnTo>
                  <a:pt x="2130743" y="1139189"/>
                </a:lnTo>
                <a:close/>
                <a:moveTo>
                  <a:pt x="2144078" y="1764030"/>
                </a:moveTo>
                <a:lnTo>
                  <a:pt x="2144078" y="1778318"/>
                </a:lnTo>
                <a:lnTo>
                  <a:pt x="2131695" y="1770697"/>
                </a:lnTo>
                <a:close/>
                <a:moveTo>
                  <a:pt x="2145029" y="1634490"/>
                </a:moveTo>
                <a:lnTo>
                  <a:pt x="2145029" y="1654493"/>
                </a:lnTo>
                <a:lnTo>
                  <a:pt x="2127884" y="1644968"/>
                </a:lnTo>
                <a:close/>
                <a:moveTo>
                  <a:pt x="2145030" y="1255394"/>
                </a:moveTo>
                <a:lnTo>
                  <a:pt x="2145030" y="1275397"/>
                </a:lnTo>
                <a:lnTo>
                  <a:pt x="2127885" y="1265872"/>
                </a:lnTo>
                <a:close/>
                <a:moveTo>
                  <a:pt x="2145982" y="1506855"/>
                </a:moveTo>
                <a:lnTo>
                  <a:pt x="2145982" y="1529715"/>
                </a:lnTo>
                <a:lnTo>
                  <a:pt x="2126932" y="1518285"/>
                </a:lnTo>
                <a:close/>
                <a:moveTo>
                  <a:pt x="2145983" y="1381124"/>
                </a:moveTo>
                <a:lnTo>
                  <a:pt x="2145983" y="1403032"/>
                </a:lnTo>
                <a:lnTo>
                  <a:pt x="2126933" y="1391602"/>
                </a:lnTo>
                <a:close/>
                <a:moveTo>
                  <a:pt x="2213610" y="760094"/>
                </a:moveTo>
                <a:lnTo>
                  <a:pt x="2211705" y="761047"/>
                </a:lnTo>
                <a:lnTo>
                  <a:pt x="2211705" y="759142"/>
                </a:lnTo>
                <a:close/>
                <a:moveTo>
                  <a:pt x="2213610" y="2023111"/>
                </a:moveTo>
                <a:lnTo>
                  <a:pt x="2212658" y="2024063"/>
                </a:lnTo>
                <a:lnTo>
                  <a:pt x="2212658" y="2023111"/>
                </a:lnTo>
                <a:close/>
                <a:moveTo>
                  <a:pt x="2215516" y="886778"/>
                </a:moveTo>
                <a:lnTo>
                  <a:pt x="2210753" y="888683"/>
                </a:lnTo>
                <a:lnTo>
                  <a:pt x="2210753" y="883920"/>
                </a:lnTo>
                <a:close/>
                <a:moveTo>
                  <a:pt x="2216467" y="1897379"/>
                </a:moveTo>
                <a:lnTo>
                  <a:pt x="2210752" y="1900236"/>
                </a:lnTo>
                <a:lnTo>
                  <a:pt x="2210752" y="1893569"/>
                </a:lnTo>
                <a:close/>
                <a:moveTo>
                  <a:pt x="2218373" y="1012507"/>
                </a:moveTo>
                <a:lnTo>
                  <a:pt x="2209801" y="1018222"/>
                </a:lnTo>
                <a:lnTo>
                  <a:pt x="2209801" y="1007744"/>
                </a:lnTo>
                <a:close/>
                <a:moveTo>
                  <a:pt x="2220278" y="1770698"/>
                </a:moveTo>
                <a:lnTo>
                  <a:pt x="2208848" y="1777366"/>
                </a:lnTo>
                <a:lnTo>
                  <a:pt x="2208848" y="1764983"/>
                </a:lnTo>
                <a:close/>
                <a:moveTo>
                  <a:pt x="2220278" y="1139190"/>
                </a:moveTo>
                <a:lnTo>
                  <a:pt x="2208848" y="1145858"/>
                </a:lnTo>
                <a:lnTo>
                  <a:pt x="2208848" y="1132523"/>
                </a:lnTo>
                <a:close/>
                <a:moveTo>
                  <a:pt x="2223136" y="1644968"/>
                </a:moveTo>
                <a:lnTo>
                  <a:pt x="2207896" y="1653540"/>
                </a:lnTo>
                <a:lnTo>
                  <a:pt x="2207896" y="1635443"/>
                </a:lnTo>
                <a:close/>
                <a:moveTo>
                  <a:pt x="2223136" y="1265873"/>
                </a:moveTo>
                <a:lnTo>
                  <a:pt x="2207896" y="1274445"/>
                </a:lnTo>
                <a:lnTo>
                  <a:pt x="2207896" y="1256348"/>
                </a:lnTo>
                <a:close/>
                <a:moveTo>
                  <a:pt x="2225040" y="1518285"/>
                </a:moveTo>
                <a:lnTo>
                  <a:pt x="2206942" y="1528762"/>
                </a:lnTo>
                <a:lnTo>
                  <a:pt x="2206942" y="1507807"/>
                </a:lnTo>
                <a:close/>
                <a:moveTo>
                  <a:pt x="2225041" y="1391603"/>
                </a:moveTo>
                <a:lnTo>
                  <a:pt x="2206943" y="1402080"/>
                </a:lnTo>
                <a:lnTo>
                  <a:pt x="2206943" y="1381125"/>
                </a:lnTo>
                <a:close/>
                <a:moveTo>
                  <a:pt x="2249806" y="822007"/>
                </a:moveTo>
                <a:lnTo>
                  <a:pt x="2249806" y="824865"/>
                </a:lnTo>
                <a:lnTo>
                  <a:pt x="2247901" y="822960"/>
                </a:lnTo>
                <a:close/>
                <a:moveTo>
                  <a:pt x="2249806" y="1958341"/>
                </a:moveTo>
                <a:lnTo>
                  <a:pt x="2249806" y="1962151"/>
                </a:lnTo>
                <a:lnTo>
                  <a:pt x="2246948" y="1960246"/>
                </a:lnTo>
                <a:close/>
                <a:moveTo>
                  <a:pt x="2250759" y="946786"/>
                </a:moveTo>
                <a:lnTo>
                  <a:pt x="2250759" y="952501"/>
                </a:lnTo>
                <a:lnTo>
                  <a:pt x="2245996" y="949643"/>
                </a:lnTo>
                <a:close/>
                <a:moveTo>
                  <a:pt x="2251710" y="1070610"/>
                </a:moveTo>
                <a:lnTo>
                  <a:pt x="2251710" y="1081087"/>
                </a:lnTo>
                <a:lnTo>
                  <a:pt x="2243138" y="1076325"/>
                </a:lnTo>
                <a:close/>
                <a:moveTo>
                  <a:pt x="2251710" y="1829752"/>
                </a:moveTo>
                <a:lnTo>
                  <a:pt x="2251710" y="1838324"/>
                </a:lnTo>
                <a:lnTo>
                  <a:pt x="2244090" y="1834515"/>
                </a:lnTo>
                <a:close/>
                <a:moveTo>
                  <a:pt x="2253614" y="1700212"/>
                </a:moveTo>
                <a:lnTo>
                  <a:pt x="2253614" y="1715452"/>
                </a:lnTo>
                <a:lnTo>
                  <a:pt x="2240279" y="1707832"/>
                </a:lnTo>
                <a:close/>
                <a:moveTo>
                  <a:pt x="2253615" y="1195388"/>
                </a:moveTo>
                <a:lnTo>
                  <a:pt x="2253615" y="1209676"/>
                </a:lnTo>
                <a:lnTo>
                  <a:pt x="2240280" y="1202056"/>
                </a:lnTo>
                <a:close/>
                <a:moveTo>
                  <a:pt x="2254567" y="1572577"/>
                </a:moveTo>
                <a:lnTo>
                  <a:pt x="2254567" y="1590674"/>
                </a:lnTo>
                <a:lnTo>
                  <a:pt x="2238375" y="1581149"/>
                </a:lnTo>
                <a:close/>
                <a:moveTo>
                  <a:pt x="2254568" y="1444942"/>
                </a:moveTo>
                <a:lnTo>
                  <a:pt x="2254568" y="1464944"/>
                </a:lnTo>
                <a:lnTo>
                  <a:pt x="2237423" y="1455419"/>
                </a:lnTo>
                <a:close/>
                <a:moveTo>
                  <a:pt x="2254568" y="1319213"/>
                </a:moveTo>
                <a:lnTo>
                  <a:pt x="2254568" y="1338263"/>
                </a:lnTo>
                <a:lnTo>
                  <a:pt x="2238376" y="1328738"/>
                </a:lnTo>
                <a:close/>
                <a:moveTo>
                  <a:pt x="2323148" y="1960245"/>
                </a:moveTo>
                <a:lnTo>
                  <a:pt x="2321243" y="1961198"/>
                </a:lnTo>
                <a:lnTo>
                  <a:pt x="2321243" y="1959293"/>
                </a:lnTo>
                <a:close/>
                <a:moveTo>
                  <a:pt x="2324101" y="949643"/>
                </a:moveTo>
                <a:lnTo>
                  <a:pt x="2321243" y="951548"/>
                </a:lnTo>
                <a:lnTo>
                  <a:pt x="2321243" y="947738"/>
                </a:lnTo>
                <a:close/>
                <a:moveTo>
                  <a:pt x="2325053" y="1834516"/>
                </a:moveTo>
                <a:lnTo>
                  <a:pt x="2320290" y="1837373"/>
                </a:lnTo>
                <a:lnTo>
                  <a:pt x="2320290" y="1830706"/>
                </a:lnTo>
                <a:close/>
                <a:moveTo>
                  <a:pt x="2326958" y="1076326"/>
                </a:moveTo>
                <a:lnTo>
                  <a:pt x="2319338" y="1080136"/>
                </a:lnTo>
                <a:lnTo>
                  <a:pt x="2319338" y="1072516"/>
                </a:lnTo>
                <a:close/>
                <a:moveTo>
                  <a:pt x="2328863" y="1707833"/>
                </a:moveTo>
                <a:lnTo>
                  <a:pt x="2318385" y="1713548"/>
                </a:lnTo>
                <a:lnTo>
                  <a:pt x="2318385" y="1702118"/>
                </a:lnTo>
                <a:close/>
                <a:moveTo>
                  <a:pt x="2328863" y="1202056"/>
                </a:moveTo>
                <a:lnTo>
                  <a:pt x="2318385" y="1207771"/>
                </a:lnTo>
                <a:lnTo>
                  <a:pt x="2318385" y="1196341"/>
                </a:lnTo>
                <a:close/>
                <a:moveTo>
                  <a:pt x="2330767" y="1581151"/>
                </a:moveTo>
                <a:lnTo>
                  <a:pt x="2317432" y="1588771"/>
                </a:lnTo>
                <a:lnTo>
                  <a:pt x="2317432" y="1573531"/>
                </a:lnTo>
                <a:close/>
                <a:moveTo>
                  <a:pt x="2330768" y="1328738"/>
                </a:moveTo>
                <a:lnTo>
                  <a:pt x="2317433" y="1336358"/>
                </a:lnTo>
                <a:lnTo>
                  <a:pt x="2317433" y="1321118"/>
                </a:lnTo>
                <a:close/>
                <a:moveTo>
                  <a:pt x="2331721" y="1455420"/>
                </a:moveTo>
                <a:lnTo>
                  <a:pt x="2317433" y="1463993"/>
                </a:lnTo>
                <a:lnTo>
                  <a:pt x="2317433" y="1446848"/>
                </a:lnTo>
                <a:close/>
                <a:moveTo>
                  <a:pt x="2359342" y="1895475"/>
                </a:moveTo>
                <a:lnTo>
                  <a:pt x="2359342" y="1899285"/>
                </a:lnTo>
                <a:lnTo>
                  <a:pt x="2356484" y="1897380"/>
                </a:lnTo>
                <a:close/>
                <a:moveTo>
                  <a:pt x="2359343" y="885826"/>
                </a:moveTo>
                <a:lnTo>
                  <a:pt x="2359343" y="887731"/>
                </a:lnTo>
                <a:lnTo>
                  <a:pt x="2357438" y="886778"/>
                </a:lnTo>
                <a:close/>
                <a:moveTo>
                  <a:pt x="2360294" y="1766888"/>
                </a:moveTo>
                <a:lnTo>
                  <a:pt x="2360294" y="1774508"/>
                </a:lnTo>
                <a:lnTo>
                  <a:pt x="2353627" y="1770698"/>
                </a:lnTo>
                <a:close/>
                <a:moveTo>
                  <a:pt x="2360296" y="1009651"/>
                </a:moveTo>
                <a:lnTo>
                  <a:pt x="2360296" y="1015366"/>
                </a:lnTo>
                <a:lnTo>
                  <a:pt x="2355533" y="1012508"/>
                </a:lnTo>
                <a:close/>
                <a:moveTo>
                  <a:pt x="2361248" y="1134428"/>
                </a:moveTo>
                <a:lnTo>
                  <a:pt x="2361248" y="1143953"/>
                </a:lnTo>
                <a:lnTo>
                  <a:pt x="2353628" y="1139191"/>
                </a:lnTo>
                <a:close/>
                <a:moveTo>
                  <a:pt x="2362201" y="1259206"/>
                </a:moveTo>
                <a:lnTo>
                  <a:pt x="2362201" y="1271588"/>
                </a:lnTo>
                <a:lnTo>
                  <a:pt x="2350771" y="1265873"/>
                </a:lnTo>
                <a:close/>
                <a:moveTo>
                  <a:pt x="2362201" y="1638300"/>
                </a:moveTo>
                <a:lnTo>
                  <a:pt x="2362201" y="1651635"/>
                </a:lnTo>
                <a:lnTo>
                  <a:pt x="2350771" y="1644968"/>
                </a:lnTo>
                <a:close/>
                <a:moveTo>
                  <a:pt x="2363152" y="1510666"/>
                </a:moveTo>
                <a:lnTo>
                  <a:pt x="2363152" y="1525906"/>
                </a:lnTo>
                <a:lnTo>
                  <a:pt x="2349817" y="1518286"/>
                </a:lnTo>
                <a:close/>
                <a:moveTo>
                  <a:pt x="2363153" y="1383983"/>
                </a:moveTo>
                <a:lnTo>
                  <a:pt x="2363153" y="1399223"/>
                </a:lnTo>
                <a:lnTo>
                  <a:pt x="2349818" y="1391603"/>
                </a:lnTo>
                <a:close/>
                <a:moveTo>
                  <a:pt x="2432685" y="1897381"/>
                </a:moveTo>
                <a:lnTo>
                  <a:pt x="2430780" y="1898333"/>
                </a:lnTo>
                <a:lnTo>
                  <a:pt x="2430780" y="1896428"/>
                </a:lnTo>
                <a:close/>
                <a:moveTo>
                  <a:pt x="2433638" y="1012507"/>
                </a:moveTo>
                <a:lnTo>
                  <a:pt x="2430780" y="1014413"/>
                </a:lnTo>
                <a:lnTo>
                  <a:pt x="2430780" y="1011555"/>
                </a:lnTo>
                <a:close/>
                <a:moveTo>
                  <a:pt x="2434590" y="1770699"/>
                </a:moveTo>
                <a:lnTo>
                  <a:pt x="2429827" y="1773556"/>
                </a:lnTo>
                <a:lnTo>
                  <a:pt x="2429827" y="1767841"/>
                </a:lnTo>
                <a:close/>
                <a:moveTo>
                  <a:pt x="2434591" y="1139191"/>
                </a:moveTo>
                <a:lnTo>
                  <a:pt x="2429828" y="1142048"/>
                </a:lnTo>
                <a:lnTo>
                  <a:pt x="2429828" y="1136333"/>
                </a:lnTo>
                <a:close/>
                <a:moveTo>
                  <a:pt x="2437447" y="1644968"/>
                </a:moveTo>
                <a:lnTo>
                  <a:pt x="2428875" y="1649731"/>
                </a:lnTo>
                <a:lnTo>
                  <a:pt x="2428875" y="1639253"/>
                </a:lnTo>
                <a:close/>
                <a:moveTo>
                  <a:pt x="2437448" y="1265873"/>
                </a:moveTo>
                <a:lnTo>
                  <a:pt x="2428876" y="1270636"/>
                </a:lnTo>
                <a:lnTo>
                  <a:pt x="2428876" y="1260158"/>
                </a:lnTo>
                <a:close/>
                <a:moveTo>
                  <a:pt x="2438401" y="1391603"/>
                </a:moveTo>
                <a:lnTo>
                  <a:pt x="2427923" y="1398271"/>
                </a:lnTo>
                <a:lnTo>
                  <a:pt x="2427923" y="1385888"/>
                </a:lnTo>
                <a:close/>
                <a:moveTo>
                  <a:pt x="2438401" y="1518285"/>
                </a:moveTo>
                <a:lnTo>
                  <a:pt x="2427923" y="1524000"/>
                </a:lnTo>
                <a:lnTo>
                  <a:pt x="2427923" y="1512570"/>
                </a:lnTo>
                <a:close/>
                <a:moveTo>
                  <a:pt x="2467929" y="949643"/>
                </a:moveTo>
                <a:lnTo>
                  <a:pt x="2467929" y="950595"/>
                </a:lnTo>
                <a:lnTo>
                  <a:pt x="2466976" y="949643"/>
                </a:lnTo>
                <a:close/>
                <a:moveTo>
                  <a:pt x="2468881" y="1074420"/>
                </a:moveTo>
                <a:lnTo>
                  <a:pt x="2468881" y="1078230"/>
                </a:lnTo>
                <a:lnTo>
                  <a:pt x="2466023" y="1076325"/>
                </a:lnTo>
                <a:close/>
                <a:moveTo>
                  <a:pt x="2468881" y="1832611"/>
                </a:moveTo>
                <a:lnTo>
                  <a:pt x="2468881" y="1835469"/>
                </a:lnTo>
                <a:lnTo>
                  <a:pt x="2466023" y="1834516"/>
                </a:lnTo>
                <a:close/>
                <a:moveTo>
                  <a:pt x="2469833" y="1199198"/>
                </a:moveTo>
                <a:lnTo>
                  <a:pt x="2469833" y="1205865"/>
                </a:lnTo>
                <a:lnTo>
                  <a:pt x="2464118" y="1202056"/>
                </a:lnTo>
                <a:close/>
                <a:moveTo>
                  <a:pt x="2469833" y="1704023"/>
                </a:moveTo>
                <a:lnTo>
                  <a:pt x="2469833" y="1711643"/>
                </a:lnTo>
                <a:lnTo>
                  <a:pt x="2464118" y="1707833"/>
                </a:lnTo>
                <a:close/>
                <a:moveTo>
                  <a:pt x="2470784" y="1576388"/>
                </a:moveTo>
                <a:lnTo>
                  <a:pt x="2470784" y="1586866"/>
                </a:lnTo>
                <a:lnTo>
                  <a:pt x="2462212" y="1581151"/>
                </a:lnTo>
                <a:close/>
                <a:moveTo>
                  <a:pt x="2470785" y="1323975"/>
                </a:moveTo>
                <a:lnTo>
                  <a:pt x="2470785" y="1333500"/>
                </a:lnTo>
                <a:lnTo>
                  <a:pt x="2462213" y="1328738"/>
                </a:lnTo>
                <a:close/>
                <a:moveTo>
                  <a:pt x="2470785" y="1449706"/>
                </a:moveTo>
                <a:lnTo>
                  <a:pt x="2470785" y="1460183"/>
                </a:lnTo>
                <a:lnTo>
                  <a:pt x="2461260" y="1455421"/>
                </a:lnTo>
                <a:close/>
                <a:moveTo>
                  <a:pt x="2541270" y="1834516"/>
                </a:moveTo>
                <a:lnTo>
                  <a:pt x="2540318" y="1834516"/>
                </a:lnTo>
                <a:lnTo>
                  <a:pt x="2540318" y="1833563"/>
                </a:lnTo>
                <a:close/>
                <a:moveTo>
                  <a:pt x="2542223" y="1076325"/>
                </a:moveTo>
                <a:lnTo>
                  <a:pt x="2540318" y="1077278"/>
                </a:lnTo>
                <a:lnTo>
                  <a:pt x="2540318" y="1075373"/>
                </a:lnTo>
                <a:close/>
                <a:moveTo>
                  <a:pt x="2543176" y="1202055"/>
                </a:moveTo>
                <a:lnTo>
                  <a:pt x="2539366" y="1204913"/>
                </a:lnTo>
                <a:lnTo>
                  <a:pt x="2539366" y="1200150"/>
                </a:lnTo>
                <a:close/>
                <a:moveTo>
                  <a:pt x="2544129" y="1707833"/>
                </a:moveTo>
                <a:lnTo>
                  <a:pt x="2539366" y="1709738"/>
                </a:lnTo>
                <a:lnTo>
                  <a:pt x="2539366" y="1704975"/>
                </a:lnTo>
                <a:close/>
                <a:moveTo>
                  <a:pt x="2545080" y="1581151"/>
                </a:moveTo>
                <a:lnTo>
                  <a:pt x="2538412" y="1584961"/>
                </a:lnTo>
                <a:lnTo>
                  <a:pt x="2538412" y="1577341"/>
                </a:lnTo>
                <a:close/>
                <a:moveTo>
                  <a:pt x="2545081" y="1328738"/>
                </a:moveTo>
                <a:lnTo>
                  <a:pt x="2538413" y="1332548"/>
                </a:lnTo>
                <a:lnTo>
                  <a:pt x="2538413" y="1324928"/>
                </a:lnTo>
                <a:close/>
                <a:moveTo>
                  <a:pt x="2546033" y="1455421"/>
                </a:moveTo>
                <a:lnTo>
                  <a:pt x="2538413" y="1459231"/>
                </a:lnTo>
                <a:lnTo>
                  <a:pt x="2538413" y="1450658"/>
                </a:lnTo>
                <a:close/>
                <a:moveTo>
                  <a:pt x="2577466" y="1769745"/>
                </a:moveTo>
                <a:lnTo>
                  <a:pt x="2577466" y="1771650"/>
                </a:lnTo>
                <a:lnTo>
                  <a:pt x="2576513" y="1770698"/>
                </a:lnTo>
                <a:close/>
                <a:moveTo>
                  <a:pt x="2578418" y="1138238"/>
                </a:moveTo>
                <a:lnTo>
                  <a:pt x="2578418" y="1140143"/>
                </a:lnTo>
                <a:lnTo>
                  <a:pt x="2575560" y="1139190"/>
                </a:lnTo>
                <a:close/>
                <a:moveTo>
                  <a:pt x="2578418" y="1642111"/>
                </a:moveTo>
                <a:lnTo>
                  <a:pt x="2578418" y="1646874"/>
                </a:lnTo>
                <a:lnTo>
                  <a:pt x="2574608" y="1644969"/>
                </a:lnTo>
                <a:close/>
                <a:moveTo>
                  <a:pt x="2578418" y="1263016"/>
                </a:moveTo>
                <a:lnTo>
                  <a:pt x="2578418" y="1267779"/>
                </a:lnTo>
                <a:lnTo>
                  <a:pt x="2574608" y="1265874"/>
                </a:lnTo>
                <a:close/>
                <a:moveTo>
                  <a:pt x="2579369" y="1514475"/>
                </a:moveTo>
                <a:lnTo>
                  <a:pt x="2579369" y="1522095"/>
                </a:lnTo>
                <a:lnTo>
                  <a:pt x="2572702" y="1518285"/>
                </a:lnTo>
                <a:close/>
                <a:moveTo>
                  <a:pt x="2579370" y="1387793"/>
                </a:moveTo>
                <a:lnTo>
                  <a:pt x="2579370" y="1395413"/>
                </a:lnTo>
                <a:lnTo>
                  <a:pt x="2572703" y="1391603"/>
                </a:lnTo>
                <a:close/>
                <a:moveTo>
                  <a:pt x="2651760" y="1644968"/>
                </a:moveTo>
                <a:lnTo>
                  <a:pt x="2649855" y="1645921"/>
                </a:lnTo>
                <a:lnTo>
                  <a:pt x="2649855" y="1643063"/>
                </a:lnTo>
                <a:close/>
                <a:moveTo>
                  <a:pt x="2651761" y="1265873"/>
                </a:moveTo>
                <a:lnTo>
                  <a:pt x="2649856" y="1266825"/>
                </a:lnTo>
                <a:lnTo>
                  <a:pt x="2649856" y="1263968"/>
                </a:lnTo>
                <a:close/>
                <a:moveTo>
                  <a:pt x="2652713" y="1391603"/>
                </a:moveTo>
                <a:lnTo>
                  <a:pt x="2648903" y="1394461"/>
                </a:lnTo>
                <a:lnTo>
                  <a:pt x="2648903" y="1389698"/>
                </a:lnTo>
                <a:close/>
                <a:moveTo>
                  <a:pt x="2652713" y="1518286"/>
                </a:moveTo>
                <a:lnTo>
                  <a:pt x="2648903" y="1520191"/>
                </a:lnTo>
                <a:lnTo>
                  <a:pt x="2648903" y="1516381"/>
                </a:lnTo>
                <a:close/>
                <a:moveTo>
                  <a:pt x="2687003" y="1327786"/>
                </a:moveTo>
                <a:lnTo>
                  <a:pt x="2687003" y="1329691"/>
                </a:lnTo>
                <a:lnTo>
                  <a:pt x="2685098" y="1328738"/>
                </a:lnTo>
                <a:close/>
                <a:moveTo>
                  <a:pt x="2687004" y="1706881"/>
                </a:moveTo>
                <a:lnTo>
                  <a:pt x="2687004" y="1707833"/>
                </a:lnTo>
                <a:lnTo>
                  <a:pt x="2686051" y="1707833"/>
                </a:lnTo>
                <a:close/>
                <a:moveTo>
                  <a:pt x="2687004" y="1202056"/>
                </a:moveTo>
                <a:lnTo>
                  <a:pt x="2687004" y="1203008"/>
                </a:lnTo>
                <a:lnTo>
                  <a:pt x="2686051" y="1202056"/>
                </a:lnTo>
                <a:close/>
                <a:moveTo>
                  <a:pt x="2687956" y="1580198"/>
                </a:moveTo>
                <a:lnTo>
                  <a:pt x="2687956" y="1583056"/>
                </a:lnTo>
                <a:lnTo>
                  <a:pt x="2685098" y="1581150"/>
                </a:lnTo>
                <a:close/>
                <a:moveTo>
                  <a:pt x="2687956" y="1453516"/>
                </a:moveTo>
                <a:lnTo>
                  <a:pt x="2687956" y="1456374"/>
                </a:lnTo>
                <a:lnTo>
                  <a:pt x="2685098" y="1455421"/>
                </a:lnTo>
                <a:close/>
                <a:moveTo>
                  <a:pt x="2760345" y="1581150"/>
                </a:moveTo>
                <a:lnTo>
                  <a:pt x="2759393" y="1582103"/>
                </a:lnTo>
                <a:lnTo>
                  <a:pt x="2759393" y="1581150"/>
                </a:lnTo>
                <a:close/>
                <a:moveTo>
                  <a:pt x="2760345" y="1455420"/>
                </a:moveTo>
                <a:lnTo>
                  <a:pt x="2759393" y="1455420"/>
                </a:lnTo>
                <a:lnTo>
                  <a:pt x="2759393" y="1454468"/>
                </a:lnTo>
                <a:close/>
                <a:moveTo>
                  <a:pt x="2796541" y="1391603"/>
                </a:moveTo>
                <a:lnTo>
                  <a:pt x="2796541" y="1392556"/>
                </a:lnTo>
                <a:lnTo>
                  <a:pt x="2795588" y="1391603"/>
                </a:lnTo>
                <a:close/>
              </a:path>
            </a:pathLst>
          </a:custGeom>
          <a:gradFill flip="none" rotWithShape="1">
            <a:gsLst>
              <a:gs pos="0">
                <a:schemeClr val="bg2">
                  <a:alpha val="0"/>
                </a:schemeClr>
              </a:gs>
              <a:gs pos="100000">
                <a:schemeClr val="bg2">
                  <a:alpha val="8000"/>
                </a:schemeClr>
              </a:gs>
            </a:gsLst>
            <a:lin ang="10800000" scaled="1"/>
            <a:tileRect/>
          </a:gradFill>
          <a:ln w="9525" cap="flat">
            <a:noFill/>
            <a:prstDash val="solid"/>
            <a:miter/>
          </a:ln>
        </p:spPr>
        <p:txBody>
          <a:bodyPr rtlCol="0" anchor="ctr"/>
          <a:lstStyle/>
          <a:p>
            <a:endParaRPr lang="en-US" sz="1350" dirty="0"/>
          </a:p>
        </p:txBody>
      </p:sp>
      <p:sp>
        <p:nvSpPr>
          <p:cNvPr id="6" name="Freeform: Shape 5" descr=" AGE: 55&#10; ADDRESS:  Upper Street, London&#10; JOB: Joiner / Carpenter&#10; HOBBIES: Making things, DIY, meeting friends in the pub, films.  &#10;">
            <a:extLst>
              <a:ext uri="{FF2B5EF4-FFF2-40B4-BE49-F238E27FC236}">
                <a16:creationId xmlns:a16="http://schemas.microsoft.com/office/drawing/2014/main" id="{1BABFC0C-2E48-44B8-8DFA-DB436628D449}"/>
              </a:ext>
            </a:extLst>
          </p:cNvPr>
          <p:cNvSpPr/>
          <p:nvPr/>
        </p:nvSpPr>
        <p:spPr>
          <a:xfrm rot="16200000">
            <a:off x="-609634" y="3326840"/>
            <a:ext cx="3367444" cy="2972892"/>
          </a:xfrm>
          <a:custGeom>
            <a:avLst/>
            <a:gdLst>
              <a:gd name="connsiteX0" fmla="*/ 26671 w 2796541"/>
              <a:gd name="connsiteY0" fmla="*/ 1905 h 2468880"/>
              <a:gd name="connsiteX1" fmla="*/ 22860 w 2796541"/>
              <a:gd name="connsiteY1" fmla="*/ 4763 h 2468880"/>
              <a:gd name="connsiteX2" fmla="*/ 22860 w 2796541"/>
              <a:gd name="connsiteY2" fmla="*/ 0 h 2468880"/>
              <a:gd name="connsiteX3" fmla="*/ 30481 w 2796541"/>
              <a:gd name="connsiteY3" fmla="*/ 2402206 h 2468880"/>
              <a:gd name="connsiteX4" fmla="*/ 20956 w 2796541"/>
              <a:gd name="connsiteY4" fmla="*/ 2407921 h 2468880"/>
              <a:gd name="connsiteX5" fmla="*/ 20956 w 2796541"/>
              <a:gd name="connsiteY5" fmla="*/ 2397443 h 2468880"/>
              <a:gd name="connsiteX6" fmla="*/ 32385 w 2796541"/>
              <a:gd name="connsiteY6" fmla="*/ 128588 h 2468880"/>
              <a:gd name="connsiteX7" fmla="*/ 20955 w 2796541"/>
              <a:gd name="connsiteY7" fmla="*/ 135256 h 2468880"/>
              <a:gd name="connsiteX8" fmla="*/ 20955 w 2796541"/>
              <a:gd name="connsiteY8" fmla="*/ 121921 h 2468880"/>
              <a:gd name="connsiteX9" fmla="*/ 37148 w 2796541"/>
              <a:gd name="connsiteY9" fmla="*/ 2276475 h 2468880"/>
              <a:gd name="connsiteX10" fmla="*/ 18098 w 2796541"/>
              <a:gd name="connsiteY10" fmla="*/ 2287905 h 2468880"/>
              <a:gd name="connsiteX11" fmla="*/ 18098 w 2796541"/>
              <a:gd name="connsiteY11" fmla="*/ 2265045 h 2468880"/>
              <a:gd name="connsiteX12" fmla="*/ 40004 w 2796541"/>
              <a:gd name="connsiteY12" fmla="*/ 255270 h 2468880"/>
              <a:gd name="connsiteX13" fmla="*/ 17144 w 2796541"/>
              <a:gd name="connsiteY13" fmla="*/ 268605 h 2468880"/>
              <a:gd name="connsiteX14" fmla="*/ 17144 w 2796541"/>
              <a:gd name="connsiteY14" fmla="*/ 241935 h 2468880"/>
              <a:gd name="connsiteX15" fmla="*/ 45720 w 2796541"/>
              <a:gd name="connsiteY15" fmla="*/ 2149793 h 2468880"/>
              <a:gd name="connsiteX16" fmla="*/ 13335 w 2796541"/>
              <a:gd name="connsiteY16" fmla="*/ 2168843 h 2468880"/>
              <a:gd name="connsiteX17" fmla="*/ 13335 w 2796541"/>
              <a:gd name="connsiteY17" fmla="*/ 2131695 h 2468880"/>
              <a:gd name="connsiteX18" fmla="*/ 45720 w 2796541"/>
              <a:gd name="connsiteY18" fmla="*/ 381001 h 2468880"/>
              <a:gd name="connsiteX19" fmla="*/ 13335 w 2796541"/>
              <a:gd name="connsiteY19" fmla="*/ 400051 h 2468880"/>
              <a:gd name="connsiteX20" fmla="*/ 13335 w 2796541"/>
              <a:gd name="connsiteY20" fmla="*/ 362903 h 2468880"/>
              <a:gd name="connsiteX21" fmla="*/ 52388 w 2796541"/>
              <a:gd name="connsiteY21" fmla="*/ 2023111 h 2468880"/>
              <a:gd name="connsiteX22" fmla="*/ 10478 w 2796541"/>
              <a:gd name="connsiteY22" fmla="*/ 2047875 h 2468880"/>
              <a:gd name="connsiteX23" fmla="*/ 10478 w 2796541"/>
              <a:gd name="connsiteY23" fmla="*/ 1999298 h 2468880"/>
              <a:gd name="connsiteX24" fmla="*/ 53341 w 2796541"/>
              <a:gd name="connsiteY24" fmla="*/ 507683 h 2468880"/>
              <a:gd name="connsiteX25" fmla="*/ 9525 w 2796541"/>
              <a:gd name="connsiteY25" fmla="*/ 533400 h 2468880"/>
              <a:gd name="connsiteX26" fmla="*/ 9525 w 2796541"/>
              <a:gd name="connsiteY26" fmla="*/ 481965 h 2468880"/>
              <a:gd name="connsiteX27" fmla="*/ 59056 w 2796541"/>
              <a:gd name="connsiteY27" fmla="*/ 633413 h 2468880"/>
              <a:gd name="connsiteX28" fmla="*/ 6668 w 2796541"/>
              <a:gd name="connsiteY28" fmla="*/ 663893 h 2468880"/>
              <a:gd name="connsiteX29" fmla="*/ 6668 w 2796541"/>
              <a:gd name="connsiteY29" fmla="*/ 603886 h 2468880"/>
              <a:gd name="connsiteX30" fmla="*/ 60008 w 2796541"/>
              <a:gd name="connsiteY30" fmla="*/ 1897381 h 2468880"/>
              <a:gd name="connsiteX31" fmla="*/ 6668 w 2796541"/>
              <a:gd name="connsiteY31" fmla="*/ 1928813 h 2468880"/>
              <a:gd name="connsiteX32" fmla="*/ 6668 w 2796541"/>
              <a:gd name="connsiteY32" fmla="*/ 1865948 h 2468880"/>
              <a:gd name="connsiteX33" fmla="*/ 62865 w 2796541"/>
              <a:gd name="connsiteY33" fmla="*/ 60960 h 2468880"/>
              <a:gd name="connsiteX34" fmla="*/ 62865 w 2796541"/>
              <a:gd name="connsiteY34" fmla="*/ 69532 h 2468880"/>
              <a:gd name="connsiteX35" fmla="*/ 56198 w 2796541"/>
              <a:gd name="connsiteY35" fmla="*/ 65723 h 2468880"/>
              <a:gd name="connsiteX36" fmla="*/ 62866 w 2796541"/>
              <a:gd name="connsiteY36" fmla="*/ 2463165 h 2468880"/>
              <a:gd name="connsiteX37" fmla="*/ 62866 w 2796541"/>
              <a:gd name="connsiteY37" fmla="*/ 2468880 h 2468880"/>
              <a:gd name="connsiteX38" fmla="*/ 58103 w 2796541"/>
              <a:gd name="connsiteY38" fmla="*/ 2466022 h 2468880"/>
              <a:gd name="connsiteX39" fmla="*/ 64771 w 2796541"/>
              <a:gd name="connsiteY39" fmla="*/ 760095 h 2468880"/>
              <a:gd name="connsiteX40" fmla="*/ 4763 w 2796541"/>
              <a:gd name="connsiteY40" fmla="*/ 795338 h 2468880"/>
              <a:gd name="connsiteX41" fmla="*/ 4763 w 2796541"/>
              <a:gd name="connsiteY41" fmla="*/ 724853 h 2468880"/>
              <a:gd name="connsiteX42" fmla="*/ 65722 w 2796541"/>
              <a:gd name="connsiteY42" fmla="*/ 182881 h 2468880"/>
              <a:gd name="connsiteX43" fmla="*/ 65722 w 2796541"/>
              <a:gd name="connsiteY43" fmla="*/ 200978 h 2468880"/>
              <a:gd name="connsiteX44" fmla="*/ 50482 w 2796541"/>
              <a:gd name="connsiteY44" fmla="*/ 191453 h 2468880"/>
              <a:gd name="connsiteX45" fmla="*/ 65724 w 2796541"/>
              <a:gd name="connsiteY45" fmla="*/ 2331719 h 2468880"/>
              <a:gd name="connsiteX46" fmla="*/ 65724 w 2796541"/>
              <a:gd name="connsiteY46" fmla="*/ 2347911 h 2468880"/>
              <a:gd name="connsiteX47" fmla="*/ 51436 w 2796541"/>
              <a:gd name="connsiteY47" fmla="*/ 2339339 h 2468880"/>
              <a:gd name="connsiteX48" fmla="*/ 65724 w 2796541"/>
              <a:gd name="connsiteY48" fmla="*/ 1770698 h 2468880"/>
              <a:gd name="connsiteX49" fmla="*/ 3811 w 2796541"/>
              <a:gd name="connsiteY49" fmla="*/ 1806893 h 2468880"/>
              <a:gd name="connsiteX50" fmla="*/ 3811 w 2796541"/>
              <a:gd name="connsiteY50" fmla="*/ 1734503 h 2468880"/>
              <a:gd name="connsiteX51" fmla="*/ 67628 w 2796541"/>
              <a:gd name="connsiteY51" fmla="*/ 886778 h 2468880"/>
              <a:gd name="connsiteX52" fmla="*/ 2858 w 2796541"/>
              <a:gd name="connsiteY52" fmla="*/ 923926 h 2468880"/>
              <a:gd name="connsiteX53" fmla="*/ 2858 w 2796541"/>
              <a:gd name="connsiteY53" fmla="*/ 848678 h 2468880"/>
              <a:gd name="connsiteX54" fmla="*/ 69532 w 2796541"/>
              <a:gd name="connsiteY54" fmla="*/ 302896 h 2468880"/>
              <a:gd name="connsiteX55" fmla="*/ 69532 w 2796541"/>
              <a:gd name="connsiteY55" fmla="*/ 333376 h 2468880"/>
              <a:gd name="connsiteX56" fmla="*/ 42862 w 2796541"/>
              <a:gd name="connsiteY56" fmla="*/ 318136 h 2468880"/>
              <a:gd name="connsiteX57" fmla="*/ 69533 w 2796541"/>
              <a:gd name="connsiteY57" fmla="*/ 2197418 h 2468880"/>
              <a:gd name="connsiteX58" fmla="*/ 69533 w 2796541"/>
              <a:gd name="connsiteY58" fmla="*/ 2228850 h 2468880"/>
              <a:gd name="connsiteX59" fmla="*/ 42863 w 2796541"/>
              <a:gd name="connsiteY59" fmla="*/ 2212658 h 2468880"/>
              <a:gd name="connsiteX60" fmla="*/ 71438 w 2796541"/>
              <a:gd name="connsiteY60" fmla="*/ 1644969 h 2468880"/>
              <a:gd name="connsiteX61" fmla="*/ 953 w 2796541"/>
              <a:gd name="connsiteY61" fmla="*/ 1684974 h 2468880"/>
              <a:gd name="connsiteX62" fmla="*/ 953 w 2796541"/>
              <a:gd name="connsiteY62" fmla="*/ 1604011 h 2468880"/>
              <a:gd name="connsiteX63" fmla="*/ 71438 w 2796541"/>
              <a:gd name="connsiteY63" fmla="*/ 1012508 h 2468880"/>
              <a:gd name="connsiteX64" fmla="*/ 953 w 2796541"/>
              <a:gd name="connsiteY64" fmla="*/ 1053466 h 2468880"/>
              <a:gd name="connsiteX65" fmla="*/ 953 w 2796541"/>
              <a:gd name="connsiteY65" fmla="*/ 972503 h 2468880"/>
              <a:gd name="connsiteX66" fmla="*/ 73343 w 2796541"/>
              <a:gd name="connsiteY66" fmla="*/ 2065019 h 2468880"/>
              <a:gd name="connsiteX67" fmla="*/ 73343 w 2796541"/>
              <a:gd name="connsiteY67" fmla="*/ 2107882 h 2468880"/>
              <a:gd name="connsiteX68" fmla="*/ 36195 w 2796541"/>
              <a:gd name="connsiteY68" fmla="*/ 2086927 h 2468880"/>
              <a:gd name="connsiteX69" fmla="*/ 73343 w 2796541"/>
              <a:gd name="connsiteY69" fmla="*/ 422909 h 2468880"/>
              <a:gd name="connsiteX70" fmla="*/ 73343 w 2796541"/>
              <a:gd name="connsiteY70" fmla="*/ 465772 h 2468880"/>
              <a:gd name="connsiteX71" fmla="*/ 36195 w 2796541"/>
              <a:gd name="connsiteY71" fmla="*/ 444816 h 2468880"/>
              <a:gd name="connsiteX72" fmla="*/ 73344 w 2796541"/>
              <a:gd name="connsiteY72" fmla="*/ 1139189 h 2468880"/>
              <a:gd name="connsiteX73" fmla="*/ 0 w 2796541"/>
              <a:gd name="connsiteY73" fmla="*/ 1181099 h 2468880"/>
              <a:gd name="connsiteX74" fmla="*/ 0 w 2796541"/>
              <a:gd name="connsiteY74" fmla="*/ 1097279 h 2468880"/>
              <a:gd name="connsiteX75" fmla="*/ 73344 w 2796541"/>
              <a:gd name="connsiteY75" fmla="*/ 1518286 h 2468880"/>
              <a:gd name="connsiteX76" fmla="*/ 1 w 2796541"/>
              <a:gd name="connsiteY76" fmla="*/ 1560195 h 2468880"/>
              <a:gd name="connsiteX77" fmla="*/ 1 w 2796541"/>
              <a:gd name="connsiteY77" fmla="*/ 1475423 h 2468880"/>
              <a:gd name="connsiteX78" fmla="*/ 73344 w 2796541"/>
              <a:gd name="connsiteY78" fmla="*/ 1391603 h 2468880"/>
              <a:gd name="connsiteX79" fmla="*/ 1 w 2796541"/>
              <a:gd name="connsiteY79" fmla="*/ 1434465 h 2468880"/>
              <a:gd name="connsiteX80" fmla="*/ 1 w 2796541"/>
              <a:gd name="connsiteY80" fmla="*/ 1349693 h 2468880"/>
              <a:gd name="connsiteX81" fmla="*/ 73344 w 2796541"/>
              <a:gd name="connsiteY81" fmla="*/ 1265874 h 2468880"/>
              <a:gd name="connsiteX82" fmla="*/ 1 w 2796541"/>
              <a:gd name="connsiteY82" fmla="*/ 1307783 h 2468880"/>
              <a:gd name="connsiteX83" fmla="*/ 1 w 2796541"/>
              <a:gd name="connsiteY83" fmla="*/ 1223011 h 2468880"/>
              <a:gd name="connsiteX84" fmla="*/ 77153 w 2796541"/>
              <a:gd name="connsiteY84" fmla="*/ 542925 h 2468880"/>
              <a:gd name="connsiteX85" fmla="*/ 77153 w 2796541"/>
              <a:gd name="connsiteY85" fmla="*/ 598170 h 2468880"/>
              <a:gd name="connsiteX86" fmla="*/ 29528 w 2796541"/>
              <a:gd name="connsiteY86" fmla="*/ 570548 h 2468880"/>
              <a:gd name="connsiteX87" fmla="*/ 77153 w 2796541"/>
              <a:gd name="connsiteY87" fmla="*/ 1931670 h 2468880"/>
              <a:gd name="connsiteX88" fmla="*/ 77153 w 2796541"/>
              <a:gd name="connsiteY88" fmla="*/ 1988820 h 2468880"/>
              <a:gd name="connsiteX89" fmla="*/ 27623 w 2796541"/>
              <a:gd name="connsiteY89" fmla="*/ 1960245 h 2468880"/>
              <a:gd name="connsiteX90" fmla="*/ 79058 w 2796541"/>
              <a:gd name="connsiteY90" fmla="*/ 665798 h 2468880"/>
              <a:gd name="connsiteX91" fmla="*/ 79058 w 2796541"/>
              <a:gd name="connsiteY91" fmla="*/ 728663 h 2468880"/>
              <a:gd name="connsiteX92" fmla="*/ 24765 w 2796541"/>
              <a:gd name="connsiteY92" fmla="*/ 697230 h 2468880"/>
              <a:gd name="connsiteX93" fmla="*/ 80011 w 2796541"/>
              <a:gd name="connsiteY93" fmla="*/ 1801177 h 2468880"/>
              <a:gd name="connsiteX94" fmla="*/ 80011 w 2796541"/>
              <a:gd name="connsiteY94" fmla="*/ 1866899 h 2468880"/>
              <a:gd name="connsiteX95" fmla="*/ 22860 w 2796541"/>
              <a:gd name="connsiteY95" fmla="*/ 1834515 h 2468880"/>
              <a:gd name="connsiteX96" fmla="*/ 81916 w 2796541"/>
              <a:gd name="connsiteY96" fmla="*/ 787718 h 2468880"/>
              <a:gd name="connsiteX97" fmla="*/ 81916 w 2796541"/>
              <a:gd name="connsiteY97" fmla="*/ 859156 h 2468880"/>
              <a:gd name="connsiteX98" fmla="*/ 19051 w 2796541"/>
              <a:gd name="connsiteY98" fmla="*/ 822961 h 2468880"/>
              <a:gd name="connsiteX99" fmla="*/ 82868 w 2796541"/>
              <a:gd name="connsiteY99" fmla="*/ 1669733 h 2468880"/>
              <a:gd name="connsiteX100" fmla="*/ 82868 w 2796541"/>
              <a:gd name="connsiteY100" fmla="*/ 1745933 h 2468880"/>
              <a:gd name="connsiteX101" fmla="*/ 17145 w 2796541"/>
              <a:gd name="connsiteY101" fmla="*/ 1707833 h 2468880"/>
              <a:gd name="connsiteX102" fmla="*/ 82868 w 2796541"/>
              <a:gd name="connsiteY102" fmla="*/ 910591 h 2468880"/>
              <a:gd name="connsiteX103" fmla="*/ 82868 w 2796541"/>
              <a:gd name="connsiteY103" fmla="*/ 988696 h 2468880"/>
              <a:gd name="connsiteX104" fmla="*/ 16193 w 2796541"/>
              <a:gd name="connsiteY104" fmla="*/ 949643 h 2468880"/>
              <a:gd name="connsiteX105" fmla="*/ 84773 w 2796541"/>
              <a:gd name="connsiteY105" fmla="*/ 1540192 h 2468880"/>
              <a:gd name="connsiteX106" fmla="*/ 84773 w 2796541"/>
              <a:gd name="connsiteY106" fmla="*/ 1622107 h 2468880"/>
              <a:gd name="connsiteX107" fmla="*/ 13334 w 2796541"/>
              <a:gd name="connsiteY107" fmla="*/ 1581149 h 2468880"/>
              <a:gd name="connsiteX108" fmla="*/ 84773 w 2796541"/>
              <a:gd name="connsiteY108" fmla="*/ 1035367 h 2468880"/>
              <a:gd name="connsiteX109" fmla="*/ 84773 w 2796541"/>
              <a:gd name="connsiteY109" fmla="*/ 1117282 h 2468880"/>
              <a:gd name="connsiteX110" fmla="*/ 13334 w 2796541"/>
              <a:gd name="connsiteY110" fmla="*/ 1076325 h 2468880"/>
              <a:gd name="connsiteX111" fmla="*/ 85726 w 2796541"/>
              <a:gd name="connsiteY111" fmla="*/ 1412558 h 2468880"/>
              <a:gd name="connsiteX112" fmla="*/ 85726 w 2796541"/>
              <a:gd name="connsiteY112" fmla="*/ 1497331 h 2468880"/>
              <a:gd name="connsiteX113" fmla="*/ 12383 w 2796541"/>
              <a:gd name="connsiteY113" fmla="*/ 1455421 h 2468880"/>
              <a:gd name="connsiteX114" fmla="*/ 85726 w 2796541"/>
              <a:gd name="connsiteY114" fmla="*/ 1286828 h 2468880"/>
              <a:gd name="connsiteX115" fmla="*/ 85726 w 2796541"/>
              <a:gd name="connsiteY115" fmla="*/ 1370648 h 2468880"/>
              <a:gd name="connsiteX116" fmla="*/ 12383 w 2796541"/>
              <a:gd name="connsiteY116" fmla="*/ 1328738 h 2468880"/>
              <a:gd name="connsiteX117" fmla="*/ 85726 w 2796541"/>
              <a:gd name="connsiteY117" fmla="*/ 1160145 h 2468880"/>
              <a:gd name="connsiteX118" fmla="*/ 85726 w 2796541"/>
              <a:gd name="connsiteY118" fmla="*/ 1244918 h 2468880"/>
              <a:gd name="connsiteX119" fmla="*/ 12383 w 2796541"/>
              <a:gd name="connsiteY119" fmla="*/ 1202055 h 2468880"/>
              <a:gd name="connsiteX120" fmla="*/ 137161 w 2796541"/>
              <a:gd name="connsiteY120" fmla="*/ 2466023 h 2468880"/>
              <a:gd name="connsiteX121" fmla="*/ 132398 w 2796541"/>
              <a:gd name="connsiteY121" fmla="*/ 2467929 h 2468880"/>
              <a:gd name="connsiteX122" fmla="*/ 132398 w 2796541"/>
              <a:gd name="connsiteY122" fmla="*/ 2463166 h 2468880"/>
              <a:gd name="connsiteX123" fmla="*/ 138112 w 2796541"/>
              <a:gd name="connsiteY123" fmla="*/ 65723 h 2468880"/>
              <a:gd name="connsiteX124" fmla="*/ 131445 w 2796541"/>
              <a:gd name="connsiteY124" fmla="*/ 68581 h 2468880"/>
              <a:gd name="connsiteX125" fmla="*/ 131445 w 2796541"/>
              <a:gd name="connsiteY125" fmla="*/ 61913 h 2468880"/>
              <a:gd name="connsiteX126" fmla="*/ 142876 w 2796541"/>
              <a:gd name="connsiteY126" fmla="*/ 2339340 h 2468880"/>
              <a:gd name="connsiteX127" fmla="*/ 129541 w 2796541"/>
              <a:gd name="connsiteY127" fmla="*/ 2346960 h 2468880"/>
              <a:gd name="connsiteX128" fmla="*/ 129541 w 2796541"/>
              <a:gd name="connsiteY128" fmla="*/ 2331720 h 2468880"/>
              <a:gd name="connsiteX129" fmla="*/ 143827 w 2796541"/>
              <a:gd name="connsiteY129" fmla="*/ 191453 h 2468880"/>
              <a:gd name="connsiteX130" fmla="*/ 128587 w 2796541"/>
              <a:gd name="connsiteY130" fmla="*/ 200026 h 2468880"/>
              <a:gd name="connsiteX131" fmla="*/ 128587 w 2796541"/>
              <a:gd name="connsiteY131" fmla="*/ 182881 h 2468880"/>
              <a:gd name="connsiteX132" fmla="*/ 151448 w 2796541"/>
              <a:gd name="connsiteY132" fmla="*/ 318135 h 2468880"/>
              <a:gd name="connsiteX133" fmla="*/ 124778 w 2796541"/>
              <a:gd name="connsiteY133" fmla="*/ 333375 h 2468880"/>
              <a:gd name="connsiteX134" fmla="*/ 124778 w 2796541"/>
              <a:gd name="connsiteY134" fmla="*/ 302895 h 2468880"/>
              <a:gd name="connsiteX135" fmla="*/ 151448 w 2796541"/>
              <a:gd name="connsiteY135" fmla="*/ 2212658 h 2468880"/>
              <a:gd name="connsiteX136" fmla="*/ 124778 w 2796541"/>
              <a:gd name="connsiteY136" fmla="*/ 2227898 h 2468880"/>
              <a:gd name="connsiteX137" fmla="*/ 124778 w 2796541"/>
              <a:gd name="connsiteY137" fmla="*/ 2198370 h 2468880"/>
              <a:gd name="connsiteX138" fmla="*/ 157164 w 2796541"/>
              <a:gd name="connsiteY138" fmla="*/ 444817 h 2468880"/>
              <a:gd name="connsiteX139" fmla="*/ 121921 w 2796541"/>
              <a:gd name="connsiteY139" fmla="*/ 464819 h 2468880"/>
              <a:gd name="connsiteX140" fmla="*/ 121921 w 2796541"/>
              <a:gd name="connsiteY140" fmla="*/ 423862 h 2468880"/>
              <a:gd name="connsiteX141" fmla="*/ 158116 w 2796541"/>
              <a:gd name="connsiteY141" fmla="*/ 2086928 h 2468880"/>
              <a:gd name="connsiteX142" fmla="*/ 121921 w 2796541"/>
              <a:gd name="connsiteY142" fmla="*/ 2107883 h 2468880"/>
              <a:gd name="connsiteX143" fmla="*/ 121921 w 2796541"/>
              <a:gd name="connsiteY143" fmla="*/ 2065973 h 2468880"/>
              <a:gd name="connsiteX144" fmla="*/ 164782 w 2796541"/>
              <a:gd name="connsiteY144" fmla="*/ 570547 h 2468880"/>
              <a:gd name="connsiteX145" fmla="*/ 118110 w 2796541"/>
              <a:gd name="connsiteY145" fmla="*/ 597217 h 2468880"/>
              <a:gd name="connsiteX146" fmla="*/ 118110 w 2796541"/>
              <a:gd name="connsiteY146" fmla="*/ 543877 h 2468880"/>
              <a:gd name="connsiteX147" fmla="*/ 165735 w 2796541"/>
              <a:gd name="connsiteY147" fmla="*/ 1960245 h 2468880"/>
              <a:gd name="connsiteX148" fmla="*/ 118110 w 2796541"/>
              <a:gd name="connsiteY148" fmla="*/ 1988820 h 2468880"/>
              <a:gd name="connsiteX149" fmla="*/ 118110 w 2796541"/>
              <a:gd name="connsiteY149" fmla="*/ 1932623 h 2468880"/>
              <a:gd name="connsiteX150" fmla="*/ 170498 w 2796541"/>
              <a:gd name="connsiteY150" fmla="*/ 697230 h 2468880"/>
              <a:gd name="connsiteX151" fmla="*/ 115253 w 2796541"/>
              <a:gd name="connsiteY151" fmla="*/ 728663 h 2468880"/>
              <a:gd name="connsiteX152" fmla="*/ 115253 w 2796541"/>
              <a:gd name="connsiteY152" fmla="*/ 665798 h 2468880"/>
              <a:gd name="connsiteX153" fmla="*/ 171449 w 2796541"/>
              <a:gd name="connsiteY153" fmla="*/ 953 h 2468880"/>
              <a:gd name="connsiteX154" fmla="*/ 171449 w 2796541"/>
              <a:gd name="connsiteY154" fmla="*/ 3811 h 2468880"/>
              <a:gd name="connsiteX155" fmla="*/ 168592 w 2796541"/>
              <a:gd name="connsiteY155" fmla="*/ 1905 h 2468880"/>
              <a:gd name="connsiteX156" fmla="*/ 172404 w 2796541"/>
              <a:gd name="connsiteY156" fmla="*/ 1834516 h 2468880"/>
              <a:gd name="connsiteX157" fmla="*/ 114301 w 2796541"/>
              <a:gd name="connsiteY157" fmla="*/ 1866900 h 2468880"/>
              <a:gd name="connsiteX158" fmla="*/ 114301 w 2796541"/>
              <a:gd name="connsiteY158" fmla="*/ 1801178 h 2468880"/>
              <a:gd name="connsiteX159" fmla="*/ 173356 w 2796541"/>
              <a:gd name="connsiteY159" fmla="*/ 2397442 h 2468880"/>
              <a:gd name="connsiteX160" fmla="*/ 173356 w 2796541"/>
              <a:gd name="connsiteY160" fmla="*/ 2407920 h 2468880"/>
              <a:gd name="connsiteX161" fmla="*/ 164783 w 2796541"/>
              <a:gd name="connsiteY161" fmla="*/ 2402205 h 2468880"/>
              <a:gd name="connsiteX162" fmla="*/ 173356 w 2796541"/>
              <a:gd name="connsiteY162" fmla="*/ 122872 h 2468880"/>
              <a:gd name="connsiteX163" fmla="*/ 173356 w 2796541"/>
              <a:gd name="connsiteY163" fmla="*/ 134302 h 2468880"/>
              <a:gd name="connsiteX164" fmla="*/ 163831 w 2796541"/>
              <a:gd name="connsiteY164" fmla="*/ 128587 h 2468880"/>
              <a:gd name="connsiteX165" fmla="*/ 175261 w 2796541"/>
              <a:gd name="connsiteY165" fmla="*/ 822960 h 2468880"/>
              <a:gd name="connsiteX166" fmla="*/ 113348 w 2796541"/>
              <a:gd name="connsiteY166" fmla="*/ 859155 h 2468880"/>
              <a:gd name="connsiteX167" fmla="*/ 113348 w 2796541"/>
              <a:gd name="connsiteY167" fmla="*/ 787717 h 2468880"/>
              <a:gd name="connsiteX168" fmla="*/ 176213 w 2796541"/>
              <a:gd name="connsiteY168" fmla="*/ 2265997 h 2468880"/>
              <a:gd name="connsiteX169" fmla="*/ 176213 w 2796541"/>
              <a:gd name="connsiteY169" fmla="*/ 2286952 h 2468880"/>
              <a:gd name="connsiteX170" fmla="*/ 158116 w 2796541"/>
              <a:gd name="connsiteY170" fmla="*/ 2276474 h 2468880"/>
              <a:gd name="connsiteX171" fmla="*/ 177165 w 2796541"/>
              <a:gd name="connsiteY171" fmla="*/ 242887 h 2468880"/>
              <a:gd name="connsiteX172" fmla="*/ 177165 w 2796541"/>
              <a:gd name="connsiteY172" fmla="*/ 266700 h 2468880"/>
              <a:gd name="connsiteX173" fmla="*/ 156210 w 2796541"/>
              <a:gd name="connsiteY173" fmla="*/ 255270 h 2468880"/>
              <a:gd name="connsiteX174" fmla="*/ 178118 w 2796541"/>
              <a:gd name="connsiteY174" fmla="*/ 1707832 h 2468880"/>
              <a:gd name="connsiteX175" fmla="*/ 111443 w 2796541"/>
              <a:gd name="connsiteY175" fmla="*/ 1745932 h 2468880"/>
              <a:gd name="connsiteX176" fmla="*/ 111443 w 2796541"/>
              <a:gd name="connsiteY176" fmla="*/ 1669732 h 2468880"/>
              <a:gd name="connsiteX177" fmla="*/ 178118 w 2796541"/>
              <a:gd name="connsiteY177" fmla="*/ 949642 h 2468880"/>
              <a:gd name="connsiteX178" fmla="*/ 111443 w 2796541"/>
              <a:gd name="connsiteY178" fmla="*/ 987742 h 2468880"/>
              <a:gd name="connsiteX179" fmla="*/ 111443 w 2796541"/>
              <a:gd name="connsiteY179" fmla="*/ 911542 h 2468880"/>
              <a:gd name="connsiteX180" fmla="*/ 180976 w 2796541"/>
              <a:gd name="connsiteY180" fmla="*/ 2131694 h 2468880"/>
              <a:gd name="connsiteX181" fmla="*/ 180976 w 2796541"/>
              <a:gd name="connsiteY181" fmla="*/ 2167889 h 2468880"/>
              <a:gd name="connsiteX182" fmla="*/ 149543 w 2796541"/>
              <a:gd name="connsiteY182" fmla="*/ 2149792 h 2468880"/>
              <a:gd name="connsiteX183" fmla="*/ 180976 w 2796541"/>
              <a:gd name="connsiteY183" fmla="*/ 1581150 h 2468880"/>
              <a:gd name="connsiteX184" fmla="*/ 110491 w 2796541"/>
              <a:gd name="connsiteY184" fmla="*/ 1622108 h 2468880"/>
              <a:gd name="connsiteX185" fmla="*/ 110491 w 2796541"/>
              <a:gd name="connsiteY185" fmla="*/ 1540193 h 2468880"/>
              <a:gd name="connsiteX186" fmla="*/ 180976 w 2796541"/>
              <a:gd name="connsiteY186" fmla="*/ 1076326 h 2468880"/>
              <a:gd name="connsiteX187" fmla="*/ 110491 w 2796541"/>
              <a:gd name="connsiteY187" fmla="*/ 1117283 h 2468880"/>
              <a:gd name="connsiteX188" fmla="*/ 110491 w 2796541"/>
              <a:gd name="connsiteY188" fmla="*/ 1035368 h 2468880"/>
              <a:gd name="connsiteX189" fmla="*/ 180976 w 2796541"/>
              <a:gd name="connsiteY189" fmla="*/ 363855 h 2468880"/>
              <a:gd name="connsiteX190" fmla="*/ 180976 w 2796541"/>
              <a:gd name="connsiteY190" fmla="*/ 399098 h 2468880"/>
              <a:gd name="connsiteX191" fmla="*/ 149543 w 2796541"/>
              <a:gd name="connsiteY191" fmla="*/ 381000 h 2468880"/>
              <a:gd name="connsiteX192" fmla="*/ 182881 w 2796541"/>
              <a:gd name="connsiteY192" fmla="*/ 1455421 h 2468880"/>
              <a:gd name="connsiteX193" fmla="*/ 109538 w 2796541"/>
              <a:gd name="connsiteY193" fmla="*/ 1497331 h 2468880"/>
              <a:gd name="connsiteX194" fmla="*/ 109538 w 2796541"/>
              <a:gd name="connsiteY194" fmla="*/ 1412558 h 2468880"/>
              <a:gd name="connsiteX195" fmla="*/ 182881 w 2796541"/>
              <a:gd name="connsiteY195" fmla="*/ 1328738 h 2468880"/>
              <a:gd name="connsiteX196" fmla="*/ 109538 w 2796541"/>
              <a:gd name="connsiteY196" fmla="*/ 1370648 h 2468880"/>
              <a:gd name="connsiteX197" fmla="*/ 109538 w 2796541"/>
              <a:gd name="connsiteY197" fmla="*/ 1286828 h 2468880"/>
              <a:gd name="connsiteX198" fmla="*/ 182881 w 2796541"/>
              <a:gd name="connsiteY198" fmla="*/ 1202055 h 2468880"/>
              <a:gd name="connsiteX199" fmla="*/ 109538 w 2796541"/>
              <a:gd name="connsiteY199" fmla="*/ 1244918 h 2468880"/>
              <a:gd name="connsiteX200" fmla="*/ 109538 w 2796541"/>
              <a:gd name="connsiteY200" fmla="*/ 1160145 h 2468880"/>
              <a:gd name="connsiteX201" fmla="*/ 183833 w 2796541"/>
              <a:gd name="connsiteY201" fmla="*/ 1999298 h 2468880"/>
              <a:gd name="connsiteX202" fmla="*/ 183833 w 2796541"/>
              <a:gd name="connsiteY202" fmla="*/ 2047875 h 2468880"/>
              <a:gd name="connsiteX203" fmla="*/ 142876 w 2796541"/>
              <a:gd name="connsiteY203" fmla="*/ 2023111 h 2468880"/>
              <a:gd name="connsiteX204" fmla="*/ 184786 w 2796541"/>
              <a:gd name="connsiteY204" fmla="*/ 482918 h 2468880"/>
              <a:gd name="connsiteX205" fmla="*/ 184786 w 2796541"/>
              <a:gd name="connsiteY205" fmla="*/ 532448 h 2468880"/>
              <a:gd name="connsiteX206" fmla="*/ 141923 w 2796541"/>
              <a:gd name="connsiteY206" fmla="*/ 507683 h 2468880"/>
              <a:gd name="connsiteX207" fmla="*/ 186690 w 2796541"/>
              <a:gd name="connsiteY207" fmla="*/ 604838 h 2468880"/>
              <a:gd name="connsiteX208" fmla="*/ 186690 w 2796541"/>
              <a:gd name="connsiteY208" fmla="*/ 662940 h 2468880"/>
              <a:gd name="connsiteX209" fmla="*/ 137160 w 2796541"/>
              <a:gd name="connsiteY209" fmla="*/ 633413 h 2468880"/>
              <a:gd name="connsiteX210" fmla="*/ 187643 w 2796541"/>
              <a:gd name="connsiteY210" fmla="*/ 1866899 h 2468880"/>
              <a:gd name="connsiteX211" fmla="*/ 187643 w 2796541"/>
              <a:gd name="connsiteY211" fmla="*/ 1927859 h 2468880"/>
              <a:gd name="connsiteX212" fmla="*/ 135255 w 2796541"/>
              <a:gd name="connsiteY212" fmla="*/ 1897379 h 2468880"/>
              <a:gd name="connsiteX213" fmla="*/ 189548 w 2796541"/>
              <a:gd name="connsiteY213" fmla="*/ 726757 h 2468880"/>
              <a:gd name="connsiteX214" fmla="*/ 189548 w 2796541"/>
              <a:gd name="connsiteY214" fmla="*/ 794385 h 2468880"/>
              <a:gd name="connsiteX215" fmla="*/ 131446 w 2796541"/>
              <a:gd name="connsiteY215" fmla="*/ 760095 h 2468880"/>
              <a:gd name="connsiteX216" fmla="*/ 190501 w 2796541"/>
              <a:gd name="connsiteY216" fmla="*/ 1736407 h 2468880"/>
              <a:gd name="connsiteX217" fmla="*/ 190501 w 2796541"/>
              <a:gd name="connsiteY217" fmla="*/ 1805940 h 2468880"/>
              <a:gd name="connsiteX218" fmla="*/ 130493 w 2796541"/>
              <a:gd name="connsiteY218" fmla="*/ 1770697 h 2468880"/>
              <a:gd name="connsiteX219" fmla="*/ 191453 w 2796541"/>
              <a:gd name="connsiteY219" fmla="*/ 849630 h 2468880"/>
              <a:gd name="connsiteX220" fmla="*/ 191453 w 2796541"/>
              <a:gd name="connsiteY220" fmla="*/ 923925 h 2468880"/>
              <a:gd name="connsiteX221" fmla="*/ 127635 w 2796541"/>
              <a:gd name="connsiteY221" fmla="*/ 886778 h 2468880"/>
              <a:gd name="connsiteX222" fmla="*/ 193358 w 2796541"/>
              <a:gd name="connsiteY222" fmla="*/ 973454 h 2468880"/>
              <a:gd name="connsiteX223" fmla="*/ 193358 w 2796541"/>
              <a:gd name="connsiteY223" fmla="*/ 1052512 h 2468880"/>
              <a:gd name="connsiteX224" fmla="*/ 123826 w 2796541"/>
              <a:gd name="connsiteY224" fmla="*/ 1012506 h 2468880"/>
              <a:gd name="connsiteX225" fmla="*/ 193358 w 2796541"/>
              <a:gd name="connsiteY225" fmla="*/ 1604963 h 2468880"/>
              <a:gd name="connsiteX226" fmla="*/ 193358 w 2796541"/>
              <a:gd name="connsiteY226" fmla="*/ 1684021 h 2468880"/>
              <a:gd name="connsiteX227" fmla="*/ 124778 w 2796541"/>
              <a:gd name="connsiteY227" fmla="*/ 1644968 h 2468880"/>
              <a:gd name="connsiteX228" fmla="*/ 194311 w 2796541"/>
              <a:gd name="connsiteY228" fmla="*/ 1476374 h 2468880"/>
              <a:gd name="connsiteX229" fmla="*/ 194311 w 2796541"/>
              <a:gd name="connsiteY229" fmla="*/ 1560194 h 2468880"/>
              <a:gd name="connsiteX230" fmla="*/ 121921 w 2796541"/>
              <a:gd name="connsiteY230" fmla="*/ 1518284 h 2468880"/>
              <a:gd name="connsiteX231" fmla="*/ 194311 w 2796541"/>
              <a:gd name="connsiteY231" fmla="*/ 1349693 h 2468880"/>
              <a:gd name="connsiteX232" fmla="*/ 194311 w 2796541"/>
              <a:gd name="connsiteY232" fmla="*/ 1434465 h 2468880"/>
              <a:gd name="connsiteX233" fmla="*/ 120968 w 2796541"/>
              <a:gd name="connsiteY233" fmla="*/ 1391603 h 2468880"/>
              <a:gd name="connsiteX234" fmla="*/ 194311 w 2796541"/>
              <a:gd name="connsiteY234" fmla="*/ 1223011 h 2468880"/>
              <a:gd name="connsiteX235" fmla="*/ 194311 w 2796541"/>
              <a:gd name="connsiteY235" fmla="*/ 1307783 h 2468880"/>
              <a:gd name="connsiteX236" fmla="*/ 120968 w 2796541"/>
              <a:gd name="connsiteY236" fmla="*/ 1265874 h 2468880"/>
              <a:gd name="connsiteX237" fmla="*/ 194311 w 2796541"/>
              <a:gd name="connsiteY237" fmla="*/ 1097280 h 2468880"/>
              <a:gd name="connsiteX238" fmla="*/ 194311 w 2796541"/>
              <a:gd name="connsiteY238" fmla="*/ 1181100 h 2468880"/>
              <a:gd name="connsiteX239" fmla="*/ 121921 w 2796541"/>
              <a:gd name="connsiteY239" fmla="*/ 1139190 h 2468880"/>
              <a:gd name="connsiteX240" fmla="*/ 244792 w 2796541"/>
              <a:gd name="connsiteY240" fmla="*/ 1905 h 2468880"/>
              <a:gd name="connsiteX241" fmla="*/ 242887 w 2796541"/>
              <a:gd name="connsiteY241" fmla="*/ 3811 h 2468880"/>
              <a:gd name="connsiteX242" fmla="*/ 242887 w 2796541"/>
              <a:gd name="connsiteY242" fmla="*/ 953 h 2468880"/>
              <a:gd name="connsiteX243" fmla="*/ 248603 w 2796541"/>
              <a:gd name="connsiteY243" fmla="*/ 2402206 h 2468880"/>
              <a:gd name="connsiteX244" fmla="*/ 240983 w 2796541"/>
              <a:gd name="connsiteY244" fmla="*/ 2406968 h 2468880"/>
              <a:gd name="connsiteX245" fmla="*/ 240983 w 2796541"/>
              <a:gd name="connsiteY245" fmla="*/ 2398396 h 2468880"/>
              <a:gd name="connsiteX246" fmla="*/ 249555 w 2796541"/>
              <a:gd name="connsiteY246" fmla="*/ 128588 h 2468880"/>
              <a:gd name="connsiteX247" fmla="*/ 240030 w 2796541"/>
              <a:gd name="connsiteY247" fmla="*/ 133351 h 2468880"/>
              <a:gd name="connsiteX248" fmla="*/ 240030 w 2796541"/>
              <a:gd name="connsiteY248" fmla="*/ 122873 h 2468880"/>
              <a:gd name="connsiteX249" fmla="*/ 255270 w 2796541"/>
              <a:gd name="connsiteY249" fmla="*/ 2276474 h 2468880"/>
              <a:gd name="connsiteX250" fmla="*/ 237173 w 2796541"/>
              <a:gd name="connsiteY250" fmla="*/ 2285999 h 2468880"/>
              <a:gd name="connsiteX251" fmla="*/ 237173 w 2796541"/>
              <a:gd name="connsiteY251" fmla="*/ 2265997 h 2468880"/>
              <a:gd name="connsiteX252" fmla="*/ 256222 w 2796541"/>
              <a:gd name="connsiteY252" fmla="*/ 255271 h 2468880"/>
              <a:gd name="connsiteX253" fmla="*/ 236219 w 2796541"/>
              <a:gd name="connsiteY253" fmla="*/ 266701 h 2468880"/>
              <a:gd name="connsiteX254" fmla="*/ 236219 w 2796541"/>
              <a:gd name="connsiteY254" fmla="*/ 242888 h 2468880"/>
              <a:gd name="connsiteX255" fmla="*/ 262891 w 2796541"/>
              <a:gd name="connsiteY255" fmla="*/ 2149793 h 2468880"/>
              <a:gd name="connsiteX256" fmla="*/ 233363 w 2796541"/>
              <a:gd name="connsiteY256" fmla="*/ 2166938 h 2468880"/>
              <a:gd name="connsiteX257" fmla="*/ 233363 w 2796541"/>
              <a:gd name="connsiteY257" fmla="*/ 2132648 h 2468880"/>
              <a:gd name="connsiteX258" fmla="*/ 262891 w 2796541"/>
              <a:gd name="connsiteY258" fmla="*/ 381001 h 2468880"/>
              <a:gd name="connsiteX259" fmla="*/ 233363 w 2796541"/>
              <a:gd name="connsiteY259" fmla="*/ 398146 h 2468880"/>
              <a:gd name="connsiteX260" fmla="*/ 233363 w 2796541"/>
              <a:gd name="connsiteY260" fmla="*/ 364808 h 2468880"/>
              <a:gd name="connsiteX261" fmla="*/ 269558 w 2796541"/>
              <a:gd name="connsiteY261" fmla="*/ 2023110 h 2468880"/>
              <a:gd name="connsiteX262" fmla="*/ 229553 w 2796541"/>
              <a:gd name="connsiteY262" fmla="*/ 2046923 h 2468880"/>
              <a:gd name="connsiteX263" fmla="*/ 229553 w 2796541"/>
              <a:gd name="connsiteY263" fmla="*/ 2000250 h 2468880"/>
              <a:gd name="connsiteX264" fmla="*/ 270510 w 2796541"/>
              <a:gd name="connsiteY264" fmla="*/ 507683 h 2468880"/>
              <a:gd name="connsiteX265" fmla="*/ 229553 w 2796541"/>
              <a:gd name="connsiteY265" fmla="*/ 530542 h 2468880"/>
              <a:gd name="connsiteX266" fmla="*/ 229553 w 2796541"/>
              <a:gd name="connsiteY266" fmla="*/ 483870 h 2468880"/>
              <a:gd name="connsiteX267" fmla="*/ 276225 w 2796541"/>
              <a:gd name="connsiteY267" fmla="*/ 633413 h 2468880"/>
              <a:gd name="connsiteX268" fmla="*/ 226695 w 2796541"/>
              <a:gd name="connsiteY268" fmla="*/ 661988 h 2468880"/>
              <a:gd name="connsiteX269" fmla="*/ 226695 w 2796541"/>
              <a:gd name="connsiteY269" fmla="*/ 605790 h 2468880"/>
              <a:gd name="connsiteX270" fmla="*/ 278131 w 2796541"/>
              <a:gd name="connsiteY270" fmla="*/ 1897380 h 2468880"/>
              <a:gd name="connsiteX271" fmla="*/ 225743 w 2796541"/>
              <a:gd name="connsiteY271" fmla="*/ 1926908 h 2468880"/>
              <a:gd name="connsiteX272" fmla="*/ 225743 w 2796541"/>
              <a:gd name="connsiteY272" fmla="*/ 1866900 h 2468880"/>
              <a:gd name="connsiteX273" fmla="*/ 280988 w 2796541"/>
              <a:gd name="connsiteY273" fmla="*/ 2464118 h 2468880"/>
              <a:gd name="connsiteX274" fmla="*/ 280988 w 2796541"/>
              <a:gd name="connsiteY274" fmla="*/ 2467928 h 2468880"/>
              <a:gd name="connsiteX275" fmla="*/ 277178 w 2796541"/>
              <a:gd name="connsiteY275" fmla="*/ 2466023 h 2468880"/>
              <a:gd name="connsiteX276" fmla="*/ 280989 w 2796541"/>
              <a:gd name="connsiteY276" fmla="*/ 62865 h 2468880"/>
              <a:gd name="connsiteX277" fmla="*/ 280989 w 2796541"/>
              <a:gd name="connsiteY277" fmla="*/ 68580 h 2468880"/>
              <a:gd name="connsiteX278" fmla="*/ 276226 w 2796541"/>
              <a:gd name="connsiteY278" fmla="*/ 65723 h 2468880"/>
              <a:gd name="connsiteX279" fmla="*/ 281941 w 2796541"/>
              <a:gd name="connsiteY279" fmla="*/ 760095 h 2468880"/>
              <a:gd name="connsiteX280" fmla="*/ 223838 w 2796541"/>
              <a:gd name="connsiteY280" fmla="*/ 793432 h 2468880"/>
              <a:gd name="connsiteX281" fmla="*/ 223838 w 2796541"/>
              <a:gd name="connsiteY281" fmla="*/ 726757 h 2468880"/>
              <a:gd name="connsiteX282" fmla="*/ 282893 w 2796541"/>
              <a:gd name="connsiteY282" fmla="*/ 1770698 h 2468880"/>
              <a:gd name="connsiteX283" fmla="*/ 223838 w 2796541"/>
              <a:gd name="connsiteY283" fmla="*/ 1804988 h 2468880"/>
              <a:gd name="connsiteX284" fmla="*/ 223838 w 2796541"/>
              <a:gd name="connsiteY284" fmla="*/ 1736408 h 2468880"/>
              <a:gd name="connsiteX285" fmla="*/ 283845 w 2796541"/>
              <a:gd name="connsiteY285" fmla="*/ 184784 h 2468880"/>
              <a:gd name="connsiteX286" fmla="*/ 283845 w 2796541"/>
              <a:gd name="connsiteY286" fmla="*/ 199072 h 2468880"/>
              <a:gd name="connsiteX287" fmla="*/ 271463 w 2796541"/>
              <a:gd name="connsiteY287" fmla="*/ 191452 h 2468880"/>
              <a:gd name="connsiteX288" fmla="*/ 283845 w 2796541"/>
              <a:gd name="connsiteY288" fmla="*/ 2332673 h 2468880"/>
              <a:gd name="connsiteX289" fmla="*/ 283845 w 2796541"/>
              <a:gd name="connsiteY289" fmla="*/ 2346008 h 2468880"/>
              <a:gd name="connsiteX290" fmla="*/ 271463 w 2796541"/>
              <a:gd name="connsiteY290" fmla="*/ 2339340 h 2468880"/>
              <a:gd name="connsiteX291" fmla="*/ 285751 w 2796541"/>
              <a:gd name="connsiteY291" fmla="*/ 886777 h 2468880"/>
              <a:gd name="connsiteX292" fmla="*/ 221933 w 2796541"/>
              <a:gd name="connsiteY292" fmla="*/ 922972 h 2468880"/>
              <a:gd name="connsiteX293" fmla="*/ 221933 w 2796541"/>
              <a:gd name="connsiteY293" fmla="*/ 849629 h 2468880"/>
              <a:gd name="connsiteX294" fmla="*/ 287655 w 2796541"/>
              <a:gd name="connsiteY294" fmla="*/ 303848 h 2468880"/>
              <a:gd name="connsiteX295" fmla="*/ 287655 w 2796541"/>
              <a:gd name="connsiteY295" fmla="*/ 332423 h 2468880"/>
              <a:gd name="connsiteX296" fmla="*/ 262890 w 2796541"/>
              <a:gd name="connsiteY296" fmla="*/ 318136 h 2468880"/>
              <a:gd name="connsiteX297" fmla="*/ 287656 w 2796541"/>
              <a:gd name="connsiteY297" fmla="*/ 2199322 h 2468880"/>
              <a:gd name="connsiteX298" fmla="*/ 287656 w 2796541"/>
              <a:gd name="connsiteY298" fmla="*/ 2226944 h 2468880"/>
              <a:gd name="connsiteX299" fmla="*/ 262891 w 2796541"/>
              <a:gd name="connsiteY299" fmla="*/ 2212657 h 2468880"/>
              <a:gd name="connsiteX300" fmla="*/ 287656 w 2796541"/>
              <a:gd name="connsiteY300" fmla="*/ 1644968 h 2468880"/>
              <a:gd name="connsiteX301" fmla="*/ 220981 w 2796541"/>
              <a:gd name="connsiteY301" fmla="*/ 1683068 h 2468880"/>
              <a:gd name="connsiteX302" fmla="*/ 220981 w 2796541"/>
              <a:gd name="connsiteY302" fmla="*/ 1605915 h 2468880"/>
              <a:gd name="connsiteX303" fmla="*/ 288608 w 2796541"/>
              <a:gd name="connsiteY303" fmla="*/ 1012507 h 2468880"/>
              <a:gd name="connsiteX304" fmla="*/ 220981 w 2796541"/>
              <a:gd name="connsiteY304" fmla="*/ 1052513 h 2468880"/>
              <a:gd name="connsiteX305" fmla="*/ 220981 w 2796541"/>
              <a:gd name="connsiteY305" fmla="*/ 973455 h 2468880"/>
              <a:gd name="connsiteX306" fmla="*/ 290513 w 2796541"/>
              <a:gd name="connsiteY306" fmla="*/ 1139190 h 2468880"/>
              <a:gd name="connsiteX307" fmla="*/ 220028 w 2796541"/>
              <a:gd name="connsiteY307" fmla="*/ 1180147 h 2468880"/>
              <a:gd name="connsiteX308" fmla="*/ 220028 w 2796541"/>
              <a:gd name="connsiteY308" fmla="*/ 1098232 h 2468880"/>
              <a:gd name="connsiteX309" fmla="*/ 291466 w 2796541"/>
              <a:gd name="connsiteY309" fmla="*/ 2066924 h 2468880"/>
              <a:gd name="connsiteX310" fmla="*/ 291466 w 2796541"/>
              <a:gd name="connsiteY310" fmla="*/ 2106929 h 2468880"/>
              <a:gd name="connsiteX311" fmla="*/ 256223 w 2796541"/>
              <a:gd name="connsiteY311" fmla="*/ 2086927 h 2468880"/>
              <a:gd name="connsiteX312" fmla="*/ 291466 w 2796541"/>
              <a:gd name="connsiteY312" fmla="*/ 1518285 h 2468880"/>
              <a:gd name="connsiteX313" fmla="*/ 219076 w 2796541"/>
              <a:gd name="connsiteY313" fmla="*/ 1560195 h 2468880"/>
              <a:gd name="connsiteX314" fmla="*/ 219076 w 2796541"/>
              <a:gd name="connsiteY314" fmla="*/ 1476375 h 2468880"/>
              <a:gd name="connsiteX315" fmla="*/ 291466 w 2796541"/>
              <a:gd name="connsiteY315" fmla="*/ 424816 h 2468880"/>
              <a:gd name="connsiteX316" fmla="*/ 291466 w 2796541"/>
              <a:gd name="connsiteY316" fmla="*/ 463868 h 2468880"/>
              <a:gd name="connsiteX317" fmla="*/ 257176 w 2796541"/>
              <a:gd name="connsiteY317" fmla="*/ 444818 h 2468880"/>
              <a:gd name="connsiteX318" fmla="*/ 292419 w 2796541"/>
              <a:gd name="connsiteY318" fmla="*/ 1391603 h 2468880"/>
              <a:gd name="connsiteX319" fmla="*/ 219076 w 2796541"/>
              <a:gd name="connsiteY319" fmla="*/ 1434465 h 2468880"/>
              <a:gd name="connsiteX320" fmla="*/ 219076 w 2796541"/>
              <a:gd name="connsiteY320" fmla="*/ 1349693 h 2468880"/>
              <a:gd name="connsiteX321" fmla="*/ 292419 w 2796541"/>
              <a:gd name="connsiteY321" fmla="*/ 1265874 h 2468880"/>
              <a:gd name="connsiteX322" fmla="*/ 219076 w 2796541"/>
              <a:gd name="connsiteY322" fmla="*/ 1307783 h 2468880"/>
              <a:gd name="connsiteX323" fmla="*/ 219076 w 2796541"/>
              <a:gd name="connsiteY323" fmla="*/ 1223011 h 2468880"/>
              <a:gd name="connsiteX324" fmla="*/ 294323 w 2796541"/>
              <a:gd name="connsiteY324" fmla="*/ 544830 h 2468880"/>
              <a:gd name="connsiteX325" fmla="*/ 294323 w 2796541"/>
              <a:gd name="connsiteY325" fmla="*/ 596265 h 2468880"/>
              <a:gd name="connsiteX326" fmla="*/ 249556 w 2796541"/>
              <a:gd name="connsiteY326" fmla="*/ 570548 h 2468880"/>
              <a:gd name="connsiteX327" fmla="*/ 295275 w 2796541"/>
              <a:gd name="connsiteY327" fmla="*/ 1933575 h 2468880"/>
              <a:gd name="connsiteX328" fmla="*/ 295275 w 2796541"/>
              <a:gd name="connsiteY328" fmla="*/ 1986915 h 2468880"/>
              <a:gd name="connsiteX329" fmla="*/ 248603 w 2796541"/>
              <a:gd name="connsiteY329" fmla="*/ 1960245 h 2468880"/>
              <a:gd name="connsiteX330" fmla="*/ 297181 w 2796541"/>
              <a:gd name="connsiteY330" fmla="*/ 666750 h 2468880"/>
              <a:gd name="connsiteX331" fmla="*/ 297181 w 2796541"/>
              <a:gd name="connsiteY331" fmla="*/ 727710 h 2468880"/>
              <a:gd name="connsiteX332" fmla="*/ 244793 w 2796541"/>
              <a:gd name="connsiteY332" fmla="*/ 697230 h 2468880"/>
              <a:gd name="connsiteX333" fmla="*/ 298133 w 2796541"/>
              <a:gd name="connsiteY333" fmla="*/ 1802130 h 2468880"/>
              <a:gd name="connsiteX334" fmla="*/ 298133 w 2796541"/>
              <a:gd name="connsiteY334" fmla="*/ 1865947 h 2468880"/>
              <a:gd name="connsiteX335" fmla="*/ 242888 w 2796541"/>
              <a:gd name="connsiteY335" fmla="*/ 1834515 h 2468880"/>
              <a:gd name="connsiteX336" fmla="*/ 300038 w 2796541"/>
              <a:gd name="connsiteY336" fmla="*/ 788669 h 2468880"/>
              <a:gd name="connsiteX337" fmla="*/ 300038 w 2796541"/>
              <a:gd name="connsiteY337" fmla="*/ 858202 h 2468880"/>
              <a:gd name="connsiteX338" fmla="*/ 239078 w 2796541"/>
              <a:gd name="connsiteY338" fmla="*/ 822959 h 2468880"/>
              <a:gd name="connsiteX339" fmla="*/ 300991 w 2796541"/>
              <a:gd name="connsiteY339" fmla="*/ 1670686 h 2468880"/>
              <a:gd name="connsiteX340" fmla="*/ 300991 w 2796541"/>
              <a:gd name="connsiteY340" fmla="*/ 1744981 h 2468880"/>
              <a:gd name="connsiteX341" fmla="*/ 237173 w 2796541"/>
              <a:gd name="connsiteY341" fmla="*/ 1707833 h 2468880"/>
              <a:gd name="connsiteX342" fmla="*/ 300991 w 2796541"/>
              <a:gd name="connsiteY342" fmla="*/ 912495 h 2468880"/>
              <a:gd name="connsiteX343" fmla="*/ 300991 w 2796541"/>
              <a:gd name="connsiteY343" fmla="*/ 986790 h 2468880"/>
              <a:gd name="connsiteX344" fmla="*/ 237173 w 2796541"/>
              <a:gd name="connsiteY344" fmla="*/ 949643 h 2468880"/>
              <a:gd name="connsiteX345" fmla="*/ 302895 w 2796541"/>
              <a:gd name="connsiteY345" fmla="*/ 1541145 h 2468880"/>
              <a:gd name="connsiteX346" fmla="*/ 302895 w 2796541"/>
              <a:gd name="connsiteY346" fmla="*/ 1621155 h 2468880"/>
              <a:gd name="connsiteX347" fmla="*/ 233363 w 2796541"/>
              <a:gd name="connsiteY347" fmla="*/ 1581150 h 2468880"/>
              <a:gd name="connsiteX348" fmla="*/ 302895 w 2796541"/>
              <a:gd name="connsiteY348" fmla="*/ 1036320 h 2468880"/>
              <a:gd name="connsiteX349" fmla="*/ 302895 w 2796541"/>
              <a:gd name="connsiteY349" fmla="*/ 1116330 h 2468880"/>
              <a:gd name="connsiteX350" fmla="*/ 233363 w 2796541"/>
              <a:gd name="connsiteY350" fmla="*/ 1076325 h 2468880"/>
              <a:gd name="connsiteX351" fmla="*/ 303848 w 2796541"/>
              <a:gd name="connsiteY351" fmla="*/ 1161097 h 2468880"/>
              <a:gd name="connsiteX352" fmla="*/ 303848 w 2796541"/>
              <a:gd name="connsiteY352" fmla="*/ 1243012 h 2468880"/>
              <a:gd name="connsiteX353" fmla="*/ 232410 w 2796541"/>
              <a:gd name="connsiteY353" fmla="*/ 1202055 h 2468880"/>
              <a:gd name="connsiteX354" fmla="*/ 303848 w 2796541"/>
              <a:gd name="connsiteY354" fmla="*/ 1412558 h 2468880"/>
              <a:gd name="connsiteX355" fmla="*/ 303848 w 2796541"/>
              <a:gd name="connsiteY355" fmla="*/ 1497331 h 2468880"/>
              <a:gd name="connsiteX356" fmla="*/ 231458 w 2796541"/>
              <a:gd name="connsiteY356" fmla="*/ 1455421 h 2468880"/>
              <a:gd name="connsiteX357" fmla="*/ 303848 w 2796541"/>
              <a:gd name="connsiteY357" fmla="*/ 1286828 h 2468880"/>
              <a:gd name="connsiteX358" fmla="*/ 303848 w 2796541"/>
              <a:gd name="connsiteY358" fmla="*/ 1370648 h 2468880"/>
              <a:gd name="connsiteX359" fmla="*/ 231458 w 2796541"/>
              <a:gd name="connsiteY359" fmla="*/ 1328738 h 2468880"/>
              <a:gd name="connsiteX360" fmla="*/ 354330 w 2796541"/>
              <a:gd name="connsiteY360" fmla="*/ 2466023 h 2468880"/>
              <a:gd name="connsiteX361" fmla="*/ 351473 w 2796541"/>
              <a:gd name="connsiteY361" fmla="*/ 2466975 h 2468880"/>
              <a:gd name="connsiteX362" fmla="*/ 351473 w 2796541"/>
              <a:gd name="connsiteY362" fmla="*/ 2464118 h 2468880"/>
              <a:gd name="connsiteX363" fmla="*/ 355283 w 2796541"/>
              <a:gd name="connsiteY363" fmla="*/ 65723 h 2468880"/>
              <a:gd name="connsiteX364" fmla="*/ 351473 w 2796541"/>
              <a:gd name="connsiteY364" fmla="*/ 67628 h 2468880"/>
              <a:gd name="connsiteX365" fmla="*/ 351473 w 2796541"/>
              <a:gd name="connsiteY365" fmla="*/ 62865 h 2468880"/>
              <a:gd name="connsiteX366" fmla="*/ 360045 w 2796541"/>
              <a:gd name="connsiteY366" fmla="*/ 191452 h 2468880"/>
              <a:gd name="connsiteX367" fmla="*/ 348615 w 2796541"/>
              <a:gd name="connsiteY367" fmla="*/ 198119 h 2468880"/>
              <a:gd name="connsiteX368" fmla="*/ 348615 w 2796541"/>
              <a:gd name="connsiteY368" fmla="*/ 184784 h 2468880"/>
              <a:gd name="connsiteX369" fmla="*/ 360045 w 2796541"/>
              <a:gd name="connsiteY369" fmla="*/ 2339340 h 2468880"/>
              <a:gd name="connsiteX370" fmla="*/ 348615 w 2796541"/>
              <a:gd name="connsiteY370" fmla="*/ 2346008 h 2468880"/>
              <a:gd name="connsiteX371" fmla="*/ 348615 w 2796541"/>
              <a:gd name="connsiteY371" fmla="*/ 2332673 h 2468880"/>
              <a:gd name="connsiteX372" fmla="*/ 367665 w 2796541"/>
              <a:gd name="connsiteY372" fmla="*/ 318136 h 2468880"/>
              <a:gd name="connsiteX373" fmla="*/ 344805 w 2796541"/>
              <a:gd name="connsiteY373" fmla="*/ 331471 h 2468880"/>
              <a:gd name="connsiteX374" fmla="*/ 344805 w 2796541"/>
              <a:gd name="connsiteY374" fmla="*/ 304801 h 2468880"/>
              <a:gd name="connsiteX375" fmla="*/ 368619 w 2796541"/>
              <a:gd name="connsiteY375" fmla="*/ 2212658 h 2468880"/>
              <a:gd name="connsiteX376" fmla="*/ 344806 w 2796541"/>
              <a:gd name="connsiteY376" fmla="*/ 2226945 h 2468880"/>
              <a:gd name="connsiteX377" fmla="*/ 344806 w 2796541"/>
              <a:gd name="connsiteY377" fmla="*/ 2199323 h 2468880"/>
              <a:gd name="connsiteX378" fmla="*/ 374333 w 2796541"/>
              <a:gd name="connsiteY378" fmla="*/ 444817 h 2468880"/>
              <a:gd name="connsiteX379" fmla="*/ 341948 w 2796541"/>
              <a:gd name="connsiteY379" fmla="*/ 462915 h 2468880"/>
              <a:gd name="connsiteX380" fmla="*/ 341948 w 2796541"/>
              <a:gd name="connsiteY380" fmla="*/ 425767 h 2468880"/>
              <a:gd name="connsiteX381" fmla="*/ 374333 w 2796541"/>
              <a:gd name="connsiteY381" fmla="*/ 2086928 h 2468880"/>
              <a:gd name="connsiteX382" fmla="*/ 341948 w 2796541"/>
              <a:gd name="connsiteY382" fmla="*/ 2105978 h 2468880"/>
              <a:gd name="connsiteX383" fmla="*/ 341948 w 2796541"/>
              <a:gd name="connsiteY383" fmla="*/ 2067878 h 2468880"/>
              <a:gd name="connsiteX384" fmla="*/ 381001 w 2796541"/>
              <a:gd name="connsiteY384" fmla="*/ 570548 h 2468880"/>
              <a:gd name="connsiteX385" fmla="*/ 338138 w 2796541"/>
              <a:gd name="connsiteY385" fmla="*/ 595313 h 2468880"/>
              <a:gd name="connsiteX386" fmla="*/ 338138 w 2796541"/>
              <a:gd name="connsiteY386" fmla="*/ 545783 h 2468880"/>
              <a:gd name="connsiteX387" fmla="*/ 382906 w 2796541"/>
              <a:gd name="connsiteY387" fmla="*/ 1960244 h 2468880"/>
              <a:gd name="connsiteX388" fmla="*/ 337186 w 2796541"/>
              <a:gd name="connsiteY388" fmla="*/ 1986914 h 2468880"/>
              <a:gd name="connsiteX389" fmla="*/ 337186 w 2796541"/>
              <a:gd name="connsiteY389" fmla="*/ 1933574 h 2468880"/>
              <a:gd name="connsiteX390" fmla="*/ 386716 w 2796541"/>
              <a:gd name="connsiteY390" fmla="*/ 697230 h 2468880"/>
              <a:gd name="connsiteX391" fmla="*/ 335281 w 2796541"/>
              <a:gd name="connsiteY391" fmla="*/ 726758 h 2468880"/>
              <a:gd name="connsiteX392" fmla="*/ 335281 w 2796541"/>
              <a:gd name="connsiteY392" fmla="*/ 667703 h 2468880"/>
              <a:gd name="connsiteX393" fmla="*/ 388621 w 2796541"/>
              <a:gd name="connsiteY393" fmla="*/ 1834516 h 2468880"/>
              <a:gd name="connsiteX394" fmla="*/ 334328 w 2796541"/>
              <a:gd name="connsiteY394" fmla="*/ 1864996 h 2468880"/>
              <a:gd name="connsiteX395" fmla="*/ 334328 w 2796541"/>
              <a:gd name="connsiteY395" fmla="*/ 1803083 h 2468880"/>
              <a:gd name="connsiteX396" fmla="*/ 389572 w 2796541"/>
              <a:gd name="connsiteY396" fmla="*/ 1905 h 2468880"/>
              <a:gd name="connsiteX397" fmla="*/ 389572 w 2796541"/>
              <a:gd name="connsiteY397" fmla="*/ 2857 h 2468880"/>
              <a:gd name="connsiteX398" fmla="*/ 388619 w 2796541"/>
              <a:gd name="connsiteY398" fmla="*/ 1905 h 2468880"/>
              <a:gd name="connsiteX399" fmla="*/ 391478 w 2796541"/>
              <a:gd name="connsiteY399" fmla="*/ 822960 h 2468880"/>
              <a:gd name="connsiteX400" fmla="*/ 333376 w 2796541"/>
              <a:gd name="connsiteY400" fmla="*/ 857249 h 2468880"/>
              <a:gd name="connsiteX401" fmla="*/ 333376 w 2796541"/>
              <a:gd name="connsiteY401" fmla="*/ 789622 h 2468880"/>
              <a:gd name="connsiteX402" fmla="*/ 391478 w 2796541"/>
              <a:gd name="connsiteY402" fmla="*/ 123824 h 2468880"/>
              <a:gd name="connsiteX403" fmla="*/ 391478 w 2796541"/>
              <a:gd name="connsiteY403" fmla="*/ 132396 h 2468880"/>
              <a:gd name="connsiteX404" fmla="*/ 383858 w 2796541"/>
              <a:gd name="connsiteY404" fmla="*/ 128587 h 2468880"/>
              <a:gd name="connsiteX405" fmla="*/ 391478 w 2796541"/>
              <a:gd name="connsiteY405" fmla="*/ 2399348 h 2468880"/>
              <a:gd name="connsiteX406" fmla="*/ 391478 w 2796541"/>
              <a:gd name="connsiteY406" fmla="*/ 2406016 h 2468880"/>
              <a:gd name="connsiteX407" fmla="*/ 384811 w 2796541"/>
              <a:gd name="connsiteY407" fmla="*/ 2402206 h 2468880"/>
              <a:gd name="connsiteX408" fmla="*/ 394336 w 2796541"/>
              <a:gd name="connsiteY408" fmla="*/ 2266949 h 2468880"/>
              <a:gd name="connsiteX409" fmla="*/ 394336 w 2796541"/>
              <a:gd name="connsiteY409" fmla="*/ 2285047 h 2468880"/>
              <a:gd name="connsiteX410" fmla="*/ 378143 w 2796541"/>
              <a:gd name="connsiteY410" fmla="*/ 2276474 h 2468880"/>
              <a:gd name="connsiteX411" fmla="*/ 395287 w 2796541"/>
              <a:gd name="connsiteY411" fmla="*/ 244793 h 2468880"/>
              <a:gd name="connsiteX412" fmla="*/ 395287 w 2796541"/>
              <a:gd name="connsiteY412" fmla="*/ 265748 h 2468880"/>
              <a:gd name="connsiteX413" fmla="*/ 377189 w 2796541"/>
              <a:gd name="connsiteY413" fmla="*/ 255271 h 2468880"/>
              <a:gd name="connsiteX414" fmla="*/ 395288 w 2796541"/>
              <a:gd name="connsiteY414" fmla="*/ 1707832 h 2468880"/>
              <a:gd name="connsiteX415" fmla="*/ 331470 w 2796541"/>
              <a:gd name="connsiteY415" fmla="*/ 1744027 h 2468880"/>
              <a:gd name="connsiteX416" fmla="*/ 331470 w 2796541"/>
              <a:gd name="connsiteY416" fmla="*/ 1671637 h 2468880"/>
              <a:gd name="connsiteX417" fmla="*/ 395288 w 2796541"/>
              <a:gd name="connsiteY417" fmla="*/ 949643 h 2468880"/>
              <a:gd name="connsiteX418" fmla="*/ 331470 w 2796541"/>
              <a:gd name="connsiteY418" fmla="*/ 985838 h 2468880"/>
              <a:gd name="connsiteX419" fmla="*/ 331470 w 2796541"/>
              <a:gd name="connsiteY419" fmla="*/ 913448 h 2468880"/>
              <a:gd name="connsiteX420" fmla="*/ 398145 w 2796541"/>
              <a:gd name="connsiteY420" fmla="*/ 2133599 h 2468880"/>
              <a:gd name="connsiteX421" fmla="*/ 398145 w 2796541"/>
              <a:gd name="connsiteY421" fmla="*/ 2165984 h 2468880"/>
              <a:gd name="connsiteX422" fmla="*/ 370523 w 2796541"/>
              <a:gd name="connsiteY422" fmla="*/ 2149792 h 2468880"/>
              <a:gd name="connsiteX423" fmla="*/ 398145 w 2796541"/>
              <a:gd name="connsiteY423" fmla="*/ 1581149 h 2468880"/>
              <a:gd name="connsiteX424" fmla="*/ 329565 w 2796541"/>
              <a:gd name="connsiteY424" fmla="*/ 1621155 h 2468880"/>
              <a:gd name="connsiteX425" fmla="*/ 329565 w 2796541"/>
              <a:gd name="connsiteY425" fmla="*/ 1542097 h 2468880"/>
              <a:gd name="connsiteX426" fmla="*/ 398145 w 2796541"/>
              <a:gd name="connsiteY426" fmla="*/ 1076324 h 2468880"/>
              <a:gd name="connsiteX427" fmla="*/ 329565 w 2796541"/>
              <a:gd name="connsiteY427" fmla="*/ 1115377 h 2468880"/>
              <a:gd name="connsiteX428" fmla="*/ 329565 w 2796541"/>
              <a:gd name="connsiteY428" fmla="*/ 1036319 h 2468880"/>
              <a:gd name="connsiteX429" fmla="*/ 398146 w 2796541"/>
              <a:gd name="connsiteY429" fmla="*/ 365759 h 2468880"/>
              <a:gd name="connsiteX430" fmla="*/ 398146 w 2796541"/>
              <a:gd name="connsiteY430" fmla="*/ 396239 h 2468880"/>
              <a:gd name="connsiteX431" fmla="*/ 371476 w 2796541"/>
              <a:gd name="connsiteY431" fmla="*/ 380999 h 2468880"/>
              <a:gd name="connsiteX432" fmla="*/ 399098 w 2796541"/>
              <a:gd name="connsiteY432" fmla="*/ 1202055 h 2468880"/>
              <a:gd name="connsiteX433" fmla="*/ 329565 w 2796541"/>
              <a:gd name="connsiteY433" fmla="*/ 1243013 h 2468880"/>
              <a:gd name="connsiteX434" fmla="*/ 329565 w 2796541"/>
              <a:gd name="connsiteY434" fmla="*/ 1162050 h 2468880"/>
              <a:gd name="connsiteX435" fmla="*/ 401003 w 2796541"/>
              <a:gd name="connsiteY435" fmla="*/ 1328737 h 2468880"/>
              <a:gd name="connsiteX436" fmla="*/ 328613 w 2796541"/>
              <a:gd name="connsiteY436" fmla="*/ 1370647 h 2468880"/>
              <a:gd name="connsiteX437" fmla="*/ 328613 w 2796541"/>
              <a:gd name="connsiteY437" fmla="*/ 1286827 h 2468880"/>
              <a:gd name="connsiteX438" fmla="*/ 401003 w 2796541"/>
              <a:gd name="connsiteY438" fmla="*/ 1455421 h 2468880"/>
              <a:gd name="connsiteX439" fmla="*/ 328613 w 2796541"/>
              <a:gd name="connsiteY439" fmla="*/ 1496378 h 2468880"/>
              <a:gd name="connsiteX440" fmla="*/ 328613 w 2796541"/>
              <a:gd name="connsiteY440" fmla="*/ 1413511 h 2468880"/>
              <a:gd name="connsiteX441" fmla="*/ 401956 w 2796541"/>
              <a:gd name="connsiteY441" fmla="*/ 2001202 h 2468880"/>
              <a:gd name="connsiteX442" fmla="*/ 401956 w 2796541"/>
              <a:gd name="connsiteY442" fmla="*/ 2045969 h 2468880"/>
              <a:gd name="connsiteX443" fmla="*/ 363856 w 2796541"/>
              <a:gd name="connsiteY443" fmla="*/ 2023110 h 2468880"/>
              <a:gd name="connsiteX444" fmla="*/ 401956 w 2796541"/>
              <a:gd name="connsiteY444" fmla="*/ 484822 h 2468880"/>
              <a:gd name="connsiteX445" fmla="*/ 401956 w 2796541"/>
              <a:gd name="connsiteY445" fmla="*/ 529590 h 2468880"/>
              <a:gd name="connsiteX446" fmla="*/ 362903 w 2796541"/>
              <a:gd name="connsiteY446" fmla="*/ 507682 h 2468880"/>
              <a:gd name="connsiteX447" fmla="*/ 404813 w 2796541"/>
              <a:gd name="connsiteY447" fmla="*/ 606743 h 2468880"/>
              <a:gd name="connsiteX448" fmla="*/ 404813 w 2796541"/>
              <a:gd name="connsiteY448" fmla="*/ 661036 h 2468880"/>
              <a:gd name="connsiteX449" fmla="*/ 358140 w 2796541"/>
              <a:gd name="connsiteY449" fmla="*/ 633413 h 2468880"/>
              <a:gd name="connsiteX450" fmla="*/ 405766 w 2796541"/>
              <a:gd name="connsiteY450" fmla="*/ 1868805 h 2468880"/>
              <a:gd name="connsiteX451" fmla="*/ 405766 w 2796541"/>
              <a:gd name="connsiteY451" fmla="*/ 1925955 h 2468880"/>
              <a:gd name="connsiteX452" fmla="*/ 356236 w 2796541"/>
              <a:gd name="connsiteY452" fmla="*/ 1897380 h 2468880"/>
              <a:gd name="connsiteX453" fmla="*/ 407671 w 2796541"/>
              <a:gd name="connsiteY453" fmla="*/ 727710 h 2468880"/>
              <a:gd name="connsiteX454" fmla="*/ 407671 w 2796541"/>
              <a:gd name="connsiteY454" fmla="*/ 792480 h 2468880"/>
              <a:gd name="connsiteX455" fmla="*/ 352426 w 2796541"/>
              <a:gd name="connsiteY455" fmla="*/ 760095 h 2468880"/>
              <a:gd name="connsiteX456" fmla="*/ 408623 w 2796541"/>
              <a:gd name="connsiteY456" fmla="*/ 1737360 h 2468880"/>
              <a:gd name="connsiteX457" fmla="*/ 408623 w 2796541"/>
              <a:gd name="connsiteY457" fmla="*/ 1804035 h 2468880"/>
              <a:gd name="connsiteX458" fmla="*/ 350520 w 2796541"/>
              <a:gd name="connsiteY458" fmla="*/ 1770698 h 2468880"/>
              <a:gd name="connsiteX459" fmla="*/ 409575 w 2796541"/>
              <a:gd name="connsiteY459" fmla="*/ 851536 h 2468880"/>
              <a:gd name="connsiteX460" fmla="*/ 409575 w 2796541"/>
              <a:gd name="connsiteY460" fmla="*/ 921068 h 2468880"/>
              <a:gd name="connsiteX461" fmla="*/ 348615 w 2796541"/>
              <a:gd name="connsiteY461" fmla="*/ 886778 h 2468880"/>
              <a:gd name="connsiteX462" fmla="*/ 410528 w 2796541"/>
              <a:gd name="connsiteY462" fmla="*/ 1606868 h 2468880"/>
              <a:gd name="connsiteX463" fmla="*/ 410528 w 2796541"/>
              <a:gd name="connsiteY463" fmla="*/ 1682115 h 2468880"/>
              <a:gd name="connsiteX464" fmla="*/ 345758 w 2796541"/>
              <a:gd name="connsiteY464" fmla="*/ 1644968 h 2468880"/>
              <a:gd name="connsiteX465" fmla="*/ 411481 w 2796541"/>
              <a:gd name="connsiteY465" fmla="*/ 974407 h 2468880"/>
              <a:gd name="connsiteX466" fmla="*/ 411481 w 2796541"/>
              <a:gd name="connsiteY466" fmla="*/ 1051560 h 2468880"/>
              <a:gd name="connsiteX467" fmla="*/ 344806 w 2796541"/>
              <a:gd name="connsiteY467" fmla="*/ 1012507 h 2468880"/>
              <a:gd name="connsiteX468" fmla="*/ 412433 w 2796541"/>
              <a:gd name="connsiteY468" fmla="*/ 1224915 h 2468880"/>
              <a:gd name="connsiteX469" fmla="*/ 412433 w 2796541"/>
              <a:gd name="connsiteY469" fmla="*/ 1306830 h 2468880"/>
              <a:gd name="connsiteX470" fmla="*/ 341948 w 2796541"/>
              <a:gd name="connsiteY470" fmla="*/ 1265873 h 2468880"/>
              <a:gd name="connsiteX471" fmla="*/ 412433 w 2796541"/>
              <a:gd name="connsiteY471" fmla="*/ 1099185 h 2468880"/>
              <a:gd name="connsiteX472" fmla="*/ 412433 w 2796541"/>
              <a:gd name="connsiteY472" fmla="*/ 1179195 h 2468880"/>
              <a:gd name="connsiteX473" fmla="*/ 342901 w 2796541"/>
              <a:gd name="connsiteY473" fmla="*/ 1139190 h 2468880"/>
              <a:gd name="connsiteX474" fmla="*/ 412433 w 2796541"/>
              <a:gd name="connsiteY474" fmla="*/ 1477328 h 2468880"/>
              <a:gd name="connsiteX475" fmla="*/ 412433 w 2796541"/>
              <a:gd name="connsiteY475" fmla="*/ 1558291 h 2468880"/>
              <a:gd name="connsiteX476" fmla="*/ 341948 w 2796541"/>
              <a:gd name="connsiteY476" fmla="*/ 1518286 h 2468880"/>
              <a:gd name="connsiteX477" fmla="*/ 413385 w 2796541"/>
              <a:gd name="connsiteY477" fmla="*/ 1350644 h 2468880"/>
              <a:gd name="connsiteX478" fmla="*/ 413385 w 2796541"/>
              <a:gd name="connsiteY478" fmla="*/ 1433511 h 2468880"/>
              <a:gd name="connsiteX479" fmla="*/ 340995 w 2796541"/>
              <a:gd name="connsiteY479" fmla="*/ 1391602 h 2468880"/>
              <a:gd name="connsiteX480" fmla="*/ 465772 w 2796541"/>
              <a:gd name="connsiteY480" fmla="*/ 128588 h 2468880"/>
              <a:gd name="connsiteX481" fmla="*/ 460057 w 2796541"/>
              <a:gd name="connsiteY481" fmla="*/ 131446 h 2468880"/>
              <a:gd name="connsiteX482" fmla="*/ 460057 w 2796541"/>
              <a:gd name="connsiteY482" fmla="*/ 124778 h 2468880"/>
              <a:gd name="connsiteX483" fmla="*/ 465773 w 2796541"/>
              <a:gd name="connsiteY483" fmla="*/ 2402206 h 2468880"/>
              <a:gd name="connsiteX484" fmla="*/ 460058 w 2796541"/>
              <a:gd name="connsiteY484" fmla="*/ 2406016 h 2468880"/>
              <a:gd name="connsiteX485" fmla="*/ 460058 w 2796541"/>
              <a:gd name="connsiteY485" fmla="*/ 2399348 h 2468880"/>
              <a:gd name="connsiteX486" fmla="*/ 471489 w 2796541"/>
              <a:gd name="connsiteY486" fmla="*/ 2276475 h 2468880"/>
              <a:gd name="connsiteX487" fmla="*/ 457201 w 2796541"/>
              <a:gd name="connsiteY487" fmla="*/ 2285048 h 2468880"/>
              <a:gd name="connsiteX488" fmla="*/ 457201 w 2796541"/>
              <a:gd name="connsiteY488" fmla="*/ 2267903 h 2468880"/>
              <a:gd name="connsiteX489" fmla="*/ 473392 w 2796541"/>
              <a:gd name="connsiteY489" fmla="*/ 255271 h 2468880"/>
              <a:gd name="connsiteX490" fmla="*/ 456247 w 2796541"/>
              <a:gd name="connsiteY490" fmla="*/ 264796 h 2468880"/>
              <a:gd name="connsiteX491" fmla="*/ 456247 w 2796541"/>
              <a:gd name="connsiteY491" fmla="*/ 244793 h 2468880"/>
              <a:gd name="connsiteX492" fmla="*/ 479108 w 2796541"/>
              <a:gd name="connsiteY492" fmla="*/ 381001 h 2468880"/>
              <a:gd name="connsiteX493" fmla="*/ 453390 w 2796541"/>
              <a:gd name="connsiteY493" fmla="*/ 396240 h 2468880"/>
              <a:gd name="connsiteX494" fmla="*/ 453390 w 2796541"/>
              <a:gd name="connsiteY494" fmla="*/ 366713 h 2468880"/>
              <a:gd name="connsiteX495" fmla="*/ 480060 w 2796541"/>
              <a:gd name="connsiteY495" fmla="*/ 2149792 h 2468880"/>
              <a:gd name="connsiteX496" fmla="*/ 453390 w 2796541"/>
              <a:gd name="connsiteY496" fmla="*/ 2165032 h 2468880"/>
              <a:gd name="connsiteX497" fmla="*/ 453390 w 2796541"/>
              <a:gd name="connsiteY497" fmla="*/ 2134552 h 2468880"/>
              <a:gd name="connsiteX498" fmla="*/ 486728 w 2796541"/>
              <a:gd name="connsiteY498" fmla="*/ 2023110 h 2468880"/>
              <a:gd name="connsiteX499" fmla="*/ 449581 w 2796541"/>
              <a:gd name="connsiteY499" fmla="*/ 2045018 h 2468880"/>
              <a:gd name="connsiteX500" fmla="*/ 449581 w 2796541"/>
              <a:gd name="connsiteY500" fmla="*/ 2002155 h 2468880"/>
              <a:gd name="connsiteX501" fmla="*/ 486728 w 2796541"/>
              <a:gd name="connsiteY501" fmla="*/ 507682 h 2468880"/>
              <a:gd name="connsiteX502" fmla="*/ 449581 w 2796541"/>
              <a:gd name="connsiteY502" fmla="*/ 528638 h 2468880"/>
              <a:gd name="connsiteX503" fmla="*/ 449581 w 2796541"/>
              <a:gd name="connsiteY503" fmla="*/ 485775 h 2468880"/>
              <a:gd name="connsiteX504" fmla="*/ 492443 w 2796541"/>
              <a:gd name="connsiteY504" fmla="*/ 633413 h 2468880"/>
              <a:gd name="connsiteX505" fmla="*/ 446723 w 2796541"/>
              <a:gd name="connsiteY505" fmla="*/ 660083 h 2468880"/>
              <a:gd name="connsiteX506" fmla="*/ 446723 w 2796541"/>
              <a:gd name="connsiteY506" fmla="*/ 607695 h 2468880"/>
              <a:gd name="connsiteX507" fmla="*/ 494348 w 2796541"/>
              <a:gd name="connsiteY507" fmla="*/ 1897381 h 2468880"/>
              <a:gd name="connsiteX508" fmla="*/ 445770 w 2796541"/>
              <a:gd name="connsiteY508" fmla="*/ 1925003 h 2468880"/>
              <a:gd name="connsiteX509" fmla="*/ 445770 w 2796541"/>
              <a:gd name="connsiteY509" fmla="*/ 1868806 h 2468880"/>
              <a:gd name="connsiteX510" fmla="*/ 498158 w 2796541"/>
              <a:gd name="connsiteY510" fmla="*/ 760095 h 2468880"/>
              <a:gd name="connsiteX511" fmla="*/ 443865 w 2796541"/>
              <a:gd name="connsiteY511" fmla="*/ 791528 h 2468880"/>
              <a:gd name="connsiteX512" fmla="*/ 443865 w 2796541"/>
              <a:gd name="connsiteY512" fmla="*/ 728663 h 2468880"/>
              <a:gd name="connsiteX513" fmla="*/ 499110 w 2796541"/>
              <a:gd name="connsiteY513" fmla="*/ 63818 h 2468880"/>
              <a:gd name="connsiteX514" fmla="*/ 499110 w 2796541"/>
              <a:gd name="connsiteY514" fmla="*/ 66675 h 2468880"/>
              <a:gd name="connsiteX515" fmla="*/ 497205 w 2796541"/>
              <a:gd name="connsiteY515" fmla="*/ 65723 h 2468880"/>
              <a:gd name="connsiteX516" fmla="*/ 499111 w 2796541"/>
              <a:gd name="connsiteY516" fmla="*/ 2465070 h 2468880"/>
              <a:gd name="connsiteX517" fmla="*/ 499111 w 2796541"/>
              <a:gd name="connsiteY517" fmla="*/ 2466975 h 2468880"/>
              <a:gd name="connsiteX518" fmla="*/ 497206 w 2796541"/>
              <a:gd name="connsiteY518" fmla="*/ 2466022 h 2468880"/>
              <a:gd name="connsiteX519" fmla="*/ 500063 w 2796541"/>
              <a:gd name="connsiteY519" fmla="*/ 1770698 h 2468880"/>
              <a:gd name="connsiteX520" fmla="*/ 442913 w 2796541"/>
              <a:gd name="connsiteY520" fmla="*/ 1804036 h 2468880"/>
              <a:gd name="connsiteX521" fmla="*/ 442913 w 2796541"/>
              <a:gd name="connsiteY521" fmla="*/ 1738313 h 2468880"/>
              <a:gd name="connsiteX522" fmla="*/ 501968 w 2796541"/>
              <a:gd name="connsiteY522" fmla="*/ 2333624 h 2468880"/>
              <a:gd name="connsiteX523" fmla="*/ 501968 w 2796541"/>
              <a:gd name="connsiteY523" fmla="*/ 2345054 h 2468880"/>
              <a:gd name="connsiteX524" fmla="*/ 492443 w 2796541"/>
              <a:gd name="connsiteY524" fmla="*/ 2339339 h 2468880"/>
              <a:gd name="connsiteX525" fmla="*/ 501968 w 2796541"/>
              <a:gd name="connsiteY525" fmla="*/ 185737 h 2468880"/>
              <a:gd name="connsiteX526" fmla="*/ 501968 w 2796541"/>
              <a:gd name="connsiteY526" fmla="*/ 197167 h 2468880"/>
              <a:gd name="connsiteX527" fmla="*/ 492443 w 2796541"/>
              <a:gd name="connsiteY527" fmla="*/ 191452 h 2468880"/>
              <a:gd name="connsiteX528" fmla="*/ 501968 w 2796541"/>
              <a:gd name="connsiteY528" fmla="*/ 886778 h 2468880"/>
              <a:gd name="connsiteX529" fmla="*/ 441961 w 2796541"/>
              <a:gd name="connsiteY529" fmla="*/ 921068 h 2468880"/>
              <a:gd name="connsiteX530" fmla="*/ 441961 w 2796541"/>
              <a:gd name="connsiteY530" fmla="*/ 852488 h 2468880"/>
              <a:gd name="connsiteX531" fmla="*/ 504824 w 2796541"/>
              <a:gd name="connsiteY531" fmla="*/ 306705 h 2468880"/>
              <a:gd name="connsiteX532" fmla="*/ 504824 w 2796541"/>
              <a:gd name="connsiteY532" fmla="*/ 329565 h 2468880"/>
              <a:gd name="connsiteX533" fmla="*/ 484822 w 2796541"/>
              <a:gd name="connsiteY533" fmla="*/ 318135 h 2468880"/>
              <a:gd name="connsiteX534" fmla="*/ 504826 w 2796541"/>
              <a:gd name="connsiteY534" fmla="*/ 1012507 h 2468880"/>
              <a:gd name="connsiteX535" fmla="*/ 441008 w 2796541"/>
              <a:gd name="connsiteY535" fmla="*/ 1049655 h 2468880"/>
              <a:gd name="connsiteX536" fmla="*/ 441008 w 2796541"/>
              <a:gd name="connsiteY536" fmla="*/ 975360 h 2468880"/>
              <a:gd name="connsiteX537" fmla="*/ 504826 w 2796541"/>
              <a:gd name="connsiteY537" fmla="*/ 1644968 h 2468880"/>
              <a:gd name="connsiteX538" fmla="*/ 441008 w 2796541"/>
              <a:gd name="connsiteY538" fmla="*/ 1682115 h 2468880"/>
              <a:gd name="connsiteX539" fmla="*/ 441008 w 2796541"/>
              <a:gd name="connsiteY539" fmla="*/ 1607820 h 2468880"/>
              <a:gd name="connsiteX540" fmla="*/ 505777 w 2796541"/>
              <a:gd name="connsiteY540" fmla="*/ 2200275 h 2468880"/>
              <a:gd name="connsiteX541" fmla="*/ 505777 w 2796541"/>
              <a:gd name="connsiteY541" fmla="*/ 2225040 h 2468880"/>
              <a:gd name="connsiteX542" fmla="*/ 483870 w 2796541"/>
              <a:gd name="connsiteY542" fmla="*/ 2212658 h 2468880"/>
              <a:gd name="connsiteX543" fmla="*/ 507683 w 2796541"/>
              <a:gd name="connsiteY543" fmla="*/ 1139189 h 2468880"/>
              <a:gd name="connsiteX544" fmla="*/ 439103 w 2796541"/>
              <a:gd name="connsiteY544" fmla="*/ 1178242 h 2468880"/>
              <a:gd name="connsiteX545" fmla="*/ 439103 w 2796541"/>
              <a:gd name="connsiteY545" fmla="*/ 1100137 h 2468880"/>
              <a:gd name="connsiteX546" fmla="*/ 507683 w 2796541"/>
              <a:gd name="connsiteY546" fmla="*/ 1518286 h 2468880"/>
              <a:gd name="connsiteX547" fmla="*/ 439103 w 2796541"/>
              <a:gd name="connsiteY547" fmla="*/ 1557338 h 2468880"/>
              <a:gd name="connsiteX548" fmla="*/ 439103 w 2796541"/>
              <a:gd name="connsiteY548" fmla="*/ 1479233 h 2468880"/>
              <a:gd name="connsiteX549" fmla="*/ 508636 w 2796541"/>
              <a:gd name="connsiteY549" fmla="*/ 2068831 h 2468880"/>
              <a:gd name="connsiteX550" fmla="*/ 508636 w 2796541"/>
              <a:gd name="connsiteY550" fmla="*/ 2105026 h 2468880"/>
              <a:gd name="connsiteX551" fmla="*/ 477203 w 2796541"/>
              <a:gd name="connsiteY551" fmla="*/ 2086928 h 2468880"/>
              <a:gd name="connsiteX552" fmla="*/ 508636 w 2796541"/>
              <a:gd name="connsiteY552" fmla="*/ 1265874 h 2468880"/>
              <a:gd name="connsiteX553" fmla="*/ 439103 w 2796541"/>
              <a:gd name="connsiteY553" fmla="*/ 1305879 h 2468880"/>
              <a:gd name="connsiteX554" fmla="*/ 439103 w 2796541"/>
              <a:gd name="connsiteY554" fmla="*/ 1224916 h 2468880"/>
              <a:gd name="connsiteX555" fmla="*/ 508636 w 2796541"/>
              <a:gd name="connsiteY555" fmla="*/ 426721 h 2468880"/>
              <a:gd name="connsiteX556" fmla="*/ 508636 w 2796541"/>
              <a:gd name="connsiteY556" fmla="*/ 461964 h 2468880"/>
              <a:gd name="connsiteX557" fmla="*/ 478156 w 2796541"/>
              <a:gd name="connsiteY557" fmla="*/ 444818 h 2468880"/>
              <a:gd name="connsiteX558" fmla="*/ 509589 w 2796541"/>
              <a:gd name="connsiteY558" fmla="*/ 1391603 h 2468880"/>
              <a:gd name="connsiteX559" fmla="*/ 438151 w 2796541"/>
              <a:gd name="connsiteY559" fmla="*/ 1432560 h 2468880"/>
              <a:gd name="connsiteX560" fmla="*/ 438151 w 2796541"/>
              <a:gd name="connsiteY560" fmla="*/ 1350645 h 2468880"/>
              <a:gd name="connsiteX561" fmla="*/ 512445 w 2796541"/>
              <a:gd name="connsiteY561" fmla="*/ 547687 h 2468880"/>
              <a:gd name="connsiteX562" fmla="*/ 512445 w 2796541"/>
              <a:gd name="connsiteY562" fmla="*/ 594360 h 2468880"/>
              <a:gd name="connsiteX563" fmla="*/ 471488 w 2796541"/>
              <a:gd name="connsiteY563" fmla="*/ 570547 h 2468880"/>
              <a:gd name="connsiteX564" fmla="*/ 513398 w 2796541"/>
              <a:gd name="connsiteY564" fmla="*/ 1935481 h 2468880"/>
              <a:gd name="connsiteX565" fmla="*/ 513398 w 2796541"/>
              <a:gd name="connsiteY565" fmla="*/ 1985011 h 2468880"/>
              <a:gd name="connsiteX566" fmla="*/ 469583 w 2796541"/>
              <a:gd name="connsiteY566" fmla="*/ 1960246 h 2468880"/>
              <a:gd name="connsiteX567" fmla="*/ 514350 w 2796541"/>
              <a:gd name="connsiteY567" fmla="*/ 668655 h 2468880"/>
              <a:gd name="connsiteX568" fmla="*/ 514350 w 2796541"/>
              <a:gd name="connsiteY568" fmla="*/ 724853 h 2468880"/>
              <a:gd name="connsiteX569" fmla="*/ 465773 w 2796541"/>
              <a:gd name="connsiteY569" fmla="*/ 697230 h 2468880"/>
              <a:gd name="connsiteX570" fmla="*/ 516256 w 2796541"/>
              <a:gd name="connsiteY570" fmla="*/ 1804036 h 2468880"/>
              <a:gd name="connsiteX571" fmla="*/ 516256 w 2796541"/>
              <a:gd name="connsiteY571" fmla="*/ 1864044 h 2468880"/>
              <a:gd name="connsiteX572" fmla="*/ 463868 w 2796541"/>
              <a:gd name="connsiteY572" fmla="*/ 1834516 h 2468880"/>
              <a:gd name="connsiteX573" fmla="*/ 517208 w 2796541"/>
              <a:gd name="connsiteY573" fmla="*/ 791528 h 2468880"/>
              <a:gd name="connsiteX574" fmla="*/ 517208 w 2796541"/>
              <a:gd name="connsiteY574" fmla="*/ 855345 h 2468880"/>
              <a:gd name="connsiteX575" fmla="*/ 461011 w 2796541"/>
              <a:gd name="connsiteY575" fmla="*/ 822961 h 2468880"/>
              <a:gd name="connsiteX576" fmla="*/ 519114 w 2796541"/>
              <a:gd name="connsiteY576" fmla="*/ 914400 h 2468880"/>
              <a:gd name="connsiteX577" fmla="*/ 519114 w 2796541"/>
              <a:gd name="connsiteY577" fmla="*/ 984885 h 2468880"/>
              <a:gd name="connsiteX578" fmla="*/ 457201 w 2796541"/>
              <a:gd name="connsiteY578" fmla="*/ 949642 h 2468880"/>
              <a:gd name="connsiteX579" fmla="*/ 519114 w 2796541"/>
              <a:gd name="connsiteY579" fmla="*/ 1672591 h 2468880"/>
              <a:gd name="connsiteX580" fmla="*/ 519114 w 2796541"/>
              <a:gd name="connsiteY580" fmla="*/ 1743076 h 2468880"/>
              <a:gd name="connsiteX581" fmla="*/ 457201 w 2796541"/>
              <a:gd name="connsiteY581" fmla="*/ 1707833 h 2468880"/>
              <a:gd name="connsiteX582" fmla="*/ 521018 w 2796541"/>
              <a:gd name="connsiteY582" fmla="*/ 1543049 h 2468880"/>
              <a:gd name="connsiteX583" fmla="*/ 521018 w 2796541"/>
              <a:gd name="connsiteY583" fmla="*/ 1619249 h 2468880"/>
              <a:gd name="connsiteX584" fmla="*/ 454343 w 2796541"/>
              <a:gd name="connsiteY584" fmla="*/ 1581149 h 2468880"/>
              <a:gd name="connsiteX585" fmla="*/ 521018 w 2796541"/>
              <a:gd name="connsiteY585" fmla="*/ 1038225 h 2468880"/>
              <a:gd name="connsiteX586" fmla="*/ 521018 w 2796541"/>
              <a:gd name="connsiteY586" fmla="*/ 1114425 h 2468880"/>
              <a:gd name="connsiteX587" fmla="*/ 454343 w 2796541"/>
              <a:gd name="connsiteY587" fmla="*/ 1076325 h 2468880"/>
              <a:gd name="connsiteX588" fmla="*/ 521018 w 2796541"/>
              <a:gd name="connsiteY588" fmla="*/ 1163003 h 2468880"/>
              <a:gd name="connsiteX589" fmla="*/ 521018 w 2796541"/>
              <a:gd name="connsiteY589" fmla="*/ 1242061 h 2468880"/>
              <a:gd name="connsiteX590" fmla="*/ 453390 w 2796541"/>
              <a:gd name="connsiteY590" fmla="*/ 1202056 h 2468880"/>
              <a:gd name="connsiteX591" fmla="*/ 521971 w 2796541"/>
              <a:gd name="connsiteY591" fmla="*/ 1414463 h 2468880"/>
              <a:gd name="connsiteX592" fmla="*/ 521971 w 2796541"/>
              <a:gd name="connsiteY592" fmla="*/ 1495426 h 2468880"/>
              <a:gd name="connsiteX593" fmla="*/ 451486 w 2796541"/>
              <a:gd name="connsiteY593" fmla="*/ 1455421 h 2468880"/>
              <a:gd name="connsiteX594" fmla="*/ 521971 w 2796541"/>
              <a:gd name="connsiteY594" fmla="*/ 1287781 h 2468880"/>
              <a:gd name="connsiteX595" fmla="*/ 521971 w 2796541"/>
              <a:gd name="connsiteY595" fmla="*/ 1368744 h 2468880"/>
              <a:gd name="connsiteX596" fmla="*/ 451486 w 2796541"/>
              <a:gd name="connsiteY596" fmla="*/ 1328738 h 2468880"/>
              <a:gd name="connsiteX597" fmla="*/ 572452 w 2796541"/>
              <a:gd name="connsiteY597" fmla="*/ 65723 h 2468880"/>
              <a:gd name="connsiteX598" fmla="*/ 570547 w 2796541"/>
              <a:gd name="connsiteY598" fmla="*/ 65723 h 2468880"/>
              <a:gd name="connsiteX599" fmla="*/ 570547 w 2796541"/>
              <a:gd name="connsiteY599" fmla="*/ 64770 h 2468880"/>
              <a:gd name="connsiteX600" fmla="*/ 572453 w 2796541"/>
              <a:gd name="connsiteY600" fmla="*/ 2466023 h 2468880"/>
              <a:gd name="connsiteX601" fmla="*/ 571501 w 2796541"/>
              <a:gd name="connsiteY601" fmla="*/ 2466023 h 2468880"/>
              <a:gd name="connsiteX602" fmla="*/ 571501 w 2796541"/>
              <a:gd name="connsiteY602" fmla="*/ 2465071 h 2468880"/>
              <a:gd name="connsiteX603" fmla="*/ 577215 w 2796541"/>
              <a:gd name="connsiteY603" fmla="*/ 2339340 h 2468880"/>
              <a:gd name="connsiteX604" fmla="*/ 568643 w 2796541"/>
              <a:gd name="connsiteY604" fmla="*/ 2344102 h 2468880"/>
              <a:gd name="connsiteX605" fmla="*/ 568643 w 2796541"/>
              <a:gd name="connsiteY605" fmla="*/ 2334577 h 2468880"/>
              <a:gd name="connsiteX606" fmla="*/ 577215 w 2796541"/>
              <a:gd name="connsiteY606" fmla="*/ 191453 h 2468880"/>
              <a:gd name="connsiteX607" fmla="*/ 568643 w 2796541"/>
              <a:gd name="connsiteY607" fmla="*/ 196215 h 2468880"/>
              <a:gd name="connsiteX608" fmla="*/ 568643 w 2796541"/>
              <a:gd name="connsiteY608" fmla="*/ 186690 h 2468880"/>
              <a:gd name="connsiteX609" fmla="*/ 583883 w 2796541"/>
              <a:gd name="connsiteY609" fmla="*/ 318134 h 2468880"/>
              <a:gd name="connsiteX610" fmla="*/ 564833 w 2796541"/>
              <a:gd name="connsiteY610" fmla="*/ 328612 h 2468880"/>
              <a:gd name="connsiteX611" fmla="*/ 564833 w 2796541"/>
              <a:gd name="connsiteY611" fmla="*/ 307657 h 2468880"/>
              <a:gd name="connsiteX612" fmla="*/ 584836 w 2796541"/>
              <a:gd name="connsiteY612" fmla="*/ 2212658 h 2468880"/>
              <a:gd name="connsiteX613" fmla="*/ 564833 w 2796541"/>
              <a:gd name="connsiteY613" fmla="*/ 2225041 h 2468880"/>
              <a:gd name="connsiteX614" fmla="*/ 564833 w 2796541"/>
              <a:gd name="connsiteY614" fmla="*/ 2201228 h 2468880"/>
              <a:gd name="connsiteX615" fmla="*/ 590551 w 2796541"/>
              <a:gd name="connsiteY615" fmla="*/ 444818 h 2468880"/>
              <a:gd name="connsiteX616" fmla="*/ 561976 w 2796541"/>
              <a:gd name="connsiteY616" fmla="*/ 461011 h 2468880"/>
              <a:gd name="connsiteX617" fmla="*/ 561976 w 2796541"/>
              <a:gd name="connsiteY617" fmla="*/ 427673 h 2468880"/>
              <a:gd name="connsiteX618" fmla="*/ 591503 w 2796541"/>
              <a:gd name="connsiteY618" fmla="*/ 2086927 h 2468880"/>
              <a:gd name="connsiteX619" fmla="*/ 561976 w 2796541"/>
              <a:gd name="connsiteY619" fmla="*/ 2104072 h 2468880"/>
              <a:gd name="connsiteX620" fmla="*/ 561976 w 2796541"/>
              <a:gd name="connsiteY620" fmla="*/ 2069782 h 2468880"/>
              <a:gd name="connsiteX621" fmla="*/ 597218 w 2796541"/>
              <a:gd name="connsiteY621" fmla="*/ 570548 h 2468880"/>
              <a:gd name="connsiteX622" fmla="*/ 558165 w 2796541"/>
              <a:gd name="connsiteY622" fmla="*/ 593407 h 2468880"/>
              <a:gd name="connsiteX623" fmla="*/ 558165 w 2796541"/>
              <a:gd name="connsiteY623" fmla="*/ 548640 h 2468880"/>
              <a:gd name="connsiteX624" fmla="*/ 599123 w 2796541"/>
              <a:gd name="connsiteY624" fmla="*/ 1960245 h 2468880"/>
              <a:gd name="connsiteX625" fmla="*/ 557213 w 2796541"/>
              <a:gd name="connsiteY625" fmla="*/ 1984057 h 2468880"/>
              <a:gd name="connsiteX626" fmla="*/ 557213 w 2796541"/>
              <a:gd name="connsiteY626" fmla="*/ 1936432 h 2468880"/>
              <a:gd name="connsiteX627" fmla="*/ 602933 w 2796541"/>
              <a:gd name="connsiteY627" fmla="*/ 697230 h 2468880"/>
              <a:gd name="connsiteX628" fmla="*/ 556261 w 2796541"/>
              <a:gd name="connsiteY628" fmla="*/ 723900 h 2468880"/>
              <a:gd name="connsiteX629" fmla="*/ 556261 w 2796541"/>
              <a:gd name="connsiteY629" fmla="*/ 670560 h 2468880"/>
              <a:gd name="connsiteX630" fmla="*/ 604838 w 2796541"/>
              <a:gd name="connsiteY630" fmla="*/ 1834516 h 2468880"/>
              <a:gd name="connsiteX631" fmla="*/ 554356 w 2796541"/>
              <a:gd name="connsiteY631" fmla="*/ 1863091 h 2468880"/>
              <a:gd name="connsiteX632" fmla="*/ 554356 w 2796541"/>
              <a:gd name="connsiteY632" fmla="*/ 1804988 h 2468880"/>
              <a:gd name="connsiteX633" fmla="*/ 607696 w 2796541"/>
              <a:gd name="connsiteY633" fmla="*/ 822960 h 2468880"/>
              <a:gd name="connsiteX634" fmla="*/ 553403 w 2796541"/>
              <a:gd name="connsiteY634" fmla="*/ 854393 h 2468880"/>
              <a:gd name="connsiteX635" fmla="*/ 553403 w 2796541"/>
              <a:gd name="connsiteY635" fmla="*/ 792480 h 2468880"/>
              <a:gd name="connsiteX636" fmla="*/ 609600 w 2796541"/>
              <a:gd name="connsiteY636" fmla="*/ 126682 h 2468880"/>
              <a:gd name="connsiteX637" fmla="*/ 609600 w 2796541"/>
              <a:gd name="connsiteY637" fmla="*/ 130492 h 2468880"/>
              <a:gd name="connsiteX638" fmla="*/ 605790 w 2796541"/>
              <a:gd name="connsiteY638" fmla="*/ 128587 h 2468880"/>
              <a:gd name="connsiteX639" fmla="*/ 609601 w 2796541"/>
              <a:gd name="connsiteY639" fmla="*/ 2400300 h 2468880"/>
              <a:gd name="connsiteX640" fmla="*/ 609601 w 2796541"/>
              <a:gd name="connsiteY640" fmla="*/ 2405063 h 2468880"/>
              <a:gd name="connsiteX641" fmla="*/ 604838 w 2796541"/>
              <a:gd name="connsiteY641" fmla="*/ 2402205 h 2468880"/>
              <a:gd name="connsiteX642" fmla="*/ 611505 w 2796541"/>
              <a:gd name="connsiteY642" fmla="*/ 1707833 h 2468880"/>
              <a:gd name="connsiteX643" fmla="*/ 551498 w 2796541"/>
              <a:gd name="connsiteY643" fmla="*/ 1742123 h 2468880"/>
              <a:gd name="connsiteX644" fmla="*/ 551498 w 2796541"/>
              <a:gd name="connsiteY644" fmla="*/ 1673543 h 2468880"/>
              <a:gd name="connsiteX645" fmla="*/ 611505 w 2796541"/>
              <a:gd name="connsiteY645" fmla="*/ 949643 h 2468880"/>
              <a:gd name="connsiteX646" fmla="*/ 551498 w 2796541"/>
              <a:gd name="connsiteY646" fmla="*/ 983933 h 2468880"/>
              <a:gd name="connsiteX647" fmla="*/ 551498 w 2796541"/>
              <a:gd name="connsiteY647" fmla="*/ 915353 h 2468880"/>
              <a:gd name="connsiteX648" fmla="*/ 612458 w 2796541"/>
              <a:gd name="connsiteY648" fmla="*/ 246697 h 2468880"/>
              <a:gd name="connsiteX649" fmla="*/ 612458 w 2796541"/>
              <a:gd name="connsiteY649" fmla="*/ 262890 h 2468880"/>
              <a:gd name="connsiteX650" fmla="*/ 598170 w 2796541"/>
              <a:gd name="connsiteY650" fmla="*/ 255270 h 2468880"/>
              <a:gd name="connsiteX651" fmla="*/ 612458 w 2796541"/>
              <a:gd name="connsiteY651" fmla="*/ 2268856 h 2468880"/>
              <a:gd name="connsiteX652" fmla="*/ 612458 w 2796541"/>
              <a:gd name="connsiteY652" fmla="*/ 2283144 h 2468880"/>
              <a:gd name="connsiteX653" fmla="*/ 599123 w 2796541"/>
              <a:gd name="connsiteY653" fmla="*/ 2276476 h 2468880"/>
              <a:gd name="connsiteX654" fmla="*/ 614363 w 2796541"/>
              <a:gd name="connsiteY654" fmla="*/ 1581150 h 2468880"/>
              <a:gd name="connsiteX655" fmla="*/ 549593 w 2796541"/>
              <a:gd name="connsiteY655" fmla="*/ 1618298 h 2468880"/>
              <a:gd name="connsiteX656" fmla="*/ 549593 w 2796541"/>
              <a:gd name="connsiteY656" fmla="*/ 1544003 h 2468880"/>
              <a:gd name="connsiteX657" fmla="*/ 614363 w 2796541"/>
              <a:gd name="connsiteY657" fmla="*/ 1076326 h 2468880"/>
              <a:gd name="connsiteX658" fmla="*/ 549593 w 2796541"/>
              <a:gd name="connsiteY658" fmla="*/ 1113473 h 2468880"/>
              <a:gd name="connsiteX659" fmla="*/ 549593 w 2796541"/>
              <a:gd name="connsiteY659" fmla="*/ 1039178 h 2468880"/>
              <a:gd name="connsiteX660" fmla="*/ 615316 w 2796541"/>
              <a:gd name="connsiteY660" fmla="*/ 367666 h 2468880"/>
              <a:gd name="connsiteX661" fmla="*/ 615316 w 2796541"/>
              <a:gd name="connsiteY661" fmla="*/ 394336 h 2468880"/>
              <a:gd name="connsiteX662" fmla="*/ 592456 w 2796541"/>
              <a:gd name="connsiteY662" fmla="*/ 381001 h 2468880"/>
              <a:gd name="connsiteX663" fmla="*/ 616267 w 2796541"/>
              <a:gd name="connsiteY663" fmla="*/ 1202055 h 2468880"/>
              <a:gd name="connsiteX664" fmla="*/ 548640 w 2796541"/>
              <a:gd name="connsiteY664" fmla="*/ 1241107 h 2468880"/>
              <a:gd name="connsiteX665" fmla="*/ 548640 w 2796541"/>
              <a:gd name="connsiteY665" fmla="*/ 1163955 h 2468880"/>
              <a:gd name="connsiteX666" fmla="*/ 616268 w 2796541"/>
              <a:gd name="connsiteY666" fmla="*/ 2135505 h 2468880"/>
              <a:gd name="connsiteX667" fmla="*/ 616268 w 2796541"/>
              <a:gd name="connsiteY667" fmla="*/ 2164080 h 2468880"/>
              <a:gd name="connsiteX668" fmla="*/ 591503 w 2796541"/>
              <a:gd name="connsiteY668" fmla="*/ 2149793 h 2468880"/>
              <a:gd name="connsiteX669" fmla="*/ 617220 w 2796541"/>
              <a:gd name="connsiteY669" fmla="*/ 1455420 h 2468880"/>
              <a:gd name="connsiteX670" fmla="*/ 548640 w 2796541"/>
              <a:gd name="connsiteY670" fmla="*/ 1494473 h 2468880"/>
              <a:gd name="connsiteX671" fmla="*/ 548640 w 2796541"/>
              <a:gd name="connsiteY671" fmla="*/ 1415415 h 2468880"/>
              <a:gd name="connsiteX672" fmla="*/ 617220 w 2796541"/>
              <a:gd name="connsiteY672" fmla="*/ 1328738 h 2468880"/>
              <a:gd name="connsiteX673" fmla="*/ 548640 w 2796541"/>
              <a:gd name="connsiteY673" fmla="*/ 1367791 h 2468880"/>
              <a:gd name="connsiteX674" fmla="*/ 548640 w 2796541"/>
              <a:gd name="connsiteY674" fmla="*/ 1289686 h 2468880"/>
              <a:gd name="connsiteX675" fmla="*/ 619126 w 2796541"/>
              <a:gd name="connsiteY675" fmla="*/ 2004060 h 2468880"/>
              <a:gd name="connsiteX676" fmla="*/ 619126 w 2796541"/>
              <a:gd name="connsiteY676" fmla="*/ 2043112 h 2468880"/>
              <a:gd name="connsiteX677" fmla="*/ 585788 w 2796541"/>
              <a:gd name="connsiteY677" fmla="*/ 2023110 h 2468880"/>
              <a:gd name="connsiteX678" fmla="*/ 619126 w 2796541"/>
              <a:gd name="connsiteY678" fmla="*/ 487679 h 2468880"/>
              <a:gd name="connsiteX679" fmla="*/ 619126 w 2796541"/>
              <a:gd name="connsiteY679" fmla="*/ 526732 h 2468880"/>
              <a:gd name="connsiteX680" fmla="*/ 585788 w 2796541"/>
              <a:gd name="connsiteY680" fmla="*/ 507682 h 2468880"/>
              <a:gd name="connsiteX681" fmla="*/ 621983 w 2796541"/>
              <a:gd name="connsiteY681" fmla="*/ 609600 h 2468880"/>
              <a:gd name="connsiteX682" fmla="*/ 621983 w 2796541"/>
              <a:gd name="connsiteY682" fmla="*/ 658177 h 2468880"/>
              <a:gd name="connsiteX683" fmla="*/ 580073 w 2796541"/>
              <a:gd name="connsiteY683" fmla="*/ 633413 h 2468880"/>
              <a:gd name="connsiteX684" fmla="*/ 622935 w 2796541"/>
              <a:gd name="connsiteY684" fmla="*/ 1870710 h 2468880"/>
              <a:gd name="connsiteX685" fmla="*/ 622935 w 2796541"/>
              <a:gd name="connsiteY685" fmla="*/ 1924050 h 2468880"/>
              <a:gd name="connsiteX686" fmla="*/ 577215 w 2796541"/>
              <a:gd name="connsiteY686" fmla="*/ 1897380 h 2468880"/>
              <a:gd name="connsiteX687" fmla="*/ 624841 w 2796541"/>
              <a:gd name="connsiteY687" fmla="*/ 730567 h 2468880"/>
              <a:gd name="connsiteX688" fmla="*/ 624841 w 2796541"/>
              <a:gd name="connsiteY688" fmla="*/ 789622 h 2468880"/>
              <a:gd name="connsiteX689" fmla="*/ 573406 w 2796541"/>
              <a:gd name="connsiteY689" fmla="*/ 760094 h 2468880"/>
              <a:gd name="connsiteX690" fmla="*/ 625793 w 2796541"/>
              <a:gd name="connsiteY690" fmla="*/ 1740217 h 2468880"/>
              <a:gd name="connsiteX691" fmla="*/ 625793 w 2796541"/>
              <a:gd name="connsiteY691" fmla="*/ 1802130 h 2468880"/>
              <a:gd name="connsiteX692" fmla="*/ 572453 w 2796541"/>
              <a:gd name="connsiteY692" fmla="*/ 1770697 h 2468880"/>
              <a:gd name="connsiteX693" fmla="*/ 626746 w 2796541"/>
              <a:gd name="connsiteY693" fmla="*/ 854392 h 2468880"/>
              <a:gd name="connsiteX694" fmla="*/ 626746 w 2796541"/>
              <a:gd name="connsiteY694" fmla="*/ 919162 h 2468880"/>
              <a:gd name="connsiteX695" fmla="*/ 570548 w 2796541"/>
              <a:gd name="connsiteY695" fmla="*/ 886777 h 2468880"/>
              <a:gd name="connsiteX696" fmla="*/ 628651 w 2796541"/>
              <a:gd name="connsiteY696" fmla="*/ 1608772 h 2468880"/>
              <a:gd name="connsiteX697" fmla="*/ 628651 w 2796541"/>
              <a:gd name="connsiteY697" fmla="*/ 1680210 h 2468880"/>
              <a:gd name="connsiteX698" fmla="*/ 566738 w 2796541"/>
              <a:gd name="connsiteY698" fmla="*/ 1644967 h 2468880"/>
              <a:gd name="connsiteX699" fmla="*/ 628651 w 2796541"/>
              <a:gd name="connsiteY699" fmla="*/ 977265 h 2468880"/>
              <a:gd name="connsiteX700" fmla="*/ 628651 w 2796541"/>
              <a:gd name="connsiteY700" fmla="*/ 1048703 h 2468880"/>
              <a:gd name="connsiteX701" fmla="*/ 566738 w 2796541"/>
              <a:gd name="connsiteY701" fmla="*/ 1012507 h 2468880"/>
              <a:gd name="connsiteX702" fmla="*/ 629603 w 2796541"/>
              <a:gd name="connsiteY702" fmla="*/ 1101090 h 2468880"/>
              <a:gd name="connsiteX703" fmla="*/ 629603 w 2796541"/>
              <a:gd name="connsiteY703" fmla="*/ 1177290 h 2468880"/>
              <a:gd name="connsiteX704" fmla="*/ 564833 w 2796541"/>
              <a:gd name="connsiteY704" fmla="*/ 1139190 h 2468880"/>
              <a:gd name="connsiteX705" fmla="*/ 629603 w 2796541"/>
              <a:gd name="connsiteY705" fmla="*/ 1480186 h 2468880"/>
              <a:gd name="connsiteX706" fmla="*/ 629603 w 2796541"/>
              <a:gd name="connsiteY706" fmla="*/ 1556386 h 2468880"/>
              <a:gd name="connsiteX707" fmla="*/ 563881 w 2796541"/>
              <a:gd name="connsiteY707" fmla="*/ 1518286 h 2468880"/>
              <a:gd name="connsiteX708" fmla="*/ 630555 w 2796541"/>
              <a:gd name="connsiteY708" fmla="*/ 1226819 h 2468880"/>
              <a:gd name="connsiteX709" fmla="*/ 630555 w 2796541"/>
              <a:gd name="connsiteY709" fmla="*/ 1303972 h 2468880"/>
              <a:gd name="connsiteX710" fmla="*/ 562928 w 2796541"/>
              <a:gd name="connsiteY710" fmla="*/ 1265872 h 2468880"/>
              <a:gd name="connsiteX711" fmla="*/ 630555 w 2796541"/>
              <a:gd name="connsiteY711" fmla="*/ 1352550 h 2468880"/>
              <a:gd name="connsiteX712" fmla="*/ 630555 w 2796541"/>
              <a:gd name="connsiteY712" fmla="*/ 1431608 h 2468880"/>
              <a:gd name="connsiteX713" fmla="*/ 562928 w 2796541"/>
              <a:gd name="connsiteY713" fmla="*/ 1391603 h 2468880"/>
              <a:gd name="connsiteX714" fmla="*/ 682942 w 2796541"/>
              <a:gd name="connsiteY714" fmla="*/ 128588 h 2468880"/>
              <a:gd name="connsiteX715" fmla="*/ 680085 w 2796541"/>
              <a:gd name="connsiteY715" fmla="*/ 129540 h 2468880"/>
              <a:gd name="connsiteX716" fmla="*/ 680085 w 2796541"/>
              <a:gd name="connsiteY716" fmla="*/ 126683 h 2468880"/>
              <a:gd name="connsiteX717" fmla="*/ 682943 w 2796541"/>
              <a:gd name="connsiteY717" fmla="*/ 2402205 h 2468880"/>
              <a:gd name="connsiteX718" fmla="*/ 680086 w 2796541"/>
              <a:gd name="connsiteY718" fmla="*/ 2404110 h 2468880"/>
              <a:gd name="connsiteX719" fmla="*/ 680086 w 2796541"/>
              <a:gd name="connsiteY719" fmla="*/ 2400300 h 2468880"/>
              <a:gd name="connsiteX720" fmla="*/ 688657 w 2796541"/>
              <a:gd name="connsiteY720" fmla="*/ 2276474 h 2468880"/>
              <a:gd name="connsiteX721" fmla="*/ 677227 w 2796541"/>
              <a:gd name="connsiteY721" fmla="*/ 2283142 h 2468880"/>
              <a:gd name="connsiteX722" fmla="*/ 677227 w 2796541"/>
              <a:gd name="connsiteY722" fmla="*/ 2269807 h 2468880"/>
              <a:gd name="connsiteX723" fmla="*/ 688658 w 2796541"/>
              <a:gd name="connsiteY723" fmla="*/ 255270 h 2468880"/>
              <a:gd name="connsiteX724" fmla="*/ 677228 w 2796541"/>
              <a:gd name="connsiteY724" fmla="*/ 261938 h 2468880"/>
              <a:gd name="connsiteX725" fmla="*/ 677228 w 2796541"/>
              <a:gd name="connsiteY725" fmla="*/ 247650 h 2468880"/>
              <a:gd name="connsiteX726" fmla="*/ 694373 w 2796541"/>
              <a:gd name="connsiteY726" fmla="*/ 381001 h 2468880"/>
              <a:gd name="connsiteX727" fmla="*/ 674371 w 2796541"/>
              <a:gd name="connsiteY727" fmla="*/ 393384 h 2468880"/>
              <a:gd name="connsiteX728" fmla="*/ 674371 w 2796541"/>
              <a:gd name="connsiteY728" fmla="*/ 369571 h 2468880"/>
              <a:gd name="connsiteX729" fmla="*/ 696278 w 2796541"/>
              <a:gd name="connsiteY729" fmla="*/ 2149793 h 2468880"/>
              <a:gd name="connsiteX730" fmla="*/ 673418 w 2796541"/>
              <a:gd name="connsiteY730" fmla="*/ 2163128 h 2468880"/>
              <a:gd name="connsiteX731" fmla="*/ 673418 w 2796541"/>
              <a:gd name="connsiteY731" fmla="*/ 2136458 h 2468880"/>
              <a:gd name="connsiteX732" fmla="*/ 701992 w 2796541"/>
              <a:gd name="connsiteY732" fmla="*/ 2023110 h 2468880"/>
              <a:gd name="connsiteX733" fmla="*/ 670560 w 2796541"/>
              <a:gd name="connsiteY733" fmla="*/ 2042160 h 2468880"/>
              <a:gd name="connsiteX734" fmla="*/ 670560 w 2796541"/>
              <a:gd name="connsiteY734" fmla="*/ 2005012 h 2468880"/>
              <a:gd name="connsiteX735" fmla="*/ 701993 w 2796541"/>
              <a:gd name="connsiteY735" fmla="*/ 507682 h 2468880"/>
              <a:gd name="connsiteX736" fmla="*/ 670561 w 2796541"/>
              <a:gd name="connsiteY736" fmla="*/ 525779 h 2468880"/>
              <a:gd name="connsiteX737" fmla="*/ 670561 w 2796541"/>
              <a:gd name="connsiteY737" fmla="*/ 488632 h 2468880"/>
              <a:gd name="connsiteX738" fmla="*/ 707708 w 2796541"/>
              <a:gd name="connsiteY738" fmla="*/ 633412 h 2468880"/>
              <a:gd name="connsiteX739" fmla="*/ 667703 w 2796541"/>
              <a:gd name="connsiteY739" fmla="*/ 657225 h 2468880"/>
              <a:gd name="connsiteX740" fmla="*/ 667703 w 2796541"/>
              <a:gd name="connsiteY740" fmla="*/ 610552 h 2468880"/>
              <a:gd name="connsiteX741" fmla="*/ 710565 w 2796541"/>
              <a:gd name="connsiteY741" fmla="*/ 1897381 h 2468880"/>
              <a:gd name="connsiteX742" fmla="*/ 665798 w 2796541"/>
              <a:gd name="connsiteY742" fmla="*/ 1923098 h 2468880"/>
              <a:gd name="connsiteX743" fmla="*/ 665798 w 2796541"/>
              <a:gd name="connsiteY743" fmla="*/ 1871663 h 2468880"/>
              <a:gd name="connsiteX744" fmla="*/ 713423 w 2796541"/>
              <a:gd name="connsiteY744" fmla="*/ 760095 h 2468880"/>
              <a:gd name="connsiteX745" fmla="*/ 664846 w 2796541"/>
              <a:gd name="connsiteY745" fmla="*/ 788670 h 2468880"/>
              <a:gd name="connsiteX746" fmla="*/ 664846 w 2796541"/>
              <a:gd name="connsiteY746" fmla="*/ 732473 h 2468880"/>
              <a:gd name="connsiteX747" fmla="*/ 715328 w 2796541"/>
              <a:gd name="connsiteY747" fmla="*/ 1770698 h 2468880"/>
              <a:gd name="connsiteX748" fmla="*/ 663893 w 2796541"/>
              <a:gd name="connsiteY748" fmla="*/ 1801178 h 2468880"/>
              <a:gd name="connsiteX749" fmla="*/ 663893 w 2796541"/>
              <a:gd name="connsiteY749" fmla="*/ 1741170 h 2468880"/>
              <a:gd name="connsiteX750" fmla="*/ 717233 w 2796541"/>
              <a:gd name="connsiteY750" fmla="*/ 886778 h 2468880"/>
              <a:gd name="connsiteX751" fmla="*/ 662940 w 2796541"/>
              <a:gd name="connsiteY751" fmla="*/ 917258 h 2468880"/>
              <a:gd name="connsiteX752" fmla="*/ 662940 w 2796541"/>
              <a:gd name="connsiteY752" fmla="*/ 855345 h 2468880"/>
              <a:gd name="connsiteX753" fmla="*/ 719137 w 2796541"/>
              <a:gd name="connsiteY753" fmla="*/ 188596 h 2468880"/>
              <a:gd name="connsiteX754" fmla="*/ 719137 w 2796541"/>
              <a:gd name="connsiteY754" fmla="*/ 194311 h 2468880"/>
              <a:gd name="connsiteX755" fmla="*/ 713422 w 2796541"/>
              <a:gd name="connsiteY755" fmla="*/ 191453 h 2468880"/>
              <a:gd name="connsiteX756" fmla="*/ 720091 w 2796541"/>
              <a:gd name="connsiteY756" fmla="*/ 2335531 h 2468880"/>
              <a:gd name="connsiteX757" fmla="*/ 720091 w 2796541"/>
              <a:gd name="connsiteY757" fmla="*/ 2343151 h 2468880"/>
              <a:gd name="connsiteX758" fmla="*/ 712471 w 2796541"/>
              <a:gd name="connsiteY758" fmla="*/ 2339341 h 2468880"/>
              <a:gd name="connsiteX759" fmla="*/ 720091 w 2796541"/>
              <a:gd name="connsiteY759" fmla="*/ 1012508 h 2468880"/>
              <a:gd name="connsiteX760" fmla="*/ 661036 w 2796541"/>
              <a:gd name="connsiteY760" fmla="*/ 1046798 h 2468880"/>
              <a:gd name="connsiteX761" fmla="*/ 661036 w 2796541"/>
              <a:gd name="connsiteY761" fmla="*/ 978218 h 2468880"/>
              <a:gd name="connsiteX762" fmla="*/ 721042 w 2796541"/>
              <a:gd name="connsiteY762" fmla="*/ 1644967 h 2468880"/>
              <a:gd name="connsiteX763" fmla="*/ 661035 w 2796541"/>
              <a:gd name="connsiteY763" fmla="*/ 1679257 h 2468880"/>
              <a:gd name="connsiteX764" fmla="*/ 661035 w 2796541"/>
              <a:gd name="connsiteY764" fmla="*/ 1609724 h 2468880"/>
              <a:gd name="connsiteX765" fmla="*/ 721994 w 2796541"/>
              <a:gd name="connsiteY765" fmla="*/ 309563 h 2468880"/>
              <a:gd name="connsiteX766" fmla="*/ 721994 w 2796541"/>
              <a:gd name="connsiteY766" fmla="*/ 326708 h 2468880"/>
              <a:gd name="connsiteX767" fmla="*/ 706754 w 2796541"/>
              <a:gd name="connsiteY767" fmla="*/ 318135 h 2468880"/>
              <a:gd name="connsiteX768" fmla="*/ 722948 w 2796541"/>
              <a:gd name="connsiteY768" fmla="*/ 1139190 h 2468880"/>
              <a:gd name="connsiteX769" fmla="*/ 660083 w 2796541"/>
              <a:gd name="connsiteY769" fmla="*/ 1175385 h 2468880"/>
              <a:gd name="connsiteX770" fmla="*/ 660083 w 2796541"/>
              <a:gd name="connsiteY770" fmla="*/ 1102995 h 2468880"/>
              <a:gd name="connsiteX771" fmla="*/ 722948 w 2796541"/>
              <a:gd name="connsiteY771" fmla="*/ 2202180 h 2468880"/>
              <a:gd name="connsiteX772" fmla="*/ 722948 w 2796541"/>
              <a:gd name="connsiteY772" fmla="*/ 2223135 h 2468880"/>
              <a:gd name="connsiteX773" fmla="*/ 704850 w 2796541"/>
              <a:gd name="connsiteY773" fmla="*/ 2212657 h 2468880"/>
              <a:gd name="connsiteX774" fmla="*/ 723899 w 2796541"/>
              <a:gd name="connsiteY774" fmla="*/ 1518285 h 2468880"/>
              <a:gd name="connsiteX775" fmla="*/ 659129 w 2796541"/>
              <a:gd name="connsiteY775" fmla="*/ 1555432 h 2468880"/>
              <a:gd name="connsiteX776" fmla="*/ 659129 w 2796541"/>
              <a:gd name="connsiteY776" fmla="*/ 1481137 h 2468880"/>
              <a:gd name="connsiteX777" fmla="*/ 723900 w 2796541"/>
              <a:gd name="connsiteY777" fmla="*/ 1265872 h 2468880"/>
              <a:gd name="connsiteX778" fmla="*/ 659130 w 2796541"/>
              <a:gd name="connsiteY778" fmla="*/ 1303019 h 2468880"/>
              <a:gd name="connsiteX779" fmla="*/ 659130 w 2796541"/>
              <a:gd name="connsiteY779" fmla="*/ 1227772 h 2468880"/>
              <a:gd name="connsiteX780" fmla="*/ 724853 w 2796541"/>
              <a:gd name="connsiteY780" fmla="*/ 1391603 h 2468880"/>
              <a:gd name="connsiteX781" fmla="*/ 659130 w 2796541"/>
              <a:gd name="connsiteY781" fmla="*/ 1429703 h 2468880"/>
              <a:gd name="connsiteX782" fmla="*/ 659130 w 2796541"/>
              <a:gd name="connsiteY782" fmla="*/ 1353503 h 2468880"/>
              <a:gd name="connsiteX783" fmla="*/ 725805 w 2796541"/>
              <a:gd name="connsiteY783" fmla="*/ 430530 h 2468880"/>
              <a:gd name="connsiteX784" fmla="*/ 725805 w 2796541"/>
              <a:gd name="connsiteY784" fmla="*/ 458153 h 2468880"/>
              <a:gd name="connsiteX785" fmla="*/ 701040 w 2796541"/>
              <a:gd name="connsiteY785" fmla="*/ 444818 h 2468880"/>
              <a:gd name="connsiteX786" fmla="*/ 726759 w 2796541"/>
              <a:gd name="connsiteY786" fmla="*/ 2070736 h 2468880"/>
              <a:gd name="connsiteX787" fmla="*/ 726759 w 2796541"/>
              <a:gd name="connsiteY787" fmla="*/ 2102169 h 2468880"/>
              <a:gd name="connsiteX788" fmla="*/ 699136 w 2796541"/>
              <a:gd name="connsiteY788" fmla="*/ 2086928 h 2468880"/>
              <a:gd name="connsiteX789" fmla="*/ 729616 w 2796541"/>
              <a:gd name="connsiteY789" fmla="*/ 550544 h 2468880"/>
              <a:gd name="connsiteX790" fmla="*/ 729616 w 2796541"/>
              <a:gd name="connsiteY790" fmla="*/ 591502 h 2468880"/>
              <a:gd name="connsiteX791" fmla="*/ 693421 w 2796541"/>
              <a:gd name="connsiteY791" fmla="*/ 570547 h 2468880"/>
              <a:gd name="connsiteX792" fmla="*/ 730566 w 2796541"/>
              <a:gd name="connsiteY792" fmla="*/ 1938337 h 2468880"/>
              <a:gd name="connsiteX793" fmla="*/ 730566 w 2796541"/>
              <a:gd name="connsiteY793" fmla="*/ 1983105 h 2468880"/>
              <a:gd name="connsiteX794" fmla="*/ 691514 w 2796541"/>
              <a:gd name="connsiteY794" fmla="*/ 1960245 h 2468880"/>
              <a:gd name="connsiteX795" fmla="*/ 731521 w 2796541"/>
              <a:gd name="connsiteY795" fmla="*/ 672465 h 2468880"/>
              <a:gd name="connsiteX796" fmla="*/ 731521 w 2796541"/>
              <a:gd name="connsiteY796" fmla="*/ 721995 h 2468880"/>
              <a:gd name="connsiteX797" fmla="*/ 688658 w 2796541"/>
              <a:gd name="connsiteY797" fmla="*/ 697230 h 2468880"/>
              <a:gd name="connsiteX798" fmla="*/ 733425 w 2796541"/>
              <a:gd name="connsiteY798" fmla="*/ 1806892 h 2468880"/>
              <a:gd name="connsiteX799" fmla="*/ 733425 w 2796541"/>
              <a:gd name="connsiteY799" fmla="*/ 1861184 h 2468880"/>
              <a:gd name="connsiteX800" fmla="*/ 685800 w 2796541"/>
              <a:gd name="connsiteY800" fmla="*/ 1834514 h 2468880"/>
              <a:gd name="connsiteX801" fmla="*/ 734378 w 2796541"/>
              <a:gd name="connsiteY801" fmla="*/ 793433 h 2468880"/>
              <a:gd name="connsiteX802" fmla="*/ 734378 w 2796541"/>
              <a:gd name="connsiteY802" fmla="*/ 852488 h 2468880"/>
              <a:gd name="connsiteX803" fmla="*/ 682943 w 2796541"/>
              <a:gd name="connsiteY803" fmla="*/ 822961 h 2468880"/>
              <a:gd name="connsiteX804" fmla="*/ 736283 w 2796541"/>
              <a:gd name="connsiteY804" fmla="*/ 1675448 h 2468880"/>
              <a:gd name="connsiteX805" fmla="*/ 736283 w 2796541"/>
              <a:gd name="connsiteY805" fmla="*/ 1740218 h 2468880"/>
              <a:gd name="connsiteX806" fmla="*/ 679133 w 2796541"/>
              <a:gd name="connsiteY806" fmla="*/ 1707833 h 2468880"/>
              <a:gd name="connsiteX807" fmla="*/ 736284 w 2796541"/>
              <a:gd name="connsiteY807" fmla="*/ 917257 h 2468880"/>
              <a:gd name="connsiteX808" fmla="*/ 736284 w 2796541"/>
              <a:gd name="connsiteY808" fmla="*/ 982027 h 2468880"/>
              <a:gd name="connsiteX809" fmla="*/ 680086 w 2796541"/>
              <a:gd name="connsiteY809" fmla="*/ 949642 h 2468880"/>
              <a:gd name="connsiteX810" fmla="*/ 738188 w 2796541"/>
              <a:gd name="connsiteY810" fmla="*/ 1165861 h 2468880"/>
              <a:gd name="connsiteX811" fmla="*/ 738188 w 2796541"/>
              <a:gd name="connsiteY811" fmla="*/ 1239203 h 2468880"/>
              <a:gd name="connsiteX812" fmla="*/ 675323 w 2796541"/>
              <a:gd name="connsiteY812" fmla="*/ 1202056 h 2468880"/>
              <a:gd name="connsiteX813" fmla="*/ 738188 w 2796541"/>
              <a:gd name="connsiteY813" fmla="*/ 1545907 h 2468880"/>
              <a:gd name="connsiteX814" fmla="*/ 738188 w 2796541"/>
              <a:gd name="connsiteY814" fmla="*/ 1616392 h 2468880"/>
              <a:gd name="connsiteX815" fmla="*/ 676275 w 2796541"/>
              <a:gd name="connsiteY815" fmla="*/ 1581149 h 2468880"/>
              <a:gd name="connsiteX816" fmla="*/ 738189 w 2796541"/>
              <a:gd name="connsiteY816" fmla="*/ 1041082 h 2468880"/>
              <a:gd name="connsiteX817" fmla="*/ 738189 w 2796541"/>
              <a:gd name="connsiteY817" fmla="*/ 1111567 h 2468880"/>
              <a:gd name="connsiteX818" fmla="*/ 676276 w 2796541"/>
              <a:gd name="connsiteY818" fmla="*/ 1076325 h 2468880"/>
              <a:gd name="connsiteX819" fmla="*/ 739141 w 2796541"/>
              <a:gd name="connsiteY819" fmla="*/ 1417319 h 2468880"/>
              <a:gd name="connsiteX820" fmla="*/ 739140 w 2796541"/>
              <a:gd name="connsiteY820" fmla="*/ 1492567 h 2468880"/>
              <a:gd name="connsiteX821" fmla="*/ 673418 w 2796541"/>
              <a:gd name="connsiteY821" fmla="*/ 1455419 h 2468880"/>
              <a:gd name="connsiteX822" fmla="*/ 739141 w 2796541"/>
              <a:gd name="connsiteY822" fmla="*/ 1290638 h 2468880"/>
              <a:gd name="connsiteX823" fmla="*/ 739141 w 2796541"/>
              <a:gd name="connsiteY823" fmla="*/ 1366838 h 2468880"/>
              <a:gd name="connsiteX824" fmla="*/ 673418 w 2796541"/>
              <a:gd name="connsiteY824" fmla="*/ 1328738 h 2468880"/>
              <a:gd name="connsiteX825" fmla="*/ 793433 w 2796541"/>
              <a:gd name="connsiteY825" fmla="*/ 191453 h 2468880"/>
              <a:gd name="connsiteX826" fmla="*/ 788670 w 2796541"/>
              <a:gd name="connsiteY826" fmla="*/ 194311 h 2468880"/>
              <a:gd name="connsiteX827" fmla="*/ 788670 w 2796541"/>
              <a:gd name="connsiteY827" fmla="*/ 189548 h 2468880"/>
              <a:gd name="connsiteX828" fmla="*/ 794386 w 2796541"/>
              <a:gd name="connsiteY828" fmla="*/ 2339341 h 2468880"/>
              <a:gd name="connsiteX829" fmla="*/ 787718 w 2796541"/>
              <a:gd name="connsiteY829" fmla="*/ 2343151 h 2468880"/>
              <a:gd name="connsiteX830" fmla="*/ 787718 w 2796541"/>
              <a:gd name="connsiteY830" fmla="*/ 2335531 h 2468880"/>
              <a:gd name="connsiteX831" fmla="*/ 800101 w 2796541"/>
              <a:gd name="connsiteY831" fmla="*/ 318134 h 2468880"/>
              <a:gd name="connsiteX832" fmla="*/ 785813 w 2796541"/>
              <a:gd name="connsiteY832" fmla="*/ 325754 h 2468880"/>
              <a:gd name="connsiteX833" fmla="*/ 785813 w 2796541"/>
              <a:gd name="connsiteY833" fmla="*/ 309562 h 2468880"/>
              <a:gd name="connsiteX834" fmla="*/ 802006 w 2796541"/>
              <a:gd name="connsiteY834" fmla="*/ 2212658 h 2468880"/>
              <a:gd name="connsiteX835" fmla="*/ 784861 w 2796541"/>
              <a:gd name="connsiteY835" fmla="*/ 2223136 h 2468880"/>
              <a:gd name="connsiteX836" fmla="*/ 784861 w 2796541"/>
              <a:gd name="connsiteY836" fmla="*/ 2203133 h 2468880"/>
              <a:gd name="connsiteX837" fmla="*/ 805815 w 2796541"/>
              <a:gd name="connsiteY837" fmla="*/ 444817 h 2468880"/>
              <a:gd name="connsiteX838" fmla="*/ 782955 w 2796541"/>
              <a:gd name="connsiteY838" fmla="*/ 458152 h 2468880"/>
              <a:gd name="connsiteX839" fmla="*/ 782955 w 2796541"/>
              <a:gd name="connsiteY839" fmla="*/ 431482 h 2468880"/>
              <a:gd name="connsiteX840" fmla="*/ 807720 w 2796541"/>
              <a:gd name="connsiteY840" fmla="*/ 2086927 h 2468880"/>
              <a:gd name="connsiteX841" fmla="*/ 782002 w 2796541"/>
              <a:gd name="connsiteY841" fmla="*/ 2102167 h 2468880"/>
              <a:gd name="connsiteX842" fmla="*/ 782002 w 2796541"/>
              <a:gd name="connsiteY842" fmla="*/ 2071687 h 2468880"/>
              <a:gd name="connsiteX843" fmla="*/ 812484 w 2796541"/>
              <a:gd name="connsiteY843" fmla="*/ 570547 h 2468880"/>
              <a:gd name="connsiteX844" fmla="*/ 779146 w 2796541"/>
              <a:gd name="connsiteY844" fmla="*/ 590549 h 2468880"/>
              <a:gd name="connsiteX845" fmla="*/ 779146 w 2796541"/>
              <a:gd name="connsiteY845" fmla="*/ 551497 h 2468880"/>
              <a:gd name="connsiteX846" fmla="*/ 815339 w 2796541"/>
              <a:gd name="connsiteY846" fmla="*/ 1960245 h 2468880"/>
              <a:gd name="connsiteX847" fmla="*/ 777239 w 2796541"/>
              <a:gd name="connsiteY847" fmla="*/ 1982152 h 2468880"/>
              <a:gd name="connsiteX848" fmla="*/ 777239 w 2796541"/>
              <a:gd name="connsiteY848" fmla="*/ 1938337 h 2468880"/>
              <a:gd name="connsiteX849" fmla="*/ 818198 w 2796541"/>
              <a:gd name="connsiteY849" fmla="*/ 697230 h 2468880"/>
              <a:gd name="connsiteX850" fmla="*/ 776288 w 2796541"/>
              <a:gd name="connsiteY850" fmla="*/ 721042 h 2468880"/>
              <a:gd name="connsiteX851" fmla="*/ 776288 w 2796541"/>
              <a:gd name="connsiteY851" fmla="*/ 673417 h 2468880"/>
              <a:gd name="connsiteX852" fmla="*/ 821055 w 2796541"/>
              <a:gd name="connsiteY852" fmla="*/ 1834515 h 2468880"/>
              <a:gd name="connsiteX853" fmla="*/ 774383 w 2796541"/>
              <a:gd name="connsiteY853" fmla="*/ 1861185 h 2468880"/>
              <a:gd name="connsiteX854" fmla="*/ 774383 w 2796541"/>
              <a:gd name="connsiteY854" fmla="*/ 1806893 h 2468880"/>
              <a:gd name="connsiteX855" fmla="*/ 822960 w 2796541"/>
              <a:gd name="connsiteY855" fmla="*/ 822960 h 2468880"/>
              <a:gd name="connsiteX856" fmla="*/ 773430 w 2796541"/>
              <a:gd name="connsiteY856" fmla="*/ 851535 h 2468880"/>
              <a:gd name="connsiteX857" fmla="*/ 773430 w 2796541"/>
              <a:gd name="connsiteY857" fmla="*/ 795337 h 2468880"/>
              <a:gd name="connsiteX858" fmla="*/ 826771 w 2796541"/>
              <a:gd name="connsiteY858" fmla="*/ 949643 h 2468880"/>
              <a:gd name="connsiteX859" fmla="*/ 772478 w 2796541"/>
              <a:gd name="connsiteY859" fmla="*/ 981076 h 2468880"/>
              <a:gd name="connsiteX860" fmla="*/ 772478 w 2796541"/>
              <a:gd name="connsiteY860" fmla="*/ 918211 h 2468880"/>
              <a:gd name="connsiteX861" fmla="*/ 827723 w 2796541"/>
              <a:gd name="connsiteY861" fmla="*/ 2401253 h 2468880"/>
              <a:gd name="connsiteX862" fmla="*/ 827723 w 2796541"/>
              <a:gd name="connsiteY862" fmla="*/ 2404110 h 2468880"/>
              <a:gd name="connsiteX863" fmla="*/ 825818 w 2796541"/>
              <a:gd name="connsiteY863" fmla="*/ 2402206 h 2468880"/>
              <a:gd name="connsiteX864" fmla="*/ 827723 w 2796541"/>
              <a:gd name="connsiteY864" fmla="*/ 1707832 h 2468880"/>
              <a:gd name="connsiteX865" fmla="*/ 771525 w 2796541"/>
              <a:gd name="connsiteY865" fmla="*/ 1740217 h 2468880"/>
              <a:gd name="connsiteX866" fmla="*/ 771525 w 2796541"/>
              <a:gd name="connsiteY866" fmla="*/ 1675447 h 2468880"/>
              <a:gd name="connsiteX867" fmla="*/ 829628 w 2796541"/>
              <a:gd name="connsiteY867" fmla="*/ 1076325 h 2468880"/>
              <a:gd name="connsiteX868" fmla="*/ 770573 w 2796541"/>
              <a:gd name="connsiteY868" fmla="*/ 1110615 h 2468880"/>
              <a:gd name="connsiteX869" fmla="*/ 770573 w 2796541"/>
              <a:gd name="connsiteY869" fmla="*/ 1042035 h 2468880"/>
              <a:gd name="connsiteX870" fmla="*/ 829628 w 2796541"/>
              <a:gd name="connsiteY870" fmla="*/ 249554 h 2468880"/>
              <a:gd name="connsiteX871" fmla="*/ 829628 w 2796541"/>
              <a:gd name="connsiteY871" fmla="*/ 260032 h 2468880"/>
              <a:gd name="connsiteX872" fmla="*/ 821055 w 2796541"/>
              <a:gd name="connsiteY872" fmla="*/ 255269 h 2468880"/>
              <a:gd name="connsiteX873" fmla="*/ 829628 w 2796541"/>
              <a:gd name="connsiteY873" fmla="*/ 2270761 h 2468880"/>
              <a:gd name="connsiteX874" fmla="*/ 829628 w 2796541"/>
              <a:gd name="connsiteY874" fmla="*/ 2282191 h 2468880"/>
              <a:gd name="connsiteX875" fmla="*/ 820103 w 2796541"/>
              <a:gd name="connsiteY875" fmla="*/ 2276476 h 2468880"/>
              <a:gd name="connsiteX876" fmla="*/ 830579 w 2796541"/>
              <a:gd name="connsiteY876" fmla="*/ 1581150 h 2468880"/>
              <a:gd name="connsiteX877" fmla="*/ 770572 w 2796541"/>
              <a:gd name="connsiteY877" fmla="*/ 1616393 h 2468880"/>
              <a:gd name="connsiteX878" fmla="*/ 770572 w 2796541"/>
              <a:gd name="connsiteY878" fmla="*/ 1546860 h 2468880"/>
              <a:gd name="connsiteX879" fmla="*/ 831534 w 2796541"/>
              <a:gd name="connsiteY879" fmla="*/ 1202055 h 2468880"/>
              <a:gd name="connsiteX880" fmla="*/ 769621 w 2796541"/>
              <a:gd name="connsiteY880" fmla="*/ 1238250 h 2468880"/>
              <a:gd name="connsiteX881" fmla="*/ 769621 w 2796541"/>
              <a:gd name="connsiteY881" fmla="*/ 1166812 h 2468880"/>
              <a:gd name="connsiteX882" fmla="*/ 832485 w 2796541"/>
              <a:gd name="connsiteY882" fmla="*/ 371475 h 2468880"/>
              <a:gd name="connsiteX883" fmla="*/ 832485 w 2796541"/>
              <a:gd name="connsiteY883" fmla="*/ 391477 h 2468880"/>
              <a:gd name="connsiteX884" fmla="*/ 815340 w 2796541"/>
              <a:gd name="connsiteY884" fmla="*/ 381000 h 2468880"/>
              <a:gd name="connsiteX885" fmla="*/ 833438 w 2796541"/>
              <a:gd name="connsiteY885" fmla="*/ 1455419 h 2468880"/>
              <a:gd name="connsiteX886" fmla="*/ 768667 w 2796541"/>
              <a:gd name="connsiteY886" fmla="*/ 1492567 h 2468880"/>
              <a:gd name="connsiteX887" fmla="*/ 768668 w 2796541"/>
              <a:gd name="connsiteY887" fmla="*/ 1418272 h 2468880"/>
              <a:gd name="connsiteX888" fmla="*/ 833438 w 2796541"/>
              <a:gd name="connsiteY888" fmla="*/ 1328737 h 2468880"/>
              <a:gd name="connsiteX889" fmla="*/ 768668 w 2796541"/>
              <a:gd name="connsiteY889" fmla="*/ 1365885 h 2468880"/>
              <a:gd name="connsiteX890" fmla="*/ 768668 w 2796541"/>
              <a:gd name="connsiteY890" fmla="*/ 1291590 h 2468880"/>
              <a:gd name="connsiteX891" fmla="*/ 833438 w 2796541"/>
              <a:gd name="connsiteY891" fmla="*/ 2137411 h 2468880"/>
              <a:gd name="connsiteX892" fmla="*/ 833438 w 2796541"/>
              <a:gd name="connsiteY892" fmla="*/ 2162176 h 2468880"/>
              <a:gd name="connsiteX893" fmla="*/ 812483 w 2796541"/>
              <a:gd name="connsiteY893" fmla="*/ 2149794 h 2468880"/>
              <a:gd name="connsiteX894" fmla="*/ 836295 w 2796541"/>
              <a:gd name="connsiteY894" fmla="*/ 2005965 h 2468880"/>
              <a:gd name="connsiteX895" fmla="*/ 836295 w 2796541"/>
              <a:gd name="connsiteY895" fmla="*/ 2041207 h 2468880"/>
              <a:gd name="connsiteX896" fmla="*/ 806767 w 2796541"/>
              <a:gd name="connsiteY896" fmla="*/ 2023110 h 2468880"/>
              <a:gd name="connsiteX897" fmla="*/ 836296 w 2796541"/>
              <a:gd name="connsiteY897" fmla="*/ 491491 h 2468880"/>
              <a:gd name="connsiteX898" fmla="*/ 836296 w 2796541"/>
              <a:gd name="connsiteY898" fmla="*/ 523876 h 2468880"/>
              <a:gd name="connsiteX899" fmla="*/ 807721 w 2796541"/>
              <a:gd name="connsiteY899" fmla="*/ 507684 h 2468880"/>
              <a:gd name="connsiteX900" fmla="*/ 839153 w 2796541"/>
              <a:gd name="connsiteY900" fmla="*/ 612458 h 2468880"/>
              <a:gd name="connsiteX901" fmla="*/ 839153 w 2796541"/>
              <a:gd name="connsiteY901" fmla="*/ 655321 h 2468880"/>
              <a:gd name="connsiteX902" fmla="*/ 802958 w 2796541"/>
              <a:gd name="connsiteY902" fmla="*/ 633413 h 2468880"/>
              <a:gd name="connsiteX903" fmla="*/ 840106 w 2796541"/>
              <a:gd name="connsiteY903" fmla="*/ 1873568 h 2468880"/>
              <a:gd name="connsiteX904" fmla="*/ 840106 w 2796541"/>
              <a:gd name="connsiteY904" fmla="*/ 1920240 h 2468880"/>
              <a:gd name="connsiteX905" fmla="*/ 800101 w 2796541"/>
              <a:gd name="connsiteY905" fmla="*/ 1897381 h 2468880"/>
              <a:gd name="connsiteX906" fmla="*/ 842011 w 2796541"/>
              <a:gd name="connsiteY906" fmla="*/ 734378 h 2468880"/>
              <a:gd name="connsiteX907" fmla="*/ 842011 w 2796541"/>
              <a:gd name="connsiteY907" fmla="*/ 785813 h 2468880"/>
              <a:gd name="connsiteX908" fmla="*/ 797243 w 2796541"/>
              <a:gd name="connsiteY908" fmla="*/ 760095 h 2468880"/>
              <a:gd name="connsiteX909" fmla="*/ 842962 w 2796541"/>
              <a:gd name="connsiteY909" fmla="*/ 1742122 h 2468880"/>
              <a:gd name="connsiteX910" fmla="*/ 842962 w 2796541"/>
              <a:gd name="connsiteY910" fmla="*/ 1799272 h 2468880"/>
              <a:gd name="connsiteX911" fmla="*/ 793432 w 2796541"/>
              <a:gd name="connsiteY911" fmla="*/ 1770697 h 2468880"/>
              <a:gd name="connsiteX912" fmla="*/ 843915 w 2796541"/>
              <a:gd name="connsiteY912" fmla="*/ 857251 h 2468880"/>
              <a:gd name="connsiteX913" fmla="*/ 843915 w 2796541"/>
              <a:gd name="connsiteY913" fmla="*/ 915353 h 2468880"/>
              <a:gd name="connsiteX914" fmla="*/ 793433 w 2796541"/>
              <a:gd name="connsiteY914" fmla="*/ 886778 h 2468880"/>
              <a:gd name="connsiteX915" fmla="*/ 845821 w 2796541"/>
              <a:gd name="connsiteY915" fmla="*/ 1611631 h 2468880"/>
              <a:gd name="connsiteX916" fmla="*/ 845821 w 2796541"/>
              <a:gd name="connsiteY916" fmla="*/ 1677353 h 2468880"/>
              <a:gd name="connsiteX917" fmla="*/ 788671 w 2796541"/>
              <a:gd name="connsiteY917" fmla="*/ 1644969 h 2468880"/>
              <a:gd name="connsiteX918" fmla="*/ 845821 w 2796541"/>
              <a:gd name="connsiteY918" fmla="*/ 980123 h 2468880"/>
              <a:gd name="connsiteX919" fmla="*/ 845821 w 2796541"/>
              <a:gd name="connsiteY919" fmla="*/ 1045845 h 2468880"/>
              <a:gd name="connsiteX920" fmla="*/ 788671 w 2796541"/>
              <a:gd name="connsiteY920" fmla="*/ 1012508 h 2468880"/>
              <a:gd name="connsiteX921" fmla="*/ 846773 w 2796541"/>
              <a:gd name="connsiteY921" fmla="*/ 1104900 h 2468880"/>
              <a:gd name="connsiteX922" fmla="*/ 846773 w 2796541"/>
              <a:gd name="connsiteY922" fmla="*/ 1173480 h 2468880"/>
              <a:gd name="connsiteX923" fmla="*/ 786765 w 2796541"/>
              <a:gd name="connsiteY923" fmla="*/ 1139190 h 2468880"/>
              <a:gd name="connsiteX924" fmla="*/ 846773 w 2796541"/>
              <a:gd name="connsiteY924" fmla="*/ 1483043 h 2468880"/>
              <a:gd name="connsiteX925" fmla="*/ 846773 w 2796541"/>
              <a:gd name="connsiteY925" fmla="*/ 1553528 h 2468880"/>
              <a:gd name="connsiteX926" fmla="*/ 785813 w 2796541"/>
              <a:gd name="connsiteY926" fmla="*/ 1518285 h 2468880"/>
              <a:gd name="connsiteX927" fmla="*/ 847726 w 2796541"/>
              <a:gd name="connsiteY927" fmla="*/ 1229677 h 2468880"/>
              <a:gd name="connsiteX928" fmla="*/ 847726 w 2796541"/>
              <a:gd name="connsiteY928" fmla="*/ 1301115 h 2468880"/>
              <a:gd name="connsiteX929" fmla="*/ 784861 w 2796541"/>
              <a:gd name="connsiteY929" fmla="*/ 1265872 h 2468880"/>
              <a:gd name="connsiteX930" fmla="*/ 847726 w 2796541"/>
              <a:gd name="connsiteY930" fmla="*/ 1355408 h 2468880"/>
              <a:gd name="connsiteX931" fmla="*/ 847726 w 2796541"/>
              <a:gd name="connsiteY931" fmla="*/ 1428750 h 2468880"/>
              <a:gd name="connsiteX932" fmla="*/ 784861 w 2796541"/>
              <a:gd name="connsiteY932" fmla="*/ 1391603 h 2468880"/>
              <a:gd name="connsiteX933" fmla="*/ 901066 w 2796541"/>
              <a:gd name="connsiteY933" fmla="*/ 2402206 h 2468880"/>
              <a:gd name="connsiteX934" fmla="*/ 899161 w 2796541"/>
              <a:gd name="connsiteY934" fmla="*/ 2403159 h 2468880"/>
              <a:gd name="connsiteX935" fmla="*/ 899161 w 2796541"/>
              <a:gd name="connsiteY935" fmla="*/ 2402206 h 2468880"/>
              <a:gd name="connsiteX936" fmla="*/ 904874 w 2796541"/>
              <a:gd name="connsiteY936" fmla="*/ 255271 h 2468880"/>
              <a:gd name="connsiteX937" fmla="*/ 897254 w 2796541"/>
              <a:gd name="connsiteY937" fmla="*/ 259080 h 2468880"/>
              <a:gd name="connsiteX938" fmla="*/ 897254 w 2796541"/>
              <a:gd name="connsiteY938" fmla="*/ 250508 h 2468880"/>
              <a:gd name="connsiteX939" fmla="*/ 905828 w 2796541"/>
              <a:gd name="connsiteY939" fmla="*/ 2276476 h 2468880"/>
              <a:gd name="connsiteX940" fmla="*/ 896303 w 2796541"/>
              <a:gd name="connsiteY940" fmla="*/ 2281238 h 2468880"/>
              <a:gd name="connsiteX941" fmla="*/ 896303 w 2796541"/>
              <a:gd name="connsiteY941" fmla="*/ 2270761 h 2468880"/>
              <a:gd name="connsiteX942" fmla="*/ 910590 w 2796541"/>
              <a:gd name="connsiteY942" fmla="*/ 381000 h 2468880"/>
              <a:gd name="connsiteX943" fmla="*/ 894398 w 2796541"/>
              <a:gd name="connsiteY943" fmla="*/ 390525 h 2468880"/>
              <a:gd name="connsiteX944" fmla="*/ 894398 w 2796541"/>
              <a:gd name="connsiteY944" fmla="*/ 372427 h 2468880"/>
              <a:gd name="connsiteX945" fmla="*/ 912496 w 2796541"/>
              <a:gd name="connsiteY945" fmla="*/ 2149793 h 2468880"/>
              <a:gd name="connsiteX946" fmla="*/ 893446 w 2796541"/>
              <a:gd name="connsiteY946" fmla="*/ 2161223 h 2468880"/>
              <a:gd name="connsiteX947" fmla="*/ 893446 w 2796541"/>
              <a:gd name="connsiteY947" fmla="*/ 2138363 h 2468880"/>
              <a:gd name="connsiteX948" fmla="*/ 917258 w 2796541"/>
              <a:gd name="connsiteY948" fmla="*/ 507683 h 2468880"/>
              <a:gd name="connsiteX949" fmla="*/ 890588 w 2796541"/>
              <a:gd name="connsiteY949" fmla="*/ 522923 h 2468880"/>
              <a:gd name="connsiteX950" fmla="*/ 890588 w 2796541"/>
              <a:gd name="connsiteY950" fmla="*/ 492443 h 2468880"/>
              <a:gd name="connsiteX951" fmla="*/ 918210 w 2796541"/>
              <a:gd name="connsiteY951" fmla="*/ 2023109 h 2468880"/>
              <a:gd name="connsiteX952" fmla="*/ 890587 w 2796541"/>
              <a:gd name="connsiteY952" fmla="*/ 2040255 h 2468880"/>
              <a:gd name="connsiteX953" fmla="*/ 890587 w 2796541"/>
              <a:gd name="connsiteY953" fmla="*/ 2006917 h 2468880"/>
              <a:gd name="connsiteX954" fmla="*/ 922973 w 2796541"/>
              <a:gd name="connsiteY954" fmla="*/ 633412 h 2468880"/>
              <a:gd name="connsiteX955" fmla="*/ 887730 w 2796541"/>
              <a:gd name="connsiteY955" fmla="*/ 654367 h 2468880"/>
              <a:gd name="connsiteX956" fmla="*/ 887730 w 2796541"/>
              <a:gd name="connsiteY956" fmla="*/ 613410 h 2468880"/>
              <a:gd name="connsiteX957" fmla="*/ 925830 w 2796541"/>
              <a:gd name="connsiteY957" fmla="*/ 1897380 h 2468880"/>
              <a:gd name="connsiteX958" fmla="*/ 886778 w 2796541"/>
              <a:gd name="connsiteY958" fmla="*/ 1920240 h 2468880"/>
              <a:gd name="connsiteX959" fmla="*/ 886778 w 2796541"/>
              <a:gd name="connsiteY959" fmla="*/ 1874520 h 2468880"/>
              <a:gd name="connsiteX960" fmla="*/ 928688 w 2796541"/>
              <a:gd name="connsiteY960" fmla="*/ 760095 h 2468880"/>
              <a:gd name="connsiteX961" fmla="*/ 884873 w 2796541"/>
              <a:gd name="connsiteY961" fmla="*/ 784860 h 2468880"/>
              <a:gd name="connsiteX962" fmla="*/ 884873 w 2796541"/>
              <a:gd name="connsiteY962" fmla="*/ 735330 h 2468880"/>
              <a:gd name="connsiteX963" fmla="*/ 931546 w 2796541"/>
              <a:gd name="connsiteY963" fmla="*/ 1770698 h 2468880"/>
              <a:gd name="connsiteX964" fmla="*/ 883921 w 2796541"/>
              <a:gd name="connsiteY964" fmla="*/ 1798320 h 2468880"/>
              <a:gd name="connsiteX965" fmla="*/ 883921 w 2796541"/>
              <a:gd name="connsiteY965" fmla="*/ 1743075 h 2468880"/>
              <a:gd name="connsiteX966" fmla="*/ 931546 w 2796541"/>
              <a:gd name="connsiteY966" fmla="*/ 886778 h 2468880"/>
              <a:gd name="connsiteX967" fmla="*/ 883921 w 2796541"/>
              <a:gd name="connsiteY967" fmla="*/ 914401 h 2468880"/>
              <a:gd name="connsiteX968" fmla="*/ 883921 w 2796541"/>
              <a:gd name="connsiteY968" fmla="*/ 858203 h 2468880"/>
              <a:gd name="connsiteX969" fmla="*/ 936308 w 2796541"/>
              <a:gd name="connsiteY969" fmla="*/ 190499 h 2468880"/>
              <a:gd name="connsiteX970" fmla="*/ 936308 w 2796541"/>
              <a:gd name="connsiteY970" fmla="*/ 192404 h 2468880"/>
              <a:gd name="connsiteX971" fmla="*/ 935355 w 2796541"/>
              <a:gd name="connsiteY971" fmla="*/ 191452 h 2468880"/>
              <a:gd name="connsiteX972" fmla="*/ 936308 w 2796541"/>
              <a:gd name="connsiteY972" fmla="*/ 1012508 h 2468880"/>
              <a:gd name="connsiteX973" fmla="*/ 881063 w 2796541"/>
              <a:gd name="connsiteY973" fmla="*/ 1044893 h 2468880"/>
              <a:gd name="connsiteX974" fmla="*/ 881063 w 2796541"/>
              <a:gd name="connsiteY974" fmla="*/ 981076 h 2468880"/>
              <a:gd name="connsiteX975" fmla="*/ 937260 w 2796541"/>
              <a:gd name="connsiteY975" fmla="*/ 2336482 h 2468880"/>
              <a:gd name="connsiteX976" fmla="*/ 937260 w 2796541"/>
              <a:gd name="connsiteY976" fmla="*/ 2342197 h 2468880"/>
              <a:gd name="connsiteX977" fmla="*/ 933450 w 2796541"/>
              <a:gd name="connsiteY977" fmla="*/ 2339340 h 2468880"/>
              <a:gd name="connsiteX978" fmla="*/ 937261 w 2796541"/>
              <a:gd name="connsiteY978" fmla="*/ 1644968 h 2468880"/>
              <a:gd name="connsiteX979" fmla="*/ 881063 w 2796541"/>
              <a:gd name="connsiteY979" fmla="*/ 1676400 h 2468880"/>
              <a:gd name="connsiteX980" fmla="*/ 881063 w 2796541"/>
              <a:gd name="connsiteY980" fmla="*/ 1612583 h 2468880"/>
              <a:gd name="connsiteX981" fmla="*/ 938213 w 2796541"/>
              <a:gd name="connsiteY981" fmla="*/ 1139190 h 2468880"/>
              <a:gd name="connsiteX982" fmla="*/ 880111 w 2796541"/>
              <a:gd name="connsiteY982" fmla="*/ 1172527 h 2468880"/>
              <a:gd name="connsiteX983" fmla="*/ 880111 w 2796541"/>
              <a:gd name="connsiteY983" fmla="*/ 1105852 h 2468880"/>
              <a:gd name="connsiteX984" fmla="*/ 939165 w 2796541"/>
              <a:gd name="connsiteY984" fmla="*/ 312420 h 2468880"/>
              <a:gd name="connsiteX985" fmla="*/ 939165 w 2796541"/>
              <a:gd name="connsiteY985" fmla="*/ 323850 h 2468880"/>
              <a:gd name="connsiteX986" fmla="*/ 929640 w 2796541"/>
              <a:gd name="connsiteY986" fmla="*/ 318135 h 2468880"/>
              <a:gd name="connsiteX987" fmla="*/ 939165 w 2796541"/>
              <a:gd name="connsiteY987" fmla="*/ 1518284 h 2468880"/>
              <a:gd name="connsiteX988" fmla="*/ 880110 w 2796541"/>
              <a:gd name="connsiteY988" fmla="*/ 1552574 h 2468880"/>
              <a:gd name="connsiteX989" fmla="*/ 880110 w 2796541"/>
              <a:gd name="connsiteY989" fmla="*/ 1483994 h 2468880"/>
              <a:gd name="connsiteX990" fmla="*/ 941070 w 2796541"/>
              <a:gd name="connsiteY990" fmla="*/ 2205037 h 2468880"/>
              <a:gd name="connsiteX991" fmla="*/ 941070 w 2796541"/>
              <a:gd name="connsiteY991" fmla="*/ 2221230 h 2468880"/>
              <a:gd name="connsiteX992" fmla="*/ 926782 w 2796541"/>
              <a:gd name="connsiteY992" fmla="*/ 2212657 h 2468880"/>
              <a:gd name="connsiteX993" fmla="*/ 941071 w 2796541"/>
              <a:gd name="connsiteY993" fmla="*/ 1391602 h 2468880"/>
              <a:gd name="connsiteX994" fmla="*/ 879158 w 2796541"/>
              <a:gd name="connsiteY994" fmla="*/ 1427798 h 2468880"/>
              <a:gd name="connsiteX995" fmla="*/ 879158 w 2796541"/>
              <a:gd name="connsiteY995" fmla="*/ 1356360 h 2468880"/>
              <a:gd name="connsiteX996" fmla="*/ 941071 w 2796541"/>
              <a:gd name="connsiteY996" fmla="*/ 1265872 h 2468880"/>
              <a:gd name="connsiteX997" fmla="*/ 879158 w 2796541"/>
              <a:gd name="connsiteY997" fmla="*/ 1301115 h 2468880"/>
              <a:gd name="connsiteX998" fmla="*/ 879158 w 2796541"/>
              <a:gd name="connsiteY998" fmla="*/ 1229677 h 2468880"/>
              <a:gd name="connsiteX999" fmla="*/ 942024 w 2796541"/>
              <a:gd name="connsiteY999" fmla="*/ 433388 h 2468880"/>
              <a:gd name="connsiteX1000" fmla="*/ 942024 w 2796541"/>
              <a:gd name="connsiteY1000" fmla="*/ 455295 h 2468880"/>
              <a:gd name="connsiteX1001" fmla="*/ 923926 w 2796541"/>
              <a:gd name="connsiteY1001" fmla="*/ 444818 h 2468880"/>
              <a:gd name="connsiteX1002" fmla="*/ 943927 w 2796541"/>
              <a:gd name="connsiteY1002" fmla="*/ 2073592 h 2468880"/>
              <a:gd name="connsiteX1003" fmla="*/ 943927 w 2796541"/>
              <a:gd name="connsiteY1003" fmla="*/ 2100262 h 2468880"/>
              <a:gd name="connsiteX1004" fmla="*/ 921067 w 2796541"/>
              <a:gd name="connsiteY1004" fmla="*/ 2086927 h 2468880"/>
              <a:gd name="connsiteX1005" fmla="*/ 945833 w 2796541"/>
              <a:gd name="connsiteY1005" fmla="*/ 554355 h 2468880"/>
              <a:gd name="connsiteX1006" fmla="*/ 945833 w 2796541"/>
              <a:gd name="connsiteY1006" fmla="*/ 587693 h 2468880"/>
              <a:gd name="connsiteX1007" fmla="*/ 916305 w 2796541"/>
              <a:gd name="connsiteY1007" fmla="*/ 570548 h 2468880"/>
              <a:gd name="connsiteX1008" fmla="*/ 947737 w 2796541"/>
              <a:gd name="connsiteY1008" fmla="*/ 1941194 h 2468880"/>
              <a:gd name="connsiteX1009" fmla="*/ 947737 w 2796541"/>
              <a:gd name="connsiteY1009" fmla="*/ 1980247 h 2468880"/>
              <a:gd name="connsiteX1010" fmla="*/ 913447 w 2796541"/>
              <a:gd name="connsiteY1010" fmla="*/ 1960244 h 2468880"/>
              <a:gd name="connsiteX1011" fmla="*/ 948691 w 2796541"/>
              <a:gd name="connsiteY1011" fmla="*/ 676275 h 2468880"/>
              <a:gd name="connsiteX1012" fmla="*/ 948691 w 2796541"/>
              <a:gd name="connsiteY1012" fmla="*/ 718185 h 2468880"/>
              <a:gd name="connsiteX1013" fmla="*/ 911543 w 2796541"/>
              <a:gd name="connsiteY1013" fmla="*/ 697230 h 2468880"/>
              <a:gd name="connsiteX1014" fmla="*/ 950595 w 2796541"/>
              <a:gd name="connsiteY1014" fmla="*/ 798194 h 2468880"/>
              <a:gd name="connsiteX1015" fmla="*/ 950595 w 2796541"/>
              <a:gd name="connsiteY1015" fmla="*/ 848677 h 2468880"/>
              <a:gd name="connsiteX1016" fmla="*/ 906780 w 2796541"/>
              <a:gd name="connsiteY1016" fmla="*/ 822959 h 2468880"/>
              <a:gd name="connsiteX1017" fmla="*/ 950595 w 2796541"/>
              <a:gd name="connsiteY1017" fmla="*/ 1809749 h 2468880"/>
              <a:gd name="connsiteX1018" fmla="*/ 950595 w 2796541"/>
              <a:gd name="connsiteY1018" fmla="*/ 1858327 h 2468880"/>
              <a:gd name="connsiteX1019" fmla="*/ 907732 w 2796541"/>
              <a:gd name="connsiteY1019" fmla="*/ 1834514 h 2468880"/>
              <a:gd name="connsiteX1020" fmla="*/ 952501 w 2796541"/>
              <a:gd name="connsiteY1020" fmla="*/ 921067 h 2468880"/>
              <a:gd name="connsiteX1021" fmla="*/ 952501 w 2796541"/>
              <a:gd name="connsiteY1021" fmla="*/ 978217 h 2468880"/>
              <a:gd name="connsiteX1022" fmla="*/ 902971 w 2796541"/>
              <a:gd name="connsiteY1022" fmla="*/ 949642 h 2468880"/>
              <a:gd name="connsiteX1023" fmla="*/ 953452 w 2796541"/>
              <a:gd name="connsiteY1023" fmla="*/ 1678305 h 2468880"/>
              <a:gd name="connsiteX1024" fmla="*/ 953452 w 2796541"/>
              <a:gd name="connsiteY1024" fmla="*/ 1737360 h 2468880"/>
              <a:gd name="connsiteX1025" fmla="*/ 902017 w 2796541"/>
              <a:gd name="connsiteY1025" fmla="*/ 1707832 h 2468880"/>
              <a:gd name="connsiteX1026" fmla="*/ 954406 w 2796541"/>
              <a:gd name="connsiteY1026" fmla="*/ 1043940 h 2468880"/>
              <a:gd name="connsiteX1027" fmla="*/ 954406 w 2796541"/>
              <a:gd name="connsiteY1027" fmla="*/ 1107757 h 2468880"/>
              <a:gd name="connsiteX1028" fmla="*/ 899161 w 2796541"/>
              <a:gd name="connsiteY1028" fmla="*/ 1076325 h 2468880"/>
              <a:gd name="connsiteX1029" fmla="*/ 955358 w 2796541"/>
              <a:gd name="connsiteY1029" fmla="*/ 1168717 h 2468880"/>
              <a:gd name="connsiteX1030" fmla="*/ 955358 w 2796541"/>
              <a:gd name="connsiteY1030" fmla="*/ 1235392 h 2468880"/>
              <a:gd name="connsiteX1031" fmla="*/ 898208 w 2796541"/>
              <a:gd name="connsiteY1031" fmla="*/ 1202055 h 2468880"/>
              <a:gd name="connsiteX1032" fmla="*/ 955358 w 2796541"/>
              <a:gd name="connsiteY1032" fmla="*/ 1548766 h 2468880"/>
              <a:gd name="connsiteX1033" fmla="*/ 955358 w 2796541"/>
              <a:gd name="connsiteY1033" fmla="*/ 1614488 h 2468880"/>
              <a:gd name="connsiteX1034" fmla="*/ 898208 w 2796541"/>
              <a:gd name="connsiteY1034" fmla="*/ 1581151 h 2468880"/>
              <a:gd name="connsiteX1035" fmla="*/ 956311 w 2796541"/>
              <a:gd name="connsiteY1035" fmla="*/ 1420177 h 2468880"/>
              <a:gd name="connsiteX1036" fmla="*/ 956310 w 2796541"/>
              <a:gd name="connsiteY1036" fmla="*/ 1489710 h 2468880"/>
              <a:gd name="connsiteX1037" fmla="*/ 896303 w 2796541"/>
              <a:gd name="connsiteY1037" fmla="*/ 1455419 h 2468880"/>
              <a:gd name="connsiteX1038" fmla="*/ 956311 w 2796541"/>
              <a:gd name="connsiteY1038" fmla="*/ 1293495 h 2468880"/>
              <a:gd name="connsiteX1039" fmla="*/ 956311 w 2796541"/>
              <a:gd name="connsiteY1039" fmla="*/ 1363980 h 2468880"/>
              <a:gd name="connsiteX1040" fmla="*/ 896303 w 2796541"/>
              <a:gd name="connsiteY1040" fmla="*/ 1328737 h 2468880"/>
              <a:gd name="connsiteX1041" fmla="*/ 1009649 w 2796541"/>
              <a:gd name="connsiteY1041" fmla="*/ 191453 h 2468880"/>
              <a:gd name="connsiteX1042" fmla="*/ 1008697 w 2796541"/>
              <a:gd name="connsiteY1042" fmla="*/ 192406 h 2468880"/>
              <a:gd name="connsiteX1043" fmla="*/ 1008697 w 2796541"/>
              <a:gd name="connsiteY1043" fmla="*/ 191453 h 2468880"/>
              <a:gd name="connsiteX1044" fmla="*/ 1011556 w 2796541"/>
              <a:gd name="connsiteY1044" fmla="*/ 2339341 h 2468880"/>
              <a:gd name="connsiteX1045" fmla="*/ 1007746 w 2796541"/>
              <a:gd name="connsiteY1045" fmla="*/ 2341246 h 2468880"/>
              <a:gd name="connsiteX1046" fmla="*/ 1007746 w 2796541"/>
              <a:gd name="connsiteY1046" fmla="*/ 2337436 h 2468880"/>
              <a:gd name="connsiteX1047" fmla="*/ 1014413 w 2796541"/>
              <a:gd name="connsiteY1047" fmla="*/ 318135 h 2468880"/>
              <a:gd name="connsiteX1048" fmla="*/ 1005840 w 2796541"/>
              <a:gd name="connsiteY1048" fmla="*/ 322897 h 2468880"/>
              <a:gd name="connsiteX1049" fmla="*/ 1005840 w 2796541"/>
              <a:gd name="connsiteY1049" fmla="*/ 313372 h 2468880"/>
              <a:gd name="connsiteX1050" fmla="*/ 1018222 w 2796541"/>
              <a:gd name="connsiteY1050" fmla="*/ 2212657 h 2468880"/>
              <a:gd name="connsiteX1051" fmla="*/ 1004887 w 2796541"/>
              <a:gd name="connsiteY1051" fmla="*/ 2221230 h 2468880"/>
              <a:gd name="connsiteX1052" fmla="*/ 1004887 w 2796541"/>
              <a:gd name="connsiteY1052" fmla="*/ 2205037 h 2468880"/>
              <a:gd name="connsiteX1053" fmla="*/ 1020128 w 2796541"/>
              <a:gd name="connsiteY1053" fmla="*/ 444818 h 2468880"/>
              <a:gd name="connsiteX1054" fmla="*/ 1003936 w 2796541"/>
              <a:gd name="connsiteY1054" fmla="*/ 454343 h 2468880"/>
              <a:gd name="connsiteX1055" fmla="*/ 1003936 w 2796541"/>
              <a:gd name="connsiteY1055" fmla="*/ 434341 h 2468880"/>
              <a:gd name="connsiteX1056" fmla="*/ 1023938 w 2796541"/>
              <a:gd name="connsiteY1056" fmla="*/ 2086928 h 2468880"/>
              <a:gd name="connsiteX1057" fmla="*/ 1002030 w 2796541"/>
              <a:gd name="connsiteY1057" fmla="*/ 2099310 h 2468880"/>
              <a:gd name="connsiteX1058" fmla="*/ 1002030 w 2796541"/>
              <a:gd name="connsiteY1058" fmla="*/ 2074545 h 2468880"/>
              <a:gd name="connsiteX1059" fmla="*/ 1027749 w 2796541"/>
              <a:gd name="connsiteY1059" fmla="*/ 570547 h 2468880"/>
              <a:gd name="connsiteX1060" fmla="*/ 1000126 w 2796541"/>
              <a:gd name="connsiteY1060" fmla="*/ 586739 h 2468880"/>
              <a:gd name="connsiteX1061" fmla="*/ 1000126 w 2796541"/>
              <a:gd name="connsiteY1061" fmla="*/ 554354 h 2468880"/>
              <a:gd name="connsiteX1062" fmla="*/ 1030605 w 2796541"/>
              <a:gd name="connsiteY1062" fmla="*/ 1960244 h 2468880"/>
              <a:gd name="connsiteX1063" fmla="*/ 998220 w 2796541"/>
              <a:gd name="connsiteY1063" fmla="*/ 1979294 h 2468880"/>
              <a:gd name="connsiteX1064" fmla="*/ 998220 w 2796541"/>
              <a:gd name="connsiteY1064" fmla="*/ 1942147 h 2468880"/>
              <a:gd name="connsiteX1065" fmla="*/ 1032511 w 2796541"/>
              <a:gd name="connsiteY1065" fmla="*/ 697230 h 2468880"/>
              <a:gd name="connsiteX1066" fmla="*/ 997268 w 2796541"/>
              <a:gd name="connsiteY1066" fmla="*/ 717233 h 2468880"/>
              <a:gd name="connsiteX1067" fmla="*/ 997268 w 2796541"/>
              <a:gd name="connsiteY1067" fmla="*/ 677228 h 2468880"/>
              <a:gd name="connsiteX1068" fmla="*/ 1036320 w 2796541"/>
              <a:gd name="connsiteY1068" fmla="*/ 1834515 h 2468880"/>
              <a:gd name="connsiteX1069" fmla="*/ 995362 w 2796541"/>
              <a:gd name="connsiteY1069" fmla="*/ 1857374 h 2468880"/>
              <a:gd name="connsiteX1070" fmla="*/ 995362 w 2796541"/>
              <a:gd name="connsiteY1070" fmla="*/ 1810702 h 2468880"/>
              <a:gd name="connsiteX1071" fmla="*/ 1037273 w 2796541"/>
              <a:gd name="connsiteY1071" fmla="*/ 822960 h 2468880"/>
              <a:gd name="connsiteX1072" fmla="*/ 995363 w 2796541"/>
              <a:gd name="connsiteY1072" fmla="*/ 847724 h 2468880"/>
              <a:gd name="connsiteX1073" fmla="*/ 995363 w 2796541"/>
              <a:gd name="connsiteY1073" fmla="*/ 799147 h 2468880"/>
              <a:gd name="connsiteX1074" fmla="*/ 1041083 w 2796541"/>
              <a:gd name="connsiteY1074" fmla="*/ 949643 h 2468880"/>
              <a:gd name="connsiteX1075" fmla="*/ 993458 w 2796541"/>
              <a:gd name="connsiteY1075" fmla="*/ 977265 h 2468880"/>
              <a:gd name="connsiteX1076" fmla="*/ 993458 w 2796541"/>
              <a:gd name="connsiteY1076" fmla="*/ 922020 h 2468880"/>
              <a:gd name="connsiteX1077" fmla="*/ 1042988 w 2796541"/>
              <a:gd name="connsiteY1077" fmla="*/ 1707833 h 2468880"/>
              <a:gd name="connsiteX1078" fmla="*/ 992505 w 2796541"/>
              <a:gd name="connsiteY1078" fmla="*/ 1736408 h 2468880"/>
              <a:gd name="connsiteX1079" fmla="*/ 992505 w 2796541"/>
              <a:gd name="connsiteY1079" fmla="*/ 1678306 h 2468880"/>
              <a:gd name="connsiteX1080" fmla="*/ 1044893 w 2796541"/>
              <a:gd name="connsiteY1080" fmla="*/ 1076324 h 2468880"/>
              <a:gd name="connsiteX1081" fmla="*/ 991553 w 2796541"/>
              <a:gd name="connsiteY1081" fmla="*/ 1106804 h 2468880"/>
              <a:gd name="connsiteX1082" fmla="*/ 991553 w 2796541"/>
              <a:gd name="connsiteY1082" fmla="*/ 1045844 h 2468880"/>
              <a:gd name="connsiteX1083" fmla="*/ 1045845 w 2796541"/>
              <a:gd name="connsiteY1083" fmla="*/ 1581149 h 2468880"/>
              <a:gd name="connsiteX1084" fmla="*/ 990600 w 2796541"/>
              <a:gd name="connsiteY1084" fmla="*/ 1612582 h 2468880"/>
              <a:gd name="connsiteX1085" fmla="*/ 990600 w 2796541"/>
              <a:gd name="connsiteY1085" fmla="*/ 1549717 h 2468880"/>
              <a:gd name="connsiteX1086" fmla="*/ 1045846 w 2796541"/>
              <a:gd name="connsiteY1086" fmla="*/ 1202056 h 2468880"/>
              <a:gd name="connsiteX1087" fmla="*/ 990601 w 2796541"/>
              <a:gd name="connsiteY1087" fmla="*/ 1234440 h 2468880"/>
              <a:gd name="connsiteX1088" fmla="*/ 990601 w 2796541"/>
              <a:gd name="connsiteY1088" fmla="*/ 1170623 h 2468880"/>
              <a:gd name="connsiteX1089" fmla="*/ 1046797 w 2796541"/>
              <a:gd name="connsiteY1089" fmla="*/ 252413 h 2468880"/>
              <a:gd name="connsiteX1090" fmla="*/ 1046797 w 2796541"/>
              <a:gd name="connsiteY1090" fmla="*/ 257176 h 2468880"/>
              <a:gd name="connsiteX1091" fmla="*/ 1042987 w 2796541"/>
              <a:gd name="connsiteY1091" fmla="*/ 255270 h 2468880"/>
              <a:gd name="connsiteX1092" fmla="*/ 1047749 w 2796541"/>
              <a:gd name="connsiteY1092" fmla="*/ 2272665 h 2468880"/>
              <a:gd name="connsiteX1093" fmla="*/ 1047749 w 2796541"/>
              <a:gd name="connsiteY1093" fmla="*/ 2280285 h 2468880"/>
              <a:gd name="connsiteX1094" fmla="*/ 1041082 w 2796541"/>
              <a:gd name="connsiteY1094" fmla="*/ 2276475 h 2468880"/>
              <a:gd name="connsiteX1095" fmla="*/ 1047750 w 2796541"/>
              <a:gd name="connsiteY1095" fmla="*/ 1455420 h 2468880"/>
              <a:gd name="connsiteX1096" fmla="*/ 989647 w 2796541"/>
              <a:gd name="connsiteY1096" fmla="*/ 1488757 h 2468880"/>
              <a:gd name="connsiteX1097" fmla="*/ 989648 w 2796541"/>
              <a:gd name="connsiteY1097" fmla="*/ 1421130 h 2468880"/>
              <a:gd name="connsiteX1098" fmla="*/ 1047750 w 2796541"/>
              <a:gd name="connsiteY1098" fmla="*/ 1328737 h 2468880"/>
              <a:gd name="connsiteX1099" fmla="*/ 989648 w 2796541"/>
              <a:gd name="connsiteY1099" fmla="*/ 1362074 h 2468880"/>
              <a:gd name="connsiteX1100" fmla="*/ 989648 w 2796541"/>
              <a:gd name="connsiteY1100" fmla="*/ 1294447 h 2468880"/>
              <a:gd name="connsiteX1101" fmla="*/ 1049656 w 2796541"/>
              <a:gd name="connsiteY1101" fmla="*/ 374332 h 2468880"/>
              <a:gd name="connsiteX1102" fmla="*/ 1049656 w 2796541"/>
              <a:gd name="connsiteY1102" fmla="*/ 387667 h 2468880"/>
              <a:gd name="connsiteX1103" fmla="*/ 1038226 w 2796541"/>
              <a:gd name="connsiteY1103" fmla="*/ 381000 h 2468880"/>
              <a:gd name="connsiteX1104" fmla="*/ 1051559 w 2796541"/>
              <a:gd name="connsiteY1104" fmla="*/ 2140267 h 2468880"/>
              <a:gd name="connsiteX1105" fmla="*/ 1051559 w 2796541"/>
              <a:gd name="connsiteY1105" fmla="*/ 2159317 h 2468880"/>
              <a:gd name="connsiteX1106" fmla="*/ 1034414 w 2796541"/>
              <a:gd name="connsiteY1106" fmla="*/ 2149792 h 2468880"/>
              <a:gd name="connsiteX1107" fmla="*/ 1052513 w 2796541"/>
              <a:gd name="connsiteY1107" fmla="*/ 495301 h 2468880"/>
              <a:gd name="connsiteX1108" fmla="*/ 1052513 w 2796541"/>
              <a:gd name="connsiteY1108" fmla="*/ 520066 h 2468880"/>
              <a:gd name="connsiteX1109" fmla="*/ 1031558 w 2796541"/>
              <a:gd name="connsiteY1109" fmla="*/ 507683 h 2468880"/>
              <a:gd name="connsiteX1110" fmla="*/ 1053466 w 2796541"/>
              <a:gd name="connsiteY1110" fmla="*/ 2009775 h 2468880"/>
              <a:gd name="connsiteX1111" fmla="*/ 1053466 w 2796541"/>
              <a:gd name="connsiteY1111" fmla="*/ 2037398 h 2468880"/>
              <a:gd name="connsiteX1112" fmla="*/ 1029653 w 2796541"/>
              <a:gd name="connsiteY1112" fmla="*/ 2023110 h 2468880"/>
              <a:gd name="connsiteX1113" fmla="*/ 1055371 w 2796541"/>
              <a:gd name="connsiteY1113" fmla="*/ 617220 h 2468880"/>
              <a:gd name="connsiteX1114" fmla="*/ 1055371 w 2796541"/>
              <a:gd name="connsiteY1114" fmla="*/ 650558 h 2468880"/>
              <a:gd name="connsiteX1115" fmla="*/ 1025843 w 2796541"/>
              <a:gd name="connsiteY1115" fmla="*/ 633413 h 2468880"/>
              <a:gd name="connsiteX1116" fmla="*/ 1057274 w 2796541"/>
              <a:gd name="connsiteY1116" fmla="*/ 1876424 h 2468880"/>
              <a:gd name="connsiteX1117" fmla="*/ 1057274 w 2796541"/>
              <a:gd name="connsiteY1117" fmla="*/ 1917382 h 2468880"/>
              <a:gd name="connsiteX1118" fmla="*/ 1022032 w 2796541"/>
              <a:gd name="connsiteY1118" fmla="*/ 1897379 h 2468880"/>
              <a:gd name="connsiteX1119" fmla="*/ 1058228 w 2796541"/>
              <a:gd name="connsiteY1119" fmla="*/ 739140 h 2468880"/>
              <a:gd name="connsiteX1120" fmla="*/ 1058228 w 2796541"/>
              <a:gd name="connsiteY1120" fmla="*/ 782003 h 2468880"/>
              <a:gd name="connsiteX1121" fmla="*/ 1021080 w 2796541"/>
              <a:gd name="connsiteY1121" fmla="*/ 760095 h 2468880"/>
              <a:gd name="connsiteX1122" fmla="*/ 1060133 w 2796541"/>
              <a:gd name="connsiteY1122" fmla="*/ 1745933 h 2468880"/>
              <a:gd name="connsiteX1123" fmla="*/ 1060133 w 2796541"/>
              <a:gd name="connsiteY1123" fmla="*/ 1795463 h 2468880"/>
              <a:gd name="connsiteX1124" fmla="*/ 1016318 w 2796541"/>
              <a:gd name="connsiteY1124" fmla="*/ 1770698 h 2468880"/>
              <a:gd name="connsiteX1125" fmla="*/ 1060133 w 2796541"/>
              <a:gd name="connsiteY1125" fmla="*/ 862013 h 2468880"/>
              <a:gd name="connsiteX1126" fmla="*/ 1060133 w 2796541"/>
              <a:gd name="connsiteY1126" fmla="*/ 911543 h 2468880"/>
              <a:gd name="connsiteX1127" fmla="*/ 1016318 w 2796541"/>
              <a:gd name="connsiteY1127" fmla="*/ 886778 h 2468880"/>
              <a:gd name="connsiteX1128" fmla="*/ 1062038 w 2796541"/>
              <a:gd name="connsiteY1128" fmla="*/ 983932 h 2468880"/>
              <a:gd name="connsiteX1129" fmla="*/ 1062038 w 2796541"/>
              <a:gd name="connsiteY1129" fmla="*/ 1041082 h 2468880"/>
              <a:gd name="connsiteX1130" fmla="*/ 1012508 w 2796541"/>
              <a:gd name="connsiteY1130" fmla="*/ 1012507 h 2468880"/>
              <a:gd name="connsiteX1131" fmla="*/ 1062989 w 2796541"/>
              <a:gd name="connsiteY1131" fmla="*/ 1615440 h 2468880"/>
              <a:gd name="connsiteX1132" fmla="*/ 1062989 w 2796541"/>
              <a:gd name="connsiteY1132" fmla="*/ 1674495 h 2468880"/>
              <a:gd name="connsiteX1133" fmla="*/ 1011554 w 2796541"/>
              <a:gd name="connsiteY1133" fmla="*/ 1644968 h 2468880"/>
              <a:gd name="connsiteX1134" fmla="*/ 1062991 w 2796541"/>
              <a:gd name="connsiteY1134" fmla="*/ 1108711 h 2468880"/>
              <a:gd name="connsiteX1135" fmla="*/ 1062991 w 2796541"/>
              <a:gd name="connsiteY1135" fmla="*/ 1169671 h 2468880"/>
              <a:gd name="connsiteX1136" fmla="*/ 1010603 w 2796541"/>
              <a:gd name="connsiteY1136" fmla="*/ 1139191 h 2468880"/>
              <a:gd name="connsiteX1137" fmla="*/ 1063943 w 2796541"/>
              <a:gd name="connsiteY1137" fmla="*/ 1233487 h 2468880"/>
              <a:gd name="connsiteX1138" fmla="*/ 1063943 w 2796541"/>
              <a:gd name="connsiteY1138" fmla="*/ 1297305 h 2468880"/>
              <a:gd name="connsiteX1139" fmla="*/ 1008698 w 2796541"/>
              <a:gd name="connsiteY1139" fmla="*/ 1265872 h 2468880"/>
              <a:gd name="connsiteX1140" fmla="*/ 1063943 w 2796541"/>
              <a:gd name="connsiteY1140" fmla="*/ 1485900 h 2468880"/>
              <a:gd name="connsiteX1141" fmla="*/ 1063943 w 2796541"/>
              <a:gd name="connsiteY1141" fmla="*/ 1550670 h 2468880"/>
              <a:gd name="connsiteX1142" fmla="*/ 1008698 w 2796541"/>
              <a:gd name="connsiteY1142" fmla="*/ 1518285 h 2468880"/>
              <a:gd name="connsiteX1143" fmla="*/ 1064896 w 2796541"/>
              <a:gd name="connsiteY1143" fmla="*/ 1359218 h 2468880"/>
              <a:gd name="connsiteX1144" fmla="*/ 1064896 w 2796541"/>
              <a:gd name="connsiteY1144" fmla="*/ 1424940 h 2468880"/>
              <a:gd name="connsiteX1145" fmla="*/ 1007746 w 2796541"/>
              <a:gd name="connsiteY1145" fmla="*/ 1391603 h 2468880"/>
              <a:gd name="connsiteX1146" fmla="*/ 1120139 w 2796541"/>
              <a:gd name="connsiteY1146" fmla="*/ 255271 h 2468880"/>
              <a:gd name="connsiteX1147" fmla="*/ 1117282 w 2796541"/>
              <a:gd name="connsiteY1147" fmla="*/ 256223 h 2468880"/>
              <a:gd name="connsiteX1148" fmla="*/ 1117282 w 2796541"/>
              <a:gd name="connsiteY1148" fmla="*/ 253366 h 2468880"/>
              <a:gd name="connsiteX1149" fmla="*/ 1122045 w 2796541"/>
              <a:gd name="connsiteY1149" fmla="*/ 2276476 h 2468880"/>
              <a:gd name="connsiteX1150" fmla="*/ 1116330 w 2796541"/>
              <a:gd name="connsiteY1150" fmla="*/ 2279333 h 2468880"/>
              <a:gd name="connsiteX1151" fmla="*/ 1116330 w 2796541"/>
              <a:gd name="connsiteY1151" fmla="*/ 2272666 h 2468880"/>
              <a:gd name="connsiteX1152" fmla="*/ 1124903 w 2796541"/>
              <a:gd name="connsiteY1152" fmla="*/ 380999 h 2468880"/>
              <a:gd name="connsiteX1153" fmla="*/ 1115378 w 2796541"/>
              <a:gd name="connsiteY1153" fmla="*/ 386714 h 2468880"/>
              <a:gd name="connsiteX1154" fmla="*/ 1115378 w 2796541"/>
              <a:gd name="connsiteY1154" fmla="*/ 375284 h 2468880"/>
              <a:gd name="connsiteX1155" fmla="*/ 1128713 w 2796541"/>
              <a:gd name="connsiteY1155" fmla="*/ 2149793 h 2468880"/>
              <a:gd name="connsiteX1156" fmla="*/ 1113473 w 2796541"/>
              <a:gd name="connsiteY1156" fmla="*/ 2158365 h 2468880"/>
              <a:gd name="connsiteX1157" fmla="*/ 1113473 w 2796541"/>
              <a:gd name="connsiteY1157" fmla="*/ 2141220 h 2468880"/>
              <a:gd name="connsiteX1158" fmla="*/ 1131571 w 2796541"/>
              <a:gd name="connsiteY1158" fmla="*/ 507683 h 2468880"/>
              <a:gd name="connsiteX1159" fmla="*/ 1111568 w 2796541"/>
              <a:gd name="connsiteY1159" fmla="*/ 519113 h 2468880"/>
              <a:gd name="connsiteX1160" fmla="*/ 1111568 w 2796541"/>
              <a:gd name="connsiteY1160" fmla="*/ 496253 h 2468880"/>
              <a:gd name="connsiteX1161" fmla="*/ 1133475 w 2796541"/>
              <a:gd name="connsiteY1161" fmla="*/ 2023110 h 2468880"/>
              <a:gd name="connsiteX1162" fmla="*/ 1110615 w 2796541"/>
              <a:gd name="connsiteY1162" fmla="*/ 2036445 h 2468880"/>
              <a:gd name="connsiteX1163" fmla="*/ 1110615 w 2796541"/>
              <a:gd name="connsiteY1163" fmla="*/ 2009775 h 2468880"/>
              <a:gd name="connsiteX1164" fmla="*/ 1137286 w 2796541"/>
              <a:gd name="connsiteY1164" fmla="*/ 633413 h 2468880"/>
              <a:gd name="connsiteX1165" fmla="*/ 1109663 w 2796541"/>
              <a:gd name="connsiteY1165" fmla="*/ 649605 h 2468880"/>
              <a:gd name="connsiteX1166" fmla="*/ 1109663 w 2796541"/>
              <a:gd name="connsiteY1166" fmla="*/ 618173 h 2468880"/>
              <a:gd name="connsiteX1167" fmla="*/ 1141095 w 2796541"/>
              <a:gd name="connsiteY1167" fmla="*/ 1897381 h 2468880"/>
              <a:gd name="connsiteX1168" fmla="*/ 1106805 w 2796541"/>
              <a:gd name="connsiteY1168" fmla="*/ 1916431 h 2468880"/>
              <a:gd name="connsiteX1169" fmla="*/ 1106805 w 2796541"/>
              <a:gd name="connsiteY1169" fmla="*/ 1877378 h 2468880"/>
              <a:gd name="connsiteX1170" fmla="*/ 1142048 w 2796541"/>
              <a:gd name="connsiteY1170" fmla="*/ 760094 h 2468880"/>
              <a:gd name="connsiteX1171" fmla="*/ 1106805 w 2796541"/>
              <a:gd name="connsiteY1171" fmla="*/ 781050 h 2468880"/>
              <a:gd name="connsiteX1172" fmla="*/ 1106805 w 2796541"/>
              <a:gd name="connsiteY1172" fmla="*/ 740092 h 2468880"/>
              <a:gd name="connsiteX1173" fmla="*/ 1145859 w 2796541"/>
              <a:gd name="connsiteY1173" fmla="*/ 886778 h 2468880"/>
              <a:gd name="connsiteX1174" fmla="*/ 1104901 w 2796541"/>
              <a:gd name="connsiteY1174" fmla="*/ 909638 h 2468880"/>
              <a:gd name="connsiteX1175" fmla="*/ 1104901 w 2796541"/>
              <a:gd name="connsiteY1175" fmla="*/ 862965 h 2468880"/>
              <a:gd name="connsiteX1176" fmla="*/ 1145859 w 2796541"/>
              <a:gd name="connsiteY1176" fmla="*/ 1770699 h 2468880"/>
              <a:gd name="connsiteX1177" fmla="*/ 1104901 w 2796541"/>
              <a:gd name="connsiteY1177" fmla="*/ 1794511 h 2468880"/>
              <a:gd name="connsiteX1178" fmla="*/ 1104901 w 2796541"/>
              <a:gd name="connsiteY1178" fmla="*/ 1746886 h 2468880"/>
              <a:gd name="connsiteX1179" fmla="*/ 1150621 w 2796541"/>
              <a:gd name="connsiteY1179" fmla="*/ 1012507 h 2468880"/>
              <a:gd name="connsiteX1180" fmla="*/ 1102996 w 2796541"/>
              <a:gd name="connsiteY1180" fmla="*/ 1040129 h 2468880"/>
              <a:gd name="connsiteX1181" fmla="*/ 1102996 w 2796541"/>
              <a:gd name="connsiteY1181" fmla="*/ 985837 h 2468880"/>
              <a:gd name="connsiteX1182" fmla="*/ 1151572 w 2796541"/>
              <a:gd name="connsiteY1182" fmla="*/ 1644967 h 2468880"/>
              <a:gd name="connsiteX1183" fmla="*/ 1102042 w 2796541"/>
              <a:gd name="connsiteY1183" fmla="*/ 1672589 h 2468880"/>
              <a:gd name="connsiteX1184" fmla="*/ 1102042 w 2796541"/>
              <a:gd name="connsiteY1184" fmla="*/ 1616392 h 2468880"/>
              <a:gd name="connsiteX1185" fmla="*/ 1152525 w 2796541"/>
              <a:gd name="connsiteY1185" fmla="*/ 1139190 h 2468880"/>
              <a:gd name="connsiteX1186" fmla="*/ 1101090 w 2796541"/>
              <a:gd name="connsiteY1186" fmla="*/ 1168718 h 2468880"/>
              <a:gd name="connsiteX1187" fmla="*/ 1101090 w 2796541"/>
              <a:gd name="connsiteY1187" fmla="*/ 1109663 h 2468880"/>
              <a:gd name="connsiteX1188" fmla="*/ 1154429 w 2796541"/>
              <a:gd name="connsiteY1188" fmla="*/ 1518285 h 2468880"/>
              <a:gd name="connsiteX1189" fmla="*/ 1100137 w 2796541"/>
              <a:gd name="connsiteY1189" fmla="*/ 1549717 h 2468880"/>
              <a:gd name="connsiteX1190" fmla="*/ 1100137 w 2796541"/>
              <a:gd name="connsiteY1190" fmla="*/ 1486852 h 2468880"/>
              <a:gd name="connsiteX1191" fmla="*/ 1154430 w 2796541"/>
              <a:gd name="connsiteY1191" fmla="*/ 1265874 h 2468880"/>
              <a:gd name="connsiteX1192" fmla="*/ 1100138 w 2796541"/>
              <a:gd name="connsiteY1192" fmla="*/ 1296354 h 2468880"/>
              <a:gd name="connsiteX1193" fmla="*/ 1100138 w 2796541"/>
              <a:gd name="connsiteY1193" fmla="*/ 1234441 h 2468880"/>
              <a:gd name="connsiteX1194" fmla="*/ 1155383 w 2796541"/>
              <a:gd name="connsiteY1194" fmla="*/ 2338388 h 2468880"/>
              <a:gd name="connsiteX1195" fmla="*/ 1155383 w 2796541"/>
              <a:gd name="connsiteY1195" fmla="*/ 2340293 h 2468880"/>
              <a:gd name="connsiteX1196" fmla="*/ 1153478 w 2796541"/>
              <a:gd name="connsiteY1196" fmla="*/ 2339341 h 2468880"/>
              <a:gd name="connsiteX1197" fmla="*/ 1155383 w 2796541"/>
              <a:gd name="connsiteY1197" fmla="*/ 1391603 h 2468880"/>
              <a:gd name="connsiteX1198" fmla="*/ 1100138 w 2796541"/>
              <a:gd name="connsiteY1198" fmla="*/ 1423988 h 2468880"/>
              <a:gd name="connsiteX1199" fmla="*/ 1100138 w 2796541"/>
              <a:gd name="connsiteY1199" fmla="*/ 1359218 h 2468880"/>
              <a:gd name="connsiteX1200" fmla="*/ 1156335 w 2796541"/>
              <a:gd name="connsiteY1200" fmla="*/ 315278 h 2468880"/>
              <a:gd name="connsiteX1201" fmla="*/ 1156335 w 2796541"/>
              <a:gd name="connsiteY1201" fmla="*/ 320993 h 2468880"/>
              <a:gd name="connsiteX1202" fmla="*/ 1151572 w 2796541"/>
              <a:gd name="connsiteY1202" fmla="*/ 318135 h 2468880"/>
              <a:gd name="connsiteX1203" fmla="*/ 1158239 w 2796541"/>
              <a:gd name="connsiteY1203" fmla="*/ 2206942 h 2468880"/>
              <a:gd name="connsiteX1204" fmla="*/ 1158239 w 2796541"/>
              <a:gd name="connsiteY1204" fmla="*/ 2219324 h 2468880"/>
              <a:gd name="connsiteX1205" fmla="*/ 1147762 w 2796541"/>
              <a:gd name="connsiteY1205" fmla="*/ 2212657 h 2468880"/>
              <a:gd name="connsiteX1206" fmla="*/ 1159193 w 2796541"/>
              <a:gd name="connsiteY1206" fmla="*/ 437197 h 2468880"/>
              <a:gd name="connsiteX1207" fmla="*/ 1159193 w 2796541"/>
              <a:gd name="connsiteY1207" fmla="*/ 451485 h 2468880"/>
              <a:gd name="connsiteX1208" fmla="*/ 1146811 w 2796541"/>
              <a:gd name="connsiteY1208" fmla="*/ 444817 h 2468880"/>
              <a:gd name="connsiteX1209" fmla="*/ 1161097 w 2796541"/>
              <a:gd name="connsiteY1209" fmla="*/ 2075497 h 2468880"/>
              <a:gd name="connsiteX1210" fmla="*/ 1161097 w 2796541"/>
              <a:gd name="connsiteY1210" fmla="*/ 2097405 h 2468880"/>
              <a:gd name="connsiteX1211" fmla="*/ 1142047 w 2796541"/>
              <a:gd name="connsiteY1211" fmla="*/ 2086927 h 2468880"/>
              <a:gd name="connsiteX1212" fmla="*/ 1163003 w 2796541"/>
              <a:gd name="connsiteY1212" fmla="*/ 557212 h 2468880"/>
              <a:gd name="connsiteX1213" fmla="*/ 1163003 w 2796541"/>
              <a:gd name="connsiteY1213" fmla="*/ 583882 h 2468880"/>
              <a:gd name="connsiteX1214" fmla="*/ 1139190 w 2796541"/>
              <a:gd name="connsiteY1214" fmla="*/ 570547 h 2468880"/>
              <a:gd name="connsiteX1215" fmla="*/ 1164907 w 2796541"/>
              <a:gd name="connsiteY1215" fmla="*/ 1943099 h 2468880"/>
              <a:gd name="connsiteX1216" fmla="*/ 1164907 w 2796541"/>
              <a:gd name="connsiteY1216" fmla="*/ 1977389 h 2468880"/>
              <a:gd name="connsiteX1217" fmla="*/ 1135379 w 2796541"/>
              <a:gd name="connsiteY1217" fmla="*/ 1960244 h 2468880"/>
              <a:gd name="connsiteX1218" fmla="*/ 1164908 w 2796541"/>
              <a:gd name="connsiteY1218" fmla="*/ 680086 h 2468880"/>
              <a:gd name="connsiteX1219" fmla="*/ 1164908 w 2796541"/>
              <a:gd name="connsiteY1219" fmla="*/ 714376 h 2468880"/>
              <a:gd name="connsiteX1220" fmla="*/ 1135380 w 2796541"/>
              <a:gd name="connsiteY1220" fmla="*/ 697231 h 2468880"/>
              <a:gd name="connsiteX1221" fmla="*/ 1167765 w 2796541"/>
              <a:gd name="connsiteY1221" fmla="*/ 1812607 h 2468880"/>
              <a:gd name="connsiteX1222" fmla="*/ 1167765 w 2796541"/>
              <a:gd name="connsiteY1222" fmla="*/ 1855470 h 2468880"/>
              <a:gd name="connsiteX1223" fmla="*/ 1130617 w 2796541"/>
              <a:gd name="connsiteY1223" fmla="*/ 1834515 h 2468880"/>
              <a:gd name="connsiteX1224" fmla="*/ 1167766 w 2796541"/>
              <a:gd name="connsiteY1224" fmla="*/ 802004 h 2468880"/>
              <a:gd name="connsiteX1225" fmla="*/ 1167766 w 2796541"/>
              <a:gd name="connsiteY1225" fmla="*/ 844867 h 2468880"/>
              <a:gd name="connsiteX1226" fmla="*/ 1130618 w 2796541"/>
              <a:gd name="connsiteY1226" fmla="*/ 822959 h 2468880"/>
              <a:gd name="connsiteX1227" fmla="*/ 1168718 w 2796541"/>
              <a:gd name="connsiteY1227" fmla="*/ 924878 h 2468880"/>
              <a:gd name="connsiteX1228" fmla="*/ 1168718 w 2796541"/>
              <a:gd name="connsiteY1228" fmla="*/ 974408 h 2468880"/>
              <a:gd name="connsiteX1229" fmla="*/ 1126808 w 2796541"/>
              <a:gd name="connsiteY1229" fmla="*/ 949643 h 2468880"/>
              <a:gd name="connsiteX1230" fmla="*/ 1170623 w 2796541"/>
              <a:gd name="connsiteY1230" fmla="*/ 1681163 h 2468880"/>
              <a:gd name="connsiteX1231" fmla="*/ 1170623 w 2796541"/>
              <a:gd name="connsiteY1231" fmla="*/ 1734503 h 2468880"/>
              <a:gd name="connsiteX1232" fmla="*/ 1124903 w 2796541"/>
              <a:gd name="connsiteY1232" fmla="*/ 1707833 h 2468880"/>
              <a:gd name="connsiteX1233" fmla="*/ 1171575 w 2796541"/>
              <a:gd name="connsiteY1233" fmla="*/ 1047751 h 2468880"/>
              <a:gd name="connsiteX1234" fmla="*/ 1171575 w 2796541"/>
              <a:gd name="connsiteY1234" fmla="*/ 1103949 h 2468880"/>
              <a:gd name="connsiteX1235" fmla="*/ 1122998 w 2796541"/>
              <a:gd name="connsiteY1235" fmla="*/ 1076326 h 2468880"/>
              <a:gd name="connsiteX1236" fmla="*/ 1171576 w 2796541"/>
              <a:gd name="connsiteY1236" fmla="*/ 1551623 h 2468880"/>
              <a:gd name="connsiteX1237" fmla="*/ 1171576 w 2796541"/>
              <a:gd name="connsiteY1237" fmla="*/ 1610678 h 2468880"/>
              <a:gd name="connsiteX1238" fmla="*/ 1121093 w 2796541"/>
              <a:gd name="connsiteY1238" fmla="*/ 1581150 h 2468880"/>
              <a:gd name="connsiteX1239" fmla="*/ 1171576 w 2796541"/>
              <a:gd name="connsiteY1239" fmla="*/ 1172528 h 2468880"/>
              <a:gd name="connsiteX1240" fmla="*/ 1171576 w 2796541"/>
              <a:gd name="connsiteY1240" fmla="*/ 1231583 h 2468880"/>
              <a:gd name="connsiteX1241" fmla="*/ 1121093 w 2796541"/>
              <a:gd name="connsiteY1241" fmla="*/ 1202056 h 2468880"/>
              <a:gd name="connsiteX1242" fmla="*/ 1172528 w 2796541"/>
              <a:gd name="connsiteY1242" fmla="*/ 1423987 h 2468880"/>
              <a:gd name="connsiteX1243" fmla="*/ 1172527 w 2796541"/>
              <a:gd name="connsiteY1243" fmla="*/ 1485900 h 2468880"/>
              <a:gd name="connsiteX1244" fmla="*/ 1119188 w 2796541"/>
              <a:gd name="connsiteY1244" fmla="*/ 1455420 h 2468880"/>
              <a:gd name="connsiteX1245" fmla="*/ 1172528 w 2796541"/>
              <a:gd name="connsiteY1245" fmla="*/ 1297305 h 2468880"/>
              <a:gd name="connsiteX1246" fmla="*/ 1172528 w 2796541"/>
              <a:gd name="connsiteY1246" fmla="*/ 1360170 h 2468880"/>
              <a:gd name="connsiteX1247" fmla="*/ 1119188 w 2796541"/>
              <a:gd name="connsiteY1247" fmla="*/ 1328737 h 2468880"/>
              <a:gd name="connsiteX1248" fmla="*/ 1228725 w 2796541"/>
              <a:gd name="connsiteY1248" fmla="*/ 2339340 h 2468880"/>
              <a:gd name="connsiteX1249" fmla="*/ 1227772 w 2796541"/>
              <a:gd name="connsiteY1249" fmla="*/ 2340292 h 2468880"/>
              <a:gd name="connsiteX1250" fmla="*/ 1227772 w 2796541"/>
              <a:gd name="connsiteY1250" fmla="*/ 2338387 h 2468880"/>
              <a:gd name="connsiteX1251" fmla="*/ 1230631 w 2796541"/>
              <a:gd name="connsiteY1251" fmla="*/ 318134 h 2468880"/>
              <a:gd name="connsiteX1252" fmla="*/ 1226821 w 2796541"/>
              <a:gd name="connsiteY1252" fmla="*/ 320039 h 2468880"/>
              <a:gd name="connsiteX1253" fmla="*/ 1226821 w 2796541"/>
              <a:gd name="connsiteY1253" fmla="*/ 316229 h 2468880"/>
              <a:gd name="connsiteX1254" fmla="*/ 1234441 w 2796541"/>
              <a:gd name="connsiteY1254" fmla="*/ 444817 h 2468880"/>
              <a:gd name="connsiteX1255" fmla="*/ 1224916 w 2796541"/>
              <a:gd name="connsiteY1255" fmla="*/ 450532 h 2468880"/>
              <a:gd name="connsiteX1256" fmla="*/ 1224916 w 2796541"/>
              <a:gd name="connsiteY1256" fmla="*/ 438150 h 2468880"/>
              <a:gd name="connsiteX1257" fmla="*/ 1234441 w 2796541"/>
              <a:gd name="connsiteY1257" fmla="*/ 2212658 h 2468880"/>
              <a:gd name="connsiteX1258" fmla="*/ 1224916 w 2796541"/>
              <a:gd name="connsiteY1258" fmla="*/ 2218373 h 2468880"/>
              <a:gd name="connsiteX1259" fmla="*/ 1224916 w 2796541"/>
              <a:gd name="connsiteY1259" fmla="*/ 2207895 h 2468880"/>
              <a:gd name="connsiteX1260" fmla="*/ 1239202 w 2796541"/>
              <a:gd name="connsiteY1260" fmla="*/ 2086927 h 2468880"/>
              <a:gd name="connsiteX1261" fmla="*/ 1222057 w 2796541"/>
              <a:gd name="connsiteY1261" fmla="*/ 2096452 h 2468880"/>
              <a:gd name="connsiteX1262" fmla="*/ 1222057 w 2796541"/>
              <a:gd name="connsiteY1262" fmla="*/ 2077402 h 2468880"/>
              <a:gd name="connsiteX1263" fmla="*/ 1241108 w 2796541"/>
              <a:gd name="connsiteY1263" fmla="*/ 570548 h 2468880"/>
              <a:gd name="connsiteX1264" fmla="*/ 1221105 w 2796541"/>
              <a:gd name="connsiteY1264" fmla="*/ 581978 h 2468880"/>
              <a:gd name="connsiteX1265" fmla="*/ 1221105 w 2796541"/>
              <a:gd name="connsiteY1265" fmla="*/ 559118 h 2468880"/>
              <a:gd name="connsiteX1266" fmla="*/ 1245870 w 2796541"/>
              <a:gd name="connsiteY1266" fmla="*/ 1960245 h 2468880"/>
              <a:gd name="connsiteX1267" fmla="*/ 1219200 w 2796541"/>
              <a:gd name="connsiteY1267" fmla="*/ 1975485 h 2468880"/>
              <a:gd name="connsiteX1268" fmla="*/ 1219200 w 2796541"/>
              <a:gd name="connsiteY1268" fmla="*/ 1945005 h 2468880"/>
              <a:gd name="connsiteX1269" fmla="*/ 1245871 w 2796541"/>
              <a:gd name="connsiteY1269" fmla="*/ 697229 h 2468880"/>
              <a:gd name="connsiteX1270" fmla="*/ 1219201 w 2796541"/>
              <a:gd name="connsiteY1270" fmla="*/ 713422 h 2468880"/>
              <a:gd name="connsiteX1271" fmla="*/ 1219201 w 2796541"/>
              <a:gd name="connsiteY1271" fmla="*/ 681037 h 2468880"/>
              <a:gd name="connsiteX1272" fmla="*/ 1250632 w 2796541"/>
              <a:gd name="connsiteY1272" fmla="*/ 1834515 h 2468880"/>
              <a:gd name="connsiteX1273" fmla="*/ 1216342 w 2796541"/>
              <a:gd name="connsiteY1273" fmla="*/ 1854518 h 2468880"/>
              <a:gd name="connsiteX1274" fmla="*/ 1216342 w 2796541"/>
              <a:gd name="connsiteY1274" fmla="*/ 1813560 h 2468880"/>
              <a:gd name="connsiteX1275" fmla="*/ 1250633 w 2796541"/>
              <a:gd name="connsiteY1275" fmla="*/ 822961 h 2468880"/>
              <a:gd name="connsiteX1276" fmla="*/ 1216343 w 2796541"/>
              <a:gd name="connsiteY1276" fmla="*/ 842963 h 2468880"/>
              <a:gd name="connsiteX1277" fmla="*/ 1216343 w 2796541"/>
              <a:gd name="connsiteY1277" fmla="*/ 803911 h 2468880"/>
              <a:gd name="connsiteX1278" fmla="*/ 1254443 w 2796541"/>
              <a:gd name="connsiteY1278" fmla="*/ 949643 h 2468880"/>
              <a:gd name="connsiteX1279" fmla="*/ 1214438 w 2796541"/>
              <a:gd name="connsiteY1279" fmla="*/ 972503 h 2468880"/>
              <a:gd name="connsiteX1280" fmla="*/ 1214438 w 2796541"/>
              <a:gd name="connsiteY1280" fmla="*/ 926783 h 2468880"/>
              <a:gd name="connsiteX1281" fmla="*/ 1256347 w 2796541"/>
              <a:gd name="connsiteY1281" fmla="*/ 1707832 h 2468880"/>
              <a:gd name="connsiteX1282" fmla="*/ 1213485 w 2796541"/>
              <a:gd name="connsiteY1282" fmla="*/ 1732597 h 2468880"/>
              <a:gd name="connsiteX1283" fmla="*/ 1213485 w 2796541"/>
              <a:gd name="connsiteY1283" fmla="*/ 1683067 h 2468880"/>
              <a:gd name="connsiteX1284" fmla="*/ 1258253 w 2796541"/>
              <a:gd name="connsiteY1284" fmla="*/ 1076324 h 2468880"/>
              <a:gd name="connsiteX1285" fmla="*/ 1212533 w 2796541"/>
              <a:gd name="connsiteY1285" fmla="*/ 1102042 h 2468880"/>
              <a:gd name="connsiteX1286" fmla="*/ 1212533 w 2796541"/>
              <a:gd name="connsiteY1286" fmla="*/ 1049654 h 2468880"/>
              <a:gd name="connsiteX1287" fmla="*/ 1260158 w 2796541"/>
              <a:gd name="connsiteY1287" fmla="*/ 1581150 h 2468880"/>
              <a:gd name="connsiteX1288" fmla="*/ 1211580 w 2796541"/>
              <a:gd name="connsiteY1288" fmla="*/ 1609725 h 2468880"/>
              <a:gd name="connsiteX1289" fmla="*/ 1211580 w 2796541"/>
              <a:gd name="connsiteY1289" fmla="*/ 1553528 h 2468880"/>
              <a:gd name="connsiteX1290" fmla="*/ 1260158 w 2796541"/>
              <a:gd name="connsiteY1290" fmla="*/ 1202056 h 2468880"/>
              <a:gd name="connsiteX1291" fmla="*/ 1211580 w 2796541"/>
              <a:gd name="connsiteY1291" fmla="*/ 1230631 h 2468880"/>
              <a:gd name="connsiteX1292" fmla="*/ 1211580 w 2796541"/>
              <a:gd name="connsiteY1292" fmla="*/ 1174433 h 2468880"/>
              <a:gd name="connsiteX1293" fmla="*/ 1262063 w 2796541"/>
              <a:gd name="connsiteY1293" fmla="*/ 1328737 h 2468880"/>
              <a:gd name="connsiteX1294" fmla="*/ 1210628 w 2796541"/>
              <a:gd name="connsiteY1294" fmla="*/ 1358265 h 2468880"/>
              <a:gd name="connsiteX1295" fmla="*/ 1210628 w 2796541"/>
              <a:gd name="connsiteY1295" fmla="*/ 1299210 h 2468880"/>
              <a:gd name="connsiteX1296" fmla="*/ 1263016 w 2796541"/>
              <a:gd name="connsiteY1296" fmla="*/ 1455421 h 2468880"/>
              <a:gd name="connsiteX1297" fmla="*/ 1210628 w 2796541"/>
              <a:gd name="connsiteY1297" fmla="*/ 1484949 h 2468880"/>
              <a:gd name="connsiteX1298" fmla="*/ 1210628 w 2796541"/>
              <a:gd name="connsiteY1298" fmla="*/ 1424941 h 2468880"/>
              <a:gd name="connsiteX1299" fmla="*/ 1264920 w 2796541"/>
              <a:gd name="connsiteY1299" fmla="*/ 254318 h 2468880"/>
              <a:gd name="connsiteX1300" fmla="*/ 1264920 w 2796541"/>
              <a:gd name="connsiteY1300" fmla="*/ 255271 h 2468880"/>
              <a:gd name="connsiteX1301" fmla="*/ 1263967 w 2796541"/>
              <a:gd name="connsiteY1301" fmla="*/ 255271 h 2468880"/>
              <a:gd name="connsiteX1302" fmla="*/ 1265872 w 2796541"/>
              <a:gd name="connsiteY1302" fmla="*/ 2273617 h 2468880"/>
              <a:gd name="connsiteX1303" fmla="*/ 1265872 w 2796541"/>
              <a:gd name="connsiteY1303" fmla="*/ 2278380 h 2468880"/>
              <a:gd name="connsiteX1304" fmla="*/ 1262062 w 2796541"/>
              <a:gd name="connsiteY1304" fmla="*/ 2276474 h 2468880"/>
              <a:gd name="connsiteX1305" fmla="*/ 1266825 w 2796541"/>
              <a:gd name="connsiteY1305" fmla="*/ 377191 h 2468880"/>
              <a:gd name="connsiteX1306" fmla="*/ 1266825 w 2796541"/>
              <a:gd name="connsiteY1306" fmla="*/ 384811 h 2468880"/>
              <a:gd name="connsiteX1307" fmla="*/ 1260158 w 2796541"/>
              <a:gd name="connsiteY1307" fmla="*/ 381001 h 2468880"/>
              <a:gd name="connsiteX1308" fmla="*/ 1268730 w 2796541"/>
              <a:gd name="connsiteY1308" fmla="*/ 2142172 h 2468880"/>
              <a:gd name="connsiteX1309" fmla="*/ 1268730 w 2796541"/>
              <a:gd name="connsiteY1309" fmla="*/ 2157412 h 2468880"/>
              <a:gd name="connsiteX1310" fmla="*/ 1256347 w 2796541"/>
              <a:gd name="connsiteY1310" fmla="*/ 2149792 h 2468880"/>
              <a:gd name="connsiteX1311" fmla="*/ 1269683 w 2796541"/>
              <a:gd name="connsiteY1311" fmla="*/ 499110 h 2468880"/>
              <a:gd name="connsiteX1312" fmla="*/ 1269683 w 2796541"/>
              <a:gd name="connsiteY1312" fmla="*/ 516255 h 2468880"/>
              <a:gd name="connsiteX1313" fmla="*/ 1254443 w 2796541"/>
              <a:gd name="connsiteY1313" fmla="*/ 507683 h 2468880"/>
              <a:gd name="connsiteX1314" fmla="*/ 1270635 w 2796541"/>
              <a:gd name="connsiteY1314" fmla="*/ 2011681 h 2468880"/>
              <a:gd name="connsiteX1315" fmla="*/ 1270635 w 2796541"/>
              <a:gd name="connsiteY1315" fmla="*/ 2035494 h 2468880"/>
              <a:gd name="connsiteX1316" fmla="*/ 1250633 w 2796541"/>
              <a:gd name="connsiteY1316" fmla="*/ 2023111 h 2468880"/>
              <a:gd name="connsiteX1317" fmla="*/ 1272541 w 2796541"/>
              <a:gd name="connsiteY1317" fmla="*/ 621029 h 2468880"/>
              <a:gd name="connsiteX1318" fmla="*/ 1272541 w 2796541"/>
              <a:gd name="connsiteY1318" fmla="*/ 646747 h 2468880"/>
              <a:gd name="connsiteX1319" fmla="*/ 1248728 w 2796541"/>
              <a:gd name="connsiteY1319" fmla="*/ 633412 h 2468880"/>
              <a:gd name="connsiteX1320" fmla="*/ 1274446 w 2796541"/>
              <a:gd name="connsiteY1320" fmla="*/ 742950 h 2468880"/>
              <a:gd name="connsiteX1321" fmla="*/ 1274446 w 2796541"/>
              <a:gd name="connsiteY1321" fmla="*/ 778192 h 2468880"/>
              <a:gd name="connsiteX1322" fmla="*/ 1243966 w 2796541"/>
              <a:gd name="connsiteY1322" fmla="*/ 760095 h 2468880"/>
              <a:gd name="connsiteX1323" fmla="*/ 1274446 w 2796541"/>
              <a:gd name="connsiteY1323" fmla="*/ 1880236 h 2468880"/>
              <a:gd name="connsiteX1324" fmla="*/ 1274446 w 2796541"/>
              <a:gd name="connsiteY1324" fmla="*/ 1914526 h 2468880"/>
              <a:gd name="connsiteX1325" fmla="*/ 1244918 w 2796541"/>
              <a:gd name="connsiteY1325" fmla="*/ 1897381 h 2468880"/>
              <a:gd name="connsiteX1326" fmla="*/ 1276350 w 2796541"/>
              <a:gd name="connsiteY1326" fmla="*/ 865822 h 2468880"/>
              <a:gd name="connsiteX1327" fmla="*/ 1276350 w 2796541"/>
              <a:gd name="connsiteY1327" fmla="*/ 906779 h 2468880"/>
              <a:gd name="connsiteX1328" fmla="*/ 1241108 w 2796541"/>
              <a:gd name="connsiteY1328" fmla="*/ 886777 h 2468880"/>
              <a:gd name="connsiteX1329" fmla="*/ 1277302 w 2796541"/>
              <a:gd name="connsiteY1329" fmla="*/ 1748790 h 2468880"/>
              <a:gd name="connsiteX1330" fmla="*/ 1277302 w 2796541"/>
              <a:gd name="connsiteY1330" fmla="*/ 1792605 h 2468880"/>
              <a:gd name="connsiteX1331" fmla="*/ 1239202 w 2796541"/>
              <a:gd name="connsiteY1331" fmla="*/ 1770698 h 2468880"/>
              <a:gd name="connsiteX1332" fmla="*/ 1278256 w 2796541"/>
              <a:gd name="connsiteY1332" fmla="*/ 988695 h 2468880"/>
              <a:gd name="connsiteX1333" fmla="*/ 1278256 w 2796541"/>
              <a:gd name="connsiteY1333" fmla="*/ 1037273 h 2468880"/>
              <a:gd name="connsiteX1334" fmla="*/ 1236346 w 2796541"/>
              <a:gd name="connsiteY1334" fmla="*/ 1012508 h 2468880"/>
              <a:gd name="connsiteX1335" fmla="*/ 1279207 w 2796541"/>
              <a:gd name="connsiteY1335" fmla="*/ 1618297 h 2468880"/>
              <a:gd name="connsiteX1336" fmla="*/ 1279207 w 2796541"/>
              <a:gd name="connsiteY1336" fmla="*/ 1670685 h 2468880"/>
              <a:gd name="connsiteX1337" fmla="*/ 1233487 w 2796541"/>
              <a:gd name="connsiteY1337" fmla="*/ 1644967 h 2468880"/>
              <a:gd name="connsiteX1338" fmla="*/ 1279208 w 2796541"/>
              <a:gd name="connsiteY1338" fmla="*/ 1112520 h 2468880"/>
              <a:gd name="connsiteX1339" fmla="*/ 1279208 w 2796541"/>
              <a:gd name="connsiteY1339" fmla="*/ 1165860 h 2468880"/>
              <a:gd name="connsiteX1340" fmla="*/ 1233488 w 2796541"/>
              <a:gd name="connsiteY1340" fmla="*/ 1139190 h 2468880"/>
              <a:gd name="connsiteX1341" fmla="*/ 1281112 w 2796541"/>
              <a:gd name="connsiteY1341" fmla="*/ 1489710 h 2468880"/>
              <a:gd name="connsiteX1342" fmla="*/ 1281112 w 2796541"/>
              <a:gd name="connsiteY1342" fmla="*/ 1546860 h 2468880"/>
              <a:gd name="connsiteX1343" fmla="*/ 1231582 w 2796541"/>
              <a:gd name="connsiteY1343" fmla="*/ 1518285 h 2468880"/>
              <a:gd name="connsiteX1344" fmla="*/ 1281113 w 2796541"/>
              <a:gd name="connsiteY1344" fmla="*/ 1362074 h 2468880"/>
              <a:gd name="connsiteX1345" fmla="*/ 1281113 w 2796541"/>
              <a:gd name="connsiteY1345" fmla="*/ 1421129 h 2468880"/>
              <a:gd name="connsiteX1346" fmla="*/ 1230630 w 2796541"/>
              <a:gd name="connsiteY1346" fmla="*/ 1391602 h 2468880"/>
              <a:gd name="connsiteX1347" fmla="*/ 1281113 w 2796541"/>
              <a:gd name="connsiteY1347" fmla="*/ 1237297 h 2468880"/>
              <a:gd name="connsiteX1348" fmla="*/ 1281113 w 2796541"/>
              <a:gd name="connsiteY1348" fmla="*/ 1294447 h 2468880"/>
              <a:gd name="connsiteX1349" fmla="*/ 1231583 w 2796541"/>
              <a:gd name="connsiteY1349" fmla="*/ 1265872 h 2468880"/>
              <a:gd name="connsiteX1350" fmla="*/ 1339215 w 2796541"/>
              <a:gd name="connsiteY1350" fmla="*/ 2276474 h 2468880"/>
              <a:gd name="connsiteX1351" fmla="*/ 1336357 w 2796541"/>
              <a:gd name="connsiteY1351" fmla="*/ 2278379 h 2468880"/>
              <a:gd name="connsiteX1352" fmla="*/ 1336357 w 2796541"/>
              <a:gd name="connsiteY1352" fmla="*/ 2274569 h 2468880"/>
              <a:gd name="connsiteX1353" fmla="*/ 1340168 w 2796541"/>
              <a:gd name="connsiteY1353" fmla="*/ 381000 h 2468880"/>
              <a:gd name="connsiteX1354" fmla="*/ 1336358 w 2796541"/>
              <a:gd name="connsiteY1354" fmla="*/ 383858 h 2468880"/>
              <a:gd name="connsiteX1355" fmla="*/ 1336358 w 2796541"/>
              <a:gd name="connsiteY1355" fmla="*/ 379095 h 2468880"/>
              <a:gd name="connsiteX1356" fmla="*/ 1344931 w 2796541"/>
              <a:gd name="connsiteY1356" fmla="*/ 2149793 h 2468880"/>
              <a:gd name="connsiteX1357" fmla="*/ 1333501 w 2796541"/>
              <a:gd name="connsiteY1357" fmla="*/ 2156460 h 2468880"/>
              <a:gd name="connsiteX1358" fmla="*/ 1333501 w 2796541"/>
              <a:gd name="connsiteY1358" fmla="*/ 2143125 h 2468880"/>
              <a:gd name="connsiteX1359" fmla="*/ 1345884 w 2796541"/>
              <a:gd name="connsiteY1359" fmla="*/ 507682 h 2468880"/>
              <a:gd name="connsiteX1360" fmla="*/ 1333501 w 2796541"/>
              <a:gd name="connsiteY1360" fmla="*/ 515302 h 2468880"/>
              <a:gd name="connsiteX1361" fmla="*/ 1333501 w 2796541"/>
              <a:gd name="connsiteY1361" fmla="*/ 500062 h 2468880"/>
              <a:gd name="connsiteX1362" fmla="*/ 1349692 w 2796541"/>
              <a:gd name="connsiteY1362" fmla="*/ 2023110 h 2468880"/>
              <a:gd name="connsiteX1363" fmla="*/ 1331595 w 2796541"/>
              <a:gd name="connsiteY1363" fmla="*/ 2033587 h 2468880"/>
              <a:gd name="connsiteX1364" fmla="*/ 1331595 w 2796541"/>
              <a:gd name="connsiteY1364" fmla="*/ 2013585 h 2468880"/>
              <a:gd name="connsiteX1365" fmla="*/ 1350646 w 2796541"/>
              <a:gd name="connsiteY1365" fmla="*/ 633413 h 2468880"/>
              <a:gd name="connsiteX1366" fmla="*/ 1330643 w 2796541"/>
              <a:gd name="connsiteY1366" fmla="*/ 645796 h 2468880"/>
              <a:gd name="connsiteX1367" fmla="*/ 1330643 w 2796541"/>
              <a:gd name="connsiteY1367" fmla="*/ 621983 h 2468880"/>
              <a:gd name="connsiteX1368" fmla="*/ 1355408 w 2796541"/>
              <a:gd name="connsiteY1368" fmla="*/ 760094 h 2468880"/>
              <a:gd name="connsiteX1369" fmla="*/ 1327785 w 2796541"/>
              <a:gd name="connsiteY1369" fmla="*/ 776287 h 2468880"/>
              <a:gd name="connsiteX1370" fmla="*/ 1327785 w 2796541"/>
              <a:gd name="connsiteY1370" fmla="*/ 743902 h 2468880"/>
              <a:gd name="connsiteX1371" fmla="*/ 1356360 w 2796541"/>
              <a:gd name="connsiteY1371" fmla="*/ 1897381 h 2468880"/>
              <a:gd name="connsiteX1372" fmla="*/ 1327785 w 2796541"/>
              <a:gd name="connsiteY1372" fmla="*/ 1913573 h 2468880"/>
              <a:gd name="connsiteX1373" fmla="*/ 1327785 w 2796541"/>
              <a:gd name="connsiteY1373" fmla="*/ 1881188 h 2468880"/>
              <a:gd name="connsiteX1374" fmla="*/ 1359218 w 2796541"/>
              <a:gd name="connsiteY1374" fmla="*/ 886777 h 2468880"/>
              <a:gd name="connsiteX1375" fmla="*/ 1326833 w 2796541"/>
              <a:gd name="connsiteY1375" fmla="*/ 904875 h 2468880"/>
              <a:gd name="connsiteX1376" fmla="*/ 1326833 w 2796541"/>
              <a:gd name="connsiteY1376" fmla="*/ 867727 h 2468880"/>
              <a:gd name="connsiteX1377" fmla="*/ 1361121 w 2796541"/>
              <a:gd name="connsiteY1377" fmla="*/ 1770697 h 2468880"/>
              <a:gd name="connsiteX1378" fmla="*/ 1325879 w 2796541"/>
              <a:gd name="connsiteY1378" fmla="*/ 1791652 h 2468880"/>
              <a:gd name="connsiteX1379" fmla="*/ 1325879 w 2796541"/>
              <a:gd name="connsiteY1379" fmla="*/ 1750694 h 2468880"/>
              <a:gd name="connsiteX1380" fmla="*/ 1363029 w 2796541"/>
              <a:gd name="connsiteY1380" fmla="*/ 1012507 h 2468880"/>
              <a:gd name="connsiteX1381" fmla="*/ 1323976 w 2796541"/>
              <a:gd name="connsiteY1381" fmla="*/ 1035367 h 2468880"/>
              <a:gd name="connsiteX1382" fmla="*/ 1323976 w 2796541"/>
              <a:gd name="connsiteY1382" fmla="*/ 990600 h 2468880"/>
              <a:gd name="connsiteX1383" fmla="*/ 1365886 w 2796541"/>
              <a:gd name="connsiteY1383" fmla="*/ 1644968 h 2468880"/>
              <a:gd name="connsiteX1384" fmla="*/ 1323023 w 2796541"/>
              <a:gd name="connsiteY1384" fmla="*/ 1669733 h 2468880"/>
              <a:gd name="connsiteX1385" fmla="*/ 1323023 w 2796541"/>
              <a:gd name="connsiteY1385" fmla="*/ 1619250 h 2468880"/>
              <a:gd name="connsiteX1386" fmla="*/ 1365886 w 2796541"/>
              <a:gd name="connsiteY1386" fmla="*/ 1139191 h 2468880"/>
              <a:gd name="connsiteX1387" fmla="*/ 1323023 w 2796541"/>
              <a:gd name="connsiteY1387" fmla="*/ 1163956 h 2468880"/>
              <a:gd name="connsiteX1388" fmla="*/ 1323023 w 2796541"/>
              <a:gd name="connsiteY1388" fmla="*/ 1114426 h 2468880"/>
              <a:gd name="connsiteX1389" fmla="*/ 1368743 w 2796541"/>
              <a:gd name="connsiteY1389" fmla="*/ 1518286 h 2468880"/>
              <a:gd name="connsiteX1390" fmla="*/ 1322071 w 2796541"/>
              <a:gd name="connsiteY1390" fmla="*/ 1544956 h 2468880"/>
              <a:gd name="connsiteX1391" fmla="*/ 1322071 w 2796541"/>
              <a:gd name="connsiteY1391" fmla="*/ 1491616 h 2468880"/>
              <a:gd name="connsiteX1392" fmla="*/ 1368743 w 2796541"/>
              <a:gd name="connsiteY1392" fmla="*/ 1265873 h 2468880"/>
              <a:gd name="connsiteX1393" fmla="*/ 1322071 w 2796541"/>
              <a:gd name="connsiteY1393" fmla="*/ 1292543 h 2468880"/>
              <a:gd name="connsiteX1394" fmla="*/ 1322071 w 2796541"/>
              <a:gd name="connsiteY1394" fmla="*/ 1238250 h 2468880"/>
              <a:gd name="connsiteX1395" fmla="*/ 1369696 w 2796541"/>
              <a:gd name="connsiteY1395" fmla="*/ 1391603 h 2468880"/>
              <a:gd name="connsiteX1396" fmla="*/ 1321118 w 2796541"/>
              <a:gd name="connsiteY1396" fmla="*/ 1420178 h 2468880"/>
              <a:gd name="connsiteX1397" fmla="*/ 1321118 w 2796541"/>
              <a:gd name="connsiteY1397" fmla="*/ 1363981 h 2468880"/>
              <a:gd name="connsiteX1398" fmla="*/ 1374457 w 2796541"/>
              <a:gd name="connsiteY1398" fmla="*/ 317183 h 2468880"/>
              <a:gd name="connsiteX1399" fmla="*/ 1374457 w 2796541"/>
              <a:gd name="connsiteY1399" fmla="*/ 318135 h 2468880"/>
              <a:gd name="connsiteX1400" fmla="*/ 1373504 w 2796541"/>
              <a:gd name="connsiteY1400" fmla="*/ 318135 h 2468880"/>
              <a:gd name="connsiteX1401" fmla="*/ 1376363 w 2796541"/>
              <a:gd name="connsiteY1401" fmla="*/ 440054 h 2468880"/>
              <a:gd name="connsiteX1402" fmla="*/ 1376363 w 2796541"/>
              <a:gd name="connsiteY1402" fmla="*/ 448627 h 2468880"/>
              <a:gd name="connsiteX1403" fmla="*/ 1369696 w 2796541"/>
              <a:gd name="connsiteY1403" fmla="*/ 444817 h 2468880"/>
              <a:gd name="connsiteX1404" fmla="*/ 1376363 w 2796541"/>
              <a:gd name="connsiteY1404" fmla="*/ 2208848 h 2468880"/>
              <a:gd name="connsiteX1405" fmla="*/ 1376363 w 2796541"/>
              <a:gd name="connsiteY1405" fmla="*/ 2217420 h 2468880"/>
              <a:gd name="connsiteX1406" fmla="*/ 1368743 w 2796541"/>
              <a:gd name="connsiteY1406" fmla="*/ 2212658 h 2468880"/>
              <a:gd name="connsiteX1407" fmla="*/ 1378267 w 2796541"/>
              <a:gd name="connsiteY1407" fmla="*/ 2078355 h 2468880"/>
              <a:gd name="connsiteX1408" fmla="*/ 1378267 w 2796541"/>
              <a:gd name="connsiteY1408" fmla="*/ 2094547 h 2468880"/>
              <a:gd name="connsiteX1409" fmla="*/ 1363979 w 2796541"/>
              <a:gd name="connsiteY1409" fmla="*/ 2086927 h 2468880"/>
              <a:gd name="connsiteX1410" fmla="*/ 1379220 w 2796541"/>
              <a:gd name="connsiteY1410" fmla="*/ 561023 h 2468880"/>
              <a:gd name="connsiteX1411" fmla="*/ 1379220 w 2796541"/>
              <a:gd name="connsiteY1411" fmla="*/ 580073 h 2468880"/>
              <a:gd name="connsiteX1412" fmla="*/ 1363028 w 2796541"/>
              <a:gd name="connsiteY1412" fmla="*/ 570548 h 2468880"/>
              <a:gd name="connsiteX1413" fmla="*/ 1381125 w 2796541"/>
              <a:gd name="connsiteY1413" fmla="*/ 1946910 h 2468880"/>
              <a:gd name="connsiteX1414" fmla="*/ 1381125 w 2796541"/>
              <a:gd name="connsiteY1414" fmla="*/ 1973580 h 2468880"/>
              <a:gd name="connsiteX1415" fmla="*/ 1358265 w 2796541"/>
              <a:gd name="connsiteY1415" fmla="*/ 1960245 h 2468880"/>
              <a:gd name="connsiteX1416" fmla="*/ 1381126 w 2796541"/>
              <a:gd name="connsiteY1416" fmla="*/ 683895 h 2468880"/>
              <a:gd name="connsiteX1417" fmla="*/ 1381126 w 2796541"/>
              <a:gd name="connsiteY1417" fmla="*/ 709613 h 2468880"/>
              <a:gd name="connsiteX1418" fmla="*/ 1359218 w 2796541"/>
              <a:gd name="connsiteY1418" fmla="*/ 697230 h 2468880"/>
              <a:gd name="connsiteX1419" fmla="*/ 1383030 w 2796541"/>
              <a:gd name="connsiteY1419" fmla="*/ 806768 h 2468880"/>
              <a:gd name="connsiteX1420" fmla="*/ 1383030 w 2796541"/>
              <a:gd name="connsiteY1420" fmla="*/ 840106 h 2468880"/>
              <a:gd name="connsiteX1421" fmla="*/ 1354455 w 2796541"/>
              <a:gd name="connsiteY1421" fmla="*/ 822961 h 2468880"/>
              <a:gd name="connsiteX1422" fmla="*/ 1383982 w 2796541"/>
              <a:gd name="connsiteY1422" fmla="*/ 1816417 h 2468880"/>
              <a:gd name="connsiteX1423" fmla="*/ 1383982 w 2796541"/>
              <a:gd name="connsiteY1423" fmla="*/ 1851659 h 2468880"/>
              <a:gd name="connsiteX1424" fmla="*/ 1353502 w 2796541"/>
              <a:gd name="connsiteY1424" fmla="*/ 1834514 h 2468880"/>
              <a:gd name="connsiteX1425" fmla="*/ 1384936 w 2796541"/>
              <a:gd name="connsiteY1425" fmla="*/ 930592 h 2468880"/>
              <a:gd name="connsiteX1426" fmla="*/ 1384936 w 2796541"/>
              <a:gd name="connsiteY1426" fmla="*/ 969644 h 2468880"/>
              <a:gd name="connsiteX1427" fmla="*/ 1351598 w 2796541"/>
              <a:gd name="connsiteY1427" fmla="*/ 949642 h 2468880"/>
              <a:gd name="connsiteX1428" fmla="*/ 1386839 w 2796541"/>
              <a:gd name="connsiteY1428" fmla="*/ 1684972 h 2468880"/>
              <a:gd name="connsiteX1429" fmla="*/ 1386839 w 2796541"/>
              <a:gd name="connsiteY1429" fmla="*/ 1730692 h 2468880"/>
              <a:gd name="connsiteX1430" fmla="*/ 1346834 w 2796541"/>
              <a:gd name="connsiteY1430" fmla="*/ 1707832 h 2468880"/>
              <a:gd name="connsiteX1431" fmla="*/ 1386840 w 2796541"/>
              <a:gd name="connsiteY1431" fmla="*/ 1053465 h 2468880"/>
              <a:gd name="connsiteX1432" fmla="*/ 1386840 w 2796541"/>
              <a:gd name="connsiteY1432" fmla="*/ 1099185 h 2468880"/>
              <a:gd name="connsiteX1433" fmla="*/ 1346835 w 2796541"/>
              <a:gd name="connsiteY1433" fmla="*/ 1076325 h 2468880"/>
              <a:gd name="connsiteX1434" fmla="*/ 1387793 w 2796541"/>
              <a:gd name="connsiteY1434" fmla="*/ 1177291 h 2468880"/>
              <a:gd name="connsiteX1435" fmla="*/ 1387793 w 2796541"/>
              <a:gd name="connsiteY1435" fmla="*/ 1227774 h 2468880"/>
              <a:gd name="connsiteX1436" fmla="*/ 1344930 w 2796541"/>
              <a:gd name="connsiteY1436" fmla="*/ 1202056 h 2468880"/>
              <a:gd name="connsiteX1437" fmla="*/ 1388744 w 2796541"/>
              <a:gd name="connsiteY1437" fmla="*/ 1556385 h 2468880"/>
              <a:gd name="connsiteX1438" fmla="*/ 1388744 w 2796541"/>
              <a:gd name="connsiteY1438" fmla="*/ 1606868 h 2468880"/>
              <a:gd name="connsiteX1439" fmla="*/ 1343977 w 2796541"/>
              <a:gd name="connsiteY1439" fmla="*/ 1581150 h 2468880"/>
              <a:gd name="connsiteX1440" fmla="*/ 1389698 w 2796541"/>
              <a:gd name="connsiteY1440" fmla="*/ 1302067 h 2468880"/>
              <a:gd name="connsiteX1441" fmla="*/ 1389698 w 2796541"/>
              <a:gd name="connsiteY1441" fmla="*/ 1355407 h 2468880"/>
              <a:gd name="connsiteX1442" fmla="*/ 1343026 w 2796541"/>
              <a:gd name="connsiteY1442" fmla="*/ 1328737 h 2468880"/>
              <a:gd name="connsiteX1443" fmla="*/ 1389698 w 2796541"/>
              <a:gd name="connsiteY1443" fmla="*/ 1427798 h 2468880"/>
              <a:gd name="connsiteX1444" fmla="*/ 1389698 w 2796541"/>
              <a:gd name="connsiteY1444" fmla="*/ 1482090 h 2468880"/>
              <a:gd name="connsiteX1445" fmla="*/ 1343026 w 2796541"/>
              <a:gd name="connsiteY1445" fmla="*/ 1455420 h 2468880"/>
              <a:gd name="connsiteX1446" fmla="*/ 1449706 w 2796541"/>
              <a:gd name="connsiteY1446" fmla="*/ 444817 h 2468880"/>
              <a:gd name="connsiteX1447" fmla="*/ 1444943 w 2796541"/>
              <a:gd name="connsiteY1447" fmla="*/ 446723 h 2468880"/>
              <a:gd name="connsiteX1448" fmla="*/ 1444943 w 2796541"/>
              <a:gd name="connsiteY1448" fmla="*/ 441960 h 2468880"/>
              <a:gd name="connsiteX1449" fmla="*/ 1450658 w 2796541"/>
              <a:gd name="connsiteY1449" fmla="*/ 2212658 h 2468880"/>
              <a:gd name="connsiteX1450" fmla="*/ 1444943 w 2796541"/>
              <a:gd name="connsiteY1450" fmla="*/ 2216468 h 2468880"/>
              <a:gd name="connsiteX1451" fmla="*/ 1444943 w 2796541"/>
              <a:gd name="connsiteY1451" fmla="*/ 2209800 h 2468880"/>
              <a:gd name="connsiteX1452" fmla="*/ 1454468 w 2796541"/>
              <a:gd name="connsiteY1452" fmla="*/ 2086928 h 2468880"/>
              <a:gd name="connsiteX1453" fmla="*/ 1443038 w 2796541"/>
              <a:gd name="connsiteY1453" fmla="*/ 2093596 h 2468880"/>
              <a:gd name="connsiteX1454" fmla="*/ 1443038 w 2796541"/>
              <a:gd name="connsiteY1454" fmla="*/ 2079308 h 2468880"/>
              <a:gd name="connsiteX1455" fmla="*/ 1455420 w 2796541"/>
              <a:gd name="connsiteY1455" fmla="*/ 570548 h 2468880"/>
              <a:gd name="connsiteX1456" fmla="*/ 1442085 w 2796541"/>
              <a:gd name="connsiteY1456" fmla="*/ 578168 h 2468880"/>
              <a:gd name="connsiteX1457" fmla="*/ 1442085 w 2796541"/>
              <a:gd name="connsiteY1457" fmla="*/ 562928 h 2468880"/>
              <a:gd name="connsiteX1458" fmla="*/ 1459230 w 2796541"/>
              <a:gd name="connsiteY1458" fmla="*/ 697231 h 2468880"/>
              <a:gd name="connsiteX1459" fmla="*/ 1440180 w 2796541"/>
              <a:gd name="connsiteY1459" fmla="*/ 708661 h 2468880"/>
              <a:gd name="connsiteX1460" fmla="*/ 1440180 w 2796541"/>
              <a:gd name="connsiteY1460" fmla="*/ 685801 h 2468880"/>
              <a:gd name="connsiteX1461" fmla="*/ 1460182 w 2796541"/>
              <a:gd name="connsiteY1461" fmla="*/ 1960245 h 2468880"/>
              <a:gd name="connsiteX1462" fmla="*/ 1440179 w 2796541"/>
              <a:gd name="connsiteY1462" fmla="*/ 1972627 h 2468880"/>
              <a:gd name="connsiteX1463" fmla="*/ 1440179 w 2796541"/>
              <a:gd name="connsiteY1463" fmla="*/ 1947862 h 2468880"/>
              <a:gd name="connsiteX1464" fmla="*/ 1463993 w 2796541"/>
              <a:gd name="connsiteY1464" fmla="*/ 822961 h 2468880"/>
              <a:gd name="connsiteX1465" fmla="*/ 1438276 w 2796541"/>
              <a:gd name="connsiteY1465" fmla="*/ 838200 h 2468880"/>
              <a:gd name="connsiteX1466" fmla="*/ 1438276 w 2796541"/>
              <a:gd name="connsiteY1466" fmla="*/ 808673 h 2468880"/>
              <a:gd name="connsiteX1467" fmla="*/ 1465898 w 2796541"/>
              <a:gd name="connsiteY1467" fmla="*/ 1834515 h 2468880"/>
              <a:gd name="connsiteX1468" fmla="*/ 1437323 w 2796541"/>
              <a:gd name="connsiteY1468" fmla="*/ 1850708 h 2468880"/>
              <a:gd name="connsiteX1469" fmla="*/ 1437323 w 2796541"/>
              <a:gd name="connsiteY1469" fmla="*/ 1817370 h 2468880"/>
              <a:gd name="connsiteX1470" fmla="*/ 1466851 w 2796541"/>
              <a:gd name="connsiteY1470" fmla="*/ 949643 h 2468880"/>
              <a:gd name="connsiteX1471" fmla="*/ 1436371 w 2796541"/>
              <a:gd name="connsiteY1471" fmla="*/ 967740 h 2468880"/>
              <a:gd name="connsiteX1472" fmla="*/ 1436371 w 2796541"/>
              <a:gd name="connsiteY1472" fmla="*/ 931545 h 2468880"/>
              <a:gd name="connsiteX1473" fmla="*/ 1471612 w 2796541"/>
              <a:gd name="connsiteY1473" fmla="*/ 1707832 h 2468880"/>
              <a:gd name="connsiteX1474" fmla="*/ 1434465 w 2796541"/>
              <a:gd name="connsiteY1474" fmla="*/ 1728787 h 2468880"/>
              <a:gd name="connsiteX1475" fmla="*/ 1434465 w 2796541"/>
              <a:gd name="connsiteY1475" fmla="*/ 1685924 h 2468880"/>
              <a:gd name="connsiteX1476" fmla="*/ 1471613 w 2796541"/>
              <a:gd name="connsiteY1476" fmla="*/ 1076325 h 2468880"/>
              <a:gd name="connsiteX1477" fmla="*/ 1434466 w 2796541"/>
              <a:gd name="connsiteY1477" fmla="*/ 1097280 h 2468880"/>
              <a:gd name="connsiteX1478" fmla="*/ 1434466 w 2796541"/>
              <a:gd name="connsiteY1478" fmla="*/ 1054417 h 2468880"/>
              <a:gd name="connsiteX1479" fmla="*/ 1473518 w 2796541"/>
              <a:gd name="connsiteY1479" fmla="*/ 1202055 h 2468880"/>
              <a:gd name="connsiteX1480" fmla="*/ 1433513 w 2796541"/>
              <a:gd name="connsiteY1480" fmla="*/ 1225868 h 2468880"/>
              <a:gd name="connsiteX1481" fmla="*/ 1433513 w 2796541"/>
              <a:gd name="connsiteY1481" fmla="*/ 1179195 h 2468880"/>
              <a:gd name="connsiteX1482" fmla="*/ 1474469 w 2796541"/>
              <a:gd name="connsiteY1482" fmla="*/ 1581150 h 2468880"/>
              <a:gd name="connsiteX1483" fmla="*/ 1432559 w 2796541"/>
              <a:gd name="connsiteY1483" fmla="*/ 1604962 h 2468880"/>
              <a:gd name="connsiteX1484" fmla="*/ 1432559 w 2796541"/>
              <a:gd name="connsiteY1484" fmla="*/ 1557337 h 2468880"/>
              <a:gd name="connsiteX1485" fmla="*/ 1476375 w 2796541"/>
              <a:gd name="connsiteY1485" fmla="*/ 1455419 h 2468880"/>
              <a:gd name="connsiteX1486" fmla="*/ 1431607 w 2796541"/>
              <a:gd name="connsiteY1486" fmla="*/ 1480185 h 2468880"/>
              <a:gd name="connsiteX1487" fmla="*/ 1431608 w 2796541"/>
              <a:gd name="connsiteY1487" fmla="*/ 1429702 h 2468880"/>
              <a:gd name="connsiteX1488" fmla="*/ 1476375 w 2796541"/>
              <a:gd name="connsiteY1488" fmla="*/ 1328737 h 2468880"/>
              <a:gd name="connsiteX1489" fmla="*/ 1431608 w 2796541"/>
              <a:gd name="connsiteY1489" fmla="*/ 1354455 h 2468880"/>
              <a:gd name="connsiteX1490" fmla="*/ 1431608 w 2796541"/>
              <a:gd name="connsiteY1490" fmla="*/ 1303020 h 2468880"/>
              <a:gd name="connsiteX1491" fmla="*/ 1483996 w 2796541"/>
              <a:gd name="connsiteY1491" fmla="*/ 380047 h 2468880"/>
              <a:gd name="connsiteX1492" fmla="*/ 1483996 w 2796541"/>
              <a:gd name="connsiteY1492" fmla="*/ 381952 h 2468880"/>
              <a:gd name="connsiteX1493" fmla="*/ 1482091 w 2796541"/>
              <a:gd name="connsiteY1493" fmla="*/ 381000 h 2468880"/>
              <a:gd name="connsiteX1494" fmla="*/ 1483996 w 2796541"/>
              <a:gd name="connsiteY1494" fmla="*/ 2275523 h 2468880"/>
              <a:gd name="connsiteX1495" fmla="*/ 1483996 w 2796541"/>
              <a:gd name="connsiteY1495" fmla="*/ 2277428 h 2468880"/>
              <a:gd name="connsiteX1496" fmla="*/ 1482091 w 2796541"/>
              <a:gd name="connsiteY1496" fmla="*/ 2276475 h 2468880"/>
              <a:gd name="connsiteX1497" fmla="*/ 1485899 w 2796541"/>
              <a:gd name="connsiteY1497" fmla="*/ 2145030 h 2468880"/>
              <a:gd name="connsiteX1498" fmla="*/ 1485899 w 2796541"/>
              <a:gd name="connsiteY1498" fmla="*/ 2154555 h 2468880"/>
              <a:gd name="connsiteX1499" fmla="*/ 1477327 w 2796541"/>
              <a:gd name="connsiteY1499" fmla="*/ 2149793 h 2468880"/>
              <a:gd name="connsiteX1500" fmla="*/ 1485900 w 2796541"/>
              <a:gd name="connsiteY1500" fmla="*/ 501967 h 2468880"/>
              <a:gd name="connsiteX1501" fmla="*/ 1485900 w 2796541"/>
              <a:gd name="connsiteY1501" fmla="*/ 512445 h 2468880"/>
              <a:gd name="connsiteX1502" fmla="*/ 1477328 w 2796541"/>
              <a:gd name="connsiteY1502" fmla="*/ 507682 h 2468880"/>
              <a:gd name="connsiteX1503" fmla="*/ 1487805 w 2796541"/>
              <a:gd name="connsiteY1503" fmla="*/ 2015490 h 2468880"/>
              <a:gd name="connsiteX1504" fmla="*/ 1487805 w 2796541"/>
              <a:gd name="connsiteY1504" fmla="*/ 2031682 h 2468880"/>
              <a:gd name="connsiteX1505" fmla="*/ 1473517 w 2796541"/>
              <a:gd name="connsiteY1505" fmla="*/ 2023110 h 2468880"/>
              <a:gd name="connsiteX1506" fmla="*/ 1488758 w 2796541"/>
              <a:gd name="connsiteY1506" fmla="*/ 624840 h 2468880"/>
              <a:gd name="connsiteX1507" fmla="*/ 1488758 w 2796541"/>
              <a:gd name="connsiteY1507" fmla="*/ 642938 h 2468880"/>
              <a:gd name="connsiteX1508" fmla="*/ 1472566 w 2796541"/>
              <a:gd name="connsiteY1508" fmla="*/ 633413 h 2468880"/>
              <a:gd name="connsiteX1509" fmla="*/ 1490663 w 2796541"/>
              <a:gd name="connsiteY1509" fmla="*/ 747713 h 2468880"/>
              <a:gd name="connsiteX1510" fmla="*/ 1490663 w 2796541"/>
              <a:gd name="connsiteY1510" fmla="*/ 773430 h 2468880"/>
              <a:gd name="connsiteX1511" fmla="*/ 1468755 w 2796541"/>
              <a:gd name="connsiteY1511" fmla="*/ 760095 h 2468880"/>
              <a:gd name="connsiteX1512" fmla="*/ 1491616 w 2796541"/>
              <a:gd name="connsiteY1512" fmla="*/ 1883093 h 2468880"/>
              <a:gd name="connsiteX1513" fmla="*/ 1491616 w 2796541"/>
              <a:gd name="connsiteY1513" fmla="*/ 1911668 h 2468880"/>
              <a:gd name="connsiteX1514" fmla="*/ 1466851 w 2796541"/>
              <a:gd name="connsiteY1514" fmla="*/ 1897381 h 2468880"/>
              <a:gd name="connsiteX1515" fmla="*/ 1492568 w 2796541"/>
              <a:gd name="connsiteY1515" fmla="*/ 870586 h 2468880"/>
              <a:gd name="connsiteX1516" fmla="*/ 1492568 w 2796541"/>
              <a:gd name="connsiteY1516" fmla="*/ 902018 h 2468880"/>
              <a:gd name="connsiteX1517" fmla="*/ 1464946 w 2796541"/>
              <a:gd name="connsiteY1517" fmla="*/ 886778 h 2468880"/>
              <a:gd name="connsiteX1518" fmla="*/ 1493520 w 2796541"/>
              <a:gd name="connsiteY1518" fmla="*/ 1752599 h 2468880"/>
              <a:gd name="connsiteX1519" fmla="*/ 1493520 w 2796541"/>
              <a:gd name="connsiteY1519" fmla="*/ 1788794 h 2468880"/>
              <a:gd name="connsiteX1520" fmla="*/ 1462087 w 2796541"/>
              <a:gd name="connsiteY1520" fmla="*/ 1770697 h 2468880"/>
              <a:gd name="connsiteX1521" fmla="*/ 1494473 w 2796541"/>
              <a:gd name="connsiteY1521" fmla="*/ 993457 h 2468880"/>
              <a:gd name="connsiteX1522" fmla="*/ 1494473 w 2796541"/>
              <a:gd name="connsiteY1522" fmla="*/ 1032510 h 2468880"/>
              <a:gd name="connsiteX1523" fmla="*/ 1460183 w 2796541"/>
              <a:gd name="connsiteY1523" fmla="*/ 1012507 h 2468880"/>
              <a:gd name="connsiteX1524" fmla="*/ 1495425 w 2796541"/>
              <a:gd name="connsiteY1524" fmla="*/ 1117283 h 2468880"/>
              <a:gd name="connsiteX1525" fmla="*/ 1495425 w 2796541"/>
              <a:gd name="connsiteY1525" fmla="*/ 1161098 h 2468880"/>
              <a:gd name="connsiteX1526" fmla="*/ 1458278 w 2796541"/>
              <a:gd name="connsiteY1526" fmla="*/ 1139191 h 2468880"/>
              <a:gd name="connsiteX1527" fmla="*/ 1496378 w 2796541"/>
              <a:gd name="connsiteY1527" fmla="*/ 1622107 h 2468880"/>
              <a:gd name="connsiteX1528" fmla="*/ 1496378 w 2796541"/>
              <a:gd name="connsiteY1528" fmla="*/ 1666874 h 2468880"/>
              <a:gd name="connsiteX1529" fmla="*/ 1457325 w 2796541"/>
              <a:gd name="connsiteY1529" fmla="*/ 1644967 h 2468880"/>
              <a:gd name="connsiteX1530" fmla="*/ 1497331 w 2796541"/>
              <a:gd name="connsiteY1530" fmla="*/ 1493520 h 2468880"/>
              <a:gd name="connsiteX1531" fmla="*/ 1497331 w 2796541"/>
              <a:gd name="connsiteY1531" fmla="*/ 1543050 h 2468880"/>
              <a:gd name="connsiteX1532" fmla="*/ 1455421 w 2796541"/>
              <a:gd name="connsiteY1532" fmla="*/ 1518285 h 2468880"/>
              <a:gd name="connsiteX1533" fmla="*/ 1497331 w 2796541"/>
              <a:gd name="connsiteY1533" fmla="*/ 1366838 h 2468880"/>
              <a:gd name="connsiteX1534" fmla="*/ 1497331 w 2796541"/>
              <a:gd name="connsiteY1534" fmla="*/ 1416368 h 2468880"/>
              <a:gd name="connsiteX1535" fmla="*/ 1454468 w 2796541"/>
              <a:gd name="connsiteY1535" fmla="*/ 1391603 h 2468880"/>
              <a:gd name="connsiteX1536" fmla="*/ 1497331 w 2796541"/>
              <a:gd name="connsiteY1536" fmla="*/ 1242061 h 2468880"/>
              <a:gd name="connsiteX1537" fmla="*/ 1497331 w 2796541"/>
              <a:gd name="connsiteY1537" fmla="*/ 1289686 h 2468880"/>
              <a:gd name="connsiteX1538" fmla="*/ 1455421 w 2796541"/>
              <a:gd name="connsiteY1538" fmla="*/ 1265874 h 2468880"/>
              <a:gd name="connsiteX1539" fmla="*/ 1556385 w 2796541"/>
              <a:gd name="connsiteY1539" fmla="*/ 2276475 h 2468880"/>
              <a:gd name="connsiteX1540" fmla="*/ 1555433 w 2796541"/>
              <a:gd name="connsiteY1540" fmla="*/ 2276475 h 2468880"/>
              <a:gd name="connsiteX1541" fmla="*/ 1555433 w 2796541"/>
              <a:gd name="connsiteY1541" fmla="*/ 2275523 h 2468880"/>
              <a:gd name="connsiteX1542" fmla="*/ 1561147 w 2796541"/>
              <a:gd name="connsiteY1542" fmla="*/ 2149792 h 2468880"/>
              <a:gd name="connsiteX1543" fmla="*/ 1553527 w 2796541"/>
              <a:gd name="connsiteY1543" fmla="*/ 2153602 h 2468880"/>
              <a:gd name="connsiteX1544" fmla="*/ 1553527 w 2796541"/>
              <a:gd name="connsiteY1544" fmla="*/ 2145982 h 2468880"/>
              <a:gd name="connsiteX1545" fmla="*/ 1561148 w 2796541"/>
              <a:gd name="connsiteY1545" fmla="*/ 507683 h 2468880"/>
              <a:gd name="connsiteX1546" fmla="*/ 1553528 w 2796541"/>
              <a:gd name="connsiteY1546" fmla="*/ 511493 h 2468880"/>
              <a:gd name="connsiteX1547" fmla="*/ 1553528 w 2796541"/>
              <a:gd name="connsiteY1547" fmla="*/ 503873 h 2468880"/>
              <a:gd name="connsiteX1548" fmla="*/ 1564957 w 2796541"/>
              <a:gd name="connsiteY1548" fmla="*/ 2023110 h 2468880"/>
              <a:gd name="connsiteX1549" fmla="*/ 1551622 w 2796541"/>
              <a:gd name="connsiteY1549" fmla="*/ 2031682 h 2468880"/>
              <a:gd name="connsiteX1550" fmla="*/ 1551622 w 2796541"/>
              <a:gd name="connsiteY1550" fmla="*/ 2015490 h 2468880"/>
              <a:gd name="connsiteX1551" fmla="*/ 1564958 w 2796541"/>
              <a:gd name="connsiteY1551" fmla="*/ 633413 h 2468880"/>
              <a:gd name="connsiteX1552" fmla="*/ 1551623 w 2796541"/>
              <a:gd name="connsiteY1552" fmla="*/ 641033 h 2468880"/>
              <a:gd name="connsiteX1553" fmla="*/ 1551623 w 2796541"/>
              <a:gd name="connsiteY1553" fmla="*/ 626745 h 2468880"/>
              <a:gd name="connsiteX1554" fmla="*/ 1568768 w 2796541"/>
              <a:gd name="connsiteY1554" fmla="*/ 760096 h 2468880"/>
              <a:gd name="connsiteX1555" fmla="*/ 1549718 w 2796541"/>
              <a:gd name="connsiteY1555" fmla="*/ 771526 h 2468880"/>
              <a:gd name="connsiteX1556" fmla="*/ 1549718 w 2796541"/>
              <a:gd name="connsiteY1556" fmla="*/ 748666 h 2468880"/>
              <a:gd name="connsiteX1557" fmla="*/ 1570673 w 2796541"/>
              <a:gd name="connsiteY1557" fmla="*/ 1897380 h 2468880"/>
              <a:gd name="connsiteX1558" fmla="*/ 1548766 w 2796541"/>
              <a:gd name="connsiteY1558" fmla="*/ 1909762 h 2468880"/>
              <a:gd name="connsiteX1559" fmla="*/ 1548766 w 2796541"/>
              <a:gd name="connsiteY1559" fmla="*/ 1884045 h 2468880"/>
              <a:gd name="connsiteX1560" fmla="*/ 1572578 w 2796541"/>
              <a:gd name="connsiteY1560" fmla="*/ 886779 h 2468880"/>
              <a:gd name="connsiteX1561" fmla="*/ 1547813 w 2796541"/>
              <a:gd name="connsiteY1561" fmla="*/ 901066 h 2468880"/>
              <a:gd name="connsiteX1562" fmla="*/ 1547813 w 2796541"/>
              <a:gd name="connsiteY1562" fmla="*/ 872491 h 2468880"/>
              <a:gd name="connsiteX1563" fmla="*/ 1575435 w 2796541"/>
              <a:gd name="connsiteY1563" fmla="*/ 1770698 h 2468880"/>
              <a:gd name="connsiteX1564" fmla="*/ 1546860 w 2796541"/>
              <a:gd name="connsiteY1564" fmla="*/ 1787844 h 2468880"/>
              <a:gd name="connsiteX1565" fmla="*/ 1546860 w 2796541"/>
              <a:gd name="connsiteY1565" fmla="*/ 1754506 h 2468880"/>
              <a:gd name="connsiteX1566" fmla="*/ 1576388 w 2796541"/>
              <a:gd name="connsiteY1566" fmla="*/ 1012507 h 2468880"/>
              <a:gd name="connsiteX1567" fmla="*/ 1545908 w 2796541"/>
              <a:gd name="connsiteY1567" fmla="*/ 1030604 h 2468880"/>
              <a:gd name="connsiteX1568" fmla="*/ 1545908 w 2796541"/>
              <a:gd name="connsiteY1568" fmla="*/ 995362 h 2468880"/>
              <a:gd name="connsiteX1569" fmla="*/ 1579245 w 2796541"/>
              <a:gd name="connsiteY1569" fmla="*/ 1139189 h 2468880"/>
              <a:gd name="connsiteX1570" fmla="*/ 1544955 w 2796541"/>
              <a:gd name="connsiteY1570" fmla="*/ 1159192 h 2468880"/>
              <a:gd name="connsiteX1571" fmla="*/ 1544955 w 2796541"/>
              <a:gd name="connsiteY1571" fmla="*/ 1119187 h 2468880"/>
              <a:gd name="connsiteX1572" fmla="*/ 1580198 w 2796541"/>
              <a:gd name="connsiteY1572" fmla="*/ 1644968 h 2468880"/>
              <a:gd name="connsiteX1573" fmla="*/ 1544003 w 2796541"/>
              <a:gd name="connsiteY1573" fmla="*/ 1665923 h 2468880"/>
              <a:gd name="connsiteX1574" fmla="*/ 1544003 w 2796541"/>
              <a:gd name="connsiteY1574" fmla="*/ 1624013 h 2468880"/>
              <a:gd name="connsiteX1575" fmla="*/ 1582104 w 2796541"/>
              <a:gd name="connsiteY1575" fmla="*/ 1265872 h 2468880"/>
              <a:gd name="connsiteX1576" fmla="*/ 1543051 w 2796541"/>
              <a:gd name="connsiteY1576" fmla="*/ 1287780 h 2468880"/>
              <a:gd name="connsiteX1577" fmla="*/ 1543051 w 2796541"/>
              <a:gd name="connsiteY1577" fmla="*/ 1243012 h 2468880"/>
              <a:gd name="connsiteX1578" fmla="*/ 1583056 w 2796541"/>
              <a:gd name="connsiteY1578" fmla="*/ 1518285 h 2468880"/>
              <a:gd name="connsiteX1579" fmla="*/ 1543051 w 2796541"/>
              <a:gd name="connsiteY1579" fmla="*/ 1541145 h 2468880"/>
              <a:gd name="connsiteX1580" fmla="*/ 1543051 w 2796541"/>
              <a:gd name="connsiteY1580" fmla="*/ 1495425 h 2468880"/>
              <a:gd name="connsiteX1581" fmla="*/ 1583056 w 2796541"/>
              <a:gd name="connsiteY1581" fmla="*/ 1391603 h 2468880"/>
              <a:gd name="connsiteX1582" fmla="*/ 1543051 w 2796541"/>
              <a:gd name="connsiteY1582" fmla="*/ 1415415 h 2468880"/>
              <a:gd name="connsiteX1583" fmla="*/ 1543051 w 2796541"/>
              <a:gd name="connsiteY1583" fmla="*/ 1368743 h 2468880"/>
              <a:gd name="connsiteX1584" fmla="*/ 1593533 w 2796541"/>
              <a:gd name="connsiteY1584" fmla="*/ 442912 h 2468880"/>
              <a:gd name="connsiteX1585" fmla="*/ 1593533 w 2796541"/>
              <a:gd name="connsiteY1585" fmla="*/ 445769 h 2468880"/>
              <a:gd name="connsiteX1586" fmla="*/ 1591628 w 2796541"/>
              <a:gd name="connsiteY1586" fmla="*/ 444817 h 2468880"/>
              <a:gd name="connsiteX1587" fmla="*/ 1593533 w 2796541"/>
              <a:gd name="connsiteY1587" fmla="*/ 2210753 h 2468880"/>
              <a:gd name="connsiteX1588" fmla="*/ 1593533 w 2796541"/>
              <a:gd name="connsiteY1588" fmla="*/ 2215516 h 2468880"/>
              <a:gd name="connsiteX1589" fmla="*/ 1589723 w 2796541"/>
              <a:gd name="connsiteY1589" fmla="*/ 2212658 h 2468880"/>
              <a:gd name="connsiteX1590" fmla="*/ 1595437 w 2796541"/>
              <a:gd name="connsiteY1590" fmla="*/ 2081212 h 2468880"/>
              <a:gd name="connsiteX1591" fmla="*/ 1595437 w 2796541"/>
              <a:gd name="connsiteY1591" fmla="*/ 2092642 h 2468880"/>
              <a:gd name="connsiteX1592" fmla="*/ 1585912 w 2796541"/>
              <a:gd name="connsiteY1592" fmla="*/ 2086927 h 2468880"/>
              <a:gd name="connsiteX1593" fmla="*/ 1595438 w 2796541"/>
              <a:gd name="connsiteY1593" fmla="*/ 565785 h 2468880"/>
              <a:gd name="connsiteX1594" fmla="*/ 1595438 w 2796541"/>
              <a:gd name="connsiteY1594" fmla="*/ 576262 h 2468880"/>
              <a:gd name="connsiteX1595" fmla="*/ 1586866 w 2796541"/>
              <a:gd name="connsiteY1595" fmla="*/ 570548 h 2468880"/>
              <a:gd name="connsiteX1596" fmla="*/ 1597343 w 2796541"/>
              <a:gd name="connsiteY1596" fmla="*/ 688658 h 2468880"/>
              <a:gd name="connsiteX1597" fmla="*/ 1597343 w 2796541"/>
              <a:gd name="connsiteY1597" fmla="*/ 705803 h 2468880"/>
              <a:gd name="connsiteX1598" fmla="*/ 1583055 w 2796541"/>
              <a:gd name="connsiteY1598" fmla="*/ 697231 h 2468880"/>
              <a:gd name="connsiteX1599" fmla="*/ 1598295 w 2796541"/>
              <a:gd name="connsiteY1599" fmla="*/ 1949767 h 2468880"/>
              <a:gd name="connsiteX1600" fmla="*/ 1598295 w 2796541"/>
              <a:gd name="connsiteY1600" fmla="*/ 1970722 h 2468880"/>
              <a:gd name="connsiteX1601" fmla="*/ 1580197 w 2796541"/>
              <a:gd name="connsiteY1601" fmla="*/ 1960244 h 2468880"/>
              <a:gd name="connsiteX1602" fmla="*/ 1599248 w 2796541"/>
              <a:gd name="connsiteY1602" fmla="*/ 811530 h 2468880"/>
              <a:gd name="connsiteX1603" fmla="*/ 1599248 w 2796541"/>
              <a:gd name="connsiteY1603" fmla="*/ 835343 h 2468880"/>
              <a:gd name="connsiteX1604" fmla="*/ 1578293 w 2796541"/>
              <a:gd name="connsiteY1604" fmla="*/ 822960 h 2468880"/>
              <a:gd name="connsiteX1605" fmla="*/ 1601152 w 2796541"/>
              <a:gd name="connsiteY1605" fmla="*/ 1820227 h 2468880"/>
              <a:gd name="connsiteX1606" fmla="*/ 1601152 w 2796541"/>
              <a:gd name="connsiteY1606" fmla="*/ 1847849 h 2468880"/>
              <a:gd name="connsiteX1607" fmla="*/ 1576387 w 2796541"/>
              <a:gd name="connsiteY1607" fmla="*/ 1834515 h 2468880"/>
              <a:gd name="connsiteX1608" fmla="*/ 1601153 w 2796541"/>
              <a:gd name="connsiteY1608" fmla="*/ 934403 h 2468880"/>
              <a:gd name="connsiteX1609" fmla="*/ 1601153 w 2796541"/>
              <a:gd name="connsiteY1609" fmla="*/ 964883 h 2468880"/>
              <a:gd name="connsiteX1610" fmla="*/ 1575435 w 2796541"/>
              <a:gd name="connsiteY1610" fmla="*/ 949643 h 2468880"/>
              <a:gd name="connsiteX1611" fmla="*/ 1603059 w 2796541"/>
              <a:gd name="connsiteY1611" fmla="*/ 1058227 h 2468880"/>
              <a:gd name="connsiteX1612" fmla="*/ 1603059 w 2796541"/>
              <a:gd name="connsiteY1612" fmla="*/ 1094422 h 2468880"/>
              <a:gd name="connsiteX1613" fmla="*/ 1571626 w 2796541"/>
              <a:gd name="connsiteY1613" fmla="*/ 1076325 h 2468880"/>
              <a:gd name="connsiteX1614" fmla="*/ 1604010 w 2796541"/>
              <a:gd name="connsiteY1614" fmla="*/ 1182052 h 2468880"/>
              <a:gd name="connsiteX1615" fmla="*/ 1604010 w 2796541"/>
              <a:gd name="connsiteY1615" fmla="*/ 1223010 h 2468880"/>
              <a:gd name="connsiteX1616" fmla="*/ 1568768 w 2796541"/>
              <a:gd name="connsiteY1616" fmla="*/ 1202055 h 2468880"/>
              <a:gd name="connsiteX1617" fmla="*/ 1604010 w 2796541"/>
              <a:gd name="connsiteY1617" fmla="*/ 1688782 h 2468880"/>
              <a:gd name="connsiteX1618" fmla="*/ 1604010 w 2796541"/>
              <a:gd name="connsiteY1618" fmla="*/ 1726882 h 2468880"/>
              <a:gd name="connsiteX1619" fmla="*/ 1570672 w 2796541"/>
              <a:gd name="connsiteY1619" fmla="*/ 1707832 h 2468880"/>
              <a:gd name="connsiteX1620" fmla="*/ 1604962 w 2796541"/>
              <a:gd name="connsiteY1620" fmla="*/ 1560194 h 2468880"/>
              <a:gd name="connsiteX1621" fmla="*/ 1604962 w 2796541"/>
              <a:gd name="connsiteY1621" fmla="*/ 1603057 h 2468880"/>
              <a:gd name="connsiteX1622" fmla="*/ 1567815 w 2796541"/>
              <a:gd name="connsiteY1622" fmla="*/ 1581149 h 2468880"/>
              <a:gd name="connsiteX1623" fmla="*/ 1605915 w 2796541"/>
              <a:gd name="connsiteY1623" fmla="*/ 1432560 h 2468880"/>
              <a:gd name="connsiteX1624" fmla="*/ 1605914 w 2796541"/>
              <a:gd name="connsiteY1624" fmla="*/ 1478280 h 2468880"/>
              <a:gd name="connsiteX1625" fmla="*/ 1565910 w 2796541"/>
              <a:gd name="connsiteY1625" fmla="*/ 1455420 h 2468880"/>
              <a:gd name="connsiteX1626" fmla="*/ 1605916 w 2796541"/>
              <a:gd name="connsiteY1626" fmla="*/ 1305878 h 2468880"/>
              <a:gd name="connsiteX1627" fmla="*/ 1605916 w 2796541"/>
              <a:gd name="connsiteY1627" fmla="*/ 1351598 h 2468880"/>
              <a:gd name="connsiteX1628" fmla="*/ 1566863 w 2796541"/>
              <a:gd name="connsiteY1628" fmla="*/ 1328738 h 2468880"/>
              <a:gd name="connsiteX1629" fmla="*/ 1665923 w 2796541"/>
              <a:gd name="connsiteY1629" fmla="*/ 444818 h 2468880"/>
              <a:gd name="connsiteX1630" fmla="*/ 1664971 w 2796541"/>
              <a:gd name="connsiteY1630" fmla="*/ 444818 h 2468880"/>
              <a:gd name="connsiteX1631" fmla="*/ 1664971 w 2796541"/>
              <a:gd name="connsiteY1631" fmla="*/ 443866 h 2468880"/>
              <a:gd name="connsiteX1632" fmla="*/ 1667829 w 2796541"/>
              <a:gd name="connsiteY1632" fmla="*/ 2212658 h 2468880"/>
              <a:gd name="connsiteX1633" fmla="*/ 1664971 w 2796541"/>
              <a:gd name="connsiteY1633" fmla="*/ 2214563 h 2468880"/>
              <a:gd name="connsiteX1634" fmla="*/ 1664971 w 2796541"/>
              <a:gd name="connsiteY1634" fmla="*/ 2211706 h 2468880"/>
              <a:gd name="connsiteX1635" fmla="*/ 1669733 w 2796541"/>
              <a:gd name="connsiteY1635" fmla="*/ 570548 h 2468880"/>
              <a:gd name="connsiteX1636" fmla="*/ 1663066 w 2796541"/>
              <a:gd name="connsiteY1636" fmla="*/ 574358 h 2468880"/>
              <a:gd name="connsiteX1637" fmla="*/ 1663066 w 2796541"/>
              <a:gd name="connsiteY1637" fmla="*/ 566738 h 2468880"/>
              <a:gd name="connsiteX1638" fmla="*/ 1670686 w 2796541"/>
              <a:gd name="connsiteY1638" fmla="*/ 2086929 h 2468880"/>
              <a:gd name="connsiteX1639" fmla="*/ 1663066 w 2796541"/>
              <a:gd name="connsiteY1639" fmla="*/ 2091691 h 2468880"/>
              <a:gd name="connsiteX1640" fmla="*/ 1663066 w 2796541"/>
              <a:gd name="connsiteY1640" fmla="*/ 2082166 h 2468880"/>
              <a:gd name="connsiteX1641" fmla="*/ 1673543 w 2796541"/>
              <a:gd name="connsiteY1641" fmla="*/ 697230 h 2468880"/>
              <a:gd name="connsiteX1642" fmla="*/ 1661160 w 2796541"/>
              <a:gd name="connsiteY1642" fmla="*/ 703898 h 2468880"/>
              <a:gd name="connsiteX1643" fmla="*/ 1661160 w 2796541"/>
              <a:gd name="connsiteY1643" fmla="*/ 689610 h 2468880"/>
              <a:gd name="connsiteX1644" fmla="*/ 1675448 w 2796541"/>
              <a:gd name="connsiteY1644" fmla="*/ 1960245 h 2468880"/>
              <a:gd name="connsiteX1645" fmla="*/ 1660208 w 2796541"/>
              <a:gd name="connsiteY1645" fmla="*/ 1968818 h 2468880"/>
              <a:gd name="connsiteX1646" fmla="*/ 1660208 w 2796541"/>
              <a:gd name="connsiteY1646" fmla="*/ 1951673 h 2468880"/>
              <a:gd name="connsiteX1647" fmla="*/ 1677353 w 2796541"/>
              <a:gd name="connsiteY1647" fmla="*/ 822960 h 2468880"/>
              <a:gd name="connsiteX1648" fmla="*/ 1659255 w 2796541"/>
              <a:gd name="connsiteY1648" fmla="*/ 833437 h 2468880"/>
              <a:gd name="connsiteX1649" fmla="*/ 1659255 w 2796541"/>
              <a:gd name="connsiteY1649" fmla="*/ 813435 h 2468880"/>
              <a:gd name="connsiteX1650" fmla="*/ 1680210 w 2796541"/>
              <a:gd name="connsiteY1650" fmla="*/ 1834516 h 2468880"/>
              <a:gd name="connsiteX1651" fmla="*/ 1658303 w 2796541"/>
              <a:gd name="connsiteY1651" fmla="*/ 1846898 h 2468880"/>
              <a:gd name="connsiteX1652" fmla="*/ 1658303 w 2796541"/>
              <a:gd name="connsiteY1652" fmla="*/ 1821181 h 2468880"/>
              <a:gd name="connsiteX1653" fmla="*/ 1681163 w 2796541"/>
              <a:gd name="connsiteY1653" fmla="*/ 949642 h 2468880"/>
              <a:gd name="connsiteX1654" fmla="*/ 1658303 w 2796541"/>
              <a:gd name="connsiteY1654" fmla="*/ 962977 h 2468880"/>
              <a:gd name="connsiteX1655" fmla="*/ 1658303 w 2796541"/>
              <a:gd name="connsiteY1655" fmla="*/ 936307 h 2468880"/>
              <a:gd name="connsiteX1656" fmla="*/ 1684021 w 2796541"/>
              <a:gd name="connsiteY1656" fmla="*/ 1076325 h 2468880"/>
              <a:gd name="connsiteX1657" fmla="*/ 1656398 w 2796541"/>
              <a:gd name="connsiteY1657" fmla="*/ 1092517 h 2468880"/>
              <a:gd name="connsiteX1658" fmla="*/ 1656398 w 2796541"/>
              <a:gd name="connsiteY1658" fmla="*/ 1060132 h 2468880"/>
              <a:gd name="connsiteX1659" fmla="*/ 1685925 w 2796541"/>
              <a:gd name="connsiteY1659" fmla="*/ 1707832 h 2468880"/>
              <a:gd name="connsiteX1660" fmla="*/ 1655445 w 2796541"/>
              <a:gd name="connsiteY1660" fmla="*/ 1724977 h 2468880"/>
              <a:gd name="connsiteX1661" fmla="*/ 1655445 w 2796541"/>
              <a:gd name="connsiteY1661" fmla="*/ 1690687 h 2468880"/>
              <a:gd name="connsiteX1662" fmla="*/ 1686878 w 2796541"/>
              <a:gd name="connsiteY1662" fmla="*/ 1202056 h 2468880"/>
              <a:gd name="connsiteX1663" fmla="*/ 1654493 w 2796541"/>
              <a:gd name="connsiteY1663" fmla="*/ 1221106 h 2468880"/>
              <a:gd name="connsiteX1664" fmla="*/ 1654493 w 2796541"/>
              <a:gd name="connsiteY1664" fmla="*/ 1183958 h 2468880"/>
              <a:gd name="connsiteX1665" fmla="*/ 1688783 w 2796541"/>
              <a:gd name="connsiteY1665" fmla="*/ 1581150 h 2468880"/>
              <a:gd name="connsiteX1666" fmla="*/ 1653541 w 2796541"/>
              <a:gd name="connsiteY1666" fmla="*/ 1601153 h 2468880"/>
              <a:gd name="connsiteX1667" fmla="*/ 1653541 w 2796541"/>
              <a:gd name="connsiteY1667" fmla="*/ 1561148 h 2468880"/>
              <a:gd name="connsiteX1668" fmla="*/ 1688783 w 2796541"/>
              <a:gd name="connsiteY1668" fmla="*/ 1328738 h 2468880"/>
              <a:gd name="connsiteX1669" fmla="*/ 1653541 w 2796541"/>
              <a:gd name="connsiteY1669" fmla="*/ 1349693 h 2468880"/>
              <a:gd name="connsiteX1670" fmla="*/ 1653541 w 2796541"/>
              <a:gd name="connsiteY1670" fmla="*/ 1307783 h 2468880"/>
              <a:gd name="connsiteX1671" fmla="*/ 1689736 w 2796541"/>
              <a:gd name="connsiteY1671" fmla="*/ 1455420 h 2468880"/>
              <a:gd name="connsiteX1672" fmla="*/ 1653541 w 2796541"/>
              <a:gd name="connsiteY1672" fmla="*/ 1476375 h 2468880"/>
              <a:gd name="connsiteX1673" fmla="*/ 1653541 w 2796541"/>
              <a:gd name="connsiteY1673" fmla="*/ 1434465 h 2468880"/>
              <a:gd name="connsiteX1674" fmla="*/ 1703071 w 2796541"/>
              <a:gd name="connsiteY1674" fmla="*/ 505777 h 2468880"/>
              <a:gd name="connsiteX1675" fmla="*/ 1703071 w 2796541"/>
              <a:gd name="connsiteY1675" fmla="*/ 509587 h 2468880"/>
              <a:gd name="connsiteX1676" fmla="*/ 1700213 w 2796541"/>
              <a:gd name="connsiteY1676" fmla="*/ 507682 h 2468880"/>
              <a:gd name="connsiteX1677" fmla="*/ 1704023 w 2796541"/>
              <a:gd name="connsiteY1677" fmla="*/ 2146936 h 2468880"/>
              <a:gd name="connsiteX1678" fmla="*/ 1704023 w 2796541"/>
              <a:gd name="connsiteY1678" fmla="*/ 2152651 h 2468880"/>
              <a:gd name="connsiteX1679" fmla="*/ 1699260 w 2796541"/>
              <a:gd name="connsiteY1679" fmla="*/ 2149794 h 2468880"/>
              <a:gd name="connsiteX1680" fmla="*/ 1704975 w 2796541"/>
              <a:gd name="connsiteY1680" fmla="*/ 628650 h 2468880"/>
              <a:gd name="connsiteX1681" fmla="*/ 1704975 w 2796541"/>
              <a:gd name="connsiteY1681" fmla="*/ 639127 h 2468880"/>
              <a:gd name="connsiteX1682" fmla="*/ 1696403 w 2796541"/>
              <a:gd name="connsiteY1682" fmla="*/ 633413 h 2468880"/>
              <a:gd name="connsiteX1683" fmla="*/ 1704975 w 2796541"/>
              <a:gd name="connsiteY1683" fmla="*/ 2017394 h 2468880"/>
              <a:gd name="connsiteX1684" fmla="*/ 1704975 w 2796541"/>
              <a:gd name="connsiteY1684" fmla="*/ 2029777 h 2468880"/>
              <a:gd name="connsiteX1685" fmla="*/ 1695450 w 2796541"/>
              <a:gd name="connsiteY1685" fmla="*/ 2023109 h 2468880"/>
              <a:gd name="connsiteX1686" fmla="*/ 1706881 w 2796541"/>
              <a:gd name="connsiteY1686" fmla="*/ 751522 h 2468880"/>
              <a:gd name="connsiteX1687" fmla="*/ 1706881 w 2796541"/>
              <a:gd name="connsiteY1687" fmla="*/ 768667 h 2468880"/>
              <a:gd name="connsiteX1688" fmla="*/ 1692593 w 2796541"/>
              <a:gd name="connsiteY1688" fmla="*/ 760094 h 2468880"/>
              <a:gd name="connsiteX1689" fmla="*/ 1707833 w 2796541"/>
              <a:gd name="connsiteY1689" fmla="*/ 1885950 h 2468880"/>
              <a:gd name="connsiteX1690" fmla="*/ 1707833 w 2796541"/>
              <a:gd name="connsiteY1690" fmla="*/ 1907858 h 2468880"/>
              <a:gd name="connsiteX1691" fmla="*/ 1689735 w 2796541"/>
              <a:gd name="connsiteY1691" fmla="*/ 1897380 h 2468880"/>
              <a:gd name="connsiteX1692" fmla="*/ 1708785 w 2796541"/>
              <a:gd name="connsiteY1692" fmla="*/ 875347 h 2468880"/>
              <a:gd name="connsiteX1693" fmla="*/ 1708785 w 2796541"/>
              <a:gd name="connsiteY1693" fmla="*/ 898207 h 2468880"/>
              <a:gd name="connsiteX1694" fmla="*/ 1688783 w 2796541"/>
              <a:gd name="connsiteY1694" fmla="*/ 886777 h 2468880"/>
              <a:gd name="connsiteX1695" fmla="*/ 1710691 w 2796541"/>
              <a:gd name="connsiteY1695" fmla="*/ 1756411 h 2468880"/>
              <a:gd name="connsiteX1696" fmla="*/ 1710691 w 2796541"/>
              <a:gd name="connsiteY1696" fmla="*/ 1785938 h 2468880"/>
              <a:gd name="connsiteX1697" fmla="*/ 1684973 w 2796541"/>
              <a:gd name="connsiteY1697" fmla="*/ 1770699 h 2468880"/>
              <a:gd name="connsiteX1698" fmla="*/ 1710691 w 2796541"/>
              <a:gd name="connsiteY1698" fmla="*/ 998220 h 2468880"/>
              <a:gd name="connsiteX1699" fmla="*/ 1710691 w 2796541"/>
              <a:gd name="connsiteY1699" fmla="*/ 1027748 h 2468880"/>
              <a:gd name="connsiteX1700" fmla="*/ 1684973 w 2796541"/>
              <a:gd name="connsiteY1700" fmla="*/ 1012508 h 2468880"/>
              <a:gd name="connsiteX1701" fmla="*/ 1711643 w 2796541"/>
              <a:gd name="connsiteY1701" fmla="*/ 1122044 h 2468880"/>
              <a:gd name="connsiteX1702" fmla="*/ 1711643 w 2796541"/>
              <a:gd name="connsiteY1702" fmla="*/ 1156334 h 2468880"/>
              <a:gd name="connsiteX1703" fmla="*/ 1683068 w 2796541"/>
              <a:gd name="connsiteY1703" fmla="*/ 1139189 h 2468880"/>
              <a:gd name="connsiteX1704" fmla="*/ 1712595 w 2796541"/>
              <a:gd name="connsiteY1704" fmla="*/ 1246822 h 2468880"/>
              <a:gd name="connsiteX1705" fmla="*/ 1712595 w 2796541"/>
              <a:gd name="connsiteY1705" fmla="*/ 1284922 h 2468880"/>
              <a:gd name="connsiteX1706" fmla="*/ 1680210 w 2796541"/>
              <a:gd name="connsiteY1706" fmla="*/ 1265872 h 2468880"/>
              <a:gd name="connsiteX1707" fmla="*/ 1712595 w 2796541"/>
              <a:gd name="connsiteY1707" fmla="*/ 1625917 h 2468880"/>
              <a:gd name="connsiteX1708" fmla="*/ 1712595 w 2796541"/>
              <a:gd name="connsiteY1708" fmla="*/ 1663064 h 2468880"/>
              <a:gd name="connsiteX1709" fmla="*/ 1681162 w 2796541"/>
              <a:gd name="connsiteY1709" fmla="*/ 1644967 h 2468880"/>
              <a:gd name="connsiteX1710" fmla="*/ 1713547 w 2796541"/>
              <a:gd name="connsiteY1710" fmla="*/ 1371599 h 2468880"/>
              <a:gd name="connsiteX1711" fmla="*/ 1713547 w 2796541"/>
              <a:gd name="connsiteY1711" fmla="*/ 1412557 h 2468880"/>
              <a:gd name="connsiteX1712" fmla="*/ 1678305 w 2796541"/>
              <a:gd name="connsiteY1712" fmla="*/ 1391602 h 2468880"/>
              <a:gd name="connsiteX1713" fmla="*/ 1713547 w 2796541"/>
              <a:gd name="connsiteY1713" fmla="*/ 1498282 h 2468880"/>
              <a:gd name="connsiteX1714" fmla="*/ 1713547 w 2796541"/>
              <a:gd name="connsiteY1714" fmla="*/ 1538287 h 2468880"/>
              <a:gd name="connsiteX1715" fmla="*/ 1679257 w 2796541"/>
              <a:gd name="connsiteY1715" fmla="*/ 1518285 h 2468880"/>
              <a:gd name="connsiteX1716" fmla="*/ 1776413 w 2796541"/>
              <a:gd name="connsiteY1716" fmla="*/ 507682 h 2468880"/>
              <a:gd name="connsiteX1717" fmla="*/ 1774508 w 2796541"/>
              <a:gd name="connsiteY1717" fmla="*/ 508634 h 2468880"/>
              <a:gd name="connsiteX1718" fmla="*/ 1774508 w 2796541"/>
              <a:gd name="connsiteY1718" fmla="*/ 506729 h 2468880"/>
              <a:gd name="connsiteX1719" fmla="*/ 1777365 w 2796541"/>
              <a:gd name="connsiteY1719" fmla="*/ 2149793 h 2468880"/>
              <a:gd name="connsiteX1720" fmla="*/ 1773555 w 2796541"/>
              <a:gd name="connsiteY1720" fmla="*/ 2151698 h 2468880"/>
              <a:gd name="connsiteX1721" fmla="*/ 1773555 w 2796541"/>
              <a:gd name="connsiteY1721" fmla="*/ 2147888 h 2468880"/>
              <a:gd name="connsiteX1722" fmla="*/ 1779270 w 2796541"/>
              <a:gd name="connsiteY1722" fmla="*/ 633413 h 2468880"/>
              <a:gd name="connsiteX1723" fmla="*/ 1772603 w 2796541"/>
              <a:gd name="connsiteY1723" fmla="*/ 637223 h 2468880"/>
              <a:gd name="connsiteX1724" fmla="*/ 1772603 w 2796541"/>
              <a:gd name="connsiteY1724" fmla="*/ 630555 h 2468880"/>
              <a:gd name="connsiteX1725" fmla="*/ 1780222 w 2796541"/>
              <a:gd name="connsiteY1725" fmla="*/ 2023110 h 2468880"/>
              <a:gd name="connsiteX1726" fmla="*/ 1771650 w 2796541"/>
              <a:gd name="connsiteY1726" fmla="*/ 2028824 h 2468880"/>
              <a:gd name="connsiteX1727" fmla="*/ 1771650 w 2796541"/>
              <a:gd name="connsiteY1727" fmla="*/ 2018347 h 2468880"/>
              <a:gd name="connsiteX1728" fmla="*/ 1783081 w 2796541"/>
              <a:gd name="connsiteY1728" fmla="*/ 760094 h 2468880"/>
              <a:gd name="connsiteX1729" fmla="*/ 1770698 w 2796541"/>
              <a:gd name="connsiteY1729" fmla="*/ 766762 h 2468880"/>
              <a:gd name="connsiteX1730" fmla="*/ 1770698 w 2796541"/>
              <a:gd name="connsiteY1730" fmla="*/ 753427 h 2468880"/>
              <a:gd name="connsiteX1731" fmla="*/ 1785938 w 2796541"/>
              <a:gd name="connsiteY1731" fmla="*/ 1897381 h 2468880"/>
              <a:gd name="connsiteX1732" fmla="*/ 1769746 w 2796541"/>
              <a:gd name="connsiteY1732" fmla="*/ 1906906 h 2468880"/>
              <a:gd name="connsiteX1733" fmla="*/ 1769746 w 2796541"/>
              <a:gd name="connsiteY1733" fmla="*/ 1887856 h 2468880"/>
              <a:gd name="connsiteX1734" fmla="*/ 1785938 w 2796541"/>
              <a:gd name="connsiteY1734" fmla="*/ 886778 h 2468880"/>
              <a:gd name="connsiteX1735" fmla="*/ 1769746 w 2796541"/>
              <a:gd name="connsiteY1735" fmla="*/ 896303 h 2468880"/>
              <a:gd name="connsiteX1736" fmla="*/ 1769746 w 2796541"/>
              <a:gd name="connsiteY1736" fmla="*/ 877253 h 2468880"/>
              <a:gd name="connsiteX1737" fmla="*/ 1789748 w 2796541"/>
              <a:gd name="connsiteY1737" fmla="*/ 1770699 h 2468880"/>
              <a:gd name="connsiteX1738" fmla="*/ 1767841 w 2796541"/>
              <a:gd name="connsiteY1738" fmla="*/ 1784033 h 2468880"/>
              <a:gd name="connsiteX1739" fmla="*/ 1767841 w 2796541"/>
              <a:gd name="connsiteY1739" fmla="*/ 1758316 h 2468880"/>
              <a:gd name="connsiteX1740" fmla="*/ 1789748 w 2796541"/>
              <a:gd name="connsiteY1740" fmla="*/ 1012508 h 2468880"/>
              <a:gd name="connsiteX1741" fmla="*/ 1767841 w 2796541"/>
              <a:gd name="connsiteY1741" fmla="*/ 1025843 h 2468880"/>
              <a:gd name="connsiteX1742" fmla="*/ 1767841 w 2796541"/>
              <a:gd name="connsiteY1742" fmla="*/ 1000126 h 2468880"/>
              <a:gd name="connsiteX1743" fmla="*/ 1792605 w 2796541"/>
              <a:gd name="connsiteY1743" fmla="*/ 1139190 h 2468880"/>
              <a:gd name="connsiteX1744" fmla="*/ 1765935 w 2796541"/>
              <a:gd name="connsiteY1744" fmla="*/ 1154430 h 2468880"/>
              <a:gd name="connsiteX1745" fmla="*/ 1765935 w 2796541"/>
              <a:gd name="connsiteY1745" fmla="*/ 1123950 h 2468880"/>
              <a:gd name="connsiteX1746" fmla="*/ 1794510 w 2796541"/>
              <a:gd name="connsiteY1746" fmla="*/ 1644968 h 2468880"/>
              <a:gd name="connsiteX1747" fmla="*/ 1764983 w 2796541"/>
              <a:gd name="connsiteY1747" fmla="*/ 1661161 h 2468880"/>
              <a:gd name="connsiteX1748" fmla="*/ 1764983 w 2796541"/>
              <a:gd name="connsiteY1748" fmla="*/ 1627823 h 2468880"/>
              <a:gd name="connsiteX1749" fmla="*/ 1795463 w 2796541"/>
              <a:gd name="connsiteY1749" fmla="*/ 1265872 h 2468880"/>
              <a:gd name="connsiteX1750" fmla="*/ 1764983 w 2796541"/>
              <a:gd name="connsiteY1750" fmla="*/ 1283017 h 2468880"/>
              <a:gd name="connsiteX1751" fmla="*/ 1764983 w 2796541"/>
              <a:gd name="connsiteY1751" fmla="*/ 1247774 h 2468880"/>
              <a:gd name="connsiteX1752" fmla="*/ 1796414 w 2796541"/>
              <a:gd name="connsiteY1752" fmla="*/ 1518285 h 2468880"/>
              <a:gd name="connsiteX1753" fmla="*/ 1764029 w 2796541"/>
              <a:gd name="connsiteY1753" fmla="*/ 1537335 h 2468880"/>
              <a:gd name="connsiteX1754" fmla="*/ 1764029 w 2796541"/>
              <a:gd name="connsiteY1754" fmla="*/ 1499235 h 2468880"/>
              <a:gd name="connsiteX1755" fmla="*/ 1796415 w 2796541"/>
              <a:gd name="connsiteY1755" fmla="*/ 1391603 h 2468880"/>
              <a:gd name="connsiteX1756" fmla="*/ 1764030 w 2796541"/>
              <a:gd name="connsiteY1756" fmla="*/ 1410653 h 2468880"/>
              <a:gd name="connsiteX1757" fmla="*/ 1764030 w 2796541"/>
              <a:gd name="connsiteY1757" fmla="*/ 1373506 h 2468880"/>
              <a:gd name="connsiteX1758" fmla="*/ 1811655 w 2796541"/>
              <a:gd name="connsiteY1758" fmla="*/ 2212658 h 2468880"/>
              <a:gd name="connsiteX1759" fmla="*/ 1811655 w 2796541"/>
              <a:gd name="connsiteY1759" fmla="*/ 2213611 h 2468880"/>
              <a:gd name="connsiteX1760" fmla="*/ 1810703 w 2796541"/>
              <a:gd name="connsiteY1760" fmla="*/ 2212658 h 2468880"/>
              <a:gd name="connsiteX1761" fmla="*/ 1812608 w 2796541"/>
              <a:gd name="connsiteY1761" fmla="*/ 568643 h 2468880"/>
              <a:gd name="connsiteX1762" fmla="*/ 1812608 w 2796541"/>
              <a:gd name="connsiteY1762" fmla="*/ 572453 h 2468880"/>
              <a:gd name="connsiteX1763" fmla="*/ 1808798 w 2796541"/>
              <a:gd name="connsiteY1763" fmla="*/ 570548 h 2468880"/>
              <a:gd name="connsiteX1764" fmla="*/ 1813560 w 2796541"/>
              <a:gd name="connsiteY1764" fmla="*/ 2084069 h 2468880"/>
              <a:gd name="connsiteX1765" fmla="*/ 1813560 w 2796541"/>
              <a:gd name="connsiteY1765" fmla="*/ 2089784 h 2468880"/>
              <a:gd name="connsiteX1766" fmla="*/ 1807845 w 2796541"/>
              <a:gd name="connsiteY1766" fmla="*/ 2086927 h 2468880"/>
              <a:gd name="connsiteX1767" fmla="*/ 1814513 w 2796541"/>
              <a:gd name="connsiteY1767" fmla="*/ 692467 h 2468880"/>
              <a:gd name="connsiteX1768" fmla="*/ 1814513 w 2796541"/>
              <a:gd name="connsiteY1768" fmla="*/ 701992 h 2468880"/>
              <a:gd name="connsiteX1769" fmla="*/ 1805941 w 2796541"/>
              <a:gd name="connsiteY1769" fmla="*/ 697230 h 2468880"/>
              <a:gd name="connsiteX1770" fmla="*/ 1815465 w 2796541"/>
              <a:gd name="connsiteY1770" fmla="*/ 815340 h 2468880"/>
              <a:gd name="connsiteX1771" fmla="*/ 1815465 w 2796541"/>
              <a:gd name="connsiteY1771" fmla="*/ 831532 h 2468880"/>
              <a:gd name="connsiteX1772" fmla="*/ 1802130 w 2796541"/>
              <a:gd name="connsiteY1772" fmla="*/ 822960 h 2468880"/>
              <a:gd name="connsiteX1773" fmla="*/ 1815466 w 2796541"/>
              <a:gd name="connsiteY1773" fmla="*/ 1953578 h 2468880"/>
              <a:gd name="connsiteX1774" fmla="*/ 1815466 w 2796541"/>
              <a:gd name="connsiteY1774" fmla="*/ 1966913 h 2468880"/>
              <a:gd name="connsiteX1775" fmla="*/ 1803083 w 2796541"/>
              <a:gd name="connsiteY1775" fmla="*/ 1960245 h 2468880"/>
              <a:gd name="connsiteX1776" fmla="*/ 1817371 w 2796541"/>
              <a:gd name="connsiteY1776" fmla="*/ 939165 h 2468880"/>
              <a:gd name="connsiteX1777" fmla="*/ 1817371 w 2796541"/>
              <a:gd name="connsiteY1777" fmla="*/ 960120 h 2468880"/>
              <a:gd name="connsiteX1778" fmla="*/ 1799273 w 2796541"/>
              <a:gd name="connsiteY1778" fmla="*/ 949642 h 2468880"/>
              <a:gd name="connsiteX1779" fmla="*/ 1817371 w 2796541"/>
              <a:gd name="connsiteY1779" fmla="*/ 1823086 h 2468880"/>
              <a:gd name="connsiteX1780" fmla="*/ 1817371 w 2796541"/>
              <a:gd name="connsiteY1780" fmla="*/ 1844994 h 2468880"/>
              <a:gd name="connsiteX1781" fmla="*/ 1799273 w 2796541"/>
              <a:gd name="connsiteY1781" fmla="*/ 1834516 h 2468880"/>
              <a:gd name="connsiteX1782" fmla="*/ 1819276 w 2796541"/>
              <a:gd name="connsiteY1782" fmla="*/ 1062990 h 2468880"/>
              <a:gd name="connsiteX1783" fmla="*/ 1819276 w 2796541"/>
              <a:gd name="connsiteY1783" fmla="*/ 1089660 h 2468880"/>
              <a:gd name="connsiteX1784" fmla="*/ 1796416 w 2796541"/>
              <a:gd name="connsiteY1784" fmla="*/ 1076325 h 2468880"/>
              <a:gd name="connsiteX1785" fmla="*/ 1820228 w 2796541"/>
              <a:gd name="connsiteY1785" fmla="*/ 1692593 h 2468880"/>
              <a:gd name="connsiteX1786" fmla="*/ 1820228 w 2796541"/>
              <a:gd name="connsiteY1786" fmla="*/ 1723073 h 2468880"/>
              <a:gd name="connsiteX1787" fmla="*/ 1794510 w 2796541"/>
              <a:gd name="connsiteY1787" fmla="*/ 1707833 h 2468880"/>
              <a:gd name="connsiteX1788" fmla="*/ 1820228 w 2796541"/>
              <a:gd name="connsiteY1788" fmla="*/ 1186816 h 2468880"/>
              <a:gd name="connsiteX1789" fmla="*/ 1820228 w 2796541"/>
              <a:gd name="connsiteY1789" fmla="*/ 1218249 h 2468880"/>
              <a:gd name="connsiteX1790" fmla="*/ 1793558 w 2796541"/>
              <a:gd name="connsiteY1790" fmla="*/ 1202056 h 2468880"/>
              <a:gd name="connsiteX1791" fmla="*/ 1821180 w 2796541"/>
              <a:gd name="connsiteY1791" fmla="*/ 1564006 h 2468880"/>
              <a:gd name="connsiteX1792" fmla="*/ 1821180 w 2796541"/>
              <a:gd name="connsiteY1792" fmla="*/ 1598296 h 2468880"/>
              <a:gd name="connsiteX1793" fmla="*/ 1791653 w 2796541"/>
              <a:gd name="connsiteY1793" fmla="*/ 1581151 h 2468880"/>
              <a:gd name="connsiteX1794" fmla="*/ 1822134 w 2796541"/>
              <a:gd name="connsiteY1794" fmla="*/ 1437322 h 2468880"/>
              <a:gd name="connsiteX1795" fmla="*/ 1822134 w 2796541"/>
              <a:gd name="connsiteY1795" fmla="*/ 1473517 h 2468880"/>
              <a:gd name="connsiteX1796" fmla="*/ 1790701 w 2796541"/>
              <a:gd name="connsiteY1796" fmla="*/ 1455419 h 2468880"/>
              <a:gd name="connsiteX1797" fmla="*/ 1822134 w 2796541"/>
              <a:gd name="connsiteY1797" fmla="*/ 1310640 h 2468880"/>
              <a:gd name="connsiteX1798" fmla="*/ 1822134 w 2796541"/>
              <a:gd name="connsiteY1798" fmla="*/ 1346835 h 2468880"/>
              <a:gd name="connsiteX1799" fmla="*/ 1790701 w 2796541"/>
              <a:gd name="connsiteY1799" fmla="*/ 1328737 h 2468880"/>
              <a:gd name="connsiteX1800" fmla="*/ 1884998 w 2796541"/>
              <a:gd name="connsiteY1800" fmla="*/ 2212658 h 2468880"/>
              <a:gd name="connsiteX1801" fmla="*/ 1884046 w 2796541"/>
              <a:gd name="connsiteY1801" fmla="*/ 2213611 h 2468880"/>
              <a:gd name="connsiteX1802" fmla="*/ 1884046 w 2796541"/>
              <a:gd name="connsiteY1802" fmla="*/ 2212658 h 2468880"/>
              <a:gd name="connsiteX1803" fmla="*/ 1885951 w 2796541"/>
              <a:gd name="connsiteY1803" fmla="*/ 570547 h 2468880"/>
              <a:gd name="connsiteX1804" fmla="*/ 1884046 w 2796541"/>
              <a:gd name="connsiteY1804" fmla="*/ 571499 h 2468880"/>
              <a:gd name="connsiteX1805" fmla="*/ 1884046 w 2796541"/>
              <a:gd name="connsiteY1805" fmla="*/ 569594 h 2468880"/>
              <a:gd name="connsiteX1806" fmla="*/ 1886903 w 2796541"/>
              <a:gd name="connsiteY1806" fmla="*/ 2086928 h 2468880"/>
              <a:gd name="connsiteX1807" fmla="*/ 1883093 w 2796541"/>
              <a:gd name="connsiteY1807" fmla="*/ 2088833 h 2468880"/>
              <a:gd name="connsiteX1808" fmla="*/ 1883093 w 2796541"/>
              <a:gd name="connsiteY1808" fmla="*/ 2084070 h 2468880"/>
              <a:gd name="connsiteX1809" fmla="*/ 1888808 w 2796541"/>
              <a:gd name="connsiteY1809" fmla="*/ 697229 h 2468880"/>
              <a:gd name="connsiteX1810" fmla="*/ 1882141 w 2796541"/>
              <a:gd name="connsiteY1810" fmla="*/ 701039 h 2468880"/>
              <a:gd name="connsiteX1811" fmla="*/ 1882141 w 2796541"/>
              <a:gd name="connsiteY1811" fmla="*/ 693419 h 2468880"/>
              <a:gd name="connsiteX1812" fmla="*/ 1891665 w 2796541"/>
              <a:gd name="connsiteY1812" fmla="*/ 822960 h 2468880"/>
              <a:gd name="connsiteX1813" fmla="*/ 1880235 w 2796541"/>
              <a:gd name="connsiteY1813" fmla="*/ 829627 h 2468880"/>
              <a:gd name="connsiteX1814" fmla="*/ 1880235 w 2796541"/>
              <a:gd name="connsiteY1814" fmla="*/ 816292 h 2468880"/>
              <a:gd name="connsiteX1815" fmla="*/ 1891665 w 2796541"/>
              <a:gd name="connsiteY1815" fmla="*/ 1960245 h 2468880"/>
              <a:gd name="connsiteX1816" fmla="*/ 1881187 w 2796541"/>
              <a:gd name="connsiteY1816" fmla="*/ 1966912 h 2468880"/>
              <a:gd name="connsiteX1817" fmla="*/ 1881187 w 2796541"/>
              <a:gd name="connsiteY1817" fmla="*/ 1954530 h 2468880"/>
              <a:gd name="connsiteX1818" fmla="*/ 1895474 w 2796541"/>
              <a:gd name="connsiteY1818" fmla="*/ 1834515 h 2468880"/>
              <a:gd name="connsiteX1819" fmla="*/ 1878329 w 2796541"/>
              <a:gd name="connsiteY1819" fmla="*/ 1844040 h 2468880"/>
              <a:gd name="connsiteX1820" fmla="*/ 1878329 w 2796541"/>
              <a:gd name="connsiteY1820" fmla="*/ 1824037 h 2468880"/>
              <a:gd name="connsiteX1821" fmla="*/ 1895475 w 2796541"/>
              <a:gd name="connsiteY1821" fmla="*/ 949643 h 2468880"/>
              <a:gd name="connsiteX1822" fmla="*/ 1879283 w 2796541"/>
              <a:gd name="connsiteY1822" fmla="*/ 959168 h 2468880"/>
              <a:gd name="connsiteX1823" fmla="*/ 1879283 w 2796541"/>
              <a:gd name="connsiteY1823" fmla="*/ 940118 h 2468880"/>
              <a:gd name="connsiteX1824" fmla="*/ 1898333 w 2796541"/>
              <a:gd name="connsiteY1824" fmla="*/ 1076326 h 2468880"/>
              <a:gd name="connsiteX1825" fmla="*/ 1877378 w 2796541"/>
              <a:gd name="connsiteY1825" fmla="*/ 1088708 h 2468880"/>
              <a:gd name="connsiteX1826" fmla="*/ 1877378 w 2796541"/>
              <a:gd name="connsiteY1826" fmla="*/ 1063943 h 2468880"/>
              <a:gd name="connsiteX1827" fmla="*/ 1900239 w 2796541"/>
              <a:gd name="connsiteY1827" fmla="*/ 1707833 h 2468880"/>
              <a:gd name="connsiteX1828" fmla="*/ 1876426 w 2796541"/>
              <a:gd name="connsiteY1828" fmla="*/ 1721168 h 2468880"/>
              <a:gd name="connsiteX1829" fmla="*/ 1876426 w 2796541"/>
              <a:gd name="connsiteY1829" fmla="*/ 1693545 h 2468880"/>
              <a:gd name="connsiteX1830" fmla="*/ 1901191 w 2796541"/>
              <a:gd name="connsiteY1830" fmla="*/ 1202056 h 2468880"/>
              <a:gd name="connsiteX1831" fmla="*/ 1875473 w 2796541"/>
              <a:gd name="connsiteY1831" fmla="*/ 1217295 h 2468880"/>
              <a:gd name="connsiteX1832" fmla="*/ 1875473 w 2796541"/>
              <a:gd name="connsiteY1832" fmla="*/ 1187768 h 2468880"/>
              <a:gd name="connsiteX1833" fmla="*/ 1903096 w 2796541"/>
              <a:gd name="connsiteY1833" fmla="*/ 1581151 h 2468880"/>
              <a:gd name="connsiteX1834" fmla="*/ 1875473 w 2796541"/>
              <a:gd name="connsiteY1834" fmla="*/ 1597344 h 2468880"/>
              <a:gd name="connsiteX1835" fmla="*/ 1875473 w 2796541"/>
              <a:gd name="connsiteY1835" fmla="*/ 1565911 h 2468880"/>
              <a:gd name="connsiteX1836" fmla="*/ 1903096 w 2796541"/>
              <a:gd name="connsiteY1836" fmla="*/ 1328737 h 2468880"/>
              <a:gd name="connsiteX1837" fmla="*/ 1874521 w 2796541"/>
              <a:gd name="connsiteY1837" fmla="*/ 1344930 h 2468880"/>
              <a:gd name="connsiteX1838" fmla="*/ 1874521 w 2796541"/>
              <a:gd name="connsiteY1838" fmla="*/ 1312545 h 2468880"/>
              <a:gd name="connsiteX1839" fmla="*/ 1904048 w 2796541"/>
              <a:gd name="connsiteY1839" fmla="*/ 1455419 h 2468880"/>
              <a:gd name="connsiteX1840" fmla="*/ 1874521 w 2796541"/>
              <a:gd name="connsiteY1840" fmla="*/ 1472564 h 2468880"/>
              <a:gd name="connsiteX1841" fmla="*/ 1874521 w 2796541"/>
              <a:gd name="connsiteY1841" fmla="*/ 1437322 h 2468880"/>
              <a:gd name="connsiteX1842" fmla="*/ 1921193 w 2796541"/>
              <a:gd name="connsiteY1842" fmla="*/ 2148841 h 2468880"/>
              <a:gd name="connsiteX1843" fmla="*/ 1921193 w 2796541"/>
              <a:gd name="connsiteY1843" fmla="*/ 2150746 h 2468880"/>
              <a:gd name="connsiteX1844" fmla="*/ 1919288 w 2796541"/>
              <a:gd name="connsiteY1844" fmla="*/ 2149794 h 2468880"/>
              <a:gd name="connsiteX1845" fmla="*/ 1922145 w 2796541"/>
              <a:gd name="connsiteY1845" fmla="*/ 631508 h 2468880"/>
              <a:gd name="connsiteX1846" fmla="*/ 1922145 w 2796541"/>
              <a:gd name="connsiteY1846" fmla="*/ 636271 h 2468880"/>
              <a:gd name="connsiteX1847" fmla="*/ 1918335 w 2796541"/>
              <a:gd name="connsiteY1847" fmla="*/ 633413 h 2468880"/>
              <a:gd name="connsiteX1848" fmla="*/ 1923097 w 2796541"/>
              <a:gd name="connsiteY1848" fmla="*/ 2020252 h 2468880"/>
              <a:gd name="connsiteX1849" fmla="*/ 1923097 w 2796541"/>
              <a:gd name="connsiteY1849" fmla="*/ 2026919 h 2468880"/>
              <a:gd name="connsiteX1850" fmla="*/ 1917382 w 2796541"/>
              <a:gd name="connsiteY1850" fmla="*/ 2023110 h 2468880"/>
              <a:gd name="connsiteX1851" fmla="*/ 1923098 w 2796541"/>
              <a:gd name="connsiteY1851" fmla="*/ 755333 h 2468880"/>
              <a:gd name="connsiteX1852" fmla="*/ 1923098 w 2796541"/>
              <a:gd name="connsiteY1852" fmla="*/ 764858 h 2468880"/>
              <a:gd name="connsiteX1853" fmla="*/ 1915478 w 2796541"/>
              <a:gd name="connsiteY1853" fmla="*/ 760096 h 2468880"/>
              <a:gd name="connsiteX1854" fmla="*/ 1925003 w 2796541"/>
              <a:gd name="connsiteY1854" fmla="*/ 1889760 h 2468880"/>
              <a:gd name="connsiteX1855" fmla="*/ 1925003 w 2796541"/>
              <a:gd name="connsiteY1855" fmla="*/ 1905000 h 2468880"/>
              <a:gd name="connsiteX1856" fmla="*/ 1912620 w 2796541"/>
              <a:gd name="connsiteY1856" fmla="*/ 1897380 h 2468880"/>
              <a:gd name="connsiteX1857" fmla="*/ 1925004 w 2796541"/>
              <a:gd name="connsiteY1857" fmla="*/ 879157 h 2468880"/>
              <a:gd name="connsiteX1858" fmla="*/ 1925004 w 2796541"/>
              <a:gd name="connsiteY1858" fmla="*/ 893445 h 2468880"/>
              <a:gd name="connsiteX1859" fmla="*/ 1912621 w 2796541"/>
              <a:gd name="connsiteY1859" fmla="*/ 886777 h 2468880"/>
              <a:gd name="connsiteX1860" fmla="*/ 1926908 w 2796541"/>
              <a:gd name="connsiteY1860" fmla="*/ 1002982 h 2468880"/>
              <a:gd name="connsiteX1861" fmla="*/ 1926908 w 2796541"/>
              <a:gd name="connsiteY1861" fmla="*/ 1022985 h 2468880"/>
              <a:gd name="connsiteX1862" fmla="*/ 1908810 w 2796541"/>
              <a:gd name="connsiteY1862" fmla="*/ 1012507 h 2468880"/>
              <a:gd name="connsiteX1863" fmla="*/ 1926908 w 2796541"/>
              <a:gd name="connsiteY1863" fmla="*/ 1760220 h 2468880"/>
              <a:gd name="connsiteX1864" fmla="*/ 1926908 w 2796541"/>
              <a:gd name="connsiteY1864" fmla="*/ 1782128 h 2468880"/>
              <a:gd name="connsiteX1865" fmla="*/ 1908810 w 2796541"/>
              <a:gd name="connsiteY1865" fmla="*/ 1770698 h 2468880"/>
              <a:gd name="connsiteX1866" fmla="*/ 1927860 w 2796541"/>
              <a:gd name="connsiteY1866" fmla="*/ 1126807 h 2468880"/>
              <a:gd name="connsiteX1867" fmla="*/ 1927860 w 2796541"/>
              <a:gd name="connsiteY1867" fmla="*/ 1151572 h 2468880"/>
              <a:gd name="connsiteX1868" fmla="*/ 1906905 w 2796541"/>
              <a:gd name="connsiteY1868" fmla="*/ 1139190 h 2468880"/>
              <a:gd name="connsiteX1869" fmla="*/ 1928812 w 2796541"/>
              <a:gd name="connsiteY1869" fmla="*/ 1630680 h 2468880"/>
              <a:gd name="connsiteX1870" fmla="*/ 1928812 w 2796541"/>
              <a:gd name="connsiteY1870" fmla="*/ 1658302 h 2468880"/>
              <a:gd name="connsiteX1871" fmla="*/ 1904047 w 2796541"/>
              <a:gd name="connsiteY1871" fmla="*/ 1644968 h 2468880"/>
              <a:gd name="connsiteX1872" fmla="*/ 1928813 w 2796541"/>
              <a:gd name="connsiteY1872" fmla="*/ 1250633 h 2468880"/>
              <a:gd name="connsiteX1873" fmla="*/ 1928813 w 2796541"/>
              <a:gd name="connsiteY1873" fmla="*/ 1280161 h 2468880"/>
              <a:gd name="connsiteX1874" fmla="*/ 1904048 w 2796541"/>
              <a:gd name="connsiteY1874" fmla="*/ 1265873 h 2468880"/>
              <a:gd name="connsiteX1875" fmla="*/ 1929765 w 2796541"/>
              <a:gd name="connsiteY1875" fmla="*/ 1503044 h 2468880"/>
              <a:gd name="connsiteX1876" fmla="*/ 1929765 w 2796541"/>
              <a:gd name="connsiteY1876" fmla="*/ 1533524 h 2468880"/>
              <a:gd name="connsiteX1877" fmla="*/ 1903095 w 2796541"/>
              <a:gd name="connsiteY1877" fmla="*/ 1518284 h 2468880"/>
              <a:gd name="connsiteX1878" fmla="*/ 1929766 w 2796541"/>
              <a:gd name="connsiteY1878" fmla="*/ 1376363 h 2468880"/>
              <a:gd name="connsiteX1879" fmla="*/ 1929766 w 2796541"/>
              <a:gd name="connsiteY1879" fmla="*/ 1407796 h 2468880"/>
              <a:gd name="connsiteX1880" fmla="*/ 1902143 w 2796541"/>
              <a:gd name="connsiteY1880" fmla="*/ 1391603 h 2468880"/>
              <a:gd name="connsiteX1881" fmla="*/ 1994535 w 2796541"/>
              <a:gd name="connsiteY1881" fmla="*/ 2149794 h 2468880"/>
              <a:gd name="connsiteX1882" fmla="*/ 1993583 w 2796541"/>
              <a:gd name="connsiteY1882" fmla="*/ 2150746 h 2468880"/>
              <a:gd name="connsiteX1883" fmla="*/ 1993583 w 2796541"/>
              <a:gd name="connsiteY1883" fmla="*/ 2148841 h 2468880"/>
              <a:gd name="connsiteX1884" fmla="*/ 1995488 w 2796541"/>
              <a:gd name="connsiteY1884" fmla="*/ 633413 h 2468880"/>
              <a:gd name="connsiteX1885" fmla="*/ 1992630 w 2796541"/>
              <a:gd name="connsiteY1885" fmla="*/ 635318 h 2468880"/>
              <a:gd name="connsiteX1886" fmla="*/ 1992630 w 2796541"/>
              <a:gd name="connsiteY1886" fmla="*/ 632461 h 2468880"/>
              <a:gd name="connsiteX1887" fmla="*/ 1997393 w 2796541"/>
              <a:gd name="connsiteY1887" fmla="*/ 2023111 h 2468880"/>
              <a:gd name="connsiteX1888" fmla="*/ 1992630 w 2796541"/>
              <a:gd name="connsiteY1888" fmla="*/ 2025969 h 2468880"/>
              <a:gd name="connsiteX1889" fmla="*/ 1992630 w 2796541"/>
              <a:gd name="connsiteY1889" fmla="*/ 2021206 h 2468880"/>
              <a:gd name="connsiteX1890" fmla="*/ 1998345 w 2796541"/>
              <a:gd name="connsiteY1890" fmla="*/ 760096 h 2468880"/>
              <a:gd name="connsiteX1891" fmla="*/ 1991678 w 2796541"/>
              <a:gd name="connsiteY1891" fmla="*/ 763906 h 2468880"/>
              <a:gd name="connsiteX1892" fmla="*/ 1991678 w 2796541"/>
              <a:gd name="connsiteY1892" fmla="*/ 756286 h 2468880"/>
              <a:gd name="connsiteX1893" fmla="*/ 2000251 w 2796541"/>
              <a:gd name="connsiteY1893" fmla="*/ 886778 h 2468880"/>
              <a:gd name="connsiteX1894" fmla="*/ 1990726 w 2796541"/>
              <a:gd name="connsiteY1894" fmla="*/ 892493 h 2468880"/>
              <a:gd name="connsiteX1895" fmla="*/ 1990726 w 2796541"/>
              <a:gd name="connsiteY1895" fmla="*/ 881063 h 2468880"/>
              <a:gd name="connsiteX1896" fmla="*/ 2001202 w 2796541"/>
              <a:gd name="connsiteY1896" fmla="*/ 1897380 h 2468880"/>
              <a:gd name="connsiteX1897" fmla="*/ 1989772 w 2796541"/>
              <a:gd name="connsiteY1897" fmla="*/ 1904047 h 2468880"/>
              <a:gd name="connsiteX1898" fmla="*/ 1989772 w 2796541"/>
              <a:gd name="connsiteY1898" fmla="*/ 1890712 h 2468880"/>
              <a:gd name="connsiteX1899" fmla="*/ 2004061 w 2796541"/>
              <a:gd name="connsiteY1899" fmla="*/ 1012508 h 2468880"/>
              <a:gd name="connsiteX1900" fmla="*/ 1988821 w 2796541"/>
              <a:gd name="connsiteY1900" fmla="*/ 1022033 h 2468880"/>
              <a:gd name="connsiteX1901" fmla="*/ 1988821 w 2796541"/>
              <a:gd name="connsiteY1901" fmla="*/ 1003936 h 2468880"/>
              <a:gd name="connsiteX1902" fmla="*/ 2005012 w 2796541"/>
              <a:gd name="connsiteY1902" fmla="*/ 1770697 h 2468880"/>
              <a:gd name="connsiteX1903" fmla="*/ 1987867 w 2796541"/>
              <a:gd name="connsiteY1903" fmla="*/ 1780222 h 2468880"/>
              <a:gd name="connsiteX1904" fmla="*/ 1987867 w 2796541"/>
              <a:gd name="connsiteY1904" fmla="*/ 1761172 h 2468880"/>
              <a:gd name="connsiteX1905" fmla="*/ 2006918 w 2796541"/>
              <a:gd name="connsiteY1905" fmla="*/ 1139190 h 2468880"/>
              <a:gd name="connsiteX1906" fmla="*/ 1986916 w 2796541"/>
              <a:gd name="connsiteY1906" fmla="*/ 1150620 h 2468880"/>
              <a:gd name="connsiteX1907" fmla="*/ 1986916 w 2796541"/>
              <a:gd name="connsiteY1907" fmla="*/ 1127760 h 2468880"/>
              <a:gd name="connsiteX1908" fmla="*/ 2008823 w 2796541"/>
              <a:gd name="connsiteY1908" fmla="*/ 1265872 h 2468880"/>
              <a:gd name="connsiteX1909" fmla="*/ 1985963 w 2796541"/>
              <a:gd name="connsiteY1909" fmla="*/ 1279207 h 2468880"/>
              <a:gd name="connsiteX1910" fmla="*/ 1985963 w 2796541"/>
              <a:gd name="connsiteY1910" fmla="*/ 1252537 h 2468880"/>
              <a:gd name="connsiteX1911" fmla="*/ 2008823 w 2796541"/>
              <a:gd name="connsiteY1911" fmla="*/ 1644968 h 2468880"/>
              <a:gd name="connsiteX1912" fmla="*/ 1985963 w 2796541"/>
              <a:gd name="connsiteY1912" fmla="*/ 1657350 h 2468880"/>
              <a:gd name="connsiteX1913" fmla="*/ 1985963 w 2796541"/>
              <a:gd name="connsiteY1913" fmla="*/ 1631633 h 2468880"/>
              <a:gd name="connsiteX1914" fmla="*/ 2010728 w 2796541"/>
              <a:gd name="connsiteY1914" fmla="*/ 1518286 h 2468880"/>
              <a:gd name="connsiteX1915" fmla="*/ 1985010 w 2796541"/>
              <a:gd name="connsiteY1915" fmla="*/ 1532573 h 2468880"/>
              <a:gd name="connsiteX1916" fmla="*/ 1985010 w 2796541"/>
              <a:gd name="connsiteY1916" fmla="*/ 1503998 h 2468880"/>
              <a:gd name="connsiteX1917" fmla="*/ 2010728 w 2796541"/>
              <a:gd name="connsiteY1917" fmla="*/ 1391604 h 2468880"/>
              <a:gd name="connsiteX1918" fmla="*/ 1985010 w 2796541"/>
              <a:gd name="connsiteY1918" fmla="*/ 1406844 h 2468880"/>
              <a:gd name="connsiteX1919" fmla="*/ 1985010 w 2796541"/>
              <a:gd name="connsiteY1919" fmla="*/ 1377316 h 2468880"/>
              <a:gd name="connsiteX1920" fmla="*/ 2030730 w 2796541"/>
              <a:gd name="connsiteY1920" fmla="*/ 2085974 h 2468880"/>
              <a:gd name="connsiteX1921" fmla="*/ 2030730 w 2796541"/>
              <a:gd name="connsiteY1921" fmla="*/ 2087879 h 2468880"/>
              <a:gd name="connsiteX1922" fmla="*/ 2028825 w 2796541"/>
              <a:gd name="connsiteY1922" fmla="*/ 2086927 h 2468880"/>
              <a:gd name="connsiteX1923" fmla="*/ 2030731 w 2796541"/>
              <a:gd name="connsiteY1923" fmla="*/ 695325 h 2468880"/>
              <a:gd name="connsiteX1924" fmla="*/ 2030731 w 2796541"/>
              <a:gd name="connsiteY1924" fmla="*/ 698182 h 2468880"/>
              <a:gd name="connsiteX1925" fmla="*/ 2028826 w 2796541"/>
              <a:gd name="connsiteY1925" fmla="*/ 697230 h 2468880"/>
              <a:gd name="connsiteX1926" fmla="*/ 2032635 w 2796541"/>
              <a:gd name="connsiteY1926" fmla="*/ 819150 h 2468880"/>
              <a:gd name="connsiteX1927" fmla="*/ 2032635 w 2796541"/>
              <a:gd name="connsiteY1927" fmla="*/ 827723 h 2468880"/>
              <a:gd name="connsiteX1928" fmla="*/ 2025968 w 2796541"/>
              <a:gd name="connsiteY1928" fmla="*/ 822960 h 2468880"/>
              <a:gd name="connsiteX1929" fmla="*/ 2032635 w 2796541"/>
              <a:gd name="connsiteY1929" fmla="*/ 1956435 h 2468880"/>
              <a:gd name="connsiteX1930" fmla="*/ 2032635 w 2796541"/>
              <a:gd name="connsiteY1930" fmla="*/ 1965007 h 2468880"/>
              <a:gd name="connsiteX1931" fmla="*/ 2025015 w 2796541"/>
              <a:gd name="connsiteY1931" fmla="*/ 1960245 h 2468880"/>
              <a:gd name="connsiteX1932" fmla="*/ 2033588 w 2796541"/>
              <a:gd name="connsiteY1932" fmla="*/ 943928 h 2468880"/>
              <a:gd name="connsiteX1933" fmla="*/ 2033588 w 2796541"/>
              <a:gd name="connsiteY1933" fmla="*/ 955358 h 2468880"/>
              <a:gd name="connsiteX1934" fmla="*/ 2023110 w 2796541"/>
              <a:gd name="connsiteY1934" fmla="*/ 949643 h 2468880"/>
              <a:gd name="connsiteX1935" fmla="*/ 2034540 w 2796541"/>
              <a:gd name="connsiteY1935" fmla="*/ 1826894 h 2468880"/>
              <a:gd name="connsiteX1936" fmla="*/ 2034540 w 2796541"/>
              <a:gd name="connsiteY1936" fmla="*/ 1841182 h 2468880"/>
              <a:gd name="connsiteX1937" fmla="*/ 2022157 w 2796541"/>
              <a:gd name="connsiteY1937" fmla="*/ 1834514 h 2468880"/>
              <a:gd name="connsiteX1938" fmla="*/ 2035493 w 2796541"/>
              <a:gd name="connsiteY1938" fmla="*/ 1066801 h 2468880"/>
              <a:gd name="connsiteX1939" fmla="*/ 2035493 w 2796541"/>
              <a:gd name="connsiteY1939" fmla="*/ 1084899 h 2468880"/>
              <a:gd name="connsiteX1940" fmla="*/ 2020253 w 2796541"/>
              <a:gd name="connsiteY1940" fmla="*/ 1076326 h 2468880"/>
              <a:gd name="connsiteX1941" fmla="*/ 2036446 w 2796541"/>
              <a:gd name="connsiteY1941" fmla="*/ 1191577 h 2468880"/>
              <a:gd name="connsiteX1942" fmla="*/ 2036446 w 2796541"/>
              <a:gd name="connsiteY1942" fmla="*/ 1213485 h 2468880"/>
              <a:gd name="connsiteX1943" fmla="*/ 2017396 w 2796541"/>
              <a:gd name="connsiteY1943" fmla="*/ 1202055 h 2468880"/>
              <a:gd name="connsiteX1944" fmla="*/ 2036446 w 2796541"/>
              <a:gd name="connsiteY1944" fmla="*/ 1697356 h 2468880"/>
              <a:gd name="connsiteX1945" fmla="*/ 2036446 w 2796541"/>
              <a:gd name="connsiteY1945" fmla="*/ 1718311 h 2468880"/>
              <a:gd name="connsiteX1946" fmla="*/ 2017396 w 2796541"/>
              <a:gd name="connsiteY1946" fmla="*/ 1707833 h 2468880"/>
              <a:gd name="connsiteX1947" fmla="*/ 2037398 w 2796541"/>
              <a:gd name="connsiteY1947" fmla="*/ 1568768 h 2468880"/>
              <a:gd name="connsiteX1948" fmla="*/ 2037398 w 2796541"/>
              <a:gd name="connsiteY1948" fmla="*/ 1594485 h 2468880"/>
              <a:gd name="connsiteX1949" fmla="*/ 2015491 w 2796541"/>
              <a:gd name="connsiteY1949" fmla="*/ 1581150 h 2468880"/>
              <a:gd name="connsiteX1950" fmla="*/ 2037398 w 2796541"/>
              <a:gd name="connsiteY1950" fmla="*/ 1315403 h 2468880"/>
              <a:gd name="connsiteX1951" fmla="*/ 2037398 w 2796541"/>
              <a:gd name="connsiteY1951" fmla="*/ 1341120 h 2468880"/>
              <a:gd name="connsiteX1952" fmla="*/ 2015491 w 2796541"/>
              <a:gd name="connsiteY1952" fmla="*/ 1328738 h 2468880"/>
              <a:gd name="connsiteX1953" fmla="*/ 2038351 w 2796541"/>
              <a:gd name="connsiteY1953" fmla="*/ 1441133 h 2468880"/>
              <a:gd name="connsiteX1954" fmla="*/ 2038351 w 2796541"/>
              <a:gd name="connsiteY1954" fmla="*/ 1468756 h 2468880"/>
              <a:gd name="connsiteX1955" fmla="*/ 2014538 w 2796541"/>
              <a:gd name="connsiteY1955" fmla="*/ 1455421 h 2468880"/>
              <a:gd name="connsiteX1956" fmla="*/ 2104073 w 2796541"/>
              <a:gd name="connsiteY1956" fmla="*/ 2086928 h 2468880"/>
              <a:gd name="connsiteX1957" fmla="*/ 2103121 w 2796541"/>
              <a:gd name="connsiteY1957" fmla="*/ 2086928 h 2468880"/>
              <a:gd name="connsiteX1958" fmla="*/ 2103121 w 2796541"/>
              <a:gd name="connsiteY1958" fmla="*/ 2085975 h 2468880"/>
              <a:gd name="connsiteX1959" fmla="*/ 2104073 w 2796541"/>
              <a:gd name="connsiteY1959" fmla="*/ 697230 h 2468880"/>
              <a:gd name="connsiteX1960" fmla="*/ 2102168 w 2796541"/>
              <a:gd name="connsiteY1960" fmla="*/ 698183 h 2468880"/>
              <a:gd name="connsiteX1961" fmla="*/ 2102168 w 2796541"/>
              <a:gd name="connsiteY1961" fmla="*/ 696278 h 2468880"/>
              <a:gd name="connsiteX1962" fmla="*/ 2106930 w 2796541"/>
              <a:gd name="connsiteY1962" fmla="*/ 1960245 h 2468880"/>
              <a:gd name="connsiteX1963" fmla="*/ 2101215 w 2796541"/>
              <a:gd name="connsiteY1963" fmla="*/ 1964055 h 2468880"/>
              <a:gd name="connsiteX1964" fmla="*/ 2101215 w 2796541"/>
              <a:gd name="connsiteY1964" fmla="*/ 1957387 h 2468880"/>
              <a:gd name="connsiteX1965" fmla="*/ 2106931 w 2796541"/>
              <a:gd name="connsiteY1965" fmla="*/ 822960 h 2468880"/>
              <a:gd name="connsiteX1966" fmla="*/ 2101216 w 2796541"/>
              <a:gd name="connsiteY1966" fmla="*/ 826769 h 2468880"/>
              <a:gd name="connsiteX1967" fmla="*/ 2101216 w 2796541"/>
              <a:gd name="connsiteY1967" fmla="*/ 820102 h 2468880"/>
              <a:gd name="connsiteX1968" fmla="*/ 2108835 w 2796541"/>
              <a:gd name="connsiteY1968" fmla="*/ 949642 h 2468880"/>
              <a:gd name="connsiteX1969" fmla="*/ 2100263 w 2796541"/>
              <a:gd name="connsiteY1969" fmla="*/ 955356 h 2468880"/>
              <a:gd name="connsiteX1970" fmla="*/ 2100263 w 2796541"/>
              <a:gd name="connsiteY1970" fmla="*/ 944879 h 2468880"/>
              <a:gd name="connsiteX1971" fmla="*/ 2110740 w 2796541"/>
              <a:gd name="connsiteY1971" fmla="*/ 1834515 h 2468880"/>
              <a:gd name="connsiteX1972" fmla="*/ 2099310 w 2796541"/>
              <a:gd name="connsiteY1972" fmla="*/ 1840231 h 2468880"/>
              <a:gd name="connsiteX1973" fmla="*/ 2099310 w 2796541"/>
              <a:gd name="connsiteY1973" fmla="*/ 1827848 h 2468880"/>
              <a:gd name="connsiteX1974" fmla="*/ 2111693 w 2796541"/>
              <a:gd name="connsiteY1974" fmla="*/ 1076324 h 2468880"/>
              <a:gd name="connsiteX1975" fmla="*/ 2098358 w 2796541"/>
              <a:gd name="connsiteY1975" fmla="*/ 1083944 h 2468880"/>
              <a:gd name="connsiteX1976" fmla="*/ 2098358 w 2796541"/>
              <a:gd name="connsiteY1976" fmla="*/ 1068704 h 2468880"/>
              <a:gd name="connsiteX1977" fmla="*/ 2114549 w 2796541"/>
              <a:gd name="connsiteY1977" fmla="*/ 1707832 h 2468880"/>
              <a:gd name="connsiteX1978" fmla="*/ 2097404 w 2796541"/>
              <a:gd name="connsiteY1978" fmla="*/ 1717357 h 2468880"/>
              <a:gd name="connsiteX1979" fmla="*/ 2097404 w 2796541"/>
              <a:gd name="connsiteY1979" fmla="*/ 1697355 h 2468880"/>
              <a:gd name="connsiteX1980" fmla="*/ 2114550 w 2796541"/>
              <a:gd name="connsiteY1980" fmla="*/ 1202055 h 2468880"/>
              <a:gd name="connsiteX1981" fmla="*/ 2097405 w 2796541"/>
              <a:gd name="connsiteY1981" fmla="*/ 1212532 h 2468880"/>
              <a:gd name="connsiteX1982" fmla="*/ 2097405 w 2796541"/>
              <a:gd name="connsiteY1982" fmla="*/ 1192530 h 2468880"/>
              <a:gd name="connsiteX1983" fmla="*/ 2117408 w 2796541"/>
              <a:gd name="connsiteY1983" fmla="*/ 1581150 h 2468880"/>
              <a:gd name="connsiteX1984" fmla="*/ 2096453 w 2796541"/>
              <a:gd name="connsiteY1984" fmla="*/ 1593533 h 2468880"/>
              <a:gd name="connsiteX1985" fmla="*/ 2096453 w 2796541"/>
              <a:gd name="connsiteY1985" fmla="*/ 1569720 h 2468880"/>
              <a:gd name="connsiteX1986" fmla="*/ 2117408 w 2796541"/>
              <a:gd name="connsiteY1986" fmla="*/ 1328738 h 2468880"/>
              <a:gd name="connsiteX1987" fmla="*/ 2096453 w 2796541"/>
              <a:gd name="connsiteY1987" fmla="*/ 1341121 h 2468880"/>
              <a:gd name="connsiteX1988" fmla="*/ 2096453 w 2796541"/>
              <a:gd name="connsiteY1988" fmla="*/ 1316356 h 2468880"/>
              <a:gd name="connsiteX1989" fmla="*/ 2118361 w 2796541"/>
              <a:gd name="connsiteY1989" fmla="*/ 1455421 h 2468880"/>
              <a:gd name="connsiteX1990" fmla="*/ 2095501 w 2796541"/>
              <a:gd name="connsiteY1990" fmla="*/ 1467803 h 2468880"/>
              <a:gd name="connsiteX1991" fmla="*/ 2095501 w 2796541"/>
              <a:gd name="connsiteY1991" fmla="*/ 1442086 h 2468880"/>
              <a:gd name="connsiteX1992" fmla="*/ 2140267 w 2796541"/>
              <a:gd name="connsiteY1992" fmla="*/ 2022157 h 2468880"/>
              <a:gd name="connsiteX1993" fmla="*/ 2140267 w 2796541"/>
              <a:gd name="connsiteY1993" fmla="*/ 2025015 h 2468880"/>
              <a:gd name="connsiteX1994" fmla="*/ 2138362 w 2796541"/>
              <a:gd name="connsiteY1994" fmla="*/ 2023110 h 2468880"/>
              <a:gd name="connsiteX1995" fmla="*/ 2140268 w 2796541"/>
              <a:gd name="connsiteY1995" fmla="*/ 759142 h 2468880"/>
              <a:gd name="connsiteX1996" fmla="*/ 2140268 w 2796541"/>
              <a:gd name="connsiteY1996" fmla="*/ 762000 h 2468880"/>
              <a:gd name="connsiteX1997" fmla="*/ 2138363 w 2796541"/>
              <a:gd name="connsiteY1997" fmla="*/ 760094 h 2468880"/>
              <a:gd name="connsiteX1998" fmla="*/ 2141220 w 2796541"/>
              <a:gd name="connsiteY1998" fmla="*/ 882968 h 2468880"/>
              <a:gd name="connsiteX1999" fmla="*/ 2141220 w 2796541"/>
              <a:gd name="connsiteY1999" fmla="*/ 889636 h 2468880"/>
              <a:gd name="connsiteX2000" fmla="*/ 2135505 w 2796541"/>
              <a:gd name="connsiteY2000" fmla="*/ 886778 h 2468880"/>
              <a:gd name="connsiteX2001" fmla="*/ 2142172 w 2796541"/>
              <a:gd name="connsiteY2001" fmla="*/ 1892617 h 2468880"/>
              <a:gd name="connsiteX2002" fmla="*/ 2142172 w 2796541"/>
              <a:gd name="connsiteY2002" fmla="*/ 1901189 h 2468880"/>
              <a:gd name="connsiteX2003" fmla="*/ 2134552 w 2796541"/>
              <a:gd name="connsiteY2003" fmla="*/ 1897380 h 2468880"/>
              <a:gd name="connsiteX2004" fmla="*/ 2143126 w 2796541"/>
              <a:gd name="connsiteY2004" fmla="*/ 1006792 h 2468880"/>
              <a:gd name="connsiteX2005" fmla="*/ 2143126 w 2796541"/>
              <a:gd name="connsiteY2005" fmla="*/ 1019175 h 2468880"/>
              <a:gd name="connsiteX2006" fmla="*/ 2132648 w 2796541"/>
              <a:gd name="connsiteY2006" fmla="*/ 1012507 h 2468880"/>
              <a:gd name="connsiteX2007" fmla="*/ 2144078 w 2796541"/>
              <a:gd name="connsiteY2007" fmla="*/ 1131569 h 2468880"/>
              <a:gd name="connsiteX2008" fmla="*/ 2144078 w 2796541"/>
              <a:gd name="connsiteY2008" fmla="*/ 1146809 h 2468880"/>
              <a:gd name="connsiteX2009" fmla="*/ 2130743 w 2796541"/>
              <a:gd name="connsiteY2009" fmla="*/ 1139189 h 2468880"/>
              <a:gd name="connsiteX2010" fmla="*/ 2144078 w 2796541"/>
              <a:gd name="connsiteY2010" fmla="*/ 1764030 h 2468880"/>
              <a:gd name="connsiteX2011" fmla="*/ 2144078 w 2796541"/>
              <a:gd name="connsiteY2011" fmla="*/ 1778318 h 2468880"/>
              <a:gd name="connsiteX2012" fmla="*/ 2131695 w 2796541"/>
              <a:gd name="connsiteY2012" fmla="*/ 1770697 h 2468880"/>
              <a:gd name="connsiteX2013" fmla="*/ 2145029 w 2796541"/>
              <a:gd name="connsiteY2013" fmla="*/ 1634490 h 2468880"/>
              <a:gd name="connsiteX2014" fmla="*/ 2145029 w 2796541"/>
              <a:gd name="connsiteY2014" fmla="*/ 1654493 h 2468880"/>
              <a:gd name="connsiteX2015" fmla="*/ 2127884 w 2796541"/>
              <a:gd name="connsiteY2015" fmla="*/ 1644968 h 2468880"/>
              <a:gd name="connsiteX2016" fmla="*/ 2145030 w 2796541"/>
              <a:gd name="connsiteY2016" fmla="*/ 1255394 h 2468880"/>
              <a:gd name="connsiteX2017" fmla="*/ 2145030 w 2796541"/>
              <a:gd name="connsiteY2017" fmla="*/ 1275397 h 2468880"/>
              <a:gd name="connsiteX2018" fmla="*/ 2127885 w 2796541"/>
              <a:gd name="connsiteY2018" fmla="*/ 1265872 h 2468880"/>
              <a:gd name="connsiteX2019" fmla="*/ 2145982 w 2796541"/>
              <a:gd name="connsiteY2019" fmla="*/ 1506855 h 2468880"/>
              <a:gd name="connsiteX2020" fmla="*/ 2145982 w 2796541"/>
              <a:gd name="connsiteY2020" fmla="*/ 1529715 h 2468880"/>
              <a:gd name="connsiteX2021" fmla="*/ 2126932 w 2796541"/>
              <a:gd name="connsiteY2021" fmla="*/ 1518285 h 2468880"/>
              <a:gd name="connsiteX2022" fmla="*/ 2145983 w 2796541"/>
              <a:gd name="connsiteY2022" fmla="*/ 1381124 h 2468880"/>
              <a:gd name="connsiteX2023" fmla="*/ 2145983 w 2796541"/>
              <a:gd name="connsiteY2023" fmla="*/ 1403032 h 2468880"/>
              <a:gd name="connsiteX2024" fmla="*/ 2126933 w 2796541"/>
              <a:gd name="connsiteY2024" fmla="*/ 1391602 h 2468880"/>
              <a:gd name="connsiteX2025" fmla="*/ 2213610 w 2796541"/>
              <a:gd name="connsiteY2025" fmla="*/ 760094 h 2468880"/>
              <a:gd name="connsiteX2026" fmla="*/ 2211705 w 2796541"/>
              <a:gd name="connsiteY2026" fmla="*/ 761047 h 2468880"/>
              <a:gd name="connsiteX2027" fmla="*/ 2211705 w 2796541"/>
              <a:gd name="connsiteY2027" fmla="*/ 759142 h 2468880"/>
              <a:gd name="connsiteX2028" fmla="*/ 2213610 w 2796541"/>
              <a:gd name="connsiteY2028" fmla="*/ 2023111 h 2468880"/>
              <a:gd name="connsiteX2029" fmla="*/ 2212658 w 2796541"/>
              <a:gd name="connsiteY2029" fmla="*/ 2024063 h 2468880"/>
              <a:gd name="connsiteX2030" fmla="*/ 2212658 w 2796541"/>
              <a:gd name="connsiteY2030" fmla="*/ 2023111 h 2468880"/>
              <a:gd name="connsiteX2031" fmla="*/ 2215516 w 2796541"/>
              <a:gd name="connsiteY2031" fmla="*/ 886778 h 2468880"/>
              <a:gd name="connsiteX2032" fmla="*/ 2210753 w 2796541"/>
              <a:gd name="connsiteY2032" fmla="*/ 888683 h 2468880"/>
              <a:gd name="connsiteX2033" fmla="*/ 2210753 w 2796541"/>
              <a:gd name="connsiteY2033" fmla="*/ 883920 h 2468880"/>
              <a:gd name="connsiteX2034" fmla="*/ 2216467 w 2796541"/>
              <a:gd name="connsiteY2034" fmla="*/ 1897379 h 2468880"/>
              <a:gd name="connsiteX2035" fmla="*/ 2210752 w 2796541"/>
              <a:gd name="connsiteY2035" fmla="*/ 1900236 h 2468880"/>
              <a:gd name="connsiteX2036" fmla="*/ 2210752 w 2796541"/>
              <a:gd name="connsiteY2036" fmla="*/ 1893569 h 2468880"/>
              <a:gd name="connsiteX2037" fmla="*/ 2218373 w 2796541"/>
              <a:gd name="connsiteY2037" fmla="*/ 1012507 h 2468880"/>
              <a:gd name="connsiteX2038" fmla="*/ 2209801 w 2796541"/>
              <a:gd name="connsiteY2038" fmla="*/ 1018222 h 2468880"/>
              <a:gd name="connsiteX2039" fmla="*/ 2209801 w 2796541"/>
              <a:gd name="connsiteY2039" fmla="*/ 1007744 h 2468880"/>
              <a:gd name="connsiteX2040" fmla="*/ 2220278 w 2796541"/>
              <a:gd name="connsiteY2040" fmla="*/ 1770698 h 2468880"/>
              <a:gd name="connsiteX2041" fmla="*/ 2208848 w 2796541"/>
              <a:gd name="connsiteY2041" fmla="*/ 1777366 h 2468880"/>
              <a:gd name="connsiteX2042" fmla="*/ 2208848 w 2796541"/>
              <a:gd name="connsiteY2042" fmla="*/ 1764983 h 2468880"/>
              <a:gd name="connsiteX2043" fmla="*/ 2220278 w 2796541"/>
              <a:gd name="connsiteY2043" fmla="*/ 1139190 h 2468880"/>
              <a:gd name="connsiteX2044" fmla="*/ 2208848 w 2796541"/>
              <a:gd name="connsiteY2044" fmla="*/ 1145858 h 2468880"/>
              <a:gd name="connsiteX2045" fmla="*/ 2208848 w 2796541"/>
              <a:gd name="connsiteY2045" fmla="*/ 1132523 h 2468880"/>
              <a:gd name="connsiteX2046" fmla="*/ 2223136 w 2796541"/>
              <a:gd name="connsiteY2046" fmla="*/ 1644968 h 2468880"/>
              <a:gd name="connsiteX2047" fmla="*/ 2207896 w 2796541"/>
              <a:gd name="connsiteY2047" fmla="*/ 1653540 h 2468880"/>
              <a:gd name="connsiteX2048" fmla="*/ 2207896 w 2796541"/>
              <a:gd name="connsiteY2048" fmla="*/ 1635443 h 2468880"/>
              <a:gd name="connsiteX2049" fmla="*/ 2223136 w 2796541"/>
              <a:gd name="connsiteY2049" fmla="*/ 1265873 h 2468880"/>
              <a:gd name="connsiteX2050" fmla="*/ 2207896 w 2796541"/>
              <a:gd name="connsiteY2050" fmla="*/ 1274445 h 2468880"/>
              <a:gd name="connsiteX2051" fmla="*/ 2207896 w 2796541"/>
              <a:gd name="connsiteY2051" fmla="*/ 1256348 h 2468880"/>
              <a:gd name="connsiteX2052" fmla="*/ 2225040 w 2796541"/>
              <a:gd name="connsiteY2052" fmla="*/ 1518285 h 2468880"/>
              <a:gd name="connsiteX2053" fmla="*/ 2206942 w 2796541"/>
              <a:gd name="connsiteY2053" fmla="*/ 1528762 h 2468880"/>
              <a:gd name="connsiteX2054" fmla="*/ 2206942 w 2796541"/>
              <a:gd name="connsiteY2054" fmla="*/ 1507807 h 2468880"/>
              <a:gd name="connsiteX2055" fmla="*/ 2225041 w 2796541"/>
              <a:gd name="connsiteY2055" fmla="*/ 1391603 h 2468880"/>
              <a:gd name="connsiteX2056" fmla="*/ 2206943 w 2796541"/>
              <a:gd name="connsiteY2056" fmla="*/ 1402080 h 2468880"/>
              <a:gd name="connsiteX2057" fmla="*/ 2206943 w 2796541"/>
              <a:gd name="connsiteY2057" fmla="*/ 1381125 h 2468880"/>
              <a:gd name="connsiteX2058" fmla="*/ 2249806 w 2796541"/>
              <a:gd name="connsiteY2058" fmla="*/ 822007 h 2468880"/>
              <a:gd name="connsiteX2059" fmla="*/ 2249806 w 2796541"/>
              <a:gd name="connsiteY2059" fmla="*/ 824865 h 2468880"/>
              <a:gd name="connsiteX2060" fmla="*/ 2247901 w 2796541"/>
              <a:gd name="connsiteY2060" fmla="*/ 822960 h 2468880"/>
              <a:gd name="connsiteX2061" fmla="*/ 2249806 w 2796541"/>
              <a:gd name="connsiteY2061" fmla="*/ 1958341 h 2468880"/>
              <a:gd name="connsiteX2062" fmla="*/ 2249806 w 2796541"/>
              <a:gd name="connsiteY2062" fmla="*/ 1962151 h 2468880"/>
              <a:gd name="connsiteX2063" fmla="*/ 2246948 w 2796541"/>
              <a:gd name="connsiteY2063" fmla="*/ 1960246 h 2468880"/>
              <a:gd name="connsiteX2064" fmla="*/ 2250759 w 2796541"/>
              <a:gd name="connsiteY2064" fmla="*/ 946786 h 2468880"/>
              <a:gd name="connsiteX2065" fmla="*/ 2250759 w 2796541"/>
              <a:gd name="connsiteY2065" fmla="*/ 952501 h 2468880"/>
              <a:gd name="connsiteX2066" fmla="*/ 2245996 w 2796541"/>
              <a:gd name="connsiteY2066" fmla="*/ 949643 h 2468880"/>
              <a:gd name="connsiteX2067" fmla="*/ 2251710 w 2796541"/>
              <a:gd name="connsiteY2067" fmla="*/ 1070610 h 2468880"/>
              <a:gd name="connsiteX2068" fmla="*/ 2251710 w 2796541"/>
              <a:gd name="connsiteY2068" fmla="*/ 1081087 h 2468880"/>
              <a:gd name="connsiteX2069" fmla="*/ 2243138 w 2796541"/>
              <a:gd name="connsiteY2069" fmla="*/ 1076325 h 2468880"/>
              <a:gd name="connsiteX2070" fmla="*/ 2251710 w 2796541"/>
              <a:gd name="connsiteY2070" fmla="*/ 1829752 h 2468880"/>
              <a:gd name="connsiteX2071" fmla="*/ 2251710 w 2796541"/>
              <a:gd name="connsiteY2071" fmla="*/ 1838324 h 2468880"/>
              <a:gd name="connsiteX2072" fmla="*/ 2244090 w 2796541"/>
              <a:gd name="connsiteY2072" fmla="*/ 1834515 h 2468880"/>
              <a:gd name="connsiteX2073" fmla="*/ 2253614 w 2796541"/>
              <a:gd name="connsiteY2073" fmla="*/ 1700212 h 2468880"/>
              <a:gd name="connsiteX2074" fmla="*/ 2253614 w 2796541"/>
              <a:gd name="connsiteY2074" fmla="*/ 1715452 h 2468880"/>
              <a:gd name="connsiteX2075" fmla="*/ 2240279 w 2796541"/>
              <a:gd name="connsiteY2075" fmla="*/ 1707832 h 2468880"/>
              <a:gd name="connsiteX2076" fmla="*/ 2253615 w 2796541"/>
              <a:gd name="connsiteY2076" fmla="*/ 1195388 h 2468880"/>
              <a:gd name="connsiteX2077" fmla="*/ 2253615 w 2796541"/>
              <a:gd name="connsiteY2077" fmla="*/ 1209676 h 2468880"/>
              <a:gd name="connsiteX2078" fmla="*/ 2240280 w 2796541"/>
              <a:gd name="connsiteY2078" fmla="*/ 1202056 h 2468880"/>
              <a:gd name="connsiteX2079" fmla="*/ 2254567 w 2796541"/>
              <a:gd name="connsiteY2079" fmla="*/ 1572577 h 2468880"/>
              <a:gd name="connsiteX2080" fmla="*/ 2254567 w 2796541"/>
              <a:gd name="connsiteY2080" fmla="*/ 1590674 h 2468880"/>
              <a:gd name="connsiteX2081" fmla="*/ 2238375 w 2796541"/>
              <a:gd name="connsiteY2081" fmla="*/ 1581149 h 2468880"/>
              <a:gd name="connsiteX2082" fmla="*/ 2254568 w 2796541"/>
              <a:gd name="connsiteY2082" fmla="*/ 1444942 h 2468880"/>
              <a:gd name="connsiteX2083" fmla="*/ 2254568 w 2796541"/>
              <a:gd name="connsiteY2083" fmla="*/ 1464944 h 2468880"/>
              <a:gd name="connsiteX2084" fmla="*/ 2237423 w 2796541"/>
              <a:gd name="connsiteY2084" fmla="*/ 1455419 h 2468880"/>
              <a:gd name="connsiteX2085" fmla="*/ 2254568 w 2796541"/>
              <a:gd name="connsiteY2085" fmla="*/ 1319213 h 2468880"/>
              <a:gd name="connsiteX2086" fmla="*/ 2254568 w 2796541"/>
              <a:gd name="connsiteY2086" fmla="*/ 1338263 h 2468880"/>
              <a:gd name="connsiteX2087" fmla="*/ 2238376 w 2796541"/>
              <a:gd name="connsiteY2087" fmla="*/ 1328738 h 2468880"/>
              <a:gd name="connsiteX2088" fmla="*/ 2323148 w 2796541"/>
              <a:gd name="connsiteY2088" fmla="*/ 1960245 h 2468880"/>
              <a:gd name="connsiteX2089" fmla="*/ 2321243 w 2796541"/>
              <a:gd name="connsiteY2089" fmla="*/ 1961198 h 2468880"/>
              <a:gd name="connsiteX2090" fmla="*/ 2321243 w 2796541"/>
              <a:gd name="connsiteY2090" fmla="*/ 1959293 h 2468880"/>
              <a:gd name="connsiteX2091" fmla="*/ 2324101 w 2796541"/>
              <a:gd name="connsiteY2091" fmla="*/ 949643 h 2468880"/>
              <a:gd name="connsiteX2092" fmla="*/ 2321243 w 2796541"/>
              <a:gd name="connsiteY2092" fmla="*/ 951548 h 2468880"/>
              <a:gd name="connsiteX2093" fmla="*/ 2321243 w 2796541"/>
              <a:gd name="connsiteY2093" fmla="*/ 947738 h 2468880"/>
              <a:gd name="connsiteX2094" fmla="*/ 2325053 w 2796541"/>
              <a:gd name="connsiteY2094" fmla="*/ 1834516 h 2468880"/>
              <a:gd name="connsiteX2095" fmla="*/ 2320290 w 2796541"/>
              <a:gd name="connsiteY2095" fmla="*/ 1837373 h 2468880"/>
              <a:gd name="connsiteX2096" fmla="*/ 2320290 w 2796541"/>
              <a:gd name="connsiteY2096" fmla="*/ 1830706 h 2468880"/>
              <a:gd name="connsiteX2097" fmla="*/ 2326958 w 2796541"/>
              <a:gd name="connsiteY2097" fmla="*/ 1076326 h 2468880"/>
              <a:gd name="connsiteX2098" fmla="*/ 2319338 w 2796541"/>
              <a:gd name="connsiteY2098" fmla="*/ 1080136 h 2468880"/>
              <a:gd name="connsiteX2099" fmla="*/ 2319338 w 2796541"/>
              <a:gd name="connsiteY2099" fmla="*/ 1072516 h 2468880"/>
              <a:gd name="connsiteX2100" fmla="*/ 2328863 w 2796541"/>
              <a:gd name="connsiteY2100" fmla="*/ 1707833 h 2468880"/>
              <a:gd name="connsiteX2101" fmla="*/ 2318385 w 2796541"/>
              <a:gd name="connsiteY2101" fmla="*/ 1713548 h 2468880"/>
              <a:gd name="connsiteX2102" fmla="*/ 2318385 w 2796541"/>
              <a:gd name="connsiteY2102" fmla="*/ 1702118 h 2468880"/>
              <a:gd name="connsiteX2103" fmla="*/ 2328863 w 2796541"/>
              <a:gd name="connsiteY2103" fmla="*/ 1202056 h 2468880"/>
              <a:gd name="connsiteX2104" fmla="*/ 2318385 w 2796541"/>
              <a:gd name="connsiteY2104" fmla="*/ 1207771 h 2468880"/>
              <a:gd name="connsiteX2105" fmla="*/ 2318385 w 2796541"/>
              <a:gd name="connsiteY2105" fmla="*/ 1196341 h 2468880"/>
              <a:gd name="connsiteX2106" fmla="*/ 2330767 w 2796541"/>
              <a:gd name="connsiteY2106" fmla="*/ 1581151 h 2468880"/>
              <a:gd name="connsiteX2107" fmla="*/ 2317432 w 2796541"/>
              <a:gd name="connsiteY2107" fmla="*/ 1588771 h 2468880"/>
              <a:gd name="connsiteX2108" fmla="*/ 2317432 w 2796541"/>
              <a:gd name="connsiteY2108" fmla="*/ 1573531 h 2468880"/>
              <a:gd name="connsiteX2109" fmla="*/ 2330768 w 2796541"/>
              <a:gd name="connsiteY2109" fmla="*/ 1328738 h 2468880"/>
              <a:gd name="connsiteX2110" fmla="*/ 2317433 w 2796541"/>
              <a:gd name="connsiteY2110" fmla="*/ 1336358 h 2468880"/>
              <a:gd name="connsiteX2111" fmla="*/ 2317433 w 2796541"/>
              <a:gd name="connsiteY2111" fmla="*/ 1321118 h 2468880"/>
              <a:gd name="connsiteX2112" fmla="*/ 2331721 w 2796541"/>
              <a:gd name="connsiteY2112" fmla="*/ 1455420 h 2468880"/>
              <a:gd name="connsiteX2113" fmla="*/ 2317433 w 2796541"/>
              <a:gd name="connsiteY2113" fmla="*/ 1463993 h 2468880"/>
              <a:gd name="connsiteX2114" fmla="*/ 2317433 w 2796541"/>
              <a:gd name="connsiteY2114" fmla="*/ 1446848 h 2468880"/>
              <a:gd name="connsiteX2115" fmla="*/ 2359342 w 2796541"/>
              <a:gd name="connsiteY2115" fmla="*/ 1895475 h 2468880"/>
              <a:gd name="connsiteX2116" fmla="*/ 2359342 w 2796541"/>
              <a:gd name="connsiteY2116" fmla="*/ 1899285 h 2468880"/>
              <a:gd name="connsiteX2117" fmla="*/ 2356484 w 2796541"/>
              <a:gd name="connsiteY2117" fmla="*/ 1897380 h 2468880"/>
              <a:gd name="connsiteX2118" fmla="*/ 2359343 w 2796541"/>
              <a:gd name="connsiteY2118" fmla="*/ 885826 h 2468880"/>
              <a:gd name="connsiteX2119" fmla="*/ 2359343 w 2796541"/>
              <a:gd name="connsiteY2119" fmla="*/ 887731 h 2468880"/>
              <a:gd name="connsiteX2120" fmla="*/ 2357438 w 2796541"/>
              <a:gd name="connsiteY2120" fmla="*/ 886778 h 2468880"/>
              <a:gd name="connsiteX2121" fmla="*/ 2360294 w 2796541"/>
              <a:gd name="connsiteY2121" fmla="*/ 1766888 h 2468880"/>
              <a:gd name="connsiteX2122" fmla="*/ 2360294 w 2796541"/>
              <a:gd name="connsiteY2122" fmla="*/ 1774508 h 2468880"/>
              <a:gd name="connsiteX2123" fmla="*/ 2353627 w 2796541"/>
              <a:gd name="connsiteY2123" fmla="*/ 1770698 h 2468880"/>
              <a:gd name="connsiteX2124" fmla="*/ 2360296 w 2796541"/>
              <a:gd name="connsiteY2124" fmla="*/ 1009651 h 2468880"/>
              <a:gd name="connsiteX2125" fmla="*/ 2360296 w 2796541"/>
              <a:gd name="connsiteY2125" fmla="*/ 1015366 h 2468880"/>
              <a:gd name="connsiteX2126" fmla="*/ 2355533 w 2796541"/>
              <a:gd name="connsiteY2126" fmla="*/ 1012508 h 2468880"/>
              <a:gd name="connsiteX2127" fmla="*/ 2361248 w 2796541"/>
              <a:gd name="connsiteY2127" fmla="*/ 1134428 h 2468880"/>
              <a:gd name="connsiteX2128" fmla="*/ 2361248 w 2796541"/>
              <a:gd name="connsiteY2128" fmla="*/ 1143953 h 2468880"/>
              <a:gd name="connsiteX2129" fmla="*/ 2353628 w 2796541"/>
              <a:gd name="connsiteY2129" fmla="*/ 1139191 h 2468880"/>
              <a:gd name="connsiteX2130" fmla="*/ 2362201 w 2796541"/>
              <a:gd name="connsiteY2130" fmla="*/ 1259206 h 2468880"/>
              <a:gd name="connsiteX2131" fmla="*/ 2362201 w 2796541"/>
              <a:gd name="connsiteY2131" fmla="*/ 1271588 h 2468880"/>
              <a:gd name="connsiteX2132" fmla="*/ 2350771 w 2796541"/>
              <a:gd name="connsiteY2132" fmla="*/ 1265873 h 2468880"/>
              <a:gd name="connsiteX2133" fmla="*/ 2362201 w 2796541"/>
              <a:gd name="connsiteY2133" fmla="*/ 1638300 h 2468880"/>
              <a:gd name="connsiteX2134" fmla="*/ 2362201 w 2796541"/>
              <a:gd name="connsiteY2134" fmla="*/ 1651635 h 2468880"/>
              <a:gd name="connsiteX2135" fmla="*/ 2350771 w 2796541"/>
              <a:gd name="connsiteY2135" fmla="*/ 1644968 h 2468880"/>
              <a:gd name="connsiteX2136" fmla="*/ 2363152 w 2796541"/>
              <a:gd name="connsiteY2136" fmla="*/ 1510666 h 2468880"/>
              <a:gd name="connsiteX2137" fmla="*/ 2363152 w 2796541"/>
              <a:gd name="connsiteY2137" fmla="*/ 1525906 h 2468880"/>
              <a:gd name="connsiteX2138" fmla="*/ 2349817 w 2796541"/>
              <a:gd name="connsiteY2138" fmla="*/ 1518286 h 2468880"/>
              <a:gd name="connsiteX2139" fmla="*/ 2363153 w 2796541"/>
              <a:gd name="connsiteY2139" fmla="*/ 1383983 h 2468880"/>
              <a:gd name="connsiteX2140" fmla="*/ 2363153 w 2796541"/>
              <a:gd name="connsiteY2140" fmla="*/ 1399223 h 2468880"/>
              <a:gd name="connsiteX2141" fmla="*/ 2349818 w 2796541"/>
              <a:gd name="connsiteY2141" fmla="*/ 1391603 h 2468880"/>
              <a:gd name="connsiteX2142" fmla="*/ 2432685 w 2796541"/>
              <a:gd name="connsiteY2142" fmla="*/ 1897381 h 2468880"/>
              <a:gd name="connsiteX2143" fmla="*/ 2430780 w 2796541"/>
              <a:gd name="connsiteY2143" fmla="*/ 1898333 h 2468880"/>
              <a:gd name="connsiteX2144" fmla="*/ 2430780 w 2796541"/>
              <a:gd name="connsiteY2144" fmla="*/ 1896428 h 2468880"/>
              <a:gd name="connsiteX2145" fmla="*/ 2433638 w 2796541"/>
              <a:gd name="connsiteY2145" fmla="*/ 1012507 h 2468880"/>
              <a:gd name="connsiteX2146" fmla="*/ 2430780 w 2796541"/>
              <a:gd name="connsiteY2146" fmla="*/ 1014413 h 2468880"/>
              <a:gd name="connsiteX2147" fmla="*/ 2430780 w 2796541"/>
              <a:gd name="connsiteY2147" fmla="*/ 1011555 h 2468880"/>
              <a:gd name="connsiteX2148" fmla="*/ 2434590 w 2796541"/>
              <a:gd name="connsiteY2148" fmla="*/ 1770699 h 2468880"/>
              <a:gd name="connsiteX2149" fmla="*/ 2429827 w 2796541"/>
              <a:gd name="connsiteY2149" fmla="*/ 1773556 h 2468880"/>
              <a:gd name="connsiteX2150" fmla="*/ 2429827 w 2796541"/>
              <a:gd name="connsiteY2150" fmla="*/ 1767841 h 2468880"/>
              <a:gd name="connsiteX2151" fmla="*/ 2434591 w 2796541"/>
              <a:gd name="connsiteY2151" fmla="*/ 1139191 h 2468880"/>
              <a:gd name="connsiteX2152" fmla="*/ 2429828 w 2796541"/>
              <a:gd name="connsiteY2152" fmla="*/ 1142048 h 2468880"/>
              <a:gd name="connsiteX2153" fmla="*/ 2429828 w 2796541"/>
              <a:gd name="connsiteY2153" fmla="*/ 1136333 h 2468880"/>
              <a:gd name="connsiteX2154" fmla="*/ 2437447 w 2796541"/>
              <a:gd name="connsiteY2154" fmla="*/ 1644968 h 2468880"/>
              <a:gd name="connsiteX2155" fmla="*/ 2428875 w 2796541"/>
              <a:gd name="connsiteY2155" fmla="*/ 1649731 h 2468880"/>
              <a:gd name="connsiteX2156" fmla="*/ 2428875 w 2796541"/>
              <a:gd name="connsiteY2156" fmla="*/ 1639253 h 2468880"/>
              <a:gd name="connsiteX2157" fmla="*/ 2437448 w 2796541"/>
              <a:gd name="connsiteY2157" fmla="*/ 1265873 h 2468880"/>
              <a:gd name="connsiteX2158" fmla="*/ 2428876 w 2796541"/>
              <a:gd name="connsiteY2158" fmla="*/ 1270636 h 2468880"/>
              <a:gd name="connsiteX2159" fmla="*/ 2428876 w 2796541"/>
              <a:gd name="connsiteY2159" fmla="*/ 1260158 h 2468880"/>
              <a:gd name="connsiteX2160" fmla="*/ 2438401 w 2796541"/>
              <a:gd name="connsiteY2160" fmla="*/ 1391603 h 2468880"/>
              <a:gd name="connsiteX2161" fmla="*/ 2427923 w 2796541"/>
              <a:gd name="connsiteY2161" fmla="*/ 1398271 h 2468880"/>
              <a:gd name="connsiteX2162" fmla="*/ 2427923 w 2796541"/>
              <a:gd name="connsiteY2162" fmla="*/ 1385888 h 2468880"/>
              <a:gd name="connsiteX2163" fmla="*/ 2438401 w 2796541"/>
              <a:gd name="connsiteY2163" fmla="*/ 1518285 h 2468880"/>
              <a:gd name="connsiteX2164" fmla="*/ 2427923 w 2796541"/>
              <a:gd name="connsiteY2164" fmla="*/ 1524000 h 2468880"/>
              <a:gd name="connsiteX2165" fmla="*/ 2427923 w 2796541"/>
              <a:gd name="connsiteY2165" fmla="*/ 1512570 h 2468880"/>
              <a:gd name="connsiteX2166" fmla="*/ 2467929 w 2796541"/>
              <a:gd name="connsiteY2166" fmla="*/ 949643 h 2468880"/>
              <a:gd name="connsiteX2167" fmla="*/ 2467929 w 2796541"/>
              <a:gd name="connsiteY2167" fmla="*/ 950595 h 2468880"/>
              <a:gd name="connsiteX2168" fmla="*/ 2466976 w 2796541"/>
              <a:gd name="connsiteY2168" fmla="*/ 949643 h 2468880"/>
              <a:gd name="connsiteX2169" fmla="*/ 2468881 w 2796541"/>
              <a:gd name="connsiteY2169" fmla="*/ 1074420 h 2468880"/>
              <a:gd name="connsiteX2170" fmla="*/ 2468881 w 2796541"/>
              <a:gd name="connsiteY2170" fmla="*/ 1078230 h 2468880"/>
              <a:gd name="connsiteX2171" fmla="*/ 2466023 w 2796541"/>
              <a:gd name="connsiteY2171" fmla="*/ 1076325 h 2468880"/>
              <a:gd name="connsiteX2172" fmla="*/ 2468881 w 2796541"/>
              <a:gd name="connsiteY2172" fmla="*/ 1832611 h 2468880"/>
              <a:gd name="connsiteX2173" fmla="*/ 2468881 w 2796541"/>
              <a:gd name="connsiteY2173" fmla="*/ 1835469 h 2468880"/>
              <a:gd name="connsiteX2174" fmla="*/ 2466023 w 2796541"/>
              <a:gd name="connsiteY2174" fmla="*/ 1834516 h 2468880"/>
              <a:gd name="connsiteX2175" fmla="*/ 2469833 w 2796541"/>
              <a:gd name="connsiteY2175" fmla="*/ 1199198 h 2468880"/>
              <a:gd name="connsiteX2176" fmla="*/ 2469833 w 2796541"/>
              <a:gd name="connsiteY2176" fmla="*/ 1205865 h 2468880"/>
              <a:gd name="connsiteX2177" fmla="*/ 2464118 w 2796541"/>
              <a:gd name="connsiteY2177" fmla="*/ 1202056 h 2468880"/>
              <a:gd name="connsiteX2178" fmla="*/ 2469833 w 2796541"/>
              <a:gd name="connsiteY2178" fmla="*/ 1704023 h 2468880"/>
              <a:gd name="connsiteX2179" fmla="*/ 2469833 w 2796541"/>
              <a:gd name="connsiteY2179" fmla="*/ 1711643 h 2468880"/>
              <a:gd name="connsiteX2180" fmla="*/ 2464118 w 2796541"/>
              <a:gd name="connsiteY2180" fmla="*/ 1707833 h 2468880"/>
              <a:gd name="connsiteX2181" fmla="*/ 2470784 w 2796541"/>
              <a:gd name="connsiteY2181" fmla="*/ 1576388 h 2468880"/>
              <a:gd name="connsiteX2182" fmla="*/ 2470784 w 2796541"/>
              <a:gd name="connsiteY2182" fmla="*/ 1586866 h 2468880"/>
              <a:gd name="connsiteX2183" fmla="*/ 2462212 w 2796541"/>
              <a:gd name="connsiteY2183" fmla="*/ 1581151 h 2468880"/>
              <a:gd name="connsiteX2184" fmla="*/ 2470785 w 2796541"/>
              <a:gd name="connsiteY2184" fmla="*/ 1323975 h 2468880"/>
              <a:gd name="connsiteX2185" fmla="*/ 2470785 w 2796541"/>
              <a:gd name="connsiteY2185" fmla="*/ 1333500 h 2468880"/>
              <a:gd name="connsiteX2186" fmla="*/ 2462213 w 2796541"/>
              <a:gd name="connsiteY2186" fmla="*/ 1328738 h 2468880"/>
              <a:gd name="connsiteX2187" fmla="*/ 2470785 w 2796541"/>
              <a:gd name="connsiteY2187" fmla="*/ 1449706 h 2468880"/>
              <a:gd name="connsiteX2188" fmla="*/ 2470785 w 2796541"/>
              <a:gd name="connsiteY2188" fmla="*/ 1460183 h 2468880"/>
              <a:gd name="connsiteX2189" fmla="*/ 2461260 w 2796541"/>
              <a:gd name="connsiteY2189" fmla="*/ 1455421 h 2468880"/>
              <a:gd name="connsiteX2190" fmla="*/ 2541270 w 2796541"/>
              <a:gd name="connsiteY2190" fmla="*/ 1834516 h 2468880"/>
              <a:gd name="connsiteX2191" fmla="*/ 2540318 w 2796541"/>
              <a:gd name="connsiteY2191" fmla="*/ 1834516 h 2468880"/>
              <a:gd name="connsiteX2192" fmla="*/ 2540318 w 2796541"/>
              <a:gd name="connsiteY2192" fmla="*/ 1833563 h 2468880"/>
              <a:gd name="connsiteX2193" fmla="*/ 2542223 w 2796541"/>
              <a:gd name="connsiteY2193" fmla="*/ 1076325 h 2468880"/>
              <a:gd name="connsiteX2194" fmla="*/ 2540318 w 2796541"/>
              <a:gd name="connsiteY2194" fmla="*/ 1077278 h 2468880"/>
              <a:gd name="connsiteX2195" fmla="*/ 2540318 w 2796541"/>
              <a:gd name="connsiteY2195" fmla="*/ 1075373 h 2468880"/>
              <a:gd name="connsiteX2196" fmla="*/ 2543176 w 2796541"/>
              <a:gd name="connsiteY2196" fmla="*/ 1202055 h 2468880"/>
              <a:gd name="connsiteX2197" fmla="*/ 2539366 w 2796541"/>
              <a:gd name="connsiteY2197" fmla="*/ 1204913 h 2468880"/>
              <a:gd name="connsiteX2198" fmla="*/ 2539366 w 2796541"/>
              <a:gd name="connsiteY2198" fmla="*/ 1200150 h 2468880"/>
              <a:gd name="connsiteX2199" fmla="*/ 2544129 w 2796541"/>
              <a:gd name="connsiteY2199" fmla="*/ 1707833 h 2468880"/>
              <a:gd name="connsiteX2200" fmla="*/ 2539366 w 2796541"/>
              <a:gd name="connsiteY2200" fmla="*/ 1709738 h 2468880"/>
              <a:gd name="connsiteX2201" fmla="*/ 2539366 w 2796541"/>
              <a:gd name="connsiteY2201" fmla="*/ 1704975 h 2468880"/>
              <a:gd name="connsiteX2202" fmla="*/ 2545080 w 2796541"/>
              <a:gd name="connsiteY2202" fmla="*/ 1581151 h 2468880"/>
              <a:gd name="connsiteX2203" fmla="*/ 2538412 w 2796541"/>
              <a:gd name="connsiteY2203" fmla="*/ 1584961 h 2468880"/>
              <a:gd name="connsiteX2204" fmla="*/ 2538412 w 2796541"/>
              <a:gd name="connsiteY2204" fmla="*/ 1577341 h 2468880"/>
              <a:gd name="connsiteX2205" fmla="*/ 2545081 w 2796541"/>
              <a:gd name="connsiteY2205" fmla="*/ 1328738 h 2468880"/>
              <a:gd name="connsiteX2206" fmla="*/ 2538413 w 2796541"/>
              <a:gd name="connsiteY2206" fmla="*/ 1332548 h 2468880"/>
              <a:gd name="connsiteX2207" fmla="*/ 2538413 w 2796541"/>
              <a:gd name="connsiteY2207" fmla="*/ 1324928 h 2468880"/>
              <a:gd name="connsiteX2208" fmla="*/ 2546033 w 2796541"/>
              <a:gd name="connsiteY2208" fmla="*/ 1455421 h 2468880"/>
              <a:gd name="connsiteX2209" fmla="*/ 2538413 w 2796541"/>
              <a:gd name="connsiteY2209" fmla="*/ 1459231 h 2468880"/>
              <a:gd name="connsiteX2210" fmla="*/ 2538413 w 2796541"/>
              <a:gd name="connsiteY2210" fmla="*/ 1450658 h 2468880"/>
              <a:gd name="connsiteX2211" fmla="*/ 2577466 w 2796541"/>
              <a:gd name="connsiteY2211" fmla="*/ 1769745 h 2468880"/>
              <a:gd name="connsiteX2212" fmla="*/ 2577466 w 2796541"/>
              <a:gd name="connsiteY2212" fmla="*/ 1771650 h 2468880"/>
              <a:gd name="connsiteX2213" fmla="*/ 2576513 w 2796541"/>
              <a:gd name="connsiteY2213" fmla="*/ 1770698 h 2468880"/>
              <a:gd name="connsiteX2214" fmla="*/ 2578418 w 2796541"/>
              <a:gd name="connsiteY2214" fmla="*/ 1138238 h 2468880"/>
              <a:gd name="connsiteX2215" fmla="*/ 2578418 w 2796541"/>
              <a:gd name="connsiteY2215" fmla="*/ 1140143 h 2468880"/>
              <a:gd name="connsiteX2216" fmla="*/ 2575560 w 2796541"/>
              <a:gd name="connsiteY2216" fmla="*/ 1139190 h 2468880"/>
              <a:gd name="connsiteX2217" fmla="*/ 2578418 w 2796541"/>
              <a:gd name="connsiteY2217" fmla="*/ 1642111 h 2468880"/>
              <a:gd name="connsiteX2218" fmla="*/ 2578418 w 2796541"/>
              <a:gd name="connsiteY2218" fmla="*/ 1646874 h 2468880"/>
              <a:gd name="connsiteX2219" fmla="*/ 2574608 w 2796541"/>
              <a:gd name="connsiteY2219" fmla="*/ 1644969 h 2468880"/>
              <a:gd name="connsiteX2220" fmla="*/ 2578418 w 2796541"/>
              <a:gd name="connsiteY2220" fmla="*/ 1263016 h 2468880"/>
              <a:gd name="connsiteX2221" fmla="*/ 2578418 w 2796541"/>
              <a:gd name="connsiteY2221" fmla="*/ 1267779 h 2468880"/>
              <a:gd name="connsiteX2222" fmla="*/ 2574608 w 2796541"/>
              <a:gd name="connsiteY2222" fmla="*/ 1265874 h 2468880"/>
              <a:gd name="connsiteX2223" fmla="*/ 2579369 w 2796541"/>
              <a:gd name="connsiteY2223" fmla="*/ 1514475 h 2468880"/>
              <a:gd name="connsiteX2224" fmla="*/ 2579369 w 2796541"/>
              <a:gd name="connsiteY2224" fmla="*/ 1522095 h 2468880"/>
              <a:gd name="connsiteX2225" fmla="*/ 2572702 w 2796541"/>
              <a:gd name="connsiteY2225" fmla="*/ 1518285 h 2468880"/>
              <a:gd name="connsiteX2226" fmla="*/ 2579370 w 2796541"/>
              <a:gd name="connsiteY2226" fmla="*/ 1387793 h 2468880"/>
              <a:gd name="connsiteX2227" fmla="*/ 2579370 w 2796541"/>
              <a:gd name="connsiteY2227" fmla="*/ 1395413 h 2468880"/>
              <a:gd name="connsiteX2228" fmla="*/ 2572703 w 2796541"/>
              <a:gd name="connsiteY2228" fmla="*/ 1391603 h 2468880"/>
              <a:gd name="connsiteX2229" fmla="*/ 2651760 w 2796541"/>
              <a:gd name="connsiteY2229" fmla="*/ 1644968 h 2468880"/>
              <a:gd name="connsiteX2230" fmla="*/ 2649855 w 2796541"/>
              <a:gd name="connsiteY2230" fmla="*/ 1645921 h 2468880"/>
              <a:gd name="connsiteX2231" fmla="*/ 2649855 w 2796541"/>
              <a:gd name="connsiteY2231" fmla="*/ 1643063 h 2468880"/>
              <a:gd name="connsiteX2232" fmla="*/ 2651761 w 2796541"/>
              <a:gd name="connsiteY2232" fmla="*/ 1265873 h 2468880"/>
              <a:gd name="connsiteX2233" fmla="*/ 2649856 w 2796541"/>
              <a:gd name="connsiteY2233" fmla="*/ 1266825 h 2468880"/>
              <a:gd name="connsiteX2234" fmla="*/ 2649856 w 2796541"/>
              <a:gd name="connsiteY2234" fmla="*/ 1263968 h 2468880"/>
              <a:gd name="connsiteX2235" fmla="*/ 2652713 w 2796541"/>
              <a:gd name="connsiteY2235" fmla="*/ 1391603 h 2468880"/>
              <a:gd name="connsiteX2236" fmla="*/ 2648903 w 2796541"/>
              <a:gd name="connsiteY2236" fmla="*/ 1394461 h 2468880"/>
              <a:gd name="connsiteX2237" fmla="*/ 2648903 w 2796541"/>
              <a:gd name="connsiteY2237" fmla="*/ 1389698 h 2468880"/>
              <a:gd name="connsiteX2238" fmla="*/ 2652713 w 2796541"/>
              <a:gd name="connsiteY2238" fmla="*/ 1518286 h 2468880"/>
              <a:gd name="connsiteX2239" fmla="*/ 2648903 w 2796541"/>
              <a:gd name="connsiteY2239" fmla="*/ 1520191 h 2468880"/>
              <a:gd name="connsiteX2240" fmla="*/ 2648903 w 2796541"/>
              <a:gd name="connsiteY2240" fmla="*/ 1516381 h 2468880"/>
              <a:gd name="connsiteX2241" fmla="*/ 2687003 w 2796541"/>
              <a:gd name="connsiteY2241" fmla="*/ 1327786 h 2468880"/>
              <a:gd name="connsiteX2242" fmla="*/ 2687003 w 2796541"/>
              <a:gd name="connsiteY2242" fmla="*/ 1329691 h 2468880"/>
              <a:gd name="connsiteX2243" fmla="*/ 2685098 w 2796541"/>
              <a:gd name="connsiteY2243" fmla="*/ 1328738 h 2468880"/>
              <a:gd name="connsiteX2244" fmla="*/ 2687004 w 2796541"/>
              <a:gd name="connsiteY2244" fmla="*/ 1706881 h 2468880"/>
              <a:gd name="connsiteX2245" fmla="*/ 2687004 w 2796541"/>
              <a:gd name="connsiteY2245" fmla="*/ 1707833 h 2468880"/>
              <a:gd name="connsiteX2246" fmla="*/ 2686051 w 2796541"/>
              <a:gd name="connsiteY2246" fmla="*/ 1707833 h 2468880"/>
              <a:gd name="connsiteX2247" fmla="*/ 2687004 w 2796541"/>
              <a:gd name="connsiteY2247" fmla="*/ 1202056 h 2468880"/>
              <a:gd name="connsiteX2248" fmla="*/ 2687004 w 2796541"/>
              <a:gd name="connsiteY2248" fmla="*/ 1203008 h 2468880"/>
              <a:gd name="connsiteX2249" fmla="*/ 2686051 w 2796541"/>
              <a:gd name="connsiteY2249" fmla="*/ 1202056 h 2468880"/>
              <a:gd name="connsiteX2250" fmla="*/ 2687956 w 2796541"/>
              <a:gd name="connsiteY2250" fmla="*/ 1580198 h 2468880"/>
              <a:gd name="connsiteX2251" fmla="*/ 2687956 w 2796541"/>
              <a:gd name="connsiteY2251" fmla="*/ 1583056 h 2468880"/>
              <a:gd name="connsiteX2252" fmla="*/ 2685098 w 2796541"/>
              <a:gd name="connsiteY2252" fmla="*/ 1581150 h 2468880"/>
              <a:gd name="connsiteX2253" fmla="*/ 2687956 w 2796541"/>
              <a:gd name="connsiteY2253" fmla="*/ 1453516 h 2468880"/>
              <a:gd name="connsiteX2254" fmla="*/ 2687956 w 2796541"/>
              <a:gd name="connsiteY2254" fmla="*/ 1456374 h 2468880"/>
              <a:gd name="connsiteX2255" fmla="*/ 2685098 w 2796541"/>
              <a:gd name="connsiteY2255" fmla="*/ 1455421 h 2468880"/>
              <a:gd name="connsiteX2256" fmla="*/ 2760345 w 2796541"/>
              <a:gd name="connsiteY2256" fmla="*/ 1581150 h 2468880"/>
              <a:gd name="connsiteX2257" fmla="*/ 2759393 w 2796541"/>
              <a:gd name="connsiteY2257" fmla="*/ 1582103 h 2468880"/>
              <a:gd name="connsiteX2258" fmla="*/ 2759393 w 2796541"/>
              <a:gd name="connsiteY2258" fmla="*/ 1581150 h 2468880"/>
              <a:gd name="connsiteX2259" fmla="*/ 2760345 w 2796541"/>
              <a:gd name="connsiteY2259" fmla="*/ 1455420 h 2468880"/>
              <a:gd name="connsiteX2260" fmla="*/ 2759393 w 2796541"/>
              <a:gd name="connsiteY2260" fmla="*/ 1455420 h 2468880"/>
              <a:gd name="connsiteX2261" fmla="*/ 2759393 w 2796541"/>
              <a:gd name="connsiteY2261" fmla="*/ 1454468 h 2468880"/>
              <a:gd name="connsiteX2262" fmla="*/ 2796541 w 2796541"/>
              <a:gd name="connsiteY2262" fmla="*/ 1391603 h 2468880"/>
              <a:gd name="connsiteX2263" fmla="*/ 2796541 w 2796541"/>
              <a:gd name="connsiteY2263" fmla="*/ 1392556 h 2468880"/>
              <a:gd name="connsiteX2264" fmla="*/ 2795588 w 2796541"/>
              <a:gd name="connsiteY2264" fmla="*/ 1391603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Lst>
            <a:rect l="l" t="t" r="r" b="b"/>
            <a:pathLst>
              <a:path w="2796541" h="2468880">
                <a:moveTo>
                  <a:pt x="26671" y="1905"/>
                </a:moveTo>
                <a:lnTo>
                  <a:pt x="22860" y="4763"/>
                </a:lnTo>
                <a:lnTo>
                  <a:pt x="22860" y="0"/>
                </a:lnTo>
                <a:close/>
                <a:moveTo>
                  <a:pt x="30481" y="2402206"/>
                </a:moveTo>
                <a:lnTo>
                  <a:pt x="20956" y="2407921"/>
                </a:lnTo>
                <a:lnTo>
                  <a:pt x="20956" y="2397443"/>
                </a:lnTo>
                <a:close/>
                <a:moveTo>
                  <a:pt x="32385" y="128588"/>
                </a:moveTo>
                <a:lnTo>
                  <a:pt x="20955" y="135256"/>
                </a:lnTo>
                <a:lnTo>
                  <a:pt x="20955" y="121921"/>
                </a:lnTo>
                <a:close/>
                <a:moveTo>
                  <a:pt x="37148" y="2276475"/>
                </a:moveTo>
                <a:lnTo>
                  <a:pt x="18098" y="2287905"/>
                </a:lnTo>
                <a:lnTo>
                  <a:pt x="18098" y="2265045"/>
                </a:lnTo>
                <a:close/>
                <a:moveTo>
                  <a:pt x="40004" y="255270"/>
                </a:moveTo>
                <a:lnTo>
                  <a:pt x="17144" y="268605"/>
                </a:lnTo>
                <a:lnTo>
                  <a:pt x="17144" y="241935"/>
                </a:lnTo>
                <a:close/>
                <a:moveTo>
                  <a:pt x="45720" y="2149793"/>
                </a:moveTo>
                <a:lnTo>
                  <a:pt x="13335" y="2168843"/>
                </a:lnTo>
                <a:lnTo>
                  <a:pt x="13335" y="2131695"/>
                </a:lnTo>
                <a:close/>
                <a:moveTo>
                  <a:pt x="45720" y="381001"/>
                </a:moveTo>
                <a:lnTo>
                  <a:pt x="13335" y="400051"/>
                </a:lnTo>
                <a:lnTo>
                  <a:pt x="13335" y="362903"/>
                </a:lnTo>
                <a:close/>
                <a:moveTo>
                  <a:pt x="52388" y="2023111"/>
                </a:moveTo>
                <a:lnTo>
                  <a:pt x="10478" y="2047875"/>
                </a:lnTo>
                <a:lnTo>
                  <a:pt x="10478" y="1999298"/>
                </a:lnTo>
                <a:close/>
                <a:moveTo>
                  <a:pt x="53341" y="507683"/>
                </a:moveTo>
                <a:lnTo>
                  <a:pt x="9525" y="533400"/>
                </a:lnTo>
                <a:lnTo>
                  <a:pt x="9525" y="481965"/>
                </a:lnTo>
                <a:close/>
                <a:moveTo>
                  <a:pt x="59056" y="633413"/>
                </a:moveTo>
                <a:lnTo>
                  <a:pt x="6668" y="663893"/>
                </a:lnTo>
                <a:lnTo>
                  <a:pt x="6668" y="603886"/>
                </a:lnTo>
                <a:close/>
                <a:moveTo>
                  <a:pt x="60008" y="1897381"/>
                </a:moveTo>
                <a:lnTo>
                  <a:pt x="6668" y="1928813"/>
                </a:lnTo>
                <a:lnTo>
                  <a:pt x="6668" y="1865948"/>
                </a:lnTo>
                <a:close/>
                <a:moveTo>
                  <a:pt x="62865" y="60960"/>
                </a:moveTo>
                <a:lnTo>
                  <a:pt x="62865" y="69532"/>
                </a:lnTo>
                <a:lnTo>
                  <a:pt x="56198" y="65723"/>
                </a:lnTo>
                <a:close/>
                <a:moveTo>
                  <a:pt x="62866" y="2463165"/>
                </a:moveTo>
                <a:lnTo>
                  <a:pt x="62866" y="2468880"/>
                </a:lnTo>
                <a:lnTo>
                  <a:pt x="58103" y="2466022"/>
                </a:lnTo>
                <a:close/>
                <a:moveTo>
                  <a:pt x="64771" y="760095"/>
                </a:moveTo>
                <a:lnTo>
                  <a:pt x="4763" y="795338"/>
                </a:lnTo>
                <a:lnTo>
                  <a:pt x="4763" y="724853"/>
                </a:lnTo>
                <a:close/>
                <a:moveTo>
                  <a:pt x="65722" y="182881"/>
                </a:moveTo>
                <a:lnTo>
                  <a:pt x="65722" y="200978"/>
                </a:lnTo>
                <a:lnTo>
                  <a:pt x="50482" y="191453"/>
                </a:lnTo>
                <a:close/>
                <a:moveTo>
                  <a:pt x="65724" y="2331719"/>
                </a:moveTo>
                <a:lnTo>
                  <a:pt x="65724" y="2347911"/>
                </a:lnTo>
                <a:lnTo>
                  <a:pt x="51436" y="2339339"/>
                </a:lnTo>
                <a:close/>
                <a:moveTo>
                  <a:pt x="65724" y="1770698"/>
                </a:moveTo>
                <a:lnTo>
                  <a:pt x="3811" y="1806893"/>
                </a:lnTo>
                <a:lnTo>
                  <a:pt x="3811" y="1734503"/>
                </a:lnTo>
                <a:close/>
                <a:moveTo>
                  <a:pt x="67628" y="886778"/>
                </a:moveTo>
                <a:lnTo>
                  <a:pt x="2858" y="923926"/>
                </a:lnTo>
                <a:lnTo>
                  <a:pt x="2858" y="848678"/>
                </a:lnTo>
                <a:close/>
                <a:moveTo>
                  <a:pt x="69532" y="302896"/>
                </a:moveTo>
                <a:lnTo>
                  <a:pt x="69532" y="333376"/>
                </a:lnTo>
                <a:lnTo>
                  <a:pt x="42862" y="318136"/>
                </a:lnTo>
                <a:close/>
                <a:moveTo>
                  <a:pt x="69533" y="2197418"/>
                </a:moveTo>
                <a:lnTo>
                  <a:pt x="69533" y="2228850"/>
                </a:lnTo>
                <a:lnTo>
                  <a:pt x="42863" y="2212658"/>
                </a:lnTo>
                <a:close/>
                <a:moveTo>
                  <a:pt x="71438" y="1644969"/>
                </a:moveTo>
                <a:lnTo>
                  <a:pt x="953" y="1684974"/>
                </a:lnTo>
                <a:lnTo>
                  <a:pt x="953" y="1604011"/>
                </a:lnTo>
                <a:close/>
                <a:moveTo>
                  <a:pt x="71438" y="1012508"/>
                </a:moveTo>
                <a:lnTo>
                  <a:pt x="953" y="1053466"/>
                </a:lnTo>
                <a:lnTo>
                  <a:pt x="953" y="972503"/>
                </a:lnTo>
                <a:close/>
                <a:moveTo>
                  <a:pt x="73343" y="2065019"/>
                </a:moveTo>
                <a:lnTo>
                  <a:pt x="73343" y="2107882"/>
                </a:lnTo>
                <a:lnTo>
                  <a:pt x="36195" y="2086927"/>
                </a:lnTo>
                <a:close/>
                <a:moveTo>
                  <a:pt x="73343" y="422909"/>
                </a:moveTo>
                <a:lnTo>
                  <a:pt x="73343" y="465772"/>
                </a:lnTo>
                <a:lnTo>
                  <a:pt x="36195" y="444816"/>
                </a:lnTo>
                <a:close/>
                <a:moveTo>
                  <a:pt x="73344" y="1139189"/>
                </a:moveTo>
                <a:lnTo>
                  <a:pt x="0" y="1181099"/>
                </a:lnTo>
                <a:lnTo>
                  <a:pt x="0" y="1097279"/>
                </a:lnTo>
                <a:close/>
                <a:moveTo>
                  <a:pt x="73344" y="1518286"/>
                </a:moveTo>
                <a:lnTo>
                  <a:pt x="1" y="1560195"/>
                </a:lnTo>
                <a:lnTo>
                  <a:pt x="1" y="1475423"/>
                </a:lnTo>
                <a:close/>
                <a:moveTo>
                  <a:pt x="73344" y="1391603"/>
                </a:moveTo>
                <a:lnTo>
                  <a:pt x="1" y="1434465"/>
                </a:lnTo>
                <a:lnTo>
                  <a:pt x="1" y="1349693"/>
                </a:lnTo>
                <a:close/>
                <a:moveTo>
                  <a:pt x="73344" y="1265874"/>
                </a:moveTo>
                <a:lnTo>
                  <a:pt x="1" y="1307783"/>
                </a:lnTo>
                <a:lnTo>
                  <a:pt x="1" y="1223011"/>
                </a:lnTo>
                <a:close/>
                <a:moveTo>
                  <a:pt x="77153" y="542925"/>
                </a:moveTo>
                <a:lnTo>
                  <a:pt x="77153" y="598170"/>
                </a:lnTo>
                <a:lnTo>
                  <a:pt x="29528" y="570548"/>
                </a:lnTo>
                <a:close/>
                <a:moveTo>
                  <a:pt x="77153" y="1931670"/>
                </a:moveTo>
                <a:lnTo>
                  <a:pt x="77153" y="1988820"/>
                </a:lnTo>
                <a:lnTo>
                  <a:pt x="27623" y="1960245"/>
                </a:lnTo>
                <a:close/>
                <a:moveTo>
                  <a:pt x="79058" y="665798"/>
                </a:moveTo>
                <a:lnTo>
                  <a:pt x="79058" y="728663"/>
                </a:lnTo>
                <a:lnTo>
                  <a:pt x="24765" y="697230"/>
                </a:lnTo>
                <a:close/>
                <a:moveTo>
                  <a:pt x="80011" y="1801177"/>
                </a:moveTo>
                <a:lnTo>
                  <a:pt x="80011" y="1866899"/>
                </a:lnTo>
                <a:lnTo>
                  <a:pt x="22860" y="1834515"/>
                </a:lnTo>
                <a:close/>
                <a:moveTo>
                  <a:pt x="81916" y="787718"/>
                </a:moveTo>
                <a:lnTo>
                  <a:pt x="81916" y="859156"/>
                </a:lnTo>
                <a:lnTo>
                  <a:pt x="19051" y="822961"/>
                </a:lnTo>
                <a:close/>
                <a:moveTo>
                  <a:pt x="82868" y="1669733"/>
                </a:moveTo>
                <a:lnTo>
                  <a:pt x="82868" y="1745933"/>
                </a:lnTo>
                <a:lnTo>
                  <a:pt x="17145" y="1707833"/>
                </a:lnTo>
                <a:close/>
                <a:moveTo>
                  <a:pt x="82868" y="910591"/>
                </a:moveTo>
                <a:lnTo>
                  <a:pt x="82868" y="988696"/>
                </a:lnTo>
                <a:lnTo>
                  <a:pt x="16193" y="949643"/>
                </a:lnTo>
                <a:close/>
                <a:moveTo>
                  <a:pt x="84773" y="1540192"/>
                </a:moveTo>
                <a:lnTo>
                  <a:pt x="84773" y="1622107"/>
                </a:lnTo>
                <a:lnTo>
                  <a:pt x="13334" y="1581149"/>
                </a:lnTo>
                <a:close/>
                <a:moveTo>
                  <a:pt x="84773" y="1035367"/>
                </a:moveTo>
                <a:lnTo>
                  <a:pt x="84773" y="1117282"/>
                </a:lnTo>
                <a:lnTo>
                  <a:pt x="13334" y="1076325"/>
                </a:lnTo>
                <a:close/>
                <a:moveTo>
                  <a:pt x="85726" y="1412558"/>
                </a:moveTo>
                <a:lnTo>
                  <a:pt x="85726" y="1497331"/>
                </a:lnTo>
                <a:lnTo>
                  <a:pt x="12383" y="1455421"/>
                </a:lnTo>
                <a:close/>
                <a:moveTo>
                  <a:pt x="85726" y="1286828"/>
                </a:moveTo>
                <a:lnTo>
                  <a:pt x="85726" y="1370648"/>
                </a:lnTo>
                <a:lnTo>
                  <a:pt x="12383" y="1328738"/>
                </a:lnTo>
                <a:close/>
                <a:moveTo>
                  <a:pt x="85726" y="1160145"/>
                </a:moveTo>
                <a:lnTo>
                  <a:pt x="85726" y="1244918"/>
                </a:lnTo>
                <a:lnTo>
                  <a:pt x="12383" y="1202055"/>
                </a:lnTo>
                <a:close/>
                <a:moveTo>
                  <a:pt x="137161" y="2466023"/>
                </a:moveTo>
                <a:lnTo>
                  <a:pt x="132398" y="2467929"/>
                </a:lnTo>
                <a:lnTo>
                  <a:pt x="132398" y="2463166"/>
                </a:lnTo>
                <a:close/>
                <a:moveTo>
                  <a:pt x="138112" y="65723"/>
                </a:moveTo>
                <a:lnTo>
                  <a:pt x="131445" y="68581"/>
                </a:lnTo>
                <a:lnTo>
                  <a:pt x="131445" y="61913"/>
                </a:lnTo>
                <a:close/>
                <a:moveTo>
                  <a:pt x="142876" y="2339340"/>
                </a:moveTo>
                <a:lnTo>
                  <a:pt x="129541" y="2346960"/>
                </a:lnTo>
                <a:lnTo>
                  <a:pt x="129541" y="2331720"/>
                </a:lnTo>
                <a:close/>
                <a:moveTo>
                  <a:pt x="143827" y="191453"/>
                </a:moveTo>
                <a:lnTo>
                  <a:pt x="128587" y="200026"/>
                </a:lnTo>
                <a:lnTo>
                  <a:pt x="128587" y="182881"/>
                </a:lnTo>
                <a:close/>
                <a:moveTo>
                  <a:pt x="151448" y="318135"/>
                </a:moveTo>
                <a:lnTo>
                  <a:pt x="124778" y="333375"/>
                </a:lnTo>
                <a:lnTo>
                  <a:pt x="124778" y="302895"/>
                </a:lnTo>
                <a:close/>
                <a:moveTo>
                  <a:pt x="151448" y="2212658"/>
                </a:moveTo>
                <a:lnTo>
                  <a:pt x="124778" y="2227898"/>
                </a:lnTo>
                <a:lnTo>
                  <a:pt x="124778" y="2198370"/>
                </a:lnTo>
                <a:close/>
                <a:moveTo>
                  <a:pt x="157164" y="444817"/>
                </a:moveTo>
                <a:lnTo>
                  <a:pt x="121921" y="464819"/>
                </a:lnTo>
                <a:lnTo>
                  <a:pt x="121921" y="423862"/>
                </a:lnTo>
                <a:close/>
                <a:moveTo>
                  <a:pt x="158116" y="2086928"/>
                </a:moveTo>
                <a:lnTo>
                  <a:pt x="121921" y="2107883"/>
                </a:lnTo>
                <a:lnTo>
                  <a:pt x="121921" y="2065973"/>
                </a:lnTo>
                <a:close/>
                <a:moveTo>
                  <a:pt x="164782" y="570547"/>
                </a:moveTo>
                <a:lnTo>
                  <a:pt x="118110" y="597217"/>
                </a:lnTo>
                <a:lnTo>
                  <a:pt x="118110" y="543877"/>
                </a:lnTo>
                <a:close/>
                <a:moveTo>
                  <a:pt x="165735" y="1960245"/>
                </a:moveTo>
                <a:lnTo>
                  <a:pt x="118110" y="1988820"/>
                </a:lnTo>
                <a:lnTo>
                  <a:pt x="118110" y="1932623"/>
                </a:lnTo>
                <a:close/>
                <a:moveTo>
                  <a:pt x="170498" y="697230"/>
                </a:moveTo>
                <a:lnTo>
                  <a:pt x="115253" y="728663"/>
                </a:lnTo>
                <a:lnTo>
                  <a:pt x="115253" y="665798"/>
                </a:lnTo>
                <a:close/>
                <a:moveTo>
                  <a:pt x="171449" y="953"/>
                </a:moveTo>
                <a:lnTo>
                  <a:pt x="171449" y="3811"/>
                </a:lnTo>
                <a:lnTo>
                  <a:pt x="168592" y="1905"/>
                </a:lnTo>
                <a:close/>
                <a:moveTo>
                  <a:pt x="172404" y="1834516"/>
                </a:moveTo>
                <a:lnTo>
                  <a:pt x="114301" y="1866900"/>
                </a:lnTo>
                <a:lnTo>
                  <a:pt x="114301" y="1801178"/>
                </a:lnTo>
                <a:close/>
                <a:moveTo>
                  <a:pt x="173356" y="2397442"/>
                </a:moveTo>
                <a:lnTo>
                  <a:pt x="173356" y="2407920"/>
                </a:lnTo>
                <a:lnTo>
                  <a:pt x="164783" y="2402205"/>
                </a:lnTo>
                <a:close/>
                <a:moveTo>
                  <a:pt x="173356" y="122872"/>
                </a:moveTo>
                <a:lnTo>
                  <a:pt x="173356" y="134302"/>
                </a:lnTo>
                <a:lnTo>
                  <a:pt x="163831" y="128587"/>
                </a:lnTo>
                <a:close/>
                <a:moveTo>
                  <a:pt x="175261" y="822960"/>
                </a:moveTo>
                <a:lnTo>
                  <a:pt x="113348" y="859155"/>
                </a:lnTo>
                <a:lnTo>
                  <a:pt x="113348" y="787717"/>
                </a:lnTo>
                <a:close/>
                <a:moveTo>
                  <a:pt x="176213" y="2265997"/>
                </a:moveTo>
                <a:lnTo>
                  <a:pt x="176213" y="2286952"/>
                </a:lnTo>
                <a:lnTo>
                  <a:pt x="158116" y="2276474"/>
                </a:lnTo>
                <a:close/>
                <a:moveTo>
                  <a:pt x="177165" y="242887"/>
                </a:moveTo>
                <a:lnTo>
                  <a:pt x="177165" y="266700"/>
                </a:lnTo>
                <a:lnTo>
                  <a:pt x="156210" y="255270"/>
                </a:lnTo>
                <a:close/>
                <a:moveTo>
                  <a:pt x="178118" y="1707832"/>
                </a:moveTo>
                <a:lnTo>
                  <a:pt x="111443" y="1745932"/>
                </a:lnTo>
                <a:lnTo>
                  <a:pt x="111443" y="1669732"/>
                </a:lnTo>
                <a:close/>
                <a:moveTo>
                  <a:pt x="178118" y="949642"/>
                </a:moveTo>
                <a:lnTo>
                  <a:pt x="111443" y="987742"/>
                </a:lnTo>
                <a:lnTo>
                  <a:pt x="111443" y="911542"/>
                </a:lnTo>
                <a:close/>
                <a:moveTo>
                  <a:pt x="180976" y="2131694"/>
                </a:moveTo>
                <a:lnTo>
                  <a:pt x="180976" y="2167889"/>
                </a:lnTo>
                <a:lnTo>
                  <a:pt x="149543" y="2149792"/>
                </a:lnTo>
                <a:close/>
                <a:moveTo>
                  <a:pt x="180976" y="1581150"/>
                </a:moveTo>
                <a:lnTo>
                  <a:pt x="110491" y="1622108"/>
                </a:lnTo>
                <a:lnTo>
                  <a:pt x="110491" y="1540193"/>
                </a:lnTo>
                <a:close/>
                <a:moveTo>
                  <a:pt x="180976" y="1076326"/>
                </a:moveTo>
                <a:lnTo>
                  <a:pt x="110491" y="1117283"/>
                </a:lnTo>
                <a:lnTo>
                  <a:pt x="110491" y="1035368"/>
                </a:lnTo>
                <a:close/>
                <a:moveTo>
                  <a:pt x="180976" y="363855"/>
                </a:moveTo>
                <a:lnTo>
                  <a:pt x="180976" y="399098"/>
                </a:lnTo>
                <a:lnTo>
                  <a:pt x="149543" y="381000"/>
                </a:lnTo>
                <a:close/>
                <a:moveTo>
                  <a:pt x="182881" y="1455421"/>
                </a:moveTo>
                <a:lnTo>
                  <a:pt x="109538" y="1497331"/>
                </a:lnTo>
                <a:lnTo>
                  <a:pt x="109538" y="1412558"/>
                </a:lnTo>
                <a:close/>
                <a:moveTo>
                  <a:pt x="182881" y="1328738"/>
                </a:moveTo>
                <a:lnTo>
                  <a:pt x="109538" y="1370648"/>
                </a:lnTo>
                <a:lnTo>
                  <a:pt x="109538" y="1286828"/>
                </a:lnTo>
                <a:close/>
                <a:moveTo>
                  <a:pt x="182881" y="1202055"/>
                </a:moveTo>
                <a:lnTo>
                  <a:pt x="109538" y="1244918"/>
                </a:lnTo>
                <a:lnTo>
                  <a:pt x="109538" y="1160145"/>
                </a:lnTo>
                <a:close/>
                <a:moveTo>
                  <a:pt x="183833" y="1999298"/>
                </a:moveTo>
                <a:lnTo>
                  <a:pt x="183833" y="2047875"/>
                </a:lnTo>
                <a:lnTo>
                  <a:pt x="142876" y="2023111"/>
                </a:lnTo>
                <a:close/>
                <a:moveTo>
                  <a:pt x="184786" y="482918"/>
                </a:moveTo>
                <a:lnTo>
                  <a:pt x="184786" y="532448"/>
                </a:lnTo>
                <a:lnTo>
                  <a:pt x="141923" y="507683"/>
                </a:lnTo>
                <a:close/>
                <a:moveTo>
                  <a:pt x="186690" y="604838"/>
                </a:moveTo>
                <a:lnTo>
                  <a:pt x="186690" y="662940"/>
                </a:lnTo>
                <a:lnTo>
                  <a:pt x="137160" y="633413"/>
                </a:lnTo>
                <a:close/>
                <a:moveTo>
                  <a:pt x="187643" y="1866899"/>
                </a:moveTo>
                <a:lnTo>
                  <a:pt x="187643" y="1927859"/>
                </a:lnTo>
                <a:lnTo>
                  <a:pt x="135255" y="1897379"/>
                </a:lnTo>
                <a:close/>
                <a:moveTo>
                  <a:pt x="189548" y="726757"/>
                </a:moveTo>
                <a:lnTo>
                  <a:pt x="189548" y="794385"/>
                </a:lnTo>
                <a:lnTo>
                  <a:pt x="131446" y="760095"/>
                </a:lnTo>
                <a:close/>
                <a:moveTo>
                  <a:pt x="190501" y="1736407"/>
                </a:moveTo>
                <a:lnTo>
                  <a:pt x="190501" y="1805940"/>
                </a:lnTo>
                <a:lnTo>
                  <a:pt x="130493" y="1770697"/>
                </a:lnTo>
                <a:close/>
                <a:moveTo>
                  <a:pt x="191453" y="849630"/>
                </a:moveTo>
                <a:lnTo>
                  <a:pt x="191453" y="923925"/>
                </a:lnTo>
                <a:lnTo>
                  <a:pt x="127635" y="886778"/>
                </a:lnTo>
                <a:close/>
                <a:moveTo>
                  <a:pt x="193358" y="973454"/>
                </a:moveTo>
                <a:lnTo>
                  <a:pt x="193358" y="1052512"/>
                </a:lnTo>
                <a:lnTo>
                  <a:pt x="123826" y="1012506"/>
                </a:lnTo>
                <a:close/>
                <a:moveTo>
                  <a:pt x="193358" y="1604963"/>
                </a:moveTo>
                <a:lnTo>
                  <a:pt x="193358" y="1684021"/>
                </a:lnTo>
                <a:lnTo>
                  <a:pt x="124778" y="1644968"/>
                </a:lnTo>
                <a:close/>
                <a:moveTo>
                  <a:pt x="194311" y="1476374"/>
                </a:moveTo>
                <a:lnTo>
                  <a:pt x="194311" y="1560194"/>
                </a:lnTo>
                <a:lnTo>
                  <a:pt x="121921" y="1518284"/>
                </a:lnTo>
                <a:close/>
                <a:moveTo>
                  <a:pt x="194311" y="1349693"/>
                </a:moveTo>
                <a:lnTo>
                  <a:pt x="194311" y="1434465"/>
                </a:lnTo>
                <a:lnTo>
                  <a:pt x="120968" y="1391603"/>
                </a:lnTo>
                <a:close/>
                <a:moveTo>
                  <a:pt x="194311" y="1223011"/>
                </a:moveTo>
                <a:lnTo>
                  <a:pt x="194311" y="1307783"/>
                </a:lnTo>
                <a:lnTo>
                  <a:pt x="120968" y="1265874"/>
                </a:lnTo>
                <a:close/>
                <a:moveTo>
                  <a:pt x="194311" y="1097280"/>
                </a:moveTo>
                <a:lnTo>
                  <a:pt x="194311" y="1181100"/>
                </a:lnTo>
                <a:lnTo>
                  <a:pt x="121921" y="1139190"/>
                </a:lnTo>
                <a:close/>
                <a:moveTo>
                  <a:pt x="244792" y="1905"/>
                </a:moveTo>
                <a:lnTo>
                  <a:pt x="242887" y="3811"/>
                </a:lnTo>
                <a:lnTo>
                  <a:pt x="242887" y="953"/>
                </a:lnTo>
                <a:close/>
                <a:moveTo>
                  <a:pt x="248603" y="2402206"/>
                </a:moveTo>
                <a:lnTo>
                  <a:pt x="240983" y="2406968"/>
                </a:lnTo>
                <a:lnTo>
                  <a:pt x="240983" y="2398396"/>
                </a:lnTo>
                <a:close/>
                <a:moveTo>
                  <a:pt x="249555" y="128588"/>
                </a:moveTo>
                <a:lnTo>
                  <a:pt x="240030" y="133351"/>
                </a:lnTo>
                <a:lnTo>
                  <a:pt x="240030" y="122873"/>
                </a:lnTo>
                <a:close/>
                <a:moveTo>
                  <a:pt x="255270" y="2276474"/>
                </a:moveTo>
                <a:lnTo>
                  <a:pt x="237173" y="2285999"/>
                </a:lnTo>
                <a:lnTo>
                  <a:pt x="237173" y="2265997"/>
                </a:lnTo>
                <a:close/>
                <a:moveTo>
                  <a:pt x="256222" y="255271"/>
                </a:moveTo>
                <a:lnTo>
                  <a:pt x="236219" y="266701"/>
                </a:lnTo>
                <a:lnTo>
                  <a:pt x="236219" y="242888"/>
                </a:lnTo>
                <a:close/>
                <a:moveTo>
                  <a:pt x="262891" y="2149793"/>
                </a:moveTo>
                <a:lnTo>
                  <a:pt x="233363" y="2166938"/>
                </a:lnTo>
                <a:lnTo>
                  <a:pt x="233363" y="2132648"/>
                </a:lnTo>
                <a:close/>
                <a:moveTo>
                  <a:pt x="262891" y="381001"/>
                </a:moveTo>
                <a:lnTo>
                  <a:pt x="233363" y="398146"/>
                </a:lnTo>
                <a:lnTo>
                  <a:pt x="233363" y="364808"/>
                </a:lnTo>
                <a:close/>
                <a:moveTo>
                  <a:pt x="269558" y="2023110"/>
                </a:moveTo>
                <a:lnTo>
                  <a:pt x="229553" y="2046923"/>
                </a:lnTo>
                <a:lnTo>
                  <a:pt x="229553" y="2000250"/>
                </a:lnTo>
                <a:close/>
                <a:moveTo>
                  <a:pt x="270510" y="507683"/>
                </a:moveTo>
                <a:lnTo>
                  <a:pt x="229553" y="530542"/>
                </a:lnTo>
                <a:lnTo>
                  <a:pt x="229553" y="483870"/>
                </a:lnTo>
                <a:close/>
                <a:moveTo>
                  <a:pt x="276225" y="633413"/>
                </a:moveTo>
                <a:lnTo>
                  <a:pt x="226695" y="661988"/>
                </a:lnTo>
                <a:lnTo>
                  <a:pt x="226695" y="605790"/>
                </a:lnTo>
                <a:close/>
                <a:moveTo>
                  <a:pt x="278131" y="1897380"/>
                </a:moveTo>
                <a:lnTo>
                  <a:pt x="225743" y="1926908"/>
                </a:lnTo>
                <a:lnTo>
                  <a:pt x="225743" y="1866900"/>
                </a:lnTo>
                <a:close/>
                <a:moveTo>
                  <a:pt x="280988" y="2464118"/>
                </a:moveTo>
                <a:lnTo>
                  <a:pt x="280988" y="2467928"/>
                </a:lnTo>
                <a:lnTo>
                  <a:pt x="277178" y="2466023"/>
                </a:lnTo>
                <a:close/>
                <a:moveTo>
                  <a:pt x="280989" y="62865"/>
                </a:moveTo>
                <a:lnTo>
                  <a:pt x="280989" y="68580"/>
                </a:lnTo>
                <a:lnTo>
                  <a:pt x="276226" y="65723"/>
                </a:lnTo>
                <a:close/>
                <a:moveTo>
                  <a:pt x="281941" y="760095"/>
                </a:moveTo>
                <a:lnTo>
                  <a:pt x="223838" y="793432"/>
                </a:lnTo>
                <a:lnTo>
                  <a:pt x="223838" y="726757"/>
                </a:lnTo>
                <a:close/>
                <a:moveTo>
                  <a:pt x="282893" y="1770698"/>
                </a:moveTo>
                <a:lnTo>
                  <a:pt x="223838" y="1804988"/>
                </a:lnTo>
                <a:lnTo>
                  <a:pt x="223838" y="1736408"/>
                </a:lnTo>
                <a:close/>
                <a:moveTo>
                  <a:pt x="283845" y="184784"/>
                </a:moveTo>
                <a:lnTo>
                  <a:pt x="283845" y="199072"/>
                </a:lnTo>
                <a:lnTo>
                  <a:pt x="271463" y="191452"/>
                </a:lnTo>
                <a:close/>
                <a:moveTo>
                  <a:pt x="283845" y="2332673"/>
                </a:moveTo>
                <a:lnTo>
                  <a:pt x="283845" y="2346008"/>
                </a:lnTo>
                <a:lnTo>
                  <a:pt x="271463" y="2339340"/>
                </a:lnTo>
                <a:close/>
                <a:moveTo>
                  <a:pt x="285751" y="886777"/>
                </a:moveTo>
                <a:lnTo>
                  <a:pt x="221933" y="922972"/>
                </a:lnTo>
                <a:lnTo>
                  <a:pt x="221933" y="849629"/>
                </a:lnTo>
                <a:close/>
                <a:moveTo>
                  <a:pt x="287655" y="303848"/>
                </a:moveTo>
                <a:lnTo>
                  <a:pt x="287655" y="332423"/>
                </a:lnTo>
                <a:lnTo>
                  <a:pt x="262890" y="318136"/>
                </a:lnTo>
                <a:close/>
                <a:moveTo>
                  <a:pt x="287656" y="2199322"/>
                </a:moveTo>
                <a:lnTo>
                  <a:pt x="287656" y="2226944"/>
                </a:lnTo>
                <a:lnTo>
                  <a:pt x="262891" y="2212657"/>
                </a:lnTo>
                <a:close/>
                <a:moveTo>
                  <a:pt x="287656" y="1644968"/>
                </a:moveTo>
                <a:lnTo>
                  <a:pt x="220981" y="1683068"/>
                </a:lnTo>
                <a:lnTo>
                  <a:pt x="220981" y="1605915"/>
                </a:lnTo>
                <a:close/>
                <a:moveTo>
                  <a:pt x="288608" y="1012507"/>
                </a:moveTo>
                <a:lnTo>
                  <a:pt x="220981" y="1052513"/>
                </a:lnTo>
                <a:lnTo>
                  <a:pt x="220981" y="973455"/>
                </a:lnTo>
                <a:close/>
                <a:moveTo>
                  <a:pt x="290513" y="1139190"/>
                </a:moveTo>
                <a:lnTo>
                  <a:pt x="220028" y="1180147"/>
                </a:lnTo>
                <a:lnTo>
                  <a:pt x="220028" y="1098232"/>
                </a:lnTo>
                <a:close/>
                <a:moveTo>
                  <a:pt x="291466" y="2066924"/>
                </a:moveTo>
                <a:lnTo>
                  <a:pt x="291466" y="2106929"/>
                </a:lnTo>
                <a:lnTo>
                  <a:pt x="256223" y="2086927"/>
                </a:lnTo>
                <a:close/>
                <a:moveTo>
                  <a:pt x="291466" y="1518285"/>
                </a:moveTo>
                <a:lnTo>
                  <a:pt x="219076" y="1560195"/>
                </a:lnTo>
                <a:lnTo>
                  <a:pt x="219076" y="1476375"/>
                </a:lnTo>
                <a:close/>
                <a:moveTo>
                  <a:pt x="291466" y="424816"/>
                </a:moveTo>
                <a:lnTo>
                  <a:pt x="291466" y="463868"/>
                </a:lnTo>
                <a:lnTo>
                  <a:pt x="257176" y="444818"/>
                </a:lnTo>
                <a:close/>
                <a:moveTo>
                  <a:pt x="292419" y="1391603"/>
                </a:moveTo>
                <a:lnTo>
                  <a:pt x="219076" y="1434465"/>
                </a:lnTo>
                <a:lnTo>
                  <a:pt x="219076" y="1349693"/>
                </a:lnTo>
                <a:close/>
                <a:moveTo>
                  <a:pt x="292419" y="1265874"/>
                </a:moveTo>
                <a:lnTo>
                  <a:pt x="219076" y="1307783"/>
                </a:lnTo>
                <a:lnTo>
                  <a:pt x="219076" y="1223011"/>
                </a:lnTo>
                <a:close/>
                <a:moveTo>
                  <a:pt x="294323" y="544830"/>
                </a:moveTo>
                <a:lnTo>
                  <a:pt x="294323" y="596265"/>
                </a:lnTo>
                <a:lnTo>
                  <a:pt x="249556" y="570548"/>
                </a:lnTo>
                <a:close/>
                <a:moveTo>
                  <a:pt x="295275" y="1933575"/>
                </a:moveTo>
                <a:lnTo>
                  <a:pt x="295275" y="1986915"/>
                </a:lnTo>
                <a:lnTo>
                  <a:pt x="248603" y="1960245"/>
                </a:lnTo>
                <a:close/>
                <a:moveTo>
                  <a:pt x="297181" y="666750"/>
                </a:moveTo>
                <a:lnTo>
                  <a:pt x="297181" y="727710"/>
                </a:lnTo>
                <a:lnTo>
                  <a:pt x="244793" y="697230"/>
                </a:lnTo>
                <a:close/>
                <a:moveTo>
                  <a:pt x="298133" y="1802130"/>
                </a:moveTo>
                <a:lnTo>
                  <a:pt x="298133" y="1865947"/>
                </a:lnTo>
                <a:lnTo>
                  <a:pt x="242888" y="1834515"/>
                </a:lnTo>
                <a:close/>
                <a:moveTo>
                  <a:pt x="300038" y="788669"/>
                </a:moveTo>
                <a:lnTo>
                  <a:pt x="300038" y="858202"/>
                </a:lnTo>
                <a:lnTo>
                  <a:pt x="239078" y="822959"/>
                </a:lnTo>
                <a:close/>
                <a:moveTo>
                  <a:pt x="300991" y="1670686"/>
                </a:moveTo>
                <a:lnTo>
                  <a:pt x="300991" y="1744981"/>
                </a:lnTo>
                <a:lnTo>
                  <a:pt x="237173" y="1707833"/>
                </a:lnTo>
                <a:close/>
                <a:moveTo>
                  <a:pt x="300991" y="912495"/>
                </a:moveTo>
                <a:lnTo>
                  <a:pt x="300991" y="986790"/>
                </a:lnTo>
                <a:lnTo>
                  <a:pt x="237173" y="949643"/>
                </a:lnTo>
                <a:close/>
                <a:moveTo>
                  <a:pt x="302895" y="1541145"/>
                </a:moveTo>
                <a:lnTo>
                  <a:pt x="302895" y="1621155"/>
                </a:lnTo>
                <a:lnTo>
                  <a:pt x="233363" y="1581150"/>
                </a:lnTo>
                <a:close/>
                <a:moveTo>
                  <a:pt x="302895" y="1036320"/>
                </a:moveTo>
                <a:lnTo>
                  <a:pt x="302895" y="1116330"/>
                </a:lnTo>
                <a:lnTo>
                  <a:pt x="233363" y="1076325"/>
                </a:lnTo>
                <a:close/>
                <a:moveTo>
                  <a:pt x="303848" y="1161097"/>
                </a:moveTo>
                <a:lnTo>
                  <a:pt x="303848" y="1243012"/>
                </a:lnTo>
                <a:lnTo>
                  <a:pt x="232410" y="1202055"/>
                </a:lnTo>
                <a:close/>
                <a:moveTo>
                  <a:pt x="303848" y="1412558"/>
                </a:moveTo>
                <a:lnTo>
                  <a:pt x="303848" y="1497331"/>
                </a:lnTo>
                <a:lnTo>
                  <a:pt x="231458" y="1455421"/>
                </a:lnTo>
                <a:close/>
                <a:moveTo>
                  <a:pt x="303848" y="1286828"/>
                </a:moveTo>
                <a:lnTo>
                  <a:pt x="303848" y="1370648"/>
                </a:lnTo>
                <a:lnTo>
                  <a:pt x="231458" y="1328738"/>
                </a:lnTo>
                <a:close/>
                <a:moveTo>
                  <a:pt x="354330" y="2466023"/>
                </a:moveTo>
                <a:lnTo>
                  <a:pt x="351473" y="2466975"/>
                </a:lnTo>
                <a:lnTo>
                  <a:pt x="351473" y="2464118"/>
                </a:lnTo>
                <a:close/>
                <a:moveTo>
                  <a:pt x="355283" y="65723"/>
                </a:moveTo>
                <a:lnTo>
                  <a:pt x="351473" y="67628"/>
                </a:lnTo>
                <a:lnTo>
                  <a:pt x="351473" y="62865"/>
                </a:lnTo>
                <a:close/>
                <a:moveTo>
                  <a:pt x="360045" y="191452"/>
                </a:moveTo>
                <a:lnTo>
                  <a:pt x="348615" y="198119"/>
                </a:lnTo>
                <a:lnTo>
                  <a:pt x="348615" y="184784"/>
                </a:lnTo>
                <a:close/>
                <a:moveTo>
                  <a:pt x="360045" y="2339340"/>
                </a:moveTo>
                <a:lnTo>
                  <a:pt x="348615" y="2346008"/>
                </a:lnTo>
                <a:lnTo>
                  <a:pt x="348615" y="2332673"/>
                </a:lnTo>
                <a:close/>
                <a:moveTo>
                  <a:pt x="367665" y="318136"/>
                </a:moveTo>
                <a:lnTo>
                  <a:pt x="344805" y="331471"/>
                </a:lnTo>
                <a:lnTo>
                  <a:pt x="344805" y="304801"/>
                </a:lnTo>
                <a:close/>
                <a:moveTo>
                  <a:pt x="368619" y="2212658"/>
                </a:moveTo>
                <a:lnTo>
                  <a:pt x="344806" y="2226945"/>
                </a:lnTo>
                <a:lnTo>
                  <a:pt x="344806" y="2199323"/>
                </a:lnTo>
                <a:close/>
                <a:moveTo>
                  <a:pt x="374333" y="444817"/>
                </a:moveTo>
                <a:lnTo>
                  <a:pt x="341948" y="462915"/>
                </a:lnTo>
                <a:lnTo>
                  <a:pt x="341948" y="425767"/>
                </a:lnTo>
                <a:close/>
                <a:moveTo>
                  <a:pt x="374333" y="2086928"/>
                </a:moveTo>
                <a:lnTo>
                  <a:pt x="341948" y="2105978"/>
                </a:lnTo>
                <a:lnTo>
                  <a:pt x="341948" y="2067878"/>
                </a:lnTo>
                <a:close/>
                <a:moveTo>
                  <a:pt x="381001" y="570548"/>
                </a:moveTo>
                <a:lnTo>
                  <a:pt x="338138" y="595313"/>
                </a:lnTo>
                <a:lnTo>
                  <a:pt x="338138" y="545783"/>
                </a:lnTo>
                <a:close/>
                <a:moveTo>
                  <a:pt x="382906" y="1960244"/>
                </a:moveTo>
                <a:lnTo>
                  <a:pt x="337186" y="1986914"/>
                </a:lnTo>
                <a:lnTo>
                  <a:pt x="337186" y="1933574"/>
                </a:lnTo>
                <a:close/>
                <a:moveTo>
                  <a:pt x="386716" y="697230"/>
                </a:moveTo>
                <a:lnTo>
                  <a:pt x="335281" y="726758"/>
                </a:lnTo>
                <a:lnTo>
                  <a:pt x="335281" y="667703"/>
                </a:lnTo>
                <a:close/>
                <a:moveTo>
                  <a:pt x="388621" y="1834516"/>
                </a:moveTo>
                <a:lnTo>
                  <a:pt x="334328" y="1864996"/>
                </a:lnTo>
                <a:lnTo>
                  <a:pt x="334328" y="1803083"/>
                </a:lnTo>
                <a:close/>
                <a:moveTo>
                  <a:pt x="389572" y="1905"/>
                </a:moveTo>
                <a:lnTo>
                  <a:pt x="389572" y="2857"/>
                </a:lnTo>
                <a:lnTo>
                  <a:pt x="388619" y="1905"/>
                </a:lnTo>
                <a:close/>
                <a:moveTo>
                  <a:pt x="391478" y="822960"/>
                </a:moveTo>
                <a:lnTo>
                  <a:pt x="333376" y="857249"/>
                </a:lnTo>
                <a:lnTo>
                  <a:pt x="333376" y="789622"/>
                </a:lnTo>
                <a:close/>
                <a:moveTo>
                  <a:pt x="391478" y="123824"/>
                </a:moveTo>
                <a:lnTo>
                  <a:pt x="391478" y="132396"/>
                </a:lnTo>
                <a:lnTo>
                  <a:pt x="383858" y="128587"/>
                </a:lnTo>
                <a:close/>
                <a:moveTo>
                  <a:pt x="391478" y="2399348"/>
                </a:moveTo>
                <a:lnTo>
                  <a:pt x="391478" y="2406016"/>
                </a:lnTo>
                <a:lnTo>
                  <a:pt x="384811" y="2402206"/>
                </a:lnTo>
                <a:close/>
                <a:moveTo>
                  <a:pt x="394336" y="2266949"/>
                </a:moveTo>
                <a:lnTo>
                  <a:pt x="394336" y="2285047"/>
                </a:lnTo>
                <a:lnTo>
                  <a:pt x="378143" y="2276474"/>
                </a:lnTo>
                <a:close/>
                <a:moveTo>
                  <a:pt x="395287" y="244793"/>
                </a:moveTo>
                <a:lnTo>
                  <a:pt x="395287" y="265748"/>
                </a:lnTo>
                <a:lnTo>
                  <a:pt x="377189" y="255271"/>
                </a:lnTo>
                <a:close/>
                <a:moveTo>
                  <a:pt x="395288" y="1707832"/>
                </a:moveTo>
                <a:lnTo>
                  <a:pt x="331470" y="1744027"/>
                </a:lnTo>
                <a:lnTo>
                  <a:pt x="331470" y="1671637"/>
                </a:lnTo>
                <a:close/>
                <a:moveTo>
                  <a:pt x="395288" y="949643"/>
                </a:moveTo>
                <a:lnTo>
                  <a:pt x="331470" y="985838"/>
                </a:lnTo>
                <a:lnTo>
                  <a:pt x="331470" y="913448"/>
                </a:lnTo>
                <a:close/>
                <a:moveTo>
                  <a:pt x="398145" y="2133599"/>
                </a:moveTo>
                <a:lnTo>
                  <a:pt x="398145" y="2165984"/>
                </a:lnTo>
                <a:lnTo>
                  <a:pt x="370523" y="2149792"/>
                </a:lnTo>
                <a:close/>
                <a:moveTo>
                  <a:pt x="398145" y="1581149"/>
                </a:moveTo>
                <a:lnTo>
                  <a:pt x="329565" y="1621155"/>
                </a:lnTo>
                <a:lnTo>
                  <a:pt x="329565" y="1542097"/>
                </a:lnTo>
                <a:close/>
                <a:moveTo>
                  <a:pt x="398145" y="1076324"/>
                </a:moveTo>
                <a:lnTo>
                  <a:pt x="329565" y="1115377"/>
                </a:lnTo>
                <a:lnTo>
                  <a:pt x="329565" y="1036319"/>
                </a:lnTo>
                <a:close/>
                <a:moveTo>
                  <a:pt x="398146" y="365759"/>
                </a:moveTo>
                <a:lnTo>
                  <a:pt x="398146" y="396239"/>
                </a:lnTo>
                <a:lnTo>
                  <a:pt x="371476" y="380999"/>
                </a:lnTo>
                <a:close/>
                <a:moveTo>
                  <a:pt x="399098" y="1202055"/>
                </a:moveTo>
                <a:lnTo>
                  <a:pt x="329565" y="1243013"/>
                </a:lnTo>
                <a:lnTo>
                  <a:pt x="329565" y="1162050"/>
                </a:lnTo>
                <a:close/>
                <a:moveTo>
                  <a:pt x="401003" y="1328737"/>
                </a:moveTo>
                <a:lnTo>
                  <a:pt x="328613" y="1370647"/>
                </a:lnTo>
                <a:lnTo>
                  <a:pt x="328613" y="1286827"/>
                </a:lnTo>
                <a:close/>
                <a:moveTo>
                  <a:pt x="401003" y="1455421"/>
                </a:moveTo>
                <a:lnTo>
                  <a:pt x="328613" y="1496378"/>
                </a:lnTo>
                <a:lnTo>
                  <a:pt x="328613" y="1413511"/>
                </a:lnTo>
                <a:close/>
                <a:moveTo>
                  <a:pt x="401956" y="2001202"/>
                </a:moveTo>
                <a:lnTo>
                  <a:pt x="401956" y="2045969"/>
                </a:lnTo>
                <a:lnTo>
                  <a:pt x="363856" y="2023110"/>
                </a:lnTo>
                <a:close/>
                <a:moveTo>
                  <a:pt x="401956" y="484822"/>
                </a:moveTo>
                <a:lnTo>
                  <a:pt x="401956" y="529590"/>
                </a:lnTo>
                <a:lnTo>
                  <a:pt x="362903" y="507682"/>
                </a:lnTo>
                <a:close/>
                <a:moveTo>
                  <a:pt x="404813" y="606743"/>
                </a:moveTo>
                <a:lnTo>
                  <a:pt x="404813" y="661036"/>
                </a:lnTo>
                <a:lnTo>
                  <a:pt x="358140" y="633413"/>
                </a:lnTo>
                <a:close/>
                <a:moveTo>
                  <a:pt x="405766" y="1868805"/>
                </a:moveTo>
                <a:lnTo>
                  <a:pt x="405766" y="1925955"/>
                </a:lnTo>
                <a:lnTo>
                  <a:pt x="356236" y="1897380"/>
                </a:lnTo>
                <a:close/>
                <a:moveTo>
                  <a:pt x="407671" y="727710"/>
                </a:moveTo>
                <a:lnTo>
                  <a:pt x="407671" y="792480"/>
                </a:lnTo>
                <a:lnTo>
                  <a:pt x="352426" y="760095"/>
                </a:lnTo>
                <a:close/>
                <a:moveTo>
                  <a:pt x="408623" y="1737360"/>
                </a:moveTo>
                <a:lnTo>
                  <a:pt x="408623" y="1804035"/>
                </a:lnTo>
                <a:lnTo>
                  <a:pt x="350520" y="1770698"/>
                </a:lnTo>
                <a:close/>
                <a:moveTo>
                  <a:pt x="409575" y="851536"/>
                </a:moveTo>
                <a:lnTo>
                  <a:pt x="409575" y="921068"/>
                </a:lnTo>
                <a:lnTo>
                  <a:pt x="348615" y="886778"/>
                </a:lnTo>
                <a:close/>
                <a:moveTo>
                  <a:pt x="410528" y="1606868"/>
                </a:moveTo>
                <a:lnTo>
                  <a:pt x="410528" y="1682115"/>
                </a:lnTo>
                <a:lnTo>
                  <a:pt x="345758" y="1644968"/>
                </a:lnTo>
                <a:close/>
                <a:moveTo>
                  <a:pt x="411481" y="974407"/>
                </a:moveTo>
                <a:lnTo>
                  <a:pt x="411481" y="1051560"/>
                </a:lnTo>
                <a:lnTo>
                  <a:pt x="344806" y="1012507"/>
                </a:lnTo>
                <a:close/>
                <a:moveTo>
                  <a:pt x="412433" y="1224915"/>
                </a:moveTo>
                <a:lnTo>
                  <a:pt x="412433" y="1306830"/>
                </a:lnTo>
                <a:lnTo>
                  <a:pt x="341948" y="1265873"/>
                </a:lnTo>
                <a:close/>
                <a:moveTo>
                  <a:pt x="412433" y="1099185"/>
                </a:moveTo>
                <a:lnTo>
                  <a:pt x="412433" y="1179195"/>
                </a:lnTo>
                <a:lnTo>
                  <a:pt x="342901" y="1139190"/>
                </a:lnTo>
                <a:close/>
                <a:moveTo>
                  <a:pt x="412433" y="1477328"/>
                </a:moveTo>
                <a:lnTo>
                  <a:pt x="412433" y="1558291"/>
                </a:lnTo>
                <a:lnTo>
                  <a:pt x="341948" y="1518286"/>
                </a:lnTo>
                <a:close/>
                <a:moveTo>
                  <a:pt x="413385" y="1350644"/>
                </a:moveTo>
                <a:lnTo>
                  <a:pt x="413385" y="1433511"/>
                </a:lnTo>
                <a:lnTo>
                  <a:pt x="340995" y="1391602"/>
                </a:lnTo>
                <a:close/>
                <a:moveTo>
                  <a:pt x="465772" y="128588"/>
                </a:moveTo>
                <a:lnTo>
                  <a:pt x="460057" y="131446"/>
                </a:lnTo>
                <a:lnTo>
                  <a:pt x="460057" y="124778"/>
                </a:lnTo>
                <a:close/>
                <a:moveTo>
                  <a:pt x="465773" y="2402206"/>
                </a:moveTo>
                <a:lnTo>
                  <a:pt x="460058" y="2406016"/>
                </a:lnTo>
                <a:lnTo>
                  <a:pt x="460058" y="2399348"/>
                </a:lnTo>
                <a:close/>
                <a:moveTo>
                  <a:pt x="471489" y="2276475"/>
                </a:moveTo>
                <a:lnTo>
                  <a:pt x="457201" y="2285048"/>
                </a:lnTo>
                <a:lnTo>
                  <a:pt x="457201" y="2267903"/>
                </a:lnTo>
                <a:close/>
                <a:moveTo>
                  <a:pt x="473392" y="255271"/>
                </a:moveTo>
                <a:lnTo>
                  <a:pt x="456247" y="264796"/>
                </a:lnTo>
                <a:lnTo>
                  <a:pt x="456247" y="244793"/>
                </a:lnTo>
                <a:close/>
                <a:moveTo>
                  <a:pt x="479108" y="381001"/>
                </a:moveTo>
                <a:lnTo>
                  <a:pt x="453390" y="396240"/>
                </a:lnTo>
                <a:lnTo>
                  <a:pt x="453390" y="366713"/>
                </a:lnTo>
                <a:close/>
                <a:moveTo>
                  <a:pt x="480060" y="2149792"/>
                </a:moveTo>
                <a:lnTo>
                  <a:pt x="453390" y="2165032"/>
                </a:lnTo>
                <a:lnTo>
                  <a:pt x="453390" y="2134552"/>
                </a:lnTo>
                <a:close/>
                <a:moveTo>
                  <a:pt x="486728" y="2023110"/>
                </a:moveTo>
                <a:lnTo>
                  <a:pt x="449581" y="2045018"/>
                </a:lnTo>
                <a:lnTo>
                  <a:pt x="449581" y="2002155"/>
                </a:lnTo>
                <a:close/>
                <a:moveTo>
                  <a:pt x="486728" y="507682"/>
                </a:moveTo>
                <a:lnTo>
                  <a:pt x="449581" y="528638"/>
                </a:lnTo>
                <a:lnTo>
                  <a:pt x="449581" y="485775"/>
                </a:lnTo>
                <a:close/>
                <a:moveTo>
                  <a:pt x="492443" y="633413"/>
                </a:moveTo>
                <a:lnTo>
                  <a:pt x="446723" y="660083"/>
                </a:lnTo>
                <a:lnTo>
                  <a:pt x="446723" y="607695"/>
                </a:lnTo>
                <a:close/>
                <a:moveTo>
                  <a:pt x="494348" y="1897381"/>
                </a:moveTo>
                <a:lnTo>
                  <a:pt x="445770" y="1925003"/>
                </a:lnTo>
                <a:lnTo>
                  <a:pt x="445770" y="1868806"/>
                </a:lnTo>
                <a:close/>
                <a:moveTo>
                  <a:pt x="498158" y="760095"/>
                </a:moveTo>
                <a:lnTo>
                  <a:pt x="443865" y="791528"/>
                </a:lnTo>
                <a:lnTo>
                  <a:pt x="443865" y="728663"/>
                </a:lnTo>
                <a:close/>
                <a:moveTo>
                  <a:pt x="499110" y="63818"/>
                </a:moveTo>
                <a:lnTo>
                  <a:pt x="499110" y="66675"/>
                </a:lnTo>
                <a:lnTo>
                  <a:pt x="497205" y="65723"/>
                </a:lnTo>
                <a:close/>
                <a:moveTo>
                  <a:pt x="499111" y="2465070"/>
                </a:moveTo>
                <a:lnTo>
                  <a:pt x="499111" y="2466975"/>
                </a:lnTo>
                <a:lnTo>
                  <a:pt x="497206" y="2466022"/>
                </a:lnTo>
                <a:close/>
                <a:moveTo>
                  <a:pt x="500063" y="1770698"/>
                </a:moveTo>
                <a:lnTo>
                  <a:pt x="442913" y="1804036"/>
                </a:lnTo>
                <a:lnTo>
                  <a:pt x="442913" y="1738313"/>
                </a:lnTo>
                <a:close/>
                <a:moveTo>
                  <a:pt x="501968" y="2333624"/>
                </a:moveTo>
                <a:lnTo>
                  <a:pt x="501968" y="2345054"/>
                </a:lnTo>
                <a:lnTo>
                  <a:pt x="492443" y="2339339"/>
                </a:lnTo>
                <a:close/>
                <a:moveTo>
                  <a:pt x="501968" y="185737"/>
                </a:moveTo>
                <a:lnTo>
                  <a:pt x="501968" y="197167"/>
                </a:lnTo>
                <a:lnTo>
                  <a:pt x="492443" y="191452"/>
                </a:lnTo>
                <a:close/>
                <a:moveTo>
                  <a:pt x="501968" y="886778"/>
                </a:moveTo>
                <a:lnTo>
                  <a:pt x="441961" y="921068"/>
                </a:lnTo>
                <a:lnTo>
                  <a:pt x="441961" y="852488"/>
                </a:lnTo>
                <a:close/>
                <a:moveTo>
                  <a:pt x="504824" y="306705"/>
                </a:moveTo>
                <a:lnTo>
                  <a:pt x="504824" y="329565"/>
                </a:lnTo>
                <a:lnTo>
                  <a:pt x="484822" y="318135"/>
                </a:lnTo>
                <a:close/>
                <a:moveTo>
                  <a:pt x="504826" y="1012507"/>
                </a:moveTo>
                <a:lnTo>
                  <a:pt x="441008" y="1049655"/>
                </a:lnTo>
                <a:lnTo>
                  <a:pt x="441008" y="975360"/>
                </a:lnTo>
                <a:close/>
                <a:moveTo>
                  <a:pt x="504826" y="1644968"/>
                </a:moveTo>
                <a:lnTo>
                  <a:pt x="441008" y="1682115"/>
                </a:lnTo>
                <a:lnTo>
                  <a:pt x="441008" y="1607820"/>
                </a:lnTo>
                <a:close/>
                <a:moveTo>
                  <a:pt x="505777" y="2200275"/>
                </a:moveTo>
                <a:lnTo>
                  <a:pt x="505777" y="2225040"/>
                </a:lnTo>
                <a:lnTo>
                  <a:pt x="483870" y="2212658"/>
                </a:lnTo>
                <a:close/>
                <a:moveTo>
                  <a:pt x="507683" y="1139189"/>
                </a:moveTo>
                <a:lnTo>
                  <a:pt x="439103" y="1178242"/>
                </a:lnTo>
                <a:lnTo>
                  <a:pt x="439103" y="1100137"/>
                </a:lnTo>
                <a:close/>
                <a:moveTo>
                  <a:pt x="507683" y="1518286"/>
                </a:moveTo>
                <a:lnTo>
                  <a:pt x="439103" y="1557338"/>
                </a:lnTo>
                <a:lnTo>
                  <a:pt x="439103" y="1479233"/>
                </a:lnTo>
                <a:close/>
                <a:moveTo>
                  <a:pt x="508636" y="2068831"/>
                </a:moveTo>
                <a:lnTo>
                  <a:pt x="508636" y="2105026"/>
                </a:lnTo>
                <a:lnTo>
                  <a:pt x="477203" y="2086928"/>
                </a:lnTo>
                <a:close/>
                <a:moveTo>
                  <a:pt x="508636" y="1265874"/>
                </a:moveTo>
                <a:lnTo>
                  <a:pt x="439103" y="1305879"/>
                </a:lnTo>
                <a:lnTo>
                  <a:pt x="439103" y="1224916"/>
                </a:lnTo>
                <a:close/>
                <a:moveTo>
                  <a:pt x="508636" y="426721"/>
                </a:moveTo>
                <a:lnTo>
                  <a:pt x="508636" y="461964"/>
                </a:lnTo>
                <a:lnTo>
                  <a:pt x="478156" y="444818"/>
                </a:lnTo>
                <a:close/>
                <a:moveTo>
                  <a:pt x="509589" y="1391603"/>
                </a:moveTo>
                <a:lnTo>
                  <a:pt x="438151" y="1432560"/>
                </a:lnTo>
                <a:lnTo>
                  <a:pt x="438151" y="1350645"/>
                </a:lnTo>
                <a:close/>
                <a:moveTo>
                  <a:pt x="512445" y="547687"/>
                </a:moveTo>
                <a:lnTo>
                  <a:pt x="512445" y="594360"/>
                </a:lnTo>
                <a:lnTo>
                  <a:pt x="471488" y="570547"/>
                </a:lnTo>
                <a:close/>
                <a:moveTo>
                  <a:pt x="513398" y="1935481"/>
                </a:moveTo>
                <a:lnTo>
                  <a:pt x="513398" y="1985011"/>
                </a:lnTo>
                <a:lnTo>
                  <a:pt x="469583" y="1960246"/>
                </a:lnTo>
                <a:close/>
                <a:moveTo>
                  <a:pt x="514350" y="668655"/>
                </a:moveTo>
                <a:lnTo>
                  <a:pt x="514350" y="724853"/>
                </a:lnTo>
                <a:lnTo>
                  <a:pt x="465773" y="697230"/>
                </a:lnTo>
                <a:close/>
                <a:moveTo>
                  <a:pt x="516256" y="1804036"/>
                </a:moveTo>
                <a:lnTo>
                  <a:pt x="516256" y="1864044"/>
                </a:lnTo>
                <a:lnTo>
                  <a:pt x="463868" y="1834516"/>
                </a:lnTo>
                <a:close/>
                <a:moveTo>
                  <a:pt x="517208" y="791528"/>
                </a:moveTo>
                <a:lnTo>
                  <a:pt x="517208" y="855345"/>
                </a:lnTo>
                <a:lnTo>
                  <a:pt x="461011" y="822961"/>
                </a:lnTo>
                <a:close/>
                <a:moveTo>
                  <a:pt x="519114" y="914400"/>
                </a:moveTo>
                <a:lnTo>
                  <a:pt x="519114" y="984885"/>
                </a:lnTo>
                <a:lnTo>
                  <a:pt x="457201" y="949642"/>
                </a:lnTo>
                <a:close/>
                <a:moveTo>
                  <a:pt x="519114" y="1672591"/>
                </a:moveTo>
                <a:lnTo>
                  <a:pt x="519114" y="1743076"/>
                </a:lnTo>
                <a:lnTo>
                  <a:pt x="457201" y="1707833"/>
                </a:lnTo>
                <a:close/>
                <a:moveTo>
                  <a:pt x="521018" y="1543049"/>
                </a:moveTo>
                <a:lnTo>
                  <a:pt x="521018" y="1619249"/>
                </a:lnTo>
                <a:lnTo>
                  <a:pt x="454343" y="1581149"/>
                </a:lnTo>
                <a:close/>
                <a:moveTo>
                  <a:pt x="521018" y="1038225"/>
                </a:moveTo>
                <a:lnTo>
                  <a:pt x="521018" y="1114425"/>
                </a:lnTo>
                <a:lnTo>
                  <a:pt x="454343" y="1076325"/>
                </a:lnTo>
                <a:close/>
                <a:moveTo>
                  <a:pt x="521018" y="1163003"/>
                </a:moveTo>
                <a:lnTo>
                  <a:pt x="521018" y="1242061"/>
                </a:lnTo>
                <a:lnTo>
                  <a:pt x="453390" y="1202056"/>
                </a:lnTo>
                <a:close/>
                <a:moveTo>
                  <a:pt x="521971" y="1414463"/>
                </a:moveTo>
                <a:lnTo>
                  <a:pt x="521971" y="1495426"/>
                </a:lnTo>
                <a:lnTo>
                  <a:pt x="451486" y="1455421"/>
                </a:lnTo>
                <a:close/>
                <a:moveTo>
                  <a:pt x="521971" y="1287781"/>
                </a:moveTo>
                <a:lnTo>
                  <a:pt x="521971" y="1368744"/>
                </a:lnTo>
                <a:lnTo>
                  <a:pt x="451486" y="1328738"/>
                </a:lnTo>
                <a:close/>
                <a:moveTo>
                  <a:pt x="572452" y="65723"/>
                </a:moveTo>
                <a:lnTo>
                  <a:pt x="570547" y="65723"/>
                </a:lnTo>
                <a:lnTo>
                  <a:pt x="570547" y="64770"/>
                </a:lnTo>
                <a:close/>
                <a:moveTo>
                  <a:pt x="572453" y="2466023"/>
                </a:moveTo>
                <a:lnTo>
                  <a:pt x="571501" y="2466023"/>
                </a:lnTo>
                <a:lnTo>
                  <a:pt x="571501" y="2465071"/>
                </a:lnTo>
                <a:close/>
                <a:moveTo>
                  <a:pt x="577215" y="2339340"/>
                </a:moveTo>
                <a:lnTo>
                  <a:pt x="568643" y="2344102"/>
                </a:lnTo>
                <a:lnTo>
                  <a:pt x="568643" y="2334577"/>
                </a:lnTo>
                <a:close/>
                <a:moveTo>
                  <a:pt x="577215" y="191453"/>
                </a:moveTo>
                <a:lnTo>
                  <a:pt x="568643" y="196215"/>
                </a:lnTo>
                <a:lnTo>
                  <a:pt x="568643" y="186690"/>
                </a:lnTo>
                <a:close/>
                <a:moveTo>
                  <a:pt x="583883" y="318134"/>
                </a:moveTo>
                <a:lnTo>
                  <a:pt x="564833" y="328612"/>
                </a:lnTo>
                <a:lnTo>
                  <a:pt x="564833" y="307657"/>
                </a:lnTo>
                <a:close/>
                <a:moveTo>
                  <a:pt x="584836" y="2212658"/>
                </a:moveTo>
                <a:lnTo>
                  <a:pt x="564833" y="2225041"/>
                </a:lnTo>
                <a:lnTo>
                  <a:pt x="564833" y="2201228"/>
                </a:lnTo>
                <a:close/>
                <a:moveTo>
                  <a:pt x="590551" y="444818"/>
                </a:moveTo>
                <a:lnTo>
                  <a:pt x="561976" y="461011"/>
                </a:lnTo>
                <a:lnTo>
                  <a:pt x="561976" y="427673"/>
                </a:lnTo>
                <a:close/>
                <a:moveTo>
                  <a:pt x="591503" y="2086927"/>
                </a:moveTo>
                <a:lnTo>
                  <a:pt x="561976" y="2104072"/>
                </a:lnTo>
                <a:lnTo>
                  <a:pt x="561976" y="2069782"/>
                </a:lnTo>
                <a:close/>
                <a:moveTo>
                  <a:pt x="597218" y="570548"/>
                </a:moveTo>
                <a:lnTo>
                  <a:pt x="558165" y="593407"/>
                </a:lnTo>
                <a:lnTo>
                  <a:pt x="558165" y="548640"/>
                </a:lnTo>
                <a:close/>
                <a:moveTo>
                  <a:pt x="599123" y="1960245"/>
                </a:moveTo>
                <a:lnTo>
                  <a:pt x="557213" y="1984057"/>
                </a:lnTo>
                <a:lnTo>
                  <a:pt x="557213" y="1936432"/>
                </a:lnTo>
                <a:close/>
                <a:moveTo>
                  <a:pt x="602933" y="697230"/>
                </a:moveTo>
                <a:lnTo>
                  <a:pt x="556261" y="723900"/>
                </a:lnTo>
                <a:lnTo>
                  <a:pt x="556261" y="670560"/>
                </a:lnTo>
                <a:close/>
                <a:moveTo>
                  <a:pt x="604838" y="1834516"/>
                </a:moveTo>
                <a:lnTo>
                  <a:pt x="554356" y="1863091"/>
                </a:lnTo>
                <a:lnTo>
                  <a:pt x="554356" y="1804988"/>
                </a:lnTo>
                <a:close/>
                <a:moveTo>
                  <a:pt x="607696" y="822960"/>
                </a:moveTo>
                <a:lnTo>
                  <a:pt x="553403" y="854393"/>
                </a:lnTo>
                <a:lnTo>
                  <a:pt x="553403" y="792480"/>
                </a:lnTo>
                <a:close/>
                <a:moveTo>
                  <a:pt x="609600" y="126682"/>
                </a:moveTo>
                <a:lnTo>
                  <a:pt x="609600" y="130492"/>
                </a:lnTo>
                <a:lnTo>
                  <a:pt x="605790" y="128587"/>
                </a:lnTo>
                <a:close/>
                <a:moveTo>
                  <a:pt x="609601" y="2400300"/>
                </a:moveTo>
                <a:lnTo>
                  <a:pt x="609601" y="2405063"/>
                </a:lnTo>
                <a:lnTo>
                  <a:pt x="604838" y="2402205"/>
                </a:lnTo>
                <a:close/>
                <a:moveTo>
                  <a:pt x="611505" y="1707833"/>
                </a:moveTo>
                <a:lnTo>
                  <a:pt x="551498" y="1742123"/>
                </a:lnTo>
                <a:lnTo>
                  <a:pt x="551498" y="1673543"/>
                </a:lnTo>
                <a:close/>
                <a:moveTo>
                  <a:pt x="611505" y="949643"/>
                </a:moveTo>
                <a:lnTo>
                  <a:pt x="551498" y="983933"/>
                </a:lnTo>
                <a:lnTo>
                  <a:pt x="551498" y="915353"/>
                </a:lnTo>
                <a:close/>
                <a:moveTo>
                  <a:pt x="612458" y="246697"/>
                </a:moveTo>
                <a:lnTo>
                  <a:pt x="612458" y="262890"/>
                </a:lnTo>
                <a:lnTo>
                  <a:pt x="598170" y="255270"/>
                </a:lnTo>
                <a:close/>
                <a:moveTo>
                  <a:pt x="612458" y="2268856"/>
                </a:moveTo>
                <a:lnTo>
                  <a:pt x="612458" y="2283144"/>
                </a:lnTo>
                <a:lnTo>
                  <a:pt x="599123" y="2276476"/>
                </a:lnTo>
                <a:close/>
                <a:moveTo>
                  <a:pt x="614363" y="1581150"/>
                </a:moveTo>
                <a:lnTo>
                  <a:pt x="549593" y="1618298"/>
                </a:lnTo>
                <a:lnTo>
                  <a:pt x="549593" y="1544003"/>
                </a:lnTo>
                <a:close/>
                <a:moveTo>
                  <a:pt x="614363" y="1076326"/>
                </a:moveTo>
                <a:lnTo>
                  <a:pt x="549593" y="1113473"/>
                </a:lnTo>
                <a:lnTo>
                  <a:pt x="549593" y="1039178"/>
                </a:lnTo>
                <a:close/>
                <a:moveTo>
                  <a:pt x="615316" y="367666"/>
                </a:moveTo>
                <a:lnTo>
                  <a:pt x="615316" y="394336"/>
                </a:lnTo>
                <a:lnTo>
                  <a:pt x="592456" y="381001"/>
                </a:lnTo>
                <a:close/>
                <a:moveTo>
                  <a:pt x="616267" y="1202055"/>
                </a:moveTo>
                <a:lnTo>
                  <a:pt x="548640" y="1241107"/>
                </a:lnTo>
                <a:lnTo>
                  <a:pt x="548640" y="1163955"/>
                </a:lnTo>
                <a:close/>
                <a:moveTo>
                  <a:pt x="616268" y="2135505"/>
                </a:moveTo>
                <a:lnTo>
                  <a:pt x="616268" y="2164080"/>
                </a:lnTo>
                <a:lnTo>
                  <a:pt x="591503" y="2149793"/>
                </a:lnTo>
                <a:close/>
                <a:moveTo>
                  <a:pt x="617220" y="1455420"/>
                </a:moveTo>
                <a:lnTo>
                  <a:pt x="548640" y="1494473"/>
                </a:lnTo>
                <a:lnTo>
                  <a:pt x="548640" y="1415415"/>
                </a:lnTo>
                <a:close/>
                <a:moveTo>
                  <a:pt x="617220" y="1328738"/>
                </a:moveTo>
                <a:lnTo>
                  <a:pt x="548640" y="1367791"/>
                </a:lnTo>
                <a:lnTo>
                  <a:pt x="548640" y="1289686"/>
                </a:lnTo>
                <a:close/>
                <a:moveTo>
                  <a:pt x="619126" y="2004060"/>
                </a:moveTo>
                <a:lnTo>
                  <a:pt x="619126" y="2043112"/>
                </a:lnTo>
                <a:lnTo>
                  <a:pt x="585788" y="2023110"/>
                </a:lnTo>
                <a:close/>
                <a:moveTo>
                  <a:pt x="619126" y="487679"/>
                </a:moveTo>
                <a:lnTo>
                  <a:pt x="619126" y="526732"/>
                </a:lnTo>
                <a:lnTo>
                  <a:pt x="585788" y="507682"/>
                </a:lnTo>
                <a:close/>
                <a:moveTo>
                  <a:pt x="621983" y="609600"/>
                </a:moveTo>
                <a:lnTo>
                  <a:pt x="621983" y="658177"/>
                </a:lnTo>
                <a:lnTo>
                  <a:pt x="580073" y="633413"/>
                </a:lnTo>
                <a:close/>
                <a:moveTo>
                  <a:pt x="622935" y="1870710"/>
                </a:moveTo>
                <a:lnTo>
                  <a:pt x="622935" y="1924050"/>
                </a:lnTo>
                <a:lnTo>
                  <a:pt x="577215" y="1897380"/>
                </a:lnTo>
                <a:close/>
                <a:moveTo>
                  <a:pt x="624841" y="730567"/>
                </a:moveTo>
                <a:lnTo>
                  <a:pt x="624841" y="789622"/>
                </a:lnTo>
                <a:lnTo>
                  <a:pt x="573406" y="760094"/>
                </a:lnTo>
                <a:close/>
                <a:moveTo>
                  <a:pt x="625793" y="1740217"/>
                </a:moveTo>
                <a:lnTo>
                  <a:pt x="625793" y="1802130"/>
                </a:lnTo>
                <a:lnTo>
                  <a:pt x="572453" y="1770697"/>
                </a:lnTo>
                <a:close/>
                <a:moveTo>
                  <a:pt x="626746" y="854392"/>
                </a:moveTo>
                <a:lnTo>
                  <a:pt x="626746" y="919162"/>
                </a:lnTo>
                <a:lnTo>
                  <a:pt x="570548" y="886777"/>
                </a:lnTo>
                <a:close/>
                <a:moveTo>
                  <a:pt x="628651" y="1608772"/>
                </a:moveTo>
                <a:lnTo>
                  <a:pt x="628651" y="1680210"/>
                </a:lnTo>
                <a:lnTo>
                  <a:pt x="566738" y="1644967"/>
                </a:lnTo>
                <a:close/>
                <a:moveTo>
                  <a:pt x="628651" y="977265"/>
                </a:moveTo>
                <a:lnTo>
                  <a:pt x="628651" y="1048703"/>
                </a:lnTo>
                <a:lnTo>
                  <a:pt x="566738" y="1012507"/>
                </a:lnTo>
                <a:close/>
                <a:moveTo>
                  <a:pt x="629603" y="1101090"/>
                </a:moveTo>
                <a:lnTo>
                  <a:pt x="629603" y="1177290"/>
                </a:lnTo>
                <a:lnTo>
                  <a:pt x="564833" y="1139190"/>
                </a:lnTo>
                <a:close/>
                <a:moveTo>
                  <a:pt x="629603" y="1480186"/>
                </a:moveTo>
                <a:lnTo>
                  <a:pt x="629603" y="1556386"/>
                </a:lnTo>
                <a:lnTo>
                  <a:pt x="563881" y="1518286"/>
                </a:lnTo>
                <a:close/>
                <a:moveTo>
                  <a:pt x="630555" y="1226819"/>
                </a:moveTo>
                <a:lnTo>
                  <a:pt x="630555" y="1303972"/>
                </a:lnTo>
                <a:lnTo>
                  <a:pt x="562928" y="1265872"/>
                </a:lnTo>
                <a:close/>
                <a:moveTo>
                  <a:pt x="630555" y="1352550"/>
                </a:moveTo>
                <a:lnTo>
                  <a:pt x="630555" y="1431608"/>
                </a:lnTo>
                <a:lnTo>
                  <a:pt x="562928" y="1391603"/>
                </a:lnTo>
                <a:close/>
                <a:moveTo>
                  <a:pt x="682942" y="128588"/>
                </a:moveTo>
                <a:lnTo>
                  <a:pt x="680085" y="129540"/>
                </a:lnTo>
                <a:lnTo>
                  <a:pt x="680085" y="126683"/>
                </a:lnTo>
                <a:close/>
                <a:moveTo>
                  <a:pt x="682943" y="2402205"/>
                </a:moveTo>
                <a:lnTo>
                  <a:pt x="680086" y="2404110"/>
                </a:lnTo>
                <a:lnTo>
                  <a:pt x="680086" y="2400300"/>
                </a:lnTo>
                <a:close/>
                <a:moveTo>
                  <a:pt x="688657" y="2276474"/>
                </a:moveTo>
                <a:lnTo>
                  <a:pt x="677227" y="2283142"/>
                </a:lnTo>
                <a:lnTo>
                  <a:pt x="677227" y="2269807"/>
                </a:lnTo>
                <a:close/>
                <a:moveTo>
                  <a:pt x="688658" y="255270"/>
                </a:moveTo>
                <a:lnTo>
                  <a:pt x="677228" y="261938"/>
                </a:lnTo>
                <a:lnTo>
                  <a:pt x="677228" y="247650"/>
                </a:lnTo>
                <a:close/>
                <a:moveTo>
                  <a:pt x="694373" y="381001"/>
                </a:moveTo>
                <a:lnTo>
                  <a:pt x="674371" y="393384"/>
                </a:lnTo>
                <a:lnTo>
                  <a:pt x="674371" y="369571"/>
                </a:lnTo>
                <a:close/>
                <a:moveTo>
                  <a:pt x="696278" y="2149793"/>
                </a:moveTo>
                <a:lnTo>
                  <a:pt x="673418" y="2163128"/>
                </a:lnTo>
                <a:lnTo>
                  <a:pt x="673418" y="2136458"/>
                </a:lnTo>
                <a:close/>
                <a:moveTo>
                  <a:pt x="701992" y="2023110"/>
                </a:moveTo>
                <a:lnTo>
                  <a:pt x="670560" y="2042160"/>
                </a:lnTo>
                <a:lnTo>
                  <a:pt x="670560" y="2005012"/>
                </a:lnTo>
                <a:close/>
                <a:moveTo>
                  <a:pt x="701993" y="507682"/>
                </a:moveTo>
                <a:lnTo>
                  <a:pt x="670561" y="525779"/>
                </a:lnTo>
                <a:lnTo>
                  <a:pt x="670561" y="488632"/>
                </a:lnTo>
                <a:close/>
                <a:moveTo>
                  <a:pt x="707708" y="633412"/>
                </a:moveTo>
                <a:lnTo>
                  <a:pt x="667703" y="657225"/>
                </a:lnTo>
                <a:lnTo>
                  <a:pt x="667703" y="610552"/>
                </a:lnTo>
                <a:close/>
                <a:moveTo>
                  <a:pt x="710565" y="1897381"/>
                </a:moveTo>
                <a:lnTo>
                  <a:pt x="665798" y="1923098"/>
                </a:lnTo>
                <a:lnTo>
                  <a:pt x="665798" y="1871663"/>
                </a:lnTo>
                <a:close/>
                <a:moveTo>
                  <a:pt x="713423" y="760095"/>
                </a:moveTo>
                <a:lnTo>
                  <a:pt x="664846" y="788670"/>
                </a:lnTo>
                <a:lnTo>
                  <a:pt x="664846" y="732473"/>
                </a:lnTo>
                <a:close/>
                <a:moveTo>
                  <a:pt x="715328" y="1770698"/>
                </a:moveTo>
                <a:lnTo>
                  <a:pt x="663893" y="1801178"/>
                </a:lnTo>
                <a:lnTo>
                  <a:pt x="663893" y="1741170"/>
                </a:lnTo>
                <a:close/>
                <a:moveTo>
                  <a:pt x="717233" y="886778"/>
                </a:moveTo>
                <a:lnTo>
                  <a:pt x="662940" y="917258"/>
                </a:lnTo>
                <a:lnTo>
                  <a:pt x="662940" y="855345"/>
                </a:lnTo>
                <a:close/>
                <a:moveTo>
                  <a:pt x="719137" y="188596"/>
                </a:moveTo>
                <a:lnTo>
                  <a:pt x="719137" y="194311"/>
                </a:lnTo>
                <a:lnTo>
                  <a:pt x="713422" y="191453"/>
                </a:lnTo>
                <a:close/>
                <a:moveTo>
                  <a:pt x="720091" y="2335531"/>
                </a:moveTo>
                <a:lnTo>
                  <a:pt x="720091" y="2343151"/>
                </a:lnTo>
                <a:lnTo>
                  <a:pt x="712471" y="2339341"/>
                </a:lnTo>
                <a:close/>
                <a:moveTo>
                  <a:pt x="720091" y="1012508"/>
                </a:moveTo>
                <a:lnTo>
                  <a:pt x="661036" y="1046798"/>
                </a:lnTo>
                <a:lnTo>
                  <a:pt x="661036" y="978218"/>
                </a:lnTo>
                <a:close/>
                <a:moveTo>
                  <a:pt x="721042" y="1644967"/>
                </a:moveTo>
                <a:lnTo>
                  <a:pt x="661035" y="1679257"/>
                </a:lnTo>
                <a:lnTo>
                  <a:pt x="661035" y="1609724"/>
                </a:lnTo>
                <a:close/>
                <a:moveTo>
                  <a:pt x="721994" y="309563"/>
                </a:moveTo>
                <a:lnTo>
                  <a:pt x="721994" y="326708"/>
                </a:lnTo>
                <a:lnTo>
                  <a:pt x="706754" y="318135"/>
                </a:lnTo>
                <a:close/>
                <a:moveTo>
                  <a:pt x="722948" y="1139190"/>
                </a:moveTo>
                <a:lnTo>
                  <a:pt x="660083" y="1175385"/>
                </a:lnTo>
                <a:lnTo>
                  <a:pt x="660083" y="1102995"/>
                </a:lnTo>
                <a:close/>
                <a:moveTo>
                  <a:pt x="722948" y="2202180"/>
                </a:moveTo>
                <a:lnTo>
                  <a:pt x="722948" y="2223135"/>
                </a:lnTo>
                <a:lnTo>
                  <a:pt x="704850" y="2212657"/>
                </a:lnTo>
                <a:close/>
                <a:moveTo>
                  <a:pt x="723899" y="1518285"/>
                </a:moveTo>
                <a:lnTo>
                  <a:pt x="659129" y="1555432"/>
                </a:lnTo>
                <a:lnTo>
                  <a:pt x="659129" y="1481137"/>
                </a:lnTo>
                <a:close/>
                <a:moveTo>
                  <a:pt x="723900" y="1265872"/>
                </a:moveTo>
                <a:lnTo>
                  <a:pt x="659130" y="1303019"/>
                </a:lnTo>
                <a:lnTo>
                  <a:pt x="659130" y="1227772"/>
                </a:lnTo>
                <a:close/>
                <a:moveTo>
                  <a:pt x="724853" y="1391603"/>
                </a:moveTo>
                <a:lnTo>
                  <a:pt x="659130" y="1429703"/>
                </a:lnTo>
                <a:lnTo>
                  <a:pt x="659130" y="1353503"/>
                </a:lnTo>
                <a:close/>
                <a:moveTo>
                  <a:pt x="725805" y="430530"/>
                </a:moveTo>
                <a:lnTo>
                  <a:pt x="725805" y="458153"/>
                </a:lnTo>
                <a:lnTo>
                  <a:pt x="701040" y="444818"/>
                </a:lnTo>
                <a:close/>
                <a:moveTo>
                  <a:pt x="726759" y="2070736"/>
                </a:moveTo>
                <a:lnTo>
                  <a:pt x="726759" y="2102169"/>
                </a:lnTo>
                <a:lnTo>
                  <a:pt x="699136" y="2086928"/>
                </a:lnTo>
                <a:close/>
                <a:moveTo>
                  <a:pt x="729616" y="550544"/>
                </a:moveTo>
                <a:lnTo>
                  <a:pt x="729616" y="591502"/>
                </a:lnTo>
                <a:lnTo>
                  <a:pt x="693421" y="570547"/>
                </a:lnTo>
                <a:close/>
                <a:moveTo>
                  <a:pt x="730566" y="1938337"/>
                </a:moveTo>
                <a:lnTo>
                  <a:pt x="730566" y="1983105"/>
                </a:lnTo>
                <a:lnTo>
                  <a:pt x="691514" y="1960245"/>
                </a:lnTo>
                <a:close/>
                <a:moveTo>
                  <a:pt x="731521" y="672465"/>
                </a:moveTo>
                <a:lnTo>
                  <a:pt x="731521" y="721995"/>
                </a:lnTo>
                <a:lnTo>
                  <a:pt x="688658" y="697230"/>
                </a:lnTo>
                <a:close/>
                <a:moveTo>
                  <a:pt x="733425" y="1806892"/>
                </a:moveTo>
                <a:lnTo>
                  <a:pt x="733425" y="1861184"/>
                </a:lnTo>
                <a:lnTo>
                  <a:pt x="685800" y="1834514"/>
                </a:lnTo>
                <a:close/>
                <a:moveTo>
                  <a:pt x="734378" y="793433"/>
                </a:moveTo>
                <a:lnTo>
                  <a:pt x="734378" y="852488"/>
                </a:lnTo>
                <a:lnTo>
                  <a:pt x="682943" y="822961"/>
                </a:lnTo>
                <a:close/>
                <a:moveTo>
                  <a:pt x="736283" y="1675448"/>
                </a:moveTo>
                <a:lnTo>
                  <a:pt x="736283" y="1740218"/>
                </a:lnTo>
                <a:lnTo>
                  <a:pt x="679133" y="1707833"/>
                </a:lnTo>
                <a:close/>
                <a:moveTo>
                  <a:pt x="736284" y="917257"/>
                </a:moveTo>
                <a:lnTo>
                  <a:pt x="736284" y="982027"/>
                </a:lnTo>
                <a:lnTo>
                  <a:pt x="680086" y="949642"/>
                </a:lnTo>
                <a:close/>
                <a:moveTo>
                  <a:pt x="738188" y="1165861"/>
                </a:moveTo>
                <a:lnTo>
                  <a:pt x="738188" y="1239203"/>
                </a:lnTo>
                <a:lnTo>
                  <a:pt x="675323" y="1202056"/>
                </a:lnTo>
                <a:close/>
                <a:moveTo>
                  <a:pt x="738188" y="1545907"/>
                </a:moveTo>
                <a:lnTo>
                  <a:pt x="738188" y="1616392"/>
                </a:lnTo>
                <a:lnTo>
                  <a:pt x="676275" y="1581149"/>
                </a:lnTo>
                <a:close/>
                <a:moveTo>
                  <a:pt x="738189" y="1041082"/>
                </a:moveTo>
                <a:lnTo>
                  <a:pt x="738189" y="1111567"/>
                </a:lnTo>
                <a:lnTo>
                  <a:pt x="676276" y="1076325"/>
                </a:lnTo>
                <a:close/>
                <a:moveTo>
                  <a:pt x="739141" y="1417319"/>
                </a:moveTo>
                <a:lnTo>
                  <a:pt x="739140" y="1492567"/>
                </a:lnTo>
                <a:lnTo>
                  <a:pt x="673418" y="1455419"/>
                </a:lnTo>
                <a:close/>
                <a:moveTo>
                  <a:pt x="739141" y="1290638"/>
                </a:moveTo>
                <a:lnTo>
                  <a:pt x="739141" y="1366838"/>
                </a:lnTo>
                <a:lnTo>
                  <a:pt x="673418" y="1328738"/>
                </a:lnTo>
                <a:close/>
                <a:moveTo>
                  <a:pt x="793433" y="191453"/>
                </a:moveTo>
                <a:lnTo>
                  <a:pt x="788670" y="194311"/>
                </a:lnTo>
                <a:lnTo>
                  <a:pt x="788670" y="189548"/>
                </a:lnTo>
                <a:close/>
                <a:moveTo>
                  <a:pt x="794386" y="2339341"/>
                </a:moveTo>
                <a:lnTo>
                  <a:pt x="787718" y="2343151"/>
                </a:lnTo>
                <a:lnTo>
                  <a:pt x="787718" y="2335531"/>
                </a:lnTo>
                <a:close/>
                <a:moveTo>
                  <a:pt x="800101" y="318134"/>
                </a:moveTo>
                <a:lnTo>
                  <a:pt x="785813" y="325754"/>
                </a:lnTo>
                <a:lnTo>
                  <a:pt x="785813" y="309562"/>
                </a:lnTo>
                <a:close/>
                <a:moveTo>
                  <a:pt x="802006" y="2212658"/>
                </a:moveTo>
                <a:lnTo>
                  <a:pt x="784861" y="2223136"/>
                </a:lnTo>
                <a:lnTo>
                  <a:pt x="784861" y="2203133"/>
                </a:lnTo>
                <a:close/>
                <a:moveTo>
                  <a:pt x="805815" y="444817"/>
                </a:moveTo>
                <a:lnTo>
                  <a:pt x="782955" y="458152"/>
                </a:lnTo>
                <a:lnTo>
                  <a:pt x="782955" y="431482"/>
                </a:lnTo>
                <a:close/>
                <a:moveTo>
                  <a:pt x="807720" y="2086927"/>
                </a:moveTo>
                <a:lnTo>
                  <a:pt x="782002" y="2102167"/>
                </a:lnTo>
                <a:lnTo>
                  <a:pt x="782002" y="2071687"/>
                </a:lnTo>
                <a:close/>
                <a:moveTo>
                  <a:pt x="812484" y="570547"/>
                </a:moveTo>
                <a:lnTo>
                  <a:pt x="779146" y="590549"/>
                </a:lnTo>
                <a:lnTo>
                  <a:pt x="779146" y="551497"/>
                </a:lnTo>
                <a:close/>
                <a:moveTo>
                  <a:pt x="815339" y="1960245"/>
                </a:moveTo>
                <a:lnTo>
                  <a:pt x="777239" y="1982152"/>
                </a:lnTo>
                <a:lnTo>
                  <a:pt x="777239" y="1938337"/>
                </a:lnTo>
                <a:close/>
                <a:moveTo>
                  <a:pt x="818198" y="697230"/>
                </a:moveTo>
                <a:lnTo>
                  <a:pt x="776288" y="721042"/>
                </a:lnTo>
                <a:lnTo>
                  <a:pt x="776288" y="673417"/>
                </a:lnTo>
                <a:close/>
                <a:moveTo>
                  <a:pt x="821055" y="1834515"/>
                </a:moveTo>
                <a:lnTo>
                  <a:pt x="774383" y="1861185"/>
                </a:lnTo>
                <a:lnTo>
                  <a:pt x="774383" y="1806893"/>
                </a:lnTo>
                <a:close/>
                <a:moveTo>
                  <a:pt x="822960" y="822960"/>
                </a:moveTo>
                <a:lnTo>
                  <a:pt x="773430" y="851535"/>
                </a:lnTo>
                <a:lnTo>
                  <a:pt x="773430" y="795337"/>
                </a:lnTo>
                <a:close/>
                <a:moveTo>
                  <a:pt x="826771" y="949643"/>
                </a:moveTo>
                <a:lnTo>
                  <a:pt x="772478" y="981076"/>
                </a:lnTo>
                <a:lnTo>
                  <a:pt x="772478" y="918211"/>
                </a:lnTo>
                <a:close/>
                <a:moveTo>
                  <a:pt x="827723" y="2401253"/>
                </a:moveTo>
                <a:lnTo>
                  <a:pt x="827723" y="2404110"/>
                </a:lnTo>
                <a:lnTo>
                  <a:pt x="825818" y="2402206"/>
                </a:lnTo>
                <a:close/>
                <a:moveTo>
                  <a:pt x="827723" y="1707832"/>
                </a:moveTo>
                <a:lnTo>
                  <a:pt x="771525" y="1740217"/>
                </a:lnTo>
                <a:lnTo>
                  <a:pt x="771525" y="1675447"/>
                </a:lnTo>
                <a:close/>
                <a:moveTo>
                  <a:pt x="829628" y="1076325"/>
                </a:moveTo>
                <a:lnTo>
                  <a:pt x="770573" y="1110615"/>
                </a:lnTo>
                <a:lnTo>
                  <a:pt x="770573" y="1042035"/>
                </a:lnTo>
                <a:close/>
                <a:moveTo>
                  <a:pt x="829628" y="249554"/>
                </a:moveTo>
                <a:lnTo>
                  <a:pt x="829628" y="260032"/>
                </a:lnTo>
                <a:lnTo>
                  <a:pt x="821055" y="255269"/>
                </a:lnTo>
                <a:close/>
                <a:moveTo>
                  <a:pt x="829628" y="2270761"/>
                </a:moveTo>
                <a:lnTo>
                  <a:pt x="829628" y="2282191"/>
                </a:lnTo>
                <a:lnTo>
                  <a:pt x="820103" y="2276476"/>
                </a:lnTo>
                <a:close/>
                <a:moveTo>
                  <a:pt x="830579" y="1581150"/>
                </a:moveTo>
                <a:lnTo>
                  <a:pt x="770572" y="1616393"/>
                </a:lnTo>
                <a:lnTo>
                  <a:pt x="770572" y="1546860"/>
                </a:lnTo>
                <a:close/>
                <a:moveTo>
                  <a:pt x="831534" y="1202055"/>
                </a:moveTo>
                <a:lnTo>
                  <a:pt x="769621" y="1238250"/>
                </a:lnTo>
                <a:lnTo>
                  <a:pt x="769621" y="1166812"/>
                </a:lnTo>
                <a:close/>
                <a:moveTo>
                  <a:pt x="832485" y="371475"/>
                </a:moveTo>
                <a:lnTo>
                  <a:pt x="832485" y="391477"/>
                </a:lnTo>
                <a:lnTo>
                  <a:pt x="815340" y="381000"/>
                </a:lnTo>
                <a:close/>
                <a:moveTo>
                  <a:pt x="833438" y="1455419"/>
                </a:moveTo>
                <a:lnTo>
                  <a:pt x="768667" y="1492567"/>
                </a:lnTo>
                <a:lnTo>
                  <a:pt x="768668" y="1418272"/>
                </a:lnTo>
                <a:close/>
                <a:moveTo>
                  <a:pt x="833438" y="1328737"/>
                </a:moveTo>
                <a:lnTo>
                  <a:pt x="768668" y="1365885"/>
                </a:lnTo>
                <a:lnTo>
                  <a:pt x="768668" y="1291590"/>
                </a:lnTo>
                <a:close/>
                <a:moveTo>
                  <a:pt x="833438" y="2137411"/>
                </a:moveTo>
                <a:lnTo>
                  <a:pt x="833438" y="2162176"/>
                </a:lnTo>
                <a:lnTo>
                  <a:pt x="812483" y="2149794"/>
                </a:lnTo>
                <a:close/>
                <a:moveTo>
                  <a:pt x="836295" y="2005965"/>
                </a:moveTo>
                <a:lnTo>
                  <a:pt x="836295" y="2041207"/>
                </a:lnTo>
                <a:lnTo>
                  <a:pt x="806767" y="2023110"/>
                </a:lnTo>
                <a:close/>
                <a:moveTo>
                  <a:pt x="836296" y="491491"/>
                </a:moveTo>
                <a:lnTo>
                  <a:pt x="836296" y="523876"/>
                </a:lnTo>
                <a:lnTo>
                  <a:pt x="807721" y="507684"/>
                </a:lnTo>
                <a:close/>
                <a:moveTo>
                  <a:pt x="839153" y="612458"/>
                </a:moveTo>
                <a:lnTo>
                  <a:pt x="839153" y="655321"/>
                </a:lnTo>
                <a:lnTo>
                  <a:pt x="802958" y="633413"/>
                </a:lnTo>
                <a:close/>
                <a:moveTo>
                  <a:pt x="840106" y="1873568"/>
                </a:moveTo>
                <a:lnTo>
                  <a:pt x="840106" y="1920240"/>
                </a:lnTo>
                <a:lnTo>
                  <a:pt x="800101" y="1897381"/>
                </a:lnTo>
                <a:close/>
                <a:moveTo>
                  <a:pt x="842011" y="734378"/>
                </a:moveTo>
                <a:lnTo>
                  <a:pt x="842011" y="785813"/>
                </a:lnTo>
                <a:lnTo>
                  <a:pt x="797243" y="760095"/>
                </a:lnTo>
                <a:close/>
                <a:moveTo>
                  <a:pt x="842962" y="1742122"/>
                </a:moveTo>
                <a:lnTo>
                  <a:pt x="842962" y="1799272"/>
                </a:lnTo>
                <a:lnTo>
                  <a:pt x="793432" y="1770697"/>
                </a:lnTo>
                <a:close/>
                <a:moveTo>
                  <a:pt x="843915" y="857251"/>
                </a:moveTo>
                <a:lnTo>
                  <a:pt x="843915" y="915353"/>
                </a:lnTo>
                <a:lnTo>
                  <a:pt x="793433" y="886778"/>
                </a:lnTo>
                <a:close/>
                <a:moveTo>
                  <a:pt x="845821" y="1611631"/>
                </a:moveTo>
                <a:lnTo>
                  <a:pt x="845821" y="1677353"/>
                </a:lnTo>
                <a:lnTo>
                  <a:pt x="788671" y="1644969"/>
                </a:lnTo>
                <a:close/>
                <a:moveTo>
                  <a:pt x="845821" y="980123"/>
                </a:moveTo>
                <a:lnTo>
                  <a:pt x="845821" y="1045845"/>
                </a:lnTo>
                <a:lnTo>
                  <a:pt x="788671" y="1012508"/>
                </a:lnTo>
                <a:close/>
                <a:moveTo>
                  <a:pt x="846773" y="1104900"/>
                </a:moveTo>
                <a:lnTo>
                  <a:pt x="846773" y="1173480"/>
                </a:lnTo>
                <a:lnTo>
                  <a:pt x="786765" y="1139190"/>
                </a:lnTo>
                <a:close/>
                <a:moveTo>
                  <a:pt x="846773" y="1483043"/>
                </a:moveTo>
                <a:lnTo>
                  <a:pt x="846773" y="1553528"/>
                </a:lnTo>
                <a:lnTo>
                  <a:pt x="785813" y="1518285"/>
                </a:lnTo>
                <a:close/>
                <a:moveTo>
                  <a:pt x="847726" y="1229677"/>
                </a:moveTo>
                <a:lnTo>
                  <a:pt x="847726" y="1301115"/>
                </a:lnTo>
                <a:lnTo>
                  <a:pt x="784861" y="1265872"/>
                </a:lnTo>
                <a:close/>
                <a:moveTo>
                  <a:pt x="847726" y="1355408"/>
                </a:moveTo>
                <a:lnTo>
                  <a:pt x="847726" y="1428750"/>
                </a:lnTo>
                <a:lnTo>
                  <a:pt x="784861" y="1391603"/>
                </a:lnTo>
                <a:close/>
                <a:moveTo>
                  <a:pt x="901066" y="2402206"/>
                </a:moveTo>
                <a:lnTo>
                  <a:pt x="899161" y="2403159"/>
                </a:lnTo>
                <a:lnTo>
                  <a:pt x="899161" y="2402206"/>
                </a:lnTo>
                <a:close/>
                <a:moveTo>
                  <a:pt x="904874" y="255271"/>
                </a:moveTo>
                <a:lnTo>
                  <a:pt x="897254" y="259080"/>
                </a:lnTo>
                <a:lnTo>
                  <a:pt x="897254" y="250508"/>
                </a:lnTo>
                <a:close/>
                <a:moveTo>
                  <a:pt x="905828" y="2276476"/>
                </a:moveTo>
                <a:lnTo>
                  <a:pt x="896303" y="2281238"/>
                </a:lnTo>
                <a:lnTo>
                  <a:pt x="896303" y="2270761"/>
                </a:lnTo>
                <a:close/>
                <a:moveTo>
                  <a:pt x="910590" y="381000"/>
                </a:moveTo>
                <a:lnTo>
                  <a:pt x="894398" y="390525"/>
                </a:lnTo>
                <a:lnTo>
                  <a:pt x="894398" y="372427"/>
                </a:lnTo>
                <a:close/>
                <a:moveTo>
                  <a:pt x="912496" y="2149793"/>
                </a:moveTo>
                <a:lnTo>
                  <a:pt x="893446" y="2161223"/>
                </a:lnTo>
                <a:lnTo>
                  <a:pt x="893446" y="2138363"/>
                </a:lnTo>
                <a:close/>
                <a:moveTo>
                  <a:pt x="917258" y="507683"/>
                </a:moveTo>
                <a:lnTo>
                  <a:pt x="890588" y="522923"/>
                </a:lnTo>
                <a:lnTo>
                  <a:pt x="890588" y="492443"/>
                </a:lnTo>
                <a:close/>
                <a:moveTo>
                  <a:pt x="918210" y="2023109"/>
                </a:moveTo>
                <a:lnTo>
                  <a:pt x="890587" y="2040255"/>
                </a:lnTo>
                <a:lnTo>
                  <a:pt x="890587" y="2006917"/>
                </a:lnTo>
                <a:close/>
                <a:moveTo>
                  <a:pt x="922973" y="633412"/>
                </a:moveTo>
                <a:lnTo>
                  <a:pt x="887730" y="654367"/>
                </a:lnTo>
                <a:lnTo>
                  <a:pt x="887730" y="613410"/>
                </a:lnTo>
                <a:close/>
                <a:moveTo>
                  <a:pt x="925830" y="1897380"/>
                </a:moveTo>
                <a:lnTo>
                  <a:pt x="886778" y="1920240"/>
                </a:lnTo>
                <a:lnTo>
                  <a:pt x="886778" y="1874520"/>
                </a:lnTo>
                <a:close/>
                <a:moveTo>
                  <a:pt x="928688" y="760095"/>
                </a:moveTo>
                <a:lnTo>
                  <a:pt x="884873" y="784860"/>
                </a:lnTo>
                <a:lnTo>
                  <a:pt x="884873" y="735330"/>
                </a:lnTo>
                <a:close/>
                <a:moveTo>
                  <a:pt x="931546" y="1770698"/>
                </a:moveTo>
                <a:lnTo>
                  <a:pt x="883921" y="1798320"/>
                </a:lnTo>
                <a:lnTo>
                  <a:pt x="883921" y="1743075"/>
                </a:lnTo>
                <a:close/>
                <a:moveTo>
                  <a:pt x="931546" y="886778"/>
                </a:moveTo>
                <a:lnTo>
                  <a:pt x="883921" y="914401"/>
                </a:lnTo>
                <a:lnTo>
                  <a:pt x="883921" y="858203"/>
                </a:lnTo>
                <a:close/>
                <a:moveTo>
                  <a:pt x="936308" y="190499"/>
                </a:moveTo>
                <a:lnTo>
                  <a:pt x="936308" y="192404"/>
                </a:lnTo>
                <a:lnTo>
                  <a:pt x="935355" y="191452"/>
                </a:lnTo>
                <a:close/>
                <a:moveTo>
                  <a:pt x="936308" y="1012508"/>
                </a:moveTo>
                <a:lnTo>
                  <a:pt x="881063" y="1044893"/>
                </a:lnTo>
                <a:lnTo>
                  <a:pt x="881063" y="981076"/>
                </a:lnTo>
                <a:close/>
                <a:moveTo>
                  <a:pt x="937260" y="2336482"/>
                </a:moveTo>
                <a:lnTo>
                  <a:pt x="937260" y="2342197"/>
                </a:lnTo>
                <a:lnTo>
                  <a:pt x="933450" y="2339340"/>
                </a:lnTo>
                <a:close/>
                <a:moveTo>
                  <a:pt x="937261" y="1644968"/>
                </a:moveTo>
                <a:lnTo>
                  <a:pt x="881063" y="1676400"/>
                </a:lnTo>
                <a:lnTo>
                  <a:pt x="881063" y="1612583"/>
                </a:lnTo>
                <a:close/>
                <a:moveTo>
                  <a:pt x="938213" y="1139190"/>
                </a:moveTo>
                <a:lnTo>
                  <a:pt x="880111" y="1172527"/>
                </a:lnTo>
                <a:lnTo>
                  <a:pt x="880111" y="1105852"/>
                </a:lnTo>
                <a:close/>
                <a:moveTo>
                  <a:pt x="939165" y="312420"/>
                </a:moveTo>
                <a:lnTo>
                  <a:pt x="939165" y="323850"/>
                </a:lnTo>
                <a:lnTo>
                  <a:pt x="929640" y="318135"/>
                </a:lnTo>
                <a:close/>
                <a:moveTo>
                  <a:pt x="939165" y="1518284"/>
                </a:moveTo>
                <a:lnTo>
                  <a:pt x="880110" y="1552574"/>
                </a:lnTo>
                <a:lnTo>
                  <a:pt x="880110" y="1483994"/>
                </a:lnTo>
                <a:close/>
                <a:moveTo>
                  <a:pt x="941070" y="2205037"/>
                </a:moveTo>
                <a:lnTo>
                  <a:pt x="941070" y="2221230"/>
                </a:lnTo>
                <a:lnTo>
                  <a:pt x="926782" y="2212657"/>
                </a:lnTo>
                <a:close/>
                <a:moveTo>
                  <a:pt x="941071" y="1391602"/>
                </a:moveTo>
                <a:lnTo>
                  <a:pt x="879158" y="1427798"/>
                </a:lnTo>
                <a:lnTo>
                  <a:pt x="879158" y="1356360"/>
                </a:lnTo>
                <a:close/>
                <a:moveTo>
                  <a:pt x="941071" y="1265872"/>
                </a:moveTo>
                <a:lnTo>
                  <a:pt x="879158" y="1301115"/>
                </a:lnTo>
                <a:lnTo>
                  <a:pt x="879158" y="1229677"/>
                </a:lnTo>
                <a:close/>
                <a:moveTo>
                  <a:pt x="942024" y="433388"/>
                </a:moveTo>
                <a:lnTo>
                  <a:pt x="942024" y="455295"/>
                </a:lnTo>
                <a:lnTo>
                  <a:pt x="923926" y="444818"/>
                </a:lnTo>
                <a:close/>
                <a:moveTo>
                  <a:pt x="943927" y="2073592"/>
                </a:moveTo>
                <a:lnTo>
                  <a:pt x="943927" y="2100262"/>
                </a:lnTo>
                <a:lnTo>
                  <a:pt x="921067" y="2086927"/>
                </a:lnTo>
                <a:close/>
                <a:moveTo>
                  <a:pt x="945833" y="554355"/>
                </a:moveTo>
                <a:lnTo>
                  <a:pt x="945833" y="587693"/>
                </a:lnTo>
                <a:lnTo>
                  <a:pt x="916305" y="570548"/>
                </a:lnTo>
                <a:close/>
                <a:moveTo>
                  <a:pt x="947737" y="1941194"/>
                </a:moveTo>
                <a:lnTo>
                  <a:pt x="947737" y="1980247"/>
                </a:lnTo>
                <a:lnTo>
                  <a:pt x="913447" y="1960244"/>
                </a:lnTo>
                <a:close/>
                <a:moveTo>
                  <a:pt x="948691" y="676275"/>
                </a:moveTo>
                <a:lnTo>
                  <a:pt x="948691" y="718185"/>
                </a:lnTo>
                <a:lnTo>
                  <a:pt x="911543" y="697230"/>
                </a:lnTo>
                <a:close/>
                <a:moveTo>
                  <a:pt x="950595" y="798194"/>
                </a:moveTo>
                <a:lnTo>
                  <a:pt x="950595" y="848677"/>
                </a:lnTo>
                <a:lnTo>
                  <a:pt x="906780" y="822959"/>
                </a:lnTo>
                <a:close/>
                <a:moveTo>
                  <a:pt x="950595" y="1809749"/>
                </a:moveTo>
                <a:lnTo>
                  <a:pt x="950595" y="1858327"/>
                </a:lnTo>
                <a:lnTo>
                  <a:pt x="907732" y="1834514"/>
                </a:lnTo>
                <a:close/>
                <a:moveTo>
                  <a:pt x="952501" y="921067"/>
                </a:moveTo>
                <a:lnTo>
                  <a:pt x="952501" y="978217"/>
                </a:lnTo>
                <a:lnTo>
                  <a:pt x="902971" y="949642"/>
                </a:lnTo>
                <a:close/>
                <a:moveTo>
                  <a:pt x="953452" y="1678305"/>
                </a:moveTo>
                <a:lnTo>
                  <a:pt x="953452" y="1737360"/>
                </a:lnTo>
                <a:lnTo>
                  <a:pt x="902017" y="1707832"/>
                </a:lnTo>
                <a:close/>
                <a:moveTo>
                  <a:pt x="954406" y="1043940"/>
                </a:moveTo>
                <a:lnTo>
                  <a:pt x="954406" y="1107757"/>
                </a:lnTo>
                <a:lnTo>
                  <a:pt x="899161" y="1076325"/>
                </a:lnTo>
                <a:close/>
                <a:moveTo>
                  <a:pt x="955358" y="1168717"/>
                </a:moveTo>
                <a:lnTo>
                  <a:pt x="955358" y="1235392"/>
                </a:lnTo>
                <a:lnTo>
                  <a:pt x="898208" y="1202055"/>
                </a:lnTo>
                <a:close/>
                <a:moveTo>
                  <a:pt x="955358" y="1548766"/>
                </a:moveTo>
                <a:lnTo>
                  <a:pt x="955358" y="1614488"/>
                </a:lnTo>
                <a:lnTo>
                  <a:pt x="898208" y="1581151"/>
                </a:lnTo>
                <a:close/>
                <a:moveTo>
                  <a:pt x="956311" y="1420177"/>
                </a:moveTo>
                <a:lnTo>
                  <a:pt x="956310" y="1489710"/>
                </a:lnTo>
                <a:lnTo>
                  <a:pt x="896303" y="1455419"/>
                </a:lnTo>
                <a:close/>
                <a:moveTo>
                  <a:pt x="956311" y="1293495"/>
                </a:moveTo>
                <a:lnTo>
                  <a:pt x="956311" y="1363980"/>
                </a:lnTo>
                <a:lnTo>
                  <a:pt x="896303" y="1328737"/>
                </a:lnTo>
                <a:close/>
                <a:moveTo>
                  <a:pt x="1009649" y="191453"/>
                </a:moveTo>
                <a:lnTo>
                  <a:pt x="1008697" y="192406"/>
                </a:lnTo>
                <a:lnTo>
                  <a:pt x="1008697" y="191453"/>
                </a:lnTo>
                <a:close/>
                <a:moveTo>
                  <a:pt x="1011556" y="2339341"/>
                </a:moveTo>
                <a:lnTo>
                  <a:pt x="1007746" y="2341246"/>
                </a:lnTo>
                <a:lnTo>
                  <a:pt x="1007746" y="2337436"/>
                </a:lnTo>
                <a:close/>
                <a:moveTo>
                  <a:pt x="1014413" y="318135"/>
                </a:moveTo>
                <a:lnTo>
                  <a:pt x="1005840" y="322897"/>
                </a:lnTo>
                <a:lnTo>
                  <a:pt x="1005840" y="313372"/>
                </a:lnTo>
                <a:close/>
                <a:moveTo>
                  <a:pt x="1018222" y="2212657"/>
                </a:moveTo>
                <a:lnTo>
                  <a:pt x="1004887" y="2221230"/>
                </a:lnTo>
                <a:lnTo>
                  <a:pt x="1004887" y="2205037"/>
                </a:lnTo>
                <a:close/>
                <a:moveTo>
                  <a:pt x="1020128" y="444818"/>
                </a:moveTo>
                <a:lnTo>
                  <a:pt x="1003936" y="454343"/>
                </a:lnTo>
                <a:lnTo>
                  <a:pt x="1003936" y="434341"/>
                </a:lnTo>
                <a:close/>
                <a:moveTo>
                  <a:pt x="1023938" y="2086928"/>
                </a:moveTo>
                <a:lnTo>
                  <a:pt x="1002030" y="2099310"/>
                </a:lnTo>
                <a:lnTo>
                  <a:pt x="1002030" y="2074545"/>
                </a:lnTo>
                <a:close/>
                <a:moveTo>
                  <a:pt x="1027749" y="570547"/>
                </a:moveTo>
                <a:lnTo>
                  <a:pt x="1000126" y="586739"/>
                </a:lnTo>
                <a:lnTo>
                  <a:pt x="1000126" y="554354"/>
                </a:lnTo>
                <a:close/>
                <a:moveTo>
                  <a:pt x="1030605" y="1960244"/>
                </a:moveTo>
                <a:lnTo>
                  <a:pt x="998220" y="1979294"/>
                </a:lnTo>
                <a:lnTo>
                  <a:pt x="998220" y="1942147"/>
                </a:lnTo>
                <a:close/>
                <a:moveTo>
                  <a:pt x="1032511" y="697230"/>
                </a:moveTo>
                <a:lnTo>
                  <a:pt x="997268" y="717233"/>
                </a:lnTo>
                <a:lnTo>
                  <a:pt x="997268" y="677228"/>
                </a:lnTo>
                <a:close/>
                <a:moveTo>
                  <a:pt x="1036320" y="1834515"/>
                </a:moveTo>
                <a:lnTo>
                  <a:pt x="995362" y="1857374"/>
                </a:lnTo>
                <a:lnTo>
                  <a:pt x="995362" y="1810702"/>
                </a:lnTo>
                <a:close/>
                <a:moveTo>
                  <a:pt x="1037273" y="822960"/>
                </a:moveTo>
                <a:lnTo>
                  <a:pt x="995363" y="847724"/>
                </a:lnTo>
                <a:lnTo>
                  <a:pt x="995363" y="799147"/>
                </a:lnTo>
                <a:close/>
                <a:moveTo>
                  <a:pt x="1041083" y="949643"/>
                </a:moveTo>
                <a:lnTo>
                  <a:pt x="993458" y="977265"/>
                </a:lnTo>
                <a:lnTo>
                  <a:pt x="993458" y="922020"/>
                </a:lnTo>
                <a:close/>
                <a:moveTo>
                  <a:pt x="1042988" y="1707833"/>
                </a:moveTo>
                <a:lnTo>
                  <a:pt x="992505" y="1736408"/>
                </a:lnTo>
                <a:lnTo>
                  <a:pt x="992505" y="1678306"/>
                </a:lnTo>
                <a:close/>
                <a:moveTo>
                  <a:pt x="1044893" y="1076324"/>
                </a:moveTo>
                <a:lnTo>
                  <a:pt x="991553" y="1106804"/>
                </a:lnTo>
                <a:lnTo>
                  <a:pt x="991553" y="1045844"/>
                </a:lnTo>
                <a:close/>
                <a:moveTo>
                  <a:pt x="1045845" y="1581149"/>
                </a:moveTo>
                <a:lnTo>
                  <a:pt x="990600" y="1612582"/>
                </a:lnTo>
                <a:lnTo>
                  <a:pt x="990600" y="1549717"/>
                </a:lnTo>
                <a:close/>
                <a:moveTo>
                  <a:pt x="1045846" y="1202056"/>
                </a:moveTo>
                <a:lnTo>
                  <a:pt x="990601" y="1234440"/>
                </a:lnTo>
                <a:lnTo>
                  <a:pt x="990601" y="1170623"/>
                </a:lnTo>
                <a:close/>
                <a:moveTo>
                  <a:pt x="1046797" y="252413"/>
                </a:moveTo>
                <a:lnTo>
                  <a:pt x="1046797" y="257176"/>
                </a:lnTo>
                <a:lnTo>
                  <a:pt x="1042987" y="255270"/>
                </a:lnTo>
                <a:close/>
                <a:moveTo>
                  <a:pt x="1047749" y="2272665"/>
                </a:moveTo>
                <a:lnTo>
                  <a:pt x="1047749" y="2280285"/>
                </a:lnTo>
                <a:lnTo>
                  <a:pt x="1041082" y="2276475"/>
                </a:lnTo>
                <a:close/>
                <a:moveTo>
                  <a:pt x="1047750" y="1455420"/>
                </a:moveTo>
                <a:lnTo>
                  <a:pt x="989647" y="1488757"/>
                </a:lnTo>
                <a:lnTo>
                  <a:pt x="989648" y="1421130"/>
                </a:lnTo>
                <a:close/>
                <a:moveTo>
                  <a:pt x="1047750" y="1328737"/>
                </a:moveTo>
                <a:lnTo>
                  <a:pt x="989648" y="1362074"/>
                </a:lnTo>
                <a:lnTo>
                  <a:pt x="989648" y="1294447"/>
                </a:lnTo>
                <a:close/>
                <a:moveTo>
                  <a:pt x="1049656" y="374332"/>
                </a:moveTo>
                <a:lnTo>
                  <a:pt x="1049656" y="387667"/>
                </a:lnTo>
                <a:lnTo>
                  <a:pt x="1038226" y="381000"/>
                </a:lnTo>
                <a:close/>
                <a:moveTo>
                  <a:pt x="1051559" y="2140267"/>
                </a:moveTo>
                <a:lnTo>
                  <a:pt x="1051559" y="2159317"/>
                </a:lnTo>
                <a:lnTo>
                  <a:pt x="1034414" y="2149792"/>
                </a:lnTo>
                <a:close/>
                <a:moveTo>
                  <a:pt x="1052513" y="495301"/>
                </a:moveTo>
                <a:lnTo>
                  <a:pt x="1052513" y="520066"/>
                </a:lnTo>
                <a:lnTo>
                  <a:pt x="1031558" y="507683"/>
                </a:lnTo>
                <a:close/>
                <a:moveTo>
                  <a:pt x="1053466" y="2009775"/>
                </a:moveTo>
                <a:lnTo>
                  <a:pt x="1053466" y="2037398"/>
                </a:lnTo>
                <a:lnTo>
                  <a:pt x="1029653" y="2023110"/>
                </a:lnTo>
                <a:close/>
                <a:moveTo>
                  <a:pt x="1055371" y="617220"/>
                </a:moveTo>
                <a:lnTo>
                  <a:pt x="1055371" y="650558"/>
                </a:lnTo>
                <a:lnTo>
                  <a:pt x="1025843" y="633413"/>
                </a:lnTo>
                <a:close/>
                <a:moveTo>
                  <a:pt x="1057274" y="1876424"/>
                </a:moveTo>
                <a:lnTo>
                  <a:pt x="1057274" y="1917382"/>
                </a:lnTo>
                <a:lnTo>
                  <a:pt x="1022032" y="1897379"/>
                </a:lnTo>
                <a:close/>
                <a:moveTo>
                  <a:pt x="1058228" y="739140"/>
                </a:moveTo>
                <a:lnTo>
                  <a:pt x="1058228" y="782003"/>
                </a:lnTo>
                <a:lnTo>
                  <a:pt x="1021080" y="760095"/>
                </a:lnTo>
                <a:close/>
                <a:moveTo>
                  <a:pt x="1060133" y="1745933"/>
                </a:moveTo>
                <a:lnTo>
                  <a:pt x="1060133" y="1795463"/>
                </a:lnTo>
                <a:lnTo>
                  <a:pt x="1016318" y="1770698"/>
                </a:lnTo>
                <a:close/>
                <a:moveTo>
                  <a:pt x="1060133" y="862013"/>
                </a:moveTo>
                <a:lnTo>
                  <a:pt x="1060133" y="911543"/>
                </a:lnTo>
                <a:lnTo>
                  <a:pt x="1016318" y="886778"/>
                </a:lnTo>
                <a:close/>
                <a:moveTo>
                  <a:pt x="1062038" y="983932"/>
                </a:moveTo>
                <a:lnTo>
                  <a:pt x="1062038" y="1041082"/>
                </a:lnTo>
                <a:lnTo>
                  <a:pt x="1012508" y="1012507"/>
                </a:lnTo>
                <a:close/>
                <a:moveTo>
                  <a:pt x="1062989" y="1615440"/>
                </a:moveTo>
                <a:lnTo>
                  <a:pt x="1062989" y="1674495"/>
                </a:lnTo>
                <a:lnTo>
                  <a:pt x="1011554" y="1644968"/>
                </a:lnTo>
                <a:close/>
                <a:moveTo>
                  <a:pt x="1062991" y="1108711"/>
                </a:moveTo>
                <a:lnTo>
                  <a:pt x="1062991" y="1169671"/>
                </a:lnTo>
                <a:lnTo>
                  <a:pt x="1010603" y="1139191"/>
                </a:lnTo>
                <a:close/>
                <a:moveTo>
                  <a:pt x="1063943" y="1233487"/>
                </a:moveTo>
                <a:lnTo>
                  <a:pt x="1063943" y="1297305"/>
                </a:lnTo>
                <a:lnTo>
                  <a:pt x="1008698" y="1265872"/>
                </a:lnTo>
                <a:close/>
                <a:moveTo>
                  <a:pt x="1063943" y="1485900"/>
                </a:moveTo>
                <a:lnTo>
                  <a:pt x="1063943" y="1550670"/>
                </a:lnTo>
                <a:lnTo>
                  <a:pt x="1008698" y="1518285"/>
                </a:lnTo>
                <a:close/>
                <a:moveTo>
                  <a:pt x="1064896" y="1359218"/>
                </a:moveTo>
                <a:lnTo>
                  <a:pt x="1064896" y="1424940"/>
                </a:lnTo>
                <a:lnTo>
                  <a:pt x="1007746" y="1391603"/>
                </a:lnTo>
                <a:close/>
                <a:moveTo>
                  <a:pt x="1120139" y="255271"/>
                </a:moveTo>
                <a:lnTo>
                  <a:pt x="1117282" y="256223"/>
                </a:lnTo>
                <a:lnTo>
                  <a:pt x="1117282" y="253366"/>
                </a:lnTo>
                <a:close/>
                <a:moveTo>
                  <a:pt x="1122045" y="2276476"/>
                </a:moveTo>
                <a:lnTo>
                  <a:pt x="1116330" y="2279333"/>
                </a:lnTo>
                <a:lnTo>
                  <a:pt x="1116330" y="2272666"/>
                </a:lnTo>
                <a:close/>
                <a:moveTo>
                  <a:pt x="1124903" y="380999"/>
                </a:moveTo>
                <a:lnTo>
                  <a:pt x="1115378" y="386714"/>
                </a:lnTo>
                <a:lnTo>
                  <a:pt x="1115378" y="375284"/>
                </a:lnTo>
                <a:close/>
                <a:moveTo>
                  <a:pt x="1128713" y="2149793"/>
                </a:moveTo>
                <a:lnTo>
                  <a:pt x="1113473" y="2158365"/>
                </a:lnTo>
                <a:lnTo>
                  <a:pt x="1113473" y="2141220"/>
                </a:lnTo>
                <a:close/>
                <a:moveTo>
                  <a:pt x="1131571" y="507683"/>
                </a:moveTo>
                <a:lnTo>
                  <a:pt x="1111568" y="519113"/>
                </a:lnTo>
                <a:lnTo>
                  <a:pt x="1111568" y="496253"/>
                </a:lnTo>
                <a:close/>
                <a:moveTo>
                  <a:pt x="1133475" y="2023110"/>
                </a:moveTo>
                <a:lnTo>
                  <a:pt x="1110615" y="2036445"/>
                </a:lnTo>
                <a:lnTo>
                  <a:pt x="1110615" y="2009775"/>
                </a:lnTo>
                <a:close/>
                <a:moveTo>
                  <a:pt x="1137286" y="633413"/>
                </a:moveTo>
                <a:lnTo>
                  <a:pt x="1109663" y="649605"/>
                </a:lnTo>
                <a:lnTo>
                  <a:pt x="1109663" y="618173"/>
                </a:lnTo>
                <a:close/>
                <a:moveTo>
                  <a:pt x="1141095" y="1897381"/>
                </a:moveTo>
                <a:lnTo>
                  <a:pt x="1106805" y="1916431"/>
                </a:lnTo>
                <a:lnTo>
                  <a:pt x="1106805" y="1877378"/>
                </a:lnTo>
                <a:close/>
                <a:moveTo>
                  <a:pt x="1142048" y="760094"/>
                </a:moveTo>
                <a:lnTo>
                  <a:pt x="1106805" y="781050"/>
                </a:lnTo>
                <a:lnTo>
                  <a:pt x="1106805" y="740092"/>
                </a:lnTo>
                <a:close/>
                <a:moveTo>
                  <a:pt x="1145859" y="886778"/>
                </a:moveTo>
                <a:lnTo>
                  <a:pt x="1104901" y="909638"/>
                </a:lnTo>
                <a:lnTo>
                  <a:pt x="1104901" y="862965"/>
                </a:lnTo>
                <a:close/>
                <a:moveTo>
                  <a:pt x="1145859" y="1770699"/>
                </a:moveTo>
                <a:lnTo>
                  <a:pt x="1104901" y="1794511"/>
                </a:lnTo>
                <a:lnTo>
                  <a:pt x="1104901" y="1746886"/>
                </a:lnTo>
                <a:close/>
                <a:moveTo>
                  <a:pt x="1150621" y="1012507"/>
                </a:moveTo>
                <a:lnTo>
                  <a:pt x="1102996" y="1040129"/>
                </a:lnTo>
                <a:lnTo>
                  <a:pt x="1102996" y="985837"/>
                </a:lnTo>
                <a:close/>
                <a:moveTo>
                  <a:pt x="1151572" y="1644967"/>
                </a:moveTo>
                <a:lnTo>
                  <a:pt x="1102042" y="1672589"/>
                </a:lnTo>
                <a:lnTo>
                  <a:pt x="1102042" y="1616392"/>
                </a:lnTo>
                <a:close/>
                <a:moveTo>
                  <a:pt x="1152525" y="1139190"/>
                </a:moveTo>
                <a:lnTo>
                  <a:pt x="1101090" y="1168718"/>
                </a:lnTo>
                <a:lnTo>
                  <a:pt x="1101090" y="1109663"/>
                </a:lnTo>
                <a:close/>
                <a:moveTo>
                  <a:pt x="1154429" y="1518285"/>
                </a:moveTo>
                <a:lnTo>
                  <a:pt x="1100137" y="1549717"/>
                </a:lnTo>
                <a:lnTo>
                  <a:pt x="1100137" y="1486852"/>
                </a:lnTo>
                <a:close/>
                <a:moveTo>
                  <a:pt x="1154430" y="1265874"/>
                </a:moveTo>
                <a:lnTo>
                  <a:pt x="1100138" y="1296354"/>
                </a:lnTo>
                <a:lnTo>
                  <a:pt x="1100138" y="1234441"/>
                </a:lnTo>
                <a:close/>
                <a:moveTo>
                  <a:pt x="1155383" y="2338388"/>
                </a:moveTo>
                <a:lnTo>
                  <a:pt x="1155383" y="2340293"/>
                </a:lnTo>
                <a:lnTo>
                  <a:pt x="1153478" y="2339341"/>
                </a:lnTo>
                <a:close/>
                <a:moveTo>
                  <a:pt x="1155383" y="1391603"/>
                </a:moveTo>
                <a:lnTo>
                  <a:pt x="1100138" y="1423988"/>
                </a:lnTo>
                <a:lnTo>
                  <a:pt x="1100138" y="1359218"/>
                </a:lnTo>
                <a:close/>
                <a:moveTo>
                  <a:pt x="1156335" y="315278"/>
                </a:moveTo>
                <a:lnTo>
                  <a:pt x="1156335" y="320993"/>
                </a:lnTo>
                <a:lnTo>
                  <a:pt x="1151572" y="318135"/>
                </a:lnTo>
                <a:close/>
                <a:moveTo>
                  <a:pt x="1158239" y="2206942"/>
                </a:moveTo>
                <a:lnTo>
                  <a:pt x="1158239" y="2219324"/>
                </a:lnTo>
                <a:lnTo>
                  <a:pt x="1147762" y="2212657"/>
                </a:lnTo>
                <a:close/>
                <a:moveTo>
                  <a:pt x="1159193" y="437197"/>
                </a:moveTo>
                <a:lnTo>
                  <a:pt x="1159193" y="451485"/>
                </a:lnTo>
                <a:lnTo>
                  <a:pt x="1146811" y="444817"/>
                </a:lnTo>
                <a:close/>
                <a:moveTo>
                  <a:pt x="1161097" y="2075497"/>
                </a:moveTo>
                <a:lnTo>
                  <a:pt x="1161097" y="2097405"/>
                </a:lnTo>
                <a:lnTo>
                  <a:pt x="1142047" y="2086927"/>
                </a:lnTo>
                <a:close/>
                <a:moveTo>
                  <a:pt x="1163003" y="557212"/>
                </a:moveTo>
                <a:lnTo>
                  <a:pt x="1163003" y="583882"/>
                </a:lnTo>
                <a:lnTo>
                  <a:pt x="1139190" y="570547"/>
                </a:lnTo>
                <a:close/>
                <a:moveTo>
                  <a:pt x="1164907" y="1943099"/>
                </a:moveTo>
                <a:lnTo>
                  <a:pt x="1164907" y="1977389"/>
                </a:lnTo>
                <a:lnTo>
                  <a:pt x="1135379" y="1960244"/>
                </a:lnTo>
                <a:close/>
                <a:moveTo>
                  <a:pt x="1164908" y="680086"/>
                </a:moveTo>
                <a:lnTo>
                  <a:pt x="1164908" y="714376"/>
                </a:lnTo>
                <a:lnTo>
                  <a:pt x="1135380" y="697231"/>
                </a:lnTo>
                <a:close/>
                <a:moveTo>
                  <a:pt x="1167765" y="1812607"/>
                </a:moveTo>
                <a:lnTo>
                  <a:pt x="1167765" y="1855470"/>
                </a:lnTo>
                <a:lnTo>
                  <a:pt x="1130617" y="1834515"/>
                </a:lnTo>
                <a:close/>
                <a:moveTo>
                  <a:pt x="1167766" y="802004"/>
                </a:moveTo>
                <a:lnTo>
                  <a:pt x="1167766" y="844867"/>
                </a:lnTo>
                <a:lnTo>
                  <a:pt x="1130618" y="822959"/>
                </a:lnTo>
                <a:close/>
                <a:moveTo>
                  <a:pt x="1168718" y="924878"/>
                </a:moveTo>
                <a:lnTo>
                  <a:pt x="1168718" y="974408"/>
                </a:lnTo>
                <a:lnTo>
                  <a:pt x="1126808" y="949643"/>
                </a:lnTo>
                <a:close/>
                <a:moveTo>
                  <a:pt x="1170623" y="1681163"/>
                </a:moveTo>
                <a:lnTo>
                  <a:pt x="1170623" y="1734503"/>
                </a:lnTo>
                <a:lnTo>
                  <a:pt x="1124903" y="1707833"/>
                </a:lnTo>
                <a:close/>
                <a:moveTo>
                  <a:pt x="1171575" y="1047751"/>
                </a:moveTo>
                <a:lnTo>
                  <a:pt x="1171575" y="1103949"/>
                </a:lnTo>
                <a:lnTo>
                  <a:pt x="1122998" y="1076326"/>
                </a:lnTo>
                <a:close/>
                <a:moveTo>
                  <a:pt x="1171576" y="1551623"/>
                </a:moveTo>
                <a:lnTo>
                  <a:pt x="1171576" y="1610678"/>
                </a:lnTo>
                <a:lnTo>
                  <a:pt x="1121093" y="1581150"/>
                </a:lnTo>
                <a:close/>
                <a:moveTo>
                  <a:pt x="1171576" y="1172528"/>
                </a:moveTo>
                <a:lnTo>
                  <a:pt x="1171576" y="1231583"/>
                </a:lnTo>
                <a:lnTo>
                  <a:pt x="1121093" y="1202056"/>
                </a:lnTo>
                <a:close/>
                <a:moveTo>
                  <a:pt x="1172528" y="1423987"/>
                </a:moveTo>
                <a:lnTo>
                  <a:pt x="1172527" y="1485900"/>
                </a:lnTo>
                <a:lnTo>
                  <a:pt x="1119188" y="1455420"/>
                </a:lnTo>
                <a:close/>
                <a:moveTo>
                  <a:pt x="1172528" y="1297305"/>
                </a:moveTo>
                <a:lnTo>
                  <a:pt x="1172528" y="1360170"/>
                </a:lnTo>
                <a:lnTo>
                  <a:pt x="1119188" y="1328737"/>
                </a:lnTo>
                <a:close/>
                <a:moveTo>
                  <a:pt x="1228725" y="2339340"/>
                </a:moveTo>
                <a:lnTo>
                  <a:pt x="1227772" y="2340292"/>
                </a:lnTo>
                <a:lnTo>
                  <a:pt x="1227772" y="2338387"/>
                </a:lnTo>
                <a:close/>
                <a:moveTo>
                  <a:pt x="1230631" y="318134"/>
                </a:moveTo>
                <a:lnTo>
                  <a:pt x="1226821" y="320039"/>
                </a:lnTo>
                <a:lnTo>
                  <a:pt x="1226821" y="316229"/>
                </a:lnTo>
                <a:close/>
                <a:moveTo>
                  <a:pt x="1234441" y="444817"/>
                </a:moveTo>
                <a:lnTo>
                  <a:pt x="1224916" y="450532"/>
                </a:lnTo>
                <a:lnTo>
                  <a:pt x="1224916" y="438150"/>
                </a:lnTo>
                <a:close/>
                <a:moveTo>
                  <a:pt x="1234441" y="2212658"/>
                </a:moveTo>
                <a:lnTo>
                  <a:pt x="1224916" y="2218373"/>
                </a:lnTo>
                <a:lnTo>
                  <a:pt x="1224916" y="2207895"/>
                </a:lnTo>
                <a:close/>
                <a:moveTo>
                  <a:pt x="1239202" y="2086927"/>
                </a:moveTo>
                <a:lnTo>
                  <a:pt x="1222057" y="2096452"/>
                </a:lnTo>
                <a:lnTo>
                  <a:pt x="1222057" y="2077402"/>
                </a:lnTo>
                <a:close/>
                <a:moveTo>
                  <a:pt x="1241108" y="570548"/>
                </a:moveTo>
                <a:lnTo>
                  <a:pt x="1221105" y="581978"/>
                </a:lnTo>
                <a:lnTo>
                  <a:pt x="1221105" y="559118"/>
                </a:lnTo>
                <a:close/>
                <a:moveTo>
                  <a:pt x="1245870" y="1960245"/>
                </a:moveTo>
                <a:lnTo>
                  <a:pt x="1219200" y="1975485"/>
                </a:lnTo>
                <a:lnTo>
                  <a:pt x="1219200" y="1945005"/>
                </a:lnTo>
                <a:close/>
                <a:moveTo>
                  <a:pt x="1245871" y="697229"/>
                </a:moveTo>
                <a:lnTo>
                  <a:pt x="1219201" y="713422"/>
                </a:lnTo>
                <a:lnTo>
                  <a:pt x="1219201" y="681037"/>
                </a:lnTo>
                <a:close/>
                <a:moveTo>
                  <a:pt x="1250632" y="1834515"/>
                </a:moveTo>
                <a:lnTo>
                  <a:pt x="1216342" y="1854518"/>
                </a:lnTo>
                <a:lnTo>
                  <a:pt x="1216342" y="1813560"/>
                </a:lnTo>
                <a:close/>
                <a:moveTo>
                  <a:pt x="1250633" y="822961"/>
                </a:moveTo>
                <a:lnTo>
                  <a:pt x="1216343" y="842963"/>
                </a:lnTo>
                <a:lnTo>
                  <a:pt x="1216343" y="803911"/>
                </a:lnTo>
                <a:close/>
                <a:moveTo>
                  <a:pt x="1254443" y="949643"/>
                </a:moveTo>
                <a:lnTo>
                  <a:pt x="1214438" y="972503"/>
                </a:lnTo>
                <a:lnTo>
                  <a:pt x="1214438" y="926783"/>
                </a:lnTo>
                <a:close/>
                <a:moveTo>
                  <a:pt x="1256347" y="1707832"/>
                </a:moveTo>
                <a:lnTo>
                  <a:pt x="1213485" y="1732597"/>
                </a:lnTo>
                <a:lnTo>
                  <a:pt x="1213485" y="1683067"/>
                </a:lnTo>
                <a:close/>
                <a:moveTo>
                  <a:pt x="1258253" y="1076324"/>
                </a:moveTo>
                <a:lnTo>
                  <a:pt x="1212533" y="1102042"/>
                </a:lnTo>
                <a:lnTo>
                  <a:pt x="1212533" y="1049654"/>
                </a:lnTo>
                <a:close/>
                <a:moveTo>
                  <a:pt x="1260158" y="1581150"/>
                </a:moveTo>
                <a:lnTo>
                  <a:pt x="1211580" y="1609725"/>
                </a:lnTo>
                <a:lnTo>
                  <a:pt x="1211580" y="1553528"/>
                </a:lnTo>
                <a:close/>
                <a:moveTo>
                  <a:pt x="1260158" y="1202056"/>
                </a:moveTo>
                <a:lnTo>
                  <a:pt x="1211580" y="1230631"/>
                </a:lnTo>
                <a:lnTo>
                  <a:pt x="1211580" y="1174433"/>
                </a:lnTo>
                <a:close/>
                <a:moveTo>
                  <a:pt x="1262063" y="1328737"/>
                </a:moveTo>
                <a:lnTo>
                  <a:pt x="1210628" y="1358265"/>
                </a:lnTo>
                <a:lnTo>
                  <a:pt x="1210628" y="1299210"/>
                </a:lnTo>
                <a:close/>
                <a:moveTo>
                  <a:pt x="1263016" y="1455421"/>
                </a:moveTo>
                <a:lnTo>
                  <a:pt x="1210628" y="1484949"/>
                </a:lnTo>
                <a:lnTo>
                  <a:pt x="1210628" y="1424941"/>
                </a:lnTo>
                <a:close/>
                <a:moveTo>
                  <a:pt x="1264920" y="254318"/>
                </a:moveTo>
                <a:lnTo>
                  <a:pt x="1264920" y="255271"/>
                </a:lnTo>
                <a:lnTo>
                  <a:pt x="1263967" y="255271"/>
                </a:lnTo>
                <a:close/>
                <a:moveTo>
                  <a:pt x="1265872" y="2273617"/>
                </a:moveTo>
                <a:lnTo>
                  <a:pt x="1265872" y="2278380"/>
                </a:lnTo>
                <a:lnTo>
                  <a:pt x="1262062" y="2276474"/>
                </a:lnTo>
                <a:close/>
                <a:moveTo>
                  <a:pt x="1266825" y="377191"/>
                </a:moveTo>
                <a:lnTo>
                  <a:pt x="1266825" y="384811"/>
                </a:lnTo>
                <a:lnTo>
                  <a:pt x="1260158" y="381001"/>
                </a:lnTo>
                <a:close/>
                <a:moveTo>
                  <a:pt x="1268730" y="2142172"/>
                </a:moveTo>
                <a:lnTo>
                  <a:pt x="1268730" y="2157412"/>
                </a:lnTo>
                <a:lnTo>
                  <a:pt x="1256347" y="2149792"/>
                </a:lnTo>
                <a:close/>
                <a:moveTo>
                  <a:pt x="1269683" y="499110"/>
                </a:moveTo>
                <a:lnTo>
                  <a:pt x="1269683" y="516255"/>
                </a:lnTo>
                <a:lnTo>
                  <a:pt x="1254443" y="507683"/>
                </a:lnTo>
                <a:close/>
                <a:moveTo>
                  <a:pt x="1270635" y="2011681"/>
                </a:moveTo>
                <a:lnTo>
                  <a:pt x="1270635" y="2035494"/>
                </a:lnTo>
                <a:lnTo>
                  <a:pt x="1250633" y="2023111"/>
                </a:lnTo>
                <a:close/>
                <a:moveTo>
                  <a:pt x="1272541" y="621029"/>
                </a:moveTo>
                <a:lnTo>
                  <a:pt x="1272541" y="646747"/>
                </a:lnTo>
                <a:lnTo>
                  <a:pt x="1248728" y="633412"/>
                </a:lnTo>
                <a:close/>
                <a:moveTo>
                  <a:pt x="1274446" y="742950"/>
                </a:moveTo>
                <a:lnTo>
                  <a:pt x="1274446" y="778192"/>
                </a:lnTo>
                <a:lnTo>
                  <a:pt x="1243966" y="760095"/>
                </a:lnTo>
                <a:close/>
                <a:moveTo>
                  <a:pt x="1274446" y="1880236"/>
                </a:moveTo>
                <a:lnTo>
                  <a:pt x="1274446" y="1914526"/>
                </a:lnTo>
                <a:lnTo>
                  <a:pt x="1244918" y="1897381"/>
                </a:lnTo>
                <a:close/>
                <a:moveTo>
                  <a:pt x="1276350" y="865822"/>
                </a:moveTo>
                <a:lnTo>
                  <a:pt x="1276350" y="906779"/>
                </a:lnTo>
                <a:lnTo>
                  <a:pt x="1241108" y="886777"/>
                </a:lnTo>
                <a:close/>
                <a:moveTo>
                  <a:pt x="1277302" y="1748790"/>
                </a:moveTo>
                <a:lnTo>
                  <a:pt x="1277302" y="1792605"/>
                </a:lnTo>
                <a:lnTo>
                  <a:pt x="1239202" y="1770698"/>
                </a:lnTo>
                <a:close/>
                <a:moveTo>
                  <a:pt x="1278256" y="988695"/>
                </a:moveTo>
                <a:lnTo>
                  <a:pt x="1278256" y="1037273"/>
                </a:lnTo>
                <a:lnTo>
                  <a:pt x="1236346" y="1012508"/>
                </a:lnTo>
                <a:close/>
                <a:moveTo>
                  <a:pt x="1279207" y="1618297"/>
                </a:moveTo>
                <a:lnTo>
                  <a:pt x="1279207" y="1670685"/>
                </a:lnTo>
                <a:lnTo>
                  <a:pt x="1233487" y="1644967"/>
                </a:lnTo>
                <a:close/>
                <a:moveTo>
                  <a:pt x="1279208" y="1112520"/>
                </a:moveTo>
                <a:lnTo>
                  <a:pt x="1279208" y="1165860"/>
                </a:lnTo>
                <a:lnTo>
                  <a:pt x="1233488" y="1139190"/>
                </a:lnTo>
                <a:close/>
                <a:moveTo>
                  <a:pt x="1281112" y="1489710"/>
                </a:moveTo>
                <a:lnTo>
                  <a:pt x="1281112" y="1546860"/>
                </a:lnTo>
                <a:lnTo>
                  <a:pt x="1231582" y="1518285"/>
                </a:lnTo>
                <a:close/>
                <a:moveTo>
                  <a:pt x="1281113" y="1362074"/>
                </a:moveTo>
                <a:lnTo>
                  <a:pt x="1281113" y="1421129"/>
                </a:lnTo>
                <a:lnTo>
                  <a:pt x="1230630" y="1391602"/>
                </a:lnTo>
                <a:close/>
                <a:moveTo>
                  <a:pt x="1281113" y="1237297"/>
                </a:moveTo>
                <a:lnTo>
                  <a:pt x="1281113" y="1294447"/>
                </a:lnTo>
                <a:lnTo>
                  <a:pt x="1231583" y="1265872"/>
                </a:lnTo>
                <a:close/>
                <a:moveTo>
                  <a:pt x="1339215" y="2276474"/>
                </a:moveTo>
                <a:lnTo>
                  <a:pt x="1336357" y="2278379"/>
                </a:lnTo>
                <a:lnTo>
                  <a:pt x="1336357" y="2274569"/>
                </a:lnTo>
                <a:close/>
                <a:moveTo>
                  <a:pt x="1340168" y="381000"/>
                </a:moveTo>
                <a:lnTo>
                  <a:pt x="1336358" y="383858"/>
                </a:lnTo>
                <a:lnTo>
                  <a:pt x="1336358" y="379095"/>
                </a:lnTo>
                <a:close/>
                <a:moveTo>
                  <a:pt x="1344931" y="2149793"/>
                </a:moveTo>
                <a:lnTo>
                  <a:pt x="1333501" y="2156460"/>
                </a:lnTo>
                <a:lnTo>
                  <a:pt x="1333501" y="2143125"/>
                </a:lnTo>
                <a:close/>
                <a:moveTo>
                  <a:pt x="1345884" y="507682"/>
                </a:moveTo>
                <a:lnTo>
                  <a:pt x="1333501" y="515302"/>
                </a:lnTo>
                <a:lnTo>
                  <a:pt x="1333501" y="500062"/>
                </a:lnTo>
                <a:close/>
                <a:moveTo>
                  <a:pt x="1349692" y="2023110"/>
                </a:moveTo>
                <a:lnTo>
                  <a:pt x="1331595" y="2033587"/>
                </a:lnTo>
                <a:lnTo>
                  <a:pt x="1331595" y="2013585"/>
                </a:lnTo>
                <a:close/>
                <a:moveTo>
                  <a:pt x="1350646" y="633413"/>
                </a:moveTo>
                <a:lnTo>
                  <a:pt x="1330643" y="645796"/>
                </a:lnTo>
                <a:lnTo>
                  <a:pt x="1330643" y="621983"/>
                </a:lnTo>
                <a:close/>
                <a:moveTo>
                  <a:pt x="1355408" y="760094"/>
                </a:moveTo>
                <a:lnTo>
                  <a:pt x="1327785" y="776287"/>
                </a:lnTo>
                <a:lnTo>
                  <a:pt x="1327785" y="743902"/>
                </a:lnTo>
                <a:close/>
                <a:moveTo>
                  <a:pt x="1356360" y="1897381"/>
                </a:moveTo>
                <a:lnTo>
                  <a:pt x="1327785" y="1913573"/>
                </a:lnTo>
                <a:lnTo>
                  <a:pt x="1327785" y="1881188"/>
                </a:lnTo>
                <a:close/>
                <a:moveTo>
                  <a:pt x="1359218" y="886777"/>
                </a:moveTo>
                <a:lnTo>
                  <a:pt x="1326833" y="904875"/>
                </a:lnTo>
                <a:lnTo>
                  <a:pt x="1326833" y="867727"/>
                </a:lnTo>
                <a:close/>
                <a:moveTo>
                  <a:pt x="1361121" y="1770697"/>
                </a:moveTo>
                <a:lnTo>
                  <a:pt x="1325879" y="1791652"/>
                </a:lnTo>
                <a:lnTo>
                  <a:pt x="1325879" y="1750694"/>
                </a:lnTo>
                <a:close/>
                <a:moveTo>
                  <a:pt x="1363029" y="1012507"/>
                </a:moveTo>
                <a:lnTo>
                  <a:pt x="1323976" y="1035367"/>
                </a:lnTo>
                <a:lnTo>
                  <a:pt x="1323976" y="990600"/>
                </a:lnTo>
                <a:close/>
                <a:moveTo>
                  <a:pt x="1365886" y="1644968"/>
                </a:moveTo>
                <a:lnTo>
                  <a:pt x="1323023" y="1669733"/>
                </a:lnTo>
                <a:lnTo>
                  <a:pt x="1323023" y="1619250"/>
                </a:lnTo>
                <a:close/>
                <a:moveTo>
                  <a:pt x="1365886" y="1139191"/>
                </a:moveTo>
                <a:lnTo>
                  <a:pt x="1323023" y="1163956"/>
                </a:lnTo>
                <a:lnTo>
                  <a:pt x="1323023" y="1114426"/>
                </a:lnTo>
                <a:close/>
                <a:moveTo>
                  <a:pt x="1368743" y="1518286"/>
                </a:moveTo>
                <a:lnTo>
                  <a:pt x="1322071" y="1544956"/>
                </a:lnTo>
                <a:lnTo>
                  <a:pt x="1322071" y="1491616"/>
                </a:lnTo>
                <a:close/>
                <a:moveTo>
                  <a:pt x="1368743" y="1265873"/>
                </a:moveTo>
                <a:lnTo>
                  <a:pt x="1322071" y="1292543"/>
                </a:lnTo>
                <a:lnTo>
                  <a:pt x="1322071" y="1238250"/>
                </a:lnTo>
                <a:close/>
                <a:moveTo>
                  <a:pt x="1369696" y="1391603"/>
                </a:moveTo>
                <a:lnTo>
                  <a:pt x="1321118" y="1420178"/>
                </a:lnTo>
                <a:lnTo>
                  <a:pt x="1321118" y="1363981"/>
                </a:lnTo>
                <a:close/>
                <a:moveTo>
                  <a:pt x="1374457" y="317183"/>
                </a:moveTo>
                <a:lnTo>
                  <a:pt x="1374457" y="318135"/>
                </a:lnTo>
                <a:lnTo>
                  <a:pt x="1373504" y="318135"/>
                </a:lnTo>
                <a:close/>
                <a:moveTo>
                  <a:pt x="1376363" y="440054"/>
                </a:moveTo>
                <a:lnTo>
                  <a:pt x="1376363" y="448627"/>
                </a:lnTo>
                <a:lnTo>
                  <a:pt x="1369696" y="444817"/>
                </a:lnTo>
                <a:close/>
                <a:moveTo>
                  <a:pt x="1376363" y="2208848"/>
                </a:moveTo>
                <a:lnTo>
                  <a:pt x="1376363" y="2217420"/>
                </a:lnTo>
                <a:lnTo>
                  <a:pt x="1368743" y="2212658"/>
                </a:lnTo>
                <a:close/>
                <a:moveTo>
                  <a:pt x="1378267" y="2078355"/>
                </a:moveTo>
                <a:lnTo>
                  <a:pt x="1378267" y="2094547"/>
                </a:lnTo>
                <a:lnTo>
                  <a:pt x="1363979" y="2086927"/>
                </a:lnTo>
                <a:close/>
                <a:moveTo>
                  <a:pt x="1379220" y="561023"/>
                </a:moveTo>
                <a:lnTo>
                  <a:pt x="1379220" y="580073"/>
                </a:lnTo>
                <a:lnTo>
                  <a:pt x="1363028" y="570548"/>
                </a:lnTo>
                <a:close/>
                <a:moveTo>
                  <a:pt x="1381125" y="1946910"/>
                </a:moveTo>
                <a:lnTo>
                  <a:pt x="1381125" y="1973580"/>
                </a:lnTo>
                <a:lnTo>
                  <a:pt x="1358265" y="1960245"/>
                </a:lnTo>
                <a:close/>
                <a:moveTo>
                  <a:pt x="1381126" y="683895"/>
                </a:moveTo>
                <a:lnTo>
                  <a:pt x="1381126" y="709613"/>
                </a:lnTo>
                <a:lnTo>
                  <a:pt x="1359218" y="697230"/>
                </a:lnTo>
                <a:close/>
                <a:moveTo>
                  <a:pt x="1383030" y="806768"/>
                </a:moveTo>
                <a:lnTo>
                  <a:pt x="1383030" y="840106"/>
                </a:lnTo>
                <a:lnTo>
                  <a:pt x="1354455" y="822961"/>
                </a:lnTo>
                <a:close/>
                <a:moveTo>
                  <a:pt x="1383982" y="1816417"/>
                </a:moveTo>
                <a:lnTo>
                  <a:pt x="1383982" y="1851659"/>
                </a:lnTo>
                <a:lnTo>
                  <a:pt x="1353502" y="1834514"/>
                </a:lnTo>
                <a:close/>
                <a:moveTo>
                  <a:pt x="1384936" y="930592"/>
                </a:moveTo>
                <a:lnTo>
                  <a:pt x="1384936" y="969644"/>
                </a:lnTo>
                <a:lnTo>
                  <a:pt x="1351598" y="949642"/>
                </a:lnTo>
                <a:close/>
                <a:moveTo>
                  <a:pt x="1386839" y="1684972"/>
                </a:moveTo>
                <a:lnTo>
                  <a:pt x="1386839" y="1730692"/>
                </a:lnTo>
                <a:lnTo>
                  <a:pt x="1346834" y="1707832"/>
                </a:lnTo>
                <a:close/>
                <a:moveTo>
                  <a:pt x="1386840" y="1053465"/>
                </a:moveTo>
                <a:lnTo>
                  <a:pt x="1386840" y="1099185"/>
                </a:lnTo>
                <a:lnTo>
                  <a:pt x="1346835" y="1076325"/>
                </a:lnTo>
                <a:close/>
                <a:moveTo>
                  <a:pt x="1387793" y="1177291"/>
                </a:moveTo>
                <a:lnTo>
                  <a:pt x="1387793" y="1227774"/>
                </a:lnTo>
                <a:lnTo>
                  <a:pt x="1344930" y="1202056"/>
                </a:lnTo>
                <a:close/>
                <a:moveTo>
                  <a:pt x="1388744" y="1556385"/>
                </a:moveTo>
                <a:lnTo>
                  <a:pt x="1388744" y="1606868"/>
                </a:lnTo>
                <a:lnTo>
                  <a:pt x="1343977" y="1581150"/>
                </a:lnTo>
                <a:close/>
                <a:moveTo>
                  <a:pt x="1389698" y="1302067"/>
                </a:moveTo>
                <a:lnTo>
                  <a:pt x="1389698" y="1355407"/>
                </a:lnTo>
                <a:lnTo>
                  <a:pt x="1343026" y="1328737"/>
                </a:lnTo>
                <a:close/>
                <a:moveTo>
                  <a:pt x="1389698" y="1427798"/>
                </a:moveTo>
                <a:lnTo>
                  <a:pt x="1389698" y="1482090"/>
                </a:lnTo>
                <a:lnTo>
                  <a:pt x="1343026" y="1455420"/>
                </a:lnTo>
                <a:close/>
                <a:moveTo>
                  <a:pt x="1449706" y="444817"/>
                </a:moveTo>
                <a:lnTo>
                  <a:pt x="1444943" y="446723"/>
                </a:lnTo>
                <a:lnTo>
                  <a:pt x="1444943" y="441960"/>
                </a:lnTo>
                <a:close/>
                <a:moveTo>
                  <a:pt x="1450658" y="2212658"/>
                </a:moveTo>
                <a:lnTo>
                  <a:pt x="1444943" y="2216468"/>
                </a:lnTo>
                <a:lnTo>
                  <a:pt x="1444943" y="2209800"/>
                </a:lnTo>
                <a:close/>
                <a:moveTo>
                  <a:pt x="1454468" y="2086928"/>
                </a:moveTo>
                <a:lnTo>
                  <a:pt x="1443038" y="2093596"/>
                </a:lnTo>
                <a:lnTo>
                  <a:pt x="1443038" y="2079308"/>
                </a:lnTo>
                <a:close/>
                <a:moveTo>
                  <a:pt x="1455420" y="570548"/>
                </a:moveTo>
                <a:lnTo>
                  <a:pt x="1442085" y="578168"/>
                </a:lnTo>
                <a:lnTo>
                  <a:pt x="1442085" y="562928"/>
                </a:lnTo>
                <a:close/>
                <a:moveTo>
                  <a:pt x="1459230" y="697231"/>
                </a:moveTo>
                <a:lnTo>
                  <a:pt x="1440180" y="708661"/>
                </a:lnTo>
                <a:lnTo>
                  <a:pt x="1440180" y="685801"/>
                </a:lnTo>
                <a:close/>
                <a:moveTo>
                  <a:pt x="1460182" y="1960245"/>
                </a:moveTo>
                <a:lnTo>
                  <a:pt x="1440179" y="1972627"/>
                </a:lnTo>
                <a:lnTo>
                  <a:pt x="1440179" y="1947862"/>
                </a:lnTo>
                <a:close/>
                <a:moveTo>
                  <a:pt x="1463993" y="822961"/>
                </a:moveTo>
                <a:lnTo>
                  <a:pt x="1438276" y="838200"/>
                </a:lnTo>
                <a:lnTo>
                  <a:pt x="1438276" y="808673"/>
                </a:lnTo>
                <a:close/>
                <a:moveTo>
                  <a:pt x="1465898" y="1834515"/>
                </a:moveTo>
                <a:lnTo>
                  <a:pt x="1437323" y="1850708"/>
                </a:lnTo>
                <a:lnTo>
                  <a:pt x="1437323" y="1817370"/>
                </a:lnTo>
                <a:close/>
                <a:moveTo>
                  <a:pt x="1466851" y="949643"/>
                </a:moveTo>
                <a:lnTo>
                  <a:pt x="1436371" y="967740"/>
                </a:lnTo>
                <a:lnTo>
                  <a:pt x="1436371" y="931545"/>
                </a:lnTo>
                <a:close/>
                <a:moveTo>
                  <a:pt x="1471612" y="1707832"/>
                </a:moveTo>
                <a:lnTo>
                  <a:pt x="1434465" y="1728787"/>
                </a:lnTo>
                <a:lnTo>
                  <a:pt x="1434465" y="1685924"/>
                </a:lnTo>
                <a:close/>
                <a:moveTo>
                  <a:pt x="1471613" y="1076325"/>
                </a:moveTo>
                <a:lnTo>
                  <a:pt x="1434466" y="1097280"/>
                </a:lnTo>
                <a:lnTo>
                  <a:pt x="1434466" y="1054417"/>
                </a:lnTo>
                <a:close/>
                <a:moveTo>
                  <a:pt x="1473518" y="1202055"/>
                </a:moveTo>
                <a:lnTo>
                  <a:pt x="1433513" y="1225868"/>
                </a:lnTo>
                <a:lnTo>
                  <a:pt x="1433513" y="1179195"/>
                </a:lnTo>
                <a:close/>
                <a:moveTo>
                  <a:pt x="1474469" y="1581150"/>
                </a:moveTo>
                <a:lnTo>
                  <a:pt x="1432559" y="1604962"/>
                </a:lnTo>
                <a:lnTo>
                  <a:pt x="1432559" y="1557337"/>
                </a:lnTo>
                <a:close/>
                <a:moveTo>
                  <a:pt x="1476375" y="1455419"/>
                </a:moveTo>
                <a:lnTo>
                  <a:pt x="1431607" y="1480185"/>
                </a:lnTo>
                <a:lnTo>
                  <a:pt x="1431608" y="1429702"/>
                </a:lnTo>
                <a:close/>
                <a:moveTo>
                  <a:pt x="1476375" y="1328737"/>
                </a:moveTo>
                <a:lnTo>
                  <a:pt x="1431608" y="1354455"/>
                </a:lnTo>
                <a:lnTo>
                  <a:pt x="1431608" y="1303020"/>
                </a:lnTo>
                <a:close/>
                <a:moveTo>
                  <a:pt x="1483996" y="380047"/>
                </a:moveTo>
                <a:lnTo>
                  <a:pt x="1483996" y="381952"/>
                </a:lnTo>
                <a:lnTo>
                  <a:pt x="1482091" y="381000"/>
                </a:lnTo>
                <a:close/>
                <a:moveTo>
                  <a:pt x="1483996" y="2275523"/>
                </a:moveTo>
                <a:lnTo>
                  <a:pt x="1483996" y="2277428"/>
                </a:lnTo>
                <a:lnTo>
                  <a:pt x="1482091" y="2276475"/>
                </a:lnTo>
                <a:close/>
                <a:moveTo>
                  <a:pt x="1485899" y="2145030"/>
                </a:moveTo>
                <a:lnTo>
                  <a:pt x="1485899" y="2154555"/>
                </a:lnTo>
                <a:lnTo>
                  <a:pt x="1477327" y="2149793"/>
                </a:lnTo>
                <a:close/>
                <a:moveTo>
                  <a:pt x="1485900" y="501967"/>
                </a:moveTo>
                <a:lnTo>
                  <a:pt x="1485900" y="512445"/>
                </a:lnTo>
                <a:lnTo>
                  <a:pt x="1477328" y="507682"/>
                </a:lnTo>
                <a:close/>
                <a:moveTo>
                  <a:pt x="1487805" y="2015490"/>
                </a:moveTo>
                <a:lnTo>
                  <a:pt x="1487805" y="2031682"/>
                </a:lnTo>
                <a:lnTo>
                  <a:pt x="1473517" y="2023110"/>
                </a:lnTo>
                <a:close/>
                <a:moveTo>
                  <a:pt x="1488758" y="624840"/>
                </a:moveTo>
                <a:lnTo>
                  <a:pt x="1488758" y="642938"/>
                </a:lnTo>
                <a:lnTo>
                  <a:pt x="1472566" y="633413"/>
                </a:lnTo>
                <a:close/>
                <a:moveTo>
                  <a:pt x="1490663" y="747713"/>
                </a:moveTo>
                <a:lnTo>
                  <a:pt x="1490663" y="773430"/>
                </a:lnTo>
                <a:lnTo>
                  <a:pt x="1468755" y="760095"/>
                </a:lnTo>
                <a:close/>
                <a:moveTo>
                  <a:pt x="1491616" y="1883093"/>
                </a:moveTo>
                <a:lnTo>
                  <a:pt x="1491616" y="1911668"/>
                </a:lnTo>
                <a:lnTo>
                  <a:pt x="1466851" y="1897381"/>
                </a:lnTo>
                <a:close/>
                <a:moveTo>
                  <a:pt x="1492568" y="870586"/>
                </a:moveTo>
                <a:lnTo>
                  <a:pt x="1492568" y="902018"/>
                </a:lnTo>
                <a:lnTo>
                  <a:pt x="1464946" y="886778"/>
                </a:lnTo>
                <a:close/>
                <a:moveTo>
                  <a:pt x="1493520" y="1752599"/>
                </a:moveTo>
                <a:lnTo>
                  <a:pt x="1493520" y="1788794"/>
                </a:lnTo>
                <a:lnTo>
                  <a:pt x="1462087" y="1770697"/>
                </a:lnTo>
                <a:close/>
                <a:moveTo>
                  <a:pt x="1494473" y="993457"/>
                </a:moveTo>
                <a:lnTo>
                  <a:pt x="1494473" y="1032510"/>
                </a:lnTo>
                <a:lnTo>
                  <a:pt x="1460183" y="1012507"/>
                </a:lnTo>
                <a:close/>
                <a:moveTo>
                  <a:pt x="1495425" y="1117283"/>
                </a:moveTo>
                <a:lnTo>
                  <a:pt x="1495425" y="1161098"/>
                </a:lnTo>
                <a:lnTo>
                  <a:pt x="1458278" y="1139191"/>
                </a:lnTo>
                <a:close/>
                <a:moveTo>
                  <a:pt x="1496378" y="1622107"/>
                </a:moveTo>
                <a:lnTo>
                  <a:pt x="1496378" y="1666874"/>
                </a:lnTo>
                <a:lnTo>
                  <a:pt x="1457325" y="1644967"/>
                </a:lnTo>
                <a:close/>
                <a:moveTo>
                  <a:pt x="1497331" y="1493520"/>
                </a:moveTo>
                <a:lnTo>
                  <a:pt x="1497331" y="1543050"/>
                </a:lnTo>
                <a:lnTo>
                  <a:pt x="1455421" y="1518285"/>
                </a:lnTo>
                <a:close/>
                <a:moveTo>
                  <a:pt x="1497331" y="1366838"/>
                </a:moveTo>
                <a:lnTo>
                  <a:pt x="1497331" y="1416368"/>
                </a:lnTo>
                <a:lnTo>
                  <a:pt x="1454468" y="1391603"/>
                </a:lnTo>
                <a:close/>
                <a:moveTo>
                  <a:pt x="1497331" y="1242061"/>
                </a:moveTo>
                <a:lnTo>
                  <a:pt x="1497331" y="1289686"/>
                </a:lnTo>
                <a:lnTo>
                  <a:pt x="1455421" y="1265874"/>
                </a:lnTo>
                <a:close/>
                <a:moveTo>
                  <a:pt x="1556385" y="2276475"/>
                </a:moveTo>
                <a:lnTo>
                  <a:pt x="1555433" y="2276475"/>
                </a:lnTo>
                <a:lnTo>
                  <a:pt x="1555433" y="2275523"/>
                </a:lnTo>
                <a:close/>
                <a:moveTo>
                  <a:pt x="1561147" y="2149792"/>
                </a:moveTo>
                <a:lnTo>
                  <a:pt x="1553527" y="2153602"/>
                </a:lnTo>
                <a:lnTo>
                  <a:pt x="1553527" y="2145982"/>
                </a:lnTo>
                <a:close/>
                <a:moveTo>
                  <a:pt x="1561148" y="507683"/>
                </a:moveTo>
                <a:lnTo>
                  <a:pt x="1553528" y="511493"/>
                </a:lnTo>
                <a:lnTo>
                  <a:pt x="1553528" y="503873"/>
                </a:lnTo>
                <a:close/>
                <a:moveTo>
                  <a:pt x="1564957" y="2023110"/>
                </a:moveTo>
                <a:lnTo>
                  <a:pt x="1551622" y="2031682"/>
                </a:lnTo>
                <a:lnTo>
                  <a:pt x="1551622" y="2015490"/>
                </a:lnTo>
                <a:close/>
                <a:moveTo>
                  <a:pt x="1564958" y="633413"/>
                </a:moveTo>
                <a:lnTo>
                  <a:pt x="1551623" y="641033"/>
                </a:lnTo>
                <a:lnTo>
                  <a:pt x="1551623" y="626745"/>
                </a:lnTo>
                <a:close/>
                <a:moveTo>
                  <a:pt x="1568768" y="760096"/>
                </a:moveTo>
                <a:lnTo>
                  <a:pt x="1549718" y="771526"/>
                </a:lnTo>
                <a:lnTo>
                  <a:pt x="1549718" y="748666"/>
                </a:lnTo>
                <a:close/>
                <a:moveTo>
                  <a:pt x="1570673" y="1897380"/>
                </a:moveTo>
                <a:lnTo>
                  <a:pt x="1548766" y="1909762"/>
                </a:lnTo>
                <a:lnTo>
                  <a:pt x="1548766" y="1884045"/>
                </a:lnTo>
                <a:close/>
                <a:moveTo>
                  <a:pt x="1572578" y="886779"/>
                </a:moveTo>
                <a:lnTo>
                  <a:pt x="1547813" y="901066"/>
                </a:lnTo>
                <a:lnTo>
                  <a:pt x="1547813" y="872491"/>
                </a:lnTo>
                <a:close/>
                <a:moveTo>
                  <a:pt x="1575435" y="1770698"/>
                </a:moveTo>
                <a:lnTo>
                  <a:pt x="1546860" y="1787844"/>
                </a:lnTo>
                <a:lnTo>
                  <a:pt x="1546860" y="1754506"/>
                </a:lnTo>
                <a:close/>
                <a:moveTo>
                  <a:pt x="1576388" y="1012507"/>
                </a:moveTo>
                <a:lnTo>
                  <a:pt x="1545908" y="1030604"/>
                </a:lnTo>
                <a:lnTo>
                  <a:pt x="1545908" y="995362"/>
                </a:lnTo>
                <a:close/>
                <a:moveTo>
                  <a:pt x="1579245" y="1139189"/>
                </a:moveTo>
                <a:lnTo>
                  <a:pt x="1544955" y="1159192"/>
                </a:lnTo>
                <a:lnTo>
                  <a:pt x="1544955" y="1119187"/>
                </a:lnTo>
                <a:close/>
                <a:moveTo>
                  <a:pt x="1580198" y="1644968"/>
                </a:moveTo>
                <a:lnTo>
                  <a:pt x="1544003" y="1665923"/>
                </a:lnTo>
                <a:lnTo>
                  <a:pt x="1544003" y="1624013"/>
                </a:lnTo>
                <a:close/>
                <a:moveTo>
                  <a:pt x="1582104" y="1265872"/>
                </a:moveTo>
                <a:lnTo>
                  <a:pt x="1543051" y="1287780"/>
                </a:lnTo>
                <a:lnTo>
                  <a:pt x="1543051" y="1243012"/>
                </a:lnTo>
                <a:close/>
                <a:moveTo>
                  <a:pt x="1583056" y="1518285"/>
                </a:moveTo>
                <a:lnTo>
                  <a:pt x="1543051" y="1541145"/>
                </a:lnTo>
                <a:lnTo>
                  <a:pt x="1543051" y="1495425"/>
                </a:lnTo>
                <a:close/>
                <a:moveTo>
                  <a:pt x="1583056" y="1391603"/>
                </a:moveTo>
                <a:lnTo>
                  <a:pt x="1543051" y="1415415"/>
                </a:lnTo>
                <a:lnTo>
                  <a:pt x="1543051" y="1368743"/>
                </a:lnTo>
                <a:close/>
                <a:moveTo>
                  <a:pt x="1593533" y="442912"/>
                </a:moveTo>
                <a:lnTo>
                  <a:pt x="1593533" y="445769"/>
                </a:lnTo>
                <a:lnTo>
                  <a:pt x="1591628" y="444817"/>
                </a:lnTo>
                <a:close/>
                <a:moveTo>
                  <a:pt x="1593533" y="2210753"/>
                </a:moveTo>
                <a:lnTo>
                  <a:pt x="1593533" y="2215516"/>
                </a:lnTo>
                <a:lnTo>
                  <a:pt x="1589723" y="2212658"/>
                </a:lnTo>
                <a:close/>
                <a:moveTo>
                  <a:pt x="1595437" y="2081212"/>
                </a:moveTo>
                <a:lnTo>
                  <a:pt x="1595437" y="2092642"/>
                </a:lnTo>
                <a:lnTo>
                  <a:pt x="1585912" y="2086927"/>
                </a:lnTo>
                <a:close/>
                <a:moveTo>
                  <a:pt x="1595438" y="565785"/>
                </a:moveTo>
                <a:lnTo>
                  <a:pt x="1595438" y="576262"/>
                </a:lnTo>
                <a:lnTo>
                  <a:pt x="1586866" y="570548"/>
                </a:lnTo>
                <a:close/>
                <a:moveTo>
                  <a:pt x="1597343" y="688658"/>
                </a:moveTo>
                <a:lnTo>
                  <a:pt x="1597343" y="705803"/>
                </a:lnTo>
                <a:lnTo>
                  <a:pt x="1583055" y="697231"/>
                </a:lnTo>
                <a:close/>
                <a:moveTo>
                  <a:pt x="1598295" y="1949767"/>
                </a:moveTo>
                <a:lnTo>
                  <a:pt x="1598295" y="1970722"/>
                </a:lnTo>
                <a:lnTo>
                  <a:pt x="1580197" y="1960244"/>
                </a:lnTo>
                <a:close/>
                <a:moveTo>
                  <a:pt x="1599248" y="811530"/>
                </a:moveTo>
                <a:lnTo>
                  <a:pt x="1599248" y="835343"/>
                </a:lnTo>
                <a:lnTo>
                  <a:pt x="1578293" y="822960"/>
                </a:lnTo>
                <a:close/>
                <a:moveTo>
                  <a:pt x="1601152" y="1820227"/>
                </a:moveTo>
                <a:lnTo>
                  <a:pt x="1601152" y="1847849"/>
                </a:lnTo>
                <a:lnTo>
                  <a:pt x="1576387" y="1834515"/>
                </a:lnTo>
                <a:close/>
                <a:moveTo>
                  <a:pt x="1601153" y="934403"/>
                </a:moveTo>
                <a:lnTo>
                  <a:pt x="1601153" y="964883"/>
                </a:lnTo>
                <a:lnTo>
                  <a:pt x="1575435" y="949643"/>
                </a:lnTo>
                <a:close/>
                <a:moveTo>
                  <a:pt x="1603059" y="1058227"/>
                </a:moveTo>
                <a:lnTo>
                  <a:pt x="1603059" y="1094422"/>
                </a:lnTo>
                <a:lnTo>
                  <a:pt x="1571626" y="1076325"/>
                </a:lnTo>
                <a:close/>
                <a:moveTo>
                  <a:pt x="1604010" y="1182052"/>
                </a:moveTo>
                <a:lnTo>
                  <a:pt x="1604010" y="1223010"/>
                </a:lnTo>
                <a:lnTo>
                  <a:pt x="1568768" y="1202055"/>
                </a:lnTo>
                <a:close/>
                <a:moveTo>
                  <a:pt x="1604010" y="1688782"/>
                </a:moveTo>
                <a:lnTo>
                  <a:pt x="1604010" y="1726882"/>
                </a:lnTo>
                <a:lnTo>
                  <a:pt x="1570672" y="1707832"/>
                </a:lnTo>
                <a:close/>
                <a:moveTo>
                  <a:pt x="1604962" y="1560194"/>
                </a:moveTo>
                <a:lnTo>
                  <a:pt x="1604962" y="1603057"/>
                </a:lnTo>
                <a:lnTo>
                  <a:pt x="1567815" y="1581149"/>
                </a:lnTo>
                <a:close/>
                <a:moveTo>
                  <a:pt x="1605915" y="1432560"/>
                </a:moveTo>
                <a:lnTo>
                  <a:pt x="1605914" y="1478280"/>
                </a:lnTo>
                <a:lnTo>
                  <a:pt x="1565910" y="1455420"/>
                </a:lnTo>
                <a:close/>
                <a:moveTo>
                  <a:pt x="1605916" y="1305878"/>
                </a:moveTo>
                <a:lnTo>
                  <a:pt x="1605916" y="1351598"/>
                </a:lnTo>
                <a:lnTo>
                  <a:pt x="1566863" y="1328738"/>
                </a:lnTo>
                <a:close/>
                <a:moveTo>
                  <a:pt x="1665923" y="444818"/>
                </a:moveTo>
                <a:lnTo>
                  <a:pt x="1664971" y="444818"/>
                </a:lnTo>
                <a:lnTo>
                  <a:pt x="1664971" y="443866"/>
                </a:lnTo>
                <a:close/>
                <a:moveTo>
                  <a:pt x="1667829" y="2212658"/>
                </a:moveTo>
                <a:lnTo>
                  <a:pt x="1664971" y="2214563"/>
                </a:lnTo>
                <a:lnTo>
                  <a:pt x="1664971" y="2211706"/>
                </a:lnTo>
                <a:close/>
                <a:moveTo>
                  <a:pt x="1669733" y="570548"/>
                </a:moveTo>
                <a:lnTo>
                  <a:pt x="1663066" y="574358"/>
                </a:lnTo>
                <a:lnTo>
                  <a:pt x="1663066" y="566738"/>
                </a:lnTo>
                <a:close/>
                <a:moveTo>
                  <a:pt x="1670686" y="2086929"/>
                </a:moveTo>
                <a:lnTo>
                  <a:pt x="1663066" y="2091691"/>
                </a:lnTo>
                <a:lnTo>
                  <a:pt x="1663066" y="2082166"/>
                </a:lnTo>
                <a:close/>
                <a:moveTo>
                  <a:pt x="1673543" y="697230"/>
                </a:moveTo>
                <a:lnTo>
                  <a:pt x="1661160" y="703898"/>
                </a:lnTo>
                <a:lnTo>
                  <a:pt x="1661160" y="689610"/>
                </a:lnTo>
                <a:close/>
                <a:moveTo>
                  <a:pt x="1675448" y="1960245"/>
                </a:moveTo>
                <a:lnTo>
                  <a:pt x="1660208" y="1968818"/>
                </a:lnTo>
                <a:lnTo>
                  <a:pt x="1660208" y="1951673"/>
                </a:lnTo>
                <a:close/>
                <a:moveTo>
                  <a:pt x="1677353" y="822960"/>
                </a:moveTo>
                <a:lnTo>
                  <a:pt x="1659255" y="833437"/>
                </a:lnTo>
                <a:lnTo>
                  <a:pt x="1659255" y="813435"/>
                </a:lnTo>
                <a:close/>
                <a:moveTo>
                  <a:pt x="1680210" y="1834516"/>
                </a:moveTo>
                <a:lnTo>
                  <a:pt x="1658303" y="1846898"/>
                </a:lnTo>
                <a:lnTo>
                  <a:pt x="1658303" y="1821181"/>
                </a:lnTo>
                <a:close/>
                <a:moveTo>
                  <a:pt x="1681163" y="949642"/>
                </a:moveTo>
                <a:lnTo>
                  <a:pt x="1658303" y="962977"/>
                </a:lnTo>
                <a:lnTo>
                  <a:pt x="1658303" y="936307"/>
                </a:lnTo>
                <a:close/>
                <a:moveTo>
                  <a:pt x="1684021" y="1076325"/>
                </a:moveTo>
                <a:lnTo>
                  <a:pt x="1656398" y="1092517"/>
                </a:lnTo>
                <a:lnTo>
                  <a:pt x="1656398" y="1060132"/>
                </a:lnTo>
                <a:close/>
                <a:moveTo>
                  <a:pt x="1685925" y="1707832"/>
                </a:moveTo>
                <a:lnTo>
                  <a:pt x="1655445" y="1724977"/>
                </a:lnTo>
                <a:lnTo>
                  <a:pt x="1655445" y="1690687"/>
                </a:lnTo>
                <a:close/>
                <a:moveTo>
                  <a:pt x="1686878" y="1202056"/>
                </a:moveTo>
                <a:lnTo>
                  <a:pt x="1654493" y="1221106"/>
                </a:lnTo>
                <a:lnTo>
                  <a:pt x="1654493" y="1183958"/>
                </a:lnTo>
                <a:close/>
                <a:moveTo>
                  <a:pt x="1688783" y="1581150"/>
                </a:moveTo>
                <a:lnTo>
                  <a:pt x="1653541" y="1601153"/>
                </a:lnTo>
                <a:lnTo>
                  <a:pt x="1653541" y="1561148"/>
                </a:lnTo>
                <a:close/>
                <a:moveTo>
                  <a:pt x="1688783" y="1328738"/>
                </a:moveTo>
                <a:lnTo>
                  <a:pt x="1653541" y="1349693"/>
                </a:lnTo>
                <a:lnTo>
                  <a:pt x="1653541" y="1307783"/>
                </a:lnTo>
                <a:close/>
                <a:moveTo>
                  <a:pt x="1689736" y="1455420"/>
                </a:moveTo>
                <a:lnTo>
                  <a:pt x="1653541" y="1476375"/>
                </a:lnTo>
                <a:lnTo>
                  <a:pt x="1653541" y="1434465"/>
                </a:lnTo>
                <a:close/>
                <a:moveTo>
                  <a:pt x="1703071" y="505777"/>
                </a:moveTo>
                <a:lnTo>
                  <a:pt x="1703071" y="509587"/>
                </a:lnTo>
                <a:lnTo>
                  <a:pt x="1700213" y="507682"/>
                </a:lnTo>
                <a:close/>
                <a:moveTo>
                  <a:pt x="1704023" y="2146936"/>
                </a:moveTo>
                <a:lnTo>
                  <a:pt x="1704023" y="2152651"/>
                </a:lnTo>
                <a:lnTo>
                  <a:pt x="1699260" y="2149794"/>
                </a:lnTo>
                <a:close/>
                <a:moveTo>
                  <a:pt x="1704975" y="628650"/>
                </a:moveTo>
                <a:lnTo>
                  <a:pt x="1704975" y="639127"/>
                </a:lnTo>
                <a:lnTo>
                  <a:pt x="1696403" y="633413"/>
                </a:lnTo>
                <a:close/>
                <a:moveTo>
                  <a:pt x="1704975" y="2017394"/>
                </a:moveTo>
                <a:lnTo>
                  <a:pt x="1704975" y="2029777"/>
                </a:lnTo>
                <a:lnTo>
                  <a:pt x="1695450" y="2023109"/>
                </a:lnTo>
                <a:close/>
                <a:moveTo>
                  <a:pt x="1706881" y="751522"/>
                </a:moveTo>
                <a:lnTo>
                  <a:pt x="1706881" y="768667"/>
                </a:lnTo>
                <a:lnTo>
                  <a:pt x="1692593" y="760094"/>
                </a:lnTo>
                <a:close/>
                <a:moveTo>
                  <a:pt x="1707833" y="1885950"/>
                </a:moveTo>
                <a:lnTo>
                  <a:pt x="1707833" y="1907858"/>
                </a:lnTo>
                <a:lnTo>
                  <a:pt x="1689735" y="1897380"/>
                </a:lnTo>
                <a:close/>
                <a:moveTo>
                  <a:pt x="1708785" y="875347"/>
                </a:moveTo>
                <a:lnTo>
                  <a:pt x="1708785" y="898207"/>
                </a:lnTo>
                <a:lnTo>
                  <a:pt x="1688783" y="886777"/>
                </a:lnTo>
                <a:close/>
                <a:moveTo>
                  <a:pt x="1710691" y="1756411"/>
                </a:moveTo>
                <a:lnTo>
                  <a:pt x="1710691" y="1785938"/>
                </a:lnTo>
                <a:lnTo>
                  <a:pt x="1684973" y="1770699"/>
                </a:lnTo>
                <a:close/>
                <a:moveTo>
                  <a:pt x="1710691" y="998220"/>
                </a:moveTo>
                <a:lnTo>
                  <a:pt x="1710691" y="1027748"/>
                </a:lnTo>
                <a:lnTo>
                  <a:pt x="1684973" y="1012508"/>
                </a:lnTo>
                <a:close/>
                <a:moveTo>
                  <a:pt x="1711643" y="1122044"/>
                </a:moveTo>
                <a:lnTo>
                  <a:pt x="1711643" y="1156334"/>
                </a:lnTo>
                <a:lnTo>
                  <a:pt x="1683068" y="1139189"/>
                </a:lnTo>
                <a:close/>
                <a:moveTo>
                  <a:pt x="1712595" y="1246822"/>
                </a:moveTo>
                <a:lnTo>
                  <a:pt x="1712595" y="1284922"/>
                </a:lnTo>
                <a:lnTo>
                  <a:pt x="1680210" y="1265872"/>
                </a:lnTo>
                <a:close/>
                <a:moveTo>
                  <a:pt x="1712595" y="1625917"/>
                </a:moveTo>
                <a:lnTo>
                  <a:pt x="1712595" y="1663064"/>
                </a:lnTo>
                <a:lnTo>
                  <a:pt x="1681162" y="1644967"/>
                </a:lnTo>
                <a:close/>
                <a:moveTo>
                  <a:pt x="1713547" y="1371599"/>
                </a:moveTo>
                <a:lnTo>
                  <a:pt x="1713547" y="1412557"/>
                </a:lnTo>
                <a:lnTo>
                  <a:pt x="1678305" y="1391602"/>
                </a:lnTo>
                <a:close/>
                <a:moveTo>
                  <a:pt x="1713547" y="1498282"/>
                </a:moveTo>
                <a:lnTo>
                  <a:pt x="1713547" y="1538287"/>
                </a:lnTo>
                <a:lnTo>
                  <a:pt x="1679257" y="1518285"/>
                </a:lnTo>
                <a:close/>
                <a:moveTo>
                  <a:pt x="1776413" y="507682"/>
                </a:moveTo>
                <a:lnTo>
                  <a:pt x="1774508" y="508634"/>
                </a:lnTo>
                <a:lnTo>
                  <a:pt x="1774508" y="506729"/>
                </a:lnTo>
                <a:close/>
                <a:moveTo>
                  <a:pt x="1777365" y="2149793"/>
                </a:moveTo>
                <a:lnTo>
                  <a:pt x="1773555" y="2151698"/>
                </a:lnTo>
                <a:lnTo>
                  <a:pt x="1773555" y="2147888"/>
                </a:lnTo>
                <a:close/>
                <a:moveTo>
                  <a:pt x="1779270" y="633413"/>
                </a:moveTo>
                <a:lnTo>
                  <a:pt x="1772603" y="637223"/>
                </a:lnTo>
                <a:lnTo>
                  <a:pt x="1772603" y="630555"/>
                </a:lnTo>
                <a:close/>
                <a:moveTo>
                  <a:pt x="1780222" y="2023110"/>
                </a:moveTo>
                <a:lnTo>
                  <a:pt x="1771650" y="2028824"/>
                </a:lnTo>
                <a:lnTo>
                  <a:pt x="1771650" y="2018347"/>
                </a:lnTo>
                <a:close/>
                <a:moveTo>
                  <a:pt x="1783081" y="760094"/>
                </a:moveTo>
                <a:lnTo>
                  <a:pt x="1770698" y="766762"/>
                </a:lnTo>
                <a:lnTo>
                  <a:pt x="1770698" y="753427"/>
                </a:lnTo>
                <a:close/>
                <a:moveTo>
                  <a:pt x="1785938" y="1897381"/>
                </a:moveTo>
                <a:lnTo>
                  <a:pt x="1769746" y="1906906"/>
                </a:lnTo>
                <a:lnTo>
                  <a:pt x="1769746" y="1887856"/>
                </a:lnTo>
                <a:close/>
                <a:moveTo>
                  <a:pt x="1785938" y="886778"/>
                </a:moveTo>
                <a:lnTo>
                  <a:pt x="1769746" y="896303"/>
                </a:lnTo>
                <a:lnTo>
                  <a:pt x="1769746" y="877253"/>
                </a:lnTo>
                <a:close/>
                <a:moveTo>
                  <a:pt x="1789748" y="1770699"/>
                </a:moveTo>
                <a:lnTo>
                  <a:pt x="1767841" y="1784033"/>
                </a:lnTo>
                <a:lnTo>
                  <a:pt x="1767841" y="1758316"/>
                </a:lnTo>
                <a:close/>
                <a:moveTo>
                  <a:pt x="1789748" y="1012508"/>
                </a:moveTo>
                <a:lnTo>
                  <a:pt x="1767841" y="1025843"/>
                </a:lnTo>
                <a:lnTo>
                  <a:pt x="1767841" y="1000126"/>
                </a:lnTo>
                <a:close/>
                <a:moveTo>
                  <a:pt x="1792605" y="1139190"/>
                </a:moveTo>
                <a:lnTo>
                  <a:pt x="1765935" y="1154430"/>
                </a:lnTo>
                <a:lnTo>
                  <a:pt x="1765935" y="1123950"/>
                </a:lnTo>
                <a:close/>
                <a:moveTo>
                  <a:pt x="1794510" y="1644968"/>
                </a:moveTo>
                <a:lnTo>
                  <a:pt x="1764983" y="1661161"/>
                </a:lnTo>
                <a:lnTo>
                  <a:pt x="1764983" y="1627823"/>
                </a:lnTo>
                <a:close/>
                <a:moveTo>
                  <a:pt x="1795463" y="1265872"/>
                </a:moveTo>
                <a:lnTo>
                  <a:pt x="1764983" y="1283017"/>
                </a:lnTo>
                <a:lnTo>
                  <a:pt x="1764983" y="1247774"/>
                </a:lnTo>
                <a:close/>
                <a:moveTo>
                  <a:pt x="1796414" y="1518285"/>
                </a:moveTo>
                <a:lnTo>
                  <a:pt x="1764029" y="1537335"/>
                </a:lnTo>
                <a:lnTo>
                  <a:pt x="1764029" y="1499235"/>
                </a:lnTo>
                <a:close/>
                <a:moveTo>
                  <a:pt x="1796415" y="1391603"/>
                </a:moveTo>
                <a:lnTo>
                  <a:pt x="1764030" y="1410653"/>
                </a:lnTo>
                <a:lnTo>
                  <a:pt x="1764030" y="1373506"/>
                </a:lnTo>
                <a:close/>
                <a:moveTo>
                  <a:pt x="1811655" y="2212658"/>
                </a:moveTo>
                <a:lnTo>
                  <a:pt x="1811655" y="2213611"/>
                </a:lnTo>
                <a:lnTo>
                  <a:pt x="1810703" y="2212658"/>
                </a:lnTo>
                <a:close/>
                <a:moveTo>
                  <a:pt x="1812608" y="568643"/>
                </a:moveTo>
                <a:lnTo>
                  <a:pt x="1812608" y="572453"/>
                </a:lnTo>
                <a:lnTo>
                  <a:pt x="1808798" y="570548"/>
                </a:lnTo>
                <a:close/>
                <a:moveTo>
                  <a:pt x="1813560" y="2084069"/>
                </a:moveTo>
                <a:lnTo>
                  <a:pt x="1813560" y="2089784"/>
                </a:lnTo>
                <a:lnTo>
                  <a:pt x="1807845" y="2086927"/>
                </a:lnTo>
                <a:close/>
                <a:moveTo>
                  <a:pt x="1814513" y="692467"/>
                </a:moveTo>
                <a:lnTo>
                  <a:pt x="1814513" y="701992"/>
                </a:lnTo>
                <a:lnTo>
                  <a:pt x="1805941" y="697230"/>
                </a:lnTo>
                <a:close/>
                <a:moveTo>
                  <a:pt x="1815465" y="815340"/>
                </a:moveTo>
                <a:lnTo>
                  <a:pt x="1815465" y="831532"/>
                </a:lnTo>
                <a:lnTo>
                  <a:pt x="1802130" y="822960"/>
                </a:lnTo>
                <a:close/>
                <a:moveTo>
                  <a:pt x="1815466" y="1953578"/>
                </a:moveTo>
                <a:lnTo>
                  <a:pt x="1815466" y="1966913"/>
                </a:lnTo>
                <a:lnTo>
                  <a:pt x="1803083" y="1960245"/>
                </a:lnTo>
                <a:close/>
                <a:moveTo>
                  <a:pt x="1817371" y="939165"/>
                </a:moveTo>
                <a:lnTo>
                  <a:pt x="1817371" y="960120"/>
                </a:lnTo>
                <a:lnTo>
                  <a:pt x="1799273" y="949642"/>
                </a:lnTo>
                <a:close/>
                <a:moveTo>
                  <a:pt x="1817371" y="1823086"/>
                </a:moveTo>
                <a:lnTo>
                  <a:pt x="1817371" y="1844994"/>
                </a:lnTo>
                <a:lnTo>
                  <a:pt x="1799273" y="1834516"/>
                </a:lnTo>
                <a:close/>
                <a:moveTo>
                  <a:pt x="1819276" y="1062990"/>
                </a:moveTo>
                <a:lnTo>
                  <a:pt x="1819276" y="1089660"/>
                </a:lnTo>
                <a:lnTo>
                  <a:pt x="1796416" y="1076325"/>
                </a:lnTo>
                <a:close/>
                <a:moveTo>
                  <a:pt x="1820228" y="1692593"/>
                </a:moveTo>
                <a:lnTo>
                  <a:pt x="1820228" y="1723073"/>
                </a:lnTo>
                <a:lnTo>
                  <a:pt x="1794510" y="1707833"/>
                </a:lnTo>
                <a:close/>
                <a:moveTo>
                  <a:pt x="1820228" y="1186816"/>
                </a:moveTo>
                <a:lnTo>
                  <a:pt x="1820228" y="1218249"/>
                </a:lnTo>
                <a:lnTo>
                  <a:pt x="1793558" y="1202056"/>
                </a:lnTo>
                <a:close/>
                <a:moveTo>
                  <a:pt x="1821180" y="1564006"/>
                </a:moveTo>
                <a:lnTo>
                  <a:pt x="1821180" y="1598296"/>
                </a:lnTo>
                <a:lnTo>
                  <a:pt x="1791653" y="1581151"/>
                </a:lnTo>
                <a:close/>
                <a:moveTo>
                  <a:pt x="1822134" y="1437322"/>
                </a:moveTo>
                <a:lnTo>
                  <a:pt x="1822134" y="1473517"/>
                </a:lnTo>
                <a:lnTo>
                  <a:pt x="1790701" y="1455419"/>
                </a:lnTo>
                <a:close/>
                <a:moveTo>
                  <a:pt x="1822134" y="1310640"/>
                </a:moveTo>
                <a:lnTo>
                  <a:pt x="1822134" y="1346835"/>
                </a:lnTo>
                <a:lnTo>
                  <a:pt x="1790701" y="1328737"/>
                </a:lnTo>
                <a:close/>
                <a:moveTo>
                  <a:pt x="1884998" y="2212658"/>
                </a:moveTo>
                <a:lnTo>
                  <a:pt x="1884046" y="2213611"/>
                </a:lnTo>
                <a:lnTo>
                  <a:pt x="1884046" y="2212658"/>
                </a:lnTo>
                <a:close/>
                <a:moveTo>
                  <a:pt x="1885951" y="570547"/>
                </a:moveTo>
                <a:lnTo>
                  <a:pt x="1884046" y="571499"/>
                </a:lnTo>
                <a:lnTo>
                  <a:pt x="1884046" y="569594"/>
                </a:lnTo>
                <a:close/>
                <a:moveTo>
                  <a:pt x="1886903" y="2086928"/>
                </a:moveTo>
                <a:lnTo>
                  <a:pt x="1883093" y="2088833"/>
                </a:lnTo>
                <a:lnTo>
                  <a:pt x="1883093" y="2084070"/>
                </a:lnTo>
                <a:close/>
                <a:moveTo>
                  <a:pt x="1888808" y="697229"/>
                </a:moveTo>
                <a:lnTo>
                  <a:pt x="1882141" y="701039"/>
                </a:lnTo>
                <a:lnTo>
                  <a:pt x="1882141" y="693419"/>
                </a:lnTo>
                <a:close/>
                <a:moveTo>
                  <a:pt x="1891665" y="822960"/>
                </a:moveTo>
                <a:lnTo>
                  <a:pt x="1880235" y="829627"/>
                </a:lnTo>
                <a:lnTo>
                  <a:pt x="1880235" y="816292"/>
                </a:lnTo>
                <a:close/>
                <a:moveTo>
                  <a:pt x="1891665" y="1960245"/>
                </a:moveTo>
                <a:lnTo>
                  <a:pt x="1881187" y="1966912"/>
                </a:lnTo>
                <a:lnTo>
                  <a:pt x="1881187" y="1954530"/>
                </a:lnTo>
                <a:close/>
                <a:moveTo>
                  <a:pt x="1895474" y="1834515"/>
                </a:moveTo>
                <a:lnTo>
                  <a:pt x="1878329" y="1844040"/>
                </a:lnTo>
                <a:lnTo>
                  <a:pt x="1878329" y="1824037"/>
                </a:lnTo>
                <a:close/>
                <a:moveTo>
                  <a:pt x="1895475" y="949643"/>
                </a:moveTo>
                <a:lnTo>
                  <a:pt x="1879283" y="959168"/>
                </a:lnTo>
                <a:lnTo>
                  <a:pt x="1879283" y="940118"/>
                </a:lnTo>
                <a:close/>
                <a:moveTo>
                  <a:pt x="1898333" y="1076326"/>
                </a:moveTo>
                <a:lnTo>
                  <a:pt x="1877378" y="1088708"/>
                </a:lnTo>
                <a:lnTo>
                  <a:pt x="1877378" y="1063943"/>
                </a:lnTo>
                <a:close/>
                <a:moveTo>
                  <a:pt x="1900239" y="1707833"/>
                </a:moveTo>
                <a:lnTo>
                  <a:pt x="1876426" y="1721168"/>
                </a:lnTo>
                <a:lnTo>
                  <a:pt x="1876426" y="1693545"/>
                </a:lnTo>
                <a:close/>
                <a:moveTo>
                  <a:pt x="1901191" y="1202056"/>
                </a:moveTo>
                <a:lnTo>
                  <a:pt x="1875473" y="1217295"/>
                </a:lnTo>
                <a:lnTo>
                  <a:pt x="1875473" y="1187768"/>
                </a:lnTo>
                <a:close/>
                <a:moveTo>
                  <a:pt x="1903096" y="1581151"/>
                </a:moveTo>
                <a:lnTo>
                  <a:pt x="1875473" y="1597344"/>
                </a:lnTo>
                <a:lnTo>
                  <a:pt x="1875473" y="1565911"/>
                </a:lnTo>
                <a:close/>
                <a:moveTo>
                  <a:pt x="1903096" y="1328737"/>
                </a:moveTo>
                <a:lnTo>
                  <a:pt x="1874521" y="1344930"/>
                </a:lnTo>
                <a:lnTo>
                  <a:pt x="1874521" y="1312545"/>
                </a:lnTo>
                <a:close/>
                <a:moveTo>
                  <a:pt x="1904048" y="1455419"/>
                </a:moveTo>
                <a:lnTo>
                  <a:pt x="1874521" y="1472564"/>
                </a:lnTo>
                <a:lnTo>
                  <a:pt x="1874521" y="1437322"/>
                </a:lnTo>
                <a:close/>
                <a:moveTo>
                  <a:pt x="1921193" y="2148841"/>
                </a:moveTo>
                <a:lnTo>
                  <a:pt x="1921193" y="2150746"/>
                </a:lnTo>
                <a:lnTo>
                  <a:pt x="1919288" y="2149794"/>
                </a:lnTo>
                <a:close/>
                <a:moveTo>
                  <a:pt x="1922145" y="631508"/>
                </a:moveTo>
                <a:lnTo>
                  <a:pt x="1922145" y="636271"/>
                </a:lnTo>
                <a:lnTo>
                  <a:pt x="1918335" y="633413"/>
                </a:lnTo>
                <a:close/>
                <a:moveTo>
                  <a:pt x="1923097" y="2020252"/>
                </a:moveTo>
                <a:lnTo>
                  <a:pt x="1923097" y="2026919"/>
                </a:lnTo>
                <a:lnTo>
                  <a:pt x="1917382" y="2023110"/>
                </a:lnTo>
                <a:close/>
                <a:moveTo>
                  <a:pt x="1923098" y="755333"/>
                </a:moveTo>
                <a:lnTo>
                  <a:pt x="1923098" y="764858"/>
                </a:lnTo>
                <a:lnTo>
                  <a:pt x="1915478" y="760096"/>
                </a:lnTo>
                <a:close/>
                <a:moveTo>
                  <a:pt x="1925003" y="1889760"/>
                </a:moveTo>
                <a:lnTo>
                  <a:pt x="1925003" y="1905000"/>
                </a:lnTo>
                <a:lnTo>
                  <a:pt x="1912620" y="1897380"/>
                </a:lnTo>
                <a:close/>
                <a:moveTo>
                  <a:pt x="1925004" y="879157"/>
                </a:moveTo>
                <a:lnTo>
                  <a:pt x="1925004" y="893445"/>
                </a:lnTo>
                <a:lnTo>
                  <a:pt x="1912621" y="886777"/>
                </a:lnTo>
                <a:close/>
                <a:moveTo>
                  <a:pt x="1926908" y="1002982"/>
                </a:moveTo>
                <a:lnTo>
                  <a:pt x="1926908" y="1022985"/>
                </a:lnTo>
                <a:lnTo>
                  <a:pt x="1908810" y="1012507"/>
                </a:lnTo>
                <a:close/>
                <a:moveTo>
                  <a:pt x="1926908" y="1760220"/>
                </a:moveTo>
                <a:lnTo>
                  <a:pt x="1926908" y="1782128"/>
                </a:lnTo>
                <a:lnTo>
                  <a:pt x="1908810" y="1770698"/>
                </a:lnTo>
                <a:close/>
                <a:moveTo>
                  <a:pt x="1927860" y="1126807"/>
                </a:moveTo>
                <a:lnTo>
                  <a:pt x="1927860" y="1151572"/>
                </a:lnTo>
                <a:lnTo>
                  <a:pt x="1906905" y="1139190"/>
                </a:lnTo>
                <a:close/>
                <a:moveTo>
                  <a:pt x="1928812" y="1630680"/>
                </a:moveTo>
                <a:lnTo>
                  <a:pt x="1928812" y="1658302"/>
                </a:lnTo>
                <a:lnTo>
                  <a:pt x="1904047" y="1644968"/>
                </a:lnTo>
                <a:close/>
                <a:moveTo>
                  <a:pt x="1928813" y="1250633"/>
                </a:moveTo>
                <a:lnTo>
                  <a:pt x="1928813" y="1280161"/>
                </a:lnTo>
                <a:lnTo>
                  <a:pt x="1904048" y="1265873"/>
                </a:lnTo>
                <a:close/>
                <a:moveTo>
                  <a:pt x="1929765" y="1503044"/>
                </a:moveTo>
                <a:lnTo>
                  <a:pt x="1929765" y="1533524"/>
                </a:lnTo>
                <a:lnTo>
                  <a:pt x="1903095" y="1518284"/>
                </a:lnTo>
                <a:close/>
                <a:moveTo>
                  <a:pt x="1929766" y="1376363"/>
                </a:moveTo>
                <a:lnTo>
                  <a:pt x="1929766" y="1407796"/>
                </a:lnTo>
                <a:lnTo>
                  <a:pt x="1902143" y="1391603"/>
                </a:lnTo>
                <a:close/>
                <a:moveTo>
                  <a:pt x="1994535" y="2149794"/>
                </a:moveTo>
                <a:lnTo>
                  <a:pt x="1993583" y="2150746"/>
                </a:lnTo>
                <a:lnTo>
                  <a:pt x="1993583" y="2148841"/>
                </a:lnTo>
                <a:close/>
                <a:moveTo>
                  <a:pt x="1995488" y="633413"/>
                </a:moveTo>
                <a:lnTo>
                  <a:pt x="1992630" y="635318"/>
                </a:lnTo>
                <a:lnTo>
                  <a:pt x="1992630" y="632461"/>
                </a:lnTo>
                <a:close/>
                <a:moveTo>
                  <a:pt x="1997393" y="2023111"/>
                </a:moveTo>
                <a:lnTo>
                  <a:pt x="1992630" y="2025969"/>
                </a:lnTo>
                <a:lnTo>
                  <a:pt x="1992630" y="2021206"/>
                </a:lnTo>
                <a:close/>
                <a:moveTo>
                  <a:pt x="1998345" y="760096"/>
                </a:moveTo>
                <a:lnTo>
                  <a:pt x="1991678" y="763906"/>
                </a:lnTo>
                <a:lnTo>
                  <a:pt x="1991678" y="756286"/>
                </a:lnTo>
                <a:close/>
                <a:moveTo>
                  <a:pt x="2000251" y="886778"/>
                </a:moveTo>
                <a:lnTo>
                  <a:pt x="1990726" y="892493"/>
                </a:lnTo>
                <a:lnTo>
                  <a:pt x="1990726" y="881063"/>
                </a:lnTo>
                <a:close/>
                <a:moveTo>
                  <a:pt x="2001202" y="1897380"/>
                </a:moveTo>
                <a:lnTo>
                  <a:pt x="1989772" y="1904047"/>
                </a:lnTo>
                <a:lnTo>
                  <a:pt x="1989772" y="1890712"/>
                </a:lnTo>
                <a:close/>
                <a:moveTo>
                  <a:pt x="2004061" y="1012508"/>
                </a:moveTo>
                <a:lnTo>
                  <a:pt x="1988821" y="1022033"/>
                </a:lnTo>
                <a:lnTo>
                  <a:pt x="1988821" y="1003936"/>
                </a:lnTo>
                <a:close/>
                <a:moveTo>
                  <a:pt x="2005012" y="1770697"/>
                </a:moveTo>
                <a:lnTo>
                  <a:pt x="1987867" y="1780222"/>
                </a:lnTo>
                <a:lnTo>
                  <a:pt x="1987867" y="1761172"/>
                </a:lnTo>
                <a:close/>
                <a:moveTo>
                  <a:pt x="2006918" y="1139190"/>
                </a:moveTo>
                <a:lnTo>
                  <a:pt x="1986916" y="1150620"/>
                </a:lnTo>
                <a:lnTo>
                  <a:pt x="1986916" y="1127760"/>
                </a:lnTo>
                <a:close/>
                <a:moveTo>
                  <a:pt x="2008823" y="1265872"/>
                </a:moveTo>
                <a:lnTo>
                  <a:pt x="1985963" y="1279207"/>
                </a:lnTo>
                <a:lnTo>
                  <a:pt x="1985963" y="1252537"/>
                </a:lnTo>
                <a:close/>
                <a:moveTo>
                  <a:pt x="2008823" y="1644968"/>
                </a:moveTo>
                <a:lnTo>
                  <a:pt x="1985963" y="1657350"/>
                </a:lnTo>
                <a:lnTo>
                  <a:pt x="1985963" y="1631633"/>
                </a:lnTo>
                <a:close/>
                <a:moveTo>
                  <a:pt x="2010728" y="1518286"/>
                </a:moveTo>
                <a:lnTo>
                  <a:pt x="1985010" y="1532573"/>
                </a:lnTo>
                <a:lnTo>
                  <a:pt x="1985010" y="1503998"/>
                </a:lnTo>
                <a:close/>
                <a:moveTo>
                  <a:pt x="2010728" y="1391604"/>
                </a:moveTo>
                <a:lnTo>
                  <a:pt x="1985010" y="1406844"/>
                </a:lnTo>
                <a:lnTo>
                  <a:pt x="1985010" y="1377316"/>
                </a:lnTo>
                <a:close/>
                <a:moveTo>
                  <a:pt x="2030730" y="2085974"/>
                </a:moveTo>
                <a:lnTo>
                  <a:pt x="2030730" y="2087879"/>
                </a:lnTo>
                <a:lnTo>
                  <a:pt x="2028825" y="2086927"/>
                </a:lnTo>
                <a:close/>
                <a:moveTo>
                  <a:pt x="2030731" y="695325"/>
                </a:moveTo>
                <a:lnTo>
                  <a:pt x="2030731" y="698182"/>
                </a:lnTo>
                <a:lnTo>
                  <a:pt x="2028826" y="697230"/>
                </a:lnTo>
                <a:close/>
                <a:moveTo>
                  <a:pt x="2032635" y="819150"/>
                </a:moveTo>
                <a:lnTo>
                  <a:pt x="2032635" y="827723"/>
                </a:lnTo>
                <a:lnTo>
                  <a:pt x="2025968" y="822960"/>
                </a:lnTo>
                <a:close/>
                <a:moveTo>
                  <a:pt x="2032635" y="1956435"/>
                </a:moveTo>
                <a:lnTo>
                  <a:pt x="2032635" y="1965007"/>
                </a:lnTo>
                <a:lnTo>
                  <a:pt x="2025015" y="1960245"/>
                </a:lnTo>
                <a:close/>
                <a:moveTo>
                  <a:pt x="2033588" y="943928"/>
                </a:moveTo>
                <a:lnTo>
                  <a:pt x="2033588" y="955358"/>
                </a:lnTo>
                <a:lnTo>
                  <a:pt x="2023110" y="949643"/>
                </a:lnTo>
                <a:close/>
                <a:moveTo>
                  <a:pt x="2034540" y="1826894"/>
                </a:moveTo>
                <a:lnTo>
                  <a:pt x="2034540" y="1841182"/>
                </a:lnTo>
                <a:lnTo>
                  <a:pt x="2022157" y="1834514"/>
                </a:lnTo>
                <a:close/>
                <a:moveTo>
                  <a:pt x="2035493" y="1066801"/>
                </a:moveTo>
                <a:lnTo>
                  <a:pt x="2035493" y="1084899"/>
                </a:lnTo>
                <a:lnTo>
                  <a:pt x="2020253" y="1076326"/>
                </a:lnTo>
                <a:close/>
                <a:moveTo>
                  <a:pt x="2036446" y="1191577"/>
                </a:moveTo>
                <a:lnTo>
                  <a:pt x="2036446" y="1213485"/>
                </a:lnTo>
                <a:lnTo>
                  <a:pt x="2017396" y="1202055"/>
                </a:lnTo>
                <a:close/>
                <a:moveTo>
                  <a:pt x="2036446" y="1697356"/>
                </a:moveTo>
                <a:lnTo>
                  <a:pt x="2036446" y="1718311"/>
                </a:lnTo>
                <a:lnTo>
                  <a:pt x="2017396" y="1707833"/>
                </a:lnTo>
                <a:close/>
                <a:moveTo>
                  <a:pt x="2037398" y="1568768"/>
                </a:moveTo>
                <a:lnTo>
                  <a:pt x="2037398" y="1594485"/>
                </a:lnTo>
                <a:lnTo>
                  <a:pt x="2015491" y="1581150"/>
                </a:lnTo>
                <a:close/>
                <a:moveTo>
                  <a:pt x="2037398" y="1315403"/>
                </a:moveTo>
                <a:lnTo>
                  <a:pt x="2037398" y="1341120"/>
                </a:lnTo>
                <a:lnTo>
                  <a:pt x="2015491" y="1328738"/>
                </a:lnTo>
                <a:close/>
                <a:moveTo>
                  <a:pt x="2038351" y="1441133"/>
                </a:moveTo>
                <a:lnTo>
                  <a:pt x="2038351" y="1468756"/>
                </a:lnTo>
                <a:lnTo>
                  <a:pt x="2014538" y="1455421"/>
                </a:lnTo>
                <a:close/>
                <a:moveTo>
                  <a:pt x="2104073" y="2086928"/>
                </a:moveTo>
                <a:lnTo>
                  <a:pt x="2103121" y="2086928"/>
                </a:lnTo>
                <a:lnTo>
                  <a:pt x="2103121" y="2085975"/>
                </a:lnTo>
                <a:close/>
                <a:moveTo>
                  <a:pt x="2104073" y="697230"/>
                </a:moveTo>
                <a:lnTo>
                  <a:pt x="2102168" y="698183"/>
                </a:lnTo>
                <a:lnTo>
                  <a:pt x="2102168" y="696278"/>
                </a:lnTo>
                <a:close/>
                <a:moveTo>
                  <a:pt x="2106930" y="1960245"/>
                </a:moveTo>
                <a:lnTo>
                  <a:pt x="2101215" y="1964055"/>
                </a:lnTo>
                <a:lnTo>
                  <a:pt x="2101215" y="1957387"/>
                </a:lnTo>
                <a:close/>
                <a:moveTo>
                  <a:pt x="2106931" y="822960"/>
                </a:moveTo>
                <a:lnTo>
                  <a:pt x="2101216" y="826769"/>
                </a:lnTo>
                <a:lnTo>
                  <a:pt x="2101216" y="820102"/>
                </a:lnTo>
                <a:close/>
                <a:moveTo>
                  <a:pt x="2108835" y="949642"/>
                </a:moveTo>
                <a:lnTo>
                  <a:pt x="2100263" y="955356"/>
                </a:lnTo>
                <a:lnTo>
                  <a:pt x="2100263" y="944879"/>
                </a:lnTo>
                <a:close/>
                <a:moveTo>
                  <a:pt x="2110740" y="1834515"/>
                </a:moveTo>
                <a:lnTo>
                  <a:pt x="2099310" y="1840231"/>
                </a:lnTo>
                <a:lnTo>
                  <a:pt x="2099310" y="1827848"/>
                </a:lnTo>
                <a:close/>
                <a:moveTo>
                  <a:pt x="2111693" y="1076324"/>
                </a:moveTo>
                <a:lnTo>
                  <a:pt x="2098358" y="1083944"/>
                </a:lnTo>
                <a:lnTo>
                  <a:pt x="2098358" y="1068704"/>
                </a:lnTo>
                <a:close/>
                <a:moveTo>
                  <a:pt x="2114549" y="1707832"/>
                </a:moveTo>
                <a:lnTo>
                  <a:pt x="2097404" y="1717357"/>
                </a:lnTo>
                <a:lnTo>
                  <a:pt x="2097404" y="1697355"/>
                </a:lnTo>
                <a:close/>
                <a:moveTo>
                  <a:pt x="2114550" y="1202055"/>
                </a:moveTo>
                <a:lnTo>
                  <a:pt x="2097405" y="1212532"/>
                </a:lnTo>
                <a:lnTo>
                  <a:pt x="2097405" y="1192530"/>
                </a:lnTo>
                <a:close/>
                <a:moveTo>
                  <a:pt x="2117408" y="1581150"/>
                </a:moveTo>
                <a:lnTo>
                  <a:pt x="2096453" y="1593533"/>
                </a:lnTo>
                <a:lnTo>
                  <a:pt x="2096453" y="1569720"/>
                </a:lnTo>
                <a:close/>
                <a:moveTo>
                  <a:pt x="2117408" y="1328738"/>
                </a:moveTo>
                <a:lnTo>
                  <a:pt x="2096453" y="1341121"/>
                </a:lnTo>
                <a:lnTo>
                  <a:pt x="2096453" y="1316356"/>
                </a:lnTo>
                <a:close/>
                <a:moveTo>
                  <a:pt x="2118361" y="1455421"/>
                </a:moveTo>
                <a:lnTo>
                  <a:pt x="2095501" y="1467803"/>
                </a:lnTo>
                <a:lnTo>
                  <a:pt x="2095501" y="1442086"/>
                </a:lnTo>
                <a:close/>
                <a:moveTo>
                  <a:pt x="2140267" y="2022157"/>
                </a:moveTo>
                <a:lnTo>
                  <a:pt x="2140267" y="2025015"/>
                </a:lnTo>
                <a:lnTo>
                  <a:pt x="2138362" y="2023110"/>
                </a:lnTo>
                <a:close/>
                <a:moveTo>
                  <a:pt x="2140268" y="759142"/>
                </a:moveTo>
                <a:lnTo>
                  <a:pt x="2140268" y="762000"/>
                </a:lnTo>
                <a:lnTo>
                  <a:pt x="2138363" y="760094"/>
                </a:lnTo>
                <a:close/>
                <a:moveTo>
                  <a:pt x="2141220" y="882968"/>
                </a:moveTo>
                <a:lnTo>
                  <a:pt x="2141220" y="889636"/>
                </a:lnTo>
                <a:lnTo>
                  <a:pt x="2135505" y="886778"/>
                </a:lnTo>
                <a:close/>
                <a:moveTo>
                  <a:pt x="2142172" y="1892617"/>
                </a:moveTo>
                <a:lnTo>
                  <a:pt x="2142172" y="1901189"/>
                </a:lnTo>
                <a:lnTo>
                  <a:pt x="2134552" y="1897380"/>
                </a:lnTo>
                <a:close/>
                <a:moveTo>
                  <a:pt x="2143126" y="1006792"/>
                </a:moveTo>
                <a:lnTo>
                  <a:pt x="2143126" y="1019175"/>
                </a:lnTo>
                <a:lnTo>
                  <a:pt x="2132648" y="1012507"/>
                </a:lnTo>
                <a:close/>
                <a:moveTo>
                  <a:pt x="2144078" y="1131569"/>
                </a:moveTo>
                <a:lnTo>
                  <a:pt x="2144078" y="1146809"/>
                </a:lnTo>
                <a:lnTo>
                  <a:pt x="2130743" y="1139189"/>
                </a:lnTo>
                <a:close/>
                <a:moveTo>
                  <a:pt x="2144078" y="1764030"/>
                </a:moveTo>
                <a:lnTo>
                  <a:pt x="2144078" y="1778318"/>
                </a:lnTo>
                <a:lnTo>
                  <a:pt x="2131695" y="1770697"/>
                </a:lnTo>
                <a:close/>
                <a:moveTo>
                  <a:pt x="2145029" y="1634490"/>
                </a:moveTo>
                <a:lnTo>
                  <a:pt x="2145029" y="1654493"/>
                </a:lnTo>
                <a:lnTo>
                  <a:pt x="2127884" y="1644968"/>
                </a:lnTo>
                <a:close/>
                <a:moveTo>
                  <a:pt x="2145030" y="1255394"/>
                </a:moveTo>
                <a:lnTo>
                  <a:pt x="2145030" y="1275397"/>
                </a:lnTo>
                <a:lnTo>
                  <a:pt x="2127885" y="1265872"/>
                </a:lnTo>
                <a:close/>
                <a:moveTo>
                  <a:pt x="2145982" y="1506855"/>
                </a:moveTo>
                <a:lnTo>
                  <a:pt x="2145982" y="1529715"/>
                </a:lnTo>
                <a:lnTo>
                  <a:pt x="2126932" y="1518285"/>
                </a:lnTo>
                <a:close/>
                <a:moveTo>
                  <a:pt x="2145983" y="1381124"/>
                </a:moveTo>
                <a:lnTo>
                  <a:pt x="2145983" y="1403032"/>
                </a:lnTo>
                <a:lnTo>
                  <a:pt x="2126933" y="1391602"/>
                </a:lnTo>
                <a:close/>
                <a:moveTo>
                  <a:pt x="2213610" y="760094"/>
                </a:moveTo>
                <a:lnTo>
                  <a:pt x="2211705" y="761047"/>
                </a:lnTo>
                <a:lnTo>
                  <a:pt x="2211705" y="759142"/>
                </a:lnTo>
                <a:close/>
                <a:moveTo>
                  <a:pt x="2213610" y="2023111"/>
                </a:moveTo>
                <a:lnTo>
                  <a:pt x="2212658" y="2024063"/>
                </a:lnTo>
                <a:lnTo>
                  <a:pt x="2212658" y="2023111"/>
                </a:lnTo>
                <a:close/>
                <a:moveTo>
                  <a:pt x="2215516" y="886778"/>
                </a:moveTo>
                <a:lnTo>
                  <a:pt x="2210753" y="888683"/>
                </a:lnTo>
                <a:lnTo>
                  <a:pt x="2210753" y="883920"/>
                </a:lnTo>
                <a:close/>
                <a:moveTo>
                  <a:pt x="2216467" y="1897379"/>
                </a:moveTo>
                <a:lnTo>
                  <a:pt x="2210752" y="1900236"/>
                </a:lnTo>
                <a:lnTo>
                  <a:pt x="2210752" y="1893569"/>
                </a:lnTo>
                <a:close/>
                <a:moveTo>
                  <a:pt x="2218373" y="1012507"/>
                </a:moveTo>
                <a:lnTo>
                  <a:pt x="2209801" y="1018222"/>
                </a:lnTo>
                <a:lnTo>
                  <a:pt x="2209801" y="1007744"/>
                </a:lnTo>
                <a:close/>
                <a:moveTo>
                  <a:pt x="2220278" y="1770698"/>
                </a:moveTo>
                <a:lnTo>
                  <a:pt x="2208848" y="1777366"/>
                </a:lnTo>
                <a:lnTo>
                  <a:pt x="2208848" y="1764983"/>
                </a:lnTo>
                <a:close/>
                <a:moveTo>
                  <a:pt x="2220278" y="1139190"/>
                </a:moveTo>
                <a:lnTo>
                  <a:pt x="2208848" y="1145858"/>
                </a:lnTo>
                <a:lnTo>
                  <a:pt x="2208848" y="1132523"/>
                </a:lnTo>
                <a:close/>
                <a:moveTo>
                  <a:pt x="2223136" y="1644968"/>
                </a:moveTo>
                <a:lnTo>
                  <a:pt x="2207896" y="1653540"/>
                </a:lnTo>
                <a:lnTo>
                  <a:pt x="2207896" y="1635443"/>
                </a:lnTo>
                <a:close/>
                <a:moveTo>
                  <a:pt x="2223136" y="1265873"/>
                </a:moveTo>
                <a:lnTo>
                  <a:pt x="2207896" y="1274445"/>
                </a:lnTo>
                <a:lnTo>
                  <a:pt x="2207896" y="1256348"/>
                </a:lnTo>
                <a:close/>
                <a:moveTo>
                  <a:pt x="2225040" y="1518285"/>
                </a:moveTo>
                <a:lnTo>
                  <a:pt x="2206942" y="1528762"/>
                </a:lnTo>
                <a:lnTo>
                  <a:pt x="2206942" y="1507807"/>
                </a:lnTo>
                <a:close/>
                <a:moveTo>
                  <a:pt x="2225041" y="1391603"/>
                </a:moveTo>
                <a:lnTo>
                  <a:pt x="2206943" y="1402080"/>
                </a:lnTo>
                <a:lnTo>
                  <a:pt x="2206943" y="1381125"/>
                </a:lnTo>
                <a:close/>
                <a:moveTo>
                  <a:pt x="2249806" y="822007"/>
                </a:moveTo>
                <a:lnTo>
                  <a:pt x="2249806" y="824865"/>
                </a:lnTo>
                <a:lnTo>
                  <a:pt x="2247901" y="822960"/>
                </a:lnTo>
                <a:close/>
                <a:moveTo>
                  <a:pt x="2249806" y="1958341"/>
                </a:moveTo>
                <a:lnTo>
                  <a:pt x="2249806" y="1962151"/>
                </a:lnTo>
                <a:lnTo>
                  <a:pt x="2246948" y="1960246"/>
                </a:lnTo>
                <a:close/>
                <a:moveTo>
                  <a:pt x="2250759" y="946786"/>
                </a:moveTo>
                <a:lnTo>
                  <a:pt x="2250759" y="952501"/>
                </a:lnTo>
                <a:lnTo>
                  <a:pt x="2245996" y="949643"/>
                </a:lnTo>
                <a:close/>
                <a:moveTo>
                  <a:pt x="2251710" y="1070610"/>
                </a:moveTo>
                <a:lnTo>
                  <a:pt x="2251710" y="1081087"/>
                </a:lnTo>
                <a:lnTo>
                  <a:pt x="2243138" y="1076325"/>
                </a:lnTo>
                <a:close/>
                <a:moveTo>
                  <a:pt x="2251710" y="1829752"/>
                </a:moveTo>
                <a:lnTo>
                  <a:pt x="2251710" y="1838324"/>
                </a:lnTo>
                <a:lnTo>
                  <a:pt x="2244090" y="1834515"/>
                </a:lnTo>
                <a:close/>
                <a:moveTo>
                  <a:pt x="2253614" y="1700212"/>
                </a:moveTo>
                <a:lnTo>
                  <a:pt x="2253614" y="1715452"/>
                </a:lnTo>
                <a:lnTo>
                  <a:pt x="2240279" y="1707832"/>
                </a:lnTo>
                <a:close/>
                <a:moveTo>
                  <a:pt x="2253615" y="1195388"/>
                </a:moveTo>
                <a:lnTo>
                  <a:pt x="2253615" y="1209676"/>
                </a:lnTo>
                <a:lnTo>
                  <a:pt x="2240280" y="1202056"/>
                </a:lnTo>
                <a:close/>
                <a:moveTo>
                  <a:pt x="2254567" y="1572577"/>
                </a:moveTo>
                <a:lnTo>
                  <a:pt x="2254567" y="1590674"/>
                </a:lnTo>
                <a:lnTo>
                  <a:pt x="2238375" y="1581149"/>
                </a:lnTo>
                <a:close/>
                <a:moveTo>
                  <a:pt x="2254568" y="1444942"/>
                </a:moveTo>
                <a:lnTo>
                  <a:pt x="2254568" y="1464944"/>
                </a:lnTo>
                <a:lnTo>
                  <a:pt x="2237423" y="1455419"/>
                </a:lnTo>
                <a:close/>
                <a:moveTo>
                  <a:pt x="2254568" y="1319213"/>
                </a:moveTo>
                <a:lnTo>
                  <a:pt x="2254568" y="1338263"/>
                </a:lnTo>
                <a:lnTo>
                  <a:pt x="2238376" y="1328738"/>
                </a:lnTo>
                <a:close/>
                <a:moveTo>
                  <a:pt x="2323148" y="1960245"/>
                </a:moveTo>
                <a:lnTo>
                  <a:pt x="2321243" y="1961198"/>
                </a:lnTo>
                <a:lnTo>
                  <a:pt x="2321243" y="1959293"/>
                </a:lnTo>
                <a:close/>
                <a:moveTo>
                  <a:pt x="2324101" y="949643"/>
                </a:moveTo>
                <a:lnTo>
                  <a:pt x="2321243" y="951548"/>
                </a:lnTo>
                <a:lnTo>
                  <a:pt x="2321243" y="947738"/>
                </a:lnTo>
                <a:close/>
                <a:moveTo>
                  <a:pt x="2325053" y="1834516"/>
                </a:moveTo>
                <a:lnTo>
                  <a:pt x="2320290" y="1837373"/>
                </a:lnTo>
                <a:lnTo>
                  <a:pt x="2320290" y="1830706"/>
                </a:lnTo>
                <a:close/>
                <a:moveTo>
                  <a:pt x="2326958" y="1076326"/>
                </a:moveTo>
                <a:lnTo>
                  <a:pt x="2319338" y="1080136"/>
                </a:lnTo>
                <a:lnTo>
                  <a:pt x="2319338" y="1072516"/>
                </a:lnTo>
                <a:close/>
                <a:moveTo>
                  <a:pt x="2328863" y="1707833"/>
                </a:moveTo>
                <a:lnTo>
                  <a:pt x="2318385" y="1713548"/>
                </a:lnTo>
                <a:lnTo>
                  <a:pt x="2318385" y="1702118"/>
                </a:lnTo>
                <a:close/>
                <a:moveTo>
                  <a:pt x="2328863" y="1202056"/>
                </a:moveTo>
                <a:lnTo>
                  <a:pt x="2318385" y="1207771"/>
                </a:lnTo>
                <a:lnTo>
                  <a:pt x="2318385" y="1196341"/>
                </a:lnTo>
                <a:close/>
                <a:moveTo>
                  <a:pt x="2330767" y="1581151"/>
                </a:moveTo>
                <a:lnTo>
                  <a:pt x="2317432" y="1588771"/>
                </a:lnTo>
                <a:lnTo>
                  <a:pt x="2317432" y="1573531"/>
                </a:lnTo>
                <a:close/>
                <a:moveTo>
                  <a:pt x="2330768" y="1328738"/>
                </a:moveTo>
                <a:lnTo>
                  <a:pt x="2317433" y="1336358"/>
                </a:lnTo>
                <a:lnTo>
                  <a:pt x="2317433" y="1321118"/>
                </a:lnTo>
                <a:close/>
                <a:moveTo>
                  <a:pt x="2331721" y="1455420"/>
                </a:moveTo>
                <a:lnTo>
                  <a:pt x="2317433" y="1463993"/>
                </a:lnTo>
                <a:lnTo>
                  <a:pt x="2317433" y="1446848"/>
                </a:lnTo>
                <a:close/>
                <a:moveTo>
                  <a:pt x="2359342" y="1895475"/>
                </a:moveTo>
                <a:lnTo>
                  <a:pt x="2359342" y="1899285"/>
                </a:lnTo>
                <a:lnTo>
                  <a:pt x="2356484" y="1897380"/>
                </a:lnTo>
                <a:close/>
                <a:moveTo>
                  <a:pt x="2359343" y="885826"/>
                </a:moveTo>
                <a:lnTo>
                  <a:pt x="2359343" y="887731"/>
                </a:lnTo>
                <a:lnTo>
                  <a:pt x="2357438" y="886778"/>
                </a:lnTo>
                <a:close/>
                <a:moveTo>
                  <a:pt x="2360294" y="1766888"/>
                </a:moveTo>
                <a:lnTo>
                  <a:pt x="2360294" y="1774508"/>
                </a:lnTo>
                <a:lnTo>
                  <a:pt x="2353627" y="1770698"/>
                </a:lnTo>
                <a:close/>
                <a:moveTo>
                  <a:pt x="2360296" y="1009651"/>
                </a:moveTo>
                <a:lnTo>
                  <a:pt x="2360296" y="1015366"/>
                </a:lnTo>
                <a:lnTo>
                  <a:pt x="2355533" y="1012508"/>
                </a:lnTo>
                <a:close/>
                <a:moveTo>
                  <a:pt x="2361248" y="1134428"/>
                </a:moveTo>
                <a:lnTo>
                  <a:pt x="2361248" y="1143953"/>
                </a:lnTo>
                <a:lnTo>
                  <a:pt x="2353628" y="1139191"/>
                </a:lnTo>
                <a:close/>
                <a:moveTo>
                  <a:pt x="2362201" y="1259206"/>
                </a:moveTo>
                <a:lnTo>
                  <a:pt x="2362201" y="1271588"/>
                </a:lnTo>
                <a:lnTo>
                  <a:pt x="2350771" y="1265873"/>
                </a:lnTo>
                <a:close/>
                <a:moveTo>
                  <a:pt x="2362201" y="1638300"/>
                </a:moveTo>
                <a:lnTo>
                  <a:pt x="2362201" y="1651635"/>
                </a:lnTo>
                <a:lnTo>
                  <a:pt x="2350771" y="1644968"/>
                </a:lnTo>
                <a:close/>
                <a:moveTo>
                  <a:pt x="2363152" y="1510666"/>
                </a:moveTo>
                <a:lnTo>
                  <a:pt x="2363152" y="1525906"/>
                </a:lnTo>
                <a:lnTo>
                  <a:pt x="2349817" y="1518286"/>
                </a:lnTo>
                <a:close/>
                <a:moveTo>
                  <a:pt x="2363153" y="1383983"/>
                </a:moveTo>
                <a:lnTo>
                  <a:pt x="2363153" y="1399223"/>
                </a:lnTo>
                <a:lnTo>
                  <a:pt x="2349818" y="1391603"/>
                </a:lnTo>
                <a:close/>
                <a:moveTo>
                  <a:pt x="2432685" y="1897381"/>
                </a:moveTo>
                <a:lnTo>
                  <a:pt x="2430780" y="1898333"/>
                </a:lnTo>
                <a:lnTo>
                  <a:pt x="2430780" y="1896428"/>
                </a:lnTo>
                <a:close/>
                <a:moveTo>
                  <a:pt x="2433638" y="1012507"/>
                </a:moveTo>
                <a:lnTo>
                  <a:pt x="2430780" y="1014413"/>
                </a:lnTo>
                <a:lnTo>
                  <a:pt x="2430780" y="1011555"/>
                </a:lnTo>
                <a:close/>
                <a:moveTo>
                  <a:pt x="2434590" y="1770699"/>
                </a:moveTo>
                <a:lnTo>
                  <a:pt x="2429827" y="1773556"/>
                </a:lnTo>
                <a:lnTo>
                  <a:pt x="2429827" y="1767841"/>
                </a:lnTo>
                <a:close/>
                <a:moveTo>
                  <a:pt x="2434591" y="1139191"/>
                </a:moveTo>
                <a:lnTo>
                  <a:pt x="2429828" y="1142048"/>
                </a:lnTo>
                <a:lnTo>
                  <a:pt x="2429828" y="1136333"/>
                </a:lnTo>
                <a:close/>
                <a:moveTo>
                  <a:pt x="2437447" y="1644968"/>
                </a:moveTo>
                <a:lnTo>
                  <a:pt x="2428875" y="1649731"/>
                </a:lnTo>
                <a:lnTo>
                  <a:pt x="2428875" y="1639253"/>
                </a:lnTo>
                <a:close/>
                <a:moveTo>
                  <a:pt x="2437448" y="1265873"/>
                </a:moveTo>
                <a:lnTo>
                  <a:pt x="2428876" y="1270636"/>
                </a:lnTo>
                <a:lnTo>
                  <a:pt x="2428876" y="1260158"/>
                </a:lnTo>
                <a:close/>
                <a:moveTo>
                  <a:pt x="2438401" y="1391603"/>
                </a:moveTo>
                <a:lnTo>
                  <a:pt x="2427923" y="1398271"/>
                </a:lnTo>
                <a:lnTo>
                  <a:pt x="2427923" y="1385888"/>
                </a:lnTo>
                <a:close/>
                <a:moveTo>
                  <a:pt x="2438401" y="1518285"/>
                </a:moveTo>
                <a:lnTo>
                  <a:pt x="2427923" y="1524000"/>
                </a:lnTo>
                <a:lnTo>
                  <a:pt x="2427923" y="1512570"/>
                </a:lnTo>
                <a:close/>
                <a:moveTo>
                  <a:pt x="2467929" y="949643"/>
                </a:moveTo>
                <a:lnTo>
                  <a:pt x="2467929" y="950595"/>
                </a:lnTo>
                <a:lnTo>
                  <a:pt x="2466976" y="949643"/>
                </a:lnTo>
                <a:close/>
                <a:moveTo>
                  <a:pt x="2468881" y="1074420"/>
                </a:moveTo>
                <a:lnTo>
                  <a:pt x="2468881" y="1078230"/>
                </a:lnTo>
                <a:lnTo>
                  <a:pt x="2466023" y="1076325"/>
                </a:lnTo>
                <a:close/>
                <a:moveTo>
                  <a:pt x="2468881" y="1832611"/>
                </a:moveTo>
                <a:lnTo>
                  <a:pt x="2468881" y="1835469"/>
                </a:lnTo>
                <a:lnTo>
                  <a:pt x="2466023" y="1834516"/>
                </a:lnTo>
                <a:close/>
                <a:moveTo>
                  <a:pt x="2469833" y="1199198"/>
                </a:moveTo>
                <a:lnTo>
                  <a:pt x="2469833" y="1205865"/>
                </a:lnTo>
                <a:lnTo>
                  <a:pt x="2464118" y="1202056"/>
                </a:lnTo>
                <a:close/>
                <a:moveTo>
                  <a:pt x="2469833" y="1704023"/>
                </a:moveTo>
                <a:lnTo>
                  <a:pt x="2469833" y="1711643"/>
                </a:lnTo>
                <a:lnTo>
                  <a:pt x="2464118" y="1707833"/>
                </a:lnTo>
                <a:close/>
                <a:moveTo>
                  <a:pt x="2470784" y="1576388"/>
                </a:moveTo>
                <a:lnTo>
                  <a:pt x="2470784" y="1586866"/>
                </a:lnTo>
                <a:lnTo>
                  <a:pt x="2462212" y="1581151"/>
                </a:lnTo>
                <a:close/>
                <a:moveTo>
                  <a:pt x="2470785" y="1323975"/>
                </a:moveTo>
                <a:lnTo>
                  <a:pt x="2470785" y="1333500"/>
                </a:lnTo>
                <a:lnTo>
                  <a:pt x="2462213" y="1328738"/>
                </a:lnTo>
                <a:close/>
                <a:moveTo>
                  <a:pt x="2470785" y="1449706"/>
                </a:moveTo>
                <a:lnTo>
                  <a:pt x="2470785" y="1460183"/>
                </a:lnTo>
                <a:lnTo>
                  <a:pt x="2461260" y="1455421"/>
                </a:lnTo>
                <a:close/>
                <a:moveTo>
                  <a:pt x="2541270" y="1834516"/>
                </a:moveTo>
                <a:lnTo>
                  <a:pt x="2540318" y="1834516"/>
                </a:lnTo>
                <a:lnTo>
                  <a:pt x="2540318" y="1833563"/>
                </a:lnTo>
                <a:close/>
                <a:moveTo>
                  <a:pt x="2542223" y="1076325"/>
                </a:moveTo>
                <a:lnTo>
                  <a:pt x="2540318" y="1077278"/>
                </a:lnTo>
                <a:lnTo>
                  <a:pt x="2540318" y="1075373"/>
                </a:lnTo>
                <a:close/>
                <a:moveTo>
                  <a:pt x="2543176" y="1202055"/>
                </a:moveTo>
                <a:lnTo>
                  <a:pt x="2539366" y="1204913"/>
                </a:lnTo>
                <a:lnTo>
                  <a:pt x="2539366" y="1200150"/>
                </a:lnTo>
                <a:close/>
                <a:moveTo>
                  <a:pt x="2544129" y="1707833"/>
                </a:moveTo>
                <a:lnTo>
                  <a:pt x="2539366" y="1709738"/>
                </a:lnTo>
                <a:lnTo>
                  <a:pt x="2539366" y="1704975"/>
                </a:lnTo>
                <a:close/>
                <a:moveTo>
                  <a:pt x="2545080" y="1581151"/>
                </a:moveTo>
                <a:lnTo>
                  <a:pt x="2538412" y="1584961"/>
                </a:lnTo>
                <a:lnTo>
                  <a:pt x="2538412" y="1577341"/>
                </a:lnTo>
                <a:close/>
                <a:moveTo>
                  <a:pt x="2545081" y="1328738"/>
                </a:moveTo>
                <a:lnTo>
                  <a:pt x="2538413" y="1332548"/>
                </a:lnTo>
                <a:lnTo>
                  <a:pt x="2538413" y="1324928"/>
                </a:lnTo>
                <a:close/>
                <a:moveTo>
                  <a:pt x="2546033" y="1455421"/>
                </a:moveTo>
                <a:lnTo>
                  <a:pt x="2538413" y="1459231"/>
                </a:lnTo>
                <a:lnTo>
                  <a:pt x="2538413" y="1450658"/>
                </a:lnTo>
                <a:close/>
                <a:moveTo>
                  <a:pt x="2577466" y="1769745"/>
                </a:moveTo>
                <a:lnTo>
                  <a:pt x="2577466" y="1771650"/>
                </a:lnTo>
                <a:lnTo>
                  <a:pt x="2576513" y="1770698"/>
                </a:lnTo>
                <a:close/>
                <a:moveTo>
                  <a:pt x="2578418" y="1138238"/>
                </a:moveTo>
                <a:lnTo>
                  <a:pt x="2578418" y="1140143"/>
                </a:lnTo>
                <a:lnTo>
                  <a:pt x="2575560" y="1139190"/>
                </a:lnTo>
                <a:close/>
                <a:moveTo>
                  <a:pt x="2578418" y="1642111"/>
                </a:moveTo>
                <a:lnTo>
                  <a:pt x="2578418" y="1646874"/>
                </a:lnTo>
                <a:lnTo>
                  <a:pt x="2574608" y="1644969"/>
                </a:lnTo>
                <a:close/>
                <a:moveTo>
                  <a:pt x="2578418" y="1263016"/>
                </a:moveTo>
                <a:lnTo>
                  <a:pt x="2578418" y="1267779"/>
                </a:lnTo>
                <a:lnTo>
                  <a:pt x="2574608" y="1265874"/>
                </a:lnTo>
                <a:close/>
                <a:moveTo>
                  <a:pt x="2579369" y="1514475"/>
                </a:moveTo>
                <a:lnTo>
                  <a:pt x="2579369" y="1522095"/>
                </a:lnTo>
                <a:lnTo>
                  <a:pt x="2572702" y="1518285"/>
                </a:lnTo>
                <a:close/>
                <a:moveTo>
                  <a:pt x="2579370" y="1387793"/>
                </a:moveTo>
                <a:lnTo>
                  <a:pt x="2579370" y="1395413"/>
                </a:lnTo>
                <a:lnTo>
                  <a:pt x="2572703" y="1391603"/>
                </a:lnTo>
                <a:close/>
                <a:moveTo>
                  <a:pt x="2651760" y="1644968"/>
                </a:moveTo>
                <a:lnTo>
                  <a:pt x="2649855" y="1645921"/>
                </a:lnTo>
                <a:lnTo>
                  <a:pt x="2649855" y="1643063"/>
                </a:lnTo>
                <a:close/>
                <a:moveTo>
                  <a:pt x="2651761" y="1265873"/>
                </a:moveTo>
                <a:lnTo>
                  <a:pt x="2649856" y="1266825"/>
                </a:lnTo>
                <a:lnTo>
                  <a:pt x="2649856" y="1263968"/>
                </a:lnTo>
                <a:close/>
                <a:moveTo>
                  <a:pt x="2652713" y="1391603"/>
                </a:moveTo>
                <a:lnTo>
                  <a:pt x="2648903" y="1394461"/>
                </a:lnTo>
                <a:lnTo>
                  <a:pt x="2648903" y="1389698"/>
                </a:lnTo>
                <a:close/>
                <a:moveTo>
                  <a:pt x="2652713" y="1518286"/>
                </a:moveTo>
                <a:lnTo>
                  <a:pt x="2648903" y="1520191"/>
                </a:lnTo>
                <a:lnTo>
                  <a:pt x="2648903" y="1516381"/>
                </a:lnTo>
                <a:close/>
                <a:moveTo>
                  <a:pt x="2687003" y="1327786"/>
                </a:moveTo>
                <a:lnTo>
                  <a:pt x="2687003" y="1329691"/>
                </a:lnTo>
                <a:lnTo>
                  <a:pt x="2685098" y="1328738"/>
                </a:lnTo>
                <a:close/>
                <a:moveTo>
                  <a:pt x="2687004" y="1706881"/>
                </a:moveTo>
                <a:lnTo>
                  <a:pt x="2687004" y="1707833"/>
                </a:lnTo>
                <a:lnTo>
                  <a:pt x="2686051" y="1707833"/>
                </a:lnTo>
                <a:close/>
                <a:moveTo>
                  <a:pt x="2687004" y="1202056"/>
                </a:moveTo>
                <a:lnTo>
                  <a:pt x="2687004" y="1203008"/>
                </a:lnTo>
                <a:lnTo>
                  <a:pt x="2686051" y="1202056"/>
                </a:lnTo>
                <a:close/>
                <a:moveTo>
                  <a:pt x="2687956" y="1580198"/>
                </a:moveTo>
                <a:lnTo>
                  <a:pt x="2687956" y="1583056"/>
                </a:lnTo>
                <a:lnTo>
                  <a:pt x="2685098" y="1581150"/>
                </a:lnTo>
                <a:close/>
                <a:moveTo>
                  <a:pt x="2687956" y="1453516"/>
                </a:moveTo>
                <a:lnTo>
                  <a:pt x="2687956" y="1456374"/>
                </a:lnTo>
                <a:lnTo>
                  <a:pt x="2685098" y="1455421"/>
                </a:lnTo>
                <a:close/>
                <a:moveTo>
                  <a:pt x="2760345" y="1581150"/>
                </a:moveTo>
                <a:lnTo>
                  <a:pt x="2759393" y="1582103"/>
                </a:lnTo>
                <a:lnTo>
                  <a:pt x="2759393" y="1581150"/>
                </a:lnTo>
                <a:close/>
                <a:moveTo>
                  <a:pt x="2760345" y="1455420"/>
                </a:moveTo>
                <a:lnTo>
                  <a:pt x="2759393" y="1455420"/>
                </a:lnTo>
                <a:lnTo>
                  <a:pt x="2759393" y="1454468"/>
                </a:lnTo>
                <a:close/>
                <a:moveTo>
                  <a:pt x="2796541" y="1391603"/>
                </a:moveTo>
                <a:lnTo>
                  <a:pt x="2796541" y="1392556"/>
                </a:lnTo>
                <a:lnTo>
                  <a:pt x="2795588" y="1391603"/>
                </a:lnTo>
                <a:close/>
              </a:path>
            </a:pathLst>
          </a:custGeom>
          <a:gradFill flip="none" rotWithShape="1">
            <a:gsLst>
              <a:gs pos="0">
                <a:schemeClr val="bg2">
                  <a:alpha val="0"/>
                </a:schemeClr>
              </a:gs>
              <a:gs pos="100000">
                <a:schemeClr val="bg2">
                  <a:alpha val="19000"/>
                </a:schemeClr>
              </a:gs>
            </a:gsLst>
            <a:lin ang="10800000" scaled="1"/>
            <a:tileRect/>
          </a:gradFill>
          <a:ln w="9525" cap="flat">
            <a:noFill/>
            <a:prstDash val="solid"/>
            <a:miter/>
          </a:ln>
        </p:spPr>
        <p:txBody>
          <a:bodyPr rtlCol="0" anchor="ctr"/>
          <a:lstStyle/>
          <a:p>
            <a:endParaRPr lang="en-US" sz="1350" dirty="0"/>
          </a:p>
        </p:txBody>
      </p:sp>
      <p:sp>
        <p:nvSpPr>
          <p:cNvPr id="7" name="Oval 6" descr="john">
            <a:extLst>
              <a:ext uri="{FF2B5EF4-FFF2-40B4-BE49-F238E27FC236}">
                <a16:creationId xmlns:a16="http://schemas.microsoft.com/office/drawing/2014/main" id="{8761190D-6491-4CA5-9862-E4261C0631FF}"/>
              </a:ext>
            </a:extLst>
          </p:cNvPr>
          <p:cNvSpPr/>
          <p:nvPr/>
        </p:nvSpPr>
        <p:spPr>
          <a:xfrm>
            <a:off x="324106" y="2063194"/>
            <a:ext cx="1608504" cy="1608504"/>
          </a:xfrm>
          <a:prstGeom prst="ellipse">
            <a:avLst/>
          </a:prstGeom>
          <a:solidFill>
            <a:schemeClr val="bg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john">
            <a:extLst>
              <a:ext uri="{FF2B5EF4-FFF2-40B4-BE49-F238E27FC236}">
                <a16:creationId xmlns:a16="http://schemas.microsoft.com/office/drawing/2014/main" id="{D5731D90-8B71-4B50-9C15-6DF3C86CB80E}"/>
              </a:ext>
            </a:extLst>
          </p:cNvPr>
          <p:cNvPicPr>
            <a:picLocks/>
          </p:cNvPicPr>
          <p:nvPr/>
        </p:nvPicPr>
        <p:blipFill>
          <a:blip r:embed="rId3"/>
          <a:stretch>
            <a:fillRect/>
          </a:stretch>
        </p:blipFill>
        <p:spPr>
          <a:xfrm>
            <a:off x="310327" y="2058668"/>
            <a:ext cx="1681200" cy="1681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6D9E075A-3000-4959-B28A-53B68B4370FD}"/>
              </a:ext>
            </a:extLst>
          </p:cNvPr>
          <p:cNvSpPr>
            <a:spLocks noGrp="1"/>
          </p:cNvSpPr>
          <p:nvPr>
            <p:ph type="title"/>
          </p:nvPr>
        </p:nvSpPr>
        <p:spPr/>
        <p:txBody>
          <a:bodyPr>
            <a:normAutofit fontScale="90000"/>
          </a:bodyPr>
          <a:lstStyle/>
          <a:p>
            <a:r>
              <a:rPr lang="en-GB" dirty="0"/>
              <a:t>How could you help John? </a:t>
            </a:r>
          </a:p>
        </p:txBody>
      </p:sp>
    </p:spTree>
    <p:extLst>
      <p:ext uri="{BB962C8B-B14F-4D97-AF65-F5344CB8AC3E}">
        <p14:creationId xmlns:p14="http://schemas.microsoft.com/office/powerpoint/2010/main" val="1142013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utor and student">
            <a:extLst>
              <a:ext uri="{FF2B5EF4-FFF2-40B4-BE49-F238E27FC236}">
                <a16:creationId xmlns:a16="http://schemas.microsoft.com/office/drawing/2014/main" id="{550D0340-DA3C-42E2-BD12-4A3F2E083BA3}"/>
              </a:ext>
            </a:extLst>
          </p:cNvPr>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02369" y="230391"/>
            <a:ext cx="906904" cy="906904"/>
          </a:xfrm>
          <a:prstGeom prst="rect">
            <a:avLst/>
          </a:prstGeom>
        </p:spPr>
      </p:pic>
      <p:sp>
        <p:nvSpPr>
          <p:cNvPr id="3" name="Content Placeholder 2">
            <a:extLst>
              <a:ext uri="{FF2B5EF4-FFF2-40B4-BE49-F238E27FC236}">
                <a16:creationId xmlns:a16="http://schemas.microsoft.com/office/drawing/2014/main" id="{E321C652-A85B-471E-A48D-C54D959409BE}"/>
              </a:ext>
            </a:extLst>
          </p:cNvPr>
          <p:cNvSpPr>
            <a:spLocks noGrp="1"/>
          </p:cNvSpPr>
          <p:nvPr>
            <p:ph idx="1"/>
          </p:nvPr>
        </p:nvSpPr>
        <p:spPr>
          <a:xfrm>
            <a:off x="69273" y="1363580"/>
            <a:ext cx="9074727" cy="5494420"/>
          </a:xfrm>
          <a:solidFill>
            <a:schemeClr val="bg1"/>
          </a:solidFill>
        </p:spPr>
        <p:txBody>
          <a:bodyPr>
            <a:normAutofit fontScale="55000" lnSpcReduction="20000"/>
          </a:bodyPr>
          <a:lstStyle/>
          <a:p>
            <a:r>
              <a:rPr lang="en-GB" sz="4400" b="0" dirty="0"/>
              <a:t>Start asking questions that need more than a ‘yes’ or ‘no’ answer when John is not too tired, in order to encourage word finding.  </a:t>
            </a:r>
          </a:p>
          <a:p>
            <a:r>
              <a:rPr lang="en-GB" sz="4400" b="0" dirty="0"/>
              <a:t>Provide images / symbols and objects to help when naming something is difficult and start a phrase that gives John a prompt for words e.g. You said you like fruit… is that an apple or ……..  Pause and wait to see if John can offer another fruit.  If not, show an image of several pieces of fruit or the actual items.</a:t>
            </a:r>
          </a:p>
          <a:p>
            <a:r>
              <a:rPr lang="en-GB" sz="4400" b="0" dirty="0"/>
              <a:t>Try repeating the type of question that results in an answer you have already requested, so John practices words he knows.  For example people and pet names – have photographs of family, well known places etc. to use with gesturing and encouraging.  Use music with lyrics you John likes. </a:t>
            </a:r>
          </a:p>
          <a:p>
            <a:r>
              <a:rPr lang="en-GB" sz="4400" b="0" dirty="0"/>
              <a:t>Help develop short sentences by showing a topic board with key words in place – this can be done using technology such as a tablet or paper based boards. </a:t>
            </a:r>
          </a:p>
          <a:p>
            <a:r>
              <a:rPr lang="en-GB" sz="4400" b="0" dirty="0"/>
              <a:t>Encourage reading with matching words and phrases to images and try other letter and word games.  Relaxed repetition is key.</a:t>
            </a:r>
          </a:p>
          <a:p>
            <a:endParaRPr lang="en-US" b="0" dirty="0">
              <a:solidFill>
                <a:schemeClr val="tx1">
                  <a:lumMod val="65000"/>
                  <a:lumOff val="35000"/>
                </a:schemeClr>
              </a:solidFill>
            </a:endParaRPr>
          </a:p>
          <a:p>
            <a:endParaRPr lang="en-GB" dirty="0"/>
          </a:p>
        </p:txBody>
      </p:sp>
      <p:sp>
        <p:nvSpPr>
          <p:cNvPr id="2" name="Title 1">
            <a:extLst>
              <a:ext uri="{FF2B5EF4-FFF2-40B4-BE49-F238E27FC236}">
                <a16:creationId xmlns:a16="http://schemas.microsoft.com/office/drawing/2014/main" id="{02C0C34A-267E-4858-94E1-A8D15A8B716A}"/>
              </a:ext>
            </a:extLst>
          </p:cNvPr>
          <p:cNvSpPr>
            <a:spLocks noGrp="1"/>
          </p:cNvSpPr>
          <p:nvPr>
            <p:ph type="title"/>
          </p:nvPr>
        </p:nvSpPr>
        <p:spPr/>
        <p:txBody>
          <a:bodyPr>
            <a:normAutofit fontScale="90000"/>
          </a:bodyPr>
          <a:lstStyle/>
          <a:p>
            <a:r>
              <a:rPr lang="en-GB" dirty="0"/>
              <a:t>Communication Strategy for John </a:t>
            </a:r>
          </a:p>
        </p:txBody>
      </p:sp>
    </p:spTree>
    <p:extLst>
      <p:ext uri="{BB962C8B-B14F-4D97-AF65-F5344CB8AC3E}">
        <p14:creationId xmlns:p14="http://schemas.microsoft.com/office/powerpoint/2010/main" val="1611519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utor and student">
            <a:extLst>
              <a:ext uri="{FF2B5EF4-FFF2-40B4-BE49-F238E27FC236}">
                <a16:creationId xmlns:a16="http://schemas.microsoft.com/office/drawing/2014/main" id="{B80F3C9C-35B5-4129-97BB-A0FCF6687547}"/>
              </a:ext>
            </a:extLst>
          </p:cNvPr>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02369" y="230391"/>
            <a:ext cx="906904" cy="906904"/>
          </a:xfrm>
          <a:prstGeom prst="rect">
            <a:avLst/>
          </a:prstGeom>
        </p:spPr>
      </p:pic>
      <p:pic>
        <p:nvPicPr>
          <p:cNvPr id="4" name="Picture 3" descr="fruit topic board">
            <a:extLst>
              <a:ext uri="{FF2B5EF4-FFF2-40B4-BE49-F238E27FC236}">
                <a16:creationId xmlns:a16="http://schemas.microsoft.com/office/drawing/2014/main" id="{CEA0C985-96F5-41F5-8B54-010F776BCE28}"/>
              </a:ext>
            </a:extLst>
          </p:cNvPr>
          <p:cNvPicPr>
            <a:picLocks noChangeAspect="1"/>
          </p:cNvPicPr>
          <p:nvPr/>
        </p:nvPicPr>
        <p:blipFill>
          <a:blip r:embed="rId3"/>
          <a:stretch>
            <a:fillRect/>
          </a:stretch>
        </p:blipFill>
        <p:spPr>
          <a:xfrm>
            <a:off x="-28928" y="1363579"/>
            <a:ext cx="9154095" cy="5494421"/>
          </a:xfrm>
          <a:prstGeom prst="rect">
            <a:avLst/>
          </a:prstGeom>
        </p:spPr>
      </p:pic>
      <p:sp>
        <p:nvSpPr>
          <p:cNvPr id="2" name="Title 1">
            <a:extLst>
              <a:ext uri="{FF2B5EF4-FFF2-40B4-BE49-F238E27FC236}">
                <a16:creationId xmlns:a16="http://schemas.microsoft.com/office/drawing/2014/main" id="{F112B365-7836-418F-9D2A-A53B3AB8F96C}"/>
              </a:ext>
            </a:extLst>
          </p:cNvPr>
          <p:cNvSpPr>
            <a:spLocks noGrp="1"/>
          </p:cNvSpPr>
          <p:nvPr>
            <p:ph type="title"/>
          </p:nvPr>
        </p:nvSpPr>
        <p:spPr/>
        <p:txBody>
          <a:bodyPr>
            <a:normAutofit fontScale="90000"/>
          </a:bodyPr>
          <a:lstStyle/>
          <a:p>
            <a:r>
              <a:rPr lang="en-GB" dirty="0"/>
              <a:t>Food Topic Board</a:t>
            </a:r>
          </a:p>
        </p:txBody>
      </p:sp>
    </p:spTree>
    <p:extLst>
      <p:ext uri="{BB962C8B-B14F-4D97-AF65-F5344CB8AC3E}">
        <p14:creationId xmlns:p14="http://schemas.microsoft.com/office/powerpoint/2010/main" val="1807213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ily topic board">
            <a:extLst>
              <a:ext uri="{FF2B5EF4-FFF2-40B4-BE49-F238E27FC236}">
                <a16:creationId xmlns:a16="http://schemas.microsoft.com/office/drawing/2014/main" id="{B4412B42-A256-4C3B-B665-DF262A1166E0}"/>
              </a:ext>
            </a:extLst>
          </p:cNvPr>
          <p:cNvPicPr>
            <a:picLocks noChangeAspect="1"/>
          </p:cNvPicPr>
          <p:nvPr/>
        </p:nvPicPr>
        <p:blipFill>
          <a:blip r:embed="rId2"/>
          <a:stretch>
            <a:fillRect/>
          </a:stretch>
        </p:blipFill>
        <p:spPr>
          <a:xfrm>
            <a:off x="62850" y="1363580"/>
            <a:ext cx="9081149" cy="5494420"/>
          </a:xfrm>
          <a:prstGeom prst="rect">
            <a:avLst/>
          </a:prstGeom>
        </p:spPr>
      </p:pic>
      <p:sp>
        <p:nvSpPr>
          <p:cNvPr id="2" name="Title 1">
            <a:extLst>
              <a:ext uri="{FF2B5EF4-FFF2-40B4-BE49-F238E27FC236}">
                <a16:creationId xmlns:a16="http://schemas.microsoft.com/office/drawing/2014/main" id="{1338EEE5-3F69-48F2-BDA7-CDDFDE1A690B}"/>
              </a:ext>
            </a:extLst>
          </p:cNvPr>
          <p:cNvSpPr>
            <a:spLocks noGrp="1"/>
          </p:cNvSpPr>
          <p:nvPr>
            <p:ph type="title"/>
          </p:nvPr>
        </p:nvSpPr>
        <p:spPr/>
        <p:txBody>
          <a:bodyPr>
            <a:normAutofit fontScale="90000"/>
          </a:bodyPr>
          <a:lstStyle/>
          <a:p>
            <a:r>
              <a:rPr lang="en-GB" dirty="0"/>
              <a:t>Daily Topic Board</a:t>
            </a:r>
          </a:p>
        </p:txBody>
      </p:sp>
    </p:spTree>
    <p:extLst>
      <p:ext uri="{BB962C8B-B14F-4D97-AF65-F5344CB8AC3E}">
        <p14:creationId xmlns:p14="http://schemas.microsoft.com/office/powerpoint/2010/main" val="1898230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utor and student">
            <a:extLst>
              <a:ext uri="{FF2B5EF4-FFF2-40B4-BE49-F238E27FC236}">
                <a16:creationId xmlns:a16="http://schemas.microsoft.com/office/drawing/2014/main" id="{C0203716-CE85-4602-AA83-40DD077F8C3C}"/>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02369" y="230391"/>
            <a:ext cx="906904" cy="906904"/>
          </a:xfrm>
          <a:prstGeom prst="rect">
            <a:avLst/>
          </a:prstGeom>
        </p:spPr>
      </p:pic>
      <p:pic>
        <p:nvPicPr>
          <p:cNvPr id="4" name="Picture 3" descr="create account on Global Symbols">
            <a:extLst>
              <a:ext uri="{FF2B5EF4-FFF2-40B4-BE49-F238E27FC236}">
                <a16:creationId xmlns:a16="http://schemas.microsoft.com/office/drawing/2014/main" id="{DB6942BF-2502-4DCC-8BAF-3AF3C862AA85}"/>
              </a:ext>
            </a:extLst>
          </p:cNvPr>
          <p:cNvPicPr>
            <a:picLocks noChangeAspect="1"/>
          </p:cNvPicPr>
          <p:nvPr/>
        </p:nvPicPr>
        <p:blipFill>
          <a:blip r:embed="rId4"/>
          <a:stretch>
            <a:fillRect/>
          </a:stretch>
        </p:blipFill>
        <p:spPr>
          <a:xfrm>
            <a:off x="6858000" y="4124815"/>
            <a:ext cx="2245965" cy="2733185"/>
          </a:xfrm>
          <a:prstGeom prst="rect">
            <a:avLst/>
          </a:prstGeom>
        </p:spPr>
      </p:pic>
      <p:graphicFrame>
        <p:nvGraphicFramePr>
          <p:cNvPr id="5" name="Table 4">
            <a:extLst>
              <a:ext uri="{FF2B5EF4-FFF2-40B4-BE49-F238E27FC236}">
                <a16:creationId xmlns:a16="http://schemas.microsoft.com/office/drawing/2014/main" id="{22291909-78C2-464F-AF93-F3B4516BFAD0}"/>
              </a:ext>
            </a:extLst>
          </p:cNvPr>
          <p:cNvGraphicFramePr>
            <a:graphicFrameLocks noGrp="1"/>
          </p:cNvGraphicFramePr>
          <p:nvPr>
            <p:extLst>
              <p:ext uri="{D42A27DB-BD31-4B8C-83A1-F6EECF244321}">
                <p14:modId xmlns:p14="http://schemas.microsoft.com/office/powerpoint/2010/main" val="2313339323"/>
              </p:ext>
            </p:extLst>
          </p:nvPr>
        </p:nvGraphicFramePr>
        <p:xfrm>
          <a:off x="818377" y="4266336"/>
          <a:ext cx="5207596" cy="2450141"/>
        </p:xfrm>
        <a:graphic>
          <a:graphicData uri="http://schemas.openxmlformats.org/drawingml/2006/table">
            <a:tbl>
              <a:tblPr firstRow="1" bandRow="1">
                <a:tableStyleId>{5940675A-B579-460E-94D1-54222C63F5DA}</a:tableStyleId>
              </a:tblPr>
              <a:tblGrid>
                <a:gridCol w="2603798">
                  <a:extLst>
                    <a:ext uri="{9D8B030D-6E8A-4147-A177-3AD203B41FA5}">
                      <a16:colId xmlns:a16="http://schemas.microsoft.com/office/drawing/2014/main" val="2843226571"/>
                    </a:ext>
                  </a:extLst>
                </a:gridCol>
                <a:gridCol w="2603798">
                  <a:extLst>
                    <a:ext uri="{9D8B030D-6E8A-4147-A177-3AD203B41FA5}">
                      <a16:colId xmlns:a16="http://schemas.microsoft.com/office/drawing/2014/main" val="4093439132"/>
                    </a:ext>
                  </a:extLst>
                </a:gridCol>
              </a:tblGrid>
              <a:tr h="1261421">
                <a:tc>
                  <a:txBody>
                    <a:bodyPr/>
                    <a:lstStyle/>
                    <a:p>
                      <a:pPr algn="ctr"/>
                      <a:endParaRPr lang="en-GB" sz="2400" dirty="0"/>
                    </a:p>
                    <a:p>
                      <a:pPr algn="ctr"/>
                      <a:endParaRPr lang="en-GB" sz="2400" dirty="0"/>
                    </a:p>
                    <a:p>
                      <a:pPr algn="ctr"/>
                      <a:r>
                        <a:rPr lang="en-GB" sz="2400" dirty="0"/>
                        <a:t>Hello</a:t>
                      </a:r>
                    </a:p>
                  </a:txBody>
                  <a:tcPr/>
                </a:tc>
                <a:tc>
                  <a:txBody>
                    <a:bodyPr/>
                    <a:lstStyle/>
                    <a:p>
                      <a:pPr algn="ctr"/>
                      <a:endParaRPr lang="en-GB" sz="2400" dirty="0"/>
                    </a:p>
                    <a:p>
                      <a:pPr algn="ctr"/>
                      <a:endParaRPr lang="en-GB" sz="2400" dirty="0"/>
                    </a:p>
                    <a:p>
                      <a:pPr algn="ctr"/>
                      <a:r>
                        <a:rPr lang="en-GB" sz="2400" dirty="0"/>
                        <a:t>How do you feel?</a:t>
                      </a:r>
                    </a:p>
                  </a:txBody>
                  <a:tcPr/>
                </a:tc>
                <a:extLst>
                  <a:ext uri="{0D108BD9-81ED-4DB2-BD59-A6C34878D82A}">
                    <a16:rowId xmlns:a16="http://schemas.microsoft.com/office/drawing/2014/main" val="3920477788"/>
                  </a:ext>
                </a:extLst>
              </a:tr>
              <a:tr h="1080659">
                <a:tc>
                  <a:txBody>
                    <a:bodyPr/>
                    <a:lstStyle/>
                    <a:p>
                      <a:pPr algn="ctr"/>
                      <a:endParaRPr lang="en-GB" sz="2400" dirty="0"/>
                    </a:p>
                    <a:p>
                      <a:pPr algn="ctr"/>
                      <a:endParaRPr lang="en-GB" sz="2400" dirty="0"/>
                    </a:p>
                    <a:p>
                      <a:pPr algn="ctr"/>
                      <a:r>
                        <a:rPr lang="en-GB" sz="2400" dirty="0"/>
                        <a:t>hot</a:t>
                      </a:r>
                    </a:p>
                  </a:txBody>
                  <a:tcPr/>
                </a:tc>
                <a:tc>
                  <a:txBody>
                    <a:bodyPr/>
                    <a:lstStyle/>
                    <a:p>
                      <a:endParaRPr lang="en-GB" sz="2400" dirty="0"/>
                    </a:p>
                    <a:p>
                      <a:pPr algn="ctr"/>
                      <a:endParaRPr lang="en-GB" sz="2400" dirty="0"/>
                    </a:p>
                    <a:p>
                      <a:pPr algn="ctr"/>
                      <a:r>
                        <a:rPr lang="en-GB" sz="2400" dirty="0"/>
                        <a:t>cold</a:t>
                      </a:r>
                    </a:p>
                  </a:txBody>
                  <a:tcPr/>
                </a:tc>
                <a:extLst>
                  <a:ext uri="{0D108BD9-81ED-4DB2-BD59-A6C34878D82A}">
                    <a16:rowId xmlns:a16="http://schemas.microsoft.com/office/drawing/2014/main" val="1596673473"/>
                  </a:ext>
                </a:extLst>
              </a:tr>
            </a:tbl>
          </a:graphicData>
        </a:graphic>
      </p:graphicFrame>
      <p:sp>
        <p:nvSpPr>
          <p:cNvPr id="3" name="Content Placeholder 2">
            <a:extLst>
              <a:ext uri="{FF2B5EF4-FFF2-40B4-BE49-F238E27FC236}">
                <a16:creationId xmlns:a16="http://schemas.microsoft.com/office/drawing/2014/main" id="{F22221F7-AEBA-4680-9265-69D087D99809}"/>
              </a:ext>
            </a:extLst>
          </p:cNvPr>
          <p:cNvSpPr>
            <a:spLocks noGrp="1"/>
          </p:cNvSpPr>
          <p:nvPr>
            <p:ph idx="1"/>
          </p:nvPr>
        </p:nvSpPr>
        <p:spPr>
          <a:xfrm>
            <a:off x="457200" y="1363580"/>
            <a:ext cx="8586132" cy="4465052"/>
          </a:xfrm>
        </p:spPr>
        <p:txBody>
          <a:bodyPr>
            <a:normAutofit/>
          </a:bodyPr>
          <a:lstStyle/>
          <a:p>
            <a:pPr marL="0" indent="0">
              <a:buNone/>
            </a:pPr>
            <a:r>
              <a:rPr lang="en-GB" sz="2800" b="0" dirty="0"/>
              <a:t>Find images online that can be shared with others. </a:t>
            </a:r>
          </a:p>
          <a:p>
            <a:pPr marL="0" indent="0">
              <a:buNone/>
            </a:pPr>
            <a:r>
              <a:rPr lang="en-GB" sz="2800" b="0" dirty="0"/>
              <a:t>Make sure they are copyright free (you have permission) to use them. </a:t>
            </a:r>
          </a:p>
          <a:p>
            <a:pPr marL="0" indent="0">
              <a:buNone/>
            </a:pPr>
            <a:r>
              <a:rPr lang="en-GB" sz="2800" b="0" dirty="0"/>
              <a:t>You can search and download symbols for free using  Global Symbols  </a:t>
            </a:r>
            <a:r>
              <a:rPr lang="en-GB" sz="2800" b="0" dirty="0">
                <a:hlinkClick r:id="rId5"/>
              </a:rPr>
              <a:t>https://globalsymbols.com/</a:t>
            </a:r>
            <a:r>
              <a:rPr lang="en-GB" sz="2800" b="0" dirty="0"/>
              <a:t> (You will need to create an account and use a password word)</a:t>
            </a:r>
          </a:p>
        </p:txBody>
      </p:sp>
      <p:sp>
        <p:nvSpPr>
          <p:cNvPr id="2" name="Title 1">
            <a:extLst>
              <a:ext uri="{FF2B5EF4-FFF2-40B4-BE49-F238E27FC236}">
                <a16:creationId xmlns:a16="http://schemas.microsoft.com/office/drawing/2014/main" id="{73314D05-C225-4B70-A45A-D6C128BC16E3}"/>
              </a:ext>
            </a:extLst>
          </p:cNvPr>
          <p:cNvSpPr>
            <a:spLocks noGrp="1"/>
          </p:cNvSpPr>
          <p:nvPr>
            <p:ph type="title"/>
          </p:nvPr>
        </p:nvSpPr>
        <p:spPr>
          <a:xfrm>
            <a:off x="769887" y="419524"/>
            <a:ext cx="8171744" cy="528638"/>
          </a:xfrm>
        </p:spPr>
        <p:txBody>
          <a:bodyPr>
            <a:normAutofit fontScale="90000"/>
          </a:bodyPr>
          <a:lstStyle/>
          <a:p>
            <a:r>
              <a:rPr lang="en-GB" dirty="0"/>
              <a:t>Find some images to match your words</a:t>
            </a:r>
          </a:p>
        </p:txBody>
      </p:sp>
    </p:spTree>
    <p:extLst>
      <p:ext uri="{BB962C8B-B14F-4D97-AF65-F5344CB8AC3E}">
        <p14:creationId xmlns:p14="http://schemas.microsoft.com/office/powerpoint/2010/main" val="326235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ADF71-FB14-4C43-836B-31E11AF9E3B8}"/>
              </a:ext>
            </a:extLst>
          </p:cNvPr>
          <p:cNvSpPr>
            <a:spLocks noGrp="1"/>
          </p:cNvSpPr>
          <p:nvPr>
            <p:ph type="title"/>
          </p:nvPr>
        </p:nvSpPr>
        <p:spPr/>
        <p:txBody>
          <a:bodyPr>
            <a:normAutofit fontScale="90000"/>
          </a:bodyPr>
          <a:lstStyle/>
          <a:p>
            <a:r>
              <a:rPr lang="en-GB" dirty="0"/>
              <a:t>Contents</a:t>
            </a:r>
          </a:p>
        </p:txBody>
      </p:sp>
      <p:sp>
        <p:nvSpPr>
          <p:cNvPr id="3" name="Content Placeholder 2">
            <a:extLst>
              <a:ext uri="{FF2B5EF4-FFF2-40B4-BE49-F238E27FC236}">
                <a16:creationId xmlns:a16="http://schemas.microsoft.com/office/drawing/2014/main" id="{FF56A3D1-D70D-4987-A5D7-14B8F481CB4C}"/>
              </a:ext>
            </a:extLst>
          </p:cNvPr>
          <p:cNvSpPr>
            <a:spLocks noGrp="1"/>
          </p:cNvSpPr>
          <p:nvPr>
            <p:ph idx="1"/>
          </p:nvPr>
        </p:nvSpPr>
        <p:spPr>
          <a:xfrm>
            <a:off x="457200" y="1363579"/>
            <a:ext cx="8229600" cy="5494421"/>
          </a:xfrm>
        </p:spPr>
        <p:txBody>
          <a:bodyPr>
            <a:normAutofit fontScale="70000" lnSpcReduction="20000"/>
          </a:bodyPr>
          <a:lstStyle/>
          <a:p>
            <a:pPr marL="0" indent="0">
              <a:buNone/>
            </a:pPr>
            <a:r>
              <a:rPr lang="en-GB" sz="3400" b="0" dirty="0"/>
              <a:t>The five topics can be dipped into at any stage and need no prior knowledge.  </a:t>
            </a:r>
          </a:p>
          <a:p>
            <a:pPr marL="0" indent="0">
              <a:buNone/>
            </a:pPr>
            <a:endParaRPr lang="en-GB" sz="3400" b="0" dirty="0"/>
          </a:p>
          <a:p>
            <a:pPr marL="0" indent="0">
              <a:buNone/>
            </a:pPr>
            <a:r>
              <a:rPr lang="en-GB" sz="3400" b="0" dirty="0"/>
              <a:t>They include:</a:t>
            </a:r>
          </a:p>
          <a:p>
            <a:pPr marL="0" indent="0">
              <a:buNone/>
            </a:pPr>
            <a:endParaRPr lang="en-GB" sz="3400" b="0" dirty="0"/>
          </a:p>
          <a:p>
            <a:pPr marL="514350" indent="-514350">
              <a:buFont typeface="+mj-lt"/>
              <a:buAutoNum type="arabicPeriod"/>
            </a:pPr>
            <a:r>
              <a:rPr lang="en-GB" sz="3400" b="0" dirty="0"/>
              <a:t>How we communicate</a:t>
            </a:r>
          </a:p>
          <a:p>
            <a:pPr marL="514350" indent="-514350">
              <a:buFont typeface="+mj-lt"/>
              <a:buAutoNum type="arabicPeriod"/>
            </a:pPr>
            <a:r>
              <a:rPr lang="en-GB" sz="3400" b="0" dirty="0"/>
              <a:t>Managing conversations</a:t>
            </a:r>
          </a:p>
          <a:p>
            <a:pPr marL="514350" indent="-514350">
              <a:buFont typeface="+mj-lt"/>
              <a:buAutoNum type="arabicPeriod"/>
            </a:pPr>
            <a:r>
              <a:rPr lang="en-GB" sz="3400" b="0" dirty="0"/>
              <a:t>Finding the right words and images</a:t>
            </a:r>
          </a:p>
          <a:p>
            <a:pPr marL="514350" indent="-514350">
              <a:buFont typeface="+mj-lt"/>
              <a:buAutoNum type="arabicPeriod"/>
            </a:pPr>
            <a:r>
              <a:rPr lang="en-GB" sz="3400" b="0" dirty="0"/>
              <a:t>Adapting images and symbols for each individual</a:t>
            </a:r>
          </a:p>
          <a:p>
            <a:pPr marL="514350" indent="-514350">
              <a:buFont typeface="+mj-lt"/>
              <a:buAutoNum type="arabicPeriod"/>
            </a:pPr>
            <a:r>
              <a:rPr lang="en-GB" sz="3400" b="0" dirty="0"/>
              <a:t>Creating opportunities to encourage conversations. </a:t>
            </a:r>
          </a:p>
          <a:p>
            <a:pPr marL="514350" indent="-514350">
              <a:buFont typeface="+mj-lt"/>
              <a:buAutoNum type="arabicPeriod"/>
            </a:pPr>
            <a:endParaRPr lang="en-GB" sz="3400" b="0" dirty="0"/>
          </a:p>
          <a:p>
            <a:pPr marL="0" indent="0">
              <a:buNone/>
            </a:pPr>
            <a:r>
              <a:rPr lang="en-GB" sz="3400" b="0" dirty="0"/>
              <a:t>There are some activities, case studies and examples of communication boards and information charts with most steps. </a:t>
            </a:r>
          </a:p>
          <a:p>
            <a:pPr marL="0" indent="0">
              <a:buNone/>
            </a:pPr>
            <a:br>
              <a:rPr lang="en-GB" dirty="0"/>
            </a:br>
            <a:endParaRPr lang="en-GB" dirty="0"/>
          </a:p>
        </p:txBody>
      </p:sp>
    </p:spTree>
    <p:extLst>
      <p:ext uri="{BB962C8B-B14F-4D97-AF65-F5344CB8AC3E}">
        <p14:creationId xmlns:p14="http://schemas.microsoft.com/office/powerpoint/2010/main" val="1688868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iteracy skill symbol"/>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57961" y="1357339"/>
            <a:ext cx="1819685" cy="1819685"/>
          </a:xfrm>
          <a:prstGeom prst="rect">
            <a:avLst/>
          </a:prstGeom>
        </p:spPr>
      </p:pic>
      <p:pic>
        <p:nvPicPr>
          <p:cNvPr id="7" name="Picture 6" descr="sentence in spanish"/>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5940" y="1357339"/>
            <a:ext cx="2216634" cy="2134968"/>
          </a:xfrm>
          <a:prstGeom prst="rect">
            <a:avLst/>
          </a:prstGeom>
        </p:spPr>
      </p:pic>
      <p:pic>
        <p:nvPicPr>
          <p:cNvPr id="6" name="Picture 5" descr="symbol don't understan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1348" y="1357339"/>
            <a:ext cx="1717538" cy="1717538"/>
          </a:xfrm>
          <a:prstGeom prst="rect">
            <a:avLst/>
          </a:prstGeom>
        </p:spPr>
      </p:pic>
      <p:pic>
        <p:nvPicPr>
          <p:cNvPr id="5" name="Picture 4" descr="symbol wan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931" y="1357339"/>
            <a:ext cx="1440000" cy="1440000"/>
          </a:xfrm>
          <a:prstGeom prst="rect">
            <a:avLst/>
          </a:prstGeom>
        </p:spPr>
      </p:pic>
      <p:sp>
        <p:nvSpPr>
          <p:cNvPr id="3" name="Content Placeholder 2"/>
          <p:cNvSpPr>
            <a:spLocks noGrp="1"/>
          </p:cNvSpPr>
          <p:nvPr>
            <p:ph idx="1"/>
          </p:nvPr>
        </p:nvSpPr>
        <p:spPr>
          <a:xfrm>
            <a:off x="318228" y="3248891"/>
            <a:ext cx="8825771" cy="3609109"/>
          </a:xfrm>
          <a:solidFill>
            <a:schemeClr val="bg1"/>
          </a:solidFill>
        </p:spPr>
        <p:txBody>
          <a:bodyPr>
            <a:normAutofit fontScale="77500" lnSpcReduction="20000"/>
          </a:bodyPr>
          <a:lstStyle/>
          <a:p>
            <a:r>
              <a:rPr lang="en-GB" sz="3400" b="0" dirty="0"/>
              <a:t>Choose symbols and images that make the meaning easy to guess</a:t>
            </a:r>
          </a:p>
          <a:p>
            <a:r>
              <a:rPr lang="en-GB" sz="3400" b="0" dirty="0"/>
              <a:t>Avoid clutter – keep symbols and images simple with clear backgrounds</a:t>
            </a:r>
          </a:p>
          <a:p>
            <a:r>
              <a:rPr lang="en-GB" sz="3400" b="0" dirty="0"/>
              <a:t>Try to use a single style on a board or information sheet so symbols have a similar look and feel. </a:t>
            </a:r>
          </a:p>
          <a:p>
            <a:r>
              <a:rPr lang="en-GB" sz="3400" b="0" dirty="0"/>
              <a:t>Use good colour contrast - black and white may be easier for some users.</a:t>
            </a:r>
          </a:p>
          <a:p>
            <a:r>
              <a:rPr lang="en-GB" sz="3400" b="0" dirty="0"/>
              <a:t>Large clear text is needed, especially where labels are being used alongside the symbols. </a:t>
            </a:r>
          </a:p>
          <a:p>
            <a:endParaRPr lang="en-GB" dirty="0"/>
          </a:p>
        </p:txBody>
      </p:sp>
      <p:sp>
        <p:nvSpPr>
          <p:cNvPr id="2" name="Title 1"/>
          <p:cNvSpPr>
            <a:spLocks noGrp="1"/>
          </p:cNvSpPr>
          <p:nvPr>
            <p:ph type="title"/>
          </p:nvPr>
        </p:nvSpPr>
        <p:spPr/>
        <p:txBody>
          <a:bodyPr>
            <a:normAutofit fontScale="90000"/>
          </a:bodyPr>
          <a:lstStyle/>
          <a:p>
            <a:r>
              <a:rPr lang="en-GB" dirty="0"/>
              <a:t>4. Adapting symbols and images</a:t>
            </a:r>
          </a:p>
        </p:txBody>
      </p:sp>
    </p:spTree>
    <p:extLst>
      <p:ext uri="{BB962C8B-B14F-4D97-AF65-F5344CB8AC3E}">
        <p14:creationId xmlns:p14="http://schemas.microsoft.com/office/powerpoint/2010/main" val="2079622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Karl">
            <a:extLst>
              <a:ext uri="{FF2B5EF4-FFF2-40B4-BE49-F238E27FC236}">
                <a16:creationId xmlns:a16="http://schemas.microsoft.com/office/drawing/2014/main" id="{AE395AA1-9EB4-4111-B71C-2E0D1CBFFA84}"/>
              </a:ext>
            </a:extLst>
          </p:cNvPr>
          <p:cNvSpPr/>
          <p:nvPr/>
        </p:nvSpPr>
        <p:spPr>
          <a:xfrm>
            <a:off x="-20196" y="1293063"/>
            <a:ext cx="2343868" cy="5546784"/>
          </a:xfrm>
          <a:prstGeom prst="rect">
            <a:avLst/>
          </a:prstGeom>
          <a:gradFill flip="none" rotWithShape="1">
            <a:gsLst>
              <a:gs pos="0">
                <a:schemeClr val="accent1"/>
              </a:gs>
              <a:gs pos="100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4" name="Group 13" descr="AGE: 50&#10;ADDRESS: St Stephens Close, Ipswich &#10;JOB: None&#10; HOBBIES: Reading, watching  TV  collecting films . &#10;">
            <a:extLst>
              <a:ext uri="{FF2B5EF4-FFF2-40B4-BE49-F238E27FC236}">
                <a16:creationId xmlns:a16="http://schemas.microsoft.com/office/drawing/2014/main" id="{288F4609-BC7E-4ABF-B3E7-082A4BD7C257}"/>
              </a:ext>
            </a:extLst>
          </p:cNvPr>
          <p:cNvGrpSpPr/>
          <p:nvPr/>
        </p:nvGrpSpPr>
        <p:grpSpPr>
          <a:xfrm>
            <a:off x="2323672" y="1261218"/>
            <a:ext cx="6976903" cy="5467504"/>
            <a:chOff x="4482492" y="1553517"/>
            <a:chExt cx="3253784" cy="6160944"/>
          </a:xfrm>
        </p:grpSpPr>
        <p:sp>
          <p:nvSpPr>
            <p:cNvPr id="15" name="TextBox 14">
              <a:extLst>
                <a:ext uri="{FF2B5EF4-FFF2-40B4-BE49-F238E27FC236}">
                  <a16:creationId xmlns:a16="http://schemas.microsoft.com/office/drawing/2014/main" id="{E57AF90B-A4CD-4776-9FCC-0F2BEE68A233}"/>
                </a:ext>
              </a:extLst>
            </p:cNvPr>
            <p:cNvSpPr txBox="1"/>
            <p:nvPr/>
          </p:nvSpPr>
          <p:spPr>
            <a:xfrm>
              <a:off x="4495754" y="1553517"/>
              <a:ext cx="3240522" cy="520218"/>
            </a:xfrm>
            <a:prstGeom prst="rect">
              <a:avLst/>
            </a:prstGeom>
            <a:noFill/>
          </p:spPr>
          <p:txBody>
            <a:bodyPr wrap="square" rtlCol="0">
              <a:spAutoFit/>
            </a:bodyPr>
            <a:lstStyle/>
            <a:p>
              <a:r>
                <a:rPr lang="en-US" sz="2000" b="1" dirty="0">
                  <a:solidFill>
                    <a:schemeClr val="accent4"/>
                  </a:solidFill>
                </a:rPr>
                <a:t>Background</a:t>
              </a:r>
              <a:r>
                <a:rPr lang="en-US" sz="2400" b="1" dirty="0">
                  <a:solidFill>
                    <a:schemeClr val="accent4"/>
                  </a:solidFill>
                </a:rPr>
                <a:t> </a:t>
              </a:r>
            </a:p>
          </p:txBody>
        </p:sp>
        <p:sp>
          <p:nvSpPr>
            <p:cNvPr id="16" name="TextBox 15">
              <a:extLst>
                <a:ext uri="{FF2B5EF4-FFF2-40B4-BE49-F238E27FC236}">
                  <a16:creationId xmlns:a16="http://schemas.microsoft.com/office/drawing/2014/main" id="{B9D1D7CB-D679-40EB-B530-505B8652D41A}"/>
                </a:ext>
              </a:extLst>
            </p:cNvPr>
            <p:cNvSpPr txBox="1"/>
            <p:nvPr/>
          </p:nvSpPr>
          <p:spPr>
            <a:xfrm>
              <a:off x="4482492" y="2061431"/>
              <a:ext cx="3180763" cy="5653030"/>
            </a:xfrm>
            <a:prstGeom prst="rect">
              <a:avLst/>
            </a:prstGeom>
            <a:solidFill>
              <a:schemeClr val="bg1"/>
            </a:solidFill>
          </p:spPr>
          <p:txBody>
            <a:bodyPr wrap="square" rtlCol="0">
              <a:spAutoFit/>
            </a:bodyPr>
            <a:lstStyle/>
            <a:p>
              <a:pPr lvl="0">
                <a:defRPr/>
              </a:pPr>
              <a:r>
                <a:rPr lang="en-US" sz="2000" dirty="0">
                  <a:solidFill>
                    <a:prstClr val="black">
                      <a:lumMod val="65000"/>
                      <a:lumOff val="35000"/>
                    </a:prstClr>
                  </a:solidFill>
                </a:rPr>
                <a:t>Karl has Cerebral Palsy and lives independently in a flat provided by Social Services.  He uses a wheelchair for mobility over any distance, although he can stand to transfer and take a few steps. As he ages his communication has deteriorated, he has suffered several chest infections that affected his wellbeing, his speech has been impacted by having several teeth removed and his cognitive ability including memory has become less accurate. As a result, when he fell ill, he found it difficult to both remember all the words and phrases he needed, and his articulation made the production of multi-syllabic words unclear and many of his </a:t>
              </a:r>
              <a:r>
                <a:rPr lang="en-US" sz="2000" dirty="0" err="1">
                  <a:solidFill>
                    <a:prstClr val="black">
                      <a:lumMod val="65000"/>
                      <a:lumOff val="35000"/>
                    </a:prstClr>
                  </a:solidFill>
                </a:rPr>
                <a:t>carers</a:t>
              </a:r>
              <a:r>
                <a:rPr lang="en-US" sz="2000" dirty="0">
                  <a:solidFill>
                    <a:prstClr val="black">
                      <a:lumMod val="65000"/>
                      <a:lumOff val="35000"/>
                    </a:prstClr>
                  </a:solidFill>
                </a:rPr>
                <a:t> found it hard to discuss his medication, treatment and social needs with him.</a:t>
              </a:r>
            </a:p>
            <a:p>
              <a:pPr lvl="0">
                <a:defRPr/>
              </a:pPr>
              <a:r>
                <a:rPr lang="en-US" sz="2000" dirty="0">
                  <a:solidFill>
                    <a:prstClr val="black">
                      <a:lumMod val="65000"/>
                      <a:lumOff val="35000"/>
                    </a:prstClr>
                  </a:solidFill>
                </a:rPr>
                <a:t>Karl can comfortably use an iPad to type, but can be slow when he is tired, he gets frustrated when people do not understand what he is trying to say </a:t>
              </a:r>
            </a:p>
            <a:p>
              <a:pPr lvl="0">
                <a:defRPr/>
              </a:pPr>
              <a:endParaRPr lang="en-US" sz="2000" dirty="0">
                <a:solidFill>
                  <a:prstClr val="black">
                    <a:lumMod val="65000"/>
                    <a:lumOff val="35000"/>
                  </a:prstClr>
                </a:solidFill>
              </a:endParaRPr>
            </a:p>
          </p:txBody>
        </p:sp>
      </p:grpSp>
      <p:grpSp>
        <p:nvGrpSpPr>
          <p:cNvPr id="11" name="Group 10" descr="AGE: 50&#10;ADDRESS: St Stephens Close, Ipswich &#10;JOB: None&#10; HOBBIES: Reading, watching  TV  collecting films . &#10;">
            <a:extLst>
              <a:ext uri="{FF2B5EF4-FFF2-40B4-BE49-F238E27FC236}">
                <a16:creationId xmlns:a16="http://schemas.microsoft.com/office/drawing/2014/main" id="{4F259D5D-0FEA-41BF-A594-3C4502B61EA1}"/>
              </a:ext>
            </a:extLst>
          </p:cNvPr>
          <p:cNvGrpSpPr/>
          <p:nvPr/>
        </p:nvGrpSpPr>
        <p:grpSpPr>
          <a:xfrm>
            <a:off x="55090" y="4310097"/>
            <a:ext cx="2276760" cy="1960738"/>
            <a:chOff x="597543" y="4457531"/>
            <a:chExt cx="3423334" cy="2614316"/>
          </a:xfrm>
        </p:grpSpPr>
        <p:sp>
          <p:nvSpPr>
            <p:cNvPr id="12" name="TextBox 11">
              <a:extLst>
                <a:ext uri="{FF2B5EF4-FFF2-40B4-BE49-F238E27FC236}">
                  <a16:creationId xmlns:a16="http://schemas.microsoft.com/office/drawing/2014/main" id="{C84A6BF8-8BC3-4F62-A9EA-1AAECF4F7214}"/>
                </a:ext>
              </a:extLst>
            </p:cNvPr>
            <p:cNvSpPr txBox="1"/>
            <p:nvPr/>
          </p:nvSpPr>
          <p:spPr>
            <a:xfrm>
              <a:off x="597543" y="4457531"/>
              <a:ext cx="1836344" cy="369332"/>
            </a:xfrm>
            <a:prstGeom prst="rect">
              <a:avLst/>
            </a:prstGeom>
            <a:noFill/>
          </p:spPr>
          <p:txBody>
            <a:bodyPr wrap="square" rtlCol="0">
              <a:spAutoFit/>
            </a:bodyPr>
            <a:lstStyle/>
            <a:p>
              <a:r>
                <a:rPr lang="en-US" sz="1200" b="1" dirty="0">
                  <a:solidFill>
                    <a:schemeClr val="bg2"/>
                  </a:solidFill>
                </a:rPr>
                <a:t>Personal Data</a:t>
              </a:r>
            </a:p>
          </p:txBody>
        </p:sp>
        <p:sp>
          <p:nvSpPr>
            <p:cNvPr id="13" name="TextBox 12" descr="AGE: 50&#10;ADDRESS: St Stephens Close, Ipswich &#10;JOB: None&#10; HOBBIES: Reading, watching  TV  collecting films . &#10;">
              <a:extLst>
                <a:ext uri="{FF2B5EF4-FFF2-40B4-BE49-F238E27FC236}">
                  <a16:creationId xmlns:a16="http://schemas.microsoft.com/office/drawing/2014/main" id="{CA3436AC-3808-46C5-911C-EE090CD02D5F}"/>
                </a:ext>
              </a:extLst>
            </p:cNvPr>
            <p:cNvSpPr txBox="1"/>
            <p:nvPr/>
          </p:nvSpPr>
          <p:spPr>
            <a:xfrm>
              <a:off x="597543" y="4770876"/>
              <a:ext cx="3423334" cy="2300971"/>
            </a:xfrm>
            <a:prstGeom prst="rect">
              <a:avLst/>
            </a:prstGeom>
            <a:noFill/>
          </p:spPr>
          <p:txBody>
            <a:bodyPr wrap="square" rtlCol="0">
              <a:spAutoFit/>
            </a:bodyPr>
            <a:lstStyle/>
            <a:p>
              <a:pPr>
                <a:lnSpc>
                  <a:spcPct val="150000"/>
                </a:lnSpc>
              </a:pPr>
              <a:r>
                <a:rPr lang="en-US" sz="1200" b="1" dirty="0">
                  <a:solidFill>
                    <a:schemeClr val="bg2"/>
                  </a:solidFill>
                </a:rPr>
                <a:t>AGE: 50</a:t>
              </a:r>
              <a:endParaRPr lang="en-US" sz="1200" dirty="0">
                <a:solidFill>
                  <a:schemeClr val="bg2"/>
                </a:solidFill>
              </a:endParaRPr>
            </a:p>
            <a:p>
              <a:pPr>
                <a:lnSpc>
                  <a:spcPct val="150000"/>
                </a:lnSpc>
              </a:pPr>
              <a:r>
                <a:rPr lang="en-US" sz="1200" b="1" dirty="0">
                  <a:solidFill>
                    <a:schemeClr val="bg2"/>
                  </a:solidFill>
                </a:rPr>
                <a:t>ADDRESS: </a:t>
              </a:r>
              <a:r>
                <a:rPr lang="en-US" sz="1200" b="1" dirty="0">
                  <a:solidFill>
                    <a:srgbClr val="EEECE1"/>
                  </a:solidFill>
                </a:rPr>
                <a:t>St Stephens Close, Ipswich </a:t>
              </a:r>
              <a:endParaRPr lang="en-US" sz="1200" dirty="0">
                <a:solidFill>
                  <a:schemeClr val="bg2"/>
                </a:solidFill>
              </a:endParaRPr>
            </a:p>
            <a:p>
              <a:pPr>
                <a:lnSpc>
                  <a:spcPct val="150000"/>
                </a:lnSpc>
              </a:pPr>
              <a:r>
                <a:rPr lang="en-US" sz="1200" b="1" dirty="0">
                  <a:solidFill>
                    <a:schemeClr val="bg2"/>
                  </a:solidFill>
                </a:rPr>
                <a:t>JOB: </a:t>
              </a:r>
              <a:r>
                <a:rPr lang="en-US" sz="1200" dirty="0">
                  <a:solidFill>
                    <a:schemeClr val="bg2"/>
                  </a:solidFill>
                </a:rPr>
                <a:t>Unemployed</a:t>
              </a:r>
            </a:p>
            <a:p>
              <a:pPr>
                <a:lnSpc>
                  <a:spcPct val="150000"/>
                </a:lnSpc>
              </a:pPr>
              <a:r>
                <a:rPr lang="en-US" sz="1200" dirty="0">
                  <a:solidFill>
                    <a:schemeClr val="bg2"/>
                  </a:solidFill>
                </a:rPr>
                <a:t> </a:t>
              </a:r>
              <a:r>
                <a:rPr lang="en-US" sz="1200" b="1" dirty="0">
                  <a:solidFill>
                    <a:schemeClr val="bg2"/>
                  </a:solidFill>
                </a:rPr>
                <a:t>HOBBIES</a:t>
              </a:r>
              <a:r>
                <a:rPr lang="en-US" sz="1200" dirty="0">
                  <a:solidFill>
                    <a:schemeClr val="bg2"/>
                  </a:solidFill>
                </a:rPr>
                <a:t>: </a:t>
              </a:r>
              <a:r>
                <a:rPr lang="en-US" sz="1200" dirty="0">
                  <a:solidFill>
                    <a:srgbClr val="EEECE1"/>
                  </a:solidFill>
                </a:rPr>
                <a:t>Reading, watching  TV  collecting films .</a:t>
              </a:r>
              <a:r>
                <a:rPr lang="en-US" sz="1200" dirty="0">
                  <a:solidFill>
                    <a:schemeClr val="bg2"/>
                  </a:solidFill>
                </a:rPr>
                <a:t> </a:t>
              </a:r>
            </a:p>
          </p:txBody>
        </p:sp>
      </p:grpSp>
      <p:grpSp>
        <p:nvGrpSpPr>
          <p:cNvPr id="8" name="Group 7" descr="karl unemployed">
            <a:extLst>
              <a:ext uri="{FF2B5EF4-FFF2-40B4-BE49-F238E27FC236}">
                <a16:creationId xmlns:a16="http://schemas.microsoft.com/office/drawing/2014/main" id="{8DD6770A-967E-405A-8B99-E9A94A02C88C}"/>
              </a:ext>
            </a:extLst>
          </p:cNvPr>
          <p:cNvGrpSpPr/>
          <p:nvPr/>
        </p:nvGrpSpPr>
        <p:grpSpPr>
          <a:xfrm>
            <a:off x="258254" y="3706212"/>
            <a:ext cx="1748582" cy="524256"/>
            <a:chOff x="9134118" y="3482668"/>
            <a:chExt cx="2331442" cy="699007"/>
          </a:xfrm>
        </p:grpSpPr>
        <p:sp>
          <p:nvSpPr>
            <p:cNvPr id="9" name="TextBox 8">
              <a:extLst>
                <a:ext uri="{FF2B5EF4-FFF2-40B4-BE49-F238E27FC236}">
                  <a16:creationId xmlns:a16="http://schemas.microsoft.com/office/drawing/2014/main" id="{F6E46CF2-AED5-48EE-BB3C-61B98059CD73}"/>
                </a:ext>
              </a:extLst>
            </p:cNvPr>
            <p:cNvSpPr txBox="1"/>
            <p:nvPr/>
          </p:nvSpPr>
          <p:spPr>
            <a:xfrm>
              <a:off x="9134118" y="3482668"/>
              <a:ext cx="2331442" cy="492442"/>
            </a:xfrm>
            <a:prstGeom prst="rect">
              <a:avLst/>
            </a:prstGeom>
            <a:noFill/>
          </p:spPr>
          <p:txBody>
            <a:bodyPr wrap="square" rtlCol="0">
              <a:spAutoFit/>
            </a:bodyPr>
            <a:lstStyle/>
            <a:p>
              <a:pPr algn="ctr"/>
              <a:r>
                <a:rPr lang="en-US" b="1" dirty="0">
                  <a:solidFill>
                    <a:schemeClr val="bg2"/>
                  </a:solidFill>
                </a:rPr>
                <a:t>Karl</a:t>
              </a:r>
            </a:p>
          </p:txBody>
        </p:sp>
        <p:sp>
          <p:nvSpPr>
            <p:cNvPr id="10" name="TextBox 9">
              <a:extLst>
                <a:ext uri="{FF2B5EF4-FFF2-40B4-BE49-F238E27FC236}">
                  <a16:creationId xmlns:a16="http://schemas.microsoft.com/office/drawing/2014/main" id="{BF2D0033-A14B-4662-834A-D05C71D048C0}"/>
                </a:ext>
              </a:extLst>
            </p:cNvPr>
            <p:cNvSpPr txBox="1"/>
            <p:nvPr/>
          </p:nvSpPr>
          <p:spPr>
            <a:xfrm>
              <a:off x="9134118" y="3843121"/>
              <a:ext cx="2331442" cy="338554"/>
            </a:xfrm>
            <a:prstGeom prst="rect">
              <a:avLst/>
            </a:prstGeom>
            <a:noFill/>
          </p:spPr>
          <p:txBody>
            <a:bodyPr wrap="square" rtlCol="0">
              <a:spAutoFit/>
            </a:bodyPr>
            <a:lstStyle/>
            <a:p>
              <a:pPr algn="ctr"/>
              <a:r>
                <a:rPr lang="en-US" sz="1050" dirty="0">
                  <a:solidFill>
                    <a:schemeClr val="bg2"/>
                  </a:solidFill>
                </a:rPr>
                <a:t>Unemployed</a:t>
              </a:r>
            </a:p>
          </p:txBody>
        </p:sp>
      </p:grpSp>
      <p:sp>
        <p:nvSpPr>
          <p:cNvPr id="6" name="Freeform: Shape 5" descr="AGE: 50&#10;ADDRESS: St Stephens Close, Ipswich &#10;JOB: None&#10; HOBBIES: Reading, watching  TV  collecting films . &#10;">
            <a:extLst>
              <a:ext uri="{FF2B5EF4-FFF2-40B4-BE49-F238E27FC236}">
                <a16:creationId xmlns:a16="http://schemas.microsoft.com/office/drawing/2014/main" id="{1BABFC0C-2E48-44B8-8DFA-DB436628D449}"/>
              </a:ext>
            </a:extLst>
          </p:cNvPr>
          <p:cNvSpPr/>
          <p:nvPr/>
        </p:nvSpPr>
        <p:spPr>
          <a:xfrm rot="16200000">
            <a:off x="-417366" y="3349088"/>
            <a:ext cx="3367444" cy="2972892"/>
          </a:xfrm>
          <a:custGeom>
            <a:avLst/>
            <a:gdLst>
              <a:gd name="connsiteX0" fmla="*/ 26671 w 2796541"/>
              <a:gd name="connsiteY0" fmla="*/ 1905 h 2468880"/>
              <a:gd name="connsiteX1" fmla="*/ 22860 w 2796541"/>
              <a:gd name="connsiteY1" fmla="*/ 4763 h 2468880"/>
              <a:gd name="connsiteX2" fmla="*/ 22860 w 2796541"/>
              <a:gd name="connsiteY2" fmla="*/ 0 h 2468880"/>
              <a:gd name="connsiteX3" fmla="*/ 30481 w 2796541"/>
              <a:gd name="connsiteY3" fmla="*/ 2402206 h 2468880"/>
              <a:gd name="connsiteX4" fmla="*/ 20956 w 2796541"/>
              <a:gd name="connsiteY4" fmla="*/ 2407921 h 2468880"/>
              <a:gd name="connsiteX5" fmla="*/ 20956 w 2796541"/>
              <a:gd name="connsiteY5" fmla="*/ 2397443 h 2468880"/>
              <a:gd name="connsiteX6" fmla="*/ 32385 w 2796541"/>
              <a:gd name="connsiteY6" fmla="*/ 128588 h 2468880"/>
              <a:gd name="connsiteX7" fmla="*/ 20955 w 2796541"/>
              <a:gd name="connsiteY7" fmla="*/ 135256 h 2468880"/>
              <a:gd name="connsiteX8" fmla="*/ 20955 w 2796541"/>
              <a:gd name="connsiteY8" fmla="*/ 121921 h 2468880"/>
              <a:gd name="connsiteX9" fmla="*/ 37148 w 2796541"/>
              <a:gd name="connsiteY9" fmla="*/ 2276475 h 2468880"/>
              <a:gd name="connsiteX10" fmla="*/ 18098 w 2796541"/>
              <a:gd name="connsiteY10" fmla="*/ 2287905 h 2468880"/>
              <a:gd name="connsiteX11" fmla="*/ 18098 w 2796541"/>
              <a:gd name="connsiteY11" fmla="*/ 2265045 h 2468880"/>
              <a:gd name="connsiteX12" fmla="*/ 40004 w 2796541"/>
              <a:gd name="connsiteY12" fmla="*/ 255270 h 2468880"/>
              <a:gd name="connsiteX13" fmla="*/ 17144 w 2796541"/>
              <a:gd name="connsiteY13" fmla="*/ 268605 h 2468880"/>
              <a:gd name="connsiteX14" fmla="*/ 17144 w 2796541"/>
              <a:gd name="connsiteY14" fmla="*/ 241935 h 2468880"/>
              <a:gd name="connsiteX15" fmla="*/ 45720 w 2796541"/>
              <a:gd name="connsiteY15" fmla="*/ 2149793 h 2468880"/>
              <a:gd name="connsiteX16" fmla="*/ 13335 w 2796541"/>
              <a:gd name="connsiteY16" fmla="*/ 2168843 h 2468880"/>
              <a:gd name="connsiteX17" fmla="*/ 13335 w 2796541"/>
              <a:gd name="connsiteY17" fmla="*/ 2131695 h 2468880"/>
              <a:gd name="connsiteX18" fmla="*/ 45720 w 2796541"/>
              <a:gd name="connsiteY18" fmla="*/ 381001 h 2468880"/>
              <a:gd name="connsiteX19" fmla="*/ 13335 w 2796541"/>
              <a:gd name="connsiteY19" fmla="*/ 400051 h 2468880"/>
              <a:gd name="connsiteX20" fmla="*/ 13335 w 2796541"/>
              <a:gd name="connsiteY20" fmla="*/ 362903 h 2468880"/>
              <a:gd name="connsiteX21" fmla="*/ 52388 w 2796541"/>
              <a:gd name="connsiteY21" fmla="*/ 2023111 h 2468880"/>
              <a:gd name="connsiteX22" fmla="*/ 10478 w 2796541"/>
              <a:gd name="connsiteY22" fmla="*/ 2047875 h 2468880"/>
              <a:gd name="connsiteX23" fmla="*/ 10478 w 2796541"/>
              <a:gd name="connsiteY23" fmla="*/ 1999298 h 2468880"/>
              <a:gd name="connsiteX24" fmla="*/ 53341 w 2796541"/>
              <a:gd name="connsiteY24" fmla="*/ 507683 h 2468880"/>
              <a:gd name="connsiteX25" fmla="*/ 9525 w 2796541"/>
              <a:gd name="connsiteY25" fmla="*/ 533400 h 2468880"/>
              <a:gd name="connsiteX26" fmla="*/ 9525 w 2796541"/>
              <a:gd name="connsiteY26" fmla="*/ 481965 h 2468880"/>
              <a:gd name="connsiteX27" fmla="*/ 59056 w 2796541"/>
              <a:gd name="connsiteY27" fmla="*/ 633413 h 2468880"/>
              <a:gd name="connsiteX28" fmla="*/ 6668 w 2796541"/>
              <a:gd name="connsiteY28" fmla="*/ 663893 h 2468880"/>
              <a:gd name="connsiteX29" fmla="*/ 6668 w 2796541"/>
              <a:gd name="connsiteY29" fmla="*/ 603886 h 2468880"/>
              <a:gd name="connsiteX30" fmla="*/ 60008 w 2796541"/>
              <a:gd name="connsiteY30" fmla="*/ 1897381 h 2468880"/>
              <a:gd name="connsiteX31" fmla="*/ 6668 w 2796541"/>
              <a:gd name="connsiteY31" fmla="*/ 1928813 h 2468880"/>
              <a:gd name="connsiteX32" fmla="*/ 6668 w 2796541"/>
              <a:gd name="connsiteY32" fmla="*/ 1865948 h 2468880"/>
              <a:gd name="connsiteX33" fmla="*/ 62865 w 2796541"/>
              <a:gd name="connsiteY33" fmla="*/ 60960 h 2468880"/>
              <a:gd name="connsiteX34" fmla="*/ 62865 w 2796541"/>
              <a:gd name="connsiteY34" fmla="*/ 69532 h 2468880"/>
              <a:gd name="connsiteX35" fmla="*/ 56198 w 2796541"/>
              <a:gd name="connsiteY35" fmla="*/ 65723 h 2468880"/>
              <a:gd name="connsiteX36" fmla="*/ 62866 w 2796541"/>
              <a:gd name="connsiteY36" fmla="*/ 2463165 h 2468880"/>
              <a:gd name="connsiteX37" fmla="*/ 62866 w 2796541"/>
              <a:gd name="connsiteY37" fmla="*/ 2468880 h 2468880"/>
              <a:gd name="connsiteX38" fmla="*/ 58103 w 2796541"/>
              <a:gd name="connsiteY38" fmla="*/ 2466022 h 2468880"/>
              <a:gd name="connsiteX39" fmla="*/ 64771 w 2796541"/>
              <a:gd name="connsiteY39" fmla="*/ 760095 h 2468880"/>
              <a:gd name="connsiteX40" fmla="*/ 4763 w 2796541"/>
              <a:gd name="connsiteY40" fmla="*/ 795338 h 2468880"/>
              <a:gd name="connsiteX41" fmla="*/ 4763 w 2796541"/>
              <a:gd name="connsiteY41" fmla="*/ 724853 h 2468880"/>
              <a:gd name="connsiteX42" fmla="*/ 65722 w 2796541"/>
              <a:gd name="connsiteY42" fmla="*/ 182881 h 2468880"/>
              <a:gd name="connsiteX43" fmla="*/ 65722 w 2796541"/>
              <a:gd name="connsiteY43" fmla="*/ 200978 h 2468880"/>
              <a:gd name="connsiteX44" fmla="*/ 50482 w 2796541"/>
              <a:gd name="connsiteY44" fmla="*/ 191453 h 2468880"/>
              <a:gd name="connsiteX45" fmla="*/ 65724 w 2796541"/>
              <a:gd name="connsiteY45" fmla="*/ 2331719 h 2468880"/>
              <a:gd name="connsiteX46" fmla="*/ 65724 w 2796541"/>
              <a:gd name="connsiteY46" fmla="*/ 2347911 h 2468880"/>
              <a:gd name="connsiteX47" fmla="*/ 51436 w 2796541"/>
              <a:gd name="connsiteY47" fmla="*/ 2339339 h 2468880"/>
              <a:gd name="connsiteX48" fmla="*/ 65724 w 2796541"/>
              <a:gd name="connsiteY48" fmla="*/ 1770698 h 2468880"/>
              <a:gd name="connsiteX49" fmla="*/ 3811 w 2796541"/>
              <a:gd name="connsiteY49" fmla="*/ 1806893 h 2468880"/>
              <a:gd name="connsiteX50" fmla="*/ 3811 w 2796541"/>
              <a:gd name="connsiteY50" fmla="*/ 1734503 h 2468880"/>
              <a:gd name="connsiteX51" fmla="*/ 67628 w 2796541"/>
              <a:gd name="connsiteY51" fmla="*/ 886778 h 2468880"/>
              <a:gd name="connsiteX52" fmla="*/ 2858 w 2796541"/>
              <a:gd name="connsiteY52" fmla="*/ 923926 h 2468880"/>
              <a:gd name="connsiteX53" fmla="*/ 2858 w 2796541"/>
              <a:gd name="connsiteY53" fmla="*/ 848678 h 2468880"/>
              <a:gd name="connsiteX54" fmla="*/ 69532 w 2796541"/>
              <a:gd name="connsiteY54" fmla="*/ 302896 h 2468880"/>
              <a:gd name="connsiteX55" fmla="*/ 69532 w 2796541"/>
              <a:gd name="connsiteY55" fmla="*/ 333376 h 2468880"/>
              <a:gd name="connsiteX56" fmla="*/ 42862 w 2796541"/>
              <a:gd name="connsiteY56" fmla="*/ 318136 h 2468880"/>
              <a:gd name="connsiteX57" fmla="*/ 69533 w 2796541"/>
              <a:gd name="connsiteY57" fmla="*/ 2197418 h 2468880"/>
              <a:gd name="connsiteX58" fmla="*/ 69533 w 2796541"/>
              <a:gd name="connsiteY58" fmla="*/ 2228850 h 2468880"/>
              <a:gd name="connsiteX59" fmla="*/ 42863 w 2796541"/>
              <a:gd name="connsiteY59" fmla="*/ 2212658 h 2468880"/>
              <a:gd name="connsiteX60" fmla="*/ 71438 w 2796541"/>
              <a:gd name="connsiteY60" fmla="*/ 1644969 h 2468880"/>
              <a:gd name="connsiteX61" fmla="*/ 953 w 2796541"/>
              <a:gd name="connsiteY61" fmla="*/ 1684974 h 2468880"/>
              <a:gd name="connsiteX62" fmla="*/ 953 w 2796541"/>
              <a:gd name="connsiteY62" fmla="*/ 1604011 h 2468880"/>
              <a:gd name="connsiteX63" fmla="*/ 71438 w 2796541"/>
              <a:gd name="connsiteY63" fmla="*/ 1012508 h 2468880"/>
              <a:gd name="connsiteX64" fmla="*/ 953 w 2796541"/>
              <a:gd name="connsiteY64" fmla="*/ 1053466 h 2468880"/>
              <a:gd name="connsiteX65" fmla="*/ 953 w 2796541"/>
              <a:gd name="connsiteY65" fmla="*/ 972503 h 2468880"/>
              <a:gd name="connsiteX66" fmla="*/ 73343 w 2796541"/>
              <a:gd name="connsiteY66" fmla="*/ 2065019 h 2468880"/>
              <a:gd name="connsiteX67" fmla="*/ 73343 w 2796541"/>
              <a:gd name="connsiteY67" fmla="*/ 2107882 h 2468880"/>
              <a:gd name="connsiteX68" fmla="*/ 36195 w 2796541"/>
              <a:gd name="connsiteY68" fmla="*/ 2086927 h 2468880"/>
              <a:gd name="connsiteX69" fmla="*/ 73343 w 2796541"/>
              <a:gd name="connsiteY69" fmla="*/ 422909 h 2468880"/>
              <a:gd name="connsiteX70" fmla="*/ 73343 w 2796541"/>
              <a:gd name="connsiteY70" fmla="*/ 465772 h 2468880"/>
              <a:gd name="connsiteX71" fmla="*/ 36195 w 2796541"/>
              <a:gd name="connsiteY71" fmla="*/ 444816 h 2468880"/>
              <a:gd name="connsiteX72" fmla="*/ 73344 w 2796541"/>
              <a:gd name="connsiteY72" fmla="*/ 1139189 h 2468880"/>
              <a:gd name="connsiteX73" fmla="*/ 0 w 2796541"/>
              <a:gd name="connsiteY73" fmla="*/ 1181099 h 2468880"/>
              <a:gd name="connsiteX74" fmla="*/ 0 w 2796541"/>
              <a:gd name="connsiteY74" fmla="*/ 1097279 h 2468880"/>
              <a:gd name="connsiteX75" fmla="*/ 73344 w 2796541"/>
              <a:gd name="connsiteY75" fmla="*/ 1518286 h 2468880"/>
              <a:gd name="connsiteX76" fmla="*/ 1 w 2796541"/>
              <a:gd name="connsiteY76" fmla="*/ 1560195 h 2468880"/>
              <a:gd name="connsiteX77" fmla="*/ 1 w 2796541"/>
              <a:gd name="connsiteY77" fmla="*/ 1475423 h 2468880"/>
              <a:gd name="connsiteX78" fmla="*/ 73344 w 2796541"/>
              <a:gd name="connsiteY78" fmla="*/ 1391603 h 2468880"/>
              <a:gd name="connsiteX79" fmla="*/ 1 w 2796541"/>
              <a:gd name="connsiteY79" fmla="*/ 1434465 h 2468880"/>
              <a:gd name="connsiteX80" fmla="*/ 1 w 2796541"/>
              <a:gd name="connsiteY80" fmla="*/ 1349693 h 2468880"/>
              <a:gd name="connsiteX81" fmla="*/ 73344 w 2796541"/>
              <a:gd name="connsiteY81" fmla="*/ 1265874 h 2468880"/>
              <a:gd name="connsiteX82" fmla="*/ 1 w 2796541"/>
              <a:gd name="connsiteY82" fmla="*/ 1307783 h 2468880"/>
              <a:gd name="connsiteX83" fmla="*/ 1 w 2796541"/>
              <a:gd name="connsiteY83" fmla="*/ 1223011 h 2468880"/>
              <a:gd name="connsiteX84" fmla="*/ 77153 w 2796541"/>
              <a:gd name="connsiteY84" fmla="*/ 542925 h 2468880"/>
              <a:gd name="connsiteX85" fmla="*/ 77153 w 2796541"/>
              <a:gd name="connsiteY85" fmla="*/ 598170 h 2468880"/>
              <a:gd name="connsiteX86" fmla="*/ 29528 w 2796541"/>
              <a:gd name="connsiteY86" fmla="*/ 570548 h 2468880"/>
              <a:gd name="connsiteX87" fmla="*/ 77153 w 2796541"/>
              <a:gd name="connsiteY87" fmla="*/ 1931670 h 2468880"/>
              <a:gd name="connsiteX88" fmla="*/ 77153 w 2796541"/>
              <a:gd name="connsiteY88" fmla="*/ 1988820 h 2468880"/>
              <a:gd name="connsiteX89" fmla="*/ 27623 w 2796541"/>
              <a:gd name="connsiteY89" fmla="*/ 1960245 h 2468880"/>
              <a:gd name="connsiteX90" fmla="*/ 79058 w 2796541"/>
              <a:gd name="connsiteY90" fmla="*/ 665798 h 2468880"/>
              <a:gd name="connsiteX91" fmla="*/ 79058 w 2796541"/>
              <a:gd name="connsiteY91" fmla="*/ 728663 h 2468880"/>
              <a:gd name="connsiteX92" fmla="*/ 24765 w 2796541"/>
              <a:gd name="connsiteY92" fmla="*/ 697230 h 2468880"/>
              <a:gd name="connsiteX93" fmla="*/ 80011 w 2796541"/>
              <a:gd name="connsiteY93" fmla="*/ 1801177 h 2468880"/>
              <a:gd name="connsiteX94" fmla="*/ 80011 w 2796541"/>
              <a:gd name="connsiteY94" fmla="*/ 1866899 h 2468880"/>
              <a:gd name="connsiteX95" fmla="*/ 22860 w 2796541"/>
              <a:gd name="connsiteY95" fmla="*/ 1834515 h 2468880"/>
              <a:gd name="connsiteX96" fmla="*/ 81916 w 2796541"/>
              <a:gd name="connsiteY96" fmla="*/ 787718 h 2468880"/>
              <a:gd name="connsiteX97" fmla="*/ 81916 w 2796541"/>
              <a:gd name="connsiteY97" fmla="*/ 859156 h 2468880"/>
              <a:gd name="connsiteX98" fmla="*/ 19051 w 2796541"/>
              <a:gd name="connsiteY98" fmla="*/ 822961 h 2468880"/>
              <a:gd name="connsiteX99" fmla="*/ 82868 w 2796541"/>
              <a:gd name="connsiteY99" fmla="*/ 1669733 h 2468880"/>
              <a:gd name="connsiteX100" fmla="*/ 82868 w 2796541"/>
              <a:gd name="connsiteY100" fmla="*/ 1745933 h 2468880"/>
              <a:gd name="connsiteX101" fmla="*/ 17145 w 2796541"/>
              <a:gd name="connsiteY101" fmla="*/ 1707833 h 2468880"/>
              <a:gd name="connsiteX102" fmla="*/ 82868 w 2796541"/>
              <a:gd name="connsiteY102" fmla="*/ 910591 h 2468880"/>
              <a:gd name="connsiteX103" fmla="*/ 82868 w 2796541"/>
              <a:gd name="connsiteY103" fmla="*/ 988696 h 2468880"/>
              <a:gd name="connsiteX104" fmla="*/ 16193 w 2796541"/>
              <a:gd name="connsiteY104" fmla="*/ 949643 h 2468880"/>
              <a:gd name="connsiteX105" fmla="*/ 84773 w 2796541"/>
              <a:gd name="connsiteY105" fmla="*/ 1540192 h 2468880"/>
              <a:gd name="connsiteX106" fmla="*/ 84773 w 2796541"/>
              <a:gd name="connsiteY106" fmla="*/ 1622107 h 2468880"/>
              <a:gd name="connsiteX107" fmla="*/ 13334 w 2796541"/>
              <a:gd name="connsiteY107" fmla="*/ 1581149 h 2468880"/>
              <a:gd name="connsiteX108" fmla="*/ 84773 w 2796541"/>
              <a:gd name="connsiteY108" fmla="*/ 1035367 h 2468880"/>
              <a:gd name="connsiteX109" fmla="*/ 84773 w 2796541"/>
              <a:gd name="connsiteY109" fmla="*/ 1117282 h 2468880"/>
              <a:gd name="connsiteX110" fmla="*/ 13334 w 2796541"/>
              <a:gd name="connsiteY110" fmla="*/ 1076325 h 2468880"/>
              <a:gd name="connsiteX111" fmla="*/ 85726 w 2796541"/>
              <a:gd name="connsiteY111" fmla="*/ 1412558 h 2468880"/>
              <a:gd name="connsiteX112" fmla="*/ 85726 w 2796541"/>
              <a:gd name="connsiteY112" fmla="*/ 1497331 h 2468880"/>
              <a:gd name="connsiteX113" fmla="*/ 12383 w 2796541"/>
              <a:gd name="connsiteY113" fmla="*/ 1455421 h 2468880"/>
              <a:gd name="connsiteX114" fmla="*/ 85726 w 2796541"/>
              <a:gd name="connsiteY114" fmla="*/ 1286828 h 2468880"/>
              <a:gd name="connsiteX115" fmla="*/ 85726 w 2796541"/>
              <a:gd name="connsiteY115" fmla="*/ 1370648 h 2468880"/>
              <a:gd name="connsiteX116" fmla="*/ 12383 w 2796541"/>
              <a:gd name="connsiteY116" fmla="*/ 1328738 h 2468880"/>
              <a:gd name="connsiteX117" fmla="*/ 85726 w 2796541"/>
              <a:gd name="connsiteY117" fmla="*/ 1160145 h 2468880"/>
              <a:gd name="connsiteX118" fmla="*/ 85726 w 2796541"/>
              <a:gd name="connsiteY118" fmla="*/ 1244918 h 2468880"/>
              <a:gd name="connsiteX119" fmla="*/ 12383 w 2796541"/>
              <a:gd name="connsiteY119" fmla="*/ 1202055 h 2468880"/>
              <a:gd name="connsiteX120" fmla="*/ 137161 w 2796541"/>
              <a:gd name="connsiteY120" fmla="*/ 2466023 h 2468880"/>
              <a:gd name="connsiteX121" fmla="*/ 132398 w 2796541"/>
              <a:gd name="connsiteY121" fmla="*/ 2467929 h 2468880"/>
              <a:gd name="connsiteX122" fmla="*/ 132398 w 2796541"/>
              <a:gd name="connsiteY122" fmla="*/ 2463166 h 2468880"/>
              <a:gd name="connsiteX123" fmla="*/ 138112 w 2796541"/>
              <a:gd name="connsiteY123" fmla="*/ 65723 h 2468880"/>
              <a:gd name="connsiteX124" fmla="*/ 131445 w 2796541"/>
              <a:gd name="connsiteY124" fmla="*/ 68581 h 2468880"/>
              <a:gd name="connsiteX125" fmla="*/ 131445 w 2796541"/>
              <a:gd name="connsiteY125" fmla="*/ 61913 h 2468880"/>
              <a:gd name="connsiteX126" fmla="*/ 142876 w 2796541"/>
              <a:gd name="connsiteY126" fmla="*/ 2339340 h 2468880"/>
              <a:gd name="connsiteX127" fmla="*/ 129541 w 2796541"/>
              <a:gd name="connsiteY127" fmla="*/ 2346960 h 2468880"/>
              <a:gd name="connsiteX128" fmla="*/ 129541 w 2796541"/>
              <a:gd name="connsiteY128" fmla="*/ 2331720 h 2468880"/>
              <a:gd name="connsiteX129" fmla="*/ 143827 w 2796541"/>
              <a:gd name="connsiteY129" fmla="*/ 191453 h 2468880"/>
              <a:gd name="connsiteX130" fmla="*/ 128587 w 2796541"/>
              <a:gd name="connsiteY130" fmla="*/ 200026 h 2468880"/>
              <a:gd name="connsiteX131" fmla="*/ 128587 w 2796541"/>
              <a:gd name="connsiteY131" fmla="*/ 182881 h 2468880"/>
              <a:gd name="connsiteX132" fmla="*/ 151448 w 2796541"/>
              <a:gd name="connsiteY132" fmla="*/ 318135 h 2468880"/>
              <a:gd name="connsiteX133" fmla="*/ 124778 w 2796541"/>
              <a:gd name="connsiteY133" fmla="*/ 333375 h 2468880"/>
              <a:gd name="connsiteX134" fmla="*/ 124778 w 2796541"/>
              <a:gd name="connsiteY134" fmla="*/ 302895 h 2468880"/>
              <a:gd name="connsiteX135" fmla="*/ 151448 w 2796541"/>
              <a:gd name="connsiteY135" fmla="*/ 2212658 h 2468880"/>
              <a:gd name="connsiteX136" fmla="*/ 124778 w 2796541"/>
              <a:gd name="connsiteY136" fmla="*/ 2227898 h 2468880"/>
              <a:gd name="connsiteX137" fmla="*/ 124778 w 2796541"/>
              <a:gd name="connsiteY137" fmla="*/ 2198370 h 2468880"/>
              <a:gd name="connsiteX138" fmla="*/ 157164 w 2796541"/>
              <a:gd name="connsiteY138" fmla="*/ 444817 h 2468880"/>
              <a:gd name="connsiteX139" fmla="*/ 121921 w 2796541"/>
              <a:gd name="connsiteY139" fmla="*/ 464819 h 2468880"/>
              <a:gd name="connsiteX140" fmla="*/ 121921 w 2796541"/>
              <a:gd name="connsiteY140" fmla="*/ 423862 h 2468880"/>
              <a:gd name="connsiteX141" fmla="*/ 158116 w 2796541"/>
              <a:gd name="connsiteY141" fmla="*/ 2086928 h 2468880"/>
              <a:gd name="connsiteX142" fmla="*/ 121921 w 2796541"/>
              <a:gd name="connsiteY142" fmla="*/ 2107883 h 2468880"/>
              <a:gd name="connsiteX143" fmla="*/ 121921 w 2796541"/>
              <a:gd name="connsiteY143" fmla="*/ 2065973 h 2468880"/>
              <a:gd name="connsiteX144" fmla="*/ 164782 w 2796541"/>
              <a:gd name="connsiteY144" fmla="*/ 570547 h 2468880"/>
              <a:gd name="connsiteX145" fmla="*/ 118110 w 2796541"/>
              <a:gd name="connsiteY145" fmla="*/ 597217 h 2468880"/>
              <a:gd name="connsiteX146" fmla="*/ 118110 w 2796541"/>
              <a:gd name="connsiteY146" fmla="*/ 543877 h 2468880"/>
              <a:gd name="connsiteX147" fmla="*/ 165735 w 2796541"/>
              <a:gd name="connsiteY147" fmla="*/ 1960245 h 2468880"/>
              <a:gd name="connsiteX148" fmla="*/ 118110 w 2796541"/>
              <a:gd name="connsiteY148" fmla="*/ 1988820 h 2468880"/>
              <a:gd name="connsiteX149" fmla="*/ 118110 w 2796541"/>
              <a:gd name="connsiteY149" fmla="*/ 1932623 h 2468880"/>
              <a:gd name="connsiteX150" fmla="*/ 170498 w 2796541"/>
              <a:gd name="connsiteY150" fmla="*/ 697230 h 2468880"/>
              <a:gd name="connsiteX151" fmla="*/ 115253 w 2796541"/>
              <a:gd name="connsiteY151" fmla="*/ 728663 h 2468880"/>
              <a:gd name="connsiteX152" fmla="*/ 115253 w 2796541"/>
              <a:gd name="connsiteY152" fmla="*/ 665798 h 2468880"/>
              <a:gd name="connsiteX153" fmla="*/ 171449 w 2796541"/>
              <a:gd name="connsiteY153" fmla="*/ 953 h 2468880"/>
              <a:gd name="connsiteX154" fmla="*/ 171449 w 2796541"/>
              <a:gd name="connsiteY154" fmla="*/ 3811 h 2468880"/>
              <a:gd name="connsiteX155" fmla="*/ 168592 w 2796541"/>
              <a:gd name="connsiteY155" fmla="*/ 1905 h 2468880"/>
              <a:gd name="connsiteX156" fmla="*/ 172404 w 2796541"/>
              <a:gd name="connsiteY156" fmla="*/ 1834516 h 2468880"/>
              <a:gd name="connsiteX157" fmla="*/ 114301 w 2796541"/>
              <a:gd name="connsiteY157" fmla="*/ 1866900 h 2468880"/>
              <a:gd name="connsiteX158" fmla="*/ 114301 w 2796541"/>
              <a:gd name="connsiteY158" fmla="*/ 1801178 h 2468880"/>
              <a:gd name="connsiteX159" fmla="*/ 173356 w 2796541"/>
              <a:gd name="connsiteY159" fmla="*/ 2397442 h 2468880"/>
              <a:gd name="connsiteX160" fmla="*/ 173356 w 2796541"/>
              <a:gd name="connsiteY160" fmla="*/ 2407920 h 2468880"/>
              <a:gd name="connsiteX161" fmla="*/ 164783 w 2796541"/>
              <a:gd name="connsiteY161" fmla="*/ 2402205 h 2468880"/>
              <a:gd name="connsiteX162" fmla="*/ 173356 w 2796541"/>
              <a:gd name="connsiteY162" fmla="*/ 122872 h 2468880"/>
              <a:gd name="connsiteX163" fmla="*/ 173356 w 2796541"/>
              <a:gd name="connsiteY163" fmla="*/ 134302 h 2468880"/>
              <a:gd name="connsiteX164" fmla="*/ 163831 w 2796541"/>
              <a:gd name="connsiteY164" fmla="*/ 128587 h 2468880"/>
              <a:gd name="connsiteX165" fmla="*/ 175261 w 2796541"/>
              <a:gd name="connsiteY165" fmla="*/ 822960 h 2468880"/>
              <a:gd name="connsiteX166" fmla="*/ 113348 w 2796541"/>
              <a:gd name="connsiteY166" fmla="*/ 859155 h 2468880"/>
              <a:gd name="connsiteX167" fmla="*/ 113348 w 2796541"/>
              <a:gd name="connsiteY167" fmla="*/ 787717 h 2468880"/>
              <a:gd name="connsiteX168" fmla="*/ 176213 w 2796541"/>
              <a:gd name="connsiteY168" fmla="*/ 2265997 h 2468880"/>
              <a:gd name="connsiteX169" fmla="*/ 176213 w 2796541"/>
              <a:gd name="connsiteY169" fmla="*/ 2286952 h 2468880"/>
              <a:gd name="connsiteX170" fmla="*/ 158116 w 2796541"/>
              <a:gd name="connsiteY170" fmla="*/ 2276474 h 2468880"/>
              <a:gd name="connsiteX171" fmla="*/ 177165 w 2796541"/>
              <a:gd name="connsiteY171" fmla="*/ 242887 h 2468880"/>
              <a:gd name="connsiteX172" fmla="*/ 177165 w 2796541"/>
              <a:gd name="connsiteY172" fmla="*/ 266700 h 2468880"/>
              <a:gd name="connsiteX173" fmla="*/ 156210 w 2796541"/>
              <a:gd name="connsiteY173" fmla="*/ 255270 h 2468880"/>
              <a:gd name="connsiteX174" fmla="*/ 178118 w 2796541"/>
              <a:gd name="connsiteY174" fmla="*/ 1707832 h 2468880"/>
              <a:gd name="connsiteX175" fmla="*/ 111443 w 2796541"/>
              <a:gd name="connsiteY175" fmla="*/ 1745932 h 2468880"/>
              <a:gd name="connsiteX176" fmla="*/ 111443 w 2796541"/>
              <a:gd name="connsiteY176" fmla="*/ 1669732 h 2468880"/>
              <a:gd name="connsiteX177" fmla="*/ 178118 w 2796541"/>
              <a:gd name="connsiteY177" fmla="*/ 949642 h 2468880"/>
              <a:gd name="connsiteX178" fmla="*/ 111443 w 2796541"/>
              <a:gd name="connsiteY178" fmla="*/ 987742 h 2468880"/>
              <a:gd name="connsiteX179" fmla="*/ 111443 w 2796541"/>
              <a:gd name="connsiteY179" fmla="*/ 911542 h 2468880"/>
              <a:gd name="connsiteX180" fmla="*/ 180976 w 2796541"/>
              <a:gd name="connsiteY180" fmla="*/ 2131694 h 2468880"/>
              <a:gd name="connsiteX181" fmla="*/ 180976 w 2796541"/>
              <a:gd name="connsiteY181" fmla="*/ 2167889 h 2468880"/>
              <a:gd name="connsiteX182" fmla="*/ 149543 w 2796541"/>
              <a:gd name="connsiteY182" fmla="*/ 2149792 h 2468880"/>
              <a:gd name="connsiteX183" fmla="*/ 180976 w 2796541"/>
              <a:gd name="connsiteY183" fmla="*/ 1581150 h 2468880"/>
              <a:gd name="connsiteX184" fmla="*/ 110491 w 2796541"/>
              <a:gd name="connsiteY184" fmla="*/ 1622108 h 2468880"/>
              <a:gd name="connsiteX185" fmla="*/ 110491 w 2796541"/>
              <a:gd name="connsiteY185" fmla="*/ 1540193 h 2468880"/>
              <a:gd name="connsiteX186" fmla="*/ 180976 w 2796541"/>
              <a:gd name="connsiteY186" fmla="*/ 1076326 h 2468880"/>
              <a:gd name="connsiteX187" fmla="*/ 110491 w 2796541"/>
              <a:gd name="connsiteY187" fmla="*/ 1117283 h 2468880"/>
              <a:gd name="connsiteX188" fmla="*/ 110491 w 2796541"/>
              <a:gd name="connsiteY188" fmla="*/ 1035368 h 2468880"/>
              <a:gd name="connsiteX189" fmla="*/ 180976 w 2796541"/>
              <a:gd name="connsiteY189" fmla="*/ 363855 h 2468880"/>
              <a:gd name="connsiteX190" fmla="*/ 180976 w 2796541"/>
              <a:gd name="connsiteY190" fmla="*/ 399098 h 2468880"/>
              <a:gd name="connsiteX191" fmla="*/ 149543 w 2796541"/>
              <a:gd name="connsiteY191" fmla="*/ 381000 h 2468880"/>
              <a:gd name="connsiteX192" fmla="*/ 182881 w 2796541"/>
              <a:gd name="connsiteY192" fmla="*/ 1455421 h 2468880"/>
              <a:gd name="connsiteX193" fmla="*/ 109538 w 2796541"/>
              <a:gd name="connsiteY193" fmla="*/ 1497331 h 2468880"/>
              <a:gd name="connsiteX194" fmla="*/ 109538 w 2796541"/>
              <a:gd name="connsiteY194" fmla="*/ 1412558 h 2468880"/>
              <a:gd name="connsiteX195" fmla="*/ 182881 w 2796541"/>
              <a:gd name="connsiteY195" fmla="*/ 1328738 h 2468880"/>
              <a:gd name="connsiteX196" fmla="*/ 109538 w 2796541"/>
              <a:gd name="connsiteY196" fmla="*/ 1370648 h 2468880"/>
              <a:gd name="connsiteX197" fmla="*/ 109538 w 2796541"/>
              <a:gd name="connsiteY197" fmla="*/ 1286828 h 2468880"/>
              <a:gd name="connsiteX198" fmla="*/ 182881 w 2796541"/>
              <a:gd name="connsiteY198" fmla="*/ 1202055 h 2468880"/>
              <a:gd name="connsiteX199" fmla="*/ 109538 w 2796541"/>
              <a:gd name="connsiteY199" fmla="*/ 1244918 h 2468880"/>
              <a:gd name="connsiteX200" fmla="*/ 109538 w 2796541"/>
              <a:gd name="connsiteY200" fmla="*/ 1160145 h 2468880"/>
              <a:gd name="connsiteX201" fmla="*/ 183833 w 2796541"/>
              <a:gd name="connsiteY201" fmla="*/ 1999298 h 2468880"/>
              <a:gd name="connsiteX202" fmla="*/ 183833 w 2796541"/>
              <a:gd name="connsiteY202" fmla="*/ 2047875 h 2468880"/>
              <a:gd name="connsiteX203" fmla="*/ 142876 w 2796541"/>
              <a:gd name="connsiteY203" fmla="*/ 2023111 h 2468880"/>
              <a:gd name="connsiteX204" fmla="*/ 184786 w 2796541"/>
              <a:gd name="connsiteY204" fmla="*/ 482918 h 2468880"/>
              <a:gd name="connsiteX205" fmla="*/ 184786 w 2796541"/>
              <a:gd name="connsiteY205" fmla="*/ 532448 h 2468880"/>
              <a:gd name="connsiteX206" fmla="*/ 141923 w 2796541"/>
              <a:gd name="connsiteY206" fmla="*/ 507683 h 2468880"/>
              <a:gd name="connsiteX207" fmla="*/ 186690 w 2796541"/>
              <a:gd name="connsiteY207" fmla="*/ 604838 h 2468880"/>
              <a:gd name="connsiteX208" fmla="*/ 186690 w 2796541"/>
              <a:gd name="connsiteY208" fmla="*/ 662940 h 2468880"/>
              <a:gd name="connsiteX209" fmla="*/ 137160 w 2796541"/>
              <a:gd name="connsiteY209" fmla="*/ 633413 h 2468880"/>
              <a:gd name="connsiteX210" fmla="*/ 187643 w 2796541"/>
              <a:gd name="connsiteY210" fmla="*/ 1866899 h 2468880"/>
              <a:gd name="connsiteX211" fmla="*/ 187643 w 2796541"/>
              <a:gd name="connsiteY211" fmla="*/ 1927859 h 2468880"/>
              <a:gd name="connsiteX212" fmla="*/ 135255 w 2796541"/>
              <a:gd name="connsiteY212" fmla="*/ 1897379 h 2468880"/>
              <a:gd name="connsiteX213" fmla="*/ 189548 w 2796541"/>
              <a:gd name="connsiteY213" fmla="*/ 726757 h 2468880"/>
              <a:gd name="connsiteX214" fmla="*/ 189548 w 2796541"/>
              <a:gd name="connsiteY214" fmla="*/ 794385 h 2468880"/>
              <a:gd name="connsiteX215" fmla="*/ 131446 w 2796541"/>
              <a:gd name="connsiteY215" fmla="*/ 760095 h 2468880"/>
              <a:gd name="connsiteX216" fmla="*/ 190501 w 2796541"/>
              <a:gd name="connsiteY216" fmla="*/ 1736407 h 2468880"/>
              <a:gd name="connsiteX217" fmla="*/ 190501 w 2796541"/>
              <a:gd name="connsiteY217" fmla="*/ 1805940 h 2468880"/>
              <a:gd name="connsiteX218" fmla="*/ 130493 w 2796541"/>
              <a:gd name="connsiteY218" fmla="*/ 1770697 h 2468880"/>
              <a:gd name="connsiteX219" fmla="*/ 191453 w 2796541"/>
              <a:gd name="connsiteY219" fmla="*/ 849630 h 2468880"/>
              <a:gd name="connsiteX220" fmla="*/ 191453 w 2796541"/>
              <a:gd name="connsiteY220" fmla="*/ 923925 h 2468880"/>
              <a:gd name="connsiteX221" fmla="*/ 127635 w 2796541"/>
              <a:gd name="connsiteY221" fmla="*/ 886778 h 2468880"/>
              <a:gd name="connsiteX222" fmla="*/ 193358 w 2796541"/>
              <a:gd name="connsiteY222" fmla="*/ 973454 h 2468880"/>
              <a:gd name="connsiteX223" fmla="*/ 193358 w 2796541"/>
              <a:gd name="connsiteY223" fmla="*/ 1052512 h 2468880"/>
              <a:gd name="connsiteX224" fmla="*/ 123826 w 2796541"/>
              <a:gd name="connsiteY224" fmla="*/ 1012506 h 2468880"/>
              <a:gd name="connsiteX225" fmla="*/ 193358 w 2796541"/>
              <a:gd name="connsiteY225" fmla="*/ 1604963 h 2468880"/>
              <a:gd name="connsiteX226" fmla="*/ 193358 w 2796541"/>
              <a:gd name="connsiteY226" fmla="*/ 1684021 h 2468880"/>
              <a:gd name="connsiteX227" fmla="*/ 124778 w 2796541"/>
              <a:gd name="connsiteY227" fmla="*/ 1644968 h 2468880"/>
              <a:gd name="connsiteX228" fmla="*/ 194311 w 2796541"/>
              <a:gd name="connsiteY228" fmla="*/ 1476374 h 2468880"/>
              <a:gd name="connsiteX229" fmla="*/ 194311 w 2796541"/>
              <a:gd name="connsiteY229" fmla="*/ 1560194 h 2468880"/>
              <a:gd name="connsiteX230" fmla="*/ 121921 w 2796541"/>
              <a:gd name="connsiteY230" fmla="*/ 1518284 h 2468880"/>
              <a:gd name="connsiteX231" fmla="*/ 194311 w 2796541"/>
              <a:gd name="connsiteY231" fmla="*/ 1349693 h 2468880"/>
              <a:gd name="connsiteX232" fmla="*/ 194311 w 2796541"/>
              <a:gd name="connsiteY232" fmla="*/ 1434465 h 2468880"/>
              <a:gd name="connsiteX233" fmla="*/ 120968 w 2796541"/>
              <a:gd name="connsiteY233" fmla="*/ 1391603 h 2468880"/>
              <a:gd name="connsiteX234" fmla="*/ 194311 w 2796541"/>
              <a:gd name="connsiteY234" fmla="*/ 1223011 h 2468880"/>
              <a:gd name="connsiteX235" fmla="*/ 194311 w 2796541"/>
              <a:gd name="connsiteY235" fmla="*/ 1307783 h 2468880"/>
              <a:gd name="connsiteX236" fmla="*/ 120968 w 2796541"/>
              <a:gd name="connsiteY236" fmla="*/ 1265874 h 2468880"/>
              <a:gd name="connsiteX237" fmla="*/ 194311 w 2796541"/>
              <a:gd name="connsiteY237" fmla="*/ 1097280 h 2468880"/>
              <a:gd name="connsiteX238" fmla="*/ 194311 w 2796541"/>
              <a:gd name="connsiteY238" fmla="*/ 1181100 h 2468880"/>
              <a:gd name="connsiteX239" fmla="*/ 121921 w 2796541"/>
              <a:gd name="connsiteY239" fmla="*/ 1139190 h 2468880"/>
              <a:gd name="connsiteX240" fmla="*/ 244792 w 2796541"/>
              <a:gd name="connsiteY240" fmla="*/ 1905 h 2468880"/>
              <a:gd name="connsiteX241" fmla="*/ 242887 w 2796541"/>
              <a:gd name="connsiteY241" fmla="*/ 3811 h 2468880"/>
              <a:gd name="connsiteX242" fmla="*/ 242887 w 2796541"/>
              <a:gd name="connsiteY242" fmla="*/ 953 h 2468880"/>
              <a:gd name="connsiteX243" fmla="*/ 248603 w 2796541"/>
              <a:gd name="connsiteY243" fmla="*/ 2402206 h 2468880"/>
              <a:gd name="connsiteX244" fmla="*/ 240983 w 2796541"/>
              <a:gd name="connsiteY244" fmla="*/ 2406968 h 2468880"/>
              <a:gd name="connsiteX245" fmla="*/ 240983 w 2796541"/>
              <a:gd name="connsiteY245" fmla="*/ 2398396 h 2468880"/>
              <a:gd name="connsiteX246" fmla="*/ 249555 w 2796541"/>
              <a:gd name="connsiteY246" fmla="*/ 128588 h 2468880"/>
              <a:gd name="connsiteX247" fmla="*/ 240030 w 2796541"/>
              <a:gd name="connsiteY247" fmla="*/ 133351 h 2468880"/>
              <a:gd name="connsiteX248" fmla="*/ 240030 w 2796541"/>
              <a:gd name="connsiteY248" fmla="*/ 122873 h 2468880"/>
              <a:gd name="connsiteX249" fmla="*/ 255270 w 2796541"/>
              <a:gd name="connsiteY249" fmla="*/ 2276474 h 2468880"/>
              <a:gd name="connsiteX250" fmla="*/ 237173 w 2796541"/>
              <a:gd name="connsiteY250" fmla="*/ 2285999 h 2468880"/>
              <a:gd name="connsiteX251" fmla="*/ 237173 w 2796541"/>
              <a:gd name="connsiteY251" fmla="*/ 2265997 h 2468880"/>
              <a:gd name="connsiteX252" fmla="*/ 256222 w 2796541"/>
              <a:gd name="connsiteY252" fmla="*/ 255271 h 2468880"/>
              <a:gd name="connsiteX253" fmla="*/ 236219 w 2796541"/>
              <a:gd name="connsiteY253" fmla="*/ 266701 h 2468880"/>
              <a:gd name="connsiteX254" fmla="*/ 236219 w 2796541"/>
              <a:gd name="connsiteY254" fmla="*/ 242888 h 2468880"/>
              <a:gd name="connsiteX255" fmla="*/ 262891 w 2796541"/>
              <a:gd name="connsiteY255" fmla="*/ 2149793 h 2468880"/>
              <a:gd name="connsiteX256" fmla="*/ 233363 w 2796541"/>
              <a:gd name="connsiteY256" fmla="*/ 2166938 h 2468880"/>
              <a:gd name="connsiteX257" fmla="*/ 233363 w 2796541"/>
              <a:gd name="connsiteY257" fmla="*/ 2132648 h 2468880"/>
              <a:gd name="connsiteX258" fmla="*/ 262891 w 2796541"/>
              <a:gd name="connsiteY258" fmla="*/ 381001 h 2468880"/>
              <a:gd name="connsiteX259" fmla="*/ 233363 w 2796541"/>
              <a:gd name="connsiteY259" fmla="*/ 398146 h 2468880"/>
              <a:gd name="connsiteX260" fmla="*/ 233363 w 2796541"/>
              <a:gd name="connsiteY260" fmla="*/ 364808 h 2468880"/>
              <a:gd name="connsiteX261" fmla="*/ 269558 w 2796541"/>
              <a:gd name="connsiteY261" fmla="*/ 2023110 h 2468880"/>
              <a:gd name="connsiteX262" fmla="*/ 229553 w 2796541"/>
              <a:gd name="connsiteY262" fmla="*/ 2046923 h 2468880"/>
              <a:gd name="connsiteX263" fmla="*/ 229553 w 2796541"/>
              <a:gd name="connsiteY263" fmla="*/ 2000250 h 2468880"/>
              <a:gd name="connsiteX264" fmla="*/ 270510 w 2796541"/>
              <a:gd name="connsiteY264" fmla="*/ 507683 h 2468880"/>
              <a:gd name="connsiteX265" fmla="*/ 229553 w 2796541"/>
              <a:gd name="connsiteY265" fmla="*/ 530542 h 2468880"/>
              <a:gd name="connsiteX266" fmla="*/ 229553 w 2796541"/>
              <a:gd name="connsiteY266" fmla="*/ 483870 h 2468880"/>
              <a:gd name="connsiteX267" fmla="*/ 276225 w 2796541"/>
              <a:gd name="connsiteY267" fmla="*/ 633413 h 2468880"/>
              <a:gd name="connsiteX268" fmla="*/ 226695 w 2796541"/>
              <a:gd name="connsiteY268" fmla="*/ 661988 h 2468880"/>
              <a:gd name="connsiteX269" fmla="*/ 226695 w 2796541"/>
              <a:gd name="connsiteY269" fmla="*/ 605790 h 2468880"/>
              <a:gd name="connsiteX270" fmla="*/ 278131 w 2796541"/>
              <a:gd name="connsiteY270" fmla="*/ 1897380 h 2468880"/>
              <a:gd name="connsiteX271" fmla="*/ 225743 w 2796541"/>
              <a:gd name="connsiteY271" fmla="*/ 1926908 h 2468880"/>
              <a:gd name="connsiteX272" fmla="*/ 225743 w 2796541"/>
              <a:gd name="connsiteY272" fmla="*/ 1866900 h 2468880"/>
              <a:gd name="connsiteX273" fmla="*/ 280988 w 2796541"/>
              <a:gd name="connsiteY273" fmla="*/ 2464118 h 2468880"/>
              <a:gd name="connsiteX274" fmla="*/ 280988 w 2796541"/>
              <a:gd name="connsiteY274" fmla="*/ 2467928 h 2468880"/>
              <a:gd name="connsiteX275" fmla="*/ 277178 w 2796541"/>
              <a:gd name="connsiteY275" fmla="*/ 2466023 h 2468880"/>
              <a:gd name="connsiteX276" fmla="*/ 280989 w 2796541"/>
              <a:gd name="connsiteY276" fmla="*/ 62865 h 2468880"/>
              <a:gd name="connsiteX277" fmla="*/ 280989 w 2796541"/>
              <a:gd name="connsiteY277" fmla="*/ 68580 h 2468880"/>
              <a:gd name="connsiteX278" fmla="*/ 276226 w 2796541"/>
              <a:gd name="connsiteY278" fmla="*/ 65723 h 2468880"/>
              <a:gd name="connsiteX279" fmla="*/ 281941 w 2796541"/>
              <a:gd name="connsiteY279" fmla="*/ 760095 h 2468880"/>
              <a:gd name="connsiteX280" fmla="*/ 223838 w 2796541"/>
              <a:gd name="connsiteY280" fmla="*/ 793432 h 2468880"/>
              <a:gd name="connsiteX281" fmla="*/ 223838 w 2796541"/>
              <a:gd name="connsiteY281" fmla="*/ 726757 h 2468880"/>
              <a:gd name="connsiteX282" fmla="*/ 282893 w 2796541"/>
              <a:gd name="connsiteY282" fmla="*/ 1770698 h 2468880"/>
              <a:gd name="connsiteX283" fmla="*/ 223838 w 2796541"/>
              <a:gd name="connsiteY283" fmla="*/ 1804988 h 2468880"/>
              <a:gd name="connsiteX284" fmla="*/ 223838 w 2796541"/>
              <a:gd name="connsiteY284" fmla="*/ 1736408 h 2468880"/>
              <a:gd name="connsiteX285" fmla="*/ 283845 w 2796541"/>
              <a:gd name="connsiteY285" fmla="*/ 184784 h 2468880"/>
              <a:gd name="connsiteX286" fmla="*/ 283845 w 2796541"/>
              <a:gd name="connsiteY286" fmla="*/ 199072 h 2468880"/>
              <a:gd name="connsiteX287" fmla="*/ 271463 w 2796541"/>
              <a:gd name="connsiteY287" fmla="*/ 191452 h 2468880"/>
              <a:gd name="connsiteX288" fmla="*/ 283845 w 2796541"/>
              <a:gd name="connsiteY288" fmla="*/ 2332673 h 2468880"/>
              <a:gd name="connsiteX289" fmla="*/ 283845 w 2796541"/>
              <a:gd name="connsiteY289" fmla="*/ 2346008 h 2468880"/>
              <a:gd name="connsiteX290" fmla="*/ 271463 w 2796541"/>
              <a:gd name="connsiteY290" fmla="*/ 2339340 h 2468880"/>
              <a:gd name="connsiteX291" fmla="*/ 285751 w 2796541"/>
              <a:gd name="connsiteY291" fmla="*/ 886777 h 2468880"/>
              <a:gd name="connsiteX292" fmla="*/ 221933 w 2796541"/>
              <a:gd name="connsiteY292" fmla="*/ 922972 h 2468880"/>
              <a:gd name="connsiteX293" fmla="*/ 221933 w 2796541"/>
              <a:gd name="connsiteY293" fmla="*/ 849629 h 2468880"/>
              <a:gd name="connsiteX294" fmla="*/ 287655 w 2796541"/>
              <a:gd name="connsiteY294" fmla="*/ 303848 h 2468880"/>
              <a:gd name="connsiteX295" fmla="*/ 287655 w 2796541"/>
              <a:gd name="connsiteY295" fmla="*/ 332423 h 2468880"/>
              <a:gd name="connsiteX296" fmla="*/ 262890 w 2796541"/>
              <a:gd name="connsiteY296" fmla="*/ 318136 h 2468880"/>
              <a:gd name="connsiteX297" fmla="*/ 287656 w 2796541"/>
              <a:gd name="connsiteY297" fmla="*/ 2199322 h 2468880"/>
              <a:gd name="connsiteX298" fmla="*/ 287656 w 2796541"/>
              <a:gd name="connsiteY298" fmla="*/ 2226944 h 2468880"/>
              <a:gd name="connsiteX299" fmla="*/ 262891 w 2796541"/>
              <a:gd name="connsiteY299" fmla="*/ 2212657 h 2468880"/>
              <a:gd name="connsiteX300" fmla="*/ 287656 w 2796541"/>
              <a:gd name="connsiteY300" fmla="*/ 1644968 h 2468880"/>
              <a:gd name="connsiteX301" fmla="*/ 220981 w 2796541"/>
              <a:gd name="connsiteY301" fmla="*/ 1683068 h 2468880"/>
              <a:gd name="connsiteX302" fmla="*/ 220981 w 2796541"/>
              <a:gd name="connsiteY302" fmla="*/ 1605915 h 2468880"/>
              <a:gd name="connsiteX303" fmla="*/ 288608 w 2796541"/>
              <a:gd name="connsiteY303" fmla="*/ 1012507 h 2468880"/>
              <a:gd name="connsiteX304" fmla="*/ 220981 w 2796541"/>
              <a:gd name="connsiteY304" fmla="*/ 1052513 h 2468880"/>
              <a:gd name="connsiteX305" fmla="*/ 220981 w 2796541"/>
              <a:gd name="connsiteY305" fmla="*/ 973455 h 2468880"/>
              <a:gd name="connsiteX306" fmla="*/ 290513 w 2796541"/>
              <a:gd name="connsiteY306" fmla="*/ 1139190 h 2468880"/>
              <a:gd name="connsiteX307" fmla="*/ 220028 w 2796541"/>
              <a:gd name="connsiteY307" fmla="*/ 1180147 h 2468880"/>
              <a:gd name="connsiteX308" fmla="*/ 220028 w 2796541"/>
              <a:gd name="connsiteY308" fmla="*/ 1098232 h 2468880"/>
              <a:gd name="connsiteX309" fmla="*/ 291466 w 2796541"/>
              <a:gd name="connsiteY309" fmla="*/ 2066924 h 2468880"/>
              <a:gd name="connsiteX310" fmla="*/ 291466 w 2796541"/>
              <a:gd name="connsiteY310" fmla="*/ 2106929 h 2468880"/>
              <a:gd name="connsiteX311" fmla="*/ 256223 w 2796541"/>
              <a:gd name="connsiteY311" fmla="*/ 2086927 h 2468880"/>
              <a:gd name="connsiteX312" fmla="*/ 291466 w 2796541"/>
              <a:gd name="connsiteY312" fmla="*/ 1518285 h 2468880"/>
              <a:gd name="connsiteX313" fmla="*/ 219076 w 2796541"/>
              <a:gd name="connsiteY313" fmla="*/ 1560195 h 2468880"/>
              <a:gd name="connsiteX314" fmla="*/ 219076 w 2796541"/>
              <a:gd name="connsiteY314" fmla="*/ 1476375 h 2468880"/>
              <a:gd name="connsiteX315" fmla="*/ 291466 w 2796541"/>
              <a:gd name="connsiteY315" fmla="*/ 424816 h 2468880"/>
              <a:gd name="connsiteX316" fmla="*/ 291466 w 2796541"/>
              <a:gd name="connsiteY316" fmla="*/ 463868 h 2468880"/>
              <a:gd name="connsiteX317" fmla="*/ 257176 w 2796541"/>
              <a:gd name="connsiteY317" fmla="*/ 444818 h 2468880"/>
              <a:gd name="connsiteX318" fmla="*/ 292419 w 2796541"/>
              <a:gd name="connsiteY318" fmla="*/ 1391603 h 2468880"/>
              <a:gd name="connsiteX319" fmla="*/ 219076 w 2796541"/>
              <a:gd name="connsiteY319" fmla="*/ 1434465 h 2468880"/>
              <a:gd name="connsiteX320" fmla="*/ 219076 w 2796541"/>
              <a:gd name="connsiteY320" fmla="*/ 1349693 h 2468880"/>
              <a:gd name="connsiteX321" fmla="*/ 292419 w 2796541"/>
              <a:gd name="connsiteY321" fmla="*/ 1265874 h 2468880"/>
              <a:gd name="connsiteX322" fmla="*/ 219076 w 2796541"/>
              <a:gd name="connsiteY322" fmla="*/ 1307783 h 2468880"/>
              <a:gd name="connsiteX323" fmla="*/ 219076 w 2796541"/>
              <a:gd name="connsiteY323" fmla="*/ 1223011 h 2468880"/>
              <a:gd name="connsiteX324" fmla="*/ 294323 w 2796541"/>
              <a:gd name="connsiteY324" fmla="*/ 544830 h 2468880"/>
              <a:gd name="connsiteX325" fmla="*/ 294323 w 2796541"/>
              <a:gd name="connsiteY325" fmla="*/ 596265 h 2468880"/>
              <a:gd name="connsiteX326" fmla="*/ 249556 w 2796541"/>
              <a:gd name="connsiteY326" fmla="*/ 570548 h 2468880"/>
              <a:gd name="connsiteX327" fmla="*/ 295275 w 2796541"/>
              <a:gd name="connsiteY327" fmla="*/ 1933575 h 2468880"/>
              <a:gd name="connsiteX328" fmla="*/ 295275 w 2796541"/>
              <a:gd name="connsiteY328" fmla="*/ 1986915 h 2468880"/>
              <a:gd name="connsiteX329" fmla="*/ 248603 w 2796541"/>
              <a:gd name="connsiteY329" fmla="*/ 1960245 h 2468880"/>
              <a:gd name="connsiteX330" fmla="*/ 297181 w 2796541"/>
              <a:gd name="connsiteY330" fmla="*/ 666750 h 2468880"/>
              <a:gd name="connsiteX331" fmla="*/ 297181 w 2796541"/>
              <a:gd name="connsiteY331" fmla="*/ 727710 h 2468880"/>
              <a:gd name="connsiteX332" fmla="*/ 244793 w 2796541"/>
              <a:gd name="connsiteY332" fmla="*/ 697230 h 2468880"/>
              <a:gd name="connsiteX333" fmla="*/ 298133 w 2796541"/>
              <a:gd name="connsiteY333" fmla="*/ 1802130 h 2468880"/>
              <a:gd name="connsiteX334" fmla="*/ 298133 w 2796541"/>
              <a:gd name="connsiteY334" fmla="*/ 1865947 h 2468880"/>
              <a:gd name="connsiteX335" fmla="*/ 242888 w 2796541"/>
              <a:gd name="connsiteY335" fmla="*/ 1834515 h 2468880"/>
              <a:gd name="connsiteX336" fmla="*/ 300038 w 2796541"/>
              <a:gd name="connsiteY336" fmla="*/ 788669 h 2468880"/>
              <a:gd name="connsiteX337" fmla="*/ 300038 w 2796541"/>
              <a:gd name="connsiteY337" fmla="*/ 858202 h 2468880"/>
              <a:gd name="connsiteX338" fmla="*/ 239078 w 2796541"/>
              <a:gd name="connsiteY338" fmla="*/ 822959 h 2468880"/>
              <a:gd name="connsiteX339" fmla="*/ 300991 w 2796541"/>
              <a:gd name="connsiteY339" fmla="*/ 1670686 h 2468880"/>
              <a:gd name="connsiteX340" fmla="*/ 300991 w 2796541"/>
              <a:gd name="connsiteY340" fmla="*/ 1744981 h 2468880"/>
              <a:gd name="connsiteX341" fmla="*/ 237173 w 2796541"/>
              <a:gd name="connsiteY341" fmla="*/ 1707833 h 2468880"/>
              <a:gd name="connsiteX342" fmla="*/ 300991 w 2796541"/>
              <a:gd name="connsiteY342" fmla="*/ 912495 h 2468880"/>
              <a:gd name="connsiteX343" fmla="*/ 300991 w 2796541"/>
              <a:gd name="connsiteY343" fmla="*/ 986790 h 2468880"/>
              <a:gd name="connsiteX344" fmla="*/ 237173 w 2796541"/>
              <a:gd name="connsiteY344" fmla="*/ 949643 h 2468880"/>
              <a:gd name="connsiteX345" fmla="*/ 302895 w 2796541"/>
              <a:gd name="connsiteY345" fmla="*/ 1541145 h 2468880"/>
              <a:gd name="connsiteX346" fmla="*/ 302895 w 2796541"/>
              <a:gd name="connsiteY346" fmla="*/ 1621155 h 2468880"/>
              <a:gd name="connsiteX347" fmla="*/ 233363 w 2796541"/>
              <a:gd name="connsiteY347" fmla="*/ 1581150 h 2468880"/>
              <a:gd name="connsiteX348" fmla="*/ 302895 w 2796541"/>
              <a:gd name="connsiteY348" fmla="*/ 1036320 h 2468880"/>
              <a:gd name="connsiteX349" fmla="*/ 302895 w 2796541"/>
              <a:gd name="connsiteY349" fmla="*/ 1116330 h 2468880"/>
              <a:gd name="connsiteX350" fmla="*/ 233363 w 2796541"/>
              <a:gd name="connsiteY350" fmla="*/ 1076325 h 2468880"/>
              <a:gd name="connsiteX351" fmla="*/ 303848 w 2796541"/>
              <a:gd name="connsiteY351" fmla="*/ 1161097 h 2468880"/>
              <a:gd name="connsiteX352" fmla="*/ 303848 w 2796541"/>
              <a:gd name="connsiteY352" fmla="*/ 1243012 h 2468880"/>
              <a:gd name="connsiteX353" fmla="*/ 232410 w 2796541"/>
              <a:gd name="connsiteY353" fmla="*/ 1202055 h 2468880"/>
              <a:gd name="connsiteX354" fmla="*/ 303848 w 2796541"/>
              <a:gd name="connsiteY354" fmla="*/ 1412558 h 2468880"/>
              <a:gd name="connsiteX355" fmla="*/ 303848 w 2796541"/>
              <a:gd name="connsiteY355" fmla="*/ 1497331 h 2468880"/>
              <a:gd name="connsiteX356" fmla="*/ 231458 w 2796541"/>
              <a:gd name="connsiteY356" fmla="*/ 1455421 h 2468880"/>
              <a:gd name="connsiteX357" fmla="*/ 303848 w 2796541"/>
              <a:gd name="connsiteY357" fmla="*/ 1286828 h 2468880"/>
              <a:gd name="connsiteX358" fmla="*/ 303848 w 2796541"/>
              <a:gd name="connsiteY358" fmla="*/ 1370648 h 2468880"/>
              <a:gd name="connsiteX359" fmla="*/ 231458 w 2796541"/>
              <a:gd name="connsiteY359" fmla="*/ 1328738 h 2468880"/>
              <a:gd name="connsiteX360" fmla="*/ 354330 w 2796541"/>
              <a:gd name="connsiteY360" fmla="*/ 2466023 h 2468880"/>
              <a:gd name="connsiteX361" fmla="*/ 351473 w 2796541"/>
              <a:gd name="connsiteY361" fmla="*/ 2466975 h 2468880"/>
              <a:gd name="connsiteX362" fmla="*/ 351473 w 2796541"/>
              <a:gd name="connsiteY362" fmla="*/ 2464118 h 2468880"/>
              <a:gd name="connsiteX363" fmla="*/ 355283 w 2796541"/>
              <a:gd name="connsiteY363" fmla="*/ 65723 h 2468880"/>
              <a:gd name="connsiteX364" fmla="*/ 351473 w 2796541"/>
              <a:gd name="connsiteY364" fmla="*/ 67628 h 2468880"/>
              <a:gd name="connsiteX365" fmla="*/ 351473 w 2796541"/>
              <a:gd name="connsiteY365" fmla="*/ 62865 h 2468880"/>
              <a:gd name="connsiteX366" fmla="*/ 360045 w 2796541"/>
              <a:gd name="connsiteY366" fmla="*/ 191452 h 2468880"/>
              <a:gd name="connsiteX367" fmla="*/ 348615 w 2796541"/>
              <a:gd name="connsiteY367" fmla="*/ 198119 h 2468880"/>
              <a:gd name="connsiteX368" fmla="*/ 348615 w 2796541"/>
              <a:gd name="connsiteY368" fmla="*/ 184784 h 2468880"/>
              <a:gd name="connsiteX369" fmla="*/ 360045 w 2796541"/>
              <a:gd name="connsiteY369" fmla="*/ 2339340 h 2468880"/>
              <a:gd name="connsiteX370" fmla="*/ 348615 w 2796541"/>
              <a:gd name="connsiteY370" fmla="*/ 2346008 h 2468880"/>
              <a:gd name="connsiteX371" fmla="*/ 348615 w 2796541"/>
              <a:gd name="connsiteY371" fmla="*/ 2332673 h 2468880"/>
              <a:gd name="connsiteX372" fmla="*/ 367665 w 2796541"/>
              <a:gd name="connsiteY372" fmla="*/ 318136 h 2468880"/>
              <a:gd name="connsiteX373" fmla="*/ 344805 w 2796541"/>
              <a:gd name="connsiteY373" fmla="*/ 331471 h 2468880"/>
              <a:gd name="connsiteX374" fmla="*/ 344805 w 2796541"/>
              <a:gd name="connsiteY374" fmla="*/ 304801 h 2468880"/>
              <a:gd name="connsiteX375" fmla="*/ 368619 w 2796541"/>
              <a:gd name="connsiteY375" fmla="*/ 2212658 h 2468880"/>
              <a:gd name="connsiteX376" fmla="*/ 344806 w 2796541"/>
              <a:gd name="connsiteY376" fmla="*/ 2226945 h 2468880"/>
              <a:gd name="connsiteX377" fmla="*/ 344806 w 2796541"/>
              <a:gd name="connsiteY377" fmla="*/ 2199323 h 2468880"/>
              <a:gd name="connsiteX378" fmla="*/ 374333 w 2796541"/>
              <a:gd name="connsiteY378" fmla="*/ 444817 h 2468880"/>
              <a:gd name="connsiteX379" fmla="*/ 341948 w 2796541"/>
              <a:gd name="connsiteY379" fmla="*/ 462915 h 2468880"/>
              <a:gd name="connsiteX380" fmla="*/ 341948 w 2796541"/>
              <a:gd name="connsiteY380" fmla="*/ 425767 h 2468880"/>
              <a:gd name="connsiteX381" fmla="*/ 374333 w 2796541"/>
              <a:gd name="connsiteY381" fmla="*/ 2086928 h 2468880"/>
              <a:gd name="connsiteX382" fmla="*/ 341948 w 2796541"/>
              <a:gd name="connsiteY382" fmla="*/ 2105978 h 2468880"/>
              <a:gd name="connsiteX383" fmla="*/ 341948 w 2796541"/>
              <a:gd name="connsiteY383" fmla="*/ 2067878 h 2468880"/>
              <a:gd name="connsiteX384" fmla="*/ 381001 w 2796541"/>
              <a:gd name="connsiteY384" fmla="*/ 570548 h 2468880"/>
              <a:gd name="connsiteX385" fmla="*/ 338138 w 2796541"/>
              <a:gd name="connsiteY385" fmla="*/ 595313 h 2468880"/>
              <a:gd name="connsiteX386" fmla="*/ 338138 w 2796541"/>
              <a:gd name="connsiteY386" fmla="*/ 545783 h 2468880"/>
              <a:gd name="connsiteX387" fmla="*/ 382906 w 2796541"/>
              <a:gd name="connsiteY387" fmla="*/ 1960244 h 2468880"/>
              <a:gd name="connsiteX388" fmla="*/ 337186 w 2796541"/>
              <a:gd name="connsiteY388" fmla="*/ 1986914 h 2468880"/>
              <a:gd name="connsiteX389" fmla="*/ 337186 w 2796541"/>
              <a:gd name="connsiteY389" fmla="*/ 1933574 h 2468880"/>
              <a:gd name="connsiteX390" fmla="*/ 386716 w 2796541"/>
              <a:gd name="connsiteY390" fmla="*/ 697230 h 2468880"/>
              <a:gd name="connsiteX391" fmla="*/ 335281 w 2796541"/>
              <a:gd name="connsiteY391" fmla="*/ 726758 h 2468880"/>
              <a:gd name="connsiteX392" fmla="*/ 335281 w 2796541"/>
              <a:gd name="connsiteY392" fmla="*/ 667703 h 2468880"/>
              <a:gd name="connsiteX393" fmla="*/ 388621 w 2796541"/>
              <a:gd name="connsiteY393" fmla="*/ 1834516 h 2468880"/>
              <a:gd name="connsiteX394" fmla="*/ 334328 w 2796541"/>
              <a:gd name="connsiteY394" fmla="*/ 1864996 h 2468880"/>
              <a:gd name="connsiteX395" fmla="*/ 334328 w 2796541"/>
              <a:gd name="connsiteY395" fmla="*/ 1803083 h 2468880"/>
              <a:gd name="connsiteX396" fmla="*/ 389572 w 2796541"/>
              <a:gd name="connsiteY396" fmla="*/ 1905 h 2468880"/>
              <a:gd name="connsiteX397" fmla="*/ 389572 w 2796541"/>
              <a:gd name="connsiteY397" fmla="*/ 2857 h 2468880"/>
              <a:gd name="connsiteX398" fmla="*/ 388619 w 2796541"/>
              <a:gd name="connsiteY398" fmla="*/ 1905 h 2468880"/>
              <a:gd name="connsiteX399" fmla="*/ 391478 w 2796541"/>
              <a:gd name="connsiteY399" fmla="*/ 822960 h 2468880"/>
              <a:gd name="connsiteX400" fmla="*/ 333376 w 2796541"/>
              <a:gd name="connsiteY400" fmla="*/ 857249 h 2468880"/>
              <a:gd name="connsiteX401" fmla="*/ 333376 w 2796541"/>
              <a:gd name="connsiteY401" fmla="*/ 789622 h 2468880"/>
              <a:gd name="connsiteX402" fmla="*/ 391478 w 2796541"/>
              <a:gd name="connsiteY402" fmla="*/ 123824 h 2468880"/>
              <a:gd name="connsiteX403" fmla="*/ 391478 w 2796541"/>
              <a:gd name="connsiteY403" fmla="*/ 132396 h 2468880"/>
              <a:gd name="connsiteX404" fmla="*/ 383858 w 2796541"/>
              <a:gd name="connsiteY404" fmla="*/ 128587 h 2468880"/>
              <a:gd name="connsiteX405" fmla="*/ 391478 w 2796541"/>
              <a:gd name="connsiteY405" fmla="*/ 2399348 h 2468880"/>
              <a:gd name="connsiteX406" fmla="*/ 391478 w 2796541"/>
              <a:gd name="connsiteY406" fmla="*/ 2406016 h 2468880"/>
              <a:gd name="connsiteX407" fmla="*/ 384811 w 2796541"/>
              <a:gd name="connsiteY407" fmla="*/ 2402206 h 2468880"/>
              <a:gd name="connsiteX408" fmla="*/ 394336 w 2796541"/>
              <a:gd name="connsiteY408" fmla="*/ 2266949 h 2468880"/>
              <a:gd name="connsiteX409" fmla="*/ 394336 w 2796541"/>
              <a:gd name="connsiteY409" fmla="*/ 2285047 h 2468880"/>
              <a:gd name="connsiteX410" fmla="*/ 378143 w 2796541"/>
              <a:gd name="connsiteY410" fmla="*/ 2276474 h 2468880"/>
              <a:gd name="connsiteX411" fmla="*/ 395287 w 2796541"/>
              <a:gd name="connsiteY411" fmla="*/ 244793 h 2468880"/>
              <a:gd name="connsiteX412" fmla="*/ 395287 w 2796541"/>
              <a:gd name="connsiteY412" fmla="*/ 265748 h 2468880"/>
              <a:gd name="connsiteX413" fmla="*/ 377189 w 2796541"/>
              <a:gd name="connsiteY413" fmla="*/ 255271 h 2468880"/>
              <a:gd name="connsiteX414" fmla="*/ 395288 w 2796541"/>
              <a:gd name="connsiteY414" fmla="*/ 1707832 h 2468880"/>
              <a:gd name="connsiteX415" fmla="*/ 331470 w 2796541"/>
              <a:gd name="connsiteY415" fmla="*/ 1744027 h 2468880"/>
              <a:gd name="connsiteX416" fmla="*/ 331470 w 2796541"/>
              <a:gd name="connsiteY416" fmla="*/ 1671637 h 2468880"/>
              <a:gd name="connsiteX417" fmla="*/ 395288 w 2796541"/>
              <a:gd name="connsiteY417" fmla="*/ 949643 h 2468880"/>
              <a:gd name="connsiteX418" fmla="*/ 331470 w 2796541"/>
              <a:gd name="connsiteY418" fmla="*/ 985838 h 2468880"/>
              <a:gd name="connsiteX419" fmla="*/ 331470 w 2796541"/>
              <a:gd name="connsiteY419" fmla="*/ 913448 h 2468880"/>
              <a:gd name="connsiteX420" fmla="*/ 398145 w 2796541"/>
              <a:gd name="connsiteY420" fmla="*/ 2133599 h 2468880"/>
              <a:gd name="connsiteX421" fmla="*/ 398145 w 2796541"/>
              <a:gd name="connsiteY421" fmla="*/ 2165984 h 2468880"/>
              <a:gd name="connsiteX422" fmla="*/ 370523 w 2796541"/>
              <a:gd name="connsiteY422" fmla="*/ 2149792 h 2468880"/>
              <a:gd name="connsiteX423" fmla="*/ 398145 w 2796541"/>
              <a:gd name="connsiteY423" fmla="*/ 1581149 h 2468880"/>
              <a:gd name="connsiteX424" fmla="*/ 329565 w 2796541"/>
              <a:gd name="connsiteY424" fmla="*/ 1621155 h 2468880"/>
              <a:gd name="connsiteX425" fmla="*/ 329565 w 2796541"/>
              <a:gd name="connsiteY425" fmla="*/ 1542097 h 2468880"/>
              <a:gd name="connsiteX426" fmla="*/ 398145 w 2796541"/>
              <a:gd name="connsiteY426" fmla="*/ 1076324 h 2468880"/>
              <a:gd name="connsiteX427" fmla="*/ 329565 w 2796541"/>
              <a:gd name="connsiteY427" fmla="*/ 1115377 h 2468880"/>
              <a:gd name="connsiteX428" fmla="*/ 329565 w 2796541"/>
              <a:gd name="connsiteY428" fmla="*/ 1036319 h 2468880"/>
              <a:gd name="connsiteX429" fmla="*/ 398146 w 2796541"/>
              <a:gd name="connsiteY429" fmla="*/ 365759 h 2468880"/>
              <a:gd name="connsiteX430" fmla="*/ 398146 w 2796541"/>
              <a:gd name="connsiteY430" fmla="*/ 396239 h 2468880"/>
              <a:gd name="connsiteX431" fmla="*/ 371476 w 2796541"/>
              <a:gd name="connsiteY431" fmla="*/ 380999 h 2468880"/>
              <a:gd name="connsiteX432" fmla="*/ 399098 w 2796541"/>
              <a:gd name="connsiteY432" fmla="*/ 1202055 h 2468880"/>
              <a:gd name="connsiteX433" fmla="*/ 329565 w 2796541"/>
              <a:gd name="connsiteY433" fmla="*/ 1243013 h 2468880"/>
              <a:gd name="connsiteX434" fmla="*/ 329565 w 2796541"/>
              <a:gd name="connsiteY434" fmla="*/ 1162050 h 2468880"/>
              <a:gd name="connsiteX435" fmla="*/ 401003 w 2796541"/>
              <a:gd name="connsiteY435" fmla="*/ 1328737 h 2468880"/>
              <a:gd name="connsiteX436" fmla="*/ 328613 w 2796541"/>
              <a:gd name="connsiteY436" fmla="*/ 1370647 h 2468880"/>
              <a:gd name="connsiteX437" fmla="*/ 328613 w 2796541"/>
              <a:gd name="connsiteY437" fmla="*/ 1286827 h 2468880"/>
              <a:gd name="connsiteX438" fmla="*/ 401003 w 2796541"/>
              <a:gd name="connsiteY438" fmla="*/ 1455421 h 2468880"/>
              <a:gd name="connsiteX439" fmla="*/ 328613 w 2796541"/>
              <a:gd name="connsiteY439" fmla="*/ 1496378 h 2468880"/>
              <a:gd name="connsiteX440" fmla="*/ 328613 w 2796541"/>
              <a:gd name="connsiteY440" fmla="*/ 1413511 h 2468880"/>
              <a:gd name="connsiteX441" fmla="*/ 401956 w 2796541"/>
              <a:gd name="connsiteY441" fmla="*/ 2001202 h 2468880"/>
              <a:gd name="connsiteX442" fmla="*/ 401956 w 2796541"/>
              <a:gd name="connsiteY442" fmla="*/ 2045969 h 2468880"/>
              <a:gd name="connsiteX443" fmla="*/ 363856 w 2796541"/>
              <a:gd name="connsiteY443" fmla="*/ 2023110 h 2468880"/>
              <a:gd name="connsiteX444" fmla="*/ 401956 w 2796541"/>
              <a:gd name="connsiteY444" fmla="*/ 484822 h 2468880"/>
              <a:gd name="connsiteX445" fmla="*/ 401956 w 2796541"/>
              <a:gd name="connsiteY445" fmla="*/ 529590 h 2468880"/>
              <a:gd name="connsiteX446" fmla="*/ 362903 w 2796541"/>
              <a:gd name="connsiteY446" fmla="*/ 507682 h 2468880"/>
              <a:gd name="connsiteX447" fmla="*/ 404813 w 2796541"/>
              <a:gd name="connsiteY447" fmla="*/ 606743 h 2468880"/>
              <a:gd name="connsiteX448" fmla="*/ 404813 w 2796541"/>
              <a:gd name="connsiteY448" fmla="*/ 661036 h 2468880"/>
              <a:gd name="connsiteX449" fmla="*/ 358140 w 2796541"/>
              <a:gd name="connsiteY449" fmla="*/ 633413 h 2468880"/>
              <a:gd name="connsiteX450" fmla="*/ 405766 w 2796541"/>
              <a:gd name="connsiteY450" fmla="*/ 1868805 h 2468880"/>
              <a:gd name="connsiteX451" fmla="*/ 405766 w 2796541"/>
              <a:gd name="connsiteY451" fmla="*/ 1925955 h 2468880"/>
              <a:gd name="connsiteX452" fmla="*/ 356236 w 2796541"/>
              <a:gd name="connsiteY452" fmla="*/ 1897380 h 2468880"/>
              <a:gd name="connsiteX453" fmla="*/ 407671 w 2796541"/>
              <a:gd name="connsiteY453" fmla="*/ 727710 h 2468880"/>
              <a:gd name="connsiteX454" fmla="*/ 407671 w 2796541"/>
              <a:gd name="connsiteY454" fmla="*/ 792480 h 2468880"/>
              <a:gd name="connsiteX455" fmla="*/ 352426 w 2796541"/>
              <a:gd name="connsiteY455" fmla="*/ 760095 h 2468880"/>
              <a:gd name="connsiteX456" fmla="*/ 408623 w 2796541"/>
              <a:gd name="connsiteY456" fmla="*/ 1737360 h 2468880"/>
              <a:gd name="connsiteX457" fmla="*/ 408623 w 2796541"/>
              <a:gd name="connsiteY457" fmla="*/ 1804035 h 2468880"/>
              <a:gd name="connsiteX458" fmla="*/ 350520 w 2796541"/>
              <a:gd name="connsiteY458" fmla="*/ 1770698 h 2468880"/>
              <a:gd name="connsiteX459" fmla="*/ 409575 w 2796541"/>
              <a:gd name="connsiteY459" fmla="*/ 851536 h 2468880"/>
              <a:gd name="connsiteX460" fmla="*/ 409575 w 2796541"/>
              <a:gd name="connsiteY460" fmla="*/ 921068 h 2468880"/>
              <a:gd name="connsiteX461" fmla="*/ 348615 w 2796541"/>
              <a:gd name="connsiteY461" fmla="*/ 886778 h 2468880"/>
              <a:gd name="connsiteX462" fmla="*/ 410528 w 2796541"/>
              <a:gd name="connsiteY462" fmla="*/ 1606868 h 2468880"/>
              <a:gd name="connsiteX463" fmla="*/ 410528 w 2796541"/>
              <a:gd name="connsiteY463" fmla="*/ 1682115 h 2468880"/>
              <a:gd name="connsiteX464" fmla="*/ 345758 w 2796541"/>
              <a:gd name="connsiteY464" fmla="*/ 1644968 h 2468880"/>
              <a:gd name="connsiteX465" fmla="*/ 411481 w 2796541"/>
              <a:gd name="connsiteY465" fmla="*/ 974407 h 2468880"/>
              <a:gd name="connsiteX466" fmla="*/ 411481 w 2796541"/>
              <a:gd name="connsiteY466" fmla="*/ 1051560 h 2468880"/>
              <a:gd name="connsiteX467" fmla="*/ 344806 w 2796541"/>
              <a:gd name="connsiteY467" fmla="*/ 1012507 h 2468880"/>
              <a:gd name="connsiteX468" fmla="*/ 412433 w 2796541"/>
              <a:gd name="connsiteY468" fmla="*/ 1224915 h 2468880"/>
              <a:gd name="connsiteX469" fmla="*/ 412433 w 2796541"/>
              <a:gd name="connsiteY469" fmla="*/ 1306830 h 2468880"/>
              <a:gd name="connsiteX470" fmla="*/ 341948 w 2796541"/>
              <a:gd name="connsiteY470" fmla="*/ 1265873 h 2468880"/>
              <a:gd name="connsiteX471" fmla="*/ 412433 w 2796541"/>
              <a:gd name="connsiteY471" fmla="*/ 1099185 h 2468880"/>
              <a:gd name="connsiteX472" fmla="*/ 412433 w 2796541"/>
              <a:gd name="connsiteY472" fmla="*/ 1179195 h 2468880"/>
              <a:gd name="connsiteX473" fmla="*/ 342901 w 2796541"/>
              <a:gd name="connsiteY473" fmla="*/ 1139190 h 2468880"/>
              <a:gd name="connsiteX474" fmla="*/ 412433 w 2796541"/>
              <a:gd name="connsiteY474" fmla="*/ 1477328 h 2468880"/>
              <a:gd name="connsiteX475" fmla="*/ 412433 w 2796541"/>
              <a:gd name="connsiteY475" fmla="*/ 1558291 h 2468880"/>
              <a:gd name="connsiteX476" fmla="*/ 341948 w 2796541"/>
              <a:gd name="connsiteY476" fmla="*/ 1518286 h 2468880"/>
              <a:gd name="connsiteX477" fmla="*/ 413385 w 2796541"/>
              <a:gd name="connsiteY477" fmla="*/ 1350644 h 2468880"/>
              <a:gd name="connsiteX478" fmla="*/ 413385 w 2796541"/>
              <a:gd name="connsiteY478" fmla="*/ 1433511 h 2468880"/>
              <a:gd name="connsiteX479" fmla="*/ 340995 w 2796541"/>
              <a:gd name="connsiteY479" fmla="*/ 1391602 h 2468880"/>
              <a:gd name="connsiteX480" fmla="*/ 465772 w 2796541"/>
              <a:gd name="connsiteY480" fmla="*/ 128588 h 2468880"/>
              <a:gd name="connsiteX481" fmla="*/ 460057 w 2796541"/>
              <a:gd name="connsiteY481" fmla="*/ 131446 h 2468880"/>
              <a:gd name="connsiteX482" fmla="*/ 460057 w 2796541"/>
              <a:gd name="connsiteY482" fmla="*/ 124778 h 2468880"/>
              <a:gd name="connsiteX483" fmla="*/ 465773 w 2796541"/>
              <a:gd name="connsiteY483" fmla="*/ 2402206 h 2468880"/>
              <a:gd name="connsiteX484" fmla="*/ 460058 w 2796541"/>
              <a:gd name="connsiteY484" fmla="*/ 2406016 h 2468880"/>
              <a:gd name="connsiteX485" fmla="*/ 460058 w 2796541"/>
              <a:gd name="connsiteY485" fmla="*/ 2399348 h 2468880"/>
              <a:gd name="connsiteX486" fmla="*/ 471489 w 2796541"/>
              <a:gd name="connsiteY486" fmla="*/ 2276475 h 2468880"/>
              <a:gd name="connsiteX487" fmla="*/ 457201 w 2796541"/>
              <a:gd name="connsiteY487" fmla="*/ 2285048 h 2468880"/>
              <a:gd name="connsiteX488" fmla="*/ 457201 w 2796541"/>
              <a:gd name="connsiteY488" fmla="*/ 2267903 h 2468880"/>
              <a:gd name="connsiteX489" fmla="*/ 473392 w 2796541"/>
              <a:gd name="connsiteY489" fmla="*/ 255271 h 2468880"/>
              <a:gd name="connsiteX490" fmla="*/ 456247 w 2796541"/>
              <a:gd name="connsiteY490" fmla="*/ 264796 h 2468880"/>
              <a:gd name="connsiteX491" fmla="*/ 456247 w 2796541"/>
              <a:gd name="connsiteY491" fmla="*/ 244793 h 2468880"/>
              <a:gd name="connsiteX492" fmla="*/ 479108 w 2796541"/>
              <a:gd name="connsiteY492" fmla="*/ 381001 h 2468880"/>
              <a:gd name="connsiteX493" fmla="*/ 453390 w 2796541"/>
              <a:gd name="connsiteY493" fmla="*/ 396240 h 2468880"/>
              <a:gd name="connsiteX494" fmla="*/ 453390 w 2796541"/>
              <a:gd name="connsiteY494" fmla="*/ 366713 h 2468880"/>
              <a:gd name="connsiteX495" fmla="*/ 480060 w 2796541"/>
              <a:gd name="connsiteY495" fmla="*/ 2149792 h 2468880"/>
              <a:gd name="connsiteX496" fmla="*/ 453390 w 2796541"/>
              <a:gd name="connsiteY496" fmla="*/ 2165032 h 2468880"/>
              <a:gd name="connsiteX497" fmla="*/ 453390 w 2796541"/>
              <a:gd name="connsiteY497" fmla="*/ 2134552 h 2468880"/>
              <a:gd name="connsiteX498" fmla="*/ 486728 w 2796541"/>
              <a:gd name="connsiteY498" fmla="*/ 2023110 h 2468880"/>
              <a:gd name="connsiteX499" fmla="*/ 449581 w 2796541"/>
              <a:gd name="connsiteY499" fmla="*/ 2045018 h 2468880"/>
              <a:gd name="connsiteX500" fmla="*/ 449581 w 2796541"/>
              <a:gd name="connsiteY500" fmla="*/ 2002155 h 2468880"/>
              <a:gd name="connsiteX501" fmla="*/ 486728 w 2796541"/>
              <a:gd name="connsiteY501" fmla="*/ 507682 h 2468880"/>
              <a:gd name="connsiteX502" fmla="*/ 449581 w 2796541"/>
              <a:gd name="connsiteY502" fmla="*/ 528638 h 2468880"/>
              <a:gd name="connsiteX503" fmla="*/ 449581 w 2796541"/>
              <a:gd name="connsiteY503" fmla="*/ 485775 h 2468880"/>
              <a:gd name="connsiteX504" fmla="*/ 492443 w 2796541"/>
              <a:gd name="connsiteY504" fmla="*/ 633413 h 2468880"/>
              <a:gd name="connsiteX505" fmla="*/ 446723 w 2796541"/>
              <a:gd name="connsiteY505" fmla="*/ 660083 h 2468880"/>
              <a:gd name="connsiteX506" fmla="*/ 446723 w 2796541"/>
              <a:gd name="connsiteY506" fmla="*/ 607695 h 2468880"/>
              <a:gd name="connsiteX507" fmla="*/ 494348 w 2796541"/>
              <a:gd name="connsiteY507" fmla="*/ 1897381 h 2468880"/>
              <a:gd name="connsiteX508" fmla="*/ 445770 w 2796541"/>
              <a:gd name="connsiteY508" fmla="*/ 1925003 h 2468880"/>
              <a:gd name="connsiteX509" fmla="*/ 445770 w 2796541"/>
              <a:gd name="connsiteY509" fmla="*/ 1868806 h 2468880"/>
              <a:gd name="connsiteX510" fmla="*/ 498158 w 2796541"/>
              <a:gd name="connsiteY510" fmla="*/ 760095 h 2468880"/>
              <a:gd name="connsiteX511" fmla="*/ 443865 w 2796541"/>
              <a:gd name="connsiteY511" fmla="*/ 791528 h 2468880"/>
              <a:gd name="connsiteX512" fmla="*/ 443865 w 2796541"/>
              <a:gd name="connsiteY512" fmla="*/ 728663 h 2468880"/>
              <a:gd name="connsiteX513" fmla="*/ 499110 w 2796541"/>
              <a:gd name="connsiteY513" fmla="*/ 63818 h 2468880"/>
              <a:gd name="connsiteX514" fmla="*/ 499110 w 2796541"/>
              <a:gd name="connsiteY514" fmla="*/ 66675 h 2468880"/>
              <a:gd name="connsiteX515" fmla="*/ 497205 w 2796541"/>
              <a:gd name="connsiteY515" fmla="*/ 65723 h 2468880"/>
              <a:gd name="connsiteX516" fmla="*/ 499111 w 2796541"/>
              <a:gd name="connsiteY516" fmla="*/ 2465070 h 2468880"/>
              <a:gd name="connsiteX517" fmla="*/ 499111 w 2796541"/>
              <a:gd name="connsiteY517" fmla="*/ 2466975 h 2468880"/>
              <a:gd name="connsiteX518" fmla="*/ 497206 w 2796541"/>
              <a:gd name="connsiteY518" fmla="*/ 2466022 h 2468880"/>
              <a:gd name="connsiteX519" fmla="*/ 500063 w 2796541"/>
              <a:gd name="connsiteY519" fmla="*/ 1770698 h 2468880"/>
              <a:gd name="connsiteX520" fmla="*/ 442913 w 2796541"/>
              <a:gd name="connsiteY520" fmla="*/ 1804036 h 2468880"/>
              <a:gd name="connsiteX521" fmla="*/ 442913 w 2796541"/>
              <a:gd name="connsiteY521" fmla="*/ 1738313 h 2468880"/>
              <a:gd name="connsiteX522" fmla="*/ 501968 w 2796541"/>
              <a:gd name="connsiteY522" fmla="*/ 2333624 h 2468880"/>
              <a:gd name="connsiteX523" fmla="*/ 501968 w 2796541"/>
              <a:gd name="connsiteY523" fmla="*/ 2345054 h 2468880"/>
              <a:gd name="connsiteX524" fmla="*/ 492443 w 2796541"/>
              <a:gd name="connsiteY524" fmla="*/ 2339339 h 2468880"/>
              <a:gd name="connsiteX525" fmla="*/ 501968 w 2796541"/>
              <a:gd name="connsiteY525" fmla="*/ 185737 h 2468880"/>
              <a:gd name="connsiteX526" fmla="*/ 501968 w 2796541"/>
              <a:gd name="connsiteY526" fmla="*/ 197167 h 2468880"/>
              <a:gd name="connsiteX527" fmla="*/ 492443 w 2796541"/>
              <a:gd name="connsiteY527" fmla="*/ 191452 h 2468880"/>
              <a:gd name="connsiteX528" fmla="*/ 501968 w 2796541"/>
              <a:gd name="connsiteY528" fmla="*/ 886778 h 2468880"/>
              <a:gd name="connsiteX529" fmla="*/ 441961 w 2796541"/>
              <a:gd name="connsiteY529" fmla="*/ 921068 h 2468880"/>
              <a:gd name="connsiteX530" fmla="*/ 441961 w 2796541"/>
              <a:gd name="connsiteY530" fmla="*/ 852488 h 2468880"/>
              <a:gd name="connsiteX531" fmla="*/ 504824 w 2796541"/>
              <a:gd name="connsiteY531" fmla="*/ 306705 h 2468880"/>
              <a:gd name="connsiteX532" fmla="*/ 504824 w 2796541"/>
              <a:gd name="connsiteY532" fmla="*/ 329565 h 2468880"/>
              <a:gd name="connsiteX533" fmla="*/ 484822 w 2796541"/>
              <a:gd name="connsiteY533" fmla="*/ 318135 h 2468880"/>
              <a:gd name="connsiteX534" fmla="*/ 504826 w 2796541"/>
              <a:gd name="connsiteY534" fmla="*/ 1012507 h 2468880"/>
              <a:gd name="connsiteX535" fmla="*/ 441008 w 2796541"/>
              <a:gd name="connsiteY535" fmla="*/ 1049655 h 2468880"/>
              <a:gd name="connsiteX536" fmla="*/ 441008 w 2796541"/>
              <a:gd name="connsiteY536" fmla="*/ 975360 h 2468880"/>
              <a:gd name="connsiteX537" fmla="*/ 504826 w 2796541"/>
              <a:gd name="connsiteY537" fmla="*/ 1644968 h 2468880"/>
              <a:gd name="connsiteX538" fmla="*/ 441008 w 2796541"/>
              <a:gd name="connsiteY538" fmla="*/ 1682115 h 2468880"/>
              <a:gd name="connsiteX539" fmla="*/ 441008 w 2796541"/>
              <a:gd name="connsiteY539" fmla="*/ 1607820 h 2468880"/>
              <a:gd name="connsiteX540" fmla="*/ 505777 w 2796541"/>
              <a:gd name="connsiteY540" fmla="*/ 2200275 h 2468880"/>
              <a:gd name="connsiteX541" fmla="*/ 505777 w 2796541"/>
              <a:gd name="connsiteY541" fmla="*/ 2225040 h 2468880"/>
              <a:gd name="connsiteX542" fmla="*/ 483870 w 2796541"/>
              <a:gd name="connsiteY542" fmla="*/ 2212658 h 2468880"/>
              <a:gd name="connsiteX543" fmla="*/ 507683 w 2796541"/>
              <a:gd name="connsiteY543" fmla="*/ 1139189 h 2468880"/>
              <a:gd name="connsiteX544" fmla="*/ 439103 w 2796541"/>
              <a:gd name="connsiteY544" fmla="*/ 1178242 h 2468880"/>
              <a:gd name="connsiteX545" fmla="*/ 439103 w 2796541"/>
              <a:gd name="connsiteY545" fmla="*/ 1100137 h 2468880"/>
              <a:gd name="connsiteX546" fmla="*/ 507683 w 2796541"/>
              <a:gd name="connsiteY546" fmla="*/ 1518286 h 2468880"/>
              <a:gd name="connsiteX547" fmla="*/ 439103 w 2796541"/>
              <a:gd name="connsiteY547" fmla="*/ 1557338 h 2468880"/>
              <a:gd name="connsiteX548" fmla="*/ 439103 w 2796541"/>
              <a:gd name="connsiteY548" fmla="*/ 1479233 h 2468880"/>
              <a:gd name="connsiteX549" fmla="*/ 508636 w 2796541"/>
              <a:gd name="connsiteY549" fmla="*/ 2068831 h 2468880"/>
              <a:gd name="connsiteX550" fmla="*/ 508636 w 2796541"/>
              <a:gd name="connsiteY550" fmla="*/ 2105026 h 2468880"/>
              <a:gd name="connsiteX551" fmla="*/ 477203 w 2796541"/>
              <a:gd name="connsiteY551" fmla="*/ 2086928 h 2468880"/>
              <a:gd name="connsiteX552" fmla="*/ 508636 w 2796541"/>
              <a:gd name="connsiteY552" fmla="*/ 1265874 h 2468880"/>
              <a:gd name="connsiteX553" fmla="*/ 439103 w 2796541"/>
              <a:gd name="connsiteY553" fmla="*/ 1305879 h 2468880"/>
              <a:gd name="connsiteX554" fmla="*/ 439103 w 2796541"/>
              <a:gd name="connsiteY554" fmla="*/ 1224916 h 2468880"/>
              <a:gd name="connsiteX555" fmla="*/ 508636 w 2796541"/>
              <a:gd name="connsiteY555" fmla="*/ 426721 h 2468880"/>
              <a:gd name="connsiteX556" fmla="*/ 508636 w 2796541"/>
              <a:gd name="connsiteY556" fmla="*/ 461964 h 2468880"/>
              <a:gd name="connsiteX557" fmla="*/ 478156 w 2796541"/>
              <a:gd name="connsiteY557" fmla="*/ 444818 h 2468880"/>
              <a:gd name="connsiteX558" fmla="*/ 509589 w 2796541"/>
              <a:gd name="connsiteY558" fmla="*/ 1391603 h 2468880"/>
              <a:gd name="connsiteX559" fmla="*/ 438151 w 2796541"/>
              <a:gd name="connsiteY559" fmla="*/ 1432560 h 2468880"/>
              <a:gd name="connsiteX560" fmla="*/ 438151 w 2796541"/>
              <a:gd name="connsiteY560" fmla="*/ 1350645 h 2468880"/>
              <a:gd name="connsiteX561" fmla="*/ 512445 w 2796541"/>
              <a:gd name="connsiteY561" fmla="*/ 547687 h 2468880"/>
              <a:gd name="connsiteX562" fmla="*/ 512445 w 2796541"/>
              <a:gd name="connsiteY562" fmla="*/ 594360 h 2468880"/>
              <a:gd name="connsiteX563" fmla="*/ 471488 w 2796541"/>
              <a:gd name="connsiteY563" fmla="*/ 570547 h 2468880"/>
              <a:gd name="connsiteX564" fmla="*/ 513398 w 2796541"/>
              <a:gd name="connsiteY564" fmla="*/ 1935481 h 2468880"/>
              <a:gd name="connsiteX565" fmla="*/ 513398 w 2796541"/>
              <a:gd name="connsiteY565" fmla="*/ 1985011 h 2468880"/>
              <a:gd name="connsiteX566" fmla="*/ 469583 w 2796541"/>
              <a:gd name="connsiteY566" fmla="*/ 1960246 h 2468880"/>
              <a:gd name="connsiteX567" fmla="*/ 514350 w 2796541"/>
              <a:gd name="connsiteY567" fmla="*/ 668655 h 2468880"/>
              <a:gd name="connsiteX568" fmla="*/ 514350 w 2796541"/>
              <a:gd name="connsiteY568" fmla="*/ 724853 h 2468880"/>
              <a:gd name="connsiteX569" fmla="*/ 465773 w 2796541"/>
              <a:gd name="connsiteY569" fmla="*/ 697230 h 2468880"/>
              <a:gd name="connsiteX570" fmla="*/ 516256 w 2796541"/>
              <a:gd name="connsiteY570" fmla="*/ 1804036 h 2468880"/>
              <a:gd name="connsiteX571" fmla="*/ 516256 w 2796541"/>
              <a:gd name="connsiteY571" fmla="*/ 1864044 h 2468880"/>
              <a:gd name="connsiteX572" fmla="*/ 463868 w 2796541"/>
              <a:gd name="connsiteY572" fmla="*/ 1834516 h 2468880"/>
              <a:gd name="connsiteX573" fmla="*/ 517208 w 2796541"/>
              <a:gd name="connsiteY573" fmla="*/ 791528 h 2468880"/>
              <a:gd name="connsiteX574" fmla="*/ 517208 w 2796541"/>
              <a:gd name="connsiteY574" fmla="*/ 855345 h 2468880"/>
              <a:gd name="connsiteX575" fmla="*/ 461011 w 2796541"/>
              <a:gd name="connsiteY575" fmla="*/ 822961 h 2468880"/>
              <a:gd name="connsiteX576" fmla="*/ 519114 w 2796541"/>
              <a:gd name="connsiteY576" fmla="*/ 914400 h 2468880"/>
              <a:gd name="connsiteX577" fmla="*/ 519114 w 2796541"/>
              <a:gd name="connsiteY577" fmla="*/ 984885 h 2468880"/>
              <a:gd name="connsiteX578" fmla="*/ 457201 w 2796541"/>
              <a:gd name="connsiteY578" fmla="*/ 949642 h 2468880"/>
              <a:gd name="connsiteX579" fmla="*/ 519114 w 2796541"/>
              <a:gd name="connsiteY579" fmla="*/ 1672591 h 2468880"/>
              <a:gd name="connsiteX580" fmla="*/ 519114 w 2796541"/>
              <a:gd name="connsiteY580" fmla="*/ 1743076 h 2468880"/>
              <a:gd name="connsiteX581" fmla="*/ 457201 w 2796541"/>
              <a:gd name="connsiteY581" fmla="*/ 1707833 h 2468880"/>
              <a:gd name="connsiteX582" fmla="*/ 521018 w 2796541"/>
              <a:gd name="connsiteY582" fmla="*/ 1543049 h 2468880"/>
              <a:gd name="connsiteX583" fmla="*/ 521018 w 2796541"/>
              <a:gd name="connsiteY583" fmla="*/ 1619249 h 2468880"/>
              <a:gd name="connsiteX584" fmla="*/ 454343 w 2796541"/>
              <a:gd name="connsiteY584" fmla="*/ 1581149 h 2468880"/>
              <a:gd name="connsiteX585" fmla="*/ 521018 w 2796541"/>
              <a:gd name="connsiteY585" fmla="*/ 1038225 h 2468880"/>
              <a:gd name="connsiteX586" fmla="*/ 521018 w 2796541"/>
              <a:gd name="connsiteY586" fmla="*/ 1114425 h 2468880"/>
              <a:gd name="connsiteX587" fmla="*/ 454343 w 2796541"/>
              <a:gd name="connsiteY587" fmla="*/ 1076325 h 2468880"/>
              <a:gd name="connsiteX588" fmla="*/ 521018 w 2796541"/>
              <a:gd name="connsiteY588" fmla="*/ 1163003 h 2468880"/>
              <a:gd name="connsiteX589" fmla="*/ 521018 w 2796541"/>
              <a:gd name="connsiteY589" fmla="*/ 1242061 h 2468880"/>
              <a:gd name="connsiteX590" fmla="*/ 453390 w 2796541"/>
              <a:gd name="connsiteY590" fmla="*/ 1202056 h 2468880"/>
              <a:gd name="connsiteX591" fmla="*/ 521971 w 2796541"/>
              <a:gd name="connsiteY591" fmla="*/ 1414463 h 2468880"/>
              <a:gd name="connsiteX592" fmla="*/ 521971 w 2796541"/>
              <a:gd name="connsiteY592" fmla="*/ 1495426 h 2468880"/>
              <a:gd name="connsiteX593" fmla="*/ 451486 w 2796541"/>
              <a:gd name="connsiteY593" fmla="*/ 1455421 h 2468880"/>
              <a:gd name="connsiteX594" fmla="*/ 521971 w 2796541"/>
              <a:gd name="connsiteY594" fmla="*/ 1287781 h 2468880"/>
              <a:gd name="connsiteX595" fmla="*/ 521971 w 2796541"/>
              <a:gd name="connsiteY595" fmla="*/ 1368744 h 2468880"/>
              <a:gd name="connsiteX596" fmla="*/ 451486 w 2796541"/>
              <a:gd name="connsiteY596" fmla="*/ 1328738 h 2468880"/>
              <a:gd name="connsiteX597" fmla="*/ 572452 w 2796541"/>
              <a:gd name="connsiteY597" fmla="*/ 65723 h 2468880"/>
              <a:gd name="connsiteX598" fmla="*/ 570547 w 2796541"/>
              <a:gd name="connsiteY598" fmla="*/ 65723 h 2468880"/>
              <a:gd name="connsiteX599" fmla="*/ 570547 w 2796541"/>
              <a:gd name="connsiteY599" fmla="*/ 64770 h 2468880"/>
              <a:gd name="connsiteX600" fmla="*/ 572453 w 2796541"/>
              <a:gd name="connsiteY600" fmla="*/ 2466023 h 2468880"/>
              <a:gd name="connsiteX601" fmla="*/ 571501 w 2796541"/>
              <a:gd name="connsiteY601" fmla="*/ 2466023 h 2468880"/>
              <a:gd name="connsiteX602" fmla="*/ 571501 w 2796541"/>
              <a:gd name="connsiteY602" fmla="*/ 2465071 h 2468880"/>
              <a:gd name="connsiteX603" fmla="*/ 577215 w 2796541"/>
              <a:gd name="connsiteY603" fmla="*/ 2339340 h 2468880"/>
              <a:gd name="connsiteX604" fmla="*/ 568643 w 2796541"/>
              <a:gd name="connsiteY604" fmla="*/ 2344102 h 2468880"/>
              <a:gd name="connsiteX605" fmla="*/ 568643 w 2796541"/>
              <a:gd name="connsiteY605" fmla="*/ 2334577 h 2468880"/>
              <a:gd name="connsiteX606" fmla="*/ 577215 w 2796541"/>
              <a:gd name="connsiteY606" fmla="*/ 191453 h 2468880"/>
              <a:gd name="connsiteX607" fmla="*/ 568643 w 2796541"/>
              <a:gd name="connsiteY607" fmla="*/ 196215 h 2468880"/>
              <a:gd name="connsiteX608" fmla="*/ 568643 w 2796541"/>
              <a:gd name="connsiteY608" fmla="*/ 186690 h 2468880"/>
              <a:gd name="connsiteX609" fmla="*/ 583883 w 2796541"/>
              <a:gd name="connsiteY609" fmla="*/ 318134 h 2468880"/>
              <a:gd name="connsiteX610" fmla="*/ 564833 w 2796541"/>
              <a:gd name="connsiteY610" fmla="*/ 328612 h 2468880"/>
              <a:gd name="connsiteX611" fmla="*/ 564833 w 2796541"/>
              <a:gd name="connsiteY611" fmla="*/ 307657 h 2468880"/>
              <a:gd name="connsiteX612" fmla="*/ 584836 w 2796541"/>
              <a:gd name="connsiteY612" fmla="*/ 2212658 h 2468880"/>
              <a:gd name="connsiteX613" fmla="*/ 564833 w 2796541"/>
              <a:gd name="connsiteY613" fmla="*/ 2225041 h 2468880"/>
              <a:gd name="connsiteX614" fmla="*/ 564833 w 2796541"/>
              <a:gd name="connsiteY614" fmla="*/ 2201228 h 2468880"/>
              <a:gd name="connsiteX615" fmla="*/ 590551 w 2796541"/>
              <a:gd name="connsiteY615" fmla="*/ 444818 h 2468880"/>
              <a:gd name="connsiteX616" fmla="*/ 561976 w 2796541"/>
              <a:gd name="connsiteY616" fmla="*/ 461011 h 2468880"/>
              <a:gd name="connsiteX617" fmla="*/ 561976 w 2796541"/>
              <a:gd name="connsiteY617" fmla="*/ 427673 h 2468880"/>
              <a:gd name="connsiteX618" fmla="*/ 591503 w 2796541"/>
              <a:gd name="connsiteY618" fmla="*/ 2086927 h 2468880"/>
              <a:gd name="connsiteX619" fmla="*/ 561976 w 2796541"/>
              <a:gd name="connsiteY619" fmla="*/ 2104072 h 2468880"/>
              <a:gd name="connsiteX620" fmla="*/ 561976 w 2796541"/>
              <a:gd name="connsiteY620" fmla="*/ 2069782 h 2468880"/>
              <a:gd name="connsiteX621" fmla="*/ 597218 w 2796541"/>
              <a:gd name="connsiteY621" fmla="*/ 570548 h 2468880"/>
              <a:gd name="connsiteX622" fmla="*/ 558165 w 2796541"/>
              <a:gd name="connsiteY622" fmla="*/ 593407 h 2468880"/>
              <a:gd name="connsiteX623" fmla="*/ 558165 w 2796541"/>
              <a:gd name="connsiteY623" fmla="*/ 548640 h 2468880"/>
              <a:gd name="connsiteX624" fmla="*/ 599123 w 2796541"/>
              <a:gd name="connsiteY624" fmla="*/ 1960245 h 2468880"/>
              <a:gd name="connsiteX625" fmla="*/ 557213 w 2796541"/>
              <a:gd name="connsiteY625" fmla="*/ 1984057 h 2468880"/>
              <a:gd name="connsiteX626" fmla="*/ 557213 w 2796541"/>
              <a:gd name="connsiteY626" fmla="*/ 1936432 h 2468880"/>
              <a:gd name="connsiteX627" fmla="*/ 602933 w 2796541"/>
              <a:gd name="connsiteY627" fmla="*/ 697230 h 2468880"/>
              <a:gd name="connsiteX628" fmla="*/ 556261 w 2796541"/>
              <a:gd name="connsiteY628" fmla="*/ 723900 h 2468880"/>
              <a:gd name="connsiteX629" fmla="*/ 556261 w 2796541"/>
              <a:gd name="connsiteY629" fmla="*/ 670560 h 2468880"/>
              <a:gd name="connsiteX630" fmla="*/ 604838 w 2796541"/>
              <a:gd name="connsiteY630" fmla="*/ 1834516 h 2468880"/>
              <a:gd name="connsiteX631" fmla="*/ 554356 w 2796541"/>
              <a:gd name="connsiteY631" fmla="*/ 1863091 h 2468880"/>
              <a:gd name="connsiteX632" fmla="*/ 554356 w 2796541"/>
              <a:gd name="connsiteY632" fmla="*/ 1804988 h 2468880"/>
              <a:gd name="connsiteX633" fmla="*/ 607696 w 2796541"/>
              <a:gd name="connsiteY633" fmla="*/ 822960 h 2468880"/>
              <a:gd name="connsiteX634" fmla="*/ 553403 w 2796541"/>
              <a:gd name="connsiteY634" fmla="*/ 854393 h 2468880"/>
              <a:gd name="connsiteX635" fmla="*/ 553403 w 2796541"/>
              <a:gd name="connsiteY635" fmla="*/ 792480 h 2468880"/>
              <a:gd name="connsiteX636" fmla="*/ 609600 w 2796541"/>
              <a:gd name="connsiteY636" fmla="*/ 126682 h 2468880"/>
              <a:gd name="connsiteX637" fmla="*/ 609600 w 2796541"/>
              <a:gd name="connsiteY637" fmla="*/ 130492 h 2468880"/>
              <a:gd name="connsiteX638" fmla="*/ 605790 w 2796541"/>
              <a:gd name="connsiteY638" fmla="*/ 128587 h 2468880"/>
              <a:gd name="connsiteX639" fmla="*/ 609601 w 2796541"/>
              <a:gd name="connsiteY639" fmla="*/ 2400300 h 2468880"/>
              <a:gd name="connsiteX640" fmla="*/ 609601 w 2796541"/>
              <a:gd name="connsiteY640" fmla="*/ 2405063 h 2468880"/>
              <a:gd name="connsiteX641" fmla="*/ 604838 w 2796541"/>
              <a:gd name="connsiteY641" fmla="*/ 2402205 h 2468880"/>
              <a:gd name="connsiteX642" fmla="*/ 611505 w 2796541"/>
              <a:gd name="connsiteY642" fmla="*/ 1707833 h 2468880"/>
              <a:gd name="connsiteX643" fmla="*/ 551498 w 2796541"/>
              <a:gd name="connsiteY643" fmla="*/ 1742123 h 2468880"/>
              <a:gd name="connsiteX644" fmla="*/ 551498 w 2796541"/>
              <a:gd name="connsiteY644" fmla="*/ 1673543 h 2468880"/>
              <a:gd name="connsiteX645" fmla="*/ 611505 w 2796541"/>
              <a:gd name="connsiteY645" fmla="*/ 949643 h 2468880"/>
              <a:gd name="connsiteX646" fmla="*/ 551498 w 2796541"/>
              <a:gd name="connsiteY646" fmla="*/ 983933 h 2468880"/>
              <a:gd name="connsiteX647" fmla="*/ 551498 w 2796541"/>
              <a:gd name="connsiteY647" fmla="*/ 915353 h 2468880"/>
              <a:gd name="connsiteX648" fmla="*/ 612458 w 2796541"/>
              <a:gd name="connsiteY648" fmla="*/ 246697 h 2468880"/>
              <a:gd name="connsiteX649" fmla="*/ 612458 w 2796541"/>
              <a:gd name="connsiteY649" fmla="*/ 262890 h 2468880"/>
              <a:gd name="connsiteX650" fmla="*/ 598170 w 2796541"/>
              <a:gd name="connsiteY650" fmla="*/ 255270 h 2468880"/>
              <a:gd name="connsiteX651" fmla="*/ 612458 w 2796541"/>
              <a:gd name="connsiteY651" fmla="*/ 2268856 h 2468880"/>
              <a:gd name="connsiteX652" fmla="*/ 612458 w 2796541"/>
              <a:gd name="connsiteY652" fmla="*/ 2283144 h 2468880"/>
              <a:gd name="connsiteX653" fmla="*/ 599123 w 2796541"/>
              <a:gd name="connsiteY653" fmla="*/ 2276476 h 2468880"/>
              <a:gd name="connsiteX654" fmla="*/ 614363 w 2796541"/>
              <a:gd name="connsiteY654" fmla="*/ 1581150 h 2468880"/>
              <a:gd name="connsiteX655" fmla="*/ 549593 w 2796541"/>
              <a:gd name="connsiteY655" fmla="*/ 1618298 h 2468880"/>
              <a:gd name="connsiteX656" fmla="*/ 549593 w 2796541"/>
              <a:gd name="connsiteY656" fmla="*/ 1544003 h 2468880"/>
              <a:gd name="connsiteX657" fmla="*/ 614363 w 2796541"/>
              <a:gd name="connsiteY657" fmla="*/ 1076326 h 2468880"/>
              <a:gd name="connsiteX658" fmla="*/ 549593 w 2796541"/>
              <a:gd name="connsiteY658" fmla="*/ 1113473 h 2468880"/>
              <a:gd name="connsiteX659" fmla="*/ 549593 w 2796541"/>
              <a:gd name="connsiteY659" fmla="*/ 1039178 h 2468880"/>
              <a:gd name="connsiteX660" fmla="*/ 615316 w 2796541"/>
              <a:gd name="connsiteY660" fmla="*/ 367666 h 2468880"/>
              <a:gd name="connsiteX661" fmla="*/ 615316 w 2796541"/>
              <a:gd name="connsiteY661" fmla="*/ 394336 h 2468880"/>
              <a:gd name="connsiteX662" fmla="*/ 592456 w 2796541"/>
              <a:gd name="connsiteY662" fmla="*/ 381001 h 2468880"/>
              <a:gd name="connsiteX663" fmla="*/ 616267 w 2796541"/>
              <a:gd name="connsiteY663" fmla="*/ 1202055 h 2468880"/>
              <a:gd name="connsiteX664" fmla="*/ 548640 w 2796541"/>
              <a:gd name="connsiteY664" fmla="*/ 1241107 h 2468880"/>
              <a:gd name="connsiteX665" fmla="*/ 548640 w 2796541"/>
              <a:gd name="connsiteY665" fmla="*/ 1163955 h 2468880"/>
              <a:gd name="connsiteX666" fmla="*/ 616268 w 2796541"/>
              <a:gd name="connsiteY666" fmla="*/ 2135505 h 2468880"/>
              <a:gd name="connsiteX667" fmla="*/ 616268 w 2796541"/>
              <a:gd name="connsiteY667" fmla="*/ 2164080 h 2468880"/>
              <a:gd name="connsiteX668" fmla="*/ 591503 w 2796541"/>
              <a:gd name="connsiteY668" fmla="*/ 2149793 h 2468880"/>
              <a:gd name="connsiteX669" fmla="*/ 617220 w 2796541"/>
              <a:gd name="connsiteY669" fmla="*/ 1455420 h 2468880"/>
              <a:gd name="connsiteX670" fmla="*/ 548640 w 2796541"/>
              <a:gd name="connsiteY670" fmla="*/ 1494473 h 2468880"/>
              <a:gd name="connsiteX671" fmla="*/ 548640 w 2796541"/>
              <a:gd name="connsiteY671" fmla="*/ 1415415 h 2468880"/>
              <a:gd name="connsiteX672" fmla="*/ 617220 w 2796541"/>
              <a:gd name="connsiteY672" fmla="*/ 1328738 h 2468880"/>
              <a:gd name="connsiteX673" fmla="*/ 548640 w 2796541"/>
              <a:gd name="connsiteY673" fmla="*/ 1367791 h 2468880"/>
              <a:gd name="connsiteX674" fmla="*/ 548640 w 2796541"/>
              <a:gd name="connsiteY674" fmla="*/ 1289686 h 2468880"/>
              <a:gd name="connsiteX675" fmla="*/ 619126 w 2796541"/>
              <a:gd name="connsiteY675" fmla="*/ 2004060 h 2468880"/>
              <a:gd name="connsiteX676" fmla="*/ 619126 w 2796541"/>
              <a:gd name="connsiteY676" fmla="*/ 2043112 h 2468880"/>
              <a:gd name="connsiteX677" fmla="*/ 585788 w 2796541"/>
              <a:gd name="connsiteY677" fmla="*/ 2023110 h 2468880"/>
              <a:gd name="connsiteX678" fmla="*/ 619126 w 2796541"/>
              <a:gd name="connsiteY678" fmla="*/ 487679 h 2468880"/>
              <a:gd name="connsiteX679" fmla="*/ 619126 w 2796541"/>
              <a:gd name="connsiteY679" fmla="*/ 526732 h 2468880"/>
              <a:gd name="connsiteX680" fmla="*/ 585788 w 2796541"/>
              <a:gd name="connsiteY680" fmla="*/ 507682 h 2468880"/>
              <a:gd name="connsiteX681" fmla="*/ 621983 w 2796541"/>
              <a:gd name="connsiteY681" fmla="*/ 609600 h 2468880"/>
              <a:gd name="connsiteX682" fmla="*/ 621983 w 2796541"/>
              <a:gd name="connsiteY682" fmla="*/ 658177 h 2468880"/>
              <a:gd name="connsiteX683" fmla="*/ 580073 w 2796541"/>
              <a:gd name="connsiteY683" fmla="*/ 633413 h 2468880"/>
              <a:gd name="connsiteX684" fmla="*/ 622935 w 2796541"/>
              <a:gd name="connsiteY684" fmla="*/ 1870710 h 2468880"/>
              <a:gd name="connsiteX685" fmla="*/ 622935 w 2796541"/>
              <a:gd name="connsiteY685" fmla="*/ 1924050 h 2468880"/>
              <a:gd name="connsiteX686" fmla="*/ 577215 w 2796541"/>
              <a:gd name="connsiteY686" fmla="*/ 1897380 h 2468880"/>
              <a:gd name="connsiteX687" fmla="*/ 624841 w 2796541"/>
              <a:gd name="connsiteY687" fmla="*/ 730567 h 2468880"/>
              <a:gd name="connsiteX688" fmla="*/ 624841 w 2796541"/>
              <a:gd name="connsiteY688" fmla="*/ 789622 h 2468880"/>
              <a:gd name="connsiteX689" fmla="*/ 573406 w 2796541"/>
              <a:gd name="connsiteY689" fmla="*/ 760094 h 2468880"/>
              <a:gd name="connsiteX690" fmla="*/ 625793 w 2796541"/>
              <a:gd name="connsiteY690" fmla="*/ 1740217 h 2468880"/>
              <a:gd name="connsiteX691" fmla="*/ 625793 w 2796541"/>
              <a:gd name="connsiteY691" fmla="*/ 1802130 h 2468880"/>
              <a:gd name="connsiteX692" fmla="*/ 572453 w 2796541"/>
              <a:gd name="connsiteY692" fmla="*/ 1770697 h 2468880"/>
              <a:gd name="connsiteX693" fmla="*/ 626746 w 2796541"/>
              <a:gd name="connsiteY693" fmla="*/ 854392 h 2468880"/>
              <a:gd name="connsiteX694" fmla="*/ 626746 w 2796541"/>
              <a:gd name="connsiteY694" fmla="*/ 919162 h 2468880"/>
              <a:gd name="connsiteX695" fmla="*/ 570548 w 2796541"/>
              <a:gd name="connsiteY695" fmla="*/ 886777 h 2468880"/>
              <a:gd name="connsiteX696" fmla="*/ 628651 w 2796541"/>
              <a:gd name="connsiteY696" fmla="*/ 1608772 h 2468880"/>
              <a:gd name="connsiteX697" fmla="*/ 628651 w 2796541"/>
              <a:gd name="connsiteY697" fmla="*/ 1680210 h 2468880"/>
              <a:gd name="connsiteX698" fmla="*/ 566738 w 2796541"/>
              <a:gd name="connsiteY698" fmla="*/ 1644967 h 2468880"/>
              <a:gd name="connsiteX699" fmla="*/ 628651 w 2796541"/>
              <a:gd name="connsiteY699" fmla="*/ 977265 h 2468880"/>
              <a:gd name="connsiteX700" fmla="*/ 628651 w 2796541"/>
              <a:gd name="connsiteY700" fmla="*/ 1048703 h 2468880"/>
              <a:gd name="connsiteX701" fmla="*/ 566738 w 2796541"/>
              <a:gd name="connsiteY701" fmla="*/ 1012507 h 2468880"/>
              <a:gd name="connsiteX702" fmla="*/ 629603 w 2796541"/>
              <a:gd name="connsiteY702" fmla="*/ 1101090 h 2468880"/>
              <a:gd name="connsiteX703" fmla="*/ 629603 w 2796541"/>
              <a:gd name="connsiteY703" fmla="*/ 1177290 h 2468880"/>
              <a:gd name="connsiteX704" fmla="*/ 564833 w 2796541"/>
              <a:gd name="connsiteY704" fmla="*/ 1139190 h 2468880"/>
              <a:gd name="connsiteX705" fmla="*/ 629603 w 2796541"/>
              <a:gd name="connsiteY705" fmla="*/ 1480186 h 2468880"/>
              <a:gd name="connsiteX706" fmla="*/ 629603 w 2796541"/>
              <a:gd name="connsiteY706" fmla="*/ 1556386 h 2468880"/>
              <a:gd name="connsiteX707" fmla="*/ 563881 w 2796541"/>
              <a:gd name="connsiteY707" fmla="*/ 1518286 h 2468880"/>
              <a:gd name="connsiteX708" fmla="*/ 630555 w 2796541"/>
              <a:gd name="connsiteY708" fmla="*/ 1226819 h 2468880"/>
              <a:gd name="connsiteX709" fmla="*/ 630555 w 2796541"/>
              <a:gd name="connsiteY709" fmla="*/ 1303972 h 2468880"/>
              <a:gd name="connsiteX710" fmla="*/ 562928 w 2796541"/>
              <a:gd name="connsiteY710" fmla="*/ 1265872 h 2468880"/>
              <a:gd name="connsiteX711" fmla="*/ 630555 w 2796541"/>
              <a:gd name="connsiteY711" fmla="*/ 1352550 h 2468880"/>
              <a:gd name="connsiteX712" fmla="*/ 630555 w 2796541"/>
              <a:gd name="connsiteY712" fmla="*/ 1431608 h 2468880"/>
              <a:gd name="connsiteX713" fmla="*/ 562928 w 2796541"/>
              <a:gd name="connsiteY713" fmla="*/ 1391603 h 2468880"/>
              <a:gd name="connsiteX714" fmla="*/ 682942 w 2796541"/>
              <a:gd name="connsiteY714" fmla="*/ 128588 h 2468880"/>
              <a:gd name="connsiteX715" fmla="*/ 680085 w 2796541"/>
              <a:gd name="connsiteY715" fmla="*/ 129540 h 2468880"/>
              <a:gd name="connsiteX716" fmla="*/ 680085 w 2796541"/>
              <a:gd name="connsiteY716" fmla="*/ 126683 h 2468880"/>
              <a:gd name="connsiteX717" fmla="*/ 682943 w 2796541"/>
              <a:gd name="connsiteY717" fmla="*/ 2402205 h 2468880"/>
              <a:gd name="connsiteX718" fmla="*/ 680086 w 2796541"/>
              <a:gd name="connsiteY718" fmla="*/ 2404110 h 2468880"/>
              <a:gd name="connsiteX719" fmla="*/ 680086 w 2796541"/>
              <a:gd name="connsiteY719" fmla="*/ 2400300 h 2468880"/>
              <a:gd name="connsiteX720" fmla="*/ 688657 w 2796541"/>
              <a:gd name="connsiteY720" fmla="*/ 2276474 h 2468880"/>
              <a:gd name="connsiteX721" fmla="*/ 677227 w 2796541"/>
              <a:gd name="connsiteY721" fmla="*/ 2283142 h 2468880"/>
              <a:gd name="connsiteX722" fmla="*/ 677227 w 2796541"/>
              <a:gd name="connsiteY722" fmla="*/ 2269807 h 2468880"/>
              <a:gd name="connsiteX723" fmla="*/ 688658 w 2796541"/>
              <a:gd name="connsiteY723" fmla="*/ 255270 h 2468880"/>
              <a:gd name="connsiteX724" fmla="*/ 677228 w 2796541"/>
              <a:gd name="connsiteY724" fmla="*/ 261938 h 2468880"/>
              <a:gd name="connsiteX725" fmla="*/ 677228 w 2796541"/>
              <a:gd name="connsiteY725" fmla="*/ 247650 h 2468880"/>
              <a:gd name="connsiteX726" fmla="*/ 694373 w 2796541"/>
              <a:gd name="connsiteY726" fmla="*/ 381001 h 2468880"/>
              <a:gd name="connsiteX727" fmla="*/ 674371 w 2796541"/>
              <a:gd name="connsiteY727" fmla="*/ 393384 h 2468880"/>
              <a:gd name="connsiteX728" fmla="*/ 674371 w 2796541"/>
              <a:gd name="connsiteY728" fmla="*/ 369571 h 2468880"/>
              <a:gd name="connsiteX729" fmla="*/ 696278 w 2796541"/>
              <a:gd name="connsiteY729" fmla="*/ 2149793 h 2468880"/>
              <a:gd name="connsiteX730" fmla="*/ 673418 w 2796541"/>
              <a:gd name="connsiteY730" fmla="*/ 2163128 h 2468880"/>
              <a:gd name="connsiteX731" fmla="*/ 673418 w 2796541"/>
              <a:gd name="connsiteY731" fmla="*/ 2136458 h 2468880"/>
              <a:gd name="connsiteX732" fmla="*/ 701992 w 2796541"/>
              <a:gd name="connsiteY732" fmla="*/ 2023110 h 2468880"/>
              <a:gd name="connsiteX733" fmla="*/ 670560 w 2796541"/>
              <a:gd name="connsiteY733" fmla="*/ 2042160 h 2468880"/>
              <a:gd name="connsiteX734" fmla="*/ 670560 w 2796541"/>
              <a:gd name="connsiteY734" fmla="*/ 2005012 h 2468880"/>
              <a:gd name="connsiteX735" fmla="*/ 701993 w 2796541"/>
              <a:gd name="connsiteY735" fmla="*/ 507682 h 2468880"/>
              <a:gd name="connsiteX736" fmla="*/ 670561 w 2796541"/>
              <a:gd name="connsiteY736" fmla="*/ 525779 h 2468880"/>
              <a:gd name="connsiteX737" fmla="*/ 670561 w 2796541"/>
              <a:gd name="connsiteY737" fmla="*/ 488632 h 2468880"/>
              <a:gd name="connsiteX738" fmla="*/ 707708 w 2796541"/>
              <a:gd name="connsiteY738" fmla="*/ 633412 h 2468880"/>
              <a:gd name="connsiteX739" fmla="*/ 667703 w 2796541"/>
              <a:gd name="connsiteY739" fmla="*/ 657225 h 2468880"/>
              <a:gd name="connsiteX740" fmla="*/ 667703 w 2796541"/>
              <a:gd name="connsiteY740" fmla="*/ 610552 h 2468880"/>
              <a:gd name="connsiteX741" fmla="*/ 710565 w 2796541"/>
              <a:gd name="connsiteY741" fmla="*/ 1897381 h 2468880"/>
              <a:gd name="connsiteX742" fmla="*/ 665798 w 2796541"/>
              <a:gd name="connsiteY742" fmla="*/ 1923098 h 2468880"/>
              <a:gd name="connsiteX743" fmla="*/ 665798 w 2796541"/>
              <a:gd name="connsiteY743" fmla="*/ 1871663 h 2468880"/>
              <a:gd name="connsiteX744" fmla="*/ 713423 w 2796541"/>
              <a:gd name="connsiteY744" fmla="*/ 760095 h 2468880"/>
              <a:gd name="connsiteX745" fmla="*/ 664846 w 2796541"/>
              <a:gd name="connsiteY745" fmla="*/ 788670 h 2468880"/>
              <a:gd name="connsiteX746" fmla="*/ 664846 w 2796541"/>
              <a:gd name="connsiteY746" fmla="*/ 732473 h 2468880"/>
              <a:gd name="connsiteX747" fmla="*/ 715328 w 2796541"/>
              <a:gd name="connsiteY747" fmla="*/ 1770698 h 2468880"/>
              <a:gd name="connsiteX748" fmla="*/ 663893 w 2796541"/>
              <a:gd name="connsiteY748" fmla="*/ 1801178 h 2468880"/>
              <a:gd name="connsiteX749" fmla="*/ 663893 w 2796541"/>
              <a:gd name="connsiteY749" fmla="*/ 1741170 h 2468880"/>
              <a:gd name="connsiteX750" fmla="*/ 717233 w 2796541"/>
              <a:gd name="connsiteY750" fmla="*/ 886778 h 2468880"/>
              <a:gd name="connsiteX751" fmla="*/ 662940 w 2796541"/>
              <a:gd name="connsiteY751" fmla="*/ 917258 h 2468880"/>
              <a:gd name="connsiteX752" fmla="*/ 662940 w 2796541"/>
              <a:gd name="connsiteY752" fmla="*/ 855345 h 2468880"/>
              <a:gd name="connsiteX753" fmla="*/ 719137 w 2796541"/>
              <a:gd name="connsiteY753" fmla="*/ 188596 h 2468880"/>
              <a:gd name="connsiteX754" fmla="*/ 719137 w 2796541"/>
              <a:gd name="connsiteY754" fmla="*/ 194311 h 2468880"/>
              <a:gd name="connsiteX755" fmla="*/ 713422 w 2796541"/>
              <a:gd name="connsiteY755" fmla="*/ 191453 h 2468880"/>
              <a:gd name="connsiteX756" fmla="*/ 720091 w 2796541"/>
              <a:gd name="connsiteY756" fmla="*/ 2335531 h 2468880"/>
              <a:gd name="connsiteX757" fmla="*/ 720091 w 2796541"/>
              <a:gd name="connsiteY757" fmla="*/ 2343151 h 2468880"/>
              <a:gd name="connsiteX758" fmla="*/ 712471 w 2796541"/>
              <a:gd name="connsiteY758" fmla="*/ 2339341 h 2468880"/>
              <a:gd name="connsiteX759" fmla="*/ 720091 w 2796541"/>
              <a:gd name="connsiteY759" fmla="*/ 1012508 h 2468880"/>
              <a:gd name="connsiteX760" fmla="*/ 661036 w 2796541"/>
              <a:gd name="connsiteY760" fmla="*/ 1046798 h 2468880"/>
              <a:gd name="connsiteX761" fmla="*/ 661036 w 2796541"/>
              <a:gd name="connsiteY761" fmla="*/ 978218 h 2468880"/>
              <a:gd name="connsiteX762" fmla="*/ 721042 w 2796541"/>
              <a:gd name="connsiteY762" fmla="*/ 1644967 h 2468880"/>
              <a:gd name="connsiteX763" fmla="*/ 661035 w 2796541"/>
              <a:gd name="connsiteY763" fmla="*/ 1679257 h 2468880"/>
              <a:gd name="connsiteX764" fmla="*/ 661035 w 2796541"/>
              <a:gd name="connsiteY764" fmla="*/ 1609724 h 2468880"/>
              <a:gd name="connsiteX765" fmla="*/ 721994 w 2796541"/>
              <a:gd name="connsiteY765" fmla="*/ 309563 h 2468880"/>
              <a:gd name="connsiteX766" fmla="*/ 721994 w 2796541"/>
              <a:gd name="connsiteY766" fmla="*/ 326708 h 2468880"/>
              <a:gd name="connsiteX767" fmla="*/ 706754 w 2796541"/>
              <a:gd name="connsiteY767" fmla="*/ 318135 h 2468880"/>
              <a:gd name="connsiteX768" fmla="*/ 722948 w 2796541"/>
              <a:gd name="connsiteY768" fmla="*/ 1139190 h 2468880"/>
              <a:gd name="connsiteX769" fmla="*/ 660083 w 2796541"/>
              <a:gd name="connsiteY769" fmla="*/ 1175385 h 2468880"/>
              <a:gd name="connsiteX770" fmla="*/ 660083 w 2796541"/>
              <a:gd name="connsiteY770" fmla="*/ 1102995 h 2468880"/>
              <a:gd name="connsiteX771" fmla="*/ 722948 w 2796541"/>
              <a:gd name="connsiteY771" fmla="*/ 2202180 h 2468880"/>
              <a:gd name="connsiteX772" fmla="*/ 722948 w 2796541"/>
              <a:gd name="connsiteY772" fmla="*/ 2223135 h 2468880"/>
              <a:gd name="connsiteX773" fmla="*/ 704850 w 2796541"/>
              <a:gd name="connsiteY773" fmla="*/ 2212657 h 2468880"/>
              <a:gd name="connsiteX774" fmla="*/ 723899 w 2796541"/>
              <a:gd name="connsiteY774" fmla="*/ 1518285 h 2468880"/>
              <a:gd name="connsiteX775" fmla="*/ 659129 w 2796541"/>
              <a:gd name="connsiteY775" fmla="*/ 1555432 h 2468880"/>
              <a:gd name="connsiteX776" fmla="*/ 659129 w 2796541"/>
              <a:gd name="connsiteY776" fmla="*/ 1481137 h 2468880"/>
              <a:gd name="connsiteX777" fmla="*/ 723900 w 2796541"/>
              <a:gd name="connsiteY777" fmla="*/ 1265872 h 2468880"/>
              <a:gd name="connsiteX778" fmla="*/ 659130 w 2796541"/>
              <a:gd name="connsiteY778" fmla="*/ 1303019 h 2468880"/>
              <a:gd name="connsiteX779" fmla="*/ 659130 w 2796541"/>
              <a:gd name="connsiteY779" fmla="*/ 1227772 h 2468880"/>
              <a:gd name="connsiteX780" fmla="*/ 724853 w 2796541"/>
              <a:gd name="connsiteY780" fmla="*/ 1391603 h 2468880"/>
              <a:gd name="connsiteX781" fmla="*/ 659130 w 2796541"/>
              <a:gd name="connsiteY781" fmla="*/ 1429703 h 2468880"/>
              <a:gd name="connsiteX782" fmla="*/ 659130 w 2796541"/>
              <a:gd name="connsiteY782" fmla="*/ 1353503 h 2468880"/>
              <a:gd name="connsiteX783" fmla="*/ 725805 w 2796541"/>
              <a:gd name="connsiteY783" fmla="*/ 430530 h 2468880"/>
              <a:gd name="connsiteX784" fmla="*/ 725805 w 2796541"/>
              <a:gd name="connsiteY784" fmla="*/ 458153 h 2468880"/>
              <a:gd name="connsiteX785" fmla="*/ 701040 w 2796541"/>
              <a:gd name="connsiteY785" fmla="*/ 444818 h 2468880"/>
              <a:gd name="connsiteX786" fmla="*/ 726759 w 2796541"/>
              <a:gd name="connsiteY786" fmla="*/ 2070736 h 2468880"/>
              <a:gd name="connsiteX787" fmla="*/ 726759 w 2796541"/>
              <a:gd name="connsiteY787" fmla="*/ 2102169 h 2468880"/>
              <a:gd name="connsiteX788" fmla="*/ 699136 w 2796541"/>
              <a:gd name="connsiteY788" fmla="*/ 2086928 h 2468880"/>
              <a:gd name="connsiteX789" fmla="*/ 729616 w 2796541"/>
              <a:gd name="connsiteY789" fmla="*/ 550544 h 2468880"/>
              <a:gd name="connsiteX790" fmla="*/ 729616 w 2796541"/>
              <a:gd name="connsiteY790" fmla="*/ 591502 h 2468880"/>
              <a:gd name="connsiteX791" fmla="*/ 693421 w 2796541"/>
              <a:gd name="connsiteY791" fmla="*/ 570547 h 2468880"/>
              <a:gd name="connsiteX792" fmla="*/ 730566 w 2796541"/>
              <a:gd name="connsiteY792" fmla="*/ 1938337 h 2468880"/>
              <a:gd name="connsiteX793" fmla="*/ 730566 w 2796541"/>
              <a:gd name="connsiteY793" fmla="*/ 1983105 h 2468880"/>
              <a:gd name="connsiteX794" fmla="*/ 691514 w 2796541"/>
              <a:gd name="connsiteY794" fmla="*/ 1960245 h 2468880"/>
              <a:gd name="connsiteX795" fmla="*/ 731521 w 2796541"/>
              <a:gd name="connsiteY795" fmla="*/ 672465 h 2468880"/>
              <a:gd name="connsiteX796" fmla="*/ 731521 w 2796541"/>
              <a:gd name="connsiteY796" fmla="*/ 721995 h 2468880"/>
              <a:gd name="connsiteX797" fmla="*/ 688658 w 2796541"/>
              <a:gd name="connsiteY797" fmla="*/ 697230 h 2468880"/>
              <a:gd name="connsiteX798" fmla="*/ 733425 w 2796541"/>
              <a:gd name="connsiteY798" fmla="*/ 1806892 h 2468880"/>
              <a:gd name="connsiteX799" fmla="*/ 733425 w 2796541"/>
              <a:gd name="connsiteY799" fmla="*/ 1861184 h 2468880"/>
              <a:gd name="connsiteX800" fmla="*/ 685800 w 2796541"/>
              <a:gd name="connsiteY800" fmla="*/ 1834514 h 2468880"/>
              <a:gd name="connsiteX801" fmla="*/ 734378 w 2796541"/>
              <a:gd name="connsiteY801" fmla="*/ 793433 h 2468880"/>
              <a:gd name="connsiteX802" fmla="*/ 734378 w 2796541"/>
              <a:gd name="connsiteY802" fmla="*/ 852488 h 2468880"/>
              <a:gd name="connsiteX803" fmla="*/ 682943 w 2796541"/>
              <a:gd name="connsiteY803" fmla="*/ 822961 h 2468880"/>
              <a:gd name="connsiteX804" fmla="*/ 736283 w 2796541"/>
              <a:gd name="connsiteY804" fmla="*/ 1675448 h 2468880"/>
              <a:gd name="connsiteX805" fmla="*/ 736283 w 2796541"/>
              <a:gd name="connsiteY805" fmla="*/ 1740218 h 2468880"/>
              <a:gd name="connsiteX806" fmla="*/ 679133 w 2796541"/>
              <a:gd name="connsiteY806" fmla="*/ 1707833 h 2468880"/>
              <a:gd name="connsiteX807" fmla="*/ 736284 w 2796541"/>
              <a:gd name="connsiteY807" fmla="*/ 917257 h 2468880"/>
              <a:gd name="connsiteX808" fmla="*/ 736284 w 2796541"/>
              <a:gd name="connsiteY808" fmla="*/ 982027 h 2468880"/>
              <a:gd name="connsiteX809" fmla="*/ 680086 w 2796541"/>
              <a:gd name="connsiteY809" fmla="*/ 949642 h 2468880"/>
              <a:gd name="connsiteX810" fmla="*/ 738188 w 2796541"/>
              <a:gd name="connsiteY810" fmla="*/ 1165861 h 2468880"/>
              <a:gd name="connsiteX811" fmla="*/ 738188 w 2796541"/>
              <a:gd name="connsiteY811" fmla="*/ 1239203 h 2468880"/>
              <a:gd name="connsiteX812" fmla="*/ 675323 w 2796541"/>
              <a:gd name="connsiteY812" fmla="*/ 1202056 h 2468880"/>
              <a:gd name="connsiteX813" fmla="*/ 738188 w 2796541"/>
              <a:gd name="connsiteY813" fmla="*/ 1545907 h 2468880"/>
              <a:gd name="connsiteX814" fmla="*/ 738188 w 2796541"/>
              <a:gd name="connsiteY814" fmla="*/ 1616392 h 2468880"/>
              <a:gd name="connsiteX815" fmla="*/ 676275 w 2796541"/>
              <a:gd name="connsiteY815" fmla="*/ 1581149 h 2468880"/>
              <a:gd name="connsiteX816" fmla="*/ 738189 w 2796541"/>
              <a:gd name="connsiteY816" fmla="*/ 1041082 h 2468880"/>
              <a:gd name="connsiteX817" fmla="*/ 738189 w 2796541"/>
              <a:gd name="connsiteY817" fmla="*/ 1111567 h 2468880"/>
              <a:gd name="connsiteX818" fmla="*/ 676276 w 2796541"/>
              <a:gd name="connsiteY818" fmla="*/ 1076325 h 2468880"/>
              <a:gd name="connsiteX819" fmla="*/ 739141 w 2796541"/>
              <a:gd name="connsiteY819" fmla="*/ 1417319 h 2468880"/>
              <a:gd name="connsiteX820" fmla="*/ 739140 w 2796541"/>
              <a:gd name="connsiteY820" fmla="*/ 1492567 h 2468880"/>
              <a:gd name="connsiteX821" fmla="*/ 673418 w 2796541"/>
              <a:gd name="connsiteY821" fmla="*/ 1455419 h 2468880"/>
              <a:gd name="connsiteX822" fmla="*/ 739141 w 2796541"/>
              <a:gd name="connsiteY822" fmla="*/ 1290638 h 2468880"/>
              <a:gd name="connsiteX823" fmla="*/ 739141 w 2796541"/>
              <a:gd name="connsiteY823" fmla="*/ 1366838 h 2468880"/>
              <a:gd name="connsiteX824" fmla="*/ 673418 w 2796541"/>
              <a:gd name="connsiteY824" fmla="*/ 1328738 h 2468880"/>
              <a:gd name="connsiteX825" fmla="*/ 793433 w 2796541"/>
              <a:gd name="connsiteY825" fmla="*/ 191453 h 2468880"/>
              <a:gd name="connsiteX826" fmla="*/ 788670 w 2796541"/>
              <a:gd name="connsiteY826" fmla="*/ 194311 h 2468880"/>
              <a:gd name="connsiteX827" fmla="*/ 788670 w 2796541"/>
              <a:gd name="connsiteY827" fmla="*/ 189548 h 2468880"/>
              <a:gd name="connsiteX828" fmla="*/ 794386 w 2796541"/>
              <a:gd name="connsiteY828" fmla="*/ 2339341 h 2468880"/>
              <a:gd name="connsiteX829" fmla="*/ 787718 w 2796541"/>
              <a:gd name="connsiteY829" fmla="*/ 2343151 h 2468880"/>
              <a:gd name="connsiteX830" fmla="*/ 787718 w 2796541"/>
              <a:gd name="connsiteY830" fmla="*/ 2335531 h 2468880"/>
              <a:gd name="connsiteX831" fmla="*/ 800101 w 2796541"/>
              <a:gd name="connsiteY831" fmla="*/ 318134 h 2468880"/>
              <a:gd name="connsiteX832" fmla="*/ 785813 w 2796541"/>
              <a:gd name="connsiteY832" fmla="*/ 325754 h 2468880"/>
              <a:gd name="connsiteX833" fmla="*/ 785813 w 2796541"/>
              <a:gd name="connsiteY833" fmla="*/ 309562 h 2468880"/>
              <a:gd name="connsiteX834" fmla="*/ 802006 w 2796541"/>
              <a:gd name="connsiteY834" fmla="*/ 2212658 h 2468880"/>
              <a:gd name="connsiteX835" fmla="*/ 784861 w 2796541"/>
              <a:gd name="connsiteY835" fmla="*/ 2223136 h 2468880"/>
              <a:gd name="connsiteX836" fmla="*/ 784861 w 2796541"/>
              <a:gd name="connsiteY836" fmla="*/ 2203133 h 2468880"/>
              <a:gd name="connsiteX837" fmla="*/ 805815 w 2796541"/>
              <a:gd name="connsiteY837" fmla="*/ 444817 h 2468880"/>
              <a:gd name="connsiteX838" fmla="*/ 782955 w 2796541"/>
              <a:gd name="connsiteY838" fmla="*/ 458152 h 2468880"/>
              <a:gd name="connsiteX839" fmla="*/ 782955 w 2796541"/>
              <a:gd name="connsiteY839" fmla="*/ 431482 h 2468880"/>
              <a:gd name="connsiteX840" fmla="*/ 807720 w 2796541"/>
              <a:gd name="connsiteY840" fmla="*/ 2086927 h 2468880"/>
              <a:gd name="connsiteX841" fmla="*/ 782002 w 2796541"/>
              <a:gd name="connsiteY841" fmla="*/ 2102167 h 2468880"/>
              <a:gd name="connsiteX842" fmla="*/ 782002 w 2796541"/>
              <a:gd name="connsiteY842" fmla="*/ 2071687 h 2468880"/>
              <a:gd name="connsiteX843" fmla="*/ 812484 w 2796541"/>
              <a:gd name="connsiteY843" fmla="*/ 570547 h 2468880"/>
              <a:gd name="connsiteX844" fmla="*/ 779146 w 2796541"/>
              <a:gd name="connsiteY844" fmla="*/ 590549 h 2468880"/>
              <a:gd name="connsiteX845" fmla="*/ 779146 w 2796541"/>
              <a:gd name="connsiteY845" fmla="*/ 551497 h 2468880"/>
              <a:gd name="connsiteX846" fmla="*/ 815339 w 2796541"/>
              <a:gd name="connsiteY846" fmla="*/ 1960245 h 2468880"/>
              <a:gd name="connsiteX847" fmla="*/ 777239 w 2796541"/>
              <a:gd name="connsiteY847" fmla="*/ 1982152 h 2468880"/>
              <a:gd name="connsiteX848" fmla="*/ 777239 w 2796541"/>
              <a:gd name="connsiteY848" fmla="*/ 1938337 h 2468880"/>
              <a:gd name="connsiteX849" fmla="*/ 818198 w 2796541"/>
              <a:gd name="connsiteY849" fmla="*/ 697230 h 2468880"/>
              <a:gd name="connsiteX850" fmla="*/ 776288 w 2796541"/>
              <a:gd name="connsiteY850" fmla="*/ 721042 h 2468880"/>
              <a:gd name="connsiteX851" fmla="*/ 776288 w 2796541"/>
              <a:gd name="connsiteY851" fmla="*/ 673417 h 2468880"/>
              <a:gd name="connsiteX852" fmla="*/ 821055 w 2796541"/>
              <a:gd name="connsiteY852" fmla="*/ 1834515 h 2468880"/>
              <a:gd name="connsiteX853" fmla="*/ 774383 w 2796541"/>
              <a:gd name="connsiteY853" fmla="*/ 1861185 h 2468880"/>
              <a:gd name="connsiteX854" fmla="*/ 774383 w 2796541"/>
              <a:gd name="connsiteY854" fmla="*/ 1806893 h 2468880"/>
              <a:gd name="connsiteX855" fmla="*/ 822960 w 2796541"/>
              <a:gd name="connsiteY855" fmla="*/ 822960 h 2468880"/>
              <a:gd name="connsiteX856" fmla="*/ 773430 w 2796541"/>
              <a:gd name="connsiteY856" fmla="*/ 851535 h 2468880"/>
              <a:gd name="connsiteX857" fmla="*/ 773430 w 2796541"/>
              <a:gd name="connsiteY857" fmla="*/ 795337 h 2468880"/>
              <a:gd name="connsiteX858" fmla="*/ 826771 w 2796541"/>
              <a:gd name="connsiteY858" fmla="*/ 949643 h 2468880"/>
              <a:gd name="connsiteX859" fmla="*/ 772478 w 2796541"/>
              <a:gd name="connsiteY859" fmla="*/ 981076 h 2468880"/>
              <a:gd name="connsiteX860" fmla="*/ 772478 w 2796541"/>
              <a:gd name="connsiteY860" fmla="*/ 918211 h 2468880"/>
              <a:gd name="connsiteX861" fmla="*/ 827723 w 2796541"/>
              <a:gd name="connsiteY861" fmla="*/ 2401253 h 2468880"/>
              <a:gd name="connsiteX862" fmla="*/ 827723 w 2796541"/>
              <a:gd name="connsiteY862" fmla="*/ 2404110 h 2468880"/>
              <a:gd name="connsiteX863" fmla="*/ 825818 w 2796541"/>
              <a:gd name="connsiteY863" fmla="*/ 2402206 h 2468880"/>
              <a:gd name="connsiteX864" fmla="*/ 827723 w 2796541"/>
              <a:gd name="connsiteY864" fmla="*/ 1707832 h 2468880"/>
              <a:gd name="connsiteX865" fmla="*/ 771525 w 2796541"/>
              <a:gd name="connsiteY865" fmla="*/ 1740217 h 2468880"/>
              <a:gd name="connsiteX866" fmla="*/ 771525 w 2796541"/>
              <a:gd name="connsiteY866" fmla="*/ 1675447 h 2468880"/>
              <a:gd name="connsiteX867" fmla="*/ 829628 w 2796541"/>
              <a:gd name="connsiteY867" fmla="*/ 1076325 h 2468880"/>
              <a:gd name="connsiteX868" fmla="*/ 770573 w 2796541"/>
              <a:gd name="connsiteY868" fmla="*/ 1110615 h 2468880"/>
              <a:gd name="connsiteX869" fmla="*/ 770573 w 2796541"/>
              <a:gd name="connsiteY869" fmla="*/ 1042035 h 2468880"/>
              <a:gd name="connsiteX870" fmla="*/ 829628 w 2796541"/>
              <a:gd name="connsiteY870" fmla="*/ 249554 h 2468880"/>
              <a:gd name="connsiteX871" fmla="*/ 829628 w 2796541"/>
              <a:gd name="connsiteY871" fmla="*/ 260032 h 2468880"/>
              <a:gd name="connsiteX872" fmla="*/ 821055 w 2796541"/>
              <a:gd name="connsiteY872" fmla="*/ 255269 h 2468880"/>
              <a:gd name="connsiteX873" fmla="*/ 829628 w 2796541"/>
              <a:gd name="connsiteY873" fmla="*/ 2270761 h 2468880"/>
              <a:gd name="connsiteX874" fmla="*/ 829628 w 2796541"/>
              <a:gd name="connsiteY874" fmla="*/ 2282191 h 2468880"/>
              <a:gd name="connsiteX875" fmla="*/ 820103 w 2796541"/>
              <a:gd name="connsiteY875" fmla="*/ 2276476 h 2468880"/>
              <a:gd name="connsiteX876" fmla="*/ 830579 w 2796541"/>
              <a:gd name="connsiteY876" fmla="*/ 1581150 h 2468880"/>
              <a:gd name="connsiteX877" fmla="*/ 770572 w 2796541"/>
              <a:gd name="connsiteY877" fmla="*/ 1616393 h 2468880"/>
              <a:gd name="connsiteX878" fmla="*/ 770572 w 2796541"/>
              <a:gd name="connsiteY878" fmla="*/ 1546860 h 2468880"/>
              <a:gd name="connsiteX879" fmla="*/ 831534 w 2796541"/>
              <a:gd name="connsiteY879" fmla="*/ 1202055 h 2468880"/>
              <a:gd name="connsiteX880" fmla="*/ 769621 w 2796541"/>
              <a:gd name="connsiteY880" fmla="*/ 1238250 h 2468880"/>
              <a:gd name="connsiteX881" fmla="*/ 769621 w 2796541"/>
              <a:gd name="connsiteY881" fmla="*/ 1166812 h 2468880"/>
              <a:gd name="connsiteX882" fmla="*/ 832485 w 2796541"/>
              <a:gd name="connsiteY882" fmla="*/ 371475 h 2468880"/>
              <a:gd name="connsiteX883" fmla="*/ 832485 w 2796541"/>
              <a:gd name="connsiteY883" fmla="*/ 391477 h 2468880"/>
              <a:gd name="connsiteX884" fmla="*/ 815340 w 2796541"/>
              <a:gd name="connsiteY884" fmla="*/ 381000 h 2468880"/>
              <a:gd name="connsiteX885" fmla="*/ 833438 w 2796541"/>
              <a:gd name="connsiteY885" fmla="*/ 1455419 h 2468880"/>
              <a:gd name="connsiteX886" fmla="*/ 768667 w 2796541"/>
              <a:gd name="connsiteY886" fmla="*/ 1492567 h 2468880"/>
              <a:gd name="connsiteX887" fmla="*/ 768668 w 2796541"/>
              <a:gd name="connsiteY887" fmla="*/ 1418272 h 2468880"/>
              <a:gd name="connsiteX888" fmla="*/ 833438 w 2796541"/>
              <a:gd name="connsiteY888" fmla="*/ 1328737 h 2468880"/>
              <a:gd name="connsiteX889" fmla="*/ 768668 w 2796541"/>
              <a:gd name="connsiteY889" fmla="*/ 1365885 h 2468880"/>
              <a:gd name="connsiteX890" fmla="*/ 768668 w 2796541"/>
              <a:gd name="connsiteY890" fmla="*/ 1291590 h 2468880"/>
              <a:gd name="connsiteX891" fmla="*/ 833438 w 2796541"/>
              <a:gd name="connsiteY891" fmla="*/ 2137411 h 2468880"/>
              <a:gd name="connsiteX892" fmla="*/ 833438 w 2796541"/>
              <a:gd name="connsiteY892" fmla="*/ 2162176 h 2468880"/>
              <a:gd name="connsiteX893" fmla="*/ 812483 w 2796541"/>
              <a:gd name="connsiteY893" fmla="*/ 2149794 h 2468880"/>
              <a:gd name="connsiteX894" fmla="*/ 836295 w 2796541"/>
              <a:gd name="connsiteY894" fmla="*/ 2005965 h 2468880"/>
              <a:gd name="connsiteX895" fmla="*/ 836295 w 2796541"/>
              <a:gd name="connsiteY895" fmla="*/ 2041207 h 2468880"/>
              <a:gd name="connsiteX896" fmla="*/ 806767 w 2796541"/>
              <a:gd name="connsiteY896" fmla="*/ 2023110 h 2468880"/>
              <a:gd name="connsiteX897" fmla="*/ 836296 w 2796541"/>
              <a:gd name="connsiteY897" fmla="*/ 491491 h 2468880"/>
              <a:gd name="connsiteX898" fmla="*/ 836296 w 2796541"/>
              <a:gd name="connsiteY898" fmla="*/ 523876 h 2468880"/>
              <a:gd name="connsiteX899" fmla="*/ 807721 w 2796541"/>
              <a:gd name="connsiteY899" fmla="*/ 507684 h 2468880"/>
              <a:gd name="connsiteX900" fmla="*/ 839153 w 2796541"/>
              <a:gd name="connsiteY900" fmla="*/ 612458 h 2468880"/>
              <a:gd name="connsiteX901" fmla="*/ 839153 w 2796541"/>
              <a:gd name="connsiteY901" fmla="*/ 655321 h 2468880"/>
              <a:gd name="connsiteX902" fmla="*/ 802958 w 2796541"/>
              <a:gd name="connsiteY902" fmla="*/ 633413 h 2468880"/>
              <a:gd name="connsiteX903" fmla="*/ 840106 w 2796541"/>
              <a:gd name="connsiteY903" fmla="*/ 1873568 h 2468880"/>
              <a:gd name="connsiteX904" fmla="*/ 840106 w 2796541"/>
              <a:gd name="connsiteY904" fmla="*/ 1920240 h 2468880"/>
              <a:gd name="connsiteX905" fmla="*/ 800101 w 2796541"/>
              <a:gd name="connsiteY905" fmla="*/ 1897381 h 2468880"/>
              <a:gd name="connsiteX906" fmla="*/ 842011 w 2796541"/>
              <a:gd name="connsiteY906" fmla="*/ 734378 h 2468880"/>
              <a:gd name="connsiteX907" fmla="*/ 842011 w 2796541"/>
              <a:gd name="connsiteY907" fmla="*/ 785813 h 2468880"/>
              <a:gd name="connsiteX908" fmla="*/ 797243 w 2796541"/>
              <a:gd name="connsiteY908" fmla="*/ 760095 h 2468880"/>
              <a:gd name="connsiteX909" fmla="*/ 842962 w 2796541"/>
              <a:gd name="connsiteY909" fmla="*/ 1742122 h 2468880"/>
              <a:gd name="connsiteX910" fmla="*/ 842962 w 2796541"/>
              <a:gd name="connsiteY910" fmla="*/ 1799272 h 2468880"/>
              <a:gd name="connsiteX911" fmla="*/ 793432 w 2796541"/>
              <a:gd name="connsiteY911" fmla="*/ 1770697 h 2468880"/>
              <a:gd name="connsiteX912" fmla="*/ 843915 w 2796541"/>
              <a:gd name="connsiteY912" fmla="*/ 857251 h 2468880"/>
              <a:gd name="connsiteX913" fmla="*/ 843915 w 2796541"/>
              <a:gd name="connsiteY913" fmla="*/ 915353 h 2468880"/>
              <a:gd name="connsiteX914" fmla="*/ 793433 w 2796541"/>
              <a:gd name="connsiteY914" fmla="*/ 886778 h 2468880"/>
              <a:gd name="connsiteX915" fmla="*/ 845821 w 2796541"/>
              <a:gd name="connsiteY915" fmla="*/ 1611631 h 2468880"/>
              <a:gd name="connsiteX916" fmla="*/ 845821 w 2796541"/>
              <a:gd name="connsiteY916" fmla="*/ 1677353 h 2468880"/>
              <a:gd name="connsiteX917" fmla="*/ 788671 w 2796541"/>
              <a:gd name="connsiteY917" fmla="*/ 1644969 h 2468880"/>
              <a:gd name="connsiteX918" fmla="*/ 845821 w 2796541"/>
              <a:gd name="connsiteY918" fmla="*/ 980123 h 2468880"/>
              <a:gd name="connsiteX919" fmla="*/ 845821 w 2796541"/>
              <a:gd name="connsiteY919" fmla="*/ 1045845 h 2468880"/>
              <a:gd name="connsiteX920" fmla="*/ 788671 w 2796541"/>
              <a:gd name="connsiteY920" fmla="*/ 1012508 h 2468880"/>
              <a:gd name="connsiteX921" fmla="*/ 846773 w 2796541"/>
              <a:gd name="connsiteY921" fmla="*/ 1104900 h 2468880"/>
              <a:gd name="connsiteX922" fmla="*/ 846773 w 2796541"/>
              <a:gd name="connsiteY922" fmla="*/ 1173480 h 2468880"/>
              <a:gd name="connsiteX923" fmla="*/ 786765 w 2796541"/>
              <a:gd name="connsiteY923" fmla="*/ 1139190 h 2468880"/>
              <a:gd name="connsiteX924" fmla="*/ 846773 w 2796541"/>
              <a:gd name="connsiteY924" fmla="*/ 1483043 h 2468880"/>
              <a:gd name="connsiteX925" fmla="*/ 846773 w 2796541"/>
              <a:gd name="connsiteY925" fmla="*/ 1553528 h 2468880"/>
              <a:gd name="connsiteX926" fmla="*/ 785813 w 2796541"/>
              <a:gd name="connsiteY926" fmla="*/ 1518285 h 2468880"/>
              <a:gd name="connsiteX927" fmla="*/ 847726 w 2796541"/>
              <a:gd name="connsiteY927" fmla="*/ 1229677 h 2468880"/>
              <a:gd name="connsiteX928" fmla="*/ 847726 w 2796541"/>
              <a:gd name="connsiteY928" fmla="*/ 1301115 h 2468880"/>
              <a:gd name="connsiteX929" fmla="*/ 784861 w 2796541"/>
              <a:gd name="connsiteY929" fmla="*/ 1265872 h 2468880"/>
              <a:gd name="connsiteX930" fmla="*/ 847726 w 2796541"/>
              <a:gd name="connsiteY930" fmla="*/ 1355408 h 2468880"/>
              <a:gd name="connsiteX931" fmla="*/ 847726 w 2796541"/>
              <a:gd name="connsiteY931" fmla="*/ 1428750 h 2468880"/>
              <a:gd name="connsiteX932" fmla="*/ 784861 w 2796541"/>
              <a:gd name="connsiteY932" fmla="*/ 1391603 h 2468880"/>
              <a:gd name="connsiteX933" fmla="*/ 901066 w 2796541"/>
              <a:gd name="connsiteY933" fmla="*/ 2402206 h 2468880"/>
              <a:gd name="connsiteX934" fmla="*/ 899161 w 2796541"/>
              <a:gd name="connsiteY934" fmla="*/ 2403159 h 2468880"/>
              <a:gd name="connsiteX935" fmla="*/ 899161 w 2796541"/>
              <a:gd name="connsiteY935" fmla="*/ 2402206 h 2468880"/>
              <a:gd name="connsiteX936" fmla="*/ 904874 w 2796541"/>
              <a:gd name="connsiteY936" fmla="*/ 255271 h 2468880"/>
              <a:gd name="connsiteX937" fmla="*/ 897254 w 2796541"/>
              <a:gd name="connsiteY937" fmla="*/ 259080 h 2468880"/>
              <a:gd name="connsiteX938" fmla="*/ 897254 w 2796541"/>
              <a:gd name="connsiteY938" fmla="*/ 250508 h 2468880"/>
              <a:gd name="connsiteX939" fmla="*/ 905828 w 2796541"/>
              <a:gd name="connsiteY939" fmla="*/ 2276476 h 2468880"/>
              <a:gd name="connsiteX940" fmla="*/ 896303 w 2796541"/>
              <a:gd name="connsiteY940" fmla="*/ 2281238 h 2468880"/>
              <a:gd name="connsiteX941" fmla="*/ 896303 w 2796541"/>
              <a:gd name="connsiteY941" fmla="*/ 2270761 h 2468880"/>
              <a:gd name="connsiteX942" fmla="*/ 910590 w 2796541"/>
              <a:gd name="connsiteY942" fmla="*/ 381000 h 2468880"/>
              <a:gd name="connsiteX943" fmla="*/ 894398 w 2796541"/>
              <a:gd name="connsiteY943" fmla="*/ 390525 h 2468880"/>
              <a:gd name="connsiteX944" fmla="*/ 894398 w 2796541"/>
              <a:gd name="connsiteY944" fmla="*/ 372427 h 2468880"/>
              <a:gd name="connsiteX945" fmla="*/ 912496 w 2796541"/>
              <a:gd name="connsiteY945" fmla="*/ 2149793 h 2468880"/>
              <a:gd name="connsiteX946" fmla="*/ 893446 w 2796541"/>
              <a:gd name="connsiteY946" fmla="*/ 2161223 h 2468880"/>
              <a:gd name="connsiteX947" fmla="*/ 893446 w 2796541"/>
              <a:gd name="connsiteY947" fmla="*/ 2138363 h 2468880"/>
              <a:gd name="connsiteX948" fmla="*/ 917258 w 2796541"/>
              <a:gd name="connsiteY948" fmla="*/ 507683 h 2468880"/>
              <a:gd name="connsiteX949" fmla="*/ 890588 w 2796541"/>
              <a:gd name="connsiteY949" fmla="*/ 522923 h 2468880"/>
              <a:gd name="connsiteX950" fmla="*/ 890588 w 2796541"/>
              <a:gd name="connsiteY950" fmla="*/ 492443 h 2468880"/>
              <a:gd name="connsiteX951" fmla="*/ 918210 w 2796541"/>
              <a:gd name="connsiteY951" fmla="*/ 2023109 h 2468880"/>
              <a:gd name="connsiteX952" fmla="*/ 890587 w 2796541"/>
              <a:gd name="connsiteY952" fmla="*/ 2040255 h 2468880"/>
              <a:gd name="connsiteX953" fmla="*/ 890587 w 2796541"/>
              <a:gd name="connsiteY953" fmla="*/ 2006917 h 2468880"/>
              <a:gd name="connsiteX954" fmla="*/ 922973 w 2796541"/>
              <a:gd name="connsiteY954" fmla="*/ 633412 h 2468880"/>
              <a:gd name="connsiteX955" fmla="*/ 887730 w 2796541"/>
              <a:gd name="connsiteY955" fmla="*/ 654367 h 2468880"/>
              <a:gd name="connsiteX956" fmla="*/ 887730 w 2796541"/>
              <a:gd name="connsiteY956" fmla="*/ 613410 h 2468880"/>
              <a:gd name="connsiteX957" fmla="*/ 925830 w 2796541"/>
              <a:gd name="connsiteY957" fmla="*/ 1897380 h 2468880"/>
              <a:gd name="connsiteX958" fmla="*/ 886778 w 2796541"/>
              <a:gd name="connsiteY958" fmla="*/ 1920240 h 2468880"/>
              <a:gd name="connsiteX959" fmla="*/ 886778 w 2796541"/>
              <a:gd name="connsiteY959" fmla="*/ 1874520 h 2468880"/>
              <a:gd name="connsiteX960" fmla="*/ 928688 w 2796541"/>
              <a:gd name="connsiteY960" fmla="*/ 760095 h 2468880"/>
              <a:gd name="connsiteX961" fmla="*/ 884873 w 2796541"/>
              <a:gd name="connsiteY961" fmla="*/ 784860 h 2468880"/>
              <a:gd name="connsiteX962" fmla="*/ 884873 w 2796541"/>
              <a:gd name="connsiteY962" fmla="*/ 735330 h 2468880"/>
              <a:gd name="connsiteX963" fmla="*/ 931546 w 2796541"/>
              <a:gd name="connsiteY963" fmla="*/ 1770698 h 2468880"/>
              <a:gd name="connsiteX964" fmla="*/ 883921 w 2796541"/>
              <a:gd name="connsiteY964" fmla="*/ 1798320 h 2468880"/>
              <a:gd name="connsiteX965" fmla="*/ 883921 w 2796541"/>
              <a:gd name="connsiteY965" fmla="*/ 1743075 h 2468880"/>
              <a:gd name="connsiteX966" fmla="*/ 931546 w 2796541"/>
              <a:gd name="connsiteY966" fmla="*/ 886778 h 2468880"/>
              <a:gd name="connsiteX967" fmla="*/ 883921 w 2796541"/>
              <a:gd name="connsiteY967" fmla="*/ 914401 h 2468880"/>
              <a:gd name="connsiteX968" fmla="*/ 883921 w 2796541"/>
              <a:gd name="connsiteY968" fmla="*/ 858203 h 2468880"/>
              <a:gd name="connsiteX969" fmla="*/ 936308 w 2796541"/>
              <a:gd name="connsiteY969" fmla="*/ 190499 h 2468880"/>
              <a:gd name="connsiteX970" fmla="*/ 936308 w 2796541"/>
              <a:gd name="connsiteY970" fmla="*/ 192404 h 2468880"/>
              <a:gd name="connsiteX971" fmla="*/ 935355 w 2796541"/>
              <a:gd name="connsiteY971" fmla="*/ 191452 h 2468880"/>
              <a:gd name="connsiteX972" fmla="*/ 936308 w 2796541"/>
              <a:gd name="connsiteY972" fmla="*/ 1012508 h 2468880"/>
              <a:gd name="connsiteX973" fmla="*/ 881063 w 2796541"/>
              <a:gd name="connsiteY973" fmla="*/ 1044893 h 2468880"/>
              <a:gd name="connsiteX974" fmla="*/ 881063 w 2796541"/>
              <a:gd name="connsiteY974" fmla="*/ 981076 h 2468880"/>
              <a:gd name="connsiteX975" fmla="*/ 937260 w 2796541"/>
              <a:gd name="connsiteY975" fmla="*/ 2336482 h 2468880"/>
              <a:gd name="connsiteX976" fmla="*/ 937260 w 2796541"/>
              <a:gd name="connsiteY976" fmla="*/ 2342197 h 2468880"/>
              <a:gd name="connsiteX977" fmla="*/ 933450 w 2796541"/>
              <a:gd name="connsiteY977" fmla="*/ 2339340 h 2468880"/>
              <a:gd name="connsiteX978" fmla="*/ 937261 w 2796541"/>
              <a:gd name="connsiteY978" fmla="*/ 1644968 h 2468880"/>
              <a:gd name="connsiteX979" fmla="*/ 881063 w 2796541"/>
              <a:gd name="connsiteY979" fmla="*/ 1676400 h 2468880"/>
              <a:gd name="connsiteX980" fmla="*/ 881063 w 2796541"/>
              <a:gd name="connsiteY980" fmla="*/ 1612583 h 2468880"/>
              <a:gd name="connsiteX981" fmla="*/ 938213 w 2796541"/>
              <a:gd name="connsiteY981" fmla="*/ 1139190 h 2468880"/>
              <a:gd name="connsiteX982" fmla="*/ 880111 w 2796541"/>
              <a:gd name="connsiteY982" fmla="*/ 1172527 h 2468880"/>
              <a:gd name="connsiteX983" fmla="*/ 880111 w 2796541"/>
              <a:gd name="connsiteY983" fmla="*/ 1105852 h 2468880"/>
              <a:gd name="connsiteX984" fmla="*/ 939165 w 2796541"/>
              <a:gd name="connsiteY984" fmla="*/ 312420 h 2468880"/>
              <a:gd name="connsiteX985" fmla="*/ 939165 w 2796541"/>
              <a:gd name="connsiteY985" fmla="*/ 323850 h 2468880"/>
              <a:gd name="connsiteX986" fmla="*/ 929640 w 2796541"/>
              <a:gd name="connsiteY986" fmla="*/ 318135 h 2468880"/>
              <a:gd name="connsiteX987" fmla="*/ 939165 w 2796541"/>
              <a:gd name="connsiteY987" fmla="*/ 1518284 h 2468880"/>
              <a:gd name="connsiteX988" fmla="*/ 880110 w 2796541"/>
              <a:gd name="connsiteY988" fmla="*/ 1552574 h 2468880"/>
              <a:gd name="connsiteX989" fmla="*/ 880110 w 2796541"/>
              <a:gd name="connsiteY989" fmla="*/ 1483994 h 2468880"/>
              <a:gd name="connsiteX990" fmla="*/ 941070 w 2796541"/>
              <a:gd name="connsiteY990" fmla="*/ 2205037 h 2468880"/>
              <a:gd name="connsiteX991" fmla="*/ 941070 w 2796541"/>
              <a:gd name="connsiteY991" fmla="*/ 2221230 h 2468880"/>
              <a:gd name="connsiteX992" fmla="*/ 926782 w 2796541"/>
              <a:gd name="connsiteY992" fmla="*/ 2212657 h 2468880"/>
              <a:gd name="connsiteX993" fmla="*/ 941071 w 2796541"/>
              <a:gd name="connsiteY993" fmla="*/ 1391602 h 2468880"/>
              <a:gd name="connsiteX994" fmla="*/ 879158 w 2796541"/>
              <a:gd name="connsiteY994" fmla="*/ 1427798 h 2468880"/>
              <a:gd name="connsiteX995" fmla="*/ 879158 w 2796541"/>
              <a:gd name="connsiteY995" fmla="*/ 1356360 h 2468880"/>
              <a:gd name="connsiteX996" fmla="*/ 941071 w 2796541"/>
              <a:gd name="connsiteY996" fmla="*/ 1265872 h 2468880"/>
              <a:gd name="connsiteX997" fmla="*/ 879158 w 2796541"/>
              <a:gd name="connsiteY997" fmla="*/ 1301115 h 2468880"/>
              <a:gd name="connsiteX998" fmla="*/ 879158 w 2796541"/>
              <a:gd name="connsiteY998" fmla="*/ 1229677 h 2468880"/>
              <a:gd name="connsiteX999" fmla="*/ 942024 w 2796541"/>
              <a:gd name="connsiteY999" fmla="*/ 433388 h 2468880"/>
              <a:gd name="connsiteX1000" fmla="*/ 942024 w 2796541"/>
              <a:gd name="connsiteY1000" fmla="*/ 455295 h 2468880"/>
              <a:gd name="connsiteX1001" fmla="*/ 923926 w 2796541"/>
              <a:gd name="connsiteY1001" fmla="*/ 444818 h 2468880"/>
              <a:gd name="connsiteX1002" fmla="*/ 943927 w 2796541"/>
              <a:gd name="connsiteY1002" fmla="*/ 2073592 h 2468880"/>
              <a:gd name="connsiteX1003" fmla="*/ 943927 w 2796541"/>
              <a:gd name="connsiteY1003" fmla="*/ 2100262 h 2468880"/>
              <a:gd name="connsiteX1004" fmla="*/ 921067 w 2796541"/>
              <a:gd name="connsiteY1004" fmla="*/ 2086927 h 2468880"/>
              <a:gd name="connsiteX1005" fmla="*/ 945833 w 2796541"/>
              <a:gd name="connsiteY1005" fmla="*/ 554355 h 2468880"/>
              <a:gd name="connsiteX1006" fmla="*/ 945833 w 2796541"/>
              <a:gd name="connsiteY1006" fmla="*/ 587693 h 2468880"/>
              <a:gd name="connsiteX1007" fmla="*/ 916305 w 2796541"/>
              <a:gd name="connsiteY1007" fmla="*/ 570548 h 2468880"/>
              <a:gd name="connsiteX1008" fmla="*/ 947737 w 2796541"/>
              <a:gd name="connsiteY1008" fmla="*/ 1941194 h 2468880"/>
              <a:gd name="connsiteX1009" fmla="*/ 947737 w 2796541"/>
              <a:gd name="connsiteY1009" fmla="*/ 1980247 h 2468880"/>
              <a:gd name="connsiteX1010" fmla="*/ 913447 w 2796541"/>
              <a:gd name="connsiteY1010" fmla="*/ 1960244 h 2468880"/>
              <a:gd name="connsiteX1011" fmla="*/ 948691 w 2796541"/>
              <a:gd name="connsiteY1011" fmla="*/ 676275 h 2468880"/>
              <a:gd name="connsiteX1012" fmla="*/ 948691 w 2796541"/>
              <a:gd name="connsiteY1012" fmla="*/ 718185 h 2468880"/>
              <a:gd name="connsiteX1013" fmla="*/ 911543 w 2796541"/>
              <a:gd name="connsiteY1013" fmla="*/ 697230 h 2468880"/>
              <a:gd name="connsiteX1014" fmla="*/ 950595 w 2796541"/>
              <a:gd name="connsiteY1014" fmla="*/ 798194 h 2468880"/>
              <a:gd name="connsiteX1015" fmla="*/ 950595 w 2796541"/>
              <a:gd name="connsiteY1015" fmla="*/ 848677 h 2468880"/>
              <a:gd name="connsiteX1016" fmla="*/ 906780 w 2796541"/>
              <a:gd name="connsiteY1016" fmla="*/ 822959 h 2468880"/>
              <a:gd name="connsiteX1017" fmla="*/ 950595 w 2796541"/>
              <a:gd name="connsiteY1017" fmla="*/ 1809749 h 2468880"/>
              <a:gd name="connsiteX1018" fmla="*/ 950595 w 2796541"/>
              <a:gd name="connsiteY1018" fmla="*/ 1858327 h 2468880"/>
              <a:gd name="connsiteX1019" fmla="*/ 907732 w 2796541"/>
              <a:gd name="connsiteY1019" fmla="*/ 1834514 h 2468880"/>
              <a:gd name="connsiteX1020" fmla="*/ 952501 w 2796541"/>
              <a:gd name="connsiteY1020" fmla="*/ 921067 h 2468880"/>
              <a:gd name="connsiteX1021" fmla="*/ 952501 w 2796541"/>
              <a:gd name="connsiteY1021" fmla="*/ 978217 h 2468880"/>
              <a:gd name="connsiteX1022" fmla="*/ 902971 w 2796541"/>
              <a:gd name="connsiteY1022" fmla="*/ 949642 h 2468880"/>
              <a:gd name="connsiteX1023" fmla="*/ 953452 w 2796541"/>
              <a:gd name="connsiteY1023" fmla="*/ 1678305 h 2468880"/>
              <a:gd name="connsiteX1024" fmla="*/ 953452 w 2796541"/>
              <a:gd name="connsiteY1024" fmla="*/ 1737360 h 2468880"/>
              <a:gd name="connsiteX1025" fmla="*/ 902017 w 2796541"/>
              <a:gd name="connsiteY1025" fmla="*/ 1707832 h 2468880"/>
              <a:gd name="connsiteX1026" fmla="*/ 954406 w 2796541"/>
              <a:gd name="connsiteY1026" fmla="*/ 1043940 h 2468880"/>
              <a:gd name="connsiteX1027" fmla="*/ 954406 w 2796541"/>
              <a:gd name="connsiteY1027" fmla="*/ 1107757 h 2468880"/>
              <a:gd name="connsiteX1028" fmla="*/ 899161 w 2796541"/>
              <a:gd name="connsiteY1028" fmla="*/ 1076325 h 2468880"/>
              <a:gd name="connsiteX1029" fmla="*/ 955358 w 2796541"/>
              <a:gd name="connsiteY1029" fmla="*/ 1168717 h 2468880"/>
              <a:gd name="connsiteX1030" fmla="*/ 955358 w 2796541"/>
              <a:gd name="connsiteY1030" fmla="*/ 1235392 h 2468880"/>
              <a:gd name="connsiteX1031" fmla="*/ 898208 w 2796541"/>
              <a:gd name="connsiteY1031" fmla="*/ 1202055 h 2468880"/>
              <a:gd name="connsiteX1032" fmla="*/ 955358 w 2796541"/>
              <a:gd name="connsiteY1032" fmla="*/ 1548766 h 2468880"/>
              <a:gd name="connsiteX1033" fmla="*/ 955358 w 2796541"/>
              <a:gd name="connsiteY1033" fmla="*/ 1614488 h 2468880"/>
              <a:gd name="connsiteX1034" fmla="*/ 898208 w 2796541"/>
              <a:gd name="connsiteY1034" fmla="*/ 1581151 h 2468880"/>
              <a:gd name="connsiteX1035" fmla="*/ 956311 w 2796541"/>
              <a:gd name="connsiteY1035" fmla="*/ 1420177 h 2468880"/>
              <a:gd name="connsiteX1036" fmla="*/ 956310 w 2796541"/>
              <a:gd name="connsiteY1036" fmla="*/ 1489710 h 2468880"/>
              <a:gd name="connsiteX1037" fmla="*/ 896303 w 2796541"/>
              <a:gd name="connsiteY1037" fmla="*/ 1455419 h 2468880"/>
              <a:gd name="connsiteX1038" fmla="*/ 956311 w 2796541"/>
              <a:gd name="connsiteY1038" fmla="*/ 1293495 h 2468880"/>
              <a:gd name="connsiteX1039" fmla="*/ 956311 w 2796541"/>
              <a:gd name="connsiteY1039" fmla="*/ 1363980 h 2468880"/>
              <a:gd name="connsiteX1040" fmla="*/ 896303 w 2796541"/>
              <a:gd name="connsiteY1040" fmla="*/ 1328737 h 2468880"/>
              <a:gd name="connsiteX1041" fmla="*/ 1009649 w 2796541"/>
              <a:gd name="connsiteY1041" fmla="*/ 191453 h 2468880"/>
              <a:gd name="connsiteX1042" fmla="*/ 1008697 w 2796541"/>
              <a:gd name="connsiteY1042" fmla="*/ 192406 h 2468880"/>
              <a:gd name="connsiteX1043" fmla="*/ 1008697 w 2796541"/>
              <a:gd name="connsiteY1043" fmla="*/ 191453 h 2468880"/>
              <a:gd name="connsiteX1044" fmla="*/ 1011556 w 2796541"/>
              <a:gd name="connsiteY1044" fmla="*/ 2339341 h 2468880"/>
              <a:gd name="connsiteX1045" fmla="*/ 1007746 w 2796541"/>
              <a:gd name="connsiteY1045" fmla="*/ 2341246 h 2468880"/>
              <a:gd name="connsiteX1046" fmla="*/ 1007746 w 2796541"/>
              <a:gd name="connsiteY1046" fmla="*/ 2337436 h 2468880"/>
              <a:gd name="connsiteX1047" fmla="*/ 1014413 w 2796541"/>
              <a:gd name="connsiteY1047" fmla="*/ 318135 h 2468880"/>
              <a:gd name="connsiteX1048" fmla="*/ 1005840 w 2796541"/>
              <a:gd name="connsiteY1048" fmla="*/ 322897 h 2468880"/>
              <a:gd name="connsiteX1049" fmla="*/ 1005840 w 2796541"/>
              <a:gd name="connsiteY1049" fmla="*/ 313372 h 2468880"/>
              <a:gd name="connsiteX1050" fmla="*/ 1018222 w 2796541"/>
              <a:gd name="connsiteY1050" fmla="*/ 2212657 h 2468880"/>
              <a:gd name="connsiteX1051" fmla="*/ 1004887 w 2796541"/>
              <a:gd name="connsiteY1051" fmla="*/ 2221230 h 2468880"/>
              <a:gd name="connsiteX1052" fmla="*/ 1004887 w 2796541"/>
              <a:gd name="connsiteY1052" fmla="*/ 2205037 h 2468880"/>
              <a:gd name="connsiteX1053" fmla="*/ 1020128 w 2796541"/>
              <a:gd name="connsiteY1053" fmla="*/ 444818 h 2468880"/>
              <a:gd name="connsiteX1054" fmla="*/ 1003936 w 2796541"/>
              <a:gd name="connsiteY1054" fmla="*/ 454343 h 2468880"/>
              <a:gd name="connsiteX1055" fmla="*/ 1003936 w 2796541"/>
              <a:gd name="connsiteY1055" fmla="*/ 434341 h 2468880"/>
              <a:gd name="connsiteX1056" fmla="*/ 1023938 w 2796541"/>
              <a:gd name="connsiteY1056" fmla="*/ 2086928 h 2468880"/>
              <a:gd name="connsiteX1057" fmla="*/ 1002030 w 2796541"/>
              <a:gd name="connsiteY1057" fmla="*/ 2099310 h 2468880"/>
              <a:gd name="connsiteX1058" fmla="*/ 1002030 w 2796541"/>
              <a:gd name="connsiteY1058" fmla="*/ 2074545 h 2468880"/>
              <a:gd name="connsiteX1059" fmla="*/ 1027749 w 2796541"/>
              <a:gd name="connsiteY1059" fmla="*/ 570547 h 2468880"/>
              <a:gd name="connsiteX1060" fmla="*/ 1000126 w 2796541"/>
              <a:gd name="connsiteY1060" fmla="*/ 586739 h 2468880"/>
              <a:gd name="connsiteX1061" fmla="*/ 1000126 w 2796541"/>
              <a:gd name="connsiteY1061" fmla="*/ 554354 h 2468880"/>
              <a:gd name="connsiteX1062" fmla="*/ 1030605 w 2796541"/>
              <a:gd name="connsiteY1062" fmla="*/ 1960244 h 2468880"/>
              <a:gd name="connsiteX1063" fmla="*/ 998220 w 2796541"/>
              <a:gd name="connsiteY1063" fmla="*/ 1979294 h 2468880"/>
              <a:gd name="connsiteX1064" fmla="*/ 998220 w 2796541"/>
              <a:gd name="connsiteY1064" fmla="*/ 1942147 h 2468880"/>
              <a:gd name="connsiteX1065" fmla="*/ 1032511 w 2796541"/>
              <a:gd name="connsiteY1065" fmla="*/ 697230 h 2468880"/>
              <a:gd name="connsiteX1066" fmla="*/ 997268 w 2796541"/>
              <a:gd name="connsiteY1066" fmla="*/ 717233 h 2468880"/>
              <a:gd name="connsiteX1067" fmla="*/ 997268 w 2796541"/>
              <a:gd name="connsiteY1067" fmla="*/ 677228 h 2468880"/>
              <a:gd name="connsiteX1068" fmla="*/ 1036320 w 2796541"/>
              <a:gd name="connsiteY1068" fmla="*/ 1834515 h 2468880"/>
              <a:gd name="connsiteX1069" fmla="*/ 995362 w 2796541"/>
              <a:gd name="connsiteY1069" fmla="*/ 1857374 h 2468880"/>
              <a:gd name="connsiteX1070" fmla="*/ 995362 w 2796541"/>
              <a:gd name="connsiteY1070" fmla="*/ 1810702 h 2468880"/>
              <a:gd name="connsiteX1071" fmla="*/ 1037273 w 2796541"/>
              <a:gd name="connsiteY1071" fmla="*/ 822960 h 2468880"/>
              <a:gd name="connsiteX1072" fmla="*/ 995363 w 2796541"/>
              <a:gd name="connsiteY1072" fmla="*/ 847724 h 2468880"/>
              <a:gd name="connsiteX1073" fmla="*/ 995363 w 2796541"/>
              <a:gd name="connsiteY1073" fmla="*/ 799147 h 2468880"/>
              <a:gd name="connsiteX1074" fmla="*/ 1041083 w 2796541"/>
              <a:gd name="connsiteY1074" fmla="*/ 949643 h 2468880"/>
              <a:gd name="connsiteX1075" fmla="*/ 993458 w 2796541"/>
              <a:gd name="connsiteY1075" fmla="*/ 977265 h 2468880"/>
              <a:gd name="connsiteX1076" fmla="*/ 993458 w 2796541"/>
              <a:gd name="connsiteY1076" fmla="*/ 922020 h 2468880"/>
              <a:gd name="connsiteX1077" fmla="*/ 1042988 w 2796541"/>
              <a:gd name="connsiteY1077" fmla="*/ 1707833 h 2468880"/>
              <a:gd name="connsiteX1078" fmla="*/ 992505 w 2796541"/>
              <a:gd name="connsiteY1078" fmla="*/ 1736408 h 2468880"/>
              <a:gd name="connsiteX1079" fmla="*/ 992505 w 2796541"/>
              <a:gd name="connsiteY1079" fmla="*/ 1678306 h 2468880"/>
              <a:gd name="connsiteX1080" fmla="*/ 1044893 w 2796541"/>
              <a:gd name="connsiteY1080" fmla="*/ 1076324 h 2468880"/>
              <a:gd name="connsiteX1081" fmla="*/ 991553 w 2796541"/>
              <a:gd name="connsiteY1081" fmla="*/ 1106804 h 2468880"/>
              <a:gd name="connsiteX1082" fmla="*/ 991553 w 2796541"/>
              <a:gd name="connsiteY1082" fmla="*/ 1045844 h 2468880"/>
              <a:gd name="connsiteX1083" fmla="*/ 1045845 w 2796541"/>
              <a:gd name="connsiteY1083" fmla="*/ 1581149 h 2468880"/>
              <a:gd name="connsiteX1084" fmla="*/ 990600 w 2796541"/>
              <a:gd name="connsiteY1084" fmla="*/ 1612582 h 2468880"/>
              <a:gd name="connsiteX1085" fmla="*/ 990600 w 2796541"/>
              <a:gd name="connsiteY1085" fmla="*/ 1549717 h 2468880"/>
              <a:gd name="connsiteX1086" fmla="*/ 1045846 w 2796541"/>
              <a:gd name="connsiteY1086" fmla="*/ 1202056 h 2468880"/>
              <a:gd name="connsiteX1087" fmla="*/ 990601 w 2796541"/>
              <a:gd name="connsiteY1087" fmla="*/ 1234440 h 2468880"/>
              <a:gd name="connsiteX1088" fmla="*/ 990601 w 2796541"/>
              <a:gd name="connsiteY1088" fmla="*/ 1170623 h 2468880"/>
              <a:gd name="connsiteX1089" fmla="*/ 1046797 w 2796541"/>
              <a:gd name="connsiteY1089" fmla="*/ 252413 h 2468880"/>
              <a:gd name="connsiteX1090" fmla="*/ 1046797 w 2796541"/>
              <a:gd name="connsiteY1090" fmla="*/ 257176 h 2468880"/>
              <a:gd name="connsiteX1091" fmla="*/ 1042987 w 2796541"/>
              <a:gd name="connsiteY1091" fmla="*/ 255270 h 2468880"/>
              <a:gd name="connsiteX1092" fmla="*/ 1047749 w 2796541"/>
              <a:gd name="connsiteY1092" fmla="*/ 2272665 h 2468880"/>
              <a:gd name="connsiteX1093" fmla="*/ 1047749 w 2796541"/>
              <a:gd name="connsiteY1093" fmla="*/ 2280285 h 2468880"/>
              <a:gd name="connsiteX1094" fmla="*/ 1041082 w 2796541"/>
              <a:gd name="connsiteY1094" fmla="*/ 2276475 h 2468880"/>
              <a:gd name="connsiteX1095" fmla="*/ 1047750 w 2796541"/>
              <a:gd name="connsiteY1095" fmla="*/ 1455420 h 2468880"/>
              <a:gd name="connsiteX1096" fmla="*/ 989647 w 2796541"/>
              <a:gd name="connsiteY1096" fmla="*/ 1488757 h 2468880"/>
              <a:gd name="connsiteX1097" fmla="*/ 989648 w 2796541"/>
              <a:gd name="connsiteY1097" fmla="*/ 1421130 h 2468880"/>
              <a:gd name="connsiteX1098" fmla="*/ 1047750 w 2796541"/>
              <a:gd name="connsiteY1098" fmla="*/ 1328737 h 2468880"/>
              <a:gd name="connsiteX1099" fmla="*/ 989648 w 2796541"/>
              <a:gd name="connsiteY1099" fmla="*/ 1362074 h 2468880"/>
              <a:gd name="connsiteX1100" fmla="*/ 989648 w 2796541"/>
              <a:gd name="connsiteY1100" fmla="*/ 1294447 h 2468880"/>
              <a:gd name="connsiteX1101" fmla="*/ 1049656 w 2796541"/>
              <a:gd name="connsiteY1101" fmla="*/ 374332 h 2468880"/>
              <a:gd name="connsiteX1102" fmla="*/ 1049656 w 2796541"/>
              <a:gd name="connsiteY1102" fmla="*/ 387667 h 2468880"/>
              <a:gd name="connsiteX1103" fmla="*/ 1038226 w 2796541"/>
              <a:gd name="connsiteY1103" fmla="*/ 381000 h 2468880"/>
              <a:gd name="connsiteX1104" fmla="*/ 1051559 w 2796541"/>
              <a:gd name="connsiteY1104" fmla="*/ 2140267 h 2468880"/>
              <a:gd name="connsiteX1105" fmla="*/ 1051559 w 2796541"/>
              <a:gd name="connsiteY1105" fmla="*/ 2159317 h 2468880"/>
              <a:gd name="connsiteX1106" fmla="*/ 1034414 w 2796541"/>
              <a:gd name="connsiteY1106" fmla="*/ 2149792 h 2468880"/>
              <a:gd name="connsiteX1107" fmla="*/ 1052513 w 2796541"/>
              <a:gd name="connsiteY1107" fmla="*/ 495301 h 2468880"/>
              <a:gd name="connsiteX1108" fmla="*/ 1052513 w 2796541"/>
              <a:gd name="connsiteY1108" fmla="*/ 520066 h 2468880"/>
              <a:gd name="connsiteX1109" fmla="*/ 1031558 w 2796541"/>
              <a:gd name="connsiteY1109" fmla="*/ 507683 h 2468880"/>
              <a:gd name="connsiteX1110" fmla="*/ 1053466 w 2796541"/>
              <a:gd name="connsiteY1110" fmla="*/ 2009775 h 2468880"/>
              <a:gd name="connsiteX1111" fmla="*/ 1053466 w 2796541"/>
              <a:gd name="connsiteY1111" fmla="*/ 2037398 h 2468880"/>
              <a:gd name="connsiteX1112" fmla="*/ 1029653 w 2796541"/>
              <a:gd name="connsiteY1112" fmla="*/ 2023110 h 2468880"/>
              <a:gd name="connsiteX1113" fmla="*/ 1055371 w 2796541"/>
              <a:gd name="connsiteY1113" fmla="*/ 617220 h 2468880"/>
              <a:gd name="connsiteX1114" fmla="*/ 1055371 w 2796541"/>
              <a:gd name="connsiteY1114" fmla="*/ 650558 h 2468880"/>
              <a:gd name="connsiteX1115" fmla="*/ 1025843 w 2796541"/>
              <a:gd name="connsiteY1115" fmla="*/ 633413 h 2468880"/>
              <a:gd name="connsiteX1116" fmla="*/ 1057274 w 2796541"/>
              <a:gd name="connsiteY1116" fmla="*/ 1876424 h 2468880"/>
              <a:gd name="connsiteX1117" fmla="*/ 1057274 w 2796541"/>
              <a:gd name="connsiteY1117" fmla="*/ 1917382 h 2468880"/>
              <a:gd name="connsiteX1118" fmla="*/ 1022032 w 2796541"/>
              <a:gd name="connsiteY1118" fmla="*/ 1897379 h 2468880"/>
              <a:gd name="connsiteX1119" fmla="*/ 1058228 w 2796541"/>
              <a:gd name="connsiteY1119" fmla="*/ 739140 h 2468880"/>
              <a:gd name="connsiteX1120" fmla="*/ 1058228 w 2796541"/>
              <a:gd name="connsiteY1120" fmla="*/ 782003 h 2468880"/>
              <a:gd name="connsiteX1121" fmla="*/ 1021080 w 2796541"/>
              <a:gd name="connsiteY1121" fmla="*/ 760095 h 2468880"/>
              <a:gd name="connsiteX1122" fmla="*/ 1060133 w 2796541"/>
              <a:gd name="connsiteY1122" fmla="*/ 1745933 h 2468880"/>
              <a:gd name="connsiteX1123" fmla="*/ 1060133 w 2796541"/>
              <a:gd name="connsiteY1123" fmla="*/ 1795463 h 2468880"/>
              <a:gd name="connsiteX1124" fmla="*/ 1016318 w 2796541"/>
              <a:gd name="connsiteY1124" fmla="*/ 1770698 h 2468880"/>
              <a:gd name="connsiteX1125" fmla="*/ 1060133 w 2796541"/>
              <a:gd name="connsiteY1125" fmla="*/ 862013 h 2468880"/>
              <a:gd name="connsiteX1126" fmla="*/ 1060133 w 2796541"/>
              <a:gd name="connsiteY1126" fmla="*/ 911543 h 2468880"/>
              <a:gd name="connsiteX1127" fmla="*/ 1016318 w 2796541"/>
              <a:gd name="connsiteY1127" fmla="*/ 886778 h 2468880"/>
              <a:gd name="connsiteX1128" fmla="*/ 1062038 w 2796541"/>
              <a:gd name="connsiteY1128" fmla="*/ 983932 h 2468880"/>
              <a:gd name="connsiteX1129" fmla="*/ 1062038 w 2796541"/>
              <a:gd name="connsiteY1129" fmla="*/ 1041082 h 2468880"/>
              <a:gd name="connsiteX1130" fmla="*/ 1012508 w 2796541"/>
              <a:gd name="connsiteY1130" fmla="*/ 1012507 h 2468880"/>
              <a:gd name="connsiteX1131" fmla="*/ 1062989 w 2796541"/>
              <a:gd name="connsiteY1131" fmla="*/ 1615440 h 2468880"/>
              <a:gd name="connsiteX1132" fmla="*/ 1062989 w 2796541"/>
              <a:gd name="connsiteY1132" fmla="*/ 1674495 h 2468880"/>
              <a:gd name="connsiteX1133" fmla="*/ 1011554 w 2796541"/>
              <a:gd name="connsiteY1133" fmla="*/ 1644968 h 2468880"/>
              <a:gd name="connsiteX1134" fmla="*/ 1062991 w 2796541"/>
              <a:gd name="connsiteY1134" fmla="*/ 1108711 h 2468880"/>
              <a:gd name="connsiteX1135" fmla="*/ 1062991 w 2796541"/>
              <a:gd name="connsiteY1135" fmla="*/ 1169671 h 2468880"/>
              <a:gd name="connsiteX1136" fmla="*/ 1010603 w 2796541"/>
              <a:gd name="connsiteY1136" fmla="*/ 1139191 h 2468880"/>
              <a:gd name="connsiteX1137" fmla="*/ 1063943 w 2796541"/>
              <a:gd name="connsiteY1137" fmla="*/ 1233487 h 2468880"/>
              <a:gd name="connsiteX1138" fmla="*/ 1063943 w 2796541"/>
              <a:gd name="connsiteY1138" fmla="*/ 1297305 h 2468880"/>
              <a:gd name="connsiteX1139" fmla="*/ 1008698 w 2796541"/>
              <a:gd name="connsiteY1139" fmla="*/ 1265872 h 2468880"/>
              <a:gd name="connsiteX1140" fmla="*/ 1063943 w 2796541"/>
              <a:gd name="connsiteY1140" fmla="*/ 1485900 h 2468880"/>
              <a:gd name="connsiteX1141" fmla="*/ 1063943 w 2796541"/>
              <a:gd name="connsiteY1141" fmla="*/ 1550670 h 2468880"/>
              <a:gd name="connsiteX1142" fmla="*/ 1008698 w 2796541"/>
              <a:gd name="connsiteY1142" fmla="*/ 1518285 h 2468880"/>
              <a:gd name="connsiteX1143" fmla="*/ 1064896 w 2796541"/>
              <a:gd name="connsiteY1143" fmla="*/ 1359218 h 2468880"/>
              <a:gd name="connsiteX1144" fmla="*/ 1064896 w 2796541"/>
              <a:gd name="connsiteY1144" fmla="*/ 1424940 h 2468880"/>
              <a:gd name="connsiteX1145" fmla="*/ 1007746 w 2796541"/>
              <a:gd name="connsiteY1145" fmla="*/ 1391603 h 2468880"/>
              <a:gd name="connsiteX1146" fmla="*/ 1120139 w 2796541"/>
              <a:gd name="connsiteY1146" fmla="*/ 255271 h 2468880"/>
              <a:gd name="connsiteX1147" fmla="*/ 1117282 w 2796541"/>
              <a:gd name="connsiteY1147" fmla="*/ 256223 h 2468880"/>
              <a:gd name="connsiteX1148" fmla="*/ 1117282 w 2796541"/>
              <a:gd name="connsiteY1148" fmla="*/ 253366 h 2468880"/>
              <a:gd name="connsiteX1149" fmla="*/ 1122045 w 2796541"/>
              <a:gd name="connsiteY1149" fmla="*/ 2276476 h 2468880"/>
              <a:gd name="connsiteX1150" fmla="*/ 1116330 w 2796541"/>
              <a:gd name="connsiteY1150" fmla="*/ 2279333 h 2468880"/>
              <a:gd name="connsiteX1151" fmla="*/ 1116330 w 2796541"/>
              <a:gd name="connsiteY1151" fmla="*/ 2272666 h 2468880"/>
              <a:gd name="connsiteX1152" fmla="*/ 1124903 w 2796541"/>
              <a:gd name="connsiteY1152" fmla="*/ 380999 h 2468880"/>
              <a:gd name="connsiteX1153" fmla="*/ 1115378 w 2796541"/>
              <a:gd name="connsiteY1153" fmla="*/ 386714 h 2468880"/>
              <a:gd name="connsiteX1154" fmla="*/ 1115378 w 2796541"/>
              <a:gd name="connsiteY1154" fmla="*/ 375284 h 2468880"/>
              <a:gd name="connsiteX1155" fmla="*/ 1128713 w 2796541"/>
              <a:gd name="connsiteY1155" fmla="*/ 2149793 h 2468880"/>
              <a:gd name="connsiteX1156" fmla="*/ 1113473 w 2796541"/>
              <a:gd name="connsiteY1156" fmla="*/ 2158365 h 2468880"/>
              <a:gd name="connsiteX1157" fmla="*/ 1113473 w 2796541"/>
              <a:gd name="connsiteY1157" fmla="*/ 2141220 h 2468880"/>
              <a:gd name="connsiteX1158" fmla="*/ 1131571 w 2796541"/>
              <a:gd name="connsiteY1158" fmla="*/ 507683 h 2468880"/>
              <a:gd name="connsiteX1159" fmla="*/ 1111568 w 2796541"/>
              <a:gd name="connsiteY1159" fmla="*/ 519113 h 2468880"/>
              <a:gd name="connsiteX1160" fmla="*/ 1111568 w 2796541"/>
              <a:gd name="connsiteY1160" fmla="*/ 496253 h 2468880"/>
              <a:gd name="connsiteX1161" fmla="*/ 1133475 w 2796541"/>
              <a:gd name="connsiteY1161" fmla="*/ 2023110 h 2468880"/>
              <a:gd name="connsiteX1162" fmla="*/ 1110615 w 2796541"/>
              <a:gd name="connsiteY1162" fmla="*/ 2036445 h 2468880"/>
              <a:gd name="connsiteX1163" fmla="*/ 1110615 w 2796541"/>
              <a:gd name="connsiteY1163" fmla="*/ 2009775 h 2468880"/>
              <a:gd name="connsiteX1164" fmla="*/ 1137286 w 2796541"/>
              <a:gd name="connsiteY1164" fmla="*/ 633413 h 2468880"/>
              <a:gd name="connsiteX1165" fmla="*/ 1109663 w 2796541"/>
              <a:gd name="connsiteY1165" fmla="*/ 649605 h 2468880"/>
              <a:gd name="connsiteX1166" fmla="*/ 1109663 w 2796541"/>
              <a:gd name="connsiteY1166" fmla="*/ 618173 h 2468880"/>
              <a:gd name="connsiteX1167" fmla="*/ 1141095 w 2796541"/>
              <a:gd name="connsiteY1167" fmla="*/ 1897381 h 2468880"/>
              <a:gd name="connsiteX1168" fmla="*/ 1106805 w 2796541"/>
              <a:gd name="connsiteY1168" fmla="*/ 1916431 h 2468880"/>
              <a:gd name="connsiteX1169" fmla="*/ 1106805 w 2796541"/>
              <a:gd name="connsiteY1169" fmla="*/ 1877378 h 2468880"/>
              <a:gd name="connsiteX1170" fmla="*/ 1142048 w 2796541"/>
              <a:gd name="connsiteY1170" fmla="*/ 760094 h 2468880"/>
              <a:gd name="connsiteX1171" fmla="*/ 1106805 w 2796541"/>
              <a:gd name="connsiteY1171" fmla="*/ 781050 h 2468880"/>
              <a:gd name="connsiteX1172" fmla="*/ 1106805 w 2796541"/>
              <a:gd name="connsiteY1172" fmla="*/ 740092 h 2468880"/>
              <a:gd name="connsiteX1173" fmla="*/ 1145859 w 2796541"/>
              <a:gd name="connsiteY1173" fmla="*/ 886778 h 2468880"/>
              <a:gd name="connsiteX1174" fmla="*/ 1104901 w 2796541"/>
              <a:gd name="connsiteY1174" fmla="*/ 909638 h 2468880"/>
              <a:gd name="connsiteX1175" fmla="*/ 1104901 w 2796541"/>
              <a:gd name="connsiteY1175" fmla="*/ 862965 h 2468880"/>
              <a:gd name="connsiteX1176" fmla="*/ 1145859 w 2796541"/>
              <a:gd name="connsiteY1176" fmla="*/ 1770699 h 2468880"/>
              <a:gd name="connsiteX1177" fmla="*/ 1104901 w 2796541"/>
              <a:gd name="connsiteY1177" fmla="*/ 1794511 h 2468880"/>
              <a:gd name="connsiteX1178" fmla="*/ 1104901 w 2796541"/>
              <a:gd name="connsiteY1178" fmla="*/ 1746886 h 2468880"/>
              <a:gd name="connsiteX1179" fmla="*/ 1150621 w 2796541"/>
              <a:gd name="connsiteY1179" fmla="*/ 1012507 h 2468880"/>
              <a:gd name="connsiteX1180" fmla="*/ 1102996 w 2796541"/>
              <a:gd name="connsiteY1180" fmla="*/ 1040129 h 2468880"/>
              <a:gd name="connsiteX1181" fmla="*/ 1102996 w 2796541"/>
              <a:gd name="connsiteY1181" fmla="*/ 985837 h 2468880"/>
              <a:gd name="connsiteX1182" fmla="*/ 1151572 w 2796541"/>
              <a:gd name="connsiteY1182" fmla="*/ 1644967 h 2468880"/>
              <a:gd name="connsiteX1183" fmla="*/ 1102042 w 2796541"/>
              <a:gd name="connsiteY1183" fmla="*/ 1672589 h 2468880"/>
              <a:gd name="connsiteX1184" fmla="*/ 1102042 w 2796541"/>
              <a:gd name="connsiteY1184" fmla="*/ 1616392 h 2468880"/>
              <a:gd name="connsiteX1185" fmla="*/ 1152525 w 2796541"/>
              <a:gd name="connsiteY1185" fmla="*/ 1139190 h 2468880"/>
              <a:gd name="connsiteX1186" fmla="*/ 1101090 w 2796541"/>
              <a:gd name="connsiteY1186" fmla="*/ 1168718 h 2468880"/>
              <a:gd name="connsiteX1187" fmla="*/ 1101090 w 2796541"/>
              <a:gd name="connsiteY1187" fmla="*/ 1109663 h 2468880"/>
              <a:gd name="connsiteX1188" fmla="*/ 1154429 w 2796541"/>
              <a:gd name="connsiteY1188" fmla="*/ 1518285 h 2468880"/>
              <a:gd name="connsiteX1189" fmla="*/ 1100137 w 2796541"/>
              <a:gd name="connsiteY1189" fmla="*/ 1549717 h 2468880"/>
              <a:gd name="connsiteX1190" fmla="*/ 1100137 w 2796541"/>
              <a:gd name="connsiteY1190" fmla="*/ 1486852 h 2468880"/>
              <a:gd name="connsiteX1191" fmla="*/ 1154430 w 2796541"/>
              <a:gd name="connsiteY1191" fmla="*/ 1265874 h 2468880"/>
              <a:gd name="connsiteX1192" fmla="*/ 1100138 w 2796541"/>
              <a:gd name="connsiteY1192" fmla="*/ 1296354 h 2468880"/>
              <a:gd name="connsiteX1193" fmla="*/ 1100138 w 2796541"/>
              <a:gd name="connsiteY1193" fmla="*/ 1234441 h 2468880"/>
              <a:gd name="connsiteX1194" fmla="*/ 1155383 w 2796541"/>
              <a:gd name="connsiteY1194" fmla="*/ 2338388 h 2468880"/>
              <a:gd name="connsiteX1195" fmla="*/ 1155383 w 2796541"/>
              <a:gd name="connsiteY1195" fmla="*/ 2340293 h 2468880"/>
              <a:gd name="connsiteX1196" fmla="*/ 1153478 w 2796541"/>
              <a:gd name="connsiteY1196" fmla="*/ 2339341 h 2468880"/>
              <a:gd name="connsiteX1197" fmla="*/ 1155383 w 2796541"/>
              <a:gd name="connsiteY1197" fmla="*/ 1391603 h 2468880"/>
              <a:gd name="connsiteX1198" fmla="*/ 1100138 w 2796541"/>
              <a:gd name="connsiteY1198" fmla="*/ 1423988 h 2468880"/>
              <a:gd name="connsiteX1199" fmla="*/ 1100138 w 2796541"/>
              <a:gd name="connsiteY1199" fmla="*/ 1359218 h 2468880"/>
              <a:gd name="connsiteX1200" fmla="*/ 1156335 w 2796541"/>
              <a:gd name="connsiteY1200" fmla="*/ 315278 h 2468880"/>
              <a:gd name="connsiteX1201" fmla="*/ 1156335 w 2796541"/>
              <a:gd name="connsiteY1201" fmla="*/ 320993 h 2468880"/>
              <a:gd name="connsiteX1202" fmla="*/ 1151572 w 2796541"/>
              <a:gd name="connsiteY1202" fmla="*/ 318135 h 2468880"/>
              <a:gd name="connsiteX1203" fmla="*/ 1158239 w 2796541"/>
              <a:gd name="connsiteY1203" fmla="*/ 2206942 h 2468880"/>
              <a:gd name="connsiteX1204" fmla="*/ 1158239 w 2796541"/>
              <a:gd name="connsiteY1204" fmla="*/ 2219324 h 2468880"/>
              <a:gd name="connsiteX1205" fmla="*/ 1147762 w 2796541"/>
              <a:gd name="connsiteY1205" fmla="*/ 2212657 h 2468880"/>
              <a:gd name="connsiteX1206" fmla="*/ 1159193 w 2796541"/>
              <a:gd name="connsiteY1206" fmla="*/ 437197 h 2468880"/>
              <a:gd name="connsiteX1207" fmla="*/ 1159193 w 2796541"/>
              <a:gd name="connsiteY1207" fmla="*/ 451485 h 2468880"/>
              <a:gd name="connsiteX1208" fmla="*/ 1146811 w 2796541"/>
              <a:gd name="connsiteY1208" fmla="*/ 444817 h 2468880"/>
              <a:gd name="connsiteX1209" fmla="*/ 1161097 w 2796541"/>
              <a:gd name="connsiteY1209" fmla="*/ 2075497 h 2468880"/>
              <a:gd name="connsiteX1210" fmla="*/ 1161097 w 2796541"/>
              <a:gd name="connsiteY1210" fmla="*/ 2097405 h 2468880"/>
              <a:gd name="connsiteX1211" fmla="*/ 1142047 w 2796541"/>
              <a:gd name="connsiteY1211" fmla="*/ 2086927 h 2468880"/>
              <a:gd name="connsiteX1212" fmla="*/ 1163003 w 2796541"/>
              <a:gd name="connsiteY1212" fmla="*/ 557212 h 2468880"/>
              <a:gd name="connsiteX1213" fmla="*/ 1163003 w 2796541"/>
              <a:gd name="connsiteY1213" fmla="*/ 583882 h 2468880"/>
              <a:gd name="connsiteX1214" fmla="*/ 1139190 w 2796541"/>
              <a:gd name="connsiteY1214" fmla="*/ 570547 h 2468880"/>
              <a:gd name="connsiteX1215" fmla="*/ 1164907 w 2796541"/>
              <a:gd name="connsiteY1215" fmla="*/ 1943099 h 2468880"/>
              <a:gd name="connsiteX1216" fmla="*/ 1164907 w 2796541"/>
              <a:gd name="connsiteY1216" fmla="*/ 1977389 h 2468880"/>
              <a:gd name="connsiteX1217" fmla="*/ 1135379 w 2796541"/>
              <a:gd name="connsiteY1217" fmla="*/ 1960244 h 2468880"/>
              <a:gd name="connsiteX1218" fmla="*/ 1164908 w 2796541"/>
              <a:gd name="connsiteY1218" fmla="*/ 680086 h 2468880"/>
              <a:gd name="connsiteX1219" fmla="*/ 1164908 w 2796541"/>
              <a:gd name="connsiteY1219" fmla="*/ 714376 h 2468880"/>
              <a:gd name="connsiteX1220" fmla="*/ 1135380 w 2796541"/>
              <a:gd name="connsiteY1220" fmla="*/ 697231 h 2468880"/>
              <a:gd name="connsiteX1221" fmla="*/ 1167765 w 2796541"/>
              <a:gd name="connsiteY1221" fmla="*/ 1812607 h 2468880"/>
              <a:gd name="connsiteX1222" fmla="*/ 1167765 w 2796541"/>
              <a:gd name="connsiteY1222" fmla="*/ 1855470 h 2468880"/>
              <a:gd name="connsiteX1223" fmla="*/ 1130617 w 2796541"/>
              <a:gd name="connsiteY1223" fmla="*/ 1834515 h 2468880"/>
              <a:gd name="connsiteX1224" fmla="*/ 1167766 w 2796541"/>
              <a:gd name="connsiteY1224" fmla="*/ 802004 h 2468880"/>
              <a:gd name="connsiteX1225" fmla="*/ 1167766 w 2796541"/>
              <a:gd name="connsiteY1225" fmla="*/ 844867 h 2468880"/>
              <a:gd name="connsiteX1226" fmla="*/ 1130618 w 2796541"/>
              <a:gd name="connsiteY1226" fmla="*/ 822959 h 2468880"/>
              <a:gd name="connsiteX1227" fmla="*/ 1168718 w 2796541"/>
              <a:gd name="connsiteY1227" fmla="*/ 924878 h 2468880"/>
              <a:gd name="connsiteX1228" fmla="*/ 1168718 w 2796541"/>
              <a:gd name="connsiteY1228" fmla="*/ 974408 h 2468880"/>
              <a:gd name="connsiteX1229" fmla="*/ 1126808 w 2796541"/>
              <a:gd name="connsiteY1229" fmla="*/ 949643 h 2468880"/>
              <a:gd name="connsiteX1230" fmla="*/ 1170623 w 2796541"/>
              <a:gd name="connsiteY1230" fmla="*/ 1681163 h 2468880"/>
              <a:gd name="connsiteX1231" fmla="*/ 1170623 w 2796541"/>
              <a:gd name="connsiteY1231" fmla="*/ 1734503 h 2468880"/>
              <a:gd name="connsiteX1232" fmla="*/ 1124903 w 2796541"/>
              <a:gd name="connsiteY1232" fmla="*/ 1707833 h 2468880"/>
              <a:gd name="connsiteX1233" fmla="*/ 1171575 w 2796541"/>
              <a:gd name="connsiteY1233" fmla="*/ 1047751 h 2468880"/>
              <a:gd name="connsiteX1234" fmla="*/ 1171575 w 2796541"/>
              <a:gd name="connsiteY1234" fmla="*/ 1103949 h 2468880"/>
              <a:gd name="connsiteX1235" fmla="*/ 1122998 w 2796541"/>
              <a:gd name="connsiteY1235" fmla="*/ 1076326 h 2468880"/>
              <a:gd name="connsiteX1236" fmla="*/ 1171576 w 2796541"/>
              <a:gd name="connsiteY1236" fmla="*/ 1551623 h 2468880"/>
              <a:gd name="connsiteX1237" fmla="*/ 1171576 w 2796541"/>
              <a:gd name="connsiteY1237" fmla="*/ 1610678 h 2468880"/>
              <a:gd name="connsiteX1238" fmla="*/ 1121093 w 2796541"/>
              <a:gd name="connsiteY1238" fmla="*/ 1581150 h 2468880"/>
              <a:gd name="connsiteX1239" fmla="*/ 1171576 w 2796541"/>
              <a:gd name="connsiteY1239" fmla="*/ 1172528 h 2468880"/>
              <a:gd name="connsiteX1240" fmla="*/ 1171576 w 2796541"/>
              <a:gd name="connsiteY1240" fmla="*/ 1231583 h 2468880"/>
              <a:gd name="connsiteX1241" fmla="*/ 1121093 w 2796541"/>
              <a:gd name="connsiteY1241" fmla="*/ 1202056 h 2468880"/>
              <a:gd name="connsiteX1242" fmla="*/ 1172528 w 2796541"/>
              <a:gd name="connsiteY1242" fmla="*/ 1423987 h 2468880"/>
              <a:gd name="connsiteX1243" fmla="*/ 1172527 w 2796541"/>
              <a:gd name="connsiteY1243" fmla="*/ 1485900 h 2468880"/>
              <a:gd name="connsiteX1244" fmla="*/ 1119188 w 2796541"/>
              <a:gd name="connsiteY1244" fmla="*/ 1455420 h 2468880"/>
              <a:gd name="connsiteX1245" fmla="*/ 1172528 w 2796541"/>
              <a:gd name="connsiteY1245" fmla="*/ 1297305 h 2468880"/>
              <a:gd name="connsiteX1246" fmla="*/ 1172528 w 2796541"/>
              <a:gd name="connsiteY1246" fmla="*/ 1360170 h 2468880"/>
              <a:gd name="connsiteX1247" fmla="*/ 1119188 w 2796541"/>
              <a:gd name="connsiteY1247" fmla="*/ 1328737 h 2468880"/>
              <a:gd name="connsiteX1248" fmla="*/ 1228725 w 2796541"/>
              <a:gd name="connsiteY1248" fmla="*/ 2339340 h 2468880"/>
              <a:gd name="connsiteX1249" fmla="*/ 1227772 w 2796541"/>
              <a:gd name="connsiteY1249" fmla="*/ 2340292 h 2468880"/>
              <a:gd name="connsiteX1250" fmla="*/ 1227772 w 2796541"/>
              <a:gd name="connsiteY1250" fmla="*/ 2338387 h 2468880"/>
              <a:gd name="connsiteX1251" fmla="*/ 1230631 w 2796541"/>
              <a:gd name="connsiteY1251" fmla="*/ 318134 h 2468880"/>
              <a:gd name="connsiteX1252" fmla="*/ 1226821 w 2796541"/>
              <a:gd name="connsiteY1252" fmla="*/ 320039 h 2468880"/>
              <a:gd name="connsiteX1253" fmla="*/ 1226821 w 2796541"/>
              <a:gd name="connsiteY1253" fmla="*/ 316229 h 2468880"/>
              <a:gd name="connsiteX1254" fmla="*/ 1234441 w 2796541"/>
              <a:gd name="connsiteY1254" fmla="*/ 444817 h 2468880"/>
              <a:gd name="connsiteX1255" fmla="*/ 1224916 w 2796541"/>
              <a:gd name="connsiteY1255" fmla="*/ 450532 h 2468880"/>
              <a:gd name="connsiteX1256" fmla="*/ 1224916 w 2796541"/>
              <a:gd name="connsiteY1256" fmla="*/ 438150 h 2468880"/>
              <a:gd name="connsiteX1257" fmla="*/ 1234441 w 2796541"/>
              <a:gd name="connsiteY1257" fmla="*/ 2212658 h 2468880"/>
              <a:gd name="connsiteX1258" fmla="*/ 1224916 w 2796541"/>
              <a:gd name="connsiteY1258" fmla="*/ 2218373 h 2468880"/>
              <a:gd name="connsiteX1259" fmla="*/ 1224916 w 2796541"/>
              <a:gd name="connsiteY1259" fmla="*/ 2207895 h 2468880"/>
              <a:gd name="connsiteX1260" fmla="*/ 1239202 w 2796541"/>
              <a:gd name="connsiteY1260" fmla="*/ 2086927 h 2468880"/>
              <a:gd name="connsiteX1261" fmla="*/ 1222057 w 2796541"/>
              <a:gd name="connsiteY1261" fmla="*/ 2096452 h 2468880"/>
              <a:gd name="connsiteX1262" fmla="*/ 1222057 w 2796541"/>
              <a:gd name="connsiteY1262" fmla="*/ 2077402 h 2468880"/>
              <a:gd name="connsiteX1263" fmla="*/ 1241108 w 2796541"/>
              <a:gd name="connsiteY1263" fmla="*/ 570548 h 2468880"/>
              <a:gd name="connsiteX1264" fmla="*/ 1221105 w 2796541"/>
              <a:gd name="connsiteY1264" fmla="*/ 581978 h 2468880"/>
              <a:gd name="connsiteX1265" fmla="*/ 1221105 w 2796541"/>
              <a:gd name="connsiteY1265" fmla="*/ 559118 h 2468880"/>
              <a:gd name="connsiteX1266" fmla="*/ 1245870 w 2796541"/>
              <a:gd name="connsiteY1266" fmla="*/ 1960245 h 2468880"/>
              <a:gd name="connsiteX1267" fmla="*/ 1219200 w 2796541"/>
              <a:gd name="connsiteY1267" fmla="*/ 1975485 h 2468880"/>
              <a:gd name="connsiteX1268" fmla="*/ 1219200 w 2796541"/>
              <a:gd name="connsiteY1268" fmla="*/ 1945005 h 2468880"/>
              <a:gd name="connsiteX1269" fmla="*/ 1245871 w 2796541"/>
              <a:gd name="connsiteY1269" fmla="*/ 697229 h 2468880"/>
              <a:gd name="connsiteX1270" fmla="*/ 1219201 w 2796541"/>
              <a:gd name="connsiteY1270" fmla="*/ 713422 h 2468880"/>
              <a:gd name="connsiteX1271" fmla="*/ 1219201 w 2796541"/>
              <a:gd name="connsiteY1271" fmla="*/ 681037 h 2468880"/>
              <a:gd name="connsiteX1272" fmla="*/ 1250632 w 2796541"/>
              <a:gd name="connsiteY1272" fmla="*/ 1834515 h 2468880"/>
              <a:gd name="connsiteX1273" fmla="*/ 1216342 w 2796541"/>
              <a:gd name="connsiteY1273" fmla="*/ 1854518 h 2468880"/>
              <a:gd name="connsiteX1274" fmla="*/ 1216342 w 2796541"/>
              <a:gd name="connsiteY1274" fmla="*/ 1813560 h 2468880"/>
              <a:gd name="connsiteX1275" fmla="*/ 1250633 w 2796541"/>
              <a:gd name="connsiteY1275" fmla="*/ 822961 h 2468880"/>
              <a:gd name="connsiteX1276" fmla="*/ 1216343 w 2796541"/>
              <a:gd name="connsiteY1276" fmla="*/ 842963 h 2468880"/>
              <a:gd name="connsiteX1277" fmla="*/ 1216343 w 2796541"/>
              <a:gd name="connsiteY1277" fmla="*/ 803911 h 2468880"/>
              <a:gd name="connsiteX1278" fmla="*/ 1254443 w 2796541"/>
              <a:gd name="connsiteY1278" fmla="*/ 949643 h 2468880"/>
              <a:gd name="connsiteX1279" fmla="*/ 1214438 w 2796541"/>
              <a:gd name="connsiteY1279" fmla="*/ 972503 h 2468880"/>
              <a:gd name="connsiteX1280" fmla="*/ 1214438 w 2796541"/>
              <a:gd name="connsiteY1280" fmla="*/ 926783 h 2468880"/>
              <a:gd name="connsiteX1281" fmla="*/ 1256347 w 2796541"/>
              <a:gd name="connsiteY1281" fmla="*/ 1707832 h 2468880"/>
              <a:gd name="connsiteX1282" fmla="*/ 1213485 w 2796541"/>
              <a:gd name="connsiteY1282" fmla="*/ 1732597 h 2468880"/>
              <a:gd name="connsiteX1283" fmla="*/ 1213485 w 2796541"/>
              <a:gd name="connsiteY1283" fmla="*/ 1683067 h 2468880"/>
              <a:gd name="connsiteX1284" fmla="*/ 1258253 w 2796541"/>
              <a:gd name="connsiteY1284" fmla="*/ 1076324 h 2468880"/>
              <a:gd name="connsiteX1285" fmla="*/ 1212533 w 2796541"/>
              <a:gd name="connsiteY1285" fmla="*/ 1102042 h 2468880"/>
              <a:gd name="connsiteX1286" fmla="*/ 1212533 w 2796541"/>
              <a:gd name="connsiteY1286" fmla="*/ 1049654 h 2468880"/>
              <a:gd name="connsiteX1287" fmla="*/ 1260158 w 2796541"/>
              <a:gd name="connsiteY1287" fmla="*/ 1581150 h 2468880"/>
              <a:gd name="connsiteX1288" fmla="*/ 1211580 w 2796541"/>
              <a:gd name="connsiteY1288" fmla="*/ 1609725 h 2468880"/>
              <a:gd name="connsiteX1289" fmla="*/ 1211580 w 2796541"/>
              <a:gd name="connsiteY1289" fmla="*/ 1553528 h 2468880"/>
              <a:gd name="connsiteX1290" fmla="*/ 1260158 w 2796541"/>
              <a:gd name="connsiteY1290" fmla="*/ 1202056 h 2468880"/>
              <a:gd name="connsiteX1291" fmla="*/ 1211580 w 2796541"/>
              <a:gd name="connsiteY1291" fmla="*/ 1230631 h 2468880"/>
              <a:gd name="connsiteX1292" fmla="*/ 1211580 w 2796541"/>
              <a:gd name="connsiteY1292" fmla="*/ 1174433 h 2468880"/>
              <a:gd name="connsiteX1293" fmla="*/ 1262063 w 2796541"/>
              <a:gd name="connsiteY1293" fmla="*/ 1328737 h 2468880"/>
              <a:gd name="connsiteX1294" fmla="*/ 1210628 w 2796541"/>
              <a:gd name="connsiteY1294" fmla="*/ 1358265 h 2468880"/>
              <a:gd name="connsiteX1295" fmla="*/ 1210628 w 2796541"/>
              <a:gd name="connsiteY1295" fmla="*/ 1299210 h 2468880"/>
              <a:gd name="connsiteX1296" fmla="*/ 1263016 w 2796541"/>
              <a:gd name="connsiteY1296" fmla="*/ 1455421 h 2468880"/>
              <a:gd name="connsiteX1297" fmla="*/ 1210628 w 2796541"/>
              <a:gd name="connsiteY1297" fmla="*/ 1484949 h 2468880"/>
              <a:gd name="connsiteX1298" fmla="*/ 1210628 w 2796541"/>
              <a:gd name="connsiteY1298" fmla="*/ 1424941 h 2468880"/>
              <a:gd name="connsiteX1299" fmla="*/ 1264920 w 2796541"/>
              <a:gd name="connsiteY1299" fmla="*/ 254318 h 2468880"/>
              <a:gd name="connsiteX1300" fmla="*/ 1264920 w 2796541"/>
              <a:gd name="connsiteY1300" fmla="*/ 255271 h 2468880"/>
              <a:gd name="connsiteX1301" fmla="*/ 1263967 w 2796541"/>
              <a:gd name="connsiteY1301" fmla="*/ 255271 h 2468880"/>
              <a:gd name="connsiteX1302" fmla="*/ 1265872 w 2796541"/>
              <a:gd name="connsiteY1302" fmla="*/ 2273617 h 2468880"/>
              <a:gd name="connsiteX1303" fmla="*/ 1265872 w 2796541"/>
              <a:gd name="connsiteY1303" fmla="*/ 2278380 h 2468880"/>
              <a:gd name="connsiteX1304" fmla="*/ 1262062 w 2796541"/>
              <a:gd name="connsiteY1304" fmla="*/ 2276474 h 2468880"/>
              <a:gd name="connsiteX1305" fmla="*/ 1266825 w 2796541"/>
              <a:gd name="connsiteY1305" fmla="*/ 377191 h 2468880"/>
              <a:gd name="connsiteX1306" fmla="*/ 1266825 w 2796541"/>
              <a:gd name="connsiteY1306" fmla="*/ 384811 h 2468880"/>
              <a:gd name="connsiteX1307" fmla="*/ 1260158 w 2796541"/>
              <a:gd name="connsiteY1307" fmla="*/ 381001 h 2468880"/>
              <a:gd name="connsiteX1308" fmla="*/ 1268730 w 2796541"/>
              <a:gd name="connsiteY1308" fmla="*/ 2142172 h 2468880"/>
              <a:gd name="connsiteX1309" fmla="*/ 1268730 w 2796541"/>
              <a:gd name="connsiteY1309" fmla="*/ 2157412 h 2468880"/>
              <a:gd name="connsiteX1310" fmla="*/ 1256347 w 2796541"/>
              <a:gd name="connsiteY1310" fmla="*/ 2149792 h 2468880"/>
              <a:gd name="connsiteX1311" fmla="*/ 1269683 w 2796541"/>
              <a:gd name="connsiteY1311" fmla="*/ 499110 h 2468880"/>
              <a:gd name="connsiteX1312" fmla="*/ 1269683 w 2796541"/>
              <a:gd name="connsiteY1312" fmla="*/ 516255 h 2468880"/>
              <a:gd name="connsiteX1313" fmla="*/ 1254443 w 2796541"/>
              <a:gd name="connsiteY1313" fmla="*/ 507683 h 2468880"/>
              <a:gd name="connsiteX1314" fmla="*/ 1270635 w 2796541"/>
              <a:gd name="connsiteY1314" fmla="*/ 2011681 h 2468880"/>
              <a:gd name="connsiteX1315" fmla="*/ 1270635 w 2796541"/>
              <a:gd name="connsiteY1315" fmla="*/ 2035494 h 2468880"/>
              <a:gd name="connsiteX1316" fmla="*/ 1250633 w 2796541"/>
              <a:gd name="connsiteY1316" fmla="*/ 2023111 h 2468880"/>
              <a:gd name="connsiteX1317" fmla="*/ 1272541 w 2796541"/>
              <a:gd name="connsiteY1317" fmla="*/ 621029 h 2468880"/>
              <a:gd name="connsiteX1318" fmla="*/ 1272541 w 2796541"/>
              <a:gd name="connsiteY1318" fmla="*/ 646747 h 2468880"/>
              <a:gd name="connsiteX1319" fmla="*/ 1248728 w 2796541"/>
              <a:gd name="connsiteY1319" fmla="*/ 633412 h 2468880"/>
              <a:gd name="connsiteX1320" fmla="*/ 1274446 w 2796541"/>
              <a:gd name="connsiteY1320" fmla="*/ 742950 h 2468880"/>
              <a:gd name="connsiteX1321" fmla="*/ 1274446 w 2796541"/>
              <a:gd name="connsiteY1321" fmla="*/ 778192 h 2468880"/>
              <a:gd name="connsiteX1322" fmla="*/ 1243966 w 2796541"/>
              <a:gd name="connsiteY1322" fmla="*/ 760095 h 2468880"/>
              <a:gd name="connsiteX1323" fmla="*/ 1274446 w 2796541"/>
              <a:gd name="connsiteY1323" fmla="*/ 1880236 h 2468880"/>
              <a:gd name="connsiteX1324" fmla="*/ 1274446 w 2796541"/>
              <a:gd name="connsiteY1324" fmla="*/ 1914526 h 2468880"/>
              <a:gd name="connsiteX1325" fmla="*/ 1244918 w 2796541"/>
              <a:gd name="connsiteY1325" fmla="*/ 1897381 h 2468880"/>
              <a:gd name="connsiteX1326" fmla="*/ 1276350 w 2796541"/>
              <a:gd name="connsiteY1326" fmla="*/ 865822 h 2468880"/>
              <a:gd name="connsiteX1327" fmla="*/ 1276350 w 2796541"/>
              <a:gd name="connsiteY1327" fmla="*/ 906779 h 2468880"/>
              <a:gd name="connsiteX1328" fmla="*/ 1241108 w 2796541"/>
              <a:gd name="connsiteY1328" fmla="*/ 886777 h 2468880"/>
              <a:gd name="connsiteX1329" fmla="*/ 1277302 w 2796541"/>
              <a:gd name="connsiteY1329" fmla="*/ 1748790 h 2468880"/>
              <a:gd name="connsiteX1330" fmla="*/ 1277302 w 2796541"/>
              <a:gd name="connsiteY1330" fmla="*/ 1792605 h 2468880"/>
              <a:gd name="connsiteX1331" fmla="*/ 1239202 w 2796541"/>
              <a:gd name="connsiteY1331" fmla="*/ 1770698 h 2468880"/>
              <a:gd name="connsiteX1332" fmla="*/ 1278256 w 2796541"/>
              <a:gd name="connsiteY1332" fmla="*/ 988695 h 2468880"/>
              <a:gd name="connsiteX1333" fmla="*/ 1278256 w 2796541"/>
              <a:gd name="connsiteY1333" fmla="*/ 1037273 h 2468880"/>
              <a:gd name="connsiteX1334" fmla="*/ 1236346 w 2796541"/>
              <a:gd name="connsiteY1334" fmla="*/ 1012508 h 2468880"/>
              <a:gd name="connsiteX1335" fmla="*/ 1279207 w 2796541"/>
              <a:gd name="connsiteY1335" fmla="*/ 1618297 h 2468880"/>
              <a:gd name="connsiteX1336" fmla="*/ 1279207 w 2796541"/>
              <a:gd name="connsiteY1336" fmla="*/ 1670685 h 2468880"/>
              <a:gd name="connsiteX1337" fmla="*/ 1233487 w 2796541"/>
              <a:gd name="connsiteY1337" fmla="*/ 1644967 h 2468880"/>
              <a:gd name="connsiteX1338" fmla="*/ 1279208 w 2796541"/>
              <a:gd name="connsiteY1338" fmla="*/ 1112520 h 2468880"/>
              <a:gd name="connsiteX1339" fmla="*/ 1279208 w 2796541"/>
              <a:gd name="connsiteY1339" fmla="*/ 1165860 h 2468880"/>
              <a:gd name="connsiteX1340" fmla="*/ 1233488 w 2796541"/>
              <a:gd name="connsiteY1340" fmla="*/ 1139190 h 2468880"/>
              <a:gd name="connsiteX1341" fmla="*/ 1281112 w 2796541"/>
              <a:gd name="connsiteY1341" fmla="*/ 1489710 h 2468880"/>
              <a:gd name="connsiteX1342" fmla="*/ 1281112 w 2796541"/>
              <a:gd name="connsiteY1342" fmla="*/ 1546860 h 2468880"/>
              <a:gd name="connsiteX1343" fmla="*/ 1231582 w 2796541"/>
              <a:gd name="connsiteY1343" fmla="*/ 1518285 h 2468880"/>
              <a:gd name="connsiteX1344" fmla="*/ 1281113 w 2796541"/>
              <a:gd name="connsiteY1344" fmla="*/ 1362074 h 2468880"/>
              <a:gd name="connsiteX1345" fmla="*/ 1281113 w 2796541"/>
              <a:gd name="connsiteY1345" fmla="*/ 1421129 h 2468880"/>
              <a:gd name="connsiteX1346" fmla="*/ 1230630 w 2796541"/>
              <a:gd name="connsiteY1346" fmla="*/ 1391602 h 2468880"/>
              <a:gd name="connsiteX1347" fmla="*/ 1281113 w 2796541"/>
              <a:gd name="connsiteY1347" fmla="*/ 1237297 h 2468880"/>
              <a:gd name="connsiteX1348" fmla="*/ 1281113 w 2796541"/>
              <a:gd name="connsiteY1348" fmla="*/ 1294447 h 2468880"/>
              <a:gd name="connsiteX1349" fmla="*/ 1231583 w 2796541"/>
              <a:gd name="connsiteY1349" fmla="*/ 1265872 h 2468880"/>
              <a:gd name="connsiteX1350" fmla="*/ 1339215 w 2796541"/>
              <a:gd name="connsiteY1350" fmla="*/ 2276474 h 2468880"/>
              <a:gd name="connsiteX1351" fmla="*/ 1336357 w 2796541"/>
              <a:gd name="connsiteY1351" fmla="*/ 2278379 h 2468880"/>
              <a:gd name="connsiteX1352" fmla="*/ 1336357 w 2796541"/>
              <a:gd name="connsiteY1352" fmla="*/ 2274569 h 2468880"/>
              <a:gd name="connsiteX1353" fmla="*/ 1340168 w 2796541"/>
              <a:gd name="connsiteY1353" fmla="*/ 381000 h 2468880"/>
              <a:gd name="connsiteX1354" fmla="*/ 1336358 w 2796541"/>
              <a:gd name="connsiteY1354" fmla="*/ 383858 h 2468880"/>
              <a:gd name="connsiteX1355" fmla="*/ 1336358 w 2796541"/>
              <a:gd name="connsiteY1355" fmla="*/ 379095 h 2468880"/>
              <a:gd name="connsiteX1356" fmla="*/ 1344931 w 2796541"/>
              <a:gd name="connsiteY1356" fmla="*/ 2149793 h 2468880"/>
              <a:gd name="connsiteX1357" fmla="*/ 1333501 w 2796541"/>
              <a:gd name="connsiteY1357" fmla="*/ 2156460 h 2468880"/>
              <a:gd name="connsiteX1358" fmla="*/ 1333501 w 2796541"/>
              <a:gd name="connsiteY1358" fmla="*/ 2143125 h 2468880"/>
              <a:gd name="connsiteX1359" fmla="*/ 1345884 w 2796541"/>
              <a:gd name="connsiteY1359" fmla="*/ 507682 h 2468880"/>
              <a:gd name="connsiteX1360" fmla="*/ 1333501 w 2796541"/>
              <a:gd name="connsiteY1360" fmla="*/ 515302 h 2468880"/>
              <a:gd name="connsiteX1361" fmla="*/ 1333501 w 2796541"/>
              <a:gd name="connsiteY1361" fmla="*/ 500062 h 2468880"/>
              <a:gd name="connsiteX1362" fmla="*/ 1349692 w 2796541"/>
              <a:gd name="connsiteY1362" fmla="*/ 2023110 h 2468880"/>
              <a:gd name="connsiteX1363" fmla="*/ 1331595 w 2796541"/>
              <a:gd name="connsiteY1363" fmla="*/ 2033587 h 2468880"/>
              <a:gd name="connsiteX1364" fmla="*/ 1331595 w 2796541"/>
              <a:gd name="connsiteY1364" fmla="*/ 2013585 h 2468880"/>
              <a:gd name="connsiteX1365" fmla="*/ 1350646 w 2796541"/>
              <a:gd name="connsiteY1365" fmla="*/ 633413 h 2468880"/>
              <a:gd name="connsiteX1366" fmla="*/ 1330643 w 2796541"/>
              <a:gd name="connsiteY1366" fmla="*/ 645796 h 2468880"/>
              <a:gd name="connsiteX1367" fmla="*/ 1330643 w 2796541"/>
              <a:gd name="connsiteY1367" fmla="*/ 621983 h 2468880"/>
              <a:gd name="connsiteX1368" fmla="*/ 1355408 w 2796541"/>
              <a:gd name="connsiteY1368" fmla="*/ 760094 h 2468880"/>
              <a:gd name="connsiteX1369" fmla="*/ 1327785 w 2796541"/>
              <a:gd name="connsiteY1369" fmla="*/ 776287 h 2468880"/>
              <a:gd name="connsiteX1370" fmla="*/ 1327785 w 2796541"/>
              <a:gd name="connsiteY1370" fmla="*/ 743902 h 2468880"/>
              <a:gd name="connsiteX1371" fmla="*/ 1356360 w 2796541"/>
              <a:gd name="connsiteY1371" fmla="*/ 1897381 h 2468880"/>
              <a:gd name="connsiteX1372" fmla="*/ 1327785 w 2796541"/>
              <a:gd name="connsiteY1372" fmla="*/ 1913573 h 2468880"/>
              <a:gd name="connsiteX1373" fmla="*/ 1327785 w 2796541"/>
              <a:gd name="connsiteY1373" fmla="*/ 1881188 h 2468880"/>
              <a:gd name="connsiteX1374" fmla="*/ 1359218 w 2796541"/>
              <a:gd name="connsiteY1374" fmla="*/ 886777 h 2468880"/>
              <a:gd name="connsiteX1375" fmla="*/ 1326833 w 2796541"/>
              <a:gd name="connsiteY1375" fmla="*/ 904875 h 2468880"/>
              <a:gd name="connsiteX1376" fmla="*/ 1326833 w 2796541"/>
              <a:gd name="connsiteY1376" fmla="*/ 867727 h 2468880"/>
              <a:gd name="connsiteX1377" fmla="*/ 1361121 w 2796541"/>
              <a:gd name="connsiteY1377" fmla="*/ 1770697 h 2468880"/>
              <a:gd name="connsiteX1378" fmla="*/ 1325879 w 2796541"/>
              <a:gd name="connsiteY1378" fmla="*/ 1791652 h 2468880"/>
              <a:gd name="connsiteX1379" fmla="*/ 1325879 w 2796541"/>
              <a:gd name="connsiteY1379" fmla="*/ 1750694 h 2468880"/>
              <a:gd name="connsiteX1380" fmla="*/ 1363029 w 2796541"/>
              <a:gd name="connsiteY1380" fmla="*/ 1012507 h 2468880"/>
              <a:gd name="connsiteX1381" fmla="*/ 1323976 w 2796541"/>
              <a:gd name="connsiteY1381" fmla="*/ 1035367 h 2468880"/>
              <a:gd name="connsiteX1382" fmla="*/ 1323976 w 2796541"/>
              <a:gd name="connsiteY1382" fmla="*/ 990600 h 2468880"/>
              <a:gd name="connsiteX1383" fmla="*/ 1365886 w 2796541"/>
              <a:gd name="connsiteY1383" fmla="*/ 1644968 h 2468880"/>
              <a:gd name="connsiteX1384" fmla="*/ 1323023 w 2796541"/>
              <a:gd name="connsiteY1384" fmla="*/ 1669733 h 2468880"/>
              <a:gd name="connsiteX1385" fmla="*/ 1323023 w 2796541"/>
              <a:gd name="connsiteY1385" fmla="*/ 1619250 h 2468880"/>
              <a:gd name="connsiteX1386" fmla="*/ 1365886 w 2796541"/>
              <a:gd name="connsiteY1386" fmla="*/ 1139191 h 2468880"/>
              <a:gd name="connsiteX1387" fmla="*/ 1323023 w 2796541"/>
              <a:gd name="connsiteY1387" fmla="*/ 1163956 h 2468880"/>
              <a:gd name="connsiteX1388" fmla="*/ 1323023 w 2796541"/>
              <a:gd name="connsiteY1388" fmla="*/ 1114426 h 2468880"/>
              <a:gd name="connsiteX1389" fmla="*/ 1368743 w 2796541"/>
              <a:gd name="connsiteY1389" fmla="*/ 1518286 h 2468880"/>
              <a:gd name="connsiteX1390" fmla="*/ 1322071 w 2796541"/>
              <a:gd name="connsiteY1390" fmla="*/ 1544956 h 2468880"/>
              <a:gd name="connsiteX1391" fmla="*/ 1322071 w 2796541"/>
              <a:gd name="connsiteY1391" fmla="*/ 1491616 h 2468880"/>
              <a:gd name="connsiteX1392" fmla="*/ 1368743 w 2796541"/>
              <a:gd name="connsiteY1392" fmla="*/ 1265873 h 2468880"/>
              <a:gd name="connsiteX1393" fmla="*/ 1322071 w 2796541"/>
              <a:gd name="connsiteY1393" fmla="*/ 1292543 h 2468880"/>
              <a:gd name="connsiteX1394" fmla="*/ 1322071 w 2796541"/>
              <a:gd name="connsiteY1394" fmla="*/ 1238250 h 2468880"/>
              <a:gd name="connsiteX1395" fmla="*/ 1369696 w 2796541"/>
              <a:gd name="connsiteY1395" fmla="*/ 1391603 h 2468880"/>
              <a:gd name="connsiteX1396" fmla="*/ 1321118 w 2796541"/>
              <a:gd name="connsiteY1396" fmla="*/ 1420178 h 2468880"/>
              <a:gd name="connsiteX1397" fmla="*/ 1321118 w 2796541"/>
              <a:gd name="connsiteY1397" fmla="*/ 1363981 h 2468880"/>
              <a:gd name="connsiteX1398" fmla="*/ 1374457 w 2796541"/>
              <a:gd name="connsiteY1398" fmla="*/ 317183 h 2468880"/>
              <a:gd name="connsiteX1399" fmla="*/ 1374457 w 2796541"/>
              <a:gd name="connsiteY1399" fmla="*/ 318135 h 2468880"/>
              <a:gd name="connsiteX1400" fmla="*/ 1373504 w 2796541"/>
              <a:gd name="connsiteY1400" fmla="*/ 318135 h 2468880"/>
              <a:gd name="connsiteX1401" fmla="*/ 1376363 w 2796541"/>
              <a:gd name="connsiteY1401" fmla="*/ 440054 h 2468880"/>
              <a:gd name="connsiteX1402" fmla="*/ 1376363 w 2796541"/>
              <a:gd name="connsiteY1402" fmla="*/ 448627 h 2468880"/>
              <a:gd name="connsiteX1403" fmla="*/ 1369696 w 2796541"/>
              <a:gd name="connsiteY1403" fmla="*/ 444817 h 2468880"/>
              <a:gd name="connsiteX1404" fmla="*/ 1376363 w 2796541"/>
              <a:gd name="connsiteY1404" fmla="*/ 2208848 h 2468880"/>
              <a:gd name="connsiteX1405" fmla="*/ 1376363 w 2796541"/>
              <a:gd name="connsiteY1405" fmla="*/ 2217420 h 2468880"/>
              <a:gd name="connsiteX1406" fmla="*/ 1368743 w 2796541"/>
              <a:gd name="connsiteY1406" fmla="*/ 2212658 h 2468880"/>
              <a:gd name="connsiteX1407" fmla="*/ 1378267 w 2796541"/>
              <a:gd name="connsiteY1407" fmla="*/ 2078355 h 2468880"/>
              <a:gd name="connsiteX1408" fmla="*/ 1378267 w 2796541"/>
              <a:gd name="connsiteY1408" fmla="*/ 2094547 h 2468880"/>
              <a:gd name="connsiteX1409" fmla="*/ 1363979 w 2796541"/>
              <a:gd name="connsiteY1409" fmla="*/ 2086927 h 2468880"/>
              <a:gd name="connsiteX1410" fmla="*/ 1379220 w 2796541"/>
              <a:gd name="connsiteY1410" fmla="*/ 561023 h 2468880"/>
              <a:gd name="connsiteX1411" fmla="*/ 1379220 w 2796541"/>
              <a:gd name="connsiteY1411" fmla="*/ 580073 h 2468880"/>
              <a:gd name="connsiteX1412" fmla="*/ 1363028 w 2796541"/>
              <a:gd name="connsiteY1412" fmla="*/ 570548 h 2468880"/>
              <a:gd name="connsiteX1413" fmla="*/ 1381125 w 2796541"/>
              <a:gd name="connsiteY1413" fmla="*/ 1946910 h 2468880"/>
              <a:gd name="connsiteX1414" fmla="*/ 1381125 w 2796541"/>
              <a:gd name="connsiteY1414" fmla="*/ 1973580 h 2468880"/>
              <a:gd name="connsiteX1415" fmla="*/ 1358265 w 2796541"/>
              <a:gd name="connsiteY1415" fmla="*/ 1960245 h 2468880"/>
              <a:gd name="connsiteX1416" fmla="*/ 1381126 w 2796541"/>
              <a:gd name="connsiteY1416" fmla="*/ 683895 h 2468880"/>
              <a:gd name="connsiteX1417" fmla="*/ 1381126 w 2796541"/>
              <a:gd name="connsiteY1417" fmla="*/ 709613 h 2468880"/>
              <a:gd name="connsiteX1418" fmla="*/ 1359218 w 2796541"/>
              <a:gd name="connsiteY1418" fmla="*/ 697230 h 2468880"/>
              <a:gd name="connsiteX1419" fmla="*/ 1383030 w 2796541"/>
              <a:gd name="connsiteY1419" fmla="*/ 806768 h 2468880"/>
              <a:gd name="connsiteX1420" fmla="*/ 1383030 w 2796541"/>
              <a:gd name="connsiteY1420" fmla="*/ 840106 h 2468880"/>
              <a:gd name="connsiteX1421" fmla="*/ 1354455 w 2796541"/>
              <a:gd name="connsiteY1421" fmla="*/ 822961 h 2468880"/>
              <a:gd name="connsiteX1422" fmla="*/ 1383982 w 2796541"/>
              <a:gd name="connsiteY1422" fmla="*/ 1816417 h 2468880"/>
              <a:gd name="connsiteX1423" fmla="*/ 1383982 w 2796541"/>
              <a:gd name="connsiteY1423" fmla="*/ 1851659 h 2468880"/>
              <a:gd name="connsiteX1424" fmla="*/ 1353502 w 2796541"/>
              <a:gd name="connsiteY1424" fmla="*/ 1834514 h 2468880"/>
              <a:gd name="connsiteX1425" fmla="*/ 1384936 w 2796541"/>
              <a:gd name="connsiteY1425" fmla="*/ 930592 h 2468880"/>
              <a:gd name="connsiteX1426" fmla="*/ 1384936 w 2796541"/>
              <a:gd name="connsiteY1426" fmla="*/ 969644 h 2468880"/>
              <a:gd name="connsiteX1427" fmla="*/ 1351598 w 2796541"/>
              <a:gd name="connsiteY1427" fmla="*/ 949642 h 2468880"/>
              <a:gd name="connsiteX1428" fmla="*/ 1386839 w 2796541"/>
              <a:gd name="connsiteY1428" fmla="*/ 1684972 h 2468880"/>
              <a:gd name="connsiteX1429" fmla="*/ 1386839 w 2796541"/>
              <a:gd name="connsiteY1429" fmla="*/ 1730692 h 2468880"/>
              <a:gd name="connsiteX1430" fmla="*/ 1346834 w 2796541"/>
              <a:gd name="connsiteY1430" fmla="*/ 1707832 h 2468880"/>
              <a:gd name="connsiteX1431" fmla="*/ 1386840 w 2796541"/>
              <a:gd name="connsiteY1431" fmla="*/ 1053465 h 2468880"/>
              <a:gd name="connsiteX1432" fmla="*/ 1386840 w 2796541"/>
              <a:gd name="connsiteY1432" fmla="*/ 1099185 h 2468880"/>
              <a:gd name="connsiteX1433" fmla="*/ 1346835 w 2796541"/>
              <a:gd name="connsiteY1433" fmla="*/ 1076325 h 2468880"/>
              <a:gd name="connsiteX1434" fmla="*/ 1387793 w 2796541"/>
              <a:gd name="connsiteY1434" fmla="*/ 1177291 h 2468880"/>
              <a:gd name="connsiteX1435" fmla="*/ 1387793 w 2796541"/>
              <a:gd name="connsiteY1435" fmla="*/ 1227774 h 2468880"/>
              <a:gd name="connsiteX1436" fmla="*/ 1344930 w 2796541"/>
              <a:gd name="connsiteY1436" fmla="*/ 1202056 h 2468880"/>
              <a:gd name="connsiteX1437" fmla="*/ 1388744 w 2796541"/>
              <a:gd name="connsiteY1437" fmla="*/ 1556385 h 2468880"/>
              <a:gd name="connsiteX1438" fmla="*/ 1388744 w 2796541"/>
              <a:gd name="connsiteY1438" fmla="*/ 1606868 h 2468880"/>
              <a:gd name="connsiteX1439" fmla="*/ 1343977 w 2796541"/>
              <a:gd name="connsiteY1439" fmla="*/ 1581150 h 2468880"/>
              <a:gd name="connsiteX1440" fmla="*/ 1389698 w 2796541"/>
              <a:gd name="connsiteY1440" fmla="*/ 1302067 h 2468880"/>
              <a:gd name="connsiteX1441" fmla="*/ 1389698 w 2796541"/>
              <a:gd name="connsiteY1441" fmla="*/ 1355407 h 2468880"/>
              <a:gd name="connsiteX1442" fmla="*/ 1343026 w 2796541"/>
              <a:gd name="connsiteY1442" fmla="*/ 1328737 h 2468880"/>
              <a:gd name="connsiteX1443" fmla="*/ 1389698 w 2796541"/>
              <a:gd name="connsiteY1443" fmla="*/ 1427798 h 2468880"/>
              <a:gd name="connsiteX1444" fmla="*/ 1389698 w 2796541"/>
              <a:gd name="connsiteY1444" fmla="*/ 1482090 h 2468880"/>
              <a:gd name="connsiteX1445" fmla="*/ 1343026 w 2796541"/>
              <a:gd name="connsiteY1445" fmla="*/ 1455420 h 2468880"/>
              <a:gd name="connsiteX1446" fmla="*/ 1449706 w 2796541"/>
              <a:gd name="connsiteY1446" fmla="*/ 444817 h 2468880"/>
              <a:gd name="connsiteX1447" fmla="*/ 1444943 w 2796541"/>
              <a:gd name="connsiteY1447" fmla="*/ 446723 h 2468880"/>
              <a:gd name="connsiteX1448" fmla="*/ 1444943 w 2796541"/>
              <a:gd name="connsiteY1448" fmla="*/ 441960 h 2468880"/>
              <a:gd name="connsiteX1449" fmla="*/ 1450658 w 2796541"/>
              <a:gd name="connsiteY1449" fmla="*/ 2212658 h 2468880"/>
              <a:gd name="connsiteX1450" fmla="*/ 1444943 w 2796541"/>
              <a:gd name="connsiteY1450" fmla="*/ 2216468 h 2468880"/>
              <a:gd name="connsiteX1451" fmla="*/ 1444943 w 2796541"/>
              <a:gd name="connsiteY1451" fmla="*/ 2209800 h 2468880"/>
              <a:gd name="connsiteX1452" fmla="*/ 1454468 w 2796541"/>
              <a:gd name="connsiteY1452" fmla="*/ 2086928 h 2468880"/>
              <a:gd name="connsiteX1453" fmla="*/ 1443038 w 2796541"/>
              <a:gd name="connsiteY1453" fmla="*/ 2093596 h 2468880"/>
              <a:gd name="connsiteX1454" fmla="*/ 1443038 w 2796541"/>
              <a:gd name="connsiteY1454" fmla="*/ 2079308 h 2468880"/>
              <a:gd name="connsiteX1455" fmla="*/ 1455420 w 2796541"/>
              <a:gd name="connsiteY1455" fmla="*/ 570548 h 2468880"/>
              <a:gd name="connsiteX1456" fmla="*/ 1442085 w 2796541"/>
              <a:gd name="connsiteY1456" fmla="*/ 578168 h 2468880"/>
              <a:gd name="connsiteX1457" fmla="*/ 1442085 w 2796541"/>
              <a:gd name="connsiteY1457" fmla="*/ 562928 h 2468880"/>
              <a:gd name="connsiteX1458" fmla="*/ 1459230 w 2796541"/>
              <a:gd name="connsiteY1458" fmla="*/ 697231 h 2468880"/>
              <a:gd name="connsiteX1459" fmla="*/ 1440180 w 2796541"/>
              <a:gd name="connsiteY1459" fmla="*/ 708661 h 2468880"/>
              <a:gd name="connsiteX1460" fmla="*/ 1440180 w 2796541"/>
              <a:gd name="connsiteY1460" fmla="*/ 685801 h 2468880"/>
              <a:gd name="connsiteX1461" fmla="*/ 1460182 w 2796541"/>
              <a:gd name="connsiteY1461" fmla="*/ 1960245 h 2468880"/>
              <a:gd name="connsiteX1462" fmla="*/ 1440179 w 2796541"/>
              <a:gd name="connsiteY1462" fmla="*/ 1972627 h 2468880"/>
              <a:gd name="connsiteX1463" fmla="*/ 1440179 w 2796541"/>
              <a:gd name="connsiteY1463" fmla="*/ 1947862 h 2468880"/>
              <a:gd name="connsiteX1464" fmla="*/ 1463993 w 2796541"/>
              <a:gd name="connsiteY1464" fmla="*/ 822961 h 2468880"/>
              <a:gd name="connsiteX1465" fmla="*/ 1438276 w 2796541"/>
              <a:gd name="connsiteY1465" fmla="*/ 838200 h 2468880"/>
              <a:gd name="connsiteX1466" fmla="*/ 1438276 w 2796541"/>
              <a:gd name="connsiteY1466" fmla="*/ 808673 h 2468880"/>
              <a:gd name="connsiteX1467" fmla="*/ 1465898 w 2796541"/>
              <a:gd name="connsiteY1467" fmla="*/ 1834515 h 2468880"/>
              <a:gd name="connsiteX1468" fmla="*/ 1437323 w 2796541"/>
              <a:gd name="connsiteY1468" fmla="*/ 1850708 h 2468880"/>
              <a:gd name="connsiteX1469" fmla="*/ 1437323 w 2796541"/>
              <a:gd name="connsiteY1469" fmla="*/ 1817370 h 2468880"/>
              <a:gd name="connsiteX1470" fmla="*/ 1466851 w 2796541"/>
              <a:gd name="connsiteY1470" fmla="*/ 949643 h 2468880"/>
              <a:gd name="connsiteX1471" fmla="*/ 1436371 w 2796541"/>
              <a:gd name="connsiteY1471" fmla="*/ 967740 h 2468880"/>
              <a:gd name="connsiteX1472" fmla="*/ 1436371 w 2796541"/>
              <a:gd name="connsiteY1472" fmla="*/ 931545 h 2468880"/>
              <a:gd name="connsiteX1473" fmla="*/ 1471612 w 2796541"/>
              <a:gd name="connsiteY1473" fmla="*/ 1707832 h 2468880"/>
              <a:gd name="connsiteX1474" fmla="*/ 1434465 w 2796541"/>
              <a:gd name="connsiteY1474" fmla="*/ 1728787 h 2468880"/>
              <a:gd name="connsiteX1475" fmla="*/ 1434465 w 2796541"/>
              <a:gd name="connsiteY1475" fmla="*/ 1685924 h 2468880"/>
              <a:gd name="connsiteX1476" fmla="*/ 1471613 w 2796541"/>
              <a:gd name="connsiteY1476" fmla="*/ 1076325 h 2468880"/>
              <a:gd name="connsiteX1477" fmla="*/ 1434466 w 2796541"/>
              <a:gd name="connsiteY1477" fmla="*/ 1097280 h 2468880"/>
              <a:gd name="connsiteX1478" fmla="*/ 1434466 w 2796541"/>
              <a:gd name="connsiteY1478" fmla="*/ 1054417 h 2468880"/>
              <a:gd name="connsiteX1479" fmla="*/ 1473518 w 2796541"/>
              <a:gd name="connsiteY1479" fmla="*/ 1202055 h 2468880"/>
              <a:gd name="connsiteX1480" fmla="*/ 1433513 w 2796541"/>
              <a:gd name="connsiteY1480" fmla="*/ 1225868 h 2468880"/>
              <a:gd name="connsiteX1481" fmla="*/ 1433513 w 2796541"/>
              <a:gd name="connsiteY1481" fmla="*/ 1179195 h 2468880"/>
              <a:gd name="connsiteX1482" fmla="*/ 1474469 w 2796541"/>
              <a:gd name="connsiteY1482" fmla="*/ 1581150 h 2468880"/>
              <a:gd name="connsiteX1483" fmla="*/ 1432559 w 2796541"/>
              <a:gd name="connsiteY1483" fmla="*/ 1604962 h 2468880"/>
              <a:gd name="connsiteX1484" fmla="*/ 1432559 w 2796541"/>
              <a:gd name="connsiteY1484" fmla="*/ 1557337 h 2468880"/>
              <a:gd name="connsiteX1485" fmla="*/ 1476375 w 2796541"/>
              <a:gd name="connsiteY1485" fmla="*/ 1455419 h 2468880"/>
              <a:gd name="connsiteX1486" fmla="*/ 1431607 w 2796541"/>
              <a:gd name="connsiteY1486" fmla="*/ 1480185 h 2468880"/>
              <a:gd name="connsiteX1487" fmla="*/ 1431608 w 2796541"/>
              <a:gd name="connsiteY1487" fmla="*/ 1429702 h 2468880"/>
              <a:gd name="connsiteX1488" fmla="*/ 1476375 w 2796541"/>
              <a:gd name="connsiteY1488" fmla="*/ 1328737 h 2468880"/>
              <a:gd name="connsiteX1489" fmla="*/ 1431608 w 2796541"/>
              <a:gd name="connsiteY1489" fmla="*/ 1354455 h 2468880"/>
              <a:gd name="connsiteX1490" fmla="*/ 1431608 w 2796541"/>
              <a:gd name="connsiteY1490" fmla="*/ 1303020 h 2468880"/>
              <a:gd name="connsiteX1491" fmla="*/ 1483996 w 2796541"/>
              <a:gd name="connsiteY1491" fmla="*/ 380047 h 2468880"/>
              <a:gd name="connsiteX1492" fmla="*/ 1483996 w 2796541"/>
              <a:gd name="connsiteY1492" fmla="*/ 381952 h 2468880"/>
              <a:gd name="connsiteX1493" fmla="*/ 1482091 w 2796541"/>
              <a:gd name="connsiteY1493" fmla="*/ 381000 h 2468880"/>
              <a:gd name="connsiteX1494" fmla="*/ 1483996 w 2796541"/>
              <a:gd name="connsiteY1494" fmla="*/ 2275523 h 2468880"/>
              <a:gd name="connsiteX1495" fmla="*/ 1483996 w 2796541"/>
              <a:gd name="connsiteY1495" fmla="*/ 2277428 h 2468880"/>
              <a:gd name="connsiteX1496" fmla="*/ 1482091 w 2796541"/>
              <a:gd name="connsiteY1496" fmla="*/ 2276475 h 2468880"/>
              <a:gd name="connsiteX1497" fmla="*/ 1485899 w 2796541"/>
              <a:gd name="connsiteY1497" fmla="*/ 2145030 h 2468880"/>
              <a:gd name="connsiteX1498" fmla="*/ 1485899 w 2796541"/>
              <a:gd name="connsiteY1498" fmla="*/ 2154555 h 2468880"/>
              <a:gd name="connsiteX1499" fmla="*/ 1477327 w 2796541"/>
              <a:gd name="connsiteY1499" fmla="*/ 2149793 h 2468880"/>
              <a:gd name="connsiteX1500" fmla="*/ 1485900 w 2796541"/>
              <a:gd name="connsiteY1500" fmla="*/ 501967 h 2468880"/>
              <a:gd name="connsiteX1501" fmla="*/ 1485900 w 2796541"/>
              <a:gd name="connsiteY1501" fmla="*/ 512445 h 2468880"/>
              <a:gd name="connsiteX1502" fmla="*/ 1477328 w 2796541"/>
              <a:gd name="connsiteY1502" fmla="*/ 507682 h 2468880"/>
              <a:gd name="connsiteX1503" fmla="*/ 1487805 w 2796541"/>
              <a:gd name="connsiteY1503" fmla="*/ 2015490 h 2468880"/>
              <a:gd name="connsiteX1504" fmla="*/ 1487805 w 2796541"/>
              <a:gd name="connsiteY1504" fmla="*/ 2031682 h 2468880"/>
              <a:gd name="connsiteX1505" fmla="*/ 1473517 w 2796541"/>
              <a:gd name="connsiteY1505" fmla="*/ 2023110 h 2468880"/>
              <a:gd name="connsiteX1506" fmla="*/ 1488758 w 2796541"/>
              <a:gd name="connsiteY1506" fmla="*/ 624840 h 2468880"/>
              <a:gd name="connsiteX1507" fmla="*/ 1488758 w 2796541"/>
              <a:gd name="connsiteY1507" fmla="*/ 642938 h 2468880"/>
              <a:gd name="connsiteX1508" fmla="*/ 1472566 w 2796541"/>
              <a:gd name="connsiteY1508" fmla="*/ 633413 h 2468880"/>
              <a:gd name="connsiteX1509" fmla="*/ 1490663 w 2796541"/>
              <a:gd name="connsiteY1509" fmla="*/ 747713 h 2468880"/>
              <a:gd name="connsiteX1510" fmla="*/ 1490663 w 2796541"/>
              <a:gd name="connsiteY1510" fmla="*/ 773430 h 2468880"/>
              <a:gd name="connsiteX1511" fmla="*/ 1468755 w 2796541"/>
              <a:gd name="connsiteY1511" fmla="*/ 760095 h 2468880"/>
              <a:gd name="connsiteX1512" fmla="*/ 1491616 w 2796541"/>
              <a:gd name="connsiteY1512" fmla="*/ 1883093 h 2468880"/>
              <a:gd name="connsiteX1513" fmla="*/ 1491616 w 2796541"/>
              <a:gd name="connsiteY1513" fmla="*/ 1911668 h 2468880"/>
              <a:gd name="connsiteX1514" fmla="*/ 1466851 w 2796541"/>
              <a:gd name="connsiteY1514" fmla="*/ 1897381 h 2468880"/>
              <a:gd name="connsiteX1515" fmla="*/ 1492568 w 2796541"/>
              <a:gd name="connsiteY1515" fmla="*/ 870586 h 2468880"/>
              <a:gd name="connsiteX1516" fmla="*/ 1492568 w 2796541"/>
              <a:gd name="connsiteY1516" fmla="*/ 902018 h 2468880"/>
              <a:gd name="connsiteX1517" fmla="*/ 1464946 w 2796541"/>
              <a:gd name="connsiteY1517" fmla="*/ 886778 h 2468880"/>
              <a:gd name="connsiteX1518" fmla="*/ 1493520 w 2796541"/>
              <a:gd name="connsiteY1518" fmla="*/ 1752599 h 2468880"/>
              <a:gd name="connsiteX1519" fmla="*/ 1493520 w 2796541"/>
              <a:gd name="connsiteY1519" fmla="*/ 1788794 h 2468880"/>
              <a:gd name="connsiteX1520" fmla="*/ 1462087 w 2796541"/>
              <a:gd name="connsiteY1520" fmla="*/ 1770697 h 2468880"/>
              <a:gd name="connsiteX1521" fmla="*/ 1494473 w 2796541"/>
              <a:gd name="connsiteY1521" fmla="*/ 993457 h 2468880"/>
              <a:gd name="connsiteX1522" fmla="*/ 1494473 w 2796541"/>
              <a:gd name="connsiteY1522" fmla="*/ 1032510 h 2468880"/>
              <a:gd name="connsiteX1523" fmla="*/ 1460183 w 2796541"/>
              <a:gd name="connsiteY1523" fmla="*/ 1012507 h 2468880"/>
              <a:gd name="connsiteX1524" fmla="*/ 1495425 w 2796541"/>
              <a:gd name="connsiteY1524" fmla="*/ 1117283 h 2468880"/>
              <a:gd name="connsiteX1525" fmla="*/ 1495425 w 2796541"/>
              <a:gd name="connsiteY1525" fmla="*/ 1161098 h 2468880"/>
              <a:gd name="connsiteX1526" fmla="*/ 1458278 w 2796541"/>
              <a:gd name="connsiteY1526" fmla="*/ 1139191 h 2468880"/>
              <a:gd name="connsiteX1527" fmla="*/ 1496378 w 2796541"/>
              <a:gd name="connsiteY1527" fmla="*/ 1622107 h 2468880"/>
              <a:gd name="connsiteX1528" fmla="*/ 1496378 w 2796541"/>
              <a:gd name="connsiteY1528" fmla="*/ 1666874 h 2468880"/>
              <a:gd name="connsiteX1529" fmla="*/ 1457325 w 2796541"/>
              <a:gd name="connsiteY1529" fmla="*/ 1644967 h 2468880"/>
              <a:gd name="connsiteX1530" fmla="*/ 1497331 w 2796541"/>
              <a:gd name="connsiteY1530" fmla="*/ 1493520 h 2468880"/>
              <a:gd name="connsiteX1531" fmla="*/ 1497331 w 2796541"/>
              <a:gd name="connsiteY1531" fmla="*/ 1543050 h 2468880"/>
              <a:gd name="connsiteX1532" fmla="*/ 1455421 w 2796541"/>
              <a:gd name="connsiteY1532" fmla="*/ 1518285 h 2468880"/>
              <a:gd name="connsiteX1533" fmla="*/ 1497331 w 2796541"/>
              <a:gd name="connsiteY1533" fmla="*/ 1366838 h 2468880"/>
              <a:gd name="connsiteX1534" fmla="*/ 1497331 w 2796541"/>
              <a:gd name="connsiteY1534" fmla="*/ 1416368 h 2468880"/>
              <a:gd name="connsiteX1535" fmla="*/ 1454468 w 2796541"/>
              <a:gd name="connsiteY1535" fmla="*/ 1391603 h 2468880"/>
              <a:gd name="connsiteX1536" fmla="*/ 1497331 w 2796541"/>
              <a:gd name="connsiteY1536" fmla="*/ 1242061 h 2468880"/>
              <a:gd name="connsiteX1537" fmla="*/ 1497331 w 2796541"/>
              <a:gd name="connsiteY1537" fmla="*/ 1289686 h 2468880"/>
              <a:gd name="connsiteX1538" fmla="*/ 1455421 w 2796541"/>
              <a:gd name="connsiteY1538" fmla="*/ 1265874 h 2468880"/>
              <a:gd name="connsiteX1539" fmla="*/ 1556385 w 2796541"/>
              <a:gd name="connsiteY1539" fmla="*/ 2276475 h 2468880"/>
              <a:gd name="connsiteX1540" fmla="*/ 1555433 w 2796541"/>
              <a:gd name="connsiteY1540" fmla="*/ 2276475 h 2468880"/>
              <a:gd name="connsiteX1541" fmla="*/ 1555433 w 2796541"/>
              <a:gd name="connsiteY1541" fmla="*/ 2275523 h 2468880"/>
              <a:gd name="connsiteX1542" fmla="*/ 1561147 w 2796541"/>
              <a:gd name="connsiteY1542" fmla="*/ 2149792 h 2468880"/>
              <a:gd name="connsiteX1543" fmla="*/ 1553527 w 2796541"/>
              <a:gd name="connsiteY1543" fmla="*/ 2153602 h 2468880"/>
              <a:gd name="connsiteX1544" fmla="*/ 1553527 w 2796541"/>
              <a:gd name="connsiteY1544" fmla="*/ 2145982 h 2468880"/>
              <a:gd name="connsiteX1545" fmla="*/ 1561148 w 2796541"/>
              <a:gd name="connsiteY1545" fmla="*/ 507683 h 2468880"/>
              <a:gd name="connsiteX1546" fmla="*/ 1553528 w 2796541"/>
              <a:gd name="connsiteY1546" fmla="*/ 511493 h 2468880"/>
              <a:gd name="connsiteX1547" fmla="*/ 1553528 w 2796541"/>
              <a:gd name="connsiteY1547" fmla="*/ 503873 h 2468880"/>
              <a:gd name="connsiteX1548" fmla="*/ 1564957 w 2796541"/>
              <a:gd name="connsiteY1548" fmla="*/ 2023110 h 2468880"/>
              <a:gd name="connsiteX1549" fmla="*/ 1551622 w 2796541"/>
              <a:gd name="connsiteY1549" fmla="*/ 2031682 h 2468880"/>
              <a:gd name="connsiteX1550" fmla="*/ 1551622 w 2796541"/>
              <a:gd name="connsiteY1550" fmla="*/ 2015490 h 2468880"/>
              <a:gd name="connsiteX1551" fmla="*/ 1564958 w 2796541"/>
              <a:gd name="connsiteY1551" fmla="*/ 633413 h 2468880"/>
              <a:gd name="connsiteX1552" fmla="*/ 1551623 w 2796541"/>
              <a:gd name="connsiteY1552" fmla="*/ 641033 h 2468880"/>
              <a:gd name="connsiteX1553" fmla="*/ 1551623 w 2796541"/>
              <a:gd name="connsiteY1553" fmla="*/ 626745 h 2468880"/>
              <a:gd name="connsiteX1554" fmla="*/ 1568768 w 2796541"/>
              <a:gd name="connsiteY1554" fmla="*/ 760096 h 2468880"/>
              <a:gd name="connsiteX1555" fmla="*/ 1549718 w 2796541"/>
              <a:gd name="connsiteY1555" fmla="*/ 771526 h 2468880"/>
              <a:gd name="connsiteX1556" fmla="*/ 1549718 w 2796541"/>
              <a:gd name="connsiteY1556" fmla="*/ 748666 h 2468880"/>
              <a:gd name="connsiteX1557" fmla="*/ 1570673 w 2796541"/>
              <a:gd name="connsiteY1557" fmla="*/ 1897380 h 2468880"/>
              <a:gd name="connsiteX1558" fmla="*/ 1548766 w 2796541"/>
              <a:gd name="connsiteY1558" fmla="*/ 1909762 h 2468880"/>
              <a:gd name="connsiteX1559" fmla="*/ 1548766 w 2796541"/>
              <a:gd name="connsiteY1559" fmla="*/ 1884045 h 2468880"/>
              <a:gd name="connsiteX1560" fmla="*/ 1572578 w 2796541"/>
              <a:gd name="connsiteY1560" fmla="*/ 886779 h 2468880"/>
              <a:gd name="connsiteX1561" fmla="*/ 1547813 w 2796541"/>
              <a:gd name="connsiteY1561" fmla="*/ 901066 h 2468880"/>
              <a:gd name="connsiteX1562" fmla="*/ 1547813 w 2796541"/>
              <a:gd name="connsiteY1562" fmla="*/ 872491 h 2468880"/>
              <a:gd name="connsiteX1563" fmla="*/ 1575435 w 2796541"/>
              <a:gd name="connsiteY1563" fmla="*/ 1770698 h 2468880"/>
              <a:gd name="connsiteX1564" fmla="*/ 1546860 w 2796541"/>
              <a:gd name="connsiteY1564" fmla="*/ 1787844 h 2468880"/>
              <a:gd name="connsiteX1565" fmla="*/ 1546860 w 2796541"/>
              <a:gd name="connsiteY1565" fmla="*/ 1754506 h 2468880"/>
              <a:gd name="connsiteX1566" fmla="*/ 1576388 w 2796541"/>
              <a:gd name="connsiteY1566" fmla="*/ 1012507 h 2468880"/>
              <a:gd name="connsiteX1567" fmla="*/ 1545908 w 2796541"/>
              <a:gd name="connsiteY1567" fmla="*/ 1030604 h 2468880"/>
              <a:gd name="connsiteX1568" fmla="*/ 1545908 w 2796541"/>
              <a:gd name="connsiteY1568" fmla="*/ 995362 h 2468880"/>
              <a:gd name="connsiteX1569" fmla="*/ 1579245 w 2796541"/>
              <a:gd name="connsiteY1569" fmla="*/ 1139189 h 2468880"/>
              <a:gd name="connsiteX1570" fmla="*/ 1544955 w 2796541"/>
              <a:gd name="connsiteY1570" fmla="*/ 1159192 h 2468880"/>
              <a:gd name="connsiteX1571" fmla="*/ 1544955 w 2796541"/>
              <a:gd name="connsiteY1571" fmla="*/ 1119187 h 2468880"/>
              <a:gd name="connsiteX1572" fmla="*/ 1580198 w 2796541"/>
              <a:gd name="connsiteY1572" fmla="*/ 1644968 h 2468880"/>
              <a:gd name="connsiteX1573" fmla="*/ 1544003 w 2796541"/>
              <a:gd name="connsiteY1573" fmla="*/ 1665923 h 2468880"/>
              <a:gd name="connsiteX1574" fmla="*/ 1544003 w 2796541"/>
              <a:gd name="connsiteY1574" fmla="*/ 1624013 h 2468880"/>
              <a:gd name="connsiteX1575" fmla="*/ 1582104 w 2796541"/>
              <a:gd name="connsiteY1575" fmla="*/ 1265872 h 2468880"/>
              <a:gd name="connsiteX1576" fmla="*/ 1543051 w 2796541"/>
              <a:gd name="connsiteY1576" fmla="*/ 1287780 h 2468880"/>
              <a:gd name="connsiteX1577" fmla="*/ 1543051 w 2796541"/>
              <a:gd name="connsiteY1577" fmla="*/ 1243012 h 2468880"/>
              <a:gd name="connsiteX1578" fmla="*/ 1583056 w 2796541"/>
              <a:gd name="connsiteY1578" fmla="*/ 1518285 h 2468880"/>
              <a:gd name="connsiteX1579" fmla="*/ 1543051 w 2796541"/>
              <a:gd name="connsiteY1579" fmla="*/ 1541145 h 2468880"/>
              <a:gd name="connsiteX1580" fmla="*/ 1543051 w 2796541"/>
              <a:gd name="connsiteY1580" fmla="*/ 1495425 h 2468880"/>
              <a:gd name="connsiteX1581" fmla="*/ 1583056 w 2796541"/>
              <a:gd name="connsiteY1581" fmla="*/ 1391603 h 2468880"/>
              <a:gd name="connsiteX1582" fmla="*/ 1543051 w 2796541"/>
              <a:gd name="connsiteY1582" fmla="*/ 1415415 h 2468880"/>
              <a:gd name="connsiteX1583" fmla="*/ 1543051 w 2796541"/>
              <a:gd name="connsiteY1583" fmla="*/ 1368743 h 2468880"/>
              <a:gd name="connsiteX1584" fmla="*/ 1593533 w 2796541"/>
              <a:gd name="connsiteY1584" fmla="*/ 442912 h 2468880"/>
              <a:gd name="connsiteX1585" fmla="*/ 1593533 w 2796541"/>
              <a:gd name="connsiteY1585" fmla="*/ 445769 h 2468880"/>
              <a:gd name="connsiteX1586" fmla="*/ 1591628 w 2796541"/>
              <a:gd name="connsiteY1586" fmla="*/ 444817 h 2468880"/>
              <a:gd name="connsiteX1587" fmla="*/ 1593533 w 2796541"/>
              <a:gd name="connsiteY1587" fmla="*/ 2210753 h 2468880"/>
              <a:gd name="connsiteX1588" fmla="*/ 1593533 w 2796541"/>
              <a:gd name="connsiteY1588" fmla="*/ 2215516 h 2468880"/>
              <a:gd name="connsiteX1589" fmla="*/ 1589723 w 2796541"/>
              <a:gd name="connsiteY1589" fmla="*/ 2212658 h 2468880"/>
              <a:gd name="connsiteX1590" fmla="*/ 1595437 w 2796541"/>
              <a:gd name="connsiteY1590" fmla="*/ 2081212 h 2468880"/>
              <a:gd name="connsiteX1591" fmla="*/ 1595437 w 2796541"/>
              <a:gd name="connsiteY1591" fmla="*/ 2092642 h 2468880"/>
              <a:gd name="connsiteX1592" fmla="*/ 1585912 w 2796541"/>
              <a:gd name="connsiteY1592" fmla="*/ 2086927 h 2468880"/>
              <a:gd name="connsiteX1593" fmla="*/ 1595438 w 2796541"/>
              <a:gd name="connsiteY1593" fmla="*/ 565785 h 2468880"/>
              <a:gd name="connsiteX1594" fmla="*/ 1595438 w 2796541"/>
              <a:gd name="connsiteY1594" fmla="*/ 576262 h 2468880"/>
              <a:gd name="connsiteX1595" fmla="*/ 1586866 w 2796541"/>
              <a:gd name="connsiteY1595" fmla="*/ 570548 h 2468880"/>
              <a:gd name="connsiteX1596" fmla="*/ 1597343 w 2796541"/>
              <a:gd name="connsiteY1596" fmla="*/ 688658 h 2468880"/>
              <a:gd name="connsiteX1597" fmla="*/ 1597343 w 2796541"/>
              <a:gd name="connsiteY1597" fmla="*/ 705803 h 2468880"/>
              <a:gd name="connsiteX1598" fmla="*/ 1583055 w 2796541"/>
              <a:gd name="connsiteY1598" fmla="*/ 697231 h 2468880"/>
              <a:gd name="connsiteX1599" fmla="*/ 1598295 w 2796541"/>
              <a:gd name="connsiteY1599" fmla="*/ 1949767 h 2468880"/>
              <a:gd name="connsiteX1600" fmla="*/ 1598295 w 2796541"/>
              <a:gd name="connsiteY1600" fmla="*/ 1970722 h 2468880"/>
              <a:gd name="connsiteX1601" fmla="*/ 1580197 w 2796541"/>
              <a:gd name="connsiteY1601" fmla="*/ 1960244 h 2468880"/>
              <a:gd name="connsiteX1602" fmla="*/ 1599248 w 2796541"/>
              <a:gd name="connsiteY1602" fmla="*/ 811530 h 2468880"/>
              <a:gd name="connsiteX1603" fmla="*/ 1599248 w 2796541"/>
              <a:gd name="connsiteY1603" fmla="*/ 835343 h 2468880"/>
              <a:gd name="connsiteX1604" fmla="*/ 1578293 w 2796541"/>
              <a:gd name="connsiteY1604" fmla="*/ 822960 h 2468880"/>
              <a:gd name="connsiteX1605" fmla="*/ 1601152 w 2796541"/>
              <a:gd name="connsiteY1605" fmla="*/ 1820227 h 2468880"/>
              <a:gd name="connsiteX1606" fmla="*/ 1601152 w 2796541"/>
              <a:gd name="connsiteY1606" fmla="*/ 1847849 h 2468880"/>
              <a:gd name="connsiteX1607" fmla="*/ 1576387 w 2796541"/>
              <a:gd name="connsiteY1607" fmla="*/ 1834515 h 2468880"/>
              <a:gd name="connsiteX1608" fmla="*/ 1601153 w 2796541"/>
              <a:gd name="connsiteY1608" fmla="*/ 934403 h 2468880"/>
              <a:gd name="connsiteX1609" fmla="*/ 1601153 w 2796541"/>
              <a:gd name="connsiteY1609" fmla="*/ 964883 h 2468880"/>
              <a:gd name="connsiteX1610" fmla="*/ 1575435 w 2796541"/>
              <a:gd name="connsiteY1610" fmla="*/ 949643 h 2468880"/>
              <a:gd name="connsiteX1611" fmla="*/ 1603059 w 2796541"/>
              <a:gd name="connsiteY1611" fmla="*/ 1058227 h 2468880"/>
              <a:gd name="connsiteX1612" fmla="*/ 1603059 w 2796541"/>
              <a:gd name="connsiteY1612" fmla="*/ 1094422 h 2468880"/>
              <a:gd name="connsiteX1613" fmla="*/ 1571626 w 2796541"/>
              <a:gd name="connsiteY1613" fmla="*/ 1076325 h 2468880"/>
              <a:gd name="connsiteX1614" fmla="*/ 1604010 w 2796541"/>
              <a:gd name="connsiteY1614" fmla="*/ 1182052 h 2468880"/>
              <a:gd name="connsiteX1615" fmla="*/ 1604010 w 2796541"/>
              <a:gd name="connsiteY1615" fmla="*/ 1223010 h 2468880"/>
              <a:gd name="connsiteX1616" fmla="*/ 1568768 w 2796541"/>
              <a:gd name="connsiteY1616" fmla="*/ 1202055 h 2468880"/>
              <a:gd name="connsiteX1617" fmla="*/ 1604010 w 2796541"/>
              <a:gd name="connsiteY1617" fmla="*/ 1688782 h 2468880"/>
              <a:gd name="connsiteX1618" fmla="*/ 1604010 w 2796541"/>
              <a:gd name="connsiteY1618" fmla="*/ 1726882 h 2468880"/>
              <a:gd name="connsiteX1619" fmla="*/ 1570672 w 2796541"/>
              <a:gd name="connsiteY1619" fmla="*/ 1707832 h 2468880"/>
              <a:gd name="connsiteX1620" fmla="*/ 1604962 w 2796541"/>
              <a:gd name="connsiteY1620" fmla="*/ 1560194 h 2468880"/>
              <a:gd name="connsiteX1621" fmla="*/ 1604962 w 2796541"/>
              <a:gd name="connsiteY1621" fmla="*/ 1603057 h 2468880"/>
              <a:gd name="connsiteX1622" fmla="*/ 1567815 w 2796541"/>
              <a:gd name="connsiteY1622" fmla="*/ 1581149 h 2468880"/>
              <a:gd name="connsiteX1623" fmla="*/ 1605915 w 2796541"/>
              <a:gd name="connsiteY1623" fmla="*/ 1432560 h 2468880"/>
              <a:gd name="connsiteX1624" fmla="*/ 1605914 w 2796541"/>
              <a:gd name="connsiteY1624" fmla="*/ 1478280 h 2468880"/>
              <a:gd name="connsiteX1625" fmla="*/ 1565910 w 2796541"/>
              <a:gd name="connsiteY1625" fmla="*/ 1455420 h 2468880"/>
              <a:gd name="connsiteX1626" fmla="*/ 1605916 w 2796541"/>
              <a:gd name="connsiteY1626" fmla="*/ 1305878 h 2468880"/>
              <a:gd name="connsiteX1627" fmla="*/ 1605916 w 2796541"/>
              <a:gd name="connsiteY1627" fmla="*/ 1351598 h 2468880"/>
              <a:gd name="connsiteX1628" fmla="*/ 1566863 w 2796541"/>
              <a:gd name="connsiteY1628" fmla="*/ 1328738 h 2468880"/>
              <a:gd name="connsiteX1629" fmla="*/ 1665923 w 2796541"/>
              <a:gd name="connsiteY1629" fmla="*/ 444818 h 2468880"/>
              <a:gd name="connsiteX1630" fmla="*/ 1664971 w 2796541"/>
              <a:gd name="connsiteY1630" fmla="*/ 444818 h 2468880"/>
              <a:gd name="connsiteX1631" fmla="*/ 1664971 w 2796541"/>
              <a:gd name="connsiteY1631" fmla="*/ 443866 h 2468880"/>
              <a:gd name="connsiteX1632" fmla="*/ 1667829 w 2796541"/>
              <a:gd name="connsiteY1632" fmla="*/ 2212658 h 2468880"/>
              <a:gd name="connsiteX1633" fmla="*/ 1664971 w 2796541"/>
              <a:gd name="connsiteY1633" fmla="*/ 2214563 h 2468880"/>
              <a:gd name="connsiteX1634" fmla="*/ 1664971 w 2796541"/>
              <a:gd name="connsiteY1634" fmla="*/ 2211706 h 2468880"/>
              <a:gd name="connsiteX1635" fmla="*/ 1669733 w 2796541"/>
              <a:gd name="connsiteY1635" fmla="*/ 570548 h 2468880"/>
              <a:gd name="connsiteX1636" fmla="*/ 1663066 w 2796541"/>
              <a:gd name="connsiteY1636" fmla="*/ 574358 h 2468880"/>
              <a:gd name="connsiteX1637" fmla="*/ 1663066 w 2796541"/>
              <a:gd name="connsiteY1637" fmla="*/ 566738 h 2468880"/>
              <a:gd name="connsiteX1638" fmla="*/ 1670686 w 2796541"/>
              <a:gd name="connsiteY1638" fmla="*/ 2086929 h 2468880"/>
              <a:gd name="connsiteX1639" fmla="*/ 1663066 w 2796541"/>
              <a:gd name="connsiteY1639" fmla="*/ 2091691 h 2468880"/>
              <a:gd name="connsiteX1640" fmla="*/ 1663066 w 2796541"/>
              <a:gd name="connsiteY1640" fmla="*/ 2082166 h 2468880"/>
              <a:gd name="connsiteX1641" fmla="*/ 1673543 w 2796541"/>
              <a:gd name="connsiteY1641" fmla="*/ 697230 h 2468880"/>
              <a:gd name="connsiteX1642" fmla="*/ 1661160 w 2796541"/>
              <a:gd name="connsiteY1642" fmla="*/ 703898 h 2468880"/>
              <a:gd name="connsiteX1643" fmla="*/ 1661160 w 2796541"/>
              <a:gd name="connsiteY1643" fmla="*/ 689610 h 2468880"/>
              <a:gd name="connsiteX1644" fmla="*/ 1675448 w 2796541"/>
              <a:gd name="connsiteY1644" fmla="*/ 1960245 h 2468880"/>
              <a:gd name="connsiteX1645" fmla="*/ 1660208 w 2796541"/>
              <a:gd name="connsiteY1645" fmla="*/ 1968818 h 2468880"/>
              <a:gd name="connsiteX1646" fmla="*/ 1660208 w 2796541"/>
              <a:gd name="connsiteY1646" fmla="*/ 1951673 h 2468880"/>
              <a:gd name="connsiteX1647" fmla="*/ 1677353 w 2796541"/>
              <a:gd name="connsiteY1647" fmla="*/ 822960 h 2468880"/>
              <a:gd name="connsiteX1648" fmla="*/ 1659255 w 2796541"/>
              <a:gd name="connsiteY1648" fmla="*/ 833437 h 2468880"/>
              <a:gd name="connsiteX1649" fmla="*/ 1659255 w 2796541"/>
              <a:gd name="connsiteY1649" fmla="*/ 813435 h 2468880"/>
              <a:gd name="connsiteX1650" fmla="*/ 1680210 w 2796541"/>
              <a:gd name="connsiteY1650" fmla="*/ 1834516 h 2468880"/>
              <a:gd name="connsiteX1651" fmla="*/ 1658303 w 2796541"/>
              <a:gd name="connsiteY1651" fmla="*/ 1846898 h 2468880"/>
              <a:gd name="connsiteX1652" fmla="*/ 1658303 w 2796541"/>
              <a:gd name="connsiteY1652" fmla="*/ 1821181 h 2468880"/>
              <a:gd name="connsiteX1653" fmla="*/ 1681163 w 2796541"/>
              <a:gd name="connsiteY1653" fmla="*/ 949642 h 2468880"/>
              <a:gd name="connsiteX1654" fmla="*/ 1658303 w 2796541"/>
              <a:gd name="connsiteY1654" fmla="*/ 962977 h 2468880"/>
              <a:gd name="connsiteX1655" fmla="*/ 1658303 w 2796541"/>
              <a:gd name="connsiteY1655" fmla="*/ 936307 h 2468880"/>
              <a:gd name="connsiteX1656" fmla="*/ 1684021 w 2796541"/>
              <a:gd name="connsiteY1656" fmla="*/ 1076325 h 2468880"/>
              <a:gd name="connsiteX1657" fmla="*/ 1656398 w 2796541"/>
              <a:gd name="connsiteY1657" fmla="*/ 1092517 h 2468880"/>
              <a:gd name="connsiteX1658" fmla="*/ 1656398 w 2796541"/>
              <a:gd name="connsiteY1658" fmla="*/ 1060132 h 2468880"/>
              <a:gd name="connsiteX1659" fmla="*/ 1685925 w 2796541"/>
              <a:gd name="connsiteY1659" fmla="*/ 1707832 h 2468880"/>
              <a:gd name="connsiteX1660" fmla="*/ 1655445 w 2796541"/>
              <a:gd name="connsiteY1660" fmla="*/ 1724977 h 2468880"/>
              <a:gd name="connsiteX1661" fmla="*/ 1655445 w 2796541"/>
              <a:gd name="connsiteY1661" fmla="*/ 1690687 h 2468880"/>
              <a:gd name="connsiteX1662" fmla="*/ 1686878 w 2796541"/>
              <a:gd name="connsiteY1662" fmla="*/ 1202056 h 2468880"/>
              <a:gd name="connsiteX1663" fmla="*/ 1654493 w 2796541"/>
              <a:gd name="connsiteY1663" fmla="*/ 1221106 h 2468880"/>
              <a:gd name="connsiteX1664" fmla="*/ 1654493 w 2796541"/>
              <a:gd name="connsiteY1664" fmla="*/ 1183958 h 2468880"/>
              <a:gd name="connsiteX1665" fmla="*/ 1688783 w 2796541"/>
              <a:gd name="connsiteY1665" fmla="*/ 1581150 h 2468880"/>
              <a:gd name="connsiteX1666" fmla="*/ 1653541 w 2796541"/>
              <a:gd name="connsiteY1666" fmla="*/ 1601153 h 2468880"/>
              <a:gd name="connsiteX1667" fmla="*/ 1653541 w 2796541"/>
              <a:gd name="connsiteY1667" fmla="*/ 1561148 h 2468880"/>
              <a:gd name="connsiteX1668" fmla="*/ 1688783 w 2796541"/>
              <a:gd name="connsiteY1668" fmla="*/ 1328738 h 2468880"/>
              <a:gd name="connsiteX1669" fmla="*/ 1653541 w 2796541"/>
              <a:gd name="connsiteY1669" fmla="*/ 1349693 h 2468880"/>
              <a:gd name="connsiteX1670" fmla="*/ 1653541 w 2796541"/>
              <a:gd name="connsiteY1670" fmla="*/ 1307783 h 2468880"/>
              <a:gd name="connsiteX1671" fmla="*/ 1689736 w 2796541"/>
              <a:gd name="connsiteY1671" fmla="*/ 1455420 h 2468880"/>
              <a:gd name="connsiteX1672" fmla="*/ 1653541 w 2796541"/>
              <a:gd name="connsiteY1672" fmla="*/ 1476375 h 2468880"/>
              <a:gd name="connsiteX1673" fmla="*/ 1653541 w 2796541"/>
              <a:gd name="connsiteY1673" fmla="*/ 1434465 h 2468880"/>
              <a:gd name="connsiteX1674" fmla="*/ 1703071 w 2796541"/>
              <a:gd name="connsiteY1674" fmla="*/ 505777 h 2468880"/>
              <a:gd name="connsiteX1675" fmla="*/ 1703071 w 2796541"/>
              <a:gd name="connsiteY1675" fmla="*/ 509587 h 2468880"/>
              <a:gd name="connsiteX1676" fmla="*/ 1700213 w 2796541"/>
              <a:gd name="connsiteY1676" fmla="*/ 507682 h 2468880"/>
              <a:gd name="connsiteX1677" fmla="*/ 1704023 w 2796541"/>
              <a:gd name="connsiteY1677" fmla="*/ 2146936 h 2468880"/>
              <a:gd name="connsiteX1678" fmla="*/ 1704023 w 2796541"/>
              <a:gd name="connsiteY1678" fmla="*/ 2152651 h 2468880"/>
              <a:gd name="connsiteX1679" fmla="*/ 1699260 w 2796541"/>
              <a:gd name="connsiteY1679" fmla="*/ 2149794 h 2468880"/>
              <a:gd name="connsiteX1680" fmla="*/ 1704975 w 2796541"/>
              <a:gd name="connsiteY1680" fmla="*/ 628650 h 2468880"/>
              <a:gd name="connsiteX1681" fmla="*/ 1704975 w 2796541"/>
              <a:gd name="connsiteY1681" fmla="*/ 639127 h 2468880"/>
              <a:gd name="connsiteX1682" fmla="*/ 1696403 w 2796541"/>
              <a:gd name="connsiteY1682" fmla="*/ 633413 h 2468880"/>
              <a:gd name="connsiteX1683" fmla="*/ 1704975 w 2796541"/>
              <a:gd name="connsiteY1683" fmla="*/ 2017394 h 2468880"/>
              <a:gd name="connsiteX1684" fmla="*/ 1704975 w 2796541"/>
              <a:gd name="connsiteY1684" fmla="*/ 2029777 h 2468880"/>
              <a:gd name="connsiteX1685" fmla="*/ 1695450 w 2796541"/>
              <a:gd name="connsiteY1685" fmla="*/ 2023109 h 2468880"/>
              <a:gd name="connsiteX1686" fmla="*/ 1706881 w 2796541"/>
              <a:gd name="connsiteY1686" fmla="*/ 751522 h 2468880"/>
              <a:gd name="connsiteX1687" fmla="*/ 1706881 w 2796541"/>
              <a:gd name="connsiteY1687" fmla="*/ 768667 h 2468880"/>
              <a:gd name="connsiteX1688" fmla="*/ 1692593 w 2796541"/>
              <a:gd name="connsiteY1688" fmla="*/ 760094 h 2468880"/>
              <a:gd name="connsiteX1689" fmla="*/ 1707833 w 2796541"/>
              <a:gd name="connsiteY1689" fmla="*/ 1885950 h 2468880"/>
              <a:gd name="connsiteX1690" fmla="*/ 1707833 w 2796541"/>
              <a:gd name="connsiteY1690" fmla="*/ 1907858 h 2468880"/>
              <a:gd name="connsiteX1691" fmla="*/ 1689735 w 2796541"/>
              <a:gd name="connsiteY1691" fmla="*/ 1897380 h 2468880"/>
              <a:gd name="connsiteX1692" fmla="*/ 1708785 w 2796541"/>
              <a:gd name="connsiteY1692" fmla="*/ 875347 h 2468880"/>
              <a:gd name="connsiteX1693" fmla="*/ 1708785 w 2796541"/>
              <a:gd name="connsiteY1693" fmla="*/ 898207 h 2468880"/>
              <a:gd name="connsiteX1694" fmla="*/ 1688783 w 2796541"/>
              <a:gd name="connsiteY1694" fmla="*/ 886777 h 2468880"/>
              <a:gd name="connsiteX1695" fmla="*/ 1710691 w 2796541"/>
              <a:gd name="connsiteY1695" fmla="*/ 1756411 h 2468880"/>
              <a:gd name="connsiteX1696" fmla="*/ 1710691 w 2796541"/>
              <a:gd name="connsiteY1696" fmla="*/ 1785938 h 2468880"/>
              <a:gd name="connsiteX1697" fmla="*/ 1684973 w 2796541"/>
              <a:gd name="connsiteY1697" fmla="*/ 1770699 h 2468880"/>
              <a:gd name="connsiteX1698" fmla="*/ 1710691 w 2796541"/>
              <a:gd name="connsiteY1698" fmla="*/ 998220 h 2468880"/>
              <a:gd name="connsiteX1699" fmla="*/ 1710691 w 2796541"/>
              <a:gd name="connsiteY1699" fmla="*/ 1027748 h 2468880"/>
              <a:gd name="connsiteX1700" fmla="*/ 1684973 w 2796541"/>
              <a:gd name="connsiteY1700" fmla="*/ 1012508 h 2468880"/>
              <a:gd name="connsiteX1701" fmla="*/ 1711643 w 2796541"/>
              <a:gd name="connsiteY1701" fmla="*/ 1122044 h 2468880"/>
              <a:gd name="connsiteX1702" fmla="*/ 1711643 w 2796541"/>
              <a:gd name="connsiteY1702" fmla="*/ 1156334 h 2468880"/>
              <a:gd name="connsiteX1703" fmla="*/ 1683068 w 2796541"/>
              <a:gd name="connsiteY1703" fmla="*/ 1139189 h 2468880"/>
              <a:gd name="connsiteX1704" fmla="*/ 1712595 w 2796541"/>
              <a:gd name="connsiteY1704" fmla="*/ 1246822 h 2468880"/>
              <a:gd name="connsiteX1705" fmla="*/ 1712595 w 2796541"/>
              <a:gd name="connsiteY1705" fmla="*/ 1284922 h 2468880"/>
              <a:gd name="connsiteX1706" fmla="*/ 1680210 w 2796541"/>
              <a:gd name="connsiteY1706" fmla="*/ 1265872 h 2468880"/>
              <a:gd name="connsiteX1707" fmla="*/ 1712595 w 2796541"/>
              <a:gd name="connsiteY1707" fmla="*/ 1625917 h 2468880"/>
              <a:gd name="connsiteX1708" fmla="*/ 1712595 w 2796541"/>
              <a:gd name="connsiteY1708" fmla="*/ 1663064 h 2468880"/>
              <a:gd name="connsiteX1709" fmla="*/ 1681162 w 2796541"/>
              <a:gd name="connsiteY1709" fmla="*/ 1644967 h 2468880"/>
              <a:gd name="connsiteX1710" fmla="*/ 1713547 w 2796541"/>
              <a:gd name="connsiteY1710" fmla="*/ 1371599 h 2468880"/>
              <a:gd name="connsiteX1711" fmla="*/ 1713547 w 2796541"/>
              <a:gd name="connsiteY1711" fmla="*/ 1412557 h 2468880"/>
              <a:gd name="connsiteX1712" fmla="*/ 1678305 w 2796541"/>
              <a:gd name="connsiteY1712" fmla="*/ 1391602 h 2468880"/>
              <a:gd name="connsiteX1713" fmla="*/ 1713547 w 2796541"/>
              <a:gd name="connsiteY1713" fmla="*/ 1498282 h 2468880"/>
              <a:gd name="connsiteX1714" fmla="*/ 1713547 w 2796541"/>
              <a:gd name="connsiteY1714" fmla="*/ 1538287 h 2468880"/>
              <a:gd name="connsiteX1715" fmla="*/ 1679257 w 2796541"/>
              <a:gd name="connsiteY1715" fmla="*/ 1518285 h 2468880"/>
              <a:gd name="connsiteX1716" fmla="*/ 1776413 w 2796541"/>
              <a:gd name="connsiteY1716" fmla="*/ 507682 h 2468880"/>
              <a:gd name="connsiteX1717" fmla="*/ 1774508 w 2796541"/>
              <a:gd name="connsiteY1717" fmla="*/ 508634 h 2468880"/>
              <a:gd name="connsiteX1718" fmla="*/ 1774508 w 2796541"/>
              <a:gd name="connsiteY1718" fmla="*/ 506729 h 2468880"/>
              <a:gd name="connsiteX1719" fmla="*/ 1777365 w 2796541"/>
              <a:gd name="connsiteY1719" fmla="*/ 2149793 h 2468880"/>
              <a:gd name="connsiteX1720" fmla="*/ 1773555 w 2796541"/>
              <a:gd name="connsiteY1720" fmla="*/ 2151698 h 2468880"/>
              <a:gd name="connsiteX1721" fmla="*/ 1773555 w 2796541"/>
              <a:gd name="connsiteY1721" fmla="*/ 2147888 h 2468880"/>
              <a:gd name="connsiteX1722" fmla="*/ 1779270 w 2796541"/>
              <a:gd name="connsiteY1722" fmla="*/ 633413 h 2468880"/>
              <a:gd name="connsiteX1723" fmla="*/ 1772603 w 2796541"/>
              <a:gd name="connsiteY1723" fmla="*/ 637223 h 2468880"/>
              <a:gd name="connsiteX1724" fmla="*/ 1772603 w 2796541"/>
              <a:gd name="connsiteY1724" fmla="*/ 630555 h 2468880"/>
              <a:gd name="connsiteX1725" fmla="*/ 1780222 w 2796541"/>
              <a:gd name="connsiteY1725" fmla="*/ 2023110 h 2468880"/>
              <a:gd name="connsiteX1726" fmla="*/ 1771650 w 2796541"/>
              <a:gd name="connsiteY1726" fmla="*/ 2028824 h 2468880"/>
              <a:gd name="connsiteX1727" fmla="*/ 1771650 w 2796541"/>
              <a:gd name="connsiteY1727" fmla="*/ 2018347 h 2468880"/>
              <a:gd name="connsiteX1728" fmla="*/ 1783081 w 2796541"/>
              <a:gd name="connsiteY1728" fmla="*/ 760094 h 2468880"/>
              <a:gd name="connsiteX1729" fmla="*/ 1770698 w 2796541"/>
              <a:gd name="connsiteY1729" fmla="*/ 766762 h 2468880"/>
              <a:gd name="connsiteX1730" fmla="*/ 1770698 w 2796541"/>
              <a:gd name="connsiteY1730" fmla="*/ 753427 h 2468880"/>
              <a:gd name="connsiteX1731" fmla="*/ 1785938 w 2796541"/>
              <a:gd name="connsiteY1731" fmla="*/ 1897381 h 2468880"/>
              <a:gd name="connsiteX1732" fmla="*/ 1769746 w 2796541"/>
              <a:gd name="connsiteY1732" fmla="*/ 1906906 h 2468880"/>
              <a:gd name="connsiteX1733" fmla="*/ 1769746 w 2796541"/>
              <a:gd name="connsiteY1733" fmla="*/ 1887856 h 2468880"/>
              <a:gd name="connsiteX1734" fmla="*/ 1785938 w 2796541"/>
              <a:gd name="connsiteY1734" fmla="*/ 886778 h 2468880"/>
              <a:gd name="connsiteX1735" fmla="*/ 1769746 w 2796541"/>
              <a:gd name="connsiteY1735" fmla="*/ 896303 h 2468880"/>
              <a:gd name="connsiteX1736" fmla="*/ 1769746 w 2796541"/>
              <a:gd name="connsiteY1736" fmla="*/ 877253 h 2468880"/>
              <a:gd name="connsiteX1737" fmla="*/ 1789748 w 2796541"/>
              <a:gd name="connsiteY1737" fmla="*/ 1770699 h 2468880"/>
              <a:gd name="connsiteX1738" fmla="*/ 1767841 w 2796541"/>
              <a:gd name="connsiteY1738" fmla="*/ 1784033 h 2468880"/>
              <a:gd name="connsiteX1739" fmla="*/ 1767841 w 2796541"/>
              <a:gd name="connsiteY1739" fmla="*/ 1758316 h 2468880"/>
              <a:gd name="connsiteX1740" fmla="*/ 1789748 w 2796541"/>
              <a:gd name="connsiteY1740" fmla="*/ 1012508 h 2468880"/>
              <a:gd name="connsiteX1741" fmla="*/ 1767841 w 2796541"/>
              <a:gd name="connsiteY1741" fmla="*/ 1025843 h 2468880"/>
              <a:gd name="connsiteX1742" fmla="*/ 1767841 w 2796541"/>
              <a:gd name="connsiteY1742" fmla="*/ 1000126 h 2468880"/>
              <a:gd name="connsiteX1743" fmla="*/ 1792605 w 2796541"/>
              <a:gd name="connsiteY1743" fmla="*/ 1139190 h 2468880"/>
              <a:gd name="connsiteX1744" fmla="*/ 1765935 w 2796541"/>
              <a:gd name="connsiteY1744" fmla="*/ 1154430 h 2468880"/>
              <a:gd name="connsiteX1745" fmla="*/ 1765935 w 2796541"/>
              <a:gd name="connsiteY1745" fmla="*/ 1123950 h 2468880"/>
              <a:gd name="connsiteX1746" fmla="*/ 1794510 w 2796541"/>
              <a:gd name="connsiteY1746" fmla="*/ 1644968 h 2468880"/>
              <a:gd name="connsiteX1747" fmla="*/ 1764983 w 2796541"/>
              <a:gd name="connsiteY1747" fmla="*/ 1661161 h 2468880"/>
              <a:gd name="connsiteX1748" fmla="*/ 1764983 w 2796541"/>
              <a:gd name="connsiteY1748" fmla="*/ 1627823 h 2468880"/>
              <a:gd name="connsiteX1749" fmla="*/ 1795463 w 2796541"/>
              <a:gd name="connsiteY1749" fmla="*/ 1265872 h 2468880"/>
              <a:gd name="connsiteX1750" fmla="*/ 1764983 w 2796541"/>
              <a:gd name="connsiteY1750" fmla="*/ 1283017 h 2468880"/>
              <a:gd name="connsiteX1751" fmla="*/ 1764983 w 2796541"/>
              <a:gd name="connsiteY1751" fmla="*/ 1247774 h 2468880"/>
              <a:gd name="connsiteX1752" fmla="*/ 1796414 w 2796541"/>
              <a:gd name="connsiteY1752" fmla="*/ 1518285 h 2468880"/>
              <a:gd name="connsiteX1753" fmla="*/ 1764029 w 2796541"/>
              <a:gd name="connsiteY1753" fmla="*/ 1537335 h 2468880"/>
              <a:gd name="connsiteX1754" fmla="*/ 1764029 w 2796541"/>
              <a:gd name="connsiteY1754" fmla="*/ 1499235 h 2468880"/>
              <a:gd name="connsiteX1755" fmla="*/ 1796415 w 2796541"/>
              <a:gd name="connsiteY1755" fmla="*/ 1391603 h 2468880"/>
              <a:gd name="connsiteX1756" fmla="*/ 1764030 w 2796541"/>
              <a:gd name="connsiteY1756" fmla="*/ 1410653 h 2468880"/>
              <a:gd name="connsiteX1757" fmla="*/ 1764030 w 2796541"/>
              <a:gd name="connsiteY1757" fmla="*/ 1373506 h 2468880"/>
              <a:gd name="connsiteX1758" fmla="*/ 1811655 w 2796541"/>
              <a:gd name="connsiteY1758" fmla="*/ 2212658 h 2468880"/>
              <a:gd name="connsiteX1759" fmla="*/ 1811655 w 2796541"/>
              <a:gd name="connsiteY1759" fmla="*/ 2213611 h 2468880"/>
              <a:gd name="connsiteX1760" fmla="*/ 1810703 w 2796541"/>
              <a:gd name="connsiteY1760" fmla="*/ 2212658 h 2468880"/>
              <a:gd name="connsiteX1761" fmla="*/ 1812608 w 2796541"/>
              <a:gd name="connsiteY1761" fmla="*/ 568643 h 2468880"/>
              <a:gd name="connsiteX1762" fmla="*/ 1812608 w 2796541"/>
              <a:gd name="connsiteY1762" fmla="*/ 572453 h 2468880"/>
              <a:gd name="connsiteX1763" fmla="*/ 1808798 w 2796541"/>
              <a:gd name="connsiteY1763" fmla="*/ 570548 h 2468880"/>
              <a:gd name="connsiteX1764" fmla="*/ 1813560 w 2796541"/>
              <a:gd name="connsiteY1764" fmla="*/ 2084069 h 2468880"/>
              <a:gd name="connsiteX1765" fmla="*/ 1813560 w 2796541"/>
              <a:gd name="connsiteY1765" fmla="*/ 2089784 h 2468880"/>
              <a:gd name="connsiteX1766" fmla="*/ 1807845 w 2796541"/>
              <a:gd name="connsiteY1766" fmla="*/ 2086927 h 2468880"/>
              <a:gd name="connsiteX1767" fmla="*/ 1814513 w 2796541"/>
              <a:gd name="connsiteY1767" fmla="*/ 692467 h 2468880"/>
              <a:gd name="connsiteX1768" fmla="*/ 1814513 w 2796541"/>
              <a:gd name="connsiteY1768" fmla="*/ 701992 h 2468880"/>
              <a:gd name="connsiteX1769" fmla="*/ 1805941 w 2796541"/>
              <a:gd name="connsiteY1769" fmla="*/ 697230 h 2468880"/>
              <a:gd name="connsiteX1770" fmla="*/ 1815465 w 2796541"/>
              <a:gd name="connsiteY1770" fmla="*/ 815340 h 2468880"/>
              <a:gd name="connsiteX1771" fmla="*/ 1815465 w 2796541"/>
              <a:gd name="connsiteY1771" fmla="*/ 831532 h 2468880"/>
              <a:gd name="connsiteX1772" fmla="*/ 1802130 w 2796541"/>
              <a:gd name="connsiteY1772" fmla="*/ 822960 h 2468880"/>
              <a:gd name="connsiteX1773" fmla="*/ 1815466 w 2796541"/>
              <a:gd name="connsiteY1773" fmla="*/ 1953578 h 2468880"/>
              <a:gd name="connsiteX1774" fmla="*/ 1815466 w 2796541"/>
              <a:gd name="connsiteY1774" fmla="*/ 1966913 h 2468880"/>
              <a:gd name="connsiteX1775" fmla="*/ 1803083 w 2796541"/>
              <a:gd name="connsiteY1775" fmla="*/ 1960245 h 2468880"/>
              <a:gd name="connsiteX1776" fmla="*/ 1817371 w 2796541"/>
              <a:gd name="connsiteY1776" fmla="*/ 939165 h 2468880"/>
              <a:gd name="connsiteX1777" fmla="*/ 1817371 w 2796541"/>
              <a:gd name="connsiteY1777" fmla="*/ 960120 h 2468880"/>
              <a:gd name="connsiteX1778" fmla="*/ 1799273 w 2796541"/>
              <a:gd name="connsiteY1778" fmla="*/ 949642 h 2468880"/>
              <a:gd name="connsiteX1779" fmla="*/ 1817371 w 2796541"/>
              <a:gd name="connsiteY1779" fmla="*/ 1823086 h 2468880"/>
              <a:gd name="connsiteX1780" fmla="*/ 1817371 w 2796541"/>
              <a:gd name="connsiteY1780" fmla="*/ 1844994 h 2468880"/>
              <a:gd name="connsiteX1781" fmla="*/ 1799273 w 2796541"/>
              <a:gd name="connsiteY1781" fmla="*/ 1834516 h 2468880"/>
              <a:gd name="connsiteX1782" fmla="*/ 1819276 w 2796541"/>
              <a:gd name="connsiteY1782" fmla="*/ 1062990 h 2468880"/>
              <a:gd name="connsiteX1783" fmla="*/ 1819276 w 2796541"/>
              <a:gd name="connsiteY1783" fmla="*/ 1089660 h 2468880"/>
              <a:gd name="connsiteX1784" fmla="*/ 1796416 w 2796541"/>
              <a:gd name="connsiteY1784" fmla="*/ 1076325 h 2468880"/>
              <a:gd name="connsiteX1785" fmla="*/ 1820228 w 2796541"/>
              <a:gd name="connsiteY1785" fmla="*/ 1692593 h 2468880"/>
              <a:gd name="connsiteX1786" fmla="*/ 1820228 w 2796541"/>
              <a:gd name="connsiteY1786" fmla="*/ 1723073 h 2468880"/>
              <a:gd name="connsiteX1787" fmla="*/ 1794510 w 2796541"/>
              <a:gd name="connsiteY1787" fmla="*/ 1707833 h 2468880"/>
              <a:gd name="connsiteX1788" fmla="*/ 1820228 w 2796541"/>
              <a:gd name="connsiteY1788" fmla="*/ 1186816 h 2468880"/>
              <a:gd name="connsiteX1789" fmla="*/ 1820228 w 2796541"/>
              <a:gd name="connsiteY1789" fmla="*/ 1218249 h 2468880"/>
              <a:gd name="connsiteX1790" fmla="*/ 1793558 w 2796541"/>
              <a:gd name="connsiteY1790" fmla="*/ 1202056 h 2468880"/>
              <a:gd name="connsiteX1791" fmla="*/ 1821180 w 2796541"/>
              <a:gd name="connsiteY1791" fmla="*/ 1564006 h 2468880"/>
              <a:gd name="connsiteX1792" fmla="*/ 1821180 w 2796541"/>
              <a:gd name="connsiteY1792" fmla="*/ 1598296 h 2468880"/>
              <a:gd name="connsiteX1793" fmla="*/ 1791653 w 2796541"/>
              <a:gd name="connsiteY1793" fmla="*/ 1581151 h 2468880"/>
              <a:gd name="connsiteX1794" fmla="*/ 1822134 w 2796541"/>
              <a:gd name="connsiteY1794" fmla="*/ 1437322 h 2468880"/>
              <a:gd name="connsiteX1795" fmla="*/ 1822134 w 2796541"/>
              <a:gd name="connsiteY1795" fmla="*/ 1473517 h 2468880"/>
              <a:gd name="connsiteX1796" fmla="*/ 1790701 w 2796541"/>
              <a:gd name="connsiteY1796" fmla="*/ 1455419 h 2468880"/>
              <a:gd name="connsiteX1797" fmla="*/ 1822134 w 2796541"/>
              <a:gd name="connsiteY1797" fmla="*/ 1310640 h 2468880"/>
              <a:gd name="connsiteX1798" fmla="*/ 1822134 w 2796541"/>
              <a:gd name="connsiteY1798" fmla="*/ 1346835 h 2468880"/>
              <a:gd name="connsiteX1799" fmla="*/ 1790701 w 2796541"/>
              <a:gd name="connsiteY1799" fmla="*/ 1328737 h 2468880"/>
              <a:gd name="connsiteX1800" fmla="*/ 1884998 w 2796541"/>
              <a:gd name="connsiteY1800" fmla="*/ 2212658 h 2468880"/>
              <a:gd name="connsiteX1801" fmla="*/ 1884046 w 2796541"/>
              <a:gd name="connsiteY1801" fmla="*/ 2213611 h 2468880"/>
              <a:gd name="connsiteX1802" fmla="*/ 1884046 w 2796541"/>
              <a:gd name="connsiteY1802" fmla="*/ 2212658 h 2468880"/>
              <a:gd name="connsiteX1803" fmla="*/ 1885951 w 2796541"/>
              <a:gd name="connsiteY1803" fmla="*/ 570547 h 2468880"/>
              <a:gd name="connsiteX1804" fmla="*/ 1884046 w 2796541"/>
              <a:gd name="connsiteY1804" fmla="*/ 571499 h 2468880"/>
              <a:gd name="connsiteX1805" fmla="*/ 1884046 w 2796541"/>
              <a:gd name="connsiteY1805" fmla="*/ 569594 h 2468880"/>
              <a:gd name="connsiteX1806" fmla="*/ 1886903 w 2796541"/>
              <a:gd name="connsiteY1806" fmla="*/ 2086928 h 2468880"/>
              <a:gd name="connsiteX1807" fmla="*/ 1883093 w 2796541"/>
              <a:gd name="connsiteY1807" fmla="*/ 2088833 h 2468880"/>
              <a:gd name="connsiteX1808" fmla="*/ 1883093 w 2796541"/>
              <a:gd name="connsiteY1808" fmla="*/ 2084070 h 2468880"/>
              <a:gd name="connsiteX1809" fmla="*/ 1888808 w 2796541"/>
              <a:gd name="connsiteY1809" fmla="*/ 697229 h 2468880"/>
              <a:gd name="connsiteX1810" fmla="*/ 1882141 w 2796541"/>
              <a:gd name="connsiteY1810" fmla="*/ 701039 h 2468880"/>
              <a:gd name="connsiteX1811" fmla="*/ 1882141 w 2796541"/>
              <a:gd name="connsiteY1811" fmla="*/ 693419 h 2468880"/>
              <a:gd name="connsiteX1812" fmla="*/ 1891665 w 2796541"/>
              <a:gd name="connsiteY1812" fmla="*/ 822960 h 2468880"/>
              <a:gd name="connsiteX1813" fmla="*/ 1880235 w 2796541"/>
              <a:gd name="connsiteY1813" fmla="*/ 829627 h 2468880"/>
              <a:gd name="connsiteX1814" fmla="*/ 1880235 w 2796541"/>
              <a:gd name="connsiteY1814" fmla="*/ 816292 h 2468880"/>
              <a:gd name="connsiteX1815" fmla="*/ 1891665 w 2796541"/>
              <a:gd name="connsiteY1815" fmla="*/ 1960245 h 2468880"/>
              <a:gd name="connsiteX1816" fmla="*/ 1881187 w 2796541"/>
              <a:gd name="connsiteY1816" fmla="*/ 1966912 h 2468880"/>
              <a:gd name="connsiteX1817" fmla="*/ 1881187 w 2796541"/>
              <a:gd name="connsiteY1817" fmla="*/ 1954530 h 2468880"/>
              <a:gd name="connsiteX1818" fmla="*/ 1895474 w 2796541"/>
              <a:gd name="connsiteY1818" fmla="*/ 1834515 h 2468880"/>
              <a:gd name="connsiteX1819" fmla="*/ 1878329 w 2796541"/>
              <a:gd name="connsiteY1819" fmla="*/ 1844040 h 2468880"/>
              <a:gd name="connsiteX1820" fmla="*/ 1878329 w 2796541"/>
              <a:gd name="connsiteY1820" fmla="*/ 1824037 h 2468880"/>
              <a:gd name="connsiteX1821" fmla="*/ 1895475 w 2796541"/>
              <a:gd name="connsiteY1821" fmla="*/ 949643 h 2468880"/>
              <a:gd name="connsiteX1822" fmla="*/ 1879283 w 2796541"/>
              <a:gd name="connsiteY1822" fmla="*/ 959168 h 2468880"/>
              <a:gd name="connsiteX1823" fmla="*/ 1879283 w 2796541"/>
              <a:gd name="connsiteY1823" fmla="*/ 940118 h 2468880"/>
              <a:gd name="connsiteX1824" fmla="*/ 1898333 w 2796541"/>
              <a:gd name="connsiteY1824" fmla="*/ 1076326 h 2468880"/>
              <a:gd name="connsiteX1825" fmla="*/ 1877378 w 2796541"/>
              <a:gd name="connsiteY1825" fmla="*/ 1088708 h 2468880"/>
              <a:gd name="connsiteX1826" fmla="*/ 1877378 w 2796541"/>
              <a:gd name="connsiteY1826" fmla="*/ 1063943 h 2468880"/>
              <a:gd name="connsiteX1827" fmla="*/ 1900239 w 2796541"/>
              <a:gd name="connsiteY1827" fmla="*/ 1707833 h 2468880"/>
              <a:gd name="connsiteX1828" fmla="*/ 1876426 w 2796541"/>
              <a:gd name="connsiteY1828" fmla="*/ 1721168 h 2468880"/>
              <a:gd name="connsiteX1829" fmla="*/ 1876426 w 2796541"/>
              <a:gd name="connsiteY1829" fmla="*/ 1693545 h 2468880"/>
              <a:gd name="connsiteX1830" fmla="*/ 1901191 w 2796541"/>
              <a:gd name="connsiteY1830" fmla="*/ 1202056 h 2468880"/>
              <a:gd name="connsiteX1831" fmla="*/ 1875473 w 2796541"/>
              <a:gd name="connsiteY1831" fmla="*/ 1217295 h 2468880"/>
              <a:gd name="connsiteX1832" fmla="*/ 1875473 w 2796541"/>
              <a:gd name="connsiteY1832" fmla="*/ 1187768 h 2468880"/>
              <a:gd name="connsiteX1833" fmla="*/ 1903096 w 2796541"/>
              <a:gd name="connsiteY1833" fmla="*/ 1581151 h 2468880"/>
              <a:gd name="connsiteX1834" fmla="*/ 1875473 w 2796541"/>
              <a:gd name="connsiteY1834" fmla="*/ 1597344 h 2468880"/>
              <a:gd name="connsiteX1835" fmla="*/ 1875473 w 2796541"/>
              <a:gd name="connsiteY1835" fmla="*/ 1565911 h 2468880"/>
              <a:gd name="connsiteX1836" fmla="*/ 1903096 w 2796541"/>
              <a:gd name="connsiteY1836" fmla="*/ 1328737 h 2468880"/>
              <a:gd name="connsiteX1837" fmla="*/ 1874521 w 2796541"/>
              <a:gd name="connsiteY1837" fmla="*/ 1344930 h 2468880"/>
              <a:gd name="connsiteX1838" fmla="*/ 1874521 w 2796541"/>
              <a:gd name="connsiteY1838" fmla="*/ 1312545 h 2468880"/>
              <a:gd name="connsiteX1839" fmla="*/ 1904048 w 2796541"/>
              <a:gd name="connsiteY1839" fmla="*/ 1455419 h 2468880"/>
              <a:gd name="connsiteX1840" fmla="*/ 1874521 w 2796541"/>
              <a:gd name="connsiteY1840" fmla="*/ 1472564 h 2468880"/>
              <a:gd name="connsiteX1841" fmla="*/ 1874521 w 2796541"/>
              <a:gd name="connsiteY1841" fmla="*/ 1437322 h 2468880"/>
              <a:gd name="connsiteX1842" fmla="*/ 1921193 w 2796541"/>
              <a:gd name="connsiteY1842" fmla="*/ 2148841 h 2468880"/>
              <a:gd name="connsiteX1843" fmla="*/ 1921193 w 2796541"/>
              <a:gd name="connsiteY1843" fmla="*/ 2150746 h 2468880"/>
              <a:gd name="connsiteX1844" fmla="*/ 1919288 w 2796541"/>
              <a:gd name="connsiteY1844" fmla="*/ 2149794 h 2468880"/>
              <a:gd name="connsiteX1845" fmla="*/ 1922145 w 2796541"/>
              <a:gd name="connsiteY1845" fmla="*/ 631508 h 2468880"/>
              <a:gd name="connsiteX1846" fmla="*/ 1922145 w 2796541"/>
              <a:gd name="connsiteY1846" fmla="*/ 636271 h 2468880"/>
              <a:gd name="connsiteX1847" fmla="*/ 1918335 w 2796541"/>
              <a:gd name="connsiteY1847" fmla="*/ 633413 h 2468880"/>
              <a:gd name="connsiteX1848" fmla="*/ 1923097 w 2796541"/>
              <a:gd name="connsiteY1848" fmla="*/ 2020252 h 2468880"/>
              <a:gd name="connsiteX1849" fmla="*/ 1923097 w 2796541"/>
              <a:gd name="connsiteY1849" fmla="*/ 2026919 h 2468880"/>
              <a:gd name="connsiteX1850" fmla="*/ 1917382 w 2796541"/>
              <a:gd name="connsiteY1850" fmla="*/ 2023110 h 2468880"/>
              <a:gd name="connsiteX1851" fmla="*/ 1923098 w 2796541"/>
              <a:gd name="connsiteY1851" fmla="*/ 755333 h 2468880"/>
              <a:gd name="connsiteX1852" fmla="*/ 1923098 w 2796541"/>
              <a:gd name="connsiteY1852" fmla="*/ 764858 h 2468880"/>
              <a:gd name="connsiteX1853" fmla="*/ 1915478 w 2796541"/>
              <a:gd name="connsiteY1853" fmla="*/ 760096 h 2468880"/>
              <a:gd name="connsiteX1854" fmla="*/ 1925003 w 2796541"/>
              <a:gd name="connsiteY1854" fmla="*/ 1889760 h 2468880"/>
              <a:gd name="connsiteX1855" fmla="*/ 1925003 w 2796541"/>
              <a:gd name="connsiteY1855" fmla="*/ 1905000 h 2468880"/>
              <a:gd name="connsiteX1856" fmla="*/ 1912620 w 2796541"/>
              <a:gd name="connsiteY1856" fmla="*/ 1897380 h 2468880"/>
              <a:gd name="connsiteX1857" fmla="*/ 1925004 w 2796541"/>
              <a:gd name="connsiteY1857" fmla="*/ 879157 h 2468880"/>
              <a:gd name="connsiteX1858" fmla="*/ 1925004 w 2796541"/>
              <a:gd name="connsiteY1858" fmla="*/ 893445 h 2468880"/>
              <a:gd name="connsiteX1859" fmla="*/ 1912621 w 2796541"/>
              <a:gd name="connsiteY1859" fmla="*/ 886777 h 2468880"/>
              <a:gd name="connsiteX1860" fmla="*/ 1926908 w 2796541"/>
              <a:gd name="connsiteY1860" fmla="*/ 1002982 h 2468880"/>
              <a:gd name="connsiteX1861" fmla="*/ 1926908 w 2796541"/>
              <a:gd name="connsiteY1861" fmla="*/ 1022985 h 2468880"/>
              <a:gd name="connsiteX1862" fmla="*/ 1908810 w 2796541"/>
              <a:gd name="connsiteY1862" fmla="*/ 1012507 h 2468880"/>
              <a:gd name="connsiteX1863" fmla="*/ 1926908 w 2796541"/>
              <a:gd name="connsiteY1863" fmla="*/ 1760220 h 2468880"/>
              <a:gd name="connsiteX1864" fmla="*/ 1926908 w 2796541"/>
              <a:gd name="connsiteY1864" fmla="*/ 1782128 h 2468880"/>
              <a:gd name="connsiteX1865" fmla="*/ 1908810 w 2796541"/>
              <a:gd name="connsiteY1865" fmla="*/ 1770698 h 2468880"/>
              <a:gd name="connsiteX1866" fmla="*/ 1927860 w 2796541"/>
              <a:gd name="connsiteY1866" fmla="*/ 1126807 h 2468880"/>
              <a:gd name="connsiteX1867" fmla="*/ 1927860 w 2796541"/>
              <a:gd name="connsiteY1867" fmla="*/ 1151572 h 2468880"/>
              <a:gd name="connsiteX1868" fmla="*/ 1906905 w 2796541"/>
              <a:gd name="connsiteY1868" fmla="*/ 1139190 h 2468880"/>
              <a:gd name="connsiteX1869" fmla="*/ 1928812 w 2796541"/>
              <a:gd name="connsiteY1869" fmla="*/ 1630680 h 2468880"/>
              <a:gd name="connsiteX1870" fmla="*/ 1928812 w 2796541"/>
              <a:gd name="connsiteY1870" fmla="*/ 1658302 h 2468880"/>
              <a:gd name="connsiteX1871" fmla="*/ 1904047 w 2796541"/>
              <a:gd name="connsiteY1871" fmla="*/ 1644968 h 2468880"/>
              <a:gd name="connsiteX1872" fmla="*/ 1928813 w 2796541"/>
              <a:gd name="connsiteY1872" fmla="*/ 1250633 h 2468880"/>
              <a:gd name="connsiteX1873" fmla="*/ 1928813 w 2796541"/>
              <a:gd name="connsiteY1873" fmla="*/ 1280161 h 2468880"/>
              <a:gd name="connsiteX1874" fmla="*/ 1904048 w 2796541"/>
              <a:gd name="connsiteY1874" fmla="*/ 1265873 h 2468880"/>
              <a:gd name="connsiteX1875" fmla="*/ 1929765 w 2796541"/>
              <a:gd name="connsiteY1875" fmla="*/ 1503044 h 2468880"/>
              <a:gd name="connsiteX1876" fmla="*/ 1929765 w 2796541"/>
              <a:gd name="connsiteY1876" fmla="*/ 1533524 h 2468880"/>
              <a:gd name="connsiteX1877" fmla="*/ 1903095 w 2796541"/>
              <a:gd name="connsiteY1877" fmla="*/ 1518284 h 2468880"/>
              <a:gd name="connsiteX1878" fmla="*/ 1929766 w 2796541"/>
              <a:gd name="connsiteY1878" fmla="*/ 1376363 h 2468880"/>
              <a:gd name="connsiteX1879" fmla="*/ 1929766 w 2796541"/>
              <a:gd name="connsiteY1879" fmla="*/ 1407796 h 2468880"/>
              <a:gd name="connsiteX1880" fmla="*/ 1902143 w 2796541"/>
              <a:gd name="connsiteY1880" fmla="*/ 1391603 h 2468880"/>
              <a:gd name="connsiteX1881" fmla="*/ 1994535 w 2796541"/>
              <a:gd name="connsiteY1881" fmla="*/ 2149794 h 2468880"/>
              <a:gd name="connsiteX1882" fmla="*/ 1993583 w 2796541"/>
              <a:gd name="connsiteY1882" fmla="*/ 2150746 h 2468880"/>
              <a:gd name="connsiteX1883" fmla="*/ 1993583 w 2796541"/>
              <a:gd name="connsiteY1883" fmla="*/ 2148841 h 2468880"/>
              <a:gd name="connsiteX1884" fmla="*/ 1995488 w 2796541"/>
              <a:gd name="connsiteY1884" fmla="*/ 633413 h 2468880"/>
              <a:gd name="connsiteX1885" fmla="*/ 1992630 w 2796541"/>
              <a:gd name="connsiteY1885" fmla="*/ 635318 h 2468880"/>
              <a:gd name="connsiteX1886" fmla="*/ 1992630 w 2796541"/>
              <a:gd name="connsiteY1886" fmla="*/ 632461 h 2468880"/>
              <a:gd name="connsiteX1887" fmla="*/ 1997393 w 2796541"/>
              <a:gd name="connsiteY1887" fmla="*/ 2023111 h 2468880"/>
              <a:gd name="connsiteX1888" fmla="*/ 1992630 w 2796541"/>
              <a:gd name="connsiteY1888" fmla="*/ 2025969 h 2468880"/>
              <a:gd name="connsiteX1889" fmla="*/ 1992630 w 2796541"/>
              <a:gd name="connsiteY1889" fmla="*/ 2021206 h 2468880"/>
              <a:gd name="connsiteX1890" fmla="*/ 1998345 w 2796541"/>
              <a:gd name="connsiteY1890" fmla="*/ 760096 h 2468880"/>
              <a:gd name="connsiteX1891" fmla="*/ 1991678 w 2796541"/>
              <a:gd name="connsiteY1891" fmla="*/ 763906 h 2468880"/>
              <a:gd name="connsiteX1892" fmla="*/ 1991678 w 2796541"/>
              <a:gd name="connsiteY1892" fmla="*/ 756286 h 2468880"/>
              <a:gd name="connsiteX1893" fmla="*/ 2000251 w 2796541"/>
              <a:gd name="connsiteY1893" fmla="*/ 886778 h 2468880"/>
              <a:gd name="connsiteX1894" fmla="*/ 1990726 w 2796541"/>
              <a:gd name="connsiteY1894" fmla="*/ 892493 h 2468880"/>
              <a:gd name="connsiteX1895" fmla="*/ 1990726 w 2796541"/>
              <a:gd name="connsiteY1895" fmla="*/ 881063 h 2468880"/>
              <a:gd name="connsiteX1896" fmla="*/ 2001202 w 2796541"/>
              <a:gd name="connsiteY1896" fmla="*/ 1897380 h 2468880"/>
              <a:gd name="connsiteX1897" fmla="*/ 1989772 w 2796541"/>
              <a:gd name="connsiteY1897" fmla="*/ 1904047 h 2468880"/>
              <a:gd name="connsiteX1898" fmla="*/ 1989772 w 2796541"/>
              <a:gd name="connsiteY1898" fmla="*/ 1890712 h 2468880"/>
              <a:gd name="connsiteX1899" fmla="*/ 2004061 w 2796541"/>
              <a:gd name="connsiteY1899" fmla="*/ 1012508 h 2468880"/>
              <a:gd name="connsiteX1900" fmla="*/ 1988821 w 2796541"/>
              <a:gd name="connsiteY1900" fmla="*/ 1022033 h 2468880"/>
              <a:gd name="connsiteX1901" fmla="*/ 1988821 w 2796541"/>
              <a:gd name="connsiteY1901" fmla="*/ 1003936 h 2468880"/>
              <a:gd name="connsiteX1902" fmla="*/ 2005012 w 2796541"/>
              <a:gd name="connsiteY1902" fmla="*/ 1770697 h 2468880"/>
              <a:gd name="connsiteX1903" fmla="*/ 1987867 w 2796541"/>
              <a:gd name="connsiteY1903" fmla="*/ 1780222 h 2468880"/>
              <a:gd name="connsiteX1904" fmla="*/ 1987867 w 2796541"/>
              <a:gd name="connsiteY1904" fmla="*/ 1761172 h 2468880"/>
              <a:gd name="connsiteX1905" fmla="*/ 2006918 w 2796541"/>
              <a:gd name="connsiteY1905" fmla="*/ 1139190 h 2468880"/>
              <a:gd name="connsiteX1906" fmla="*/ 1986916 w 2796541"/>
              <a:gd name="connsiteY1906" fmla="*/ 1150620 h 2468880"/>
              <a:gd name="connsiteX1907" fmla="*/ 1986916 w 2796541"/>
              <a:gd name="connsiteY1907" fmla="*/ 1127760 h 2468880"/>
              <a:gd name="connsiteX1908" fmla="*/ 2008823 w 2796541"/>
              <a:gd name="connsiteY1908" fmla="*/ 1265872 h 2468880"/>
              <a:gd name="connsiteX1909" fmla="*/ 1985963 w 2796541"/>
              <a:gd name="connsiteY1909" fmla="*/ 1279207 h 2468880"/>
              <a:gd name="connsiteX1910" fmla="*/ 1985963 w 2796541"/>
              <a:gd name="connsiteY1910" fmla="*/ 1252537 h 2468880"/>
              <a:gd name="connsiteX1911" fmla="*/ 2008823 w 2796541"/>
              <a:gd name="connsiteY1911" fmla="*/ 1644968 h 2468880"/>
              <a:gd name="connsiteX1912" fmla="*/ 1985963 w 2796541"/>
              <a:gd name="connsiteY1912" fmla="*/ 1657350 h 2468880"/>
              <a:gd name="connsiteX1913" fmla="*/ 1985963 w 2796541"/>
              <a:gd name="connsiteY1913" fmla="*/ 1631633 h 2468880"/>
              <a:gd name="connsiteX1914" fmla="*/ 2010728 w 2796541"/>
              <a:gd name="connsiteY1914" fmla="*/ 1518286 h 2468880"/>
              <a:gd name="connsiteX1915" fmla="*/ 1985010 w 2796541"/>
              <a:gd name="connsiteY1915" fmla="*/ 1532573 h 2468880"/>
              <a:gd name="connsiteX1916" fmla="*/ 1985010 w 2796541"/>
              <a:gd name="connsiteY1916" fmla="*/ 1503998 h 2468880"/>
              <a:gd name="connsiteX1917" fmla="*/ 2010728 w 2796541"/>
              <a:gd name="connsiteY1917" fmla="*/ 1391604 h 2468880"/>
              <a:gd name="connsiteX1918" fmla="*/ 1985010 w 2796541"/>
              <a:gd name="connsiteY1918" fmla="*/ 1406844 h 2468880"/>
              <a:gd name="connsiteX1919" fmla="*/ 1985010 w 2796541"/>
              <a:gd name="connsiteY1919" fmla="*/ 1377316 h 2468880"/>
              <a:gd name="connsiteX1920" fmla="*/ 2030730 w 2796541"/>
              <a:gd name="connsiteY1920" fmla="*/ 2085974 h 2468880"/>
              <a:gd name="connsiteX1921" fmla="*/ 2030730 w 2796541"/>
              <a:gd name="connsiteY1921" fmla="*/ 2087879 h 2468880"/>
              <a:gd name="connsiteX1922" fmla="*/ 2028825 w 2796541"/>
              <a:gd name="connsiteY1922" fmla="*/ 2086927 h 2468880"/>
              <a:gd name="connsiteX1923" fmla="*/ 2030731 w 2796541"/>
              <a:gd name="connsiteY1923" fmla="*/ 695325 h 2468880"/>
              <a:gd name="connsiteX1924" fmla="*/ 2030731 w 2796541"/>
              <a:gd name="connsiteY1924" fmla="*/ 698182 h 2468880"/>
              <a:gd name="connsiteX1925" fmla="*/ 2028826 w 2796541"/>
              <a:gd name="connsiteY1925" fmla="*/ 697230 h 2468880"/>
              <a:gd name="connsiteX1926" fmla="*/ 2032635 w 2796541"/>
              <a:gd name="connsiteY1926" fmla="*/ 819150 h 2468880"/>
              <a:gd name="connsiteX1927" fmla="*/ 2032635 w 2796541"/>
              <a:gd name="connsiteY1927" fmla="*/ 827723 h 2468880"/>
              <a:gd name="connsiteX1928" fmla="*/ 2025968 w 2796541"/>
              <a:gd name="connsiteY1928" fmla="*/ 822960 h 2468880"/>
              <a:gd name="connsiteX1929" fmla="*/ 2032635 w 2796541"/>
              <a:gd name="connsiteY1929" fmla="*/ 1956435 h 2468880"/>
              <a:gd name="connsiteX1930" fmla="*/ 2032635 w 2796541"/>
              <a:gd name="connsiteY1930" fmla="*/ 1965007 h 2468880"/>
              <a:gd name="connsiteX1931" fmla="*/ 2025015 w 2796541"/>
              <a:gd name="connsiteY1931" fmla="*/ 1960245 h 2468880"/>
              <a:gd name="connsiteX1932" fmla="*/ 2033588 w 2796541"/>
              <a:gd name="connsiteY1932" fmla="*/ 943928 h 2468880"/>
              <a:gd name="connsiteX1933" fmla="*/ 2033588 w 2796541"/>
              <a:gd name="connsiteY1933" fmla="*/ 955358 h 2468880"/>
              <a:gd name="connsiteX1934" fmla="*/ 2023110 w 2796541"/>
              <a:gd name="connsiteY1934" fmla="*/ 949643 h 2468880"/>
              <a:gd name="connsiteX1935" fmla="*/ 2034540 w 2796541"/>
              <a:gd name="connsiteY1935" fmla="*/ 1826894 h 2468880"/>
              <a:gd name="connsiteX1936" fmla="*/ 2034540 w 2796541"/>
              <a:gd name="connsiteY1936" fmla="*/ 1841182 h 2468880"/>
              <a:gd name="connsiteX1937" fmla="*/ 2022157 w 2796541"/>
              <a:gd name="connsiteY1937" fmla="*/ 1834514 h 2468880"/>
              <a:gd name="connsiteX1938" fmla="*/ 2035493 w 2796541"/>
              <a:gd name="connsiteY1938" fmla="*/ 1066801 h 2468880"/>
              <a:gd name="connsiteX1939" fmla="*/ 2035493 w 2796541"/>
              <a:gd name="connsiteY1939" fmla="*/ 1084899 h 2468880"/>
              <a:gd name="connsiteX1940" fmla="*/ 2020253 w 2796541"/>
              <a:gd name="connsiteY1940" fmla="*/ 1076326 h 2468880"/>
              <a:gd name="connsiteX1941" fmla="*/ 2036446 w 2796541"/>
              <a:gd name="connsiteY1941" fmla="*/ 1191577 h 2468880"/>
              <a:gd name="connsiteX1942" fmla="*/ 2036446 w 2796541"/>
              <a:gd name="connsiteY1942" fmla="*/ 1213485 h 2468880"/>
              <a:gd name="connsiteX1943" fmla="*/ 2017396 w 2796541"/>
              <a:gd name="connsiteY1943" fmla="*/ 1202055 h 2468880"/>
              <a:gd name="connsiteX1944" fmla="*/ 2036446 w 2796541"/>
              <a:gd name="connsiteY1944" fmla="*/ 1697356 h 2468880"/>
              <a:gd name="connsiteX1945" fmla="*/ 2036446 w 2796541"/>
              <a:gd name="connsiteY1945" fmla="*/ 1718311 h 2468880"/>
              <a:gd name="connsiteX1946" fmla="*/ 2017396 w 2796541"/>
              <a:gd name="connsiteY1946" fmla="*/ 1707833 h 2468880"/>
              <a:gd name="connsiteX1947" fmla="*/ 2037398 w 2796541"/>
              <a:gd name="connsiteY1947" fmla="*/ 1568768 h 2468880"/>
              <a:gd name="connsiteX1948" fmla="*/ 2037398 w 2796541"/>
              <a:gd name="connsiteY1948" fmla="*/ 1594485 h 2468880"/>
              <a:gd name="connsiteX1949" fmla="*/ 2015491 w 2796541"/>
              <a:gd name="connsiteY1949" fmla="*/ 1581150 h 2468880"/>
              <a:gd name="connsiteX1950" fmla="*/ 2037398 w 2796541"/>
              <a:gd name="connsiteY1950" fmla="*/ 1315403 h 2468880"/>
              <a:gd name="connsiteX1951" fmla="*/ 2037398 w 2796541"/>
              <a:gd name="connsiteY1951" fmla="*/ 1341120 h 2468880"/>
              <a:gd name="connsiteX1952" fmla="*/ 2015491 w 2796541"/>
              <a:gd name="connsiteY1952" fmla="*/ 1328738 h 2468880"/>
              <a:gd name="connsiteX1953" fmla="*/ 2038351 w 2796541"/>
              <a:gd name="connsiteY1953" fmla="*/ 1441133 h 2468880"/>
              <a:gd name="connsiteX1954" fmla="*/ 2038351 w 2796541"/>
              <a:gd name="connsiteY1954" fmla="*/ 1468756 h 2468880"/>
              <a:gd name="connsiteX1955" fmla="*/ 2014538 w 2796541"/>
              <a:gd name="connsiteY1955" fmla="*/ 1455421 h 2468880"/>
              <a:gd name="connsiteX1956" fmla="*/ 2104073 w 2796541"/>
              <a:gd name="connsiteY1956" fmla="*/ 2086928 h 2468880"/>
              <a:gd name="connsiteX1957" fmla="*/ 2103121 w 2796541"/>
              <a:gd name="connsiteY1957" fmla="*/ 2086928 h 2468880"/>
              <a:gd name="connsiteX1958" fmla="*/ 2103121 w 2796541"/>
              <a:gd name="connsiteY1958" fmla="*/ 2085975 h 2468880"/>
              <a:gd name="connsiteX1959" fmla="*/ 2104073 w 2796541"/>
              <a:gd name="connsiteY1959" fmla="*/ 697230 h 2468880"/>
              <a:gd name="connsiteX1960" fmla="*/ 2102168 w 2796541"/>
              <a:gd name="connsiteY1960" fmla="*/ 698183 h 2468880"/>
              <a:gd name="connsiteX1961" fmla="*/ 2102168 w 2796541"/>
              <a:gd name="connsiteY1961" fmla="*/ 696278 h 2468880"/>
              <a:gd name="connsiteX1962" fmla="*/ 2106930 w 2796541"/>
              <a:gd name="connsiteY1962" fmla="*/ 1960245 h 2468880"/>
              <a:gd name="connsiteX1963" fmla="*/ 2101215 w 2796541"/>
              <a:gd name="connsiteY1963" fmla="*/ 1964055 h 2468880"/>
              <a:gd name="connsiteX1964" fmla="*/ 2101215 w 2796541"/>
              <a:gd name="connsiteY1964" fmla="*/ 1957387 h 2468880"/>
              <a:gd name="connsiteX1965" fmla="*/ 2106931 w 2796541"/>
              <a:gd name="connsiteY1965" fmla="*/ 822960 h 2468880"/>
              <a:gd name="connsiteX1966" fmla="*/ 2101216 w 2796541"/>
              <a:gd name="connsiteY1966" fmla="*/ 826769 h 2468880"/>
              <a:gd name="connsiteX1967" fmla="*/ 2101216 w 2796541"/>
              <a:gd name="connsiteY1967" fmla="*/ 820102 h 2468880"/>
              <a:gd name="connsiteX1968" fmla="*/ 2108835 w 2796541"/>
              <a:gd name="connsiteY1968" fmla="*/ 949642 h 2468880"/>
              <a:gd name="connsiteX1969" fmla="*/ 2100263 w 2796541"/>
              <a:gd name="connsiteY1969" fmla="*/ 955356 h 2468880"/>
              <a:gd name="connsiteX1970" fmla="*/ 2100263 w 2796541"/>
              <a:gd name="connsiteY1970" fmla="*/ 944879 h 2468880"/>
              <a:gd name="connsiteX1971" fmla="*/ 2110740 w 2796541"/>
              <a:gd name="connsiteY1971" fmla="*/ 1834515 h 2468880"/>
              <a:gd name="connsiteX1972" fmla="*/ 2099310 w 2796541"/>
              <a:gd name="connsiteY1972" fmla="*/ 1840231 h 2468880"/>
              <a:gd name="connsiteX1973" fmla="*/ 2099310 w 2796541"/>
              <a:gd name="connsiteY1973" fmla="*/ 1827848 h 2468880"/>
              <a:gd name="connsiteX1974" fmla="*/ 2111693 w 2796541"/>
              <a:gd name="connsiteY1974" fmla="*/ 1076324 h 2468880"/>
              <a:gd name="connsiteX1975" fmla="*/ 2098358 w 2796541"/>
              <a:gd name="connsiteY1975" fmla="*/ 1083944 h 2468880"/>
              <a:gd name="connsiteX1976" fmla="*/ 2098358 w 2796541"/>
              <a:gd name="connsiteY1976" fmla="*/ 1068704 h 2468880"/>
              <a:gd name="connsiteX1977" fmla="*/ 2114549 w 2796541"/>
              <a:gd name="connsiteY1977" fmla="*/ 1707832 h 2468880"/>
              <a:gd name="connsiteX1978" fmla="*/ 2097404 w 2796541"/>
              <a:gd name="connsiteY1978" fmla="*/ 1717357 h 2468880"/>
              <a:gd name="connsiteX1979" fmla="*/ 2097404 w 2796541"/>
              <a:gd name="connsiteY1979" fmla="*/ 1697355 h 2468880"/>
              <a:gd name="connsiteX1980" fmla="*/ 2114550 w 2796541"/>
              <a:gd name="connsiteY1980" fmla="*/ 1202055 h 2468880"/>
              <a:gd name="connsiteX1981" fmla="*/ 2097405 w 2796541"/>
              <a:gd name="connsiteY1981" fmla="*/ 1212532 h 2468880"/>
              <a:gd name="connsiteX1982" fmla="*/ 2097405 w 2796541"/>
              <a:gd name="connsiteY1982" fmla="*/ 1192530 h 2468880"/>
              <a:gd name="connsiteX1983" fmla="*/ 2117408 w 2796541"/>
              <a:gd name="connsiteY1983" fmla="*/ 1581150 h 2468880"/>
              <a:gd name="connsiteX1984" fmla="*/ 2096453 w 2796541"/>
              <a:gd name="connsiteY1984" fmla="*/ 1593533 h 2468880"/>
              <a:gd name="connsiteX1985" fmla="*/ 2096453 w 2796541"/>
              <a:gd name="connsiteY1985" fmla="*/ 1569720 h 2468880"/>
              <a:gd name="connsiteX1986" fmla="*/ 2117408 w 2796541"/>
              <a:gd name="connsiteY1986" fmla="*/ 1328738 h 2468880"/>
              <a:gd name="connsiteX1987" fmla="*/ 2096453 w 2796541"/>
              <a:gd name="connsiteY1987" fmla="*/ 1341121 h 2468880"/>
              <a:gd name="connsiteX1988" fmla="*/ 2096453 w 2796541"/>
              <a:gd name="connsiteY1988" fmla="*/ 1316356 h 2468880"/>
              <a:gd name="connsiteX1989" fmla="*/ 2118361 w 2796541"/>
              <a:gd name="connsiteY1989" fmla="*/ 1455421 h 2468880"/>
              <a:gd name="connsiteX1990" fmla="*/ 2095501 w 2796541"/>
              <a:gd name="connsiteY1990" fmla="*/ 1467803 h 2468880"/>
              <a:gd name="connsiteX1991" fmla="*/ 2095501 w 2796541"/>
              <a:gd name="connsiteY1991" fmla="*/ 1442086 h 2468880"/>
              <a:gd name="connsiteX1992" fmla="*/ 2140267 w 2796541"/>
              <a:gd name="connsiteY1992" fmla="*/ 2022157 h 2468880"/>
              <a:gd name="connsiteX1993" fmla="*/ 2140267 w 2796541"/>
              <a:gd name="connsiteY1993" fmla="*/ 2025015 h 2468880"/>
              <a:gd name="connsiteX1994" fmla="*/ 2138362 w 2796541"/>
              <a:gd name="connsiteY1994" fmla="*/ 2023110 h 2468880"/>
              <a:gd name="connsiteX1995" fmla="*/ 2140268 w 2796541"/>
              <a:gd name="connsiteY1995" fmla="*/ 759142 h 2468880"/>
              <a:gd name="connsiteX1996" fmla="*/ 2140268 w 2796541"/>
              <a:gd name="connsiteY1996" fmla="*/ 762000 h 2468880"/>
              <a:gd name="connsiteX1997" fmla="*/ 2138363 w 2796541"/>
              <a:gd name="connsiteY1997" fmla="*/ 760094 h 2468880"/>
              <a:gd name="connsiteX1998" fmla="*/ 2141220 w 2796541"/>
              <a:gd name="connsiteY1998" fmla="*/ 882968 h 2468880"/>
              <a:gd name="connsiteX1999" fmla="*/ 2141220 w 2796541"/>
              <a:gd name="connsiteY1999" fmla="*/ 889636 h 2468880"/>
              <a:gd name="connsiteX2000" fmla="*/ 2135505 w 2796541"/>
              <a:gd name="connsiteY2000" fmla="*/ 886778 h 2468880"/>
              <a:gd name="connsiteX2001" fmla="*/ 2142172 w 2796541"/>
              <a:gd name="connsiteY2001" fmla="*/ 1892617 h 2468880"/>
              <a:gd name="connsiteX2002" fmla="*/ 2142172 w 2796541"/>
              <a:gd name="connsiteY2002" fmla="*/ 1901189 h 2468880"/>
              <a:gd name="connsiteX2003" fmla="*/ 2134552 w 2796541"/>
              <a:gd name="connsiteY2003" fmla="*/ 1897380 h 2468880"/>
              <a:gd name="connsiteX2004" fmla="*/ 2143126 w 2796541"/>
              <a:gd name="connsiteY2004" fmla="*/ 1006792 h 2468880"/>
              <a:gd name="connsiteX2005" fmla="*/ 2143126 w 2796541"/>
              <a:gd name="connsiteY2005" fmla="*/ 1019175 h 2468880"/>
              <a:gd name="connsiteX2006" fmla="*/ 2132648 w 2796541"/>
              <a:gd name="connsiteY2006" fmla="*/ 1012507 h 2468880"/>
              <a:gd name="connsiteX2007" fmla="*/ 2144078 w 2796541"/>
              <a:gd name="connsiteY2007" fmla="*/ 1131569 h 2468880"/>
              <a:gd name="connsiteX2008" fmla="*/ 2144078 w 2796541"/>
              <a:gd name="connsiteY2008" fmla="*/ 1146809 h 2468880"/>
              <a:gd name="connsiteX2009" fmla="*/ 2130743 w 2796541"/>
              <a:gd name="connsiteY2009" fmla="*/ 1139189 h 2468880"/>
              <a:gd name="connsiteX2010" fmla="*/ 2144078 w 2796541"/>
              <a:gd name="connsiteY2010" fmla="*/ 1764030 h 2468880"/>
              <a:gd name="connsiteX2011" fmla="*/ 2144078 w 2796541"/>
              <a:gd name="connsiteY2011" fmla="*/ 1778318 h 2468880"/>
              <a:gd name="connsiteX2012" fmla="*/ 2131695 w 2796541"/>
              <a:gd name="connsiteY2012" fmla="*/ 1770697 h 2468880"/>
              <a:gd name="connsiteX2013" fmla="*/ 2145029 w 2796541"/>
              <a:gd name="connsiteY2013" fmla="*/ 1634490 h 2468880"/>
              <a:gd name="connsiteX2014" fmla="*/ 2145029 w 2796541"/>
              <a:gd name="connsiteY2014" fmla="*/ 1654493 h 2468880"/>
              <a:gd name="connsiteX2015" fmla="*/ 2127884 w 2796541"/>
              <a:gd name="connsiteY2015" fmla="*/ 1644968 h 2468880"/>
              <a:gd name="connsiteX2016" fmla="*/ 2145030 w 2796541"/>
              <a:gd name="connsiteY2016" fmla="*/ 1255394 h 2468880"/>
              <a:gd name="connsiteX2017" fmla="*/ 2145030 w 2796541"/>
              <a:gd name="connsiteY2017" fmla="*/ 1275397 h 2468880"/>
              <a:gd name="connsiteX2018" fmla="*/ 2127885 w 2796541"/>
              <a:gd name="connsiteY2018" fmla="*/ 1265872 h 2468880"/>
              <a:gd name="connsiteX2019" fmla="*/ 2145982 w 2796541"/>
              <a:gd name="connsiteY2019" fmla="*/ 1506855 h 2468880"/>
              <a:gd name="connsiteX2020" fmla="*/ 2145982 w 2796541"/>
              <a:gd name="connsiteY2020" fmla="*/ 1529715 h 2468880"/>
              <a:gd name="connsiteX2021" fmla="*/ 2126932 w 2796541"/>
              <a:gd name="connsiteY2021" fmla="*/ 1518285 h 2468880"/>
              <a:gd name="connsiteX2022" fmla="*/ 2145983 w 2796541"/>
              <a:gd name="connsiteY2022" fmla="*/ 1381124 h 2468880"/>
              <a:gd name="connsiteX2023" fmla="*/ 2145983 w 2796541"/>
              <a:gd name="connsiteY2023" fmla="*/ 1403032 h 2468880"/>
              <a:gd name="connsiteX2024" fmla="*/ 2126933 w 2796541"/>
              <a:gd name="connsiteY2024" fmla="*/ 1391602 h 2468880"/>
              <a:gd name="connsiteX2025" fmla="*/ 2213610 w 2796541"/>
              <a:gd name="connsiteY2025" fmla="*/ 760094 h 2468880"/>
              <a:gd name="connsiteX2026" fmla="*/ 2211705 w 2796541"/>
              <a:gd name="connsiteY2026" fmla="*/ 761047 h 2468880"/>
              <a:gd name="connsiteX2027" fmla="*/ 2211705 w 2796541"/>
              <a:gd name="connsiteY2027" fmla="*/ 759142 h 2468880"/>
              <a:gd name="connsiteX2028" fmla="*/ 2213610 w 2796541"/>
              <a:gd name="connsiteY2028" fmla="*/ 2023111 h 2468880"/>
              <a:gd name="connsiteX2029" fmla="*/ 2212658 w 2796541"/>
              <a:gd name="connsiteY2029" fmla="*/ 2024063 h 2468880"/>
              <a:gd name="connsiteX2030" fmla="*/ 2212658 w 2796541"/>
              <a:gd name="connsiteY2030" fmla="*/ 2023111 h 2468880"/>
              <a:gd name="connsiteX2031" fmla="*/ 2215516 w 2796541"/>
              <a:gd name="connsiteY2031" fmla="*/ 886778 h 2468880"/>
              <a:gd name="connsiteX2032" fmla="*/ 2210753 w 2796541"/>
              <a:gd name="connsiteY2032" fmla="*/ 888683 h 2468880"/>
              <a:gd name="connsiteX2033" fmla="*/ 2210753 w 2796541"/>
              <a:gd name="connsiteY2033" fmla="*/ 883920 h 2468880"/>
              <a:gd name="connsiteX2034" fmla="*/ 2216467 w 2796541"/>
              <a:gd name="connsiteY2034" fmla="*/ 1897379 h 2468880"/>
              <a:gd name="connsiteX2035" fmla="*/ 2210752 w 2796541"/>
              <a:gd name="connsiteY2035" fmla="*/ 1900236 h 2468880"/>
              <a:gd name="connsiteX2036" fmla="*/ 2210752 w 2796541"/>
              <a:gd name="connsiteY2036" fmla="*/ 1893569 h 2468880"/>
              <a:gd name="connsiteX2037" fmla="*/ 2218373 w 2796541"/>
              <a:gd name="connsiteY2037" fmla="*/ 1012507 h 2468880"/>
              <a:gd name="connsiteX2038" fmla="*/ 2209801 w 2796541"/>
              <a:gd name="connsiteY2038" fmla="*/ 1018222 h 2468880"/>
              <a:gd name="connsiteX2039" fmla="*/ 2209801 w 2796541"/>
              <a:gd name="connsiteY2039" fmla="*/ 1007744 h 2468880"/>
              <a:gd name="connsiteX2040" fmla="*/ 2220278 w 2796541"/>
              <a:gd name="connsiteY2040" fmla="*/ 1770698 h 2468880"/>
              <a:gd name="connsiteX2041" fmla="*/ 2208848 w 2796541"/>
              <a:gd name="connsiteY2041" fmla="*/ 1777366 h 2468880"/>
              <a:gd name="connsiteX2042" fmla="*/ 2208848 w 2796541"/>
              <a:gd name="connsiteY2042" fmla="*/ 1764983 h 2468880"/>
              <a:gd name="connsiteX2043" fmla="*/ 2220278 w 2796541"/>
              <a:gd name="connsiteY2043" fmla="*/ 1139190 h 2468880"/>
              <a:gd name="connsiteX2044" fmla="*/ 2208848 w 2796541"/>
              <a:gd name="connsiteY2044" fmla="*/ 1145858 h 2468880"/>
              <a:gd name="connsiteX2045" fmla="*/ 2208848 w 2796541"/>
              <a:gd name="connsiteY2045" fmla="*/ 1132523 h 2468880"/>
              <a:gd name="connsiteX2046" fmla="*/ 2223136 w 2796541"/>
              <a:gd name="connsiteY2046" fmla="*/ 1644968 h 2468880"/>
              <a:gd name="connsiteX2047" fmla="*/ 2207896 w 2796541"/>
              <a:gd name="connsiteY2047" fmla="*/ 1653540 h 2468880"/>
              <a:gd name="connsiteX2048" fmla="*/ 2207896 w 2796541"/>
              <a:gd name="connsiteY2048" fmla="*/ 1635443 h 2468880"/>
              <a:gd name="connsiteX2049" fmla="*/ 2223136 w 2796541"/>
              <a:gd name="connsiteY2049" fmla="*/ 1265873 h 2468880"/>
              <a:gd name="connsiteX2050" fmla="*/ 2207896 w 2796541"/>
              <a:gd name="connsiteY2050" fmla="*/ 1274445 h 2468880"/>
              <a:gd name="connsiteX2051" fmla="*/ 2207896 w 2796541"/>
              <a:gd name="connsiteY2051" fmla="*/ 1256348 h 2468880"/>
              <a:gd name="connsiteX2052" fmla="*/ 2225040 w 2796541"/>
              <a:gd name="connsiteY2052" fmla="*/ 1518285 h 2468880"/>
              <a:gd name="connsiteX2053" fmla="*/ 2206942 w 2796541"/>
              <a:gd name="connsiteY2053" fmla="*/ 1528762 h 2468880"/>
              <a:gd name="connsiteX2054" fmla="*/ 2206942 w 2796541"/>
              <a:gd name="connsiteY2054" fmla="*/ 1507807 h 2468880"/>
              <a:gd name="connsiteX2055" fmla="*/ 2225041 w 2796541"/>
              <a:gd name="connsiteY2055" fmla="*/ 1391603 h 2468880"/>
              <a:gd name="connsiteX2056" fmla="*/ 2206943 w 2796541"/>
              <a:gd name="connsiteY2056" fmla="*/ 1402080 h 2468880"/>
              <a:gd name="connsiteX2057" fmla="*/ 2206943 w 2796541"/>
              <a:gd name="connsiteY2057" fmla="*/ 1381125 h 2468880"/>
              <a:gd name="connsiteX2058" fmla="*/ 2249806 w 2796541"/>
              <a:gd name="connsiteY2058" fmla="*/ 822007 h 2468880"/>
              <a:gd name="connsiteX2059" fmla="*/ 2249806 w 2796541"/>
              <a:gd name="connsiteY2059" fmla="*/ 824865 h 2468880"/>
              <a:gd name="connsiteX2060" fmla="*/ 2247901 w 2796541"/>
              <a:gd name="connsiteY2060" fmla="*/ 822960 h 2468880"/>
              <a:gd name="connsiteX2061" fmla="*/ 2249806 w 2796541"/>
              <a:gd name="connsiteY2061" fmla="*/ 1958341 h 2468880"/>
              <a:gd name="connsiteX2062" fmla="*/ 2249806 w 2796541"/>
              <a:gd name="connsiteY2062" fmla="*/ 1962151 h 2468880"/>
              <a:gd name="connsiteX2063" fmla="*/ 2246948 w 2796541"/>
              <a:gd name="connsiteY2063" fmla="*/ 1960246 h 2468880"/>
              <a:gd name="connsiteX2064" fmla="*/ 2250759 w 2796541"/>
              <a:gd name="connsiteY2064" fmla="*/ 946786 h 2468880"/>
              <a:gd name="connsiteX2065" fmla="*/ 2250759 w 2796541"/>
              <a:gd name="connsiteY2065" fmla="*/ 952501 h 2468880"/>
              <a:gd name="connsiteX2066" fmla="*/ 2245996 w 2796541"/>
              <a:gd name="connsiteY2066" fmla="*/ 949643 h 2468880"/>
              <a:gd name="connsiteX2067" fmla="*/ 2251710 w 2796541"/>
              <a:gd name="connsiteY2067" fmla="*/ 1070610 h 2468880"/>
              <a:gd name="connsiteX2068" fmla="*/ 2251710 w 2796541"/>
              <a:gd name="connsiteY2068" fmla="*/ 1081087 h 2468880"/>
              <a:gd name="connsiteX2069" fmla="*/ 2243138 w 2796541"/>
              <a:gd name="connsiteY2069" fmla="*/ 1076325 h 2468880"/>
              <a:gd name="connsiteX2070" fmla="*/ 2251710 w 2796541"/>
              <a:gd name="connsiteY2070" fmla="*/ 1829752 h 2468880"/>
              <a:gd name="connsiteX2071" fmla="*/ 2251710 w 2796541"/>
              <a:gd name="connsiteY2071" fmla="*/ 1838324 h 2468880"/>
              <a:gd name="connsiteX2072" fmla="*/ 2244090 w 2796541"/>
              <a:gd name="connsiteY2072" fmla="*/ 1834515 h 2468880"/>
              <a:gd name="connsiteX2073" fmla="*/ 2253614 w 2796541"/>
              <a:gd name="connsiteY2073" fmla="*/ 1700212 h 2468880"/>
              <a:gd name="connsiteX2074" fmla="*/ 2253614 w 2796541"/>
              <a:gd name="connsiteY2074" fmla="*/ 1715452 h 2468880"/>
              <a:gd name="connsiteX2075" fmla="*/ 2240279 w 2796541"/>
              <a:gd name="connsiteY2075" fmla="*/ 1707832 h 2468880"/>
              <a:gd name="connsiteX2076" fmla="*/ 2253615 w 2796541"/>
              <a:gd name="connsiteY2076" fmla="*/ 1195388 h 2468880"/>
              <a:gd name="connsiteX2077" fmla="*/ 2253615 w 2796541"/>
              <a:gd name="connsiteY2077" fmla="*/ 1209676 h 2468880"/>
              <a:gd name="connsiteX2078" fmla="*/ 2240280 w 2796541"/>
              <a:gd name="connsiteY2078" fmla="*/ 1202056 h 2468880"/>
              <a:gd name="connsiteX2079" fmla="*/ 2254567 w 2796541"/>
              <a:gd name="connsiteY2079" fmla="*/ 1572577 h 2468880"/>
              <a:gd name="connsiteX2080" fmla="*/ 2254567 w 2796541"/>
              <a:gd name="connsiteY2080" fmla="*/ 1590674 h 2468880"/>
              <a:gd name="connsiteX2081" fmla="*/ 2238375 w 2796541"/>
              <a:gd name="connsiteY2081" fmla="*/ 1581149 h 2468880"/>
              <a:gd name="connsiteX2082" fmla="*/ 2254568 w 2796541"/>
              <a:gd name="connsiteY2082" fmla="*/ 1444942 h 2468880"/>
              <a:gd name="connsiteX2083" fmla="*/ 2254568 w 2796541"/>
              <a:gd name="connsiteY2083" fmla="*/ 1464944 h 2468880"/>
              <a:gd name="connsiteX2084" fmla="*/ 2237423 w 2796541"/>
              <a:gd name="connsiteY2084" fmla="*/ 1455419 h 2468880"/>
              <a:gd name="connsiteX2085" fmla="*/ 2254568 w 2796541"/>
              <a:gd name="connsiteY2085" fmla="*/ 1319213 h 2468880"/>
              <a:gd name="connsiteX2086" fmla="*/ 2254568 w 2796541"/>
              <a:gd name="connsiteY2086" fmla="*/ 1338263 h 2468880"/>
              <a:gd name="connsiteX2087" fmla="*/ 2238376 w 2796541"/>
              <a:gd name="connsiteY2087" fmla="*/ 1328738 h 2468880"/>
              <a:gd name="connsiteX2088" fmla="*/ 2323148 w 2796541"/>
              <a:gd name="connsiteY2088" fmla="*/ 1960245 h 2468880"/>
              <a:gd name="connsiteX2089" fmla="*/ 2321243 w 2796541"/>
              <a:gd name="connsiteY2089" fmla="*/ 1961198 h 2468880"/>
              <a:gd name="connsiteX2090" fmla="*/ 2321243 w 2796541"/>
              <a:gd name="connsiteY2090" fmla="*/ 1959293 h 2468880"/>
              <a:gd name="connsiteX2091" fmla="*/ 2324101 w 2796541"/>
              <a:gd name="connsiteY2091" fmla="*/ 949643 h 2468880"/>
              <a:gd name="connsiteX2092" fmla="*/ 2321243 w 2796541"/>
              <a:gd name="connsiteY2092" fmla="*/ 951548 h 2468880"/>
              <a:gd name="connsiteX2093" fmla="*/ 2321243 w 2796541"/>
              <a:gd name="connsiteY2093" fmla="*/ 947738 h 2468880"/>
              <a:gd name="connsiteX2094" fmla="*/ 2325053 w 2796541"/>
              <a:gd name="connsiteY2094" fmla="*/ 1834516 h 2468880"/>
              <a:gd name="connsiteX2095" fmla="*/ 2320290 w 2796541"/>
              <a:gd name="connsiteY2095" fmla="*/ 1837373 h 2468880"/>
              <a:gd name="connsiteX2096" fmla="*/ 2320290 w 2796541"/>
              <a:gd name="connsiteY2096" fmla="*/ 1830706 h 2468880"/>
              <a:gd name="connsiteX2097" fmla="*/ 2326958 w 2796541"/>
              <a:gd name="connsiteY2097" fmla="*/ 1076326 h 2468880"/>
              <a:gd name="connsiteX2098" fmla="*/ 2319338 w 2796541"/>
              <a:gd name="connsiteY2098" fmla="*/ 1080136 h 2468880"/>
              <a:gd name="connsiteX2099" fmla="*/ 2319338 w 2796541"/>
              <a:gd name="connsiteY2099" fmla="*/ 1072516 h 2468880"/>
              <a:gd name="connsiteX2100" fmla="*/ 2328863 w 2796541"/>
              <a:gd name="connsiteY2100" fmla="*/ 1707833 h 2468880"/>
              <a:gd name="connsiteX2101" fmla="*/ 2318385 w 2796541"/>
              <a:gd name="connsiteY2101" fmla="*/ 1713548 h 2468880"/>
              <a:gd name="connsiteX2102" fmla="*/ 2318385 w 2796541"/>
              <a:gd name="connsiteY2102" fmla="*/ 1702118 h 2468880"/>
              <a:gd name="connsiteX2103" fmla="*/ 2328863 w 2796541"/>
              <a:gd name="connsiteY2103" fmla="*/ 1202056 h 2468880"/>
              <a:gd name="connsiteX2104" fmla="*/ 2318385 w 2796541"/>
              <a:gd name="connsiteY2104" fmla="*/ 1207771 h 2468880"/>
              <a:gd name="connsiteX2105" fmla="*/ 2318385 w 2796541"/>
              <a:gd name="connsiteY2105" fmla="*/ 1196341 h 2468880"/>
              <a:gd name="connsiteX2106" fmla="*/ 2330767 w 2796541"/>
              <a:gd name="connsiteY2106" fmla="*/ 1581151 h 2468880"/>
              <a:gd name="connsiteX2107" fmla="*/ 2317432 w 2796541"/>
              <a:gd name="connsiteY2107" fmla="*/ 1588771 h 2468880"/>
              <a:gd name="connsiteX2108" fmla="*/ 2317432 w 2796541"/>
              <a:gd name="connsiteY2108" fmla="*/ 1573531 h 2468880"/>
              <a:gd name="connsiteX2109" fmla="*/ 2330768 w 2796541"/>
              <a:gd name="connsiteY2109" fmla="*/ 1328738 h 2468880"/>
              <a:gd name="connsiteX2110" fmla="*/ 2317433 w 2796541"/>
              <a:gd name="connsiteY2110" fmla="*/ 1336358 h 2468880"/>
              <a:gd name="connsiteX2111" fmla="*/ 2317433 w 2796541"/>
              <a:gd name="connsiteY2111" fmla="*/ 1321118 h 2468880"/>
              <a:gd name="connsiteX2112" fmla="*/ 2331721 w 2796541"/>
              <a:gd name="connsiteY2112" fmla="*/ 1455420 h 2468880"/>
              <a:gd name="connsiteX2113" fmla="*/ 2317433 w 2796541"/>
              <a:gd name="connsiteY2113" fmla="*/ 1463993 h 2468880"/>
              <a:gd name="connsiteX2114" fmla="*/ 2317433 w 2796541"/>
              <a:gd name="connsiteY2114" fmla="*/ 1446848 h 2468880"/>
              <a:gd name="connsiteX2115" fmla="*/ 2359342 w 2796541"/>
              <a:gd name="connsiteY2115" fmla="*/ 1895475 h 2468880"/>
              <a:gd name="connsiteX2116" fmla="*/ 2359342 w 2796541"/>
              <a:gd name="connsiteY2116" fmla="*/ 1899285 h 2468880"/>
              <a:gd name="connsiteX2117" fmla="*/ 2356484 w 2796541"/>
              <a:gd name="connsiteY2117" fmla="*/ 1897380 h 2468880"/>
              <a:gd name="connsiteX2118" fmla="*/ 2359343 w 2796541"/>
              <a:gd name="connsiteY2118" fmla="*/ 885826 h 2468880"/>
              <a:gd name="connsiteX2119" fmla="*/ 2359343 w 2796541"/>
              <a:gd name="connsiteY2119" fmla="*/ 887731 h 2468880"/>
              <a:gd name="connsiteX2120" fmla="*/ 2357438 w 2796541"/>
              <a:gd name="connsiteY2120" fmla="*/ 886778 h 2468880"/>
              <a:gd name="connsiteX2121" fmla="*/ 2360294 w 2796541"/>
              <a:gd name="connsiteY2121" fmla="*/ 1766888 h 2468880"/>
              <a:gd name="connsiteX2122" fmla="*/ 2360294 w 2796541"/>
              <a:gd name="connsiteY2122" fmla="*/ 1774508 h 2468880"/>
              <a:gd name="connsiteX2123" fmla="*/ 2353627 w 2796541"/>
              <a:gd name="connsiteY2123" fmla="*/ 1770698 h 2468880"/>
              <a:gd name="connsiteX2124" fmla="*/ 2360296 w 2796541"/>
              <a:gd name="connsiteY2124" fmla="*/ 1009651 h 2468880"/>
              <a:gd name="connsiteX2125" fmla="*/ 2360296 w 2796541"/>
              <a:gd name="connsiteY2125" fmla="*/ 1015366 h 2468880"/>
              <a:gd name="connsiteX2126" fmla="*/ 2355533 w 2796541"/>
              <a:gd name="connsiteY2126" fmla="*/ 1012508 h 2468880"/>
              <a:gd name="connsiteX2127" fmla="*/ 2361248 w 2796541"/>
              <a:gd name="connsiteY2127" fmla="*/ 1134428 h 2468880"/>
              <a:gd name="connsiteX2128" fmla="*/ 2361248 w 2796541"/>
              <a:gd name="connsiteY2128" fmla="*/ 1143953 h 2468880"/>
              <a:gd name="connsiteX2129" fmla="*/ 2353628 w 2796541"/>
              <a:gd name="connsiteY2129" fmla="*/ 1139191 h 2468880"/>
              <a:gd name="connsiteX2130" fmla="*/ 2362201 w 2796541"/>
              <a:gd name="connsiteY2130" fmla="*/ 1259206 h 2468880"/>
              <a:gd name="connsiteX2131" fmla="*/ 2362201 w 2796541"/>
              <a:gd name="connsiteY2131" fmla="*/ 1271588 h 2468880"/>
              <a:gd name="connsiteX2132" fmla="*/ 2350771 w 2796541"/>
              <a:gd name="connsiteY2132" fmla="*/ 1265873 h 2468880"/>
              <a:gd name="connsiteX2133" fmla="*/ 2362201 w 2796541"/>
              <a:gd name="connsiteY2133" fmla="*/ 1638300 h 2468880"/>
              <a:gd name="connsiteX2134" fmla="*/ 2362201 w 2796541"/>
              <a:gd name="connsiteY2134" fmla="*/ 1651635 h 2468880"/>
              <a:gd name="connsiteX2135" fmla="*/ 2350771 w 2796541"/>
              <a:gd name="connsiteY2135" fmla="*/ 1644968 h 2468880"/>
              <a:gd name="connsiteX2136" fmla="*/ 2363152 w 2796541"/>
              <a:gd name="connsiteY2136" fmla="*/ 1510666 h 2468880"/>
              <a:gd name="connsiteX2137" fmla="*/ 2363152 w 2796541"/>
              <a:gd name="connsiteY2137" fmla="*/ 1525906 h 2468880"/>
              <a:gd name="connsiteX2138" fmla="*/ 2349817 w 2796541"/>
              <a:gd name="connsiteY2138" fmla="*/ 1518286 h 2468880"/>
              <a:gd name="connsiteX2139" fmla="*/ 2363153 w 2796541"/>
              <a:gd name="connsiteY2139" fmla="*/ 1383983 h 2468880"/>
              <a:gd name="connsiteX2140" fmla="*/ 2363153 w 2796541"/>
              <a:gd name="connsiteY2140" fmla="*/ 1399223 h 2468880"/>
              <a:gd name="connsiteX2141" fmla="*/ 2349818 w 2796541"/>
              <a:gd name="connsiteY2141" fmla="*/ 1391603 h 2468880"/>
              <a:gd name="connsiteX2142" fmla="*/ 2432685 w 2796541"/>
              <a:gd name="connsiteY2142" fmla="*/ 1897381 h 2468880"/>
              <a:gd name="connsiteX2143" fmla="*/ 2430780 w 2796541"/>
              <a:gd name="connsiteY2143" fmla="*/ 1898333 h 2468880"/>
              <a:gd name="connsiteX2144" fmla="*/ 2430780 w 2796541"/>
              <a:gd name="connsiteY2144" fmla="*/ 1896428 h 2468880"/>
              <a:gd name="connsiteX2145" fmla="*/ 2433638 w 2796541"/>
              <a:gd name="connsiteY2145" fmla="*/ 1012507 h 2468880"/>
              <a:gd name="connsiteX2146" fmla="*/ 2430780 w 2796541"/>
              <a:gd name="connsiteY2146" fmla="*/ 1014413 h 2468880"/>
              <a:gd name="connsiteX2147" fmla="*/ 2430780 w 2796541"/>
              <a:gd name="connsiteY2147" fmla="*/ 1011555 h 2468880"/>
              <a:gd name="connsiteX2148" fmla="*/ 2434590 w 2796541"/>
              <a:gd name="connsiteY2148" fmla="*/ 1770699 h 2468880"/>
              <a:gd name="connsiteX2149" fmla="*/ 2429827 w 2796541"/>
              <a:gd name="connsiteY2149" fmla="*/ 1773556 h 2468880"/>
              <a:gd name="connsiteX2150" fmla="*/ 2429827 w 2796541"/>
              <a:gd name="connsiteY2150" fmla="*/ 1767841 h 2468880"/>
              <a:gd name="connsiteX2151" fmla="*/ 2434591 w 2796541"/>
              <a:gd name="connsiteY2151" fmla="*/ 1139191 h 2468880"/>
              <a:gd name="connsiteX2152" fmla="*/ 2429828 w 2796541"/>
              <a:gd name="connsiteY2152" fmla="*/ 1142048 h 2468880"/>
              <a:gd name="connsiteX2153" fmla="*/ 2429828 w 2796541"/>
              <a:gd name="connsiteY2153" fmla="*/ 1136333 h 2468880"/>
              <a:gd name="connsiteX2154" fmla="*/ 2437447 w 2796541"/>
              <a:gd name="connsiteY2154" fmla="*/ 1644968 h 2468880"/>
              <a:gd name="connsiteX2155" fmla="*/ 2428875 w 2796541"/>
              <a:gd name="connsiteY2155" fmla="*/ 1649731 h 2468880"/>
              <a:gd name="connsiteX2156" fmla="*/ 2428875 w 2796541"/>
              <a:gd name="connsiteY2156" fmla="*/ 1639253 h 2468880"/>
              <a:gd name="connsiteX2157" fmla="*/ 2437448 w 2796541"/>
              <a:gd name="connsiteY2157" fmla="*/ 1265873 h 2468880"/>
              <a:gd name="connsiteX2158" fmla="*/ 2428876 w 2796541"/>
              <a:gd name="connsiteY2158" fmla="*/ 1270636 h 2468880"/>
              <a:gd name="connsiteX2159" fmla="*/ 2428876 w 2796541"/>
              <a:gd name="connsiteY2159" fmla="*/ 1260158 h 2468880"/>
              <a:gd name="connsiteX2160" fmla="*/ 2438401 w 2796541"/>
              <a:gd name="connsiteY2160" fmla="*/ 1391603 h 2468880"/>
              <a:gd name="connsiteX2161" fmla="*/ 2427923 w 2796541"/>
              <a:gd name="connsiteY2161" fmla="*/ 1398271 h 2468880"/>
              <a:gd name="connsiteX2162" fmla="*/ 2427923 w 2796541"/>
              <a:gd name="connsiteY2162" fmla="*/ 1385888 h 2468880"/>
              <a:gd name="connsiteX2163" fmla="*/ 2438401 w 2796541"/>
              <a:gd name="connsiteY2163" fmla="*/ 1518285 h 2468880"/>
              <a:gd name="connsiteX2164" fmla="*/ 2427923 w 2796541"/>
              <a:gd name="connsiteY2164" fmla="*/ 1524000 h 2468880"/>
              <a:gd name="connsiteX2165" fmla="*/ 2427923 w 2796541"/>
              <a:gd name="connsiteY2165" fmla="*/ 1512570 h 2468880"/>
              <a:gd name="connsiteX2166" fmla="*/ 2467929 w 2796541"/>
              <a:gd name="connsiteY2166" fmla="*/ 949643 h 2468880"/>
              <a:gd name="connsiteX2167" fmla="*/ 2467929 w 2796541"/>
              <a:gd name="connsiteY2167" fmla="*/ 950595 h 2468880"/>
              <a:gd name="connsiteX2168" fmla="*/ 2466976 w 2796541"/>
              <a:gd name="connsiteY2168" fmla="*/ 949643 h 2468880"/>
              <a:gd name="connsiteX2169" fmla="*/ 2468881 w 2796541"/>
              <a:gd name="connsiteY2169" fmla="*/ 1074420 h 2468880"/>
              <a:gd name="connsiteX2170" fmla="*/ 2468881 w 2796541"/>
              <a:gd name="connsiteY2170" fmla="*/ 1078230 h 2468880"/>
              <a:gd name="connsiteX2171" fmla="*/ 2466023 w 2796541"/>
              <a:gd name="connsiteY2171" fmla="*/ 1076325 h 2468880"/>
              <a:gd name="connsiteX2172" fmla="*/ 2468881 w 2796541"/>
              <a:gd name="connsiteY2172" fmla="*/ 1832611 h 2468880"/>
              <a:gd name="connsiteX2173" fmla="*/ 2468881 w 2796541"/>
              <a:gd name="connsiteY2173" fmla="*/ 1835469 h 2468880"/>
              <a:gd name="connsiteX2174" fmla="*/ 2466023 w 2796541"/>
              <a:gd name="connsiteY2174" fmla="*/ 1834516 h 2468880"/>
              <a:gd name="connsiteX2175" fmla="*/ 2469833 w 2796541"/>
              <a:gd name="connsiteY2175" fmla="*/ 1199198 h 2468880"/>
              <a:gd name="connsiteX2176" fmla="*/ 2469833 w 2796541"/>
              <a:gd name="connsiteY2176" fmla="*/ 1205865 h 2468880"/>
              <a:gd name="connsiteX2177" fmla="*/ 2464118 w 2796541"/>
              <a:gd name="connsiteY2177" fmla="*/ 1202056 h 2468880"/>
              <a:gd name="connsiteX2178" fmla="*/ 2469833 w 2796541"/>
              <a:gd name="connsiteY2178" fmla="*/ 1704023 h 2468880"/>
              <a:gd name="connsiteX2179" fmla="*/ 2469833 w 2796541"/>
              <a:gd name="connsiteY2179" fmla="*/ 1711643 h 2468880"/>
              <a:gd name="connsiteX2180" fmla="*/ 2464118 w 2796541"/>
              <a:gd name="connsiteY2180" fmla="*/ 1707833 h 2468880"/>
              <a:gd name="connsiteX2181" fmla="*/ 2470784 w 2796541"/>
              <a:gd name="connsiteY2181" fmla="*/ 1576388 h 2468880"/>
              <a:gd name="connsiteX2182" fmla="*/ 2470784 w 2796541"/>
              <a:gd name="connsiteY2182" fmla="*/ 1586866 h 2468880"/>
              <a:gd name="connsiteX2183" fmla="*/ 2462212 w 2796541"/>
              <a:gd name="connsiteY2183" fmla="*/ 1581151 h 2468880"/>
              <a:gd name="connsiteX2184" fmla="*/ 2470785 w 2796541"/>
              <a:gd name="connsiteY2184" fmla="*/ 1323975 h 2468880"/>
              <a:gd name="connsiteX2185" fmla="*/ 2470785 w 2796541"/>
              <a:gd name="connsiteY2185" fmla="*/ 1333500 h 2468880"/>
              <a:gd name="connsiteX2186" fmla="*/ 2462213 w 2796541"/>
              <a:gd name="connsiteY2186" fmla="*/ 1328738 h 2468880"/>
              <a:gd name="connsiteX2187" fmla="*/ 2470785 w 2796541"/>
              <a:gd name="connsiteY2187" fmla="*/ 1449706 h 2468880"/>
              <a:gd name="connsiteX2188" fmla="*/ 2470785 w 2796541"/>
              <a:gd name="connsiteY2188" fmla="*/ 1460183 h 2468880"/>
              <a:gd name="connsiteX2189" fmla="*/ 2461260 w 2796541"/>
              <a:gd name="connsiteY2189" fmla="*/ 1455421 h 2468880"/>
              <a:gd name="connsiteX2190" fmla="*/ 2541270 w 2796541"/>
              <a:gd name="connsiteY2190" fmla="*/ 1834516 h 2468880"/>
              <a:gd name="connsiteX2191" fmla="*/ 2540318 w 2796541"/>
              <a:gd name="connsiteY2191" fmla="*/ 1834516 h 2468880"/>
              <a:gd name="connsiteX2192" fmla="*/ 2540318 w 2796541"/>
              <a:gd name="connsiteY2192" fmla="*/ 1833563 h 2468880"/>
              <a:gd name="connsiteX2193" fmla="*/ 2542223 w 2796541"/>
              <a:gd name="connsiteY2193" fmla="*/ 1076325 h 2468880"/>
              <a:gd name="connsiteX2194" fmla="*/ 2540318 w 2796541"/>
              <a:gd name="connsiteY2194" fmla="*/ 1077278 h 2468880"/>
              <a:gd name="connsiteX2195" fmla="*/ 2540318 w 2796541"/>
              <a:gd name="connsiteY2195" fmla="*/ 1075373 h 2468880"/>
              <a:gd name="connsiteX2196" fmla="*/ 2543176 w 2796541"/>
              <a:gd name="connsiteY2196" fmla="*/ 1202055 h 2468880"/>
              <a:gd name="connsiteX2197" fmla="*/ 2539366 w 2796541"/>
              <a:gd name="connsiteY2197" fmla="*/ 1204913 h 2468880"/>
              <a:gd name="connsiteX2198" fmla="*/ 2539366 w 2796541"/>
              <a:gd name="connsiteY2198" fmla="*/ 1200150 h 2468880"/>
              <a:gd name="connsiteX2199" fmla="*/ 2544129 w 2796541"/>
              <a:gd name="connsiteY2199" fmla="*/ 1707833 h 2468880"/>
              <a:gd name="connsiteX2200" fmla="*/ 2539366 w 2796541"/>
              <a:gd name="connsiteY2200" fmla="*/ 1709738 h 2468880"/>
              <a:gd name="connsiteX2201" fmla="*/ 2539366 w 2796541"/>
              <a:gd name="connsiteY2201" fmla="*/ 1704975 h 2468880"/>
              <a:gd name="connsiteX2202" fmla="*/ 2545080 w 2796541"/>
              <a:gd name="connsiteY2202" fmla="*/ 1581151 h 2468880"/>
              <a:gd name="connsiteX2203" fmla="*/ 2538412 w 2796541"/>
              <a:gd name="connsiteY2203" fmla="*/ 1584961 h 2468880"/>
              <a:gd name="connsiteX2204" fmla="*/ 2538412 w 2796541"/>
              <a:gd name="connsiteY2204" fmla="*/ 1577341 h 2468880"/>
              <a:gd name="connsiteX2205" fmla="*/ 2545081 w 2796541"/>
              <a:gd name="connsiteY2205" fmla="*/ 1328738 h 2468880"/>
              <a:gd name="connsiteX2206" fmla="*/ 2538413 w 2796541"/>
              <a:gd name="connsiteY2206" fmla="*/ 1332548 h 2468880"/>
              <a:gd name="connsiteX2207" fmla="*/ 2538413 w 2796541"/>
              <a:gd name="connsiteY2207" fmla="*/ 1324928 h 2468880"/>
              <a:gd name="connsiteX2208" fmla="*/ 2546033 w 2796541"/>
              <a:gd name="connsiteY2208" fmla="*/ 1455421 h 2468880"/>
              <a:gd name="connsiteX2209" fmla="*/ 2538413 w 2796541"/>
              <a:gd name="connsiteY2209" fmla="*/ 1459231 h 2468880"/>
              <a:gd name="connsiteX2210" fmla="*/ 2538413 w 2796541"/>
              <a:gd name="connsiteY2210" fmla="*/ 1450658 h 2468880"/>
              <a:gd name="connsiteX2211" fmla="*/ 2577466 w 2796541"/>
              <a:gd name="connsiteY2211" fmla="*/ 1769745 h 2468880"/>
              <a:gd name="connsiteX2212" fmla="*/ 2577466 w 2796541"/>
              <a:gd name="connsiteY2212" fmla="*/ 1771650 h 2468880"/>
              <a:gd name="connsiteX2213" fmla="*/ 2576513 w 2796541"/>
              <a:gd name="connsiteY2213" fmla="*/ 1770698 h 2468880"/>
              <a:gd name="connsiteX2214" fmla="*/ 2578418 w 2796541"/>
              <a:gd name="connsiteY2214" fmla="*/ 1138238 h 2468880"/>
              <a:gd name="connsiteX2215" fmla="*/ 2578418 w 2796541"/>
              <a:gd name="connsiteY2215" fmla="*/ 1140143 h 2468880"/>
              <a:gd name="connsiteX2216" fmla="*/ 2575560 w 2796541"/>
              <a:gd name="connsiteY2216" fmla="*/ 1139190 h 2468880"/>
              <a:gd name="connsiteX2217" fmla="*/ 2578418 w 2796541"/>
              <a:gd name="connsiteY2217" fmla="*/ 1642111 h 2468880"/>
              <a:gd name="connsiteX2218" fmla="*/ 2578418 w 2796541"/>
              <a:gd name="connsiteY2218" fmla="*/ 1646874 h 2468880"/>
              <a:gd name="connsiteX2219" fmla="*/ 2574608 w 2796541"/>
              <a:gd name="connsiteY2219" fmla="*/ 1644969 h 2468880"/>
              <a:gd name="connsiteX2220" fmla="*/ 2578418 w 2796541"/>
              <a:gd name="connsiteY2220" fmla="*/ 1263016 h 2468880"/>
              <a:gd name="connsiteX2221" fmla="*/ 2578418 w 2796541"/>
              <a:gd name="connsiteY2221" fmla="*/ 1267779 h 2468880"/>
              <a:gd name="connsiteX2222" fmla="*/ 2574608 w 2796541"/>
              <a:gd name="connsiteY2222" fmla="*/ 1265874 h 2468880"/>
              <a:gd name="connsiteX2223" fmla="*/ 2579369 w 2796541"/>
              <a:gd name="connsiteY2223" fmla="*/ 1514475 h 2468880"/>
              <a:gd name="connsiteX2224" fmla="*/ 2579369 w 2796541"/>
              <a:gd name="connsiteY2224" fmla="*/ 1522095 h 2468880"/>
              <a:gd name="connsiteX2225" fmla="*/ 2572702 w 2796541"/>
              <a:gd name="connsiteY2225" fmla="*/ 1518285 h 2468880"/>
              <a:gd name="connsiteX2226" fmla="*/ 2579370 w 2796541"/>
              <a:gd name="connsiteY2226" fmla="*/ 1387793 h 2468880"/>
              <a:gd name="connsiteX2227" fmla="*/ 2579370 w 2796541"/>
              <a:gd name="connsiteY2227" fmla="*/ 1395413 h 2468880"/>
              <a:gd name="connsiteX2228" fmla="*/ 2572703 w 2796541"/>
              <a:gd name="connsiteY2228" fmla="*/ 1391603 h 2468880"/>
              <a:gd name="connsiteX2229" fmla="*/ 2651760 w 2796541"/>
              <a:gd name="connsiteY2229" fmla="*/ 1644968 h 2468880"/>
              <a:gd name="connsiteX2230" fmla="*/ 2649855 w 2796541"/>
              <a:gd name="connsiteY2230" fmla="*/ 1645921 h 2468880"/>
              <a:gd name="connsiteX2231" fmla="*/ 2649855 w 2796541"/>
              <a:gd name="connsiteY2231" fmla="*/ 1643063 h 2468880"/>
              <a:gd name="connsiteX2232" fmla="*/ 2651761 w 2796541"/>
              <a:gd name="connsiteY2232" fmla="*/ 1265873 h 2468880"/>
              <a:gd name="connsiteX2233" fmla="*/ 2649856 w 2796541"/>
              <a:gd name="connsiteY2233" fmla="*/ 1266825 h 2468880"/>
              <a:gd name="connsiteX2234" fmla="*/ 2649856 w 2796541"/>
              <a:gd name="connsiteY2234" fmla="*/ 1263968 h 2468880"/>
              <a:gd name="connsiteX2235" fmla="*/ 2652713 w 2796541"/>
              <a:gd name="connsiteY2235" fmla="*/ 1391603 h 2468880"/>
              <a:gd name="connsiteX2236" fmla="*/ 2648903 w 2796541"/>
              <a:gd name="connsiteY2236" fmla="*/ 1394461 h 2468880"/>
              <a:gd name="connsiteX2237" fmla="*/ 2648903 w 2796541"/>
              <a:gd name="connsiteY2237" fmla="*/ 1389698 h 2468880"/>
              <a:gd name="connsiteX2238" fmla="*/ 2652713 w 2796541"/>
              <a:gd name="connsiteY2238" fmla="*/ 1518286 h 2468880"/>
              <a:gd name="connsiteX2239" fmla="*/ 2648903 w 2796541"/>
              <a:gd name="connsiteY2239" fmla="*/ 1520191 h 2468880"/>
              <a:gd name="connsiteX2240" fmla="*/ 2648903 w 2796541"/>
              <a:gd name="connsiteY2240" fmla="*/ 1516381 h 2468880"/>
              <a:gd name="connsiteX2241" fmla="*/ 2687003 w 2796541"/>
              <a:gd name="connsiteY2241" fmla="*/ 1327786 h 2468880"/>
              <a:gd name="connsiteX2242" fmla="*/ 2687003 w 2796541"/>
              <a:gd name="connsiteY2242" fmla="*/ 1329691 h 2468880"/>
              <a:gd name="connsiteX2243" fmla="*/ 2685098 w 2796541"/>
              <a:gd name="connsiteY2243" fmla="*/ 1328738 h 2468880"/>
              <a:gd name="connsiteX2244" fmla="*/ 2687004 w 2796541"/>
              <a:gd name="connsiteY2244" fmla="*/ 1706881 h 2468880"/>
              <a:gd name="connsiteX2245" fmla="*/ 2687004 w 2796541"/>
              <a:gd name="connsiteY2245" fmla="*/ 1707833 h 2468880"/>
              <a:gd name="connsiteX2246" fmla="*/ 2686051 w 2796541"/>
              <a:gd name="connsiteY2246" fmla="*/ 1707833 h 2468880"/>
              <a:gd name="connsiteX2247" fmla="*/ 2687004 w 2796541"/>
              <a:gd name="connsiteY2247" fmla="*/ 1202056 h 2468880"/>
              <a:gd name="connsiteX2248" fmla="*/ 2687004 w 2796541"/>
              <a:gd name="connsiteY2248" fmla="*/ 1203008 h 2468880"/>
              <a:gd name="connsiteX2249" fmla="*/ 2686051 w 2796541"/>
              <a:gd name="connsiteY2249" fmla="*/ 1202056 h 2468880"/>
              <a:gd name="connsiteX2250" fmla="*/ 2687956 w 2796541"/>
              <a:gd name="connsiteY2250" fmla="*/ 1580198 h 2468880"/>
              <a:gd name="connsiteX2251" fmla="*/ 2687956 w 2796541"/>
              <a:gd name="connsiteY2251" fmla="*/ 1583056 h 2468880"/>
              <a:gd name="connsiteX2252" fmla="*/ 2685098 w 2796541"/>
              <a:gd name="connsiteY2252" fmla="*/ 1581150 h 2468880"/>
              <a:gd name="connsiteX2253" fmla="*/ 2687956 w 2796541"/>
              <a:gd name="connsiteY2253" fmla="*/ 1453516 h 2468880"/>
              <a:gd name="connsiteX2254" fmla="*/ 2687956 w 2796541"/>
              <a:gd name="connsiteY2254" fmla="*/ 1456374 h 2468880"/>
              <a:gd name="connsiteX2255" fmla="*/ 2685098 w 2796541"/>
              <a:gd name="connsiteY2255" fmla="*/ 1455421 h 2468880"/>
              <a:gd name="connsiteX2256" fmla="*/ 2760345 w 2796541"/>
              <a:gd name="connsiteY2256" fmla="*/ 1581150 h 2468880"/>
              <a:gd name="connsiteX2257" fmla="*/ 2759393 w 2796541"/>
              <a:gd name="connsiteY2257" fmla="*/ 1582103 h 2468880"/>
              <a:gd name="connsiteX2258" fmla="*/ 2759393 w 2796541"/>
              <a:gd name="connsiteY2258" fmla="*/ 1581150 h 2468880"/>
              <a:gd name="connsiteX2259" fmla="*/ 2760345 w 2796541"/>
              <a:gd name="connsiteY2259" fmla="*/ 1455420 h 2468880"/>
              <a:gd name="connsiteX2260" fmla="*/ 2759393 w 2796541"/>
              <a:gd name="connsiteY2260" fmla="*/ 1455420 h 2468880"/>
              <a:gd name="connsiteX2261" fmla="*/ 2759393 w 2796541"/>
              <a:gd name="connsiteY2261" fmla="*/ 1454468 h 2468880"/>
              <a:gd name="connsiteX2262" fmla="*/ 2796541 w 2796541"/>
              <a:gd name="connsiteY2262" fmla="*/ 1391603 h 2468880"/>
              <a:gd name="connsiteX2263" fmla="*/ 2796541 w 2796541"/>
              <a:gd name="connsiteY2263" fmla="*/ 1392556 h 2468880"/>
              <a:gd name="connsiteX2264" fmla="*/ 2795588 w 2796541"/>
              <a:gd name="connsiteY2264" fmla="*/ 1391603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Lst>
            <a:rect l="l" t="t" r="r" b="b"/>
            <a:pathLst>
              <a:path w="2796541" h="2468880">
                <a:moveTo>
                  <a:pt x="26671" y="1905"/>
                </a:moveTo>
                <a:lnTo>
                  <a:pt x="22860" y="4763"/>
                </a:lnTo>
                <a:lnTo>
                  <a:pt x="22860" y="0"/>
                </a:lnTo>
                <a:close/>
                <a:moveTo>
                  <a:pt x="30481" y="2402206"/>
                </a:moveTo>
                <a:lnTo>
                  <a:pt x="20956" y="2407921"/>
                </a:lnTo>
                <a:lnTo>
                  <a:pt x="20956" y="2397443"/>
                </a:lnTo>
                <a:close/>
                <a:moveTo>
                  <a:pt x="32385" y="128588"/>
                </a:moveTo>
                <a:lnTo>
                  <a:pt x="20955" y="135256"/>
                </a:lnTo>
                <a:lnTo>
                  <a:pt x="20955" y="121921"/>
                </a:lnTo>
                <a:close/>
                <a:moveTo>
                  <a:pt x="37148" y="2276475"/>
                </a:moveTo>
                <a:lnTo>
                  <a:pt x="18098" y="2287905"/>
                </a:lnTo>
                <a:lnTo>
                  <a:pt x="18098" y="2265045"/>
                </a:lnTo>
                <a:close/>
                <a:moveTo>
                  <a:pt x="40004" y="255270"/>
                </a:moveTo>
                <a:lnTo>
                  <a:pt x="17144" y="268605"/>
                </a:lnTo>
                <a:lnTo>
                  <a:pt x="17144" y="241935"/>
                </a:lnTo>
                <a:close/>
                <a:moveTo>
                  <a:pt x="45720" y="2149793"/>
                </a:moveTo>
                <a:lnTo>
                  <a:pt x="13335" y="2168843"/>
                </a:lnTo>
                <a:lnTo>
                  <a:pt x="13335" y="2131695"/>
                </a:lnTo>
                <a:close/>
                <a:moveTo>
                  <a:pt x="45720" y="381001"/>
                </a:moveTo>
                <a:lnTo>
                  <a:pt x="13335" y="400051"/>
                </a:lnTo>
                <a:lnTo>
                  <a:pt x="13335" y="362903"/>
                </a:lnTo>
                <a:close/>
                <a:moveTo>
                  <a:pt x="52388" y="2023111"/>
                </a:moveTo>
                <a:lnTo>
                  <a:pt x="10478" y="2047875"/>
                </a:lnTo>
                <a:lnTo>
                  <a:pt x="10478" y="1999298"/>
                </a:lnTo>
                <a:close/>
                <a:moveTo>
                  <a:pt x="53341" y="507683"/>
                </a:moveTo>
                <a:lnTo>
                  <a:pt x="9525" y="533400"/>
                </a:lnTo>
                <a:lnTo>
                  <a:pt x="9525" y="481965"/>
                </a:lnTo>
                <a:close/>
                <a:moveTo>
                  <a:pt x="59056" y="633413"/>
                </a:moveTo>
                <a:lnTo>
                  <a:pt x="6668" y="663893"/>
                </a:lnTo>
                <a:lnTo>
                  <a:pt x="6668" y="603886"/>
                </a:lnTo>
                <a:close/>
                <a:moveTo>
                  <a:pt x="60008" y="1897381"/>
                </a:moveTo>
                <a:lnTo>
                  <a:pt x="6668" y="1928813"/>
                </a:lnTo>
                <a:lnTo>
                  <a:pt x="6668" y="1865948"/>
                </a:lnTo>
                <a:close/>
                <a:moveTo>
                  <a:pt x="62865" y="60960"/>
                </a:moveTo>
                <a:lnTo>
                  <a:pt x="62865" y="69532"/>
                </a:lnTo>
                <a:lnTo>
                  <a:pt x="56198" y="65723"/>
                </a:lnTo>
                <a:close/>
                <a:moveTo>
                  <a:pt x="62866" y="2463165"/>
                </a:moveTo>
                <a:lnTo>
                  <a:pt x="62866" y="2468880"/>
                </a:lnTo>
                <a:lnTo>
                  <a:pt x="58103" y="2466022"/>
                </a:lnTo>
                <a:close/>
                <a:moveTo>
                  <a:pt x="64771" y="760095"/>
                </a:moveTo>
                <a:lnTo>
                  <a:pt x="4763" y="795338"/>
                </a:lnTo>
                <a:lnTo>
                  <a:pt x="4763" y="724853"/>
                </a:lnTo>
                <a:close/>
                <a:moveTo>
                  <a:pt x="65722" y="182881"/>
                </a:moveTo>
                <a:lnTo>
                  <a:pt x="65722" y="200978"/>
                </a:lnTo>
                <a:lnTo>
                  <a:pt x="50482" y="191453"/>
                </a:lnTo>
                <a:close/>
                <a:moveTo>
                  <a:pt x="65724" y="2331719"/>
                </a:moveTo>
                <a:lnTo>
                  <a:pt x="65724" y="2347911"/>
                </a:lnTo>
                <a:lnTo>
                  <a:pt x="51436" y="2339339"/>
                </a:lnTo>
                <a:close/>
                <a:moveTo>
                  <a:pt x="65724" y="1770698"/>
                </a:moveTo>
                <a:lnTo>
                  <a:pt x="3811" y="1806893"/>
                </a:lnTo>
                <a:lnTo>
                  <a:pt x="3811" y="1734503"/>
                </a:lnTo>
                <a:close/>
                <a:moveTo>
                  <a:pt x="67628" y="886778"/>
                </a:moveTo>
                <a:lnTo>
                  <a:pt x="2858" y="923926"/>
                </a:lnTo>
                <a:lnTo>
                  <a:pt x="2858" y="848678"/>
                </a:lnTo>
                <a:close/>
                <a:moveTo>
                  <a:pt x="69532" y="302896"/>
                </a:moveTo>
                <a:lnTo>
                  <a:pt x="69532" y="333376"/>
                </a:lnTo>
                <a:lnTo>
                  <a:pt x="42862" y="318136"/>
                </a:lnTo>
                <a:close/>
                <a:moveTo>
                  <a:pt x="69533" y="2197418"/>
                </a:moveTo>
                <a:lnTo>
                  <a:pt x="69533" y="2228850"/>
                </a:lnTo>
                <a:lnTo>
                  <a:pt x="42863" y="2212658"/>
                </a:lnTo>
                <a:close/>
                <a:moveTo>
                  <a:pt x="71438" y="1644969"/>
                </a:moveTo>
                <a:lnTo>
                  <a:pt x="953" y="1684974"/>
                </a:lnTo>
                <a:lnTo>
                  <a:pt x="953" y="1604011"/>
                </a:lnTo>
                <a:close/>
                <a:moveTo>
                  <a:pt x="71438" y="1012508"/>
                </a:moveTo>
                <a:lnTo>
                  <a:pt x="953" y="1053466"/>
                </a:lnTo>
                <a:lnTo>
                  <a:pt x="953" y="972503"/>
                </a:lnTo>
                <a:close/>
                <a:moveTo>
                  <a:pt x="73343" y="2065019"/>
                </a:moveTo>
                <a:lnTo>
                  <a:pt x="73343" y="2107882"/>
                </a:lnTo>
                <a:lnTo>
                  <a:pt x="36195" y="2086927"/>
                </a:lnTo>
                <a:close/>
                <a:moveTo>
                  <a:pt x="73343" y="422909"/>
                </a:moveTo>
                <a:lnTo>
                  <a:pt x="73343" y="465772"/>
                </a:lnTo>
                <a:lnTo>
                  <a:pt x="36195" y="444816"/>
                </a:lnTo>
                <a:close/>
                <a:moveTo>
                  <a:pt x="73344" y="1139189"/>
                </a:moveTo>
                <a:lnTo>
                  <a:pt x="0" y="1181099"/>
                </a:lnTo>
                <a:lnTo>
                  <a:pt x="0" y="1097279"/>
                </a:lnTo>
                <a:close/>
                <a:moveTo>
                  <a:pt x="73344" y="1518286"/>
                </a:moveTo>
                <a:lnTo>
                  <a:pt x="1" y="1560195"/>
                </a:lnTo>
                <a:lnTo>
                  <a:pt x="1" y="1475423"/>
                </a:lnTo>
                <a:close/>
                <a:moveTo>
                  <a:pt x="73344" y="1391603"/>
                </a:moveTo>
                <a:lnTo>
                  <a:pt x="1" y="1434465"/>
                </a:lnTo>
                <a:lnTo>
                  <a:pt x="1" y="1349693"/>
                </a:lnTo>
                <a:close/>
                <a:moveTo>
                  <a:pt x="73344" y="1265874"/>
                </a:moveTo>
                <a:lnTo>
                  <a:pt x="1" y="1307783"/>
                </a:lnTo>
                <a:lnTo>
                  <a:pt x="1" y="1223011"/>
                </a:lnTo>
                <a:close/>
                <a:moveTo>
                  <a:pt x="77153" y="542925"/>
                </a:moveTo>
                <a:lnTo>
                  <a:pt x="77153" y="598170"/>
                </a:lnTo>
                <a:lnTo>
                  <a:pt x="29528" y="570548"/>
                </a:lnTo>
                <a:close/>
                <a:moveTo>
                  <a:pt x="77153" y="1931670"/>
                </a:moveTo>
                <a:lnTo>
                  <a:pt x="77153" y="1988820"/>
                </a:lnTo>
                <a:lnTo>
                  <a:pt x="27623" y="1960245"/>
                </a:lnTo>
                <a:close/>
                <a:moveTo>
                  <a:pt x="79058" y="665798"/>
                </a:moveTo>
                <a:lnTo>
                  <a:pt x="79058" y="728663"/>
                </a:lnTo>
                <a:lnTo>
                  <a:pt x="24765" y="697230"/>
                </a:lnTo>
                <a:close/>
                <a:moveTo>
                  <a:pt x="80011" y="1801177"/>
                </a:moveTo>
                <a:lnTo>
                  <a:pt x="80011" y="1866899"/>
                </a:lnTo>
                <a:lnTo>
                  <a:pt x="22860" y="1834515"/>
                </a:lnTo>
                <a:close/>
                <a:moveTo>
                  <a:pt x="81916" y="787718"/>
                </a:moveTo>
                <a:lnTo>
                  <a:pt x="81916" y="859156"/>
                </a:lnTo>
                <a:lnTo>
                  <a:pt x="19051" y="822961"/>
                </a:lnTo>
                <a:close/>
                <a:moveTo>
                  <a:pt x="82868" y="1669733"/>
                </a:moveTo>
                <a:lnTo>
                  <a:pt x="82868" y="1745933"/>
                </a:lnTo>
                <a:lnTo>
                  <a:pt x="17145" y="1707833"/>
                </a:lnTo>
                <a:close/>
                <a:moveTo>
                  <a:pt x="82868" y="910591"/>
                </a:moveTo>
                <a:lnTo>
                  <a:pt x="82868" y="988696"/>
                </a:lnTo>
                <a:lnTo>
                  <a:pt x="16193" y="949643"/>
                </a:lnTo>
                <a:close/>
                <a:moveTo>
                  <a:pt x="84773" y="1540192"/>
                </a:moveTo>
                <a:lnTo>
                  <a:pt x="84773" y="1622107"/>
                </a:lnTo>
                <a:lnTo>
                  <a:pt x="13334" y="1581149"/>
                </a:lnTo>
                <a:close/>
                <a:moveTo>
                  <a:pt x="84773" y="1035367"/>
                </a:moveTo>
                <a:lnTo>
                  <a:pt x="84773" y="1117282"/>
                </a:lnTo>
                <a:lnTo>
                  <a:pt x="13334" y="1076325"/>
                </a:lnTo>
                <a:close/>
                <a:moveTo>
                  <a:pt x="85726" y="1412558"/>
                </a:moveTo>
                <a:lnTo>
                  <a:pt x="85726" y="1497331"/>
                </a:lnTo>
                <a:lnTo>
                  <a:pt x="12383" y="1455421"/>
                </a:lnTo>
                <a:close/>
                <a:moveTo>
                  <a:pt x="85726" y="1286828"/>
                </a:moveTo>
                <a:lnTo>
                  <a:pt x="85726" y="1370648"/>
                </a:lnTo>
                <a:lnTo>
                  <a:pt x="12383" y="1328738"/>
                </a:lnTo>
                <a:close/>
                <a:moveTo>
                  <a:pt x="85726" y="1160145"/>
                </a:moveTo>
                <a:lnTo>
                  <a:pt x="85726" y="1244918"/>
                </a:lnTo>
                <a:lnTo>
                  <a:pt x="12383" y="1202055"/>
                </a:lnTo>
                <a:close/>
                <a:moveTo>
                  <a:pt x="137161" y="2466023"/>
                </a:moveTo>
                <a:lnTo>
                  <a:pt x="132398" y="2467929"/>
                </a:lnTo>
                <a:lnTo>
                  <a:pt x="132398" y="2463166"/>
                </a:lnTo>
                <a:close/>
                <a:moveTo>
                  <a:pt x="138112" y="65723"/>
                </a:moveTo>
                <a:lnTo>
                  <a:pt x="131445" y="68581"/>
                </a:lnTo>
                <a:lnTo>
                  <a:pt x="131445" y="61913"/>
                </a:lnTo>
                <a:close/>
                <a:moveTo>
                  <a:pt x="142876" y="2339340"/>
                </a:moveTo>
                <a:lnTo>
                  <a:pt x="129541" y="2346960"/>
                </a:lnTo>
                <a:lnTo>
                  <a:pt x="129541" y="2331720"/>
                </a:lnTo>
                <a:close/>
                <a:moveTo>
                  <a:pt x="143827" y="191453"/>
                </a:moveTo>
                <a:lnTo>
                  <a:pt x="128587" y="200026"/>
                </a:lnTo>
                <a:lnTo>
                  <a:pt x="128587" y="182881"/>
                </a:lnTo>
                <a:close/>
                <a:moveTo>
                  <a:pt x="151448" y="318135"/>
                </a:moveTo>
                <a:lnTo>
                  <a:pt x="124778" y="333375"/>
                </a:lnTo>
                <a:lnTo>
                  <a:pt x="124778" y="302895"/>
                </a:lnTo>
                <a:close/>
                <a:moveTo>
                  <a:pt x="151448" y="2212658"/>
                </a:moveTo>
                <a:lnTo>
                  <a:pt x="124778" y="2227898"/>
                </a:lnTo>
                <a:lnTo>
                  <a:pt x="124778" y="2198370"/>
                </a:lnTo>
                <a:close/>
                <a:moveTo>
                  <a:pt x="157164" y="444817"/>
                </a:moveTo>
                <a:lnTo>
                  <a:pt x="121921" y="464819"/>
                </a:lnTo>
                <a:lnTo>
                  <a:pt x="121921" y="423862"/>
                </a:lnTo>
                <a:close/>
                <a:moveTo>
                  <a:pt x="158116" y="2086928"/>
                </a:moveTo>
                <a:lnTo>
                  <a:pt x="121921" y="2107883"/>
                </a:lnTo>
                <a:lnTo>
                  <a:pt x="121921" y="2065973"/>
                </a:lnTo>
                <a:close/>
                <a:moveTo>
                  <a:pt x="164782" y="570547"/>
                </a:moveTo>
                <a:lnTo>
                  <a:pt x="118110" y="597217"/>
                </a:lnTo>
                <a:lnTo>
                  <a:pt x="118110" y="543877"/>
                </a:lnTo>
                <a:close/>
                <a:moveTo>
                  <a:pt x="165735" y="1960245"/>
                </a:moveTo>
                <a:lnTo>
                  <a:pt x="118110" y="1988820"/>
                </a:lnTo>
                <a:lnTo>
                  <a:pt x="118110" y="1932623"/>
                </a:lnTo>
                <a:close/>
                <a:moveTo>
                  <a:pt x="170498" y="697230"/>
                </a:moveTo>
                <a:lnTo>
                  <a:pt x="115253" y="728663"/>
                </a:lnTo>
                <a:lnTo>
                  <a:pt x="115253" y="665798"/>
                </a:lnTo>
                <a:close/>
                <a:moveTo>
                  <a:pt x="171449" y="953"/>
                </a:moveTo>
                <a:lnTo>
                  <a:pt x="171449" y="3811"/>
                </a:lnTo>
                <a:lnTo>
                  <a:pt x="168592" y="1905"/>
                </a:lnTo>
                <a:close/>
                <a:moveTo>
                  <a:pt x="172404" y="1834516"/>
                </a:moveTo>
                <a:lnTo>
                  <a:pt x="114301" y="1866900"/>
                </a:lnTo>
                <a:lnTo>
                  <a:pt x="114301" y="1801178"/>
                </a:lnTo>
                <a:close/>
                <a:moveTo>
                  <a:pt x="173356" y="2397442"/>
                </a:moveTo>
                <a:lnTo>
                  <a:pt x="173356" y="2407920"/>
                </a:lnTo>
                <a:lnTo>
                  <a:pt x="164783" y="2402205"/>
                </a:lnTo>
                <a:close/>
                <a:moveTo>
                  <a:pt x="173356" y="122872"/>
                </a:moveTo>
                <a:lnTo>
                  <a:pt x="173356" y="134302"/>
                </a:lnTo>
                <a:lnTo>
                  <a:pt x="163831" y="128587"/>
                </a:lnTo>
                <a:close/>
                <a:moveTo>
                  <a:pt x="175261" y="822960"/>
                </a:moveTo>
                <a:lnTo>
                  <a:pt x="113348" y="859155"/>
                </a:lnTo>
                <a:lnTo>
                  <a:pt x="113348" y="787717"/>
                </a:lnTo>
                <a:close/>
                <a:moveTo>
                  <a:pt x="176213" y="2265997"/>
                </a:moveTo>
                <a:lnTo>
                  <a:pt x="176213" y="2286952"/>
                </a:lnTo>
                <a:lnTo>
                  <a:pt x="158116" y="2276474"/>
                </a:lnTo>
                <a:close/>
                <a:moveTo>
                  <a:pt x="177165" y="242887"/>
                </a:moveTo>
                <a:lnTo>
                  <a:pt x="177165" y="266700"/>
                </a:lnTo>
                <a:lnTo>
                  <a:pt x="156210" y="255270"/>
                </a:lnTo>
                <a:close/>
                <a:moveTo>
                  <a:pt x="178118" y="1707832"/>
                </a:moveTo>
                <a:lnTo>
                  <a:pt x="111443" y="1745932"/>
                </a:lnTo>
                <a:lnTo>
                  <a:pt x="111443" y="1669732"/>
                </a:lnTo>
                <a:close/>
                <a:moveTo>
                  <a:pt x="178118" y="949642"/>
                </a:moveTo>
                <a:lnTo>
                  <a:pt x="111443" y="987742"/>
                </a:lnTo>
                <a:lnTo>
                  <a:pt x="111443" y="911542"/>
                </a:lnTo>
                <a:close/>
                <a:moveTo>
                  <a:pt x="180976" y="2131694"/>
                </a:moveTo>
                <a:lnTo>
                  <a:pt x="180976" y="2167889"/>
                </a:lnTo>
                <a:lnTo>
                  <a:pt x="149543" y="2149792"/>
                </a:lnTo>
                <a:close/>
                <a:moveTo>
                  <a:pt x="180976" y="1581150"/>
                </a:moveTo>
                <a:lnTo>
                  <a:pt x="110491" y="1622108"/>
                </a:lnTo>
                <a:lnTo>
                  <a:pt x="110491" y="1540193"/>
                </a:lnTo>
                <a:close/>
                <a:moveTo>
                  <a:pt x="180976" y="1076326"/>
                </a:moveTo>
                <a:lnTo>
                  <a:pt x="110491" y="1117283"/>
                </a:lnTo>
                <a:lnTo>
                  <a:pt x="110491" y="1035368"/>
                </a:lnTo>
                <a:close/>
                <a:moveTo>
                  <a:pt x="180976" y="363855"/>
                </a:moveTo>
                <a:lnTo>
                  <a:pt x="180976" y="399098"/>
                </a:lnTo>
                <a:lnTo>
                  <a:pt x="149543" y="381000"/>
                </a:lnTo>
                <a:close/>
                <a:moveTo>
                  <a:pt x="182881" y="1455421"/>
                </a:moveTo>
                <a:lnTo>
                  <a:pt x="109538" y="1497331"/>
                </a:lnTo>
                <a:lnTo>
                  <a:pt x="109538" y="1412558"/>
                </a:lnTo>
                <a:close/>
                <a:moveTo>
                  <a:pt x="182881" y="1328738"/>
                </a:moveTo>
                <a:lnTo>
                  <a:pt x="109538" y="1370648"/>
                </a:lnTo>
                <a:lnTo>
                  <a:pt x="109538" y="1286828"/>
                </a:lnTo>
                <a:close/>
                <a:moveTo>
                  <a:pt x="182881" y="1202055"/>
                </a:moveTo>
                <a:lnTo>
                  <a:pt x="109538" y="1244918"/>
                </a:lnTo>
                <a:lnTo>
                  <a:pt x="109538" y="1160145"/>
                </a:lnTo>
                <a:close/>
                <a:moveTo>
                  <a:pt x="183833" y="1999298"/>
                </a:moveTo>
                <a:lnTo>
                  <a:pt x="183833" y="2047875"/>
                </a:lnTo>
                <a:lnTo>
                  <a:pt x="142876" y="2023111"/>
                </a:lnTo>
                <a:close/>
                <a:moveTo>
                  <a:pt x="184786" y="482918"/>
                </a:moveTo>
                <a:lnTo>
                  <a:pt x="184786" y="532448"/>
                </a:lnTo>
                <a:lnTo>
                  <a:pt x="141923" y="507683"/>
                </a:lnTo>
                <a:close/>
                <a:moveTo>
                  <a:pt x="186690" y="604838"/>
                </a:moveTo>
                <a:lnTo>
                  <a:pt x="186690" y="662940"/>
                </a:lnTo>
                <a:lnTo>
                  <a:pt x="137160" y="633413"/>
                </a:lnTo>
                <a:close/>
                <a:moveTo>
                  <a:pt x="187643" y="1866899"/>
                </a:moveTo>
                <a:lnTo>
                  <a:pt x="187643" y="1927859"/>
                </a:lnTo>
                <a:lnTo>
                  <a:pt x="135255" y="1897379"/>
                </a:lnTo>
                <a:close/>
                <a:moveTo>
                  <a:pt x="189548" y="726757"/>
                </a:moveTo>
                <a:lnTo>
                  <a:pt x="189548" y="794385"/>
                </a:lnTo>
                <a:lnTo>
                  <a:pt x="131446" y="760095"/>
                </a:lnTo>
                <a:close/>
                <a:moveTo>
                  <a:pt x="190501" y="1736407"/>
                </a:moveTo>
                <a:lnTo>
                  <a:pt x="190501" y="1805940"/>
                </a:lnTo>
                <a:lnTo>
                  <a:pt x="130493" y="1770697"/>
                </a:lnTo>
                <a:close/>
                <a:moveTo>
                  <a:pt x="191453" y="849630"/>
                </a:moveTo>
                <a:lnTo>
                  <a:pt x="191453" y="923925"/>
                </a:lnTo>
                <a:lnTo>
                  <a:pt x="127635" y="886778"/>
                </a:lnTo>
                <a:close/>
                <a:moveTo>
                  <a:pt x="193358" y="973454"/>
                </a:moveTo>
                <a:lnTo>
                  <a:pt x="193358" y="1052512"/>
                </a:lnTo>
                <a:lnTo>
                  <a:pt x="123826" y="1012506"/>
                </a:lnTo>
                <a:close/>
                <a:moveTo>
                  <a:pt x="193358" y="1604963"/>
                </a:moveTo>
                <a:lnTo>
                  <a:pt x="193358" y="1684021"/>
                </a:lnTo>
                <a:lnTo>
                  <a:pt x="124778" y="1644968"/>
                </a:lnTo>
                <a:close/>
                <a:moveTo>
                  <a:pt x="194311" y="1476374"/>
                </a:moveTo>
                <a:lnTo>
                  <a:pt x="194311" y="1560194"/>
                </a:lnTo>
                <a:lnTo>
                  <a:pt x="121921" y="1518284"/>
                </a:lnTo>
                <a:close/>
                <a:moveTo>
                  <a:pt x="194311" y="1349693"/>
                </a:moveTo>
                <a:lnTo>
                  <a:pt x="194311" y="1434465"/>
                </a:lnTo>
                <a:lnTo>
                  <a:pt x="120968" y="1391603"/>
                </a:lnTo>
                <a:close/>
                <a:moveTo>
                  <a:pt x="194311" y="1223011"/>
                </a:moveTo>
                <a:lnTo>
                  <a:pt x="194311" y="1307783"/>
                </a:lnTo>
                <a:lnTo>
                  <a:pt x="120968" y="1265874"/>
                </a:lnTo>
                <a:close/>
                <a:moveTo>
                  <a:pt x="194311" y="1097280"/>
                </a:moveTo>
                <a:lnTo>
                  <a:pt x="194311" y="1181100"/>
                </a:lnTo>
                <a:lnTo>
                  <a:pt x="121921" y="1139190"/>
                </a:lnTo>
                <a:close/>
                <a:moveTo>
                  <a:pt x="244792" y="1905"/>
                </a:moveTo>
                <a:lnTo>
                  <a:pt x="242887" y="3811"/>
                </a:lnTo>
                <a:lnTo>
                  <a:pt x="242887" y="953"/>
                </a:lnTo>
                <a:close/>
                <a:moveTo>
                  <a:pt x="248603" y="2402206"/>
                </a:moveTo>
                <a:lnTo>
                  <a:pt x="240983" y="2406968"/>
                </a:lnTo>
                <a:lnTo>
                  <a:pt x="240983" y="2398396"/>
                </a:lnTo>
                <a:close/>
                <a:moveTo>
                  <a:pt x="249555" y="128588"/>
                </a:moveTo>
                <a:lnTo>
                  <a:pt x="240030" y="133351"/>
                </a:lnTo>
                <a:lnTo>
                  <a:pt x="240030" y="122873"/>
                </a:lnTo>
                <a:close/>
                <a:moveTo>
                  <a:pt x="255270" y="2276474"/>
                </a:moveTo>
                <a:lnTo>
                  <a:pt x="237173" y="2285999"/>
                </a:lnTo>
                <a:lnTo>
                  <a:pt x="237173" y="2265997"/>
                </a:lnTo>
                <a:close/>
                <a:moveTo>
                  <a:pt x="256222" y="255271"/>
                </a:moveTo>
                <a:lnTo>
                  <a:pt x="236219" y="266701"/>
                </a:lnTo>
                <a:lnTo>
                  <a:pt x="236219" y="242888"/>
                </a:lnTo>
                <a:close/>
                <a:moveTo>
                  <a:pt x="262891" y="2149793"/>
                </a:moveTo>
                <a:lnTo>
                  <a:pt x="233363" y="2166938"/>
                </a:lnTo>
                <a:lnTo>
                  <a:pt x="233363" y="2132648"/>
                </a:lnTo>
                <a:close/>
                <a:moveTo>
                  <a:pt x="262891" y="381001"/>
                </a:moveTo>
                <a:lnTo>
                  <a:pt x="233363" y="398146"/>
                </a:lnTo>
                <a:lnTo>
                  <a:pt x="233363" y="364808"/>
                </a:lnTo>
                <a:close/>
                <a:moveTo>
                  <a:pt x="269558" y="2023110"/>
                </a:moveTo>
                <a:lnTo>
                  <a:pt x="229553" y="2046923"/>
                </a:lnTo>
                <a:lnTo>
                  <a:pt x="229553" y="2000250"/>
                </a:lnTo>
                <a:close/>
                <a:moveTo>
                  <a:pt x="270510" y="507683"/>
                </a:moveTo>
                <a:lnTo>
                  <a:pt x="229553" y="530542"/>
                </a:lnTo>
                <a:lnTo>
                  <a:pt x="229553" y="483870"/>
                </a:lnTo>
                <a:close/>
                <a:moveTo>
                  <a:pt x="276225" y="633413"/>
                </a:moveTo>
                <a:lnTo>
                  <a:pt x="226695" y="661988"/>
                </a:lnTo>
                <a:lnTo>
                  <a:pt x="226695" y="605790"/>
                </a:lnTo>
                <a:close/>
                <a:moveTo>
                  <a:pt x="278131" y="1897380"/>
                </a:moveTo>
                <a:lnTo>
                  <a:pt x="225743" y="1926908"/>
                </a:lnTo>
                <a:lnTo>
                  <a:pt x="225743" y="1866900"/>
                </a:lnTo>
                <a:close/>
                <a:moveTo>
                  <a:pt x="280988" y="2464118"/>
                </a:moveTo>
                <a:lnTo>
                  <a:pt x="280988" y="2467928"/>
                </a:lnTo>
                <a:lnTo>
                  <a:pt x="277178" y="2466023"/>
                </a:lnTo>
                <a:close/>
                <a:moveTo>
                  <a:pt x="280989" y="62865"/>
                </a:moveTo>
                <a:lnTo>
                  <a:pt x="280989" y="68580"/>
                </a:lnTo>
                <a:lnTo>
                  <a:pt x="276226" y="65723"/>
                </a:lnTo>
                <a:close/>
                <a:moveTo>
                  <a:pt x="281941" y="760095"/>
                </a:moveTo>
                <a:lnTo>
                  <a:pt x="223838" y="793432"/>
                </a:lnTo>
                <a:lnTo>
                  <a:pt x="223838" y="726757"/>
                </a:lnTo>
                <a:close/>
                <a:moveTo>
                  <a:pt x="282893" y="1770698"/>
                </a:moveTo>
                <a:lnTo>
                  <a:pt x="223838" y="1804988"/>
                </a:lnTo>
                <a:lnTo>
                  <a:pt x="223838" y="1736408"/>
                </a:lnTo>
                <a:close/>
                <a:moveTo>
                  <a:pt x="283845" y="184784"/>
                </a:moveTo>
                <a:lnTo>
                  <a:pt x="283845" y="199072"/>
                </a:lnTo>
                <a:lnTo>
                  <a:pt x="271463" y="191452"/>
                </a:lnTo>
                <a:close/>
                <a:moveTo>
                  <a:pt x="283845" y="2332673"/>
                </a:moveTo>
                <a:lnTo>
                  <a:pt x="283845" y="2346008"/>
                </a:lnTo>
                <a:lnTo>
                  <a:pt x="271463" y="2339340"/>
                </a:lnTo>
                <a:close/>
                <a:moveTo>
                  <a:pt x="285751" y="886777"/>
                </a:moveTo>
                <a:lnTo>
                  <a:pt x="221933" y="922972"/>
                </a:lnTo>
                <a:lnTo>
                  <a:pt x="221933" y="849629"/>
                </a:lnTo>
                <a:close/>
                <a:moveTo>
                  <a:pt x="287655" y="303848"/>
                </a:moveTo>
                <a:lnTo>
                  <a:pt x="287655" y="332423"/>
                </a:lnTo>
                <a:lnTo>
                  <a:pt x="262890" y="318136"/>
                </a:lnTo>
                <a:close/>
                <a:moveTo>
                  <a:pt x="287656" y="2199322"/>
                </a:moveTo>
                <a:lnTo>
                  <a:pt x="287656" y="2226944"/>
                </a:lnTo>
                <a:lnTo>
                  <a:pt x="262891" y="2212657"/>
                </a:lnTo>
                <a:close/>
                <a:moveTo>
                  <a:pt x="287656" y="1644968"/>
                </a:moveTo>
                <a:lnTo>
                  <a:pt x="220981" y="1683068"/>
                </a:lnTo>
                <a:lnTo>
                  <a:pt x="220981" y="1605915"/>
                </a:lnTo>
                <a:close/>
                <a:moveTo>
                  <a:pt x="288608" y="1012507"/>
                </a:moveTo>
                <a:lnTo>
                  <a:pt x="220981" y="1052513"/>
                </a:lnTo>
                <a:lnTo>
                  <a:pt x="220981" y="973455"/>
                </a:lnTo>
                <a:close/>
                <a:moveTo>
                  <a:pt x="290513" y="1139190"/>
                </a:moveTo>
                <a:lnTo>
                  <a:pt x="220028" y="1180147"/>
                </a:lnTo>
                <a:lnTo>
                  <a:pt x="220028" y="1098232"/>
                </a:lnTo>
                <a:close/>
                <a:moveTo>
                  <a:pt x="291466" y="2066924"/>
                </a:moveTo>
                <a:lnTo>
                  <a:pt x="291466" y="2106929"/>
                </a:lnTo>
                <a:lnTo>
                  <a:pt x="256223" y="2086927"/>
                </a:lnTo>
                <a:close/>
                <a:moveTo>
                  <a:pt x="291466" y="1518285"/>
                </a:moveTo>
                <a:lnTo>
                  <a:pt x="219076" y="1560195"/>
                </a:lnTo>
                <a:lnTo>
                  <a:pt x="219076" y="1476375"/>
                </a:lnTo>
                <a:close/>
                <a:moveTo>
                  <a:pt x="291466" y="424816"/>
                </a:moveTo>
                <a:lnTo>
                  <a:pt x="291466" y="463868"/>
                </a:lnTo>
                <a:lnTo>
                  <a:pt x="257176" y="444818"/>
                </a:lnTo>
                <a:close/>
                <a:moveTo>
                  <a:pt x="292419" y="1391603"/>
                </a:moveTo>
                <a:lnTo>
                  <a:pt x="219076" y="1434465"/>
                </a:lnTo>
                <a:lnTo>
                  <a:pt x="219076" y="1349693"/>
                </a:lnTo>
                <a:close/>
                <a:moveTo>
                  <a:pt x="292419" y="1265874"/>
                </a:moveTo>
                <a:lnTo>
                  <a:pt x="219076" y="1307783"/>
                </a:lnTo>
                <a:lnTo>
                  <a:pt x="219076" y="1223011"/>
                </a:lnTo>
                <a:close/>
                <a:moveTo>
                  <a:pt x="294323" y="544830"/>
                </a:moveTo>
                <a:lnTo>
                  <a:pt x="294323" y="596265"/>
                </a:lnTo>
                <a:lnTo>
                  <a:pt x="249556" y="570548"/>
                </a:lnTo>
                <a:close/>
                <a:moveTo>
                  <a:pt x="295275" y="1933575"/>
                </a:moveTo>
                <a:lnTo>
                  <a:pt x="295275" y="1986915"/>
                </a:lnTo>
                <a:lnTo>
                  <a:pt x="248603" y="1960245"/>
                </a:lnTo>
                <a:close/>
                <a:moveTo>
                  <a:pt x="297181" y="666750"/>
                </a:moveTo>
                <a:lnTo>
                  <a:pt x="297181" y="727710"/>
                </a:lnTo>
                <a:lnTo>
                  <a:pt x="244793" y="697230"/>
                </a:lnTo>
                <a:close/>
                <a:moveTo>
                  <a:pt x="298133" y="1802130"/>
                </a:moveTo>
                <a:lnTo>
                  <a:pt x="298133" y="1865947"/>
                </a:lnTo>
                <a:lnTo>
                  <a:pt x="242888" y="1834515"/>
                </a:lnTo>
                <a:close/>
                <a:moveTo>
                  <a:pt x="300038" y="788669"/>
                </a:moveTo>
                <a:lnTo>
                  <a:pt x="300038" y="858202"/>
                </a:lnTo>
                <a:lnTo>
                  <a:pt x="239078" y="822959"/>
                </a:lnTo>
                <a:close/>
                <a:moveTo>
                  <a:pt x="300991" y="1670686"/>
                </a:moveTo>
                <a:lnTo>
                  <a:pt x="300991" y="1744981"/>
                </a:lnTo>
                <a:lnTo>
                  <a:pt x="237173" y="1707833"/>
                </a:lnTo>
                <a:close/>
                <a:moveTo>
                  <a:pt x="300991" y="912495"/>
                </a:moveTo>
                <a:lnTo>
                  <a:pt x="300991" y="986790"/>
                </a:lnTo>
                <a:lnTo>
                  <a:pt x="237173" y="949643"/>
                </a:lnTo>
                <a:close/>
                <a:moveTo>
                  <a:pt x="302895" y="1541145"/>
                </a:moveTo>
                <a:lnTo>
                  <a:pt x="302895" y="1621155"/>
                </a:lnTo>
                <a:lnTo>
                  <a:pt x="233363" y="1581150"/>
                </a:lnTo>
                <a:close/>
                <a:moveTo>
                  <a:pt x="302895" y="1036320"/>
                </a:moveTo>
                <a:lnTo>
                  <a:pt x="302895" y="1116330"/>
                </a:lnTo>
                <a:lnTo>
                  <a:pt x="233363" y="1076325"/>
                </a:lnTo>
                <a:close/>
                <a:moveTo>
                  <a:pt x="303848" y="1161097"/>
                </a:moveTo>
                <a:lnTo>
                  <a:pt x="303848" y="1243012"/>
                </a:lnTo>
                <a:lnTo>
                  <a:pt x="232410" y="1202055"/>
                </a:lnTo>
                <a:close/>
                <a:moveTo>
                  <a:pt x="303848" y="1412558"/>
                </a:moveTo>
                <a:lnTo>
                  <a:pt x="303848" y="1497331"/>
                </a:lnTo>
                <a:lnTo>
                  <a:pt x="231458" y="1455421"/>
                </a:lnTo>
                <a:close/>
                <a:moveTo>
                  <a:pt x="303848" y="1286828"/>
                </a:moveTo>
                <a:lnTo>
                  <a:pt x="303848" y="1370648"/>
                </a:lnTo>
                <a:lnTo>
                  <a:pt x="231458" y="1328738"/>
                </a:lnTo>
                <a:close/>
                <a:moveTo>
                  <a:pt x="354330" y="2466023"/>
                </a:moveTo>
                <a:lnTo>
                  <a:pt x="351473" y="2466975"/>
                </a:lnTo>
                <a:lnTo>
                  <a:pt x="351473" y="2464118"/>
                </a:lnTo>
                <a:close/>
                <a:moveTo>
                  <a:pt x="355283" y="65723"/>
                </a:moveTo>
                <a:lnTo>
                  <a:pt x="351473" y="67628"/>
                </a:lnTo>
                <a:lnTo>
                  <a:pt x="351473" y="62865"/>
                </a:lnTo>
                <a:close/>
                <a:moveTo>
                  <a:pt x="360045" y="191452"/>
                </a:moveTo>
                <a:lnTo>
                  <a:pt x="348615" y="198119"/>
                </a:lnTo>
                <a:lnTo>
                  <a:pt x="348615" y="184784"/>
                </a:lnTo>
                <a:close/>
                <a:moveTo>
                  <a:pt x="360045" y="2339340"/>
                </a:moveTo>
                <a:lnTo>
                  <a:pt x="348615" y="2346008"/>
                </a:lnTo>
                <a:lnTo>
                  <a:pt x="348615" y="2332673"/>
                </a:lnTo>
                <a:close/>
                <a:moveTo>
                  <a:pt x="367665" y="318136"/>
                </a:moveTo>
                <a:lnTo>
                  <a:pt x="344805" y="331471"/>
                </a:lnTo>
                <a:lnTo>
                  <a:pt x="344805" y="304801"/>
                </a:lnTo>
                <a:close/>
                <a:moveTo>
                  <a:pt x="368619" y="2212658"/>
                </a:moveTo>
                <a:lnTo>
                  <a:pt x="344806" y="2226945"/>
                </a:lnTo>
                <a:lnTo>
                  <a:pt x="344806" y="2199323"/>
                </a:lnTo>
                <a:close/>
                <a:moveTo>
                  <a:pt x="374333" y="444817"/>
                </a:moveTo>
                <a:lnTo>
                  <a:pt x="341948" y="462915"/>
                </a:lnTo>
                <a:lnTo>
                  <a:pt x="341948" y="425767"/>
                </a:lnTo>
                <a:close/>
                <a:moveTo>
                  <a:pt x="374333" y="2086928"/>
                </a:moveTo>
                <a:lnTo>
                  <a:pt x="341948" y="2105978"/>
                </a:lnTo>
                <a:lnTo>
                  <a:pt x="341948" y="2067878"/>
                </a:lnTo>
                <a:close/>
                <a:moveTo>
                  <a:pt x="381001" y="570548"/>
                </a:moveTo>
                <a:lnTo>
                  <a:pt x="338138" y="595313"/>
                </a:lnTo>
                <a:lnTo>
                  <a:pt x="338138" y="545783"/>
                </a:lnTo>
                <a:close/>
                <a:moveTo>
                  <a:pt x="382906" y="1960244"/>
                </a:moveTo>
                <a:lnTo>
                  <a:pt x="337186" y="1986914"/>
                </a:lnTo>
                <a:lnTo>
                  <a:pt x="337186" y="1933574"/>
                </a:lnTo>
                <a:close/>
                <a:moveTo>
                  <a:pt x="386716" y="697230"/>
                </a:moveTo>
                <a:lnTo>
                  <a:pt x="335281" y="726758"/>
                </a:lnTo>
                <a:lnTo>
                  <a:pt x="335281" y="667703"/>
                </a:lnTo>
                <a:close/>
                <a:moveTo>
                  <a:pt x="388621" y="1834516"/>
                </a:moveTo>
                <a:lnTo>
                  <a:pt x="334328" y="1864996"/>
                </a:lnTo>
                <a:lnTo>
                  <a:pt x="334328" y="1803083"/>
                </a:lnTo>
                <a:close/>
                <a:moveTo>
                  <a:pt x="389572" y="1905"/>
                </a:moveTo>
                <a:lnTo>
                  <a:pt x="389572" y="2857"/>
                </a:lnTo>
                <a:lnTo>
                  <a:pt x="388619" y="1905"/>
                </a:lnTo>
                <a:close/>
                <a:moveTo>
                  <a:pt x="391478" y="822960"/>
                </a:moveTo>
                <a:lnTo>
                  <a:pt x="333376" y="857249"/>
                </a:lnTo>
                <a:lnTo>
                  <a:pt x="333376" y="789622"/>
                </a:lnTo>
                <a:close/>
                <a:moveTo>
                  <a:pt x="391478" y="123824"/>
                </a:moveTo>
                <a:lnTo>
                  <a:pt x="391478" y="132396"/>
                </a:lnTo>
                <a:lnTo>
                  <a:pt x="383858" y="128587"/>
                </a:lnTo>
                <a:close/>
                <a:moveTo>
                  <a:pt x="391478" y="2399348"/>
                </a:moveTo>
                <a:lnTo>
                  <a:pt x="391478" y="2406016"/>
                </a:lnTo>
                <a:lnTo>
                  <a:pt x="384811" y="2402206"/>
                </a:lnTo>
                <a:close/>
                <a:moveTo>
                  <a:pt x="394336" y="2266949"/>
                </a:moveTo>
                <a:lnTo>
                  <a:pt x="394336" y="2285047"/>
                </a:lnTo>
                <a:lnTo>
                  <a:pt x="378143" y="2276474"/>
                </a:lnTo>
                <a:close/>
                <a:moveTo>
                  <a:pt x="395287" y="244793"/>
                </a:moveTo>
                <a:lnTo>
                  <a:pt x="395287" y="265748"/>
                </a:lnTo>
                <a:lnTo>
                  <a:pt x="377189" y="255271"/>
                </a:lnTo>
                <a:close/>
                <a:moveTo>
                  <a:pt x="395288" y="1707832"/>
                </a:moveTo>
                <a:lnTo>
                  <a:pt x="331470" y="1744027"/>
                </a:lnTo>
                <a:lnTo>
                  <a:pt x="331470" y="1671637"/>
                </a:lnTo>
                <a:close/>
                <a:moveTo>
                  <a:pt x="395288" y="949643"/>
                </a:moveTo>
                <a:lnTo>
                  <a:pt x="331470" y="985838"/>
                </a:lnTo>
                <a:lnTo>
                  <a:pt x="331470" y="913448"/>
                </a:lnTo>
                <a:close/>
                <a:moveTo>
                  <a:pt x="398145" y="2133599"/>
                </a:moveTo>
                <a:lnTo>
                  <a:pt x="398145" y="2165984"/>
                </a:lnTo>
                <a:lnTo>
                  <a:pt x="370523" y="2149792"/>
                </a:lnTo>
                <a:close/>
                <a:moveTo>
                  <a:pt x="398145" y="1581149"/>
                </a:moveTo>
                <a:lnTo>
                  <a:pt x="329565" y="1621155"/>
                </a:lnTo>
                <a:lnTo>
                  <a:pt x="329565" y="1542097"/>
                </a:lnTo>
                <a:close/>
                <a:moveTo>
                  <a:pt x="398145" y="1076324"/>
                </a:moveTo>
                <a:lnTo>
                  <a:pt x="329565" y="1115377"/>
                </a:lnTo>
                <a:lnTo>
                  <a:pt x="329565" y="1036319"/>
                </a:lnTo>
                <a:close/>
                <a:moveTo>
                  <a:pt x="398146" y="365759"/>
                </a:moveTo>
                <a:lnTo>
                  <a:pt x="398146" y="396239"/>
                </a:lnTo>
                <a:lnTo>
                  <a:pt x="371476" y="380999"/>
                </a:lnTo>
                <a:close/>
                <a:moveTo>
                  <a:pt x="399098" y="1202055"/>
                </a:moveTo>
                <a:lnTo>
                  <a:pt x="329565" y="1243013"/>
                </a:lnTo>
                <a:lnTo>
                  <a:pt x="329565" y="1162050"/>
                </a:lnTo>
                <a:close/>
                <a:moveTo>
                  <a:pt x="401003" y="1328737"/>
                </a:moveTo>
                <a:lnTo>
                  <a:pt x="328613" y="1370647"/>
                </a:lnTo>
                <a:lnTo>
                  <a:pt x="328613" y="1286827"/>
                </a:lnTo>
                <a:close/>
                <a:moveTo>
                  <a:pt x="401003" y="1455421"/>
                </a:moveTo>
                <a:lnTo>
                  <a:pt x="328613" y="1496378"/>
                </a:lnTo>
                <a:lnTo>
                  <a:pt x="328613" y="1413511"/>
                </a:lnTo>
                <a:close/>
                <a:moveTo>
                  <a:pt x="401956" y="2001202"/>
                </a:moveTo>
                <a:lnTo>
                  <a:pt x="401956" y="2045969"/>
                </a:lnTo>
                <a:lnTo>
                  <a:pt x="363856" y="2023110"/>
                </a:lnTo>
                <a:close/>
                <a:moveTo>
                  <a:pt x="401956" y="484822"/>
                </a:moveTo>
                <a:lnTo>
                  <a:pt x="401956" y="529590"/>
                </a:lnTo>
                <a:lnTo>
                  <a:pt x="362903" y="507682"/>
                </a:lnTo>
                <a:close/>
                <a:moveTo>
                  <a:pt x="404813" y="606743"/>
                </a:moveTo>
                <a:lnTo>
                  <a:pt x="404813" y="661036"/>
                </a:lnTo>
                <a:lnTo>
                  <a:pt x="358140" y="633413"/>
                </a:lnTo>
                <a:close/>
                <a:moveTo>
                  <a:pt x="405766" y="1868805"/>
                </a:moveTo>
                <a:lnTo>
                  <a:pt x="405766" y="1925955"/>
                </a:lnTo>
                <a:lnTo>
                  <a:pt x="356236" y="1897380"/>
                </a:lnTo>
                <a:close/>
                <a:moveTo>
                  <a:pt x="407671" y="727710"/>
                </a:moveTo>
                <a:lnTo>
                  <a:pt x="407671" y="792480"/>
                </a:lnTo>
                <a:lnTo>
                  <a:pt x="352426" y="760095"/>
                </a:lnTo>
                <a:close/>
                <a:moveTo>
                  <a:pt x="408623" y="1737360"/>
                </a:moveTo>
                <a:lnTo>
                  <a:pt x="408623" y="1804035"/>
                </a:lnTo>
                <a:lnTo>
                  <a:pt x="350520" y="1770698"/>
                </a:lnTo>
                <a:close/>
                <a:moveTo>
                  <a:pt x="409575" y="851536"/>
                </a:moveTo>
                <a:lnTo>
                  <a:pt x="409575" y="921068"/>
                </a:lnTo>
                <a:lnTo>
                  <a:pt x="348615" y="886778"/>
                </a:lnTo>
                <a:close/>
                <a:moveTo>
                  <a:pt x="410528" y="1606868"/>
                </a:moveTo>
                <a:lnTo>
                  <a:pt x="410528" y="1682115"/>
                </a:lnTo>
                <a:lnTo>
                  <a:pt x="345758" y="1644968"/>
                </a:lnTo>
                <a:close/>
                <a:moveTo>
                  <a:pt x="411481" y="974407"/>
                </a:moveTo>
                <a:lnTo>
                  <a:pt x="411481" y="1051560"/>
                </a:lnTo>
                <a:lnTo>
                  <a:pt x="344806" y="1012507"/>
                </a:lnTo>
                <a:close/>
                <a:moveTo>
                  <a:pt x="412433" y="1224915"/>
                </a:moveTo>
                <a:lnTo>
                  <a:pt x="412433" y="1306830"/>
                </a:lnTo>
                <a:lnTo>
                  <a:pt x="341948" y="1265873"/>
                </a:lnTo>
                <a:close/>
                <a:moveTo>
                  <a:pt x="412433" y="1099185"/>
                </a:moveTo>
                <a:lnTo>
                  <a:pt x="412433" y="1179195"/>
                </a:lnTo>
                <a:lnTo>
                  <a:pt x="342901" y="1139190"/>
                </a:lnTo>
                <a:close/>
                <a:moveTo>
                  <a:pt x="412433" y="1477328"/>
                </a:moveTo>
                <a:lnTo>
                  <a:pt x="412433" y="1558291"/>
                </a:lnTo>
                <a:lnTo>
                  <a:pt x="341948" y="1518286"/>
                </a:lnTo>
                <a:close/>
                <a:moveTo>
                  <a:pt x="413385" y="1350644"/>
                </a:moveTo>
                <a:lnTo>
                  <a:pt x="413385" y="1433511"/>
                </a:lnTo>
                <a:lnTo>
                  <a:pt x="340995" y="1391602"/>
                </a:lnTo>
                <a:close/>
                <a:moveTo>
                  <a:pt x="465772" y="128588"/>
                </a:moveTo>
                <a:lnTo>
                  <a:pt x="460057" y="131446"/>
                </a:lnTo>
                <a:lnTo>
                  <a:pt x="460057" y="124778"/>
                </a:lnTo>
                <a:close/>
                <a:moveTo>
                  <a:pt x="465773" y="2402206"/>
                </a:moveTo>
                <a:lnTo>
                  <a:pt x="460058" y="2406016"/>
                </a:lnTo>
                <a:lnTo>
                  <a:pt x="460058" y="2399348"/>
                </a:lnTo>
                <a:close/>
                <a:moveTo>
                  <a:pt x="471489" y="2276475"/>
                </a:moveTo>
                <a:lnTo>
                  <a:pt x="457201" y="2285048"/>
                </a:lnTo>
                <a:lnTo>
                  <a:pt x="457201" y="2267903"/>
                </a:lnTo>
                <a:close/>
                <a:moveTo>
                  <a:pt x="473392" y="255271"/>
                </a:moveTo>
                <a:lnTo>
                  <a:pt x="456247" y="264796"/>
                </a:lnTo>
                <a:lnTo>
                  <a:pt x="456247" y="244793"/>
                </a:lnTo>
                <a:close/>
                <a:moveTo>
                  <a:pt x="479108" y="381001"/>
                </a:moveTo>
                <a:lnTo>
                  <a:pt x="453390" y="396240"/>
                </a:lnTo>
                <a:lnTo>
                  <a:pt x="453390" y="366713"/>
                </a:lnTo>
                <a:close/>
                <a:moveTo>
                  <a:pt x="480060" y="2149792"/>
                </a:moveTo>
                <a:lnTo>
                  <a:pt x="453390" y="2165032"/>
                </a:lnTo>
                <a:lnTo>
                  <a:pt x="453390" y="2134552"/>
                </a:lnTo>
                <a:close/>
                <a:moveTo>
                  <a:pt x="486728" y="2023110"/>
                </a:moveTo>
                <a:lnTo>
                  <a:pt x="449581" y="2045018"/>
                </a:lnTo>
                <a:lnTo>
                  <a:pt x="449581" y="2002155"/>
                </a:lnTo>
                <a:close/>
                <a:moveTo>
                  <a:pt x="486728" y="507682"/>
                </a:moveTo>
                <a:lnTo>
                  <a:pt x="449581" y="528638"/>
                </a:lnTo>
                <a:lnTo>
                  <a:pt x="449581" y="485775"/>
                </a:lnTo>
                <a:close/>
                <a:moveTo>
                  <a:pt x="492443" y="633413"/>
                </a:moveTo>
                <a:lnTo>
                  <a:pt x="446723" y="660083"/>
                </a:lnTo>
                <a:lnTo>
                  <a:pt x="446723" y="607695"/>
                </a:lnTo>
                <a:close/>
                <a:moveTo>
                  <a:pt x="494348" y="1897381"/>
                </a:moveTo>
                <a:lnTo>
                  <a:pt x="445770" y="1925003"/>
                </a:lnTo>
                <a:lnTo>
                  <a:pt x="445770" y="1868806"/>
                </a:lnTo>
                <a:close/>
                <a:moveTo>
                  <a:pt x="498158" y="760095"/>
                </a:moveTo>
                <a:lnTo>
                  <a:pt x="443865" y="791528"/>
                </a:lnTo>
                <a:lnTo>
                  <a:pt x="443865" y="728663"/>
                </a:lnTo>
                <a:close/>
                <a:moveTo>
                  <a:pt x="499110" y="63818"/>
                </a:moveTo>
                <a:lnTo>
                  <a:pt x="499110" y="66675"/>
                </a:lnTo>
                <a:lnTo>
                  <a:pt x="497205" y="65723"/>
                </a:lnTo>
                <a:close/>
                <a:moveTo>
                  <a:pt x="499111" y="2465070"/>
                </a:moveTo>
                <a:lnTo>
                  <a:pt x="499111" y="2466975"/>
                </a:lnTo>
                <a:lnTo>
                  <a:pt x="497206" y="2466022"/>
                </a:lnTo>
                <a:close/>
                <a:moveTo>
                  <a:pt x="500063" y="1770698"/>
                </a:moveTo>
                <a:lnTo>
                  <a:pt x="442913" y="1804036"/>
                </a:lnTo>
                <a:lnTo>
                  <a:pt x="442913" y="1738313"/>
                </a:lnTo>
                <a:close/>
                <a:moveTo>
                  <a:pt x="501968" y="2333624"/>
                </a:moveTo>
                <a:lnTo>
                  <a:pt x="501968" y="2345054"/>
                </a:lnTo>
                <a:lnTo>
                  <a:pt x="492443" y="2339339"/>
                </a:lnTo>
                <a:close/>
                <a:moveTo>
                  <a:pt x="501968" y="185737"/>
                </a:moveTo>
                <a:lnTo>
                  <a:pt x="501968" y="197167"/>
                </a:lnTo>
                <a:lnTo>
                  <a:pt x="492443" y="191452"/>
                </a:lnTo>
                <a:close/>
                <a:moveTo>
                  <a:pt x="501968" y="886778"/>
                </a:moveTo>
                <a:lnTo>
                  <a:pt x="441961" y="921068"/>
                </a:lnTo>
                <a:lnTo>
                  <a:pt x="441961" y="852488"/>
                </a:lnTo>
                <a:close/>
                <a:moveTo>
                  <a:pt x="504824" y="306705"/>
                </a:moveTo>
                <a:lnTo>
                  <a:pt x="504824" y="329565"/>
                </a:lnTo>
                <a:lnTo>
                  <a:pt x="484822" y="318135"/>
                </a:lnTo>
                <a:close/>
                <a:moveTo>
                  <a:pt x="504826" y="1012507"/>
                </a:moveTo>
                <a:lnTo>
                  <a:pt x="441008" y="1049655"/>
                </a:lnTo>
                <a:lnTo>
                  <a:pt x="441008" y="975360"/>
                </a:lnTo>
                <a:close/>
                <a:moveTo>
                  <a:pt x="504826" y="1644968"/>
                </a:moveTo>
                <a:lnTo>
                  <a:pt x="441008" y="1682115"/>
                </a:lnTo>
                <a:lnTo>
                  <a:pt x="441008" y="1607820"/>
                </a:lnTo>
                <a:close/>
                <a:moveTo>
                  <a:pt x="505777" y="2200275"/>
                </a:moveTo>
                <a:lnTo>
                  <a:pt x="505777" y="2225040"/>
                </a:lnTo>
                <a:lnTo>
                  <a:pt x="483870" y="2212658"/>
                </a:lnTo>
                <a:close/>
                <a:moveTo>
                  <a:pt x="507683" y="1139189"/>
                </a:moveTo>
                <a:lnTo>
                  <a:pt x="439103" y="1178242"/>
                </a:lnTo>
                <a:lnTo>
                  <a:pt x="439103" y="1100137"/>
                </a:lnTo>
                <a:close/>
                <a:moveTo>
                  <a:pt x="507683" y="1518286"/>
                </a:moveTo>
                <a:lnTo>
                  <a:pt x="439103" y="1557338"/>
                </a:lnTo>
                <a:lnTo>
                  <a:pt x="439103" y="1479233"/>
                </a:lnTo>
                <a:close/>
                <a:moveTo>
                  <a:pt x="508636" y="2068831"/>
                </a:moveTo>
                <a:lnTo>
                  <a:pt x="508636" y="2105026"/>
                </a:lnTo>
                <a:lnTo>
                  <a:pt x="477203" y="2086928"/>
                </a:lnTo>
                <a:close/>
                <a:moveTo>
                  <a:pt x="508636" y="1265874"/>
                </a:moveTo>
                <a:lnTo>
                  <a:pt x="439103" y="1305879"/>
                </a:lnTo>
                <a:lnTo>
                  <a:pt x="439103" y="1224916"/>
                </a:lnTo>
                <a:close/>
                <a:moveTo>
                  <a:pt x="508636" y="426721"/>
                </a:moveTo>
                <a:lnTo>
                  <a:pt x="508636" y="461964"/>
                </a:lnTo>
                <a:lnTo>
                  <a:pt x="478156" y="444818"/>
                </a:lnTo>
                <a:close/>
                <a:moveTo>
                  <a:pt x="509589" y="1391603"/>
                </a:moveTo>
                <a:lnTo>
                  <a:pt x="438151" y="1432560"/>
                </a:lnTo>
                <a:lnTo>
                  <a:pt x="438151" y="1350645"/>
                </a:lnTo>
                <a:close/>
                <a:moveTo>
                  <a:pt x="512445" y="547687"/>
                </a:moveTo>
                <a:lnTo>
                  <a:pt x="512445" y="594360"/>
                </a:lnTo>
                <a:lnTo>
                  <a:pt x="471488" y="570547"/>
                </a:lnTo>
                <a:close/>
                <a:moveTo>
                  <a:pt x="513398" y="1935481"/>
                </a:moveTo>
                <a:lnTo>
                  <a:pt x="513398" y="1985011"/>
                </a:lnTo>
                <a:lnTo>
                  <a:pt x="469583" y="1960246"/>
                </a:lnTo>
                <a:close/>
                <a:moveTo>
                  <a:pt x="514350" y="668655"/>
                </a:moveTo>
                <a:lnTo>
                  <a:pt x="514350" y="724853"/>
                </a:lnTo>
                <a:lnTo>
                  <a:pt x="465773" y="697230"/>
                </a:lnTo>
                <a:close/>
                <a:moveTo>
                  <a:pt x="516256" y="1804036"/>
                </a:moveTo>
                <a:lnTo>
                  <a:pt x="516256" y="1864044"/>
                </a:lnTo>
                <a:lnTo>
                  <a:pt x="463868" y="1834516"/>
                </a:lnTo>
                <a:close/>
                <a:moveTo>
                  <a:pt x="517208" y="791528"/>
                </a:moveTo>
                <a:lnTo>
                  <a:pt x="517208" y="855345"/>
                </a:lnTo>
                <a:lnTo>
                  <a:pt x="461011" y="822961"/>
                </a:lnTo>
                <a:close/>
                <a:moveTo>
                  <a:pt x="519114" y="914400"/>
                </a:moveTo>
                <a:lnTo>
                  <a:pt x="519114" y="984885"/>
                </a:lnTo>
                <a:lnTo>
                  <a:pt x="457201" y="949642"/>
                </a:lnTo>
                <a:close/>
                <a:moveTo>
                  <a:pt x="519114" y="1672591"/>
                </a:moveTo>
                <a:lnTo>
                  <a:pt x="519114" y="1743076"/>
                </a:lnTo>
                <a:lnTo>
                  <a:pt x="457201" y="1707833"/>
                </a:lnTo>
                <a:close/>
                <a:moveTo>
                  <a:pt x="521018" y="1543049"/>
                </a:moveTo>
                <a:lnTo>
                  <a:pt x="521018" y="1619249"/>
                </a:lnTo>
                <a:lnTo>
                  <a:pt x="454343" y="1581149"/>
                </a:lnTo>
                <a:close/>
                <a:moveTo>
                  <a:pt x="521018" y="1038225"/>
                </a:moveTo>
                <a:lnTo>
                  <a:pt x="521018" y="1114425"/>
                </a:lnTo>
                <a:lnTo>
                  <a:pt x="454343" y="1076325"/>
                </a:lnTo>
                <a:close/>
                <a:moveTo>
                  <a:pt x="521018" y="1163003"/>
                </a:moveTo>
                <a:lnTo>
                  <a:pt x="521018" y="1242061"/>
                </a:lnTo>
                <a:lnTo>
                  <a:pt x="453390" y="1202056"/>
                </a:lnTo>
                <a:close/>
                <a:moveTo>
                  <a:pt x="521971" y="1414463"/>
                </a:moveTo>
                <a:lnTo>
                  <a:pt x="521971" y="1495426"/>
                </a:lnTo>
                <a:lnTo>
                  <a:pt x="451486" y="1455421"/>
                </a:lnTo>
                <a:close/>
                <a:moveTo>
                  <a:pt x="521971" y="1287781"/>
                </a:moveTo>
                <a:lnTo>
                  <a:pt x="521971" y="1368744"/>
                </a:lnTo>
                <a:lnTo>
                  <a:pt x="451486" y="1328738"/>
                </a:lnTo>
                <a:close/>
                <a:moveTo>
                  <a:pt x="572452" y="65723"/>
                </a:moveTo>
                <a:lnTo>
                  <a:pt x="570547" y="65723"/>
                </a:lnTo>
                <a:lnTo>
                  <a:pt x="570547" y="64770"/>
                </a:lnTo>
                <a:close/>
                <a:moveTo>
                  <a:pt x="572453" y="2466023"/>
                </a:moveTo>
                <a:lnTo>
                  <a:pt x="571501" y="2466023"/>
                </a:lnTo>
                <a:lnTo>
                  <a:pt x="571501" y="2465071"/>
                </a:lnTo>
                <a:close/>
                <a:moveTo>
                  <a:pt x="577215" y="2339340"/>
                </a:moveTo>
                <a:lnTo>
                  <a:pt x="568643" y="2344102"/>
                </a:lnTo>
                <a:lnTo>
                  <a:pt x="568643" y="2334577"/>
                </a:lnTo>
                <a:close/>
                <a:moveTo>
                  <a:pt x="577215" y="191453"/>
                </a:moveTo>
                <a:lnTo>
                  <a:pt x="568643" y="196215"/>
                </a:lnTo>
                <a:lnTo>
                  <a:pt x="568643" y="186690"/>
                </a:lnTo>
                <a:close/>
                <a:moveTo>
                  <a:pt x="583883" y="318134"/>
                </a:moveTo>
                <a:lnTo>
                  <a:pt x="564833" y="328612"/>
                </a:lnTo>
                <a:lnTo>
                  <a:pt x="564833" y="307657"/>
                </a:lnTo>
                <a:close/>
                <a:moveTo>
                  <a:pt x="584836" y="2212658"/>
                </a:moveTo>
                <a:lnTo>
                  <a:pt x="564833" y="2225041"/>
                </a:lnTo>
                <a:lnTo>
                  <a:pt x="564833" y="2201228"/>
                </a:lnTo>
                <a:close/>
                <a:moveTo>
                  <a:pt x="590551" y="444818"/>
                </a:moveTo>
                <a:lnTo>
                  <a:pt x="561976" y="461011"/>
                </a:lnTo>
                <a:lnTo>
                  <a:pt x="561976" y="427673"/>
                </a:lnTo>
                <a:close/>
                <a:moveTo>
                  <a:pt x="591503" y="2086927"/>
                </a:moveTo>
                <a:lnTo>
                  <a:pt x="561976" y="2104072"/>
                </a:lnTo>
                <a:lnTo>
                  <a:pt x="561976" y="2069782"/>
                </a:lnTo>
                <a:close/>
                <a:moveTo>
                  <a:pt x="597218" y="570548"/>
                </a:moveTo>
                <a:lnTo>
                  <a:pt x="558165" y="593407"/>
                </a:lnTo>
                <a:lnTo>
                  <a:pt x="558165" y="548640"/>
                </a:lnTo>
                <a:close/>
                <a:moveTo>
                  <a:pt x="599123" y="1960245"/>
                </a:moveTo>
                <a:lnTo>
                  <a:pt x="557213" y="1984057"/>
                </a:lnTo>
                <a:lnTo>
                  <a:pt x="557213" y="1936432"/>
                </a:lnTo>
                <a:close/>
                <a:moveTo>
                  <a:pt x="602933" y="697230"/>
                </a:moveTo>
                <a:lnTo>
                  <a:pt x="556261" y="723900"/>
                </a:lnTo>
                <a:lnTo>
                  <a:pt x="556261" y="670560"/>
                </a:lnTo>
                <a:close/>
                <a:moveTo>
                  <a:pt x="604838" y="1834516"/>
                </a:moveTo>
                <a:lnTo>
                  <a:pt x="554356" y="1863091"/>
                </a:lnTo>
                <a:lnTo>
                  <a:pt x="554356" y="1804988"/>
                </a:lnTo>
                <a:close/>
                <a:moveTo>
                  <a:pt x="607696" y="822960"/>
                </a:moveTo>
                <a:lnTo>
                  <a:pt x="553403" y="854393"/>
                </a:lnTo>
                <a:lnTo>
                  <a:pt x="553403" y="792480"/>
                </a:lnTo>
                <a:close/>
                <a:moveTo>
                  <a:pt x="609600" y="126682"/>
                </a:moveTo>
                <a:lnTo>
                  <a:pt x="609600" y="130492"/>
                </a:lnTo>
                <a:lnTo>
                  <a:pt x="605790" y="128587"/>
                </a:lnTo>
                <a:close/>
                <a:moveTo>
                  <a:pt x="609601" y="2400300"/>
                </a:moveTo>
                <a:lnTo>
                  <a:pt x="609601" y="2405063"/>
                </a:lnTo>
                <a:lnTo>
                  <a:pt x="604838" y="2402205"/>
                </a:lnTo>
                <a:close/>
                <a:moveTo>
                  <a:pt x="611505" y="1707833"/>
                </a:moveTo>
                <a:lnTo>
                  <a:pt x="551498" y="1742123"/>
                </a:lnTo>
                <a:lnTo>
                  <a:pt x="551498" y="1673543"/>
                </a:lnTo>
                <a:close/>
                <a:moveTo>
                  <a:pt x="611505" y="949643"/>
                </a:moveTo>
                <a:lnTo>
                  <a:pt x="551498" y="983933"/>
                </a:lnTo>
                <a:lnTo>
                  <a:pt x="551498" y="915353"/>
                </a:lnTo>
                <a:close/>
                <a:moveTo>
                  <a:pt x="612458" y="246697"/>
                </a:moveTo>
                <a:lnTo>
                  <a:pt x="612458" y="262890"/>
                </a:lnTo>
                <a:lnTo>
                  <a:pt x="598170" y="255270"/>
                </a:lnTo>
                <a:close/>
                <a:moveTo>
                  <a:pt x="612458" y="2268856"/>
                </a:moveTo>
                <a:lnTo>
                  <a:pt x="612458" y="2283144"/>
                </a:lnTo>
                <a:lnTo>
                  <a:pt x="599123" y="2276476"/>
                </a:lnTo>
                <a:close/>
                <a:moveTo>
                  <a:pt x="614363" y="1581150"/>
                </a:moveTo>
                <a:lnTo>
                  <a:pt x="549593" y="1618298"/>
                </a:lnTo>
                <a:lnTo>
                  <a:pt x="549593" y="1544003"/>
                </a:lnTo>
                <a:close/>
                <a:moveTo>
                  <a:pt x="614363" y="1076326"/>
                </a:moveTo>
                <a:lnTo>
                  <a:pt x="549593" y="1113473"/>
                </a:lnTo>
                <a:lnTo>
                  <a:pt x="549593" y="1039178"/>
                </a:lnTo>
                <a:close/>
                <a:moveTo>
                  <a:pt x="615316" y="367666"/>
                </a:moveTo>
                <a:lnTo>
                  <a:pt x="615316" y="394336"/>
                </a:lnTo>
                <a:lnTo>
                  <a:pt x="592456" y="381001"/>
                </a:lnTo>
                <a:close/>
                <a:moveTo>
                  <a:pt x="616267" y="1202055"/>
                </a:moveTo>
                <a:lnTo>
                  <a:pt x="548640" y="1241107"/>
                </a:lnTo>
                <a:lnTo>
                  <a:pt x="548640" y="1163955"/>
                </a:lnTo>
                <a:close/>
                <a:moveTo>
                  <a:pt x="616268" y="2135505"/>
                </a:moveTo>
                <a:lnTo>
                  <a:pt x="616268" y="2164080"/>
                </a:lnTo>
                <a:lnTo>
                  <a:pt x="591503" y="2149793"/>
                </a:lnTo>
                <a:close/>
                <a:moveTo>
                  <a:pt x="617220" y="1455420"/>
                </a:moveTo>
                <a:lnTo>
                  <a:pt x="548640" y="1494473"/>
                </a:lnTo>
                <a:lnTo>
                  <a:pt x="548640" y="1415415"/>
                </a:lnTo>
                <a:close/>
                <a:moveTo>
                  <a:pt x="617220" y="1328738"/>
                </a:moveTo>
                <a:lnTo>
                  <a:pt x="548640" y="1367791"/>
                </a:lnTo>
                <a:lnTo>
                  <a:pt x="548640" y="1289686"/>
                </a:lnTo>
                <a:close/>
                <a:moveTo>
                  <a:pt x="619126" y="2004060"/>
                </a:moveTo>
                <a:lnTo>
                  <a:pt x="619126" y="2043112"/>
                </a:lnTo>
                <a:lnTo>
                  <a:pt x="585788" y="2023110"/>
                </a:lnTo>
                <a:close/>
                <a:moveTo>
                  <a:pt x="619126" y="487679"/>
                </a:moveTo>
                <a:lnTo>
                  <a:pt x="619126" y="526732"/>
                </a:lnTo>
                <a:lnTo>
                  <a:pt x="585788" y="507682"/>
                </a:lnTo>
                <a:close/>
                <a:moveTo>
                  <a:pt x="621983" y="609600"/>
                </a:moveTo>
                <a:lnTo>
                  <a:pt x="621983" y="658177"/>
                </a:lnTo>
                <a:lnTo>
                  <a:pt x="580073" y="633413"/>
                </a:lnTo>
                <a:close/>
                <a:moveTo>
                  <a:pt x="622935" y="1870710"/>
                </a:moveTo>
                <a:lnTo>
                  <a:pt x="622935" y="1924050"/>
                </a:lnTo>
                <a:lnTo>
                  <a:pt x="577215" y="1897380"/>
                </a:lnTo>
                <a:close/>
                <a:moveTo>
                  <a:pt x="624841" y="730567"/>
                </a:moveTo>
                <a:lnTo>
                  <a:pt x="624841" y="789622"/>
                </a:lnTo>
                <a:lnTo>
                  <a:pt x="573406" y="760094"/>
                </a:lnTo>
                <a:close/>
                <a:moveTo>
                  <a:pt x="625793" y="1740217"/>
                </a:moveTo>
                <a:lnTo>
                  <a:pt x="625793" y="1802130"/>
                </a:lnTo>
                <a:lnTo>
                  <a:pt x="572453" y="1770697"/>
                </a:lnTo>
                <a:close/>
                <a:moveTo>
                  <a:pt x="626746" y="854392"/>
                </a:moveTo>
                <a:lnTo>
                  <a:pt x="626746" y="919162"/>
                </a:lnTo>
                <a:lnTo>
                  <a:pt x="570548" y="886777"/>
                </a:lnTo>
                <a:close/>
                <a:moveTo>
                  <a:pt x="628651" y="1608772"/>
                </a:moveTo>
                <a:lnTo>
                  <a:pt x="628651" y="1680210"/>
                </a:lnTo>
                <a:lnTo>
                  <a:pt x="566738" y="1644967"/>
                </a:lnTo>
                <a:close/>
                <a:moveTo>
                  <a:pt x="628651" y="977265"/>
                </a:moveTo>
                <a:lnTo>
                  <a:pt x="628651" y="1048703"/>
                </a:lnTo>
                <a:lnTo>
                  <a:pt x="566738" y="1012507"/>
                </a:lnTo>
                <a:close/>
                <a:moveTo>
                  <a:pt x="629603" y="1101090"/>
                </a:moveTo>
                <a:lnTo>
                  <a:pt x="629603" y="1177290"/>
                </a:lnTo>
                <a:lnTo>
                  <a:pt x="564833" y="1139190"/>
                </a:lnTo>
                <a:close/>
                <a:moveTo>
                  <a:pt x="629603" y="1480186"/>
                </a:moveTo>
                <a:lnTo>
                  <a:pt x="629603" y="1556386"/>
                </a:lnTo>
                <a:lnTo>
                  <a:pt x="563881" y="1518286"/>
                </a:lnTo>
                <a:close/>
                <a:moveTo>
                  <a:pt x="630555" y="1226819"/>
                </a:moveTo>
                <a:lnTo>
                  <a:pt x="630555" y="1303972"/>
                </a:lnTo>
                <a:lnTo>
                  <a:pt x="562928" y="1265872"/>
                </a:lnTo>
                <a:close/>
                <a:moveTo>
                  <a:pt x="630555" y="1352550"/>
                </a:moveTo>
                <a:lnTo>
                  <a:pt x="630555" y="1431608"/>
                </a:lnTo>
                <a:lnTo>
                  <a:pt x="562928" y="1391603"/>
                </a:lnTo>
                <a:close/>
                <a:moveTo>
                  <a:pt x="682942" y="128588"/>
                </a:moveTo>
                <a:lnTo>
                  <a:pt x="680085" y="129540"/>
                </a:lnTo>
                <a:lnTo>
                  <a:pt x="680085" y="126683"/>
                </a:lnTo>
                <a:close/>
                <a:moveTo>
                  <a:pt x="682943" y="2402205"/>
                </a:moveTo>
                <a:lnTo>
                  <a:pt x="680086" y="2404110"/>
                </a:lnTo>
                <a:lnTo>
                  <a:pt x="680086" y="2400300"/>
                </a:lnTo>
                <a:close/>
                <a:moveTo>
                  <a:pt x="688657" y="2276474"/>
                </a:moveTo>
                <a:lnTo>
                  <a:pt x="677227" y="2283142"/>
                </a:lnTo>
                <a:lnTo>
                  <a:pt x="677227" y="2269807"/>
                </a:lnTo>
                <a:close/>
                <a:moveTo>
                  <a:pt x="688658" y="255270"/>
                </a:moveTo>
                <a:lnTo>
                  <a:pt x="677228" y="261938"/>
                </a:lnTo>
                <a:lnTo>
                  <a:pt x="677228" y="247650"/>
                </a:lnTo>
                <a:close/>
                <a:moveTo>
                  <a:pt x="694373" y="381001"/>
                </a:moveTo>
                <a:lnTo>
                  <a:pt x="674371" y="393384"/>
                </a:lnTo>
                <a:lnTo>
                  <a:pt x="674371" y="369571"/>
                </a:lnTo>
                <a:close/>
                <a:moveTo>
                  <a:pt x="696278" y="2149793"/>
                </a:moveTo>
                <a:lnTo>
                  <a:pt x="673418" y="2163128"/>
                </a:lnTo>
                <a:lnTo>
                  <a:pt x="673418" y="2136458"/>
                </a:lnTo>
                <a:close/>
                <a:moveTo>
                  <a:pt x="701992" y="2023110"/>
                </a:moveTo>
                <a:lnTo>
                  <a:pt x="670560" y="2042160"/>
                </a:lnTo>
                <a:lnTo>
                  <a:pt x="670560" y="2005012"/>
                </a:lnTo>
                <a:close/>
                <a:moveTo>
                  <a:pt x="701993" y="507682"/>
                </a:moveTo>
                <a:lnTo>
                  <a:pt x="670561" y="525779"/>
                </a:lnTo>
                <a:lnTo>
                  <a:pt x="670561" y="488632"/>
                </a:lnTo>
                <a:close/>
                <a:moveTo>
                  <a:pt x="707708" y="633412"/>
                </a:moveTo>
                <a:lnTo>
                  <a:pt x="667703" y="657225"/>
                </a:lnTo>
                <a:lnTo>
                  <a:pt x="667703" y="610552"/>
                </a:lnTo>
                <a:close/>
                <a:moveTo>
                  <a:pt x="710565" y="1897381"/>
                </a:moveTo>
                <a:lnTo>
                  <a:pt x="665798" y="1923098"/>
                </a:lnTo>
                <a:lnTo>
                  <a:pt x="665798" y="1871663"/>
                </a:lnTo>
                <a:close/>
                <a:moveTo>
                  <a:pt x="713423" y="760095"/>
                </a:moveTo>
                <a:lnTo>
                  <a:pt x="664846" y="788670"/>
                </a:lnTo>
                <a:lnTo>
                  <a:pt x="664846" y="732473"/>
                </a:lnTo>
                <a:close/>
                <a:moveTo>
                  <a:pt x="715328" y="1770698"/>
                </a:moveTo>
                <a:lnTo>
                  <a:pt x="663893" y="1801178"/>
                </a:lnTo>
                <a:lnTo>
                  <a:pt x="663893" y="1741170"/>
                </a:lnTo>
                <a:close/>
                <a:moveTo>
                  <a:pt x="717233" y="886778"/>
                </a:moveTo>
                <a:lnTo>
                  <a:pt x="662940" y="917258"/>
                </a:lnTo>
                <a:lnTo>
                  <a:pt x="662940" y="855345"/>
                </a:lnTo>
                <a:close/>
                <a:moveTo>
                  <a:pt x="719137" y="188596"/>
                </a:moveTo>
                <a:lnTo>
                  <a:pt x="719137" y="194311"/>
                </a:lnTo>
                <a:lnTo>
                  <a:pt x="713422" y="191453"/>
                </a:lnTo>
                <a:close/>
                <a:moveTo>
                  <a:pt x="720091" y="2335531"/>
                </a:moveTo>
                <a:lnTo>
                  <a:pt x="720091" y="2343151"/>
                </a:lnTo>
                <a:lnTo>
                  <a:pt x="712471" y="2339341"/>
                </a:lnTo>
                <a:close/>
                <a:moveTo>
                  <a:pt x="720091" y="1012508"/>
                </a:moveTo>
                <a:lnTo>
                  <a:pt x="661036" y="1046798"/>
                </a:lnTo>
                <a:lnTo>
                  <a:pt x="661036" y="978218"/>
                </a:lnTo>
                <a:close/>
                <a:moveTo>
                  <a:pt x="721042" y="1644967"/>
                </a:moveTo>
                <a:lnTo>
                  <a:pt x="661035" y="1679257"/>
                </a:lnTo>
                <a:lnTo>
                  <a:pt x="661035" y="1609724"/>
                </a:lnTo>
                <a:close/>
                <a:moveTo>
                  <a:pt x="721994" y="309563"/>
                </a:moveTo>
                <a:lnTo>
                  <a:pt x="721994" y="326708"/>
                </a:lnTo>
                <a:lnTo>
                  <a:pt x="706754" y="318135"/>
                </a:lnTo>
                <a:close/>
                <a:moveTo>
                  <a:pt x="722948" y="1139190"/>
                </a:moveTo>
                <a:lnTo>
                  <a:pt x="660083" y="1175385"/>
                </a:lnTo>
                <a:lnTo>
                  <a:pt x="660083" y="1102995"/>
                </a:lnTo>
                <a:close/>
                <a:moveTo>
                  <a:pt x="722948" y="2202180"/>
                </a:moveTo>
                <a:lnTo>
                  <a:pt x="722948" y="2223135"/>
                </a:lnTo>
                <a:lnTo>
                  <a:pt x="704850" y="2212657"/>
                </a:lnTo>
                <a:close/>
                <a:moveTo>
                  <a:pt x="723899" y="1518285"/>
                </a:moveTo>
                <a:lnTo>
                  <a:pt x="659129" y="1555432"/>
                </a:lnTo>
                <a:lnTo>
                  <a:pt x="659129" y="1481137"/>
                </a:lnTo>
                <a:close/>
                <a:moveTo>
                  <a:pt x="723900" y="1265872"/>
                </a:moveTo>
                <a:lnTo>
                  <a:pt x="659130" y="1303019"/>
                </a:lnTo>
                <a:lnTo>
                  <a:pt x="659130" y="1227772"/>
                </a:lnTo>
                <a:close/>
                <a:moveTo>
                  <a:pt x="724853" y="1391603"/>
                </a:moveTo>
                <a:lnTo>
                  <a:pt x="659130" y="1429703"/>
                </a:lnTo>
                <a:lnTo>
                  <a:pt x="659130" y="1353503"/>
                </a:lnTo>
                <a:close/>
                <a:moveTo>
                  <a:pt x="725805" y="430530"/>
                </a:moveTo>
                <a:lnTo>
                  <a:pt x="725805" y="458153"/>
                </a:lnTo>
                <a:lnTo>
                  <a:pt x="701040" y="444818"/>
                </a:lnTo>
                <a:close/>
                <a:moveTo>
                  <a:pt x="726759" y="2070736"/>
                </a:moveTo>
                <a:lnTo>
                  <a:pt x="726759" y="2102169"/>
                </a:lnTo>
                <a:lnTo>
                  <a:pt x="699136" y="2086928"/>
                </a:lnTo>
                <a:close/>
                <a:moveTo>
                  <a:pt x="729616" y="550544"/>
                </a:moveTo>
                <a:lnTo>
                  <a:pt x="729616" y="591502"/>
                </a:lnTo>
                <a:lnTo>
                  <a:pt x="693421" y="570547"/>
                </a:lnTo>
                <a:close/>
                <a:moveTo>
                  <a:pt x="730566" y="1938337"/>
                </a:moveTo>
                <a:lnTo>
                  <a:pt x="730566" y="1983105"/>
                </a:lnTo>
                <a:lnTo>
                  <a:pt x="691514" y="1960245"/>
                </a:lnTo>
                <a:close/>
                <a:moveTo>
                  <a:pt x="731521" y="672465"/>
                </a:moveTo>
                <a:lnTo>
                  <a:pt x="731521" y="721995"/>
                </a:lnTo>
                <a:lnTo>
                  <a:pt x="688658" y="697230"/>
                </a:lnTo>
                <a:close/>
                <a:moveTo>
                  <a:pt x="733425" y="1806892"/>
                </a:moveTo>
                <a:lnTo>
                  <a:pt x="733425" y="1861184"/>
                </a:lnTo>
                <a:lnTo>
                  <a:pt x="685800" y="1834514"/>
                </a:lnTo>
                <a:close/>
                <a:moveTo>
                  <a:pt x="734378" y="793433"/>
                </a:moveTo>
                <a:lnTo>
                  <a:pt x="734378" y="852488"/>
                </a:lnTo>
                <a:lnTo>
                  <a:pt x="682943" y="822961"/>
                </a:lnTo>
                <a:close/>
                <a:moveTo>
                  <a:pt x="736283" y="1675448"/>
                </a:moveTo>
                <a:lnTo>
                  <a:pt x="736283" y="1740218"/>
                </a:lnTo>
                <a:lnTo>
                  <a:pt x="679133" y="1707833"/>
                </a:lnTo>
                <a:close/>
                <a:moveTo>
                  <a:pt x="736284" y="917257"/>
                </a:moveTo>
                <a:lnTo>
                  <a:pt x="736284" y="982027"/>
                </a:lnTo>
                <a:lnTo>
                  <a:pt x="680086" y="949642"/>
                </a:lnTo>
                <a:close/>
                <a:moveTo>
                  <a:pt x="738188" y="1165861"/>
                </a:moveTo>
                <a:lnTo>
                  <a:pt x="738188" y="1239203"/>
                </a:lnTo>
                <a:lnTo>
                  <a:pt x="675323" y="1202056"/>
                </a:lnTo>
                <a:close/>
                <a:moveTo>
                  <a:pt x="738188" y="1545907"/>
                </a:moveTo>
                <a:lnTo>
                  <a:pt x="738188" y="1616392"/>
                </a:lnTo>
                <a:lnTo>
                  <a:pt x="676275" y="1581149"/>
                </a:lnTo>
                <a:close/>
                <a:moveTo>
                  <a:pt x="738189" y="1041082"/>
                </a:moveTo>
                <a:lnTo>
                  <a:pt x="738189" y="1111567"/>
                </a:lnTo>
                <a:lnTo>
                  <a:pt x="676276" y="1076325"/>
                </a:lnTo>
                <a:close/>
                <a:moveTo>
                  <a:pt x="739141" y="1417319"/>
                </a:moveTo>
                <a:lnTo>
                  <a:pt x="739140" y="1492567"/>
                </a:lnTo>
                <a:lnTo>
                  <a:pt x="673418" y="1455419"/>
                </a:lnTo>
                <a:close/>
                <a:moveTo>
                  <a:pt x="739141" y="1290638"/>
                </a:moveTo>
                <a:lnTo>
                  <a:pt x="739141" y="1366838"/>
                </a:lnTo>
                <a:lnTo>
                  <a:pt x="673418" y="1328738"/>
                </a:lnTo>
                <a:close/>
                <a:moveTo>
                  <a:pt x="793433" y="191453"/>
                </a:moveTo>
                <a:lnTo>
                  <a:pt x="788670" y="194311"/>
                </a:lnTo>
                <a:lnTo>
                  <a:pt x="788670" y="189548"/>
                </a:lnTo>
                <a:close/>
                <a:moveTo>
                  <a:pt x="794386" y="2339341"/>
                </a:moveTo>
                <a:lnTo>
                  <a:pt x="787718" y="2343151"/>
                </a:lnTo>
                <a:lnTo>
                  <a:pt x="787718" y="2335531"/>
                </a:lnTo>
                <a:close/>
                <a:moveTo>
                  <a:pt x="800101" y="318134"/>
                </a:moveTo>
                <a:lnTo>
                  <a:pt x="785813" y="325754"/>
                </a:lnTo>
                <a:lnTo>
                  <a:pt x="785813" y="309562"/>
                </a:lnTo>
                <a:close/>
                <a:moveTo>
                  <a:pt x="802006" y="2212658"/>
                </a:moveTo>
                <a:lnTo>
                  <a:pt x="784861" y="2223136"/>
                </a:lnTo>
                <a:lnTo>
                  <a:pt x="784861" y="2203133"/>
                </a:lnTo>
                <a:close/>
                <a:moveTo>
                  <a:pt x="805815" y="444817"/>
                </a:moveTo>
                <a:lnTo>
                  <a:pt x="782955" y="458152"/>
                </a:lnTo>
                <a:lnTo>
                  <a:pt x="782955" y="431482"/>
                </a:lnTo>
                <a:close/>
                <a:moveTo>
                  <a:pt x="807720" y="2086927"/>
                </a:moveTo>
                <a:lnTo>
                  <a:pt x="782002" y="2102167"/>
                </a:lnTo>
                <a:lnTo>
                  <a:pt x="782002" y="2071687"/>
                </a:lnTo>
                <a:close/>
                <a:moveTo>
                  <a:pt x="812484" y="570547"/>
                </a:moveTo>
                <a:lnTo>
                  <a:pt x="779146" y="590549"/>
                </a:lnTo>
                <a:lnTo>
                  <a:pt x="779146" y="551497"/>
                </a:lnTo>
                <a:close/>
                <a:moveTo>
                  <a:pt x="815339" y="1960245"/>
                </a:moveTo>
                <a:lnTo>
                  <a:pt x="777239" y="1982152"/>
                </a:lnTo>
                <a:lnTo>
                  <a:pt x="777239" y="1938337"/>
                </a:lnTo>
                <a:close/>
                <a:moveTo>
                  <a:pt x="818198" y="697230"/>
                </a:moveTo>
                <a:lnTo>
                  <a:pt x="776288" y="721042"/>
                </a:lnTo>
                <a:lnTo>
                  <a:pt x="776288" y="673417"/>
                </a:lnTo>
                <a:close/>
                <a:moveTo>
                  <a:pt x="821055" y="1834515"/>
                </a:moveTo>
                <a:lnTo>
                  <a:pt x="774383" y="1861185"/>
                </a:lnTo>
                <a:lnTo>
                  <a:pt x="774383" y="1806893"/>
                </a:lnTo>
                <a:close/>
                <a:moveTo>
                  <a:pt x="822960" y="822960"/>
                </a:moveTo>
                <a:lnTo>
                  <a:pt x="773430" y="851535"/>
                </a:lnTo>
                <a:lnTo>
                  <a:pt x="773430" y="795337"/>
                </a:lnTo>
                <a:close/>
                <a:moveTo>
                  <a:pt x="826771" y="949643"/>
                </a:moveTo>
                <a:lnTo>
                  <a:pt x="772478" y="981076"/>
                </a:lnTo>
                <a:lnTo>
                  <a:pt x="772478" y="918211"/>
                </a:lnTo>
                <a:close/>
                <a:moveTo>
                  <a:pt x="827723" y="2401253"/>
                </a:moveTo>
                <a:lnTo>
                  <a:pt x="827723" y="2404110"/>
                </a:lnTo>
                <a:lnTo>
                  <a:pt x="825818" y="2402206"/>
                </a:lnTo>
                <a:close/>
                <a:moveTo>
                  <a:pt x="827723" y="1707832"/>
                </a:moveTo>
                <a:lnTo>
                  <a:pt x="771525" y="1740217"/>
                </a:lnTo>
                <a:lnTo>
                  <a:pt x="771525" y="1675447"/>
                </a:lnTo>
                <a:close/>
                <a:moveTo>
                  <a:pt x="829628" y="1076325"/>
                </a:moveTo>
                <a:lnTo>
                  <a:pt x="770573" y="1110615"/>
                </a:lnTo>
                <a:lnTo>
                  <a:pt x="770573" y="1042035"/>
                </a:lnTo>
                <a:close/>
                <a:moveTo>
                  <a:pt x="829628" y="249554"/>
                </a:moveTo>
                <a:lnTo>
                  <a:pt x="829628" y="260032"/>
                </a:lnTo>
                <a:lnTo>
                  <a:pt x="821055" y="255269"/>
                </a:lnTo>
                <a:close/>
                <a:moveTo>
                  <a:pt x="829628" y="2270761"/>
                </a:moveTo>
                <a:lnTo>
                  <a:pt x="829628" y="2282191"/>
                </a:lnTo>
                <a:lnTo>
                  <a:pt x="820103" y="2276476"/>
                </a:lnTo>
                <a:close/>
                <a:moveTo>
                  <a:pt x="830579" y="1581150"/>
                </a:moveTo>
                <a:lnTo>
                  <a:pt x="770572" y="1616393"/>
                </a:lnTo>
                <a:lnTo>
                  <a:pt x="770572" y="1546860"/>
                </a:lnTo>
                <a:close/>
                <a:moveTo>
                  <a:pt x="831534" y="1202055"/>
                </a:moveTo>
                <a:lnTo>
                  <a:pt x="769621" y="1238250"/>
                </a:lnTo>
                <a:lnTo>
                  <a:pt x="769621" y="1166812"/>
                </a:lnTo>
                <a:close/>
                <a:moveTo>
                  <a:pt x="832485" y="371475"/>
                </a:moveTo>
                <a:lnTo>
                  <a:pt x="832485" y="391477"/>
                </a:lnTo>
                <a:lnTo>
                  <a:pt x="815340" y="381000"/>
                </a:lnTo>
                <a:close/>
                <a:moveTo>
                  <a:pt x="833438" y="1455419"/>
                </a:moveTo>
                <a:lnTo>
                  <a:pt x="768667" y="1492567"/>
                </a:lnTo>
                <a:lnTo>
                  <a:pt x="768668" y="1418272"/>
                </a:lnTo>
                <a:close/>
                <a:moveTo>
                  <a:pt x="833438" y="1328737"/>
                </a:moveTo>
                <a:lnTo>
                  <a:pt x="768668" y="1365885"/>
                </a:lnTo>
                <a:lnTo>
                  <a:pt x="768668" y="1291590"/>
                </a:lnTo>
                <a:close/>
                <a:moveTo>
                  <a:pt x="833438" y="2137411"/>
                </a:moveTo>
                <a:lnTo>
                  <a:pt x="833438" y="2162176"/>
                </a:lnTo>
                <a:lnTo>
                  <a:pt x="812483" y="2149794"/>
                </a:lnTo>
                <a:close/>
                <a:moveTo>
                  <a:pt x="836295" y="2005965"/>
                </a:moveTo>
                <a:lnTo>
                  <a:pt x="836295" y="2041207"/>
                </a:lnTo>
                <a:lnTo>
                  <a:pt x="806767" y="2023110"/>
                </a:lnTo>
                <a:close/>
                <a:moveTo>
                  <a:pt x="836296" y="491491"/>
                </a:moveTo>
                <a:lnTo>
                  <a:pt x="836296" y="523876"/>
                </a:lnTo>
                <a:lnTo>
                  <a:pt x="807721" y="507684"/>
                </a:lnTo>
                <a:close/>
                <a:moveTo>
                  <a:pt x="839153" y="612458"/>
                </a:moveTo>
                <a:lnTo>
                  <a:pt x="839153" y="655321"/>
                </a:lnTo>
                <a:lnTo>
                  <a:pt x="802958" y="633413"/>
                </a:lnTo>
                <a:close/>
                <a:moveTo>
                  <a:pt x="840106" y="1873568"/>
                </a:moveTo>
                <a:lnTo>
                  <a:pt x="840106" y="1920240"/>
                </a:lnTo>
                <a:lnTo>
                  <a:pt x="800101" y="1897381"/>
                </a:lnTo>
                <a:close/>
                <a:moveTo>
                  <a:pt x="842011" y="734378"/>
                </a:moveTo>
                <a:lnTo>
                  <a:pt x="842011" y="785813"/>
                </a:lnTo>
                <a:lnTo>
                  <a:pt x="797243" y="760095"/>
                </a:lnTo>
                <a:close/>
                <a:moveTo>
                  <a:pt x="842962" y="1742122"/>
                </a:moveTo>
                <a:lnTo>
                  <a:pt x="842962" y="1799272"/>
                </a:lnTo>
                <a:lnTo>
                  <a:pt x="793432" y="1770697"/>
                </a:lnTo>
                <a:close/>
                <a:moveTo>
                  <a:pt x="843915" y="857251"/>
                </a:moveTo>
                <a:lnTo>
                  <a:pt x="843915" y="915353"/>
                </a:lnTo>
                <a:lnTo>
                  <a:pt x="793433" y="886778"/>
                </a:lnTo>
                <a:close/>
                <a:moveTo>
                  <a:pt x="845821" y="1611631"/>
                </a:moveTo>
                <a:lnTo>
                  <a:pt x="845821" y="1677353"/>
                </a:lnTo>
                <a:lnTo>
                  <a:pt x="788671" y="1644969"/>
                </a:lnTo>
                <a:close/>
                <a:moveTo>
                  <a:pt x="845821" y="980123"/>
                </a:moveTo>
                <a:lnTo>
                  <a:pt x="845821" y="1045845"/>
                </a:lnTo>
                <a:lnTo>
                  <a:pt x="788671" y="1012508"/>
                </a:lnTo>
                <a:close/>
                <a:moveTo>
                  <a:pt x="846773" y="1104900"/>
                </a:moveTo>
                <a:lnTo>
                  <a:pt x="846773" y="1173480"/>
                </a:lnTo>
                <a:lnTo>
                  <a:pt x="786765" y="1139190"/>
                </a:lnTo>
                <a:close/>
                <a:moveTo>
                  <a:pt x="846773" y="1483043"/>
                </a:moveTo>
                <a:lnTo>
                  <a:pt x="846773" y="1553528"/>
                </a:lnTo>
                <a:lnTo>
                  <a:pt x="785813" y="1518285"/>
                </a:lnTo>
                <a:close/>
                <a:moveTo>
                  <a:pt x="847726" y="1229677"/>
                </a:moveTo>
                <a:lnTo>
                  <a:pt x="847726" y="1301115"/>
                </a:lnTo>
                <a:lnTo>
                  <a:pt x="784861" y="1265872"/>
                </a:lnTo>
                <a:close/>
                <a:moveTo>
                  <a:pt x="847726" y="1355408"/>
                </a:moveTo>
                <a:lnTo>
                  <a:pt x="847726" y="1428750"/>
                </a:lnTo>
                <a:lnTo>
                  <a:pt x="784861" y="1391603"/>
                </a:lnTo>
                <a:close/>
                <a:moveTo>
                  <a:pt x="901066" y="2402206"/>
                </a:moveTo>
                <a:lnTo>
                  <a:pt x="899161" y="2403159"/>
                </a:lnTo>
                <a:lnTo>
                  <a:pt x="899161" y="2402206"/>
                </a:lnTo>
                <a:close/>
                <a:moveTo>
                  <a:pt x="904874" y="255271"/>
                </a:moveTo>
                <a:lnTo>
                  <a:pt x="897254" y="259080"/>
                </a:lnTo>
                <a:lnTo>
                  <a:pt x="897254" y="250508"/>
                </a:lnTo>
                <a:close/>
                <a:moveTo>
                  <a:pt x="905828" y="2276476"/>
                </a:moveTo>
                <a:lnTo>
                  <a:pt x="896303" y="2281238"/>
                </a:lnTo>
                <a:lnTo>
                  <a:pt x="896303" y="2270761"/>
                </a:lnTo>
                <a:close/>
                <a:moveTo>
                  <a:pt x="910590" y="381000"/>
                </a:moveTo>
                <a:lnTo>
                  <a:pt x="894398" y="390525"/>
                </a:lnTo>
                <a:lnTo>
                  <a:pt x="894398" y="372427"/>
                </a:lnTo>
                <a:close/>
                <a:moveTo>
                  <a:pt x="912496" y="2149793"/>
                </a:moveTo>
                <a:lnTo>
                  <a:pt x="893446" y="2161223"/>
                </a:lnTo>
                <a:lnTo>
                  <a:pt x="893446" y="2138363"/>
                </a:lnTo>
                <a:close/>
                <a:moveTo>
                  <a:pt x="917258" y="507683"/>
                </a:moveTo>
                <a:lnTo>
                  <a:pt x="890588" y="522923"/>
                </a:lnTo>
                <a:lnTo>
                  <a:pt x="890588" y="492443"/>
                </a:lnTo>
                <a:close/>
                <a:moveTo>
                  <a:pt x="918210" y="2023109"/>
                </a:moveTo>
                <a:lnTo>
                  <a:pt x="890587" y="2040255"/>
                </a:lnTo>
                <a:lnTo>
                  <a:pt x="890587" y="2006917"/>
                </a:lnTo>
                <a:close/>
                <a:moveTo>
                  <a:pt x="922973" y="633412"/>
                </a:moveTo>
                <a:lnTo>
                  <a:pt x="887730" y="654367"/>
                </a:lnTo>
                <a:lnTo>
                  <a:pt x="887730" y="613410"/>
                </a:lnTo>
                <a:close/>
                <a:moveTo>
                  <a:pt x="925830" y="1897380"/>
                </a:moveTo>
                <a:lnTo>
                  <a:pt x="886778" y="1920240"/>
                </a:lnTo>
                <a:lnTo>
                  <a:pt x="886778" y="1874520"/>
                </a:lnTo>
                <a:close/>
                <a:moveTo>
                  <a:pt x="928688" y="760095"/>
                </a:moveTo>
                <a:lnTo>
                  <a:pt x="884873" y="784860"/>
                </a:lnTo>
                <a:lnTo>
                  <a:pt x="884873" y="735330"/>
                </a:lnTo>
                <a:close/>
                <a:moveTo>
                  <a:pt x="931546" y="1770698"/>
                </a:moveTo>
                <a:lnTo>
                  <a:pt x="883921" y="1798320"/>
                </a:lnTo>
                <a:lnTo>
                  <a:pt x="883921" y="1743075"/>
                </a:lnTo>
                <a:close/>
                <a:moveTo>
                  <a:pt x="931546" y="886778"/>
                </a:moveTo>
                <a:lnTo>
                  <a:pt x="883921" y="914401"/>
                </a:lnTo>
                <a:lnTo>
                  <a:pt x="883921" y="858203"/>
                </a:lnTo>
                <a:close/>
                <a:moveTo>
                  <a:pt x="936308" y="190499"/>
                </a:moveTo>
                <a:lnTo>
                  <a:pt x="936308" y="192404"/>
                </a:lnTo>
                <a:lnTo>
                  <a:pt x="935355" y="191452"/>
                </a:lnTo>
                <a:close/>
                <a:moveTo>
                  <a:pt x="936308" y="1012508"/>
                </a:moveTo>
                <a:lnTo>
                  <a:pt x="881063" y="1044893"/>
                </a:lnTo>
                <a:lnTo>
                  <a:pt x="881063" y="981076"/>
                </a:lnTo>
                <a:close/>
                <a:moveTo>
                  <a:pt x="937260" y="2336482"/>
                </a:moveTo>
                <a:lnTo>
                  <a:pt x="937260" y="2342197"/>
                </a:lnTo>
                <a:lnTo>
                  <a:pt x="933450" y="2339340"/>
                </a:lnTo>
                <a:close/>
                <a:moveTo>
                  <a:pt x="937261" y="1644968"/>
                </a:moveTo>
                <a:lnTo>
                  <a:pt x="881063" y="1676400"/>
                </a:lnTo>
                <a:lnTo>
                  <a:pt x="881063" y="1612583"/>
                </a:lnTo>
                <a:close/>
                <a:moveTo>
                  <a:pt x="938213" y="1139190"/>
                </a:moveTo>
                <a:lnTo>
                  <a:pt x="880111" y="1172527"/>
                </a:lnTo>
                <a:lnTo>
                  <a:pt x="880111" y="1105852"/>
                </a:lnTo>
                <a:close/>
                <a:moveTo>
                  <a:pt x="939165" y="312420"/>
                </a:moveTo>
                <a:lnTo>
                  <a:pt x="939165" y="323850"/>
                </a:lnTo>
                <a:lnTo>
                  <a:pt x="929640" y="318135"/>
                </a:lnTo>
                <a:close/>
                <a:moveTo>
                  <a:pt x="939165" y="1518284"/>
                </a:moveTo>
                <a:lnTo>
                  <a:pt x="880110" y="1552574"/>
                </a:lnTo>
                <a:lnTo>
                  <a:pt x="880110" y="1483994"/>
                </a:lnTo>
                <a:close/>
                <a:moveTo>
                  <a:pt x="941070" y="2205037"/>
                </a:moveTo>
                <a:lnTo>
                  <a:pt x="941070" y="2221230"/>
                </a:lnTo>
                <a:lnTo>
                  <a:pt x="926782" y="2212657"/>
                </a:lnTo>
                <a:close/>
                <a:moveTo>
                  <a:pt x="941071" y="1391602"/>
                </a:moveTo>
                <a:lnTo>
                  <a:pt x="879158" y="1427798"/>
                </a:lnTo>
                <a:lnTo>
                  <a:pt x="879158" y="1356360"/>
                </a:lnTo>
                <a:close/>
                <a:moveTo>
                  <a:pt x="941071" y="1265872"/>
                </a:moveTo>
                <a:lnTo>
                  <a:pt x="879158" y="1301115"/>
                </a:lnTo>
                <a:lnTo>
                  <a:pt x="879158" y="1229677"/>
                </a:lnTo>
                <a:close/>
                <a:moveTo>
                  <a:pt x="942024" y="433388"/>
                </a:moveTo>
                <a:lnTo>
                  <a:pt x="942024" y="455295"/>
                </a:lnTo>
                <a:lnTo>
                  <a:pt x="923926" y="444818"/>
                </a:lnTo>
                <a:close/>
                <a:moveTo>
                  <a:pt x="943927" y="2073592"/>
                </a:moveTo>
                <a:lnTo>
                  <a:pt x="943927" y="2100262"/>
                </a:lnTo>
                <a:lnTo>
                  <a:pt x="921067" y="2086927"/>
                </a:lnTo>
                <a:close/>
                <a:moveTo>
                  <a:pt x="945833" y="554355"/>
                </a:moveTo>
                <a:lnTo>
                  <a:pt x="945833" y="587693"/>
                </a:lnTo>
                <a:lnTo>
                  <a:pt x="916305" y="570548"/>
                </a:lnTo>
                <a:close/>
                <a:moveTo>
                  <a:pt x="947737" y="1941194"/>
                </a:moveTo>
                <a:lnTo>
                  <a:pt x="947737" y="1980247"/>
                </a:lnTo>
                <a:lnTo>
                  <a:pt x="913447" y="1960244"/>
                </a:lnTo>
                <a:close/>
                <a:moveTo>
                  <a:pt x="948691" y="676275"/>
                </a:moveTo>
                <a:lnTo>
                  <a:pt x="948691" y="718185"/>
                </a:lnTo>
                <a:lnTo>
                  <a:pt x="911543" y="697230"/>
                </a:lnTo>
                <a:close/>
                <a:moveTo>
                  <a:pt x="950595" y="798194"/>
                </a:moveTo>
                <a:lnTo>
                  <a:pt x="950595" y="848677"/>
                </a:lnTo>
                <a:lnTo>
                  <a:pt x="906780" y="822959"/>
                </a:lnTo>
                <a:close/>
                <a:moveTo>
                  <a:pt x="950595" y="1809749"/>
                </a:moveTo>
                <a:lnTo>
                  <a:pt x="950595" y="1858327"/>
                </a:lnTo>
                <a:lnTo>
                  <a:pt x="907732" y="1834514"/>
                </a:lnTo>
                <a:close/>
                <a:moveTo>
                  <a:pt x="952501" y="921067"/>
                </a:moveTo>
                <a:lnTo>
                  <a:pt x="952501" y="978217"/>
                </a:lnTo>
                <a:lnTo>
                  <a:pt x="902971" y="949642"/>
                </a:lnTo>
                <a:close/>
                <a:moveTo>
                  <a:pt x="953452" y="1678305"/>
                </a:moveTo>
                <a:lnTo>
                  <a:pt x="953452" y="1737360"/>
                </a:lnTo>
                <a:lnTo>
                  <a:pt x="902017" y="1707832"/>
                </a:lnTo>
                <a:close/>
                <a:moveTo>
                  <a:pt x="954406" y="1043940"/>
                </a:moveTo>
                <a:lnTo>
                  <a:pt x="954406" y="1107757"/>
                </a:lnTo>
                <a:lnTo>
                  <a:pt x="899161" y="1076325"/>
                </a:lnTo>
                <a:close/>
                <a:moveTo>
                  <a:pt x="955358" y="1168717"/>
                </a:moveTo>
                <a:lnTo>
                  <a:pt x="955358" y="1235392"/>
                </a:lnTo>
                <a:lnTo>
                  <a:pt x="898208" y="1202055"/>
                </a:lnTo>
                <a:close/>
                <a:moveTo>
                  <a:pt x="955358" y="1548766"/>
                </a:moveTo>
                <a:lnTo>
                  <a:pt x="955358" y="1614488"/>
                </a:lnTo>
                <a:lnTo>
                  <a:pt x="898208" y="1581151"/>
                </a:lnTo>
                <a:close/>
                <a:moveTo>
                  <a:pt x="956311" y="1420177"/>
                </a:moveTo>
                <a:lnTo>
                  <a:pt x="956310" y="1489710"/>
                </a:lnTo>
                <a:lnTo>
                  <a:pt x="896303" y="1455419"/>
                </a:lnTo>
                <a:close/>
                <a:moveTo>
                  <a:pt x="956311" y="1293495"/>
                </a:moveTo>
                <a:lnTo>
                  <a:pt x="956311" y="1363980"/>
                </a:lnTo>
                <a:lnTo>
                  <a:pt x="896303" y="1328737"/>
                </a:lnTo>
                <a:close/>
                <a:moveTo>
                  <a:pt x="1009649" y="191453"/>
                </a:moveTo>
                <a:lnTo>
                  <a:pt x="1008697" y="192406"/>
                </a:lnTo>
                <a:lnTo>
                  <a:pt x="1008697" y="191453"/>
                </a:lnTo>
                <a:close/>
                <a:moveTo>
                  <a:pt x="1011556" y="2339341"/>
                </a:moveTo>
                <a:lnTo>
                  <a:pt x="1007746" y="2341246"/>
                </a:lnTo>
                <a:lnTo>
                  <a:pt x="1007746" y="2337436"/>
                </a:lnTo>
                <a:close/>
                <a:moveTo>
                  <a:pt x="1014413" y="318135"/>
                </a:moveTo>
                <a:lnTo>
                  <a:pt x="1005840" y="322897"/>
                </a:lnTo>
                <a:lnTo>
                  <a:pt x="1005840" y="313372"/>
                </a:lnTo>
                <a:close/>
                <a:moveTo>
                  <a:pt x="1018222" y="2212657"/>
                </a:moveTo>
                <a:lnTo>
                  <a:pt x="1004887" y="2221230"/>
                </a:lnTo>
                <a:lnTo>
                  <a:pt x="1004887" y="2205037"/>
                </a:lnTo>
                <a:close/>
                <a:moveTo>
                  <a:pt x="1020128" y="444818"/>
                </a:moveTo>
                <a:lnTo>
                  <a:pt x="1003936" y="454343"/>
                </a:lnTo>
                <a:lnTo>
                  <a:pt x="1003936" y="434341"/>
                </a:lnTo>
                <a:close/>
                <a:moveTo>
                  <a:pt x="1023938" y="2086928"/>
                </a:moveTo>
                <a:lnTo>
                  <a:pt x="1002030" y="2099310"/>
                </a:lnTo>
                <a:lnTo>
                  <a:pt x="1002030" y="2074545"/>
                </a:lnTo>
                <a:close/>
                <a:moveTo>
                  <a:pt x="1027749" y="570547"/>
                </a:moveTo>
                <a:lnTo>
                  <a:pt x="1000126" y="586739"/>
                </a:lnTo>
                <a:lnTo>
                  <a:pt x="1000126" y="554354"/>
                </a:lnTo>
                <a:close/>
                <a:moveTo>
                  <a:pt x="1030605" y="1960244"/>
                </a:moveTo>
                <a:lnTo>
                  <a:pt x="998220" y="1979294"/>
                </a:lnTo>
                <a:lnTo>
                  <a:pt x="998220" y="1942147"/>
                </a:lnTo>
                <a:close/>
                <a:moveTo>
                  <a:pt x="1032511" y="697230"/>
                </a:moveTo>
                <a:lnTo>
                  <a:pt x="997268" y="717233"/>
                </a:lnTo>
                <a:lnTo>
                  <a:pt x="997268" y="677228"/>
                </a:lnTo>
                <a:close/>
                <a:moveTo>
                  <a:pt x="1036320" y="1834515"/>
                </a:moveTo>
                <a:lnTo>
                  <a:pt x="995362" y="1857374"/>
                </a:lnTo>
                <a:lnTo>
                  <a:pt x="995362" y="1810702"/>
                </a:lnTo>
                <a:close/>
                <a:moveTo>
                  <a:pt x="1037273" y="822960"/>
                </a:moveTo>
                <a:lnTo>
                  <a:pt x="995363" y="847724"/>
                </a:lnTo>
                <a:lnTo>
                  <a:pt x="995363" y="799147"/>
                </a:lnTo>
                <a:close/>
                <a:moveTo>
                  <a:pt x="1041083" y="949643"/>
                </a:moveTo>
                <a:lnTo>
                  <a:pt x="993458" y="977265"/>
                </a:lnTo>
                <a:lnTo>
                  <a:pt x="993458" y="922020"/>
                </a:lnTo>
                <a:close/>
                <a:moveTo>
                  <a:pt x="1042988" y="1707833"/>
                </a:moveTo>
                <a:lnTo>
                  <a:pt x="992505" y="1736408"/>
                </a:lnTo>
                <a:lnTo>
                  <a:pt x="992505" y="1678306"/>
                </a:lnTo>
                <a:close/>
                <a:moveTo>
                  <a:pt x="1044893" y="1076324"/>
                </a:moveTo>
                <a:lnTo>
                  <a:pt x="991553" y="1106804"/>
                </a:lnTo>
                <a:lnTo>
                  <a:pt x="991553" y="1045844"/>
                </a:lnTo>
                <a:close/>
                <a:moveTo>
                  <a:pt x="1045845" y="1581149"/>
                </a:moveTo>
                <a:lnTo>
                  <a:pt x="990600" y="1612582"/>
                </a:lnTo>
                <a:lnTo>
                  <a:pt x="990600" y="1549717"/>
                </a:lnTo>
                <a:close/>
                <a:moveTo>
                  <a:pt x="1045846" y="1202056"/>
                </a:moveTo>
                <a:lnTo>
                  <a:pt x="990601" y="1234440"/>
                </a:lnTo>
                <a:lnTo>
                  <a:pt x="990601" y="1170623"/>
                </a:lnTo>
                <a:close/>
                <a:moveTo>
                  <a:pt x="1046797" y="252413"/>
                </a:moveTo>
                <a:lnTo>
                  <a:pt x="1046797" y="257176"/>
                </a:lnTo>
                <a:lnTo>
                  <a:pt x="1042987" y="255270"/>
                </a:lnTo>
                <a:close/>
                <a:moveTo>
                  <a:pt x="1047749" y="2272665"/>
                </a:moveTo>
                <a:lnTo>
                  <a:pt x="1047749" y="2280285"/>
                </a:lnTo>
                <a:lnTo>
                  <a:pt x="1041082" y="2276475"/>
                </a:lnTo>
                <a:close/>
                <a:moveTo>
                  <a:pt x="1047750" y="1455420"/>
                </a:moveTo>
                <a:lnTo>
                  <a:pt x="989647" y="1488757"/>
                </a:lnTo>
                <a:lnTo>
                  <a:pt x="989648" y="1421130"/>
                </a:lnTo>
                <a:close/>
                <a:moveTo>
                  <a:pt x="1047750" y="1328737"/>
                </a:moveTo>
                <a:lnTo>
                  <a:pt x="989648" y="1362074"/>
                </a:lnTo>
                <a:lnTo>
                  <a:pt x="989648" y="1294447"/>
                </a:lnTo>
                <a:close/>
                <a:moveTo>
                  <a:pt x="1049656" y="374332"/>
                </a:moveTo>
                <a:lnTo>
                  <a:pt x="1049656" y="387667"/>
                </a:lnTo>
                <a:lnTo>
                  <a:pt x="1038226" y="381000"/>
                </a:lnTo>
                <a:close/>
                <a:moveTo>
                  <a:pt x="1051559" y="2140267"/>
                </a:moveTo>
                <a:lnTo>
                  <a:pt x="1051559" y="2159317"/>
                </a:lnTo>
                <a:lnTo>
                  <a:pt x="1034414" y="2149792"/>
                </a:lnTo>
                <a:close/>
                <a:moveTo>
                  <a:pt x="1052513" y="495301"/>
                </a:moveTo>
                <a:lnTo>
                  <a:pt x="1052513" y="520066"/>
                </a:lnTo>
                <a:lnTo>
                  <a:pt x="1031558" y="507683"/>
                </a:lnTo>
                <a:close/>
                <a:moveTo>
                  <a:pt x="1053466" y="2009775"/>
                </a:moveTo>
                <a:lnTo>
                  <a:pt x="1053466" y="2037398"/>
                </a:lnTo>
                <a:lnTo>
                  <a:pt x="1029653" y="2023110"/>
                </a:lnTo>
                <a:close/>
                <a:moveTo>
                  <a:pt x="1055371" y="617220"/>
                </a:moveTo>
                <a:lnTo>
                  <a:pt x="1055371" y="650558"/>
                </a:lnTo>
                <a:lnTo>
                  <a:pt x="1025843" y="633413"/>
                </a:lnTo>
                <a:close/>
                <a:moveTo>
                  <a:pt x="1057274" y="1876424"/>
                </a:moveTo>
                <a:lnTo>
                  <a:pt x="1057274" y="1917382"/>
                </a:lnTo>
                <a:lnTo>
                  <a:pt x="1022032" y="1897379"/>
                </a:lnTo>
                <a:close/>
                <a:moveTo>
                  <a:pt x="1058228" y="739140"/>
                </a:moveTo>
                <a:lnTo>
                  <a:pt x="1058228" y="782003"/>
                </a:lnTo>
                <a:lnTo>
                  <a:pt x="1021080" y="760095"/>
                </a:lnTo>
                <a:close/>
                <a:moveTo>
                  <a:pt x="1060133" y="1745933"/>
                </a:moveTo>
                <a:lnTo>
                  <a:pt x="1060133" y="1795463"/>
                </a:lnTo>
                <a:lnTo>
                  <a:pt x="1016318" y="1770698"/>
                </a:lnTo>
                <a:close/>
                <a:moveTo>
                  <a:pt x="1060133" y="862013"/>
                </a:moveTo>
                <a:lnTo>
                  <a:pt x="1060133" y="911543"/>
                </a:lnTo>
                <a:lnTo>
                  <a:pt x="1016318" y="886778"/>
                </a:lnTo>
                <a:close/>
                <a:moveTo>
                  <a:pt x="1062038" y="983932"/>
                </a:moveTo>
                <a:lnTo>
                  <a:pt x="1062038" y="1041082"/>
                </a:lnTo>
                <a:lnTo>
                  <a:pt x="1012508" y="1012507"/>
                </a:lnTo>
                <a:close/>
                <a:moveTo>
                  <a:pt x="1062989" y="1615440"/>
                </a:moveTo>
                <a:lnTo>
                  <a:pt x="1062989" y="1674495"/>
                </a:lnTo>
                <a:lnTo>
                  <a:pt x="1011554" y="1644968"/>
                </a:lnTo>
                <a:close/>
                <a:moveTo>
                  <a:pt x="1062991" y="1108711"/>
                </a:moveTo>
                <a:lnTo>
                  <a:pt x="1062991" y="1169671"/>
                </a:lnTo>
                <a:lnTo>
                  <a:pt x="1010603" y="1139191"/>
                </a:lnTo>
                <a:close/>
                <a:moveTo>
                  <a:pt x="1063943" y="1233487"/>
                </a:moveTo>
                <a:lnTo>
                  <a:pt x="1063943" y="1297305"/>
                </a:lnTo>
                <a:lnTo>
                  <a:pt x="1008698" y="1265872"/>
                </a:lnTo>
                <a:close/>
                <a:moveTo>
                  <a:pt x="1063943" y="1485900"/>
                </a:moveTo>
                <a:lnTo>
                  <a:pt x="1063943" y="1550670"/>
                </a:lnTo>
                <a:lnTo>
                  <a:pt x="1008698" y="1518285"/>
                </a:lnTo>
                <a:close/>
                <a:moveTo>
                  <a:pt x="1064896" y="1359218"/>
                </a:moveTo>
                <a:lnTo>
                  <a:pt x="1064896" y="1424940"/>
                </a:lnTo>
                <a:lnTo>
                  <a:pt x="1007746" y="1391603"/>
                </a:lnTo>
                <a:close/>
                <a:moveTo>
                  <a:pt x="1120139" y="255271"/>
                </a:moveTo>
                <a:lnTo>
                  <a:pt x="1117282" y="256223"/>
                </a:lnTo>
                <a:lnTo>
                  <a:pt x="1117282" y="253366"/>
                </a:lnTo>
                <a:close/>
                <a:moveTo>
                  <a:pt x="1122045" y="2276476"/>
                </a:moveTo>
                <a:lnTo>
                  <a:pt x="1116330" y="2279333"/>
                </a:lnTo>
                <a:lnTo>
                  <a:pt x="1116330" y="2272666"/>
                </a:lnTo>
                <a:close/>
                <a:moveTo>
                  <a:pt x="1124903" y="380999"/>
                </a:moveTo>
                <a:lnTo>
                  <a:pt x="1115378" y="386714"/>
                </a:lnTo>
                <a:lnTo>
                  <a:pt x="1115378" y="375284"/>
                </a:lnTo>
                <a:close/>
                <a:moveTo>
                  <a:pt x="1128713" y="2149793"/>
                </a:moveTo>
                <a:lnTo>
                  <a:pt x="1113473" y="2158365"/>
                </a:lnTo>
                <a:lnTo>
                  <a:pt x="1113473" y="2141220"/>
                </a:lnTo>
                <a:close/>
                <a:moveTo>
                  <a:pt x="1131571" y="507683"/>
                </a:moveTo>
                <a:lnTo>
                  <a:pt x="1111568" y="519113"/>
                </a:lnTo>
                <a:lnTo>
                  <a:pt x="1111568" y="496253"/>
                </a:lnTo>
                <a:close/>
                <a:moveTo>
                  <a:pt x="1133475" y="2023110"/>
                </a:moveTo>
                <a:lnTo>
                  <a:pt x="1110615" y="2036445"/>
                </a:lnTo>
                <a:lnTo>
                  <a:pt x="1110615" y="2009775"/>
                </a:lnTo>
                <a:close/>
                <a:moveTo>
                  <a:pt x="1137286" y="633413"/>
                </a:moveTo>
                <a:lnTo>
                  <a:pt x="1109663" y="649605"/>
                </a:lnTo>
                <a:lnTo>
                  <a:pt x="1109663" y="618173"/>
                </a:lnTo>
                <a:close/>
                <a:moveTo>
                  <a:pt x="1141095" y="1897381"/>
                </a:moveTo>
                <a:lnTo>
                  <a:pt x="1106805" y="1916431"/>
                </a:lnTo>
                <a:lnTo>
                  <a:pt x="1106805" y="1877378"/>
                </a:lnTo>
                <a:close/>
                <a:moveTo>
                  <a:pt x="1142048" y="760094"/>
                </a:moveTo>
                <a:lnTo>
                  <a:pt x="1106805" y="781050"/>
                </a:lnTo>
                <a:lnTo>
                  <a:pt x="1106805" y="740092"/>
                </a:lnTo>
                <a:close/>
                <a:moveTo>
                  <a:pt x="1145859" y="886778"/>
                </a:moveTo>
                <a:lnTo>
                  <a:pt x="1104901" y="909638"/>
                </a:lnTo>
                <a:lnTo>
                  <a:pt x="1104901" y="862965"/>
                </a:lnTo>
                <a:close/>
                <a:moveTo>
                  <a:pt x="1145859" y="1770699"/>
                </a:moveTo>
                <a:lnTo>
                  <a:pt x="1104901" y="1794511"/>
                </a:lnTo>
                <a:lnTo>
                  <a:pt x="1104901" y="1746886"/>
                </a:lnTo>
                <a:close/>
                <a:moveTo>
                  <a:pt x="1150621" y="1012507"/>
                </a:moveTo>
                <a:lnTo>
                  <a:pt x="1102996" y="1040129"/>
                </a:lnTo>
                <a:lnTo>
                  <a:pt x="1102996" y="985837"/>
                </a:lnTo>
                <a:close/>
                <a:moveTo>
                  <a:pt x="1151572" y="1644967"/>
                </a:moveTo>
                <a:lnTo>
                  <a:pt x="1102042" y="1672589"/>
                </a:lnTo>
                <a:lnTo>
                  <a:pt x="1102042" y="1616392"/>
                </a:lnTo>
                <a:close/>
                <a:moveTo>
                  <a:pt x="1152525" y="1139190"/>
                </a:moveTo>
                <a:lnTo>
                  <a:pt x="1101090" y="1168718"/>
                </a:lnTo>
                <a:lnTo>
                  <a:pt x="1101090" y="1109663"/>
                </a:lnTo>
                <a:close/>
                <a:moveTo>
                  <a:pt x="1154429" y="1518285"/>
                </a:moveTo>
                <a:lnTo>
                  <a:pt x="1100137" y="1549717"/>
                </a:lnTo>
                <a:lnTo>
                  <a:pt x="1100137" y="1486852"/>
                </a:lnTo>
                <a:close/>
                <a:moveTo>
                  <a:pt x="1154430" y="1265874"/>
                </a:moveTo>
                <a:lnTo>
                  <a:pt x="1100138" y="1296354"/>
                </a:lnTo>
                <a:lnTo>
                  <a:pt x="1100138" y="1234441"/>
                </a:lnTo>
                <a:close/>
                <a:moveTo>
                  <a:pt x="1155383" y="2338388"/>
                </a:moveTo>
                <a:lnTo>
                  <a:pt x="1155383" y="2340293"/>
                </a:lnTo>
                <a:lnTo>
                  <a:pt x="1153478" y="2339341"/>
                </a:lnTo>
                <a:close/>
                <a:moveTo>
                  <a:pt x="1155383" y="1391603"/>
                </a:moveTo>
                <a:lnTo>
                  <a:pt x="1100138" y="1423988"/>
                </a:lnTo>
                <a:lnTo>
                  <a:pt x="1100138" y="1359218"/>
                </a:lnTo>
                <a:close/>
                <a:moveTo>
                  <a:pt x="1156335" y="315278"/>
                </a:moveTo>
                <a:lnTo>
                  <a:pt x="1156335" y="320993"/>
                </a:lnTo>
                <a:lnTo>
                  <a:pt x="1151572" y="318135"/>
                </a:lnTo>
                <a:close/>
                <a:moveTo>
                  <a:pt x="1158239" y="2206942"/>
                </a:moveTo>
                <a:lnTo>
                  <a:pt x="1158239" y="2219324"/>
                </a:lnTo>
                <a:lnTo>
                  <a:pt x="1147762" y="2212657"/>
                </a:lnTo>
                <a:close/>
                <a:moveTo>
                  <a:pt x="1159193" y="437197"/>
                </a:moveTo>
                <a:lnTo>
                  <a:pt x="1159193" y="451485"/>
                </a:lnTo>
                <a:lnTo>
                  <a:pt x="1146811" y="444817"/>
                </a:lnTo>
                <a:close/>
                <a:moveTo>
                  <a:pt x="1161097" y="2075497"/>
                </a:moveTo>
                <a:lnTo>
                  <a:pt x="1161097" y="2097405"/>
                </a:lnTo>
                <a:lnTo>
                  <a:pt x="1142047" y="2086927"/>
                </a:lnTo>
                <a:close/>
                <a:moveTo>
                  <a:pt x="1163003" y="557212"/>
                </a:moveTo>
                <a:lnTo>
                  <a:pt x="1163003" y="583882"/>
                </a:lnTo>
                <a:lnTo>
                  <a:pt x="1139190" y="570547"/>
                </a:lnTo>
                <a:close/>
                <a:moveTo>
                  <a:pt x="1164907" y="1943099"/>
                </a:moveTo>
                <a:lnTo>
                  <a:pt x="1164907" y="1977389"/>
                </a:lnTo>
                <a:lnTo>
                  <a:pt x="1135379" y="1960244"/>
                </a:lnTo>
                <a:close/>
                <a:moveTo>
                  <a:pt x="1164908" y="680086"/>
                </a:moveTo>
                <a:lnTo>
                  <a:pt x="1164908" y="714376"/>
                </a:lnTo>
                <a:lnTo>
                  <a:pt x="1135380" y="697231"/>
                </a:lnTo>
                <a:close/>
                <a:moveTo>
                  <a:pt x="1167765" y="1812607"/>
                </a:moveTo>
                <a:lnTo>
                  <a:pt x="1167765" y="1855470"/>
                </a:lnTo>
                <a:lnTo>
                  <a:pt x="1130617" y="1834515"/>
                </a:lnTo>
                <a:close/>
                <a:moveTo>
                  <a:pt x="1167766" y="802004"/>
                </a:moveTo>
                <a:lnTo>
                  <a:pt x="1167766" y="844867"/>
                </a:lnTo>
                <a:lnTo>
                  <a:pt x="1130618" y="822959"/>
                </a:lnTo>
                <a:close/>
                <a:moveTo>
                  <a:pt x="1168718" y="924878"/>
                </a:moveTo>
                <a:lnTo>
                  <a:pt x="1168718" y="974408"/>
                </a:lnTo>
                <a:lnTo>
                  <a:pt x="1126808" y="949643"/>
                </a:lnTo>
                <a:close/>
                <a:moveTo>
                  <a:pt x="1170623" y="1681163"/>
                </a:moveTo>
                <a:lnTo>
                  <a:pt x="1170623" y="1734503"/>
                </a:lnTo>
                <a:lnTo>
                  <a:pt x="1124903" y="1707833"/>
                </a:lnTo>
                <a:close/>
                <a:moveTo>
                  <a:pt x="1171575" y="1047751"/>
                </a:moveTo>
                <a:lnTo>
                  <a:pt x="1171575" y="1103949"/>
                </a:lnTo>
                <a:lnTo>
                  <a:pt x="1122998" y="1076326"/>
                </a:lnTo>
                <a:close/>
                <a:moveTo>
                  <a:pt x="1171576" y="1551623"/>
                </a:moveTo>
                <a:lnTo>
                  <a:pt x="1171576" y="1610678"/>
                </a:lnTo>
                <a:lnTo>
                  <a:pt x="1121093" y="1581150"/>
                </a:lnTo>
                <a:close/>
                <a:moveTo>
                  <a:pt x="1171576" y="1172528"/>
                </a:moveTo>
                <a:lnTo>
                  <a:pt x="1171576" y="1231583"/>
                </a:lnTo>
                <a:lnTo>
                  <a:pt x="1121093" y="1202056"/>
                </a:lnTo>
                <a:close/>
                <a:moveTo>
                  <a:pt x="1172528" y="1423987"/>
                </a:moveTo>
                <a:lnTo>
                  <a:pt x="1172527" y="1485900"/>
                </a:lnTo>
                <a:lnTo>
                  <a:pt x="1119188" y="1455420"/>
                </a:lnTo>
                <a:close/>
                <a:moveTo>
                  <a:pt x="1172528" y="1297305"/>
                </a:moveTo>
                <a:lnTo>
                  <a:pt x="1172528" y="1360170"/>
                </a:lnTo>
                <a:lnTo>
                  <a:pt x="1119188" y="1328737"/>
                </a:lnTo>
                <a:close/>
                <a:moveTo>
                  <a:pt x="1228725" y="2339340"/>
                </a:moveTo>
                <a:lnTo>
                  <a:pt x="1227772" y="2340292"/>
                </a:lnTo>
                <a:lnTo>
                  <a:pt x="1227772" y="2338387"/>
                </a:lnTo>
                <a:close/>
                <a:moveTo>
                  <a:pt x="1230631" y="318134"/>
                </a:moveTo>
                <a:lnTo>
                  <a:pt x="1226821" y="320039"/>
                </a:lnTo>
                <a:lnTo>
                  <a:pt x="1226821" y="316229"/>
                </a:lnTo>
                <a:close/>
                <a:moveTo>
                  <a:pt x="1234441" y="444817"/>
                </a:moveTo>
                <a:lnTo>
                  <a:pt x="1224916" y="450532"/>
                </a:lnTo>
                <a:lnTo>
                  <a:pt x="1224916" y="438150"/>
                </a:lnTo>
                <a:close/>
                <a:moveTo>
                  <a:pt x="1234441" y="2212658"/>
                </a:moveTo>
                <a:lnTo>
                  <a:pt x="1224916" y="2218373"/>
                </a:lnTo>
                <a:lnTo>
                  <a:pt x="1224916" y="2207895"/>
                </a:lnTo>
                <a:close/>
                <a:moveTo>
                  <a:pt x="1239202" y="2086927"/>
                </a:moveTo>
                <a:lnTo>
                  <a:pt x="1222057" y="2096452"/>
                </a:lnTo>
                <a:lnTo>
                  <a:pt x="1222057" y="2077402"/>
                </a:lnTo>
                <a:close/>
                <a:moveTo>
                  <a:pt x="1241108" y="570548"/>
                </a:moveTo>
                <a:lnTo>
                  <a:pt x="1221105" y="581978"/>
                </a:lnTo>
                <a:lnTo>
                  <a:pt x="1221105" y="559118"/>
                </a:lnTo>
                <a:close/>
                <a:moveTo>
                  <a:pt x="1245870" y="1960245"/>
                </a:moveTo>
                <a:lnTo>
                  <a:pt x="1219200" y="1975485"/>
                </a:lnTo>
                <a:lnTo>
                  <a:pt x="1219200" y="1945005"/>
                </a:lnTo>
                <a:close/>
                <a:moveTo>
                  <a:pt x="1245871" y="697229"/>
                </a:moveTo>
                <a:lnTo>
                  <a:pt x="1219201" y="713422"/>
                </a:lnTo>
                <a:lnTo>
                  <a:pt x="1219201" y="681037"/>
                </a:lnTo>
                <a:close/>
                <a:moveTo>
                  <a:pt x="1250632" y="1834515"/>
                </a:moveTo>
                <a:lnTo>
                  <a:pt x="1216342" y="1854518"/>
                </a:lnTo>
                <a:lnTo>
                  <a:pt x="1216342" y="1813560"/>
                </a:lnTo>
                <a:close/>
                <a:moveTo>
                  <a:pt x="1250633" y="822961"/>
                </a:moveTo>
                <a:lnTo>
                  <a:pt x="1216343" y="842963"/>
                </a:lnTo>
                <a:lnTo>
                  <a:pt x="1216343" y="803911"/>
                </a:lnTo>
                <a:close/>
                <a:moveTo>
                  <a:pt x="1254443" y="949643"/>
                </a:moveTo>
                <a:lnTo>
                  <a:pt x="1214438" y="972503"/>
                </a:lnTo>
                <a:lnTo>
                  <a:pt x="1214438" y="926783"/>
                </a:lnTo>
                <a:close/>
                <a:moveTo>
                  <a:pt x="1256347" y="1707832"/>
                </a:moveTo>
                <a:lnTo>
                  <a:pt x="1213485" y="1732597"/>
                </a:lnTo>
                <a:lnTo>
                  <a:pt x="1213485" y="1683067"/>
                </a:lnTo>
                <a:close/>
                <a:moveTo>
                  <a:pt x="1258253" y="1076324"/>
                </a:moveTo>
                <a:lnTo>
                  <a:pt x="1212533" y="1102042"/>
                </a:lnTo>
                <a:lnTo>
                  <a:pt x="1212533" y="1049654"/>
                </a:lnTo>
                <a:close/>
                <a:moveTo>
                  <a:pt x="1260158" y="1581150"/>
                </a:moveTo>
                <a:lnTo>
                  <a:pt x="1211580" y="1609725"/>
                </a:lnTo>
                <a:lnTo>
                  <a:pt x="1211580" y="1553528"/>
                </a:lnTo>
                <a:close/>
                <a:moveTo>
                  <a:pt x="1260158" y="1202056"/>
                </a:moveTo>
                <a:lnTo>
                  <a:pt x="1211580" y="1230631"/>
                </a:lnTo>
                <a:lnTo>
                  <a:pt x="1211580" y="1174433"/>
                </a:lnTo>
                <a:close/>
                <a:moveTo>
                  <a:pt x="1262063" y="1328737"/>
                </a:moveTo>
                <a:lnTo>
                  <a:pt x="1210628" y="1358265"/>
                </a:lnTo>
                <a:lnTo>
                  <a:pt x="1210628" y="1299210"/>
                </a:lnTo>
                <a:close/>
                <a:moveTo>
                  <a:pt x="1263016" y="1455421"/>
                </a:moveTo>
                <a:lnTo>
                  <a:pt x="1210628" y="1484949"/>
                </a:lnTo>
                <a:lnTo>
                  <a:pt x="1210628" y="1424941"/>
                </a:lnTo>
                <a:close/>
                <a:moveTo>
                  <a:pt x="1264920" y="254318"/>
                </a:moveTo>
                <a:lnTo>
                  <a:pt x="1264920" y="255271"/>
                </a:lnTo>
                <a:lnTo>
                  <a:pt x="1263967" y="255271"/>
                </a:lnTo>
                <a:close/>
                <a:moveTo>
                  <a:pt x="1265872" y="2273617"/>
                </a:moveTo>
                <a:lnTo>
                  <a:pt x="1265872" y="2278380"/>
                </a:lnTo>
                <a:lnTo>
                  <a:pt x="1262062" y="2276474"/>
                </a:lnTo>
                <a:close/>
                <a:moveTo>
                  <a:pt x="1266825" y="377191"/>
                </a:moveTo>
                <a:lnTo>
                  <a:pt x="1266825" y="384811"/>
                </a:lnTo>
                <a:lnTo>
                  <a:pt x="1260158" y="381001"/>
                </a:lnTo>
                <a:close/>
                <a:moveTo>
                  <a:pt x="1268730" y="2142172"/>
                </a:moveTo>
                <a:lnTo>
                  <a:pt x="1268730" y="2157412"/>
                </a:lnTo>
                <a:lnTo>
                  <a:pt x="1256347" y="2149792"/>
                </a:lnTo>
                <a:close/>
                <a:moveTo>
                  <a:pt x="1269683" y="499110"/>
                </a:moveTo>
                <a:lnTo>
                  <a:pt x="1269683" y="516255"/>
                </a:lnTo>
                <a:lnTo>
                  <a:pt x="1254443" y="507683"/>
                </a:lnTo>
                <a:close/>
                <a:moveTo>
                  <a:pt x="1270635" y="2011681"/>
                </a:moveTo>
                <a:lnTo>
                  <a:pt x="1270635" y="2035494"/>
                </a:lnTo>
                <a:lnTo>
                  <a:pt x="1250633" y="2023111"/>
                </a:lnTo>
                <a:close/>
                <a:moveTo>
                  <a:pt x="1272541" y="621029"/>
                </a:moveTo>
                <a:lnTo>
                  <a:pt x="1272541" y="646747"/>
                </a:lnTo>
                <a:lnTo>
                  <a:pt x="1248728" y="633412"/>
                </a:lnTo>
                <a:close/>
                <a:moveTo>
                  <a:pt x="1274446" y="742950"/>
                </a:moveTo>
                <a:lnTo>
                  <a:pt x="1274446" y="778192"/>
                </a:lnTo>
                <a:lnTo>
                  <a:pt x="1243966" y="760095"/>
                </a:lnTo>
                <a:close/>
                <a:moveTo>
                  <a:pt x="1274446" y="1880236"/>
                </a:moveTo>
                <a:lnTo>
                  <a:pt x="1274446" y="1914526"/>
                </a:lnTo>
                <a:lnTo>
                  <a:pt x="1244918" y="1897381"/>
                </a:lnTo>
                <a:close/>
                <a:moveTo>
                  <a:pt x="1276350" y="865822"/>
                </a:moveTo>
                <a:lnTo>
                  <a:pt x="1276350" y="906779"/>
                </a:lnTo>
                <a:lnTo>
                  <a:pt x="1241108" y="886777"/>
                </a:lnTo>
                <a:close/>
                <a:moveTo>
                  <a:pt x="1277302" y="1748790"/>
                </a:moveTo>
                <a:lnTo>
                  <a:pt x="1277302" y="1792605"/>
                </a:lnTo>
                <a:lnTo>
                  <a:pt x="1239202" y="1770698"/>
                </a:lnTo>
                <a:close/>
                <a:moveTo>
                  <a:pt x="1278256" y="988695"/>
                </a:moveTo>
                <a:lnTo>
                  <a:pt x="1278256" y="1037273"/>
                </a:lnTo>
                <a:lnTo>
                  <a:pt x="1236346" y="1012508"/>
                </a:lnTo>
                <a:close/>
                <a:moveTo>
                  <a:pt x="1279207" y="1618297"/>
                </a:moveTo>
                <a:lnTo>
                  <a:pt x="1279207" y="1670685"/>
                </a:lnTo>
                <a:lnTo>
                  <a:pt x="1233487" y="1644967"/>
                </a:lnTo>
                <a:close/>
                <a:moveTo>
                  <a:pt x="1279208" y="1112520"/>
                </a:moveTo>
                <a:lnTo>
                  <a:pt x="1279208" y="1165860"/>
                </a:lnTo>
                <a:lnTo>
                  <a:pt x="1233488" y="1139190"/>
                </a:lnTo>
                <a:close/>
                <a:moveTo>
                  <a:pt x="1281112" y="1489710"/>
                </a:moveTo>
                <a:lnTo>
                  <a:pt x="1281112" y="1546860"/>
                </a:lnTo>
                <a:lnTo>
                  <a:pt x="1231582" y="1518285"/>
                </a:lnTo>
                <a:close/>
                <a:moveTo>
                  <a:pt x="1281113" y="1362074"/>
                </a:moveTo>
                <a:lnTo>
                  <a:pt x="1281113" y="1421129"/>
                </a:lnTo>
                <a:lnTo>
                  <a:pt x="1230630" y="1391602"/>
                </a:lnTo>
                <a:close/>
                <a:moveTo>
                  <a:pt x="1281113" y="1237297"/>
                </a:moveTo>
                <a:lnTo>
                  <a:pt x="1281113" y="1294447"/>
                </a:lnTo>
                <a:lnTo>
                  <a:pt x="1231583" y="1265872"/>
                </a:lnTo>
                <a:close/>
                <a:moveTo>
                  <a:pt x="1339215" y="2276474"/>
                </a:moveTo>
                <a:lnTo>
                  <a:pt x="1336357" y="2278379"/>
                </a:lnTo>
                <a:lnTo>
                  <a:pt x="1336357" y="2274569"/>
                </a:lnTo>
                <a:close/>
                <a:moveTo>
                  <a:pt x="1340168" y="381000"/>
                </a:moveTo>
                <a:lnTo>
                  <a:pt x="1336358" y="383858"/>
                </a:lnTo>
                <a:lnTo>
                  <a:pt x="1336358" y="379095"/>
                </a:lnTo>
                <a:close/>
                <a:moveTo>
                  <a:pt x="1344931" y="2149793"/>
                </a:moveTo>
                <a:lnTo>
                  <a:pt x="1333501" y="2156460"/>
                </a:lnTo>
                <a:lnTo>
                  <a:pt x="1333501" y="2143125"/>
                </a:lnTo>
                <a:close/>
                <a:moveTo>
                  <a:pt x="1345884" y="507682"/>
                </a:moveTo>
                <a:lnTo>
                  <a:pt x="1333501" y="515302"/>
                </a:lnTo>
                <a:lnTo>
                  <a:pt x="1333501" y="500062"/>
                </a:lnTo>
                <a:close/>
                <a:moveTo>
                  <a:pt x="1349692" y="2023110"/>
                </a:moveTo>
                <a:lnTo>
                  <a:pt x="1331595" y="2033587"/>
                </a:lnTo>
                <a:lnTo>
                  <a:pt x="1331595" y="2013585"/>
                </a:lnTo>
                <a:close/>
                <a:moveTo>
                  <a:pt x="1350646" y="633413"/>
                </a:moveTo>
                <a:lnTo>
                  <a:pt x="1330643" y="645796"/>
                </a:lnTo>
                <a:lnTo>
                  <a:pt x="1330643" y="621983"/>
                </a:lnTo>
                <a:close/>
                <a:moveTo>
                  <a:pt x="1355408" y="760094"/>
                </a:moveTo>
                <a:lnTo>
                  <a:pt x="1327785" y="776287"/>
                </a:lnTo>
                <a:lnTo>
                  <a:pt x="1327785" y="743902"/>
                </a:lnTo>
                <a:close/>
                <a:moveTo>
                  <a:pt x="1356360" y="1897381"/>
                </a:moveTo>
                <a:lnTo>
                  <a:pt x="1327785" y="1913573"/>
                </a:lnTo>
                <a:lnTo>
                  <a:pt x="1327785" y="1881188"/>
                </a:lnTo>
                <a:close/>
                <a:moveTo>
                  <a:pt x="1359218" y="886777"/>
                </a:moveTo>
                <a:lnTo>
                  <a:pt x="1326833" y="904875"/>
                </a:lnTo>
                <a:lnTo>
                  <a:pt x="1326833" y="867727"/>
                </a:lnTo>
                <a:close/>
                <a:moveTo>
                  <a:pt x="1361121" y="1770697"/>
                </a:moveTo>
                <a:lnTo>
                  <a:pt x="1325879" y="1791652"/>
                </a:lnTo>
                <a:lnTo>
                  <a:pt x="1325879" y="1750694"/>
                </a:lnTo>
                <a:close/>
                <a:moveTo>
                  <a:pt x="1363029" y="1012507"/>
                </a:moveTo>
                <a:lnTo>
                  <a:pt x="1323976" y="1035367"/>
                </a:lnTo>
                <a:lnTo>
                  <a:pt x="1323976" y="990600"/>
                </a:lnTo>
                <a:close/>
                <a:moveTo>
                  <a:pt x="1365886" y="1644968"/>
                </a:moveTo>
                <a:lnTo>
                  <a:pt x="1323023" y="1669733"/>
                </a:lnTo>
                <a:lnTo>
                  <a:pt x="1323023" y="1619250"/>
                </a:lnTo>
                <a:close/>
                <a:moveTo>
                  <a:pt x="1365886" y="1139191"/>
                </a:moveTo>
                <a:lnTo>
                  <a:pt x="1323023" y="1163956"/>
                </a:lnTo>
                <a:lnTo>
                  <a:pt x="1323023" y="1114426"/>
                </a:lnTo>
                <a:close/>
                <a:moveTo>
                  <a:pt x="1368743" y="1518286"/>
                </a:moveTo>
                <a:lnTo>
                  <a:pt x="1322071" y="1544956"/>
                </a:lnTo>
                <a:lnTo>
                  <a:pt x="1322071" y="1491616"/>
                </a:lnTo>
                <a:close/>
                <a:moveTo>
                  <a:pt x="1368743" y="1265873"/>
                </a:moveTo>
                <a:lnTo>
                  <a:pt x="1322071" y="1292543"/>
                </a:lnTo>
                <a:lnTo>
                  <a:pt x="1322071" y="1238250"/>
                </a:lnTo>
                <a:close/>
                <a:moveTo>
                  <a:pt x="1369696" y="1391603"/>
                </a:moveTo>
                <a:lnTo>
                  <a:pt x="1321118" y="1420178"/>
                </a:lnTo>
                <a:lnTo>
                  <a:pt x="1321118" y="1363981"/>
                </a:lnTo>
                <a:close/>
                <a:moveTo>
                  <a:pt x="1374457" y="317183"/>
                </a:moveTo>
                <a:lnTo>
                  <a:pt x="1374457" y="318135"/>
                </a:lnTo>
                <a:lnTo>
                  <a:pt x="1373504" y="318135"/>
                </a:lnTo>
                <a:close/>
                <a:moveTo>
                  <a:pt x="1376363" y="440054"/>
                </a:moveTo>
                <a:lnTo>
                  <a:pt x="1376363" y="448627"/>
                </a:lnTo>
                <a:lnTo>
                  <a:pt x="1369696" y="444817"/>
                </a:lnTo>
                <a:close/>
                <a:moveTo>
                  <a:pt x="1376363" y="2208848"/>
                </a:moveTo>
                <a:lnTo>
                  <a:pt x="1376363" y="2217420"/>
                </a:lnTo>
                <a:lnTo>
                  <a:pt x="1368743" y="2212658"/>
                </a:lnTo>
                <a:close/>
                <a:moveTo>
                  <a:pt x="1378267" y="2078355"/>
                </a:moveTo>
                <a:lnTo>
                  <a:pt x="1378267" y="2094547"/>
                </a:lnTo>
                <a:lnTo>
                  <a:pt x="1363979" y="2086927"/>
                </a:lnTo>
                <a:close/>
                <a:moveTo>
                  <a:pt x="1379220" y="561023"/>
                </a:moveTo>
                <a:lnTo>
                  <a:pt x="1379220" y="580073"/>
                </a:lnTo>
                <a:lnTo>
                  <a:pt x="1363028" y="570548"/>
                </a:lnTo>
                <a:close/>
                <a:moveTo>
                  <a:pt x="1381125" y="1946910"/>
                </a:moveTo>
                <a:lnTo>
                  <a:pt x="1381125" y="1973580"/>
                </a:lnTo>
                <a:lnTo>
                  <a:pt x="1358265" y="1960245"/>
                </a:lnTo>
                <a:close/>
                <a:moveTo>
                  <a:pt x="1381126" y="683895"/>
                </a:moveTo>
                <a:lnTo>
                  <a:pt x="1381126" y="709613"/>
                </a:lnTo>
                <a:lnTo>
                  <a:pt x="1359218" y="697230"/>
                </a:lnTo>
                <a:close/>
                <a:moveTo>
                  <a:pt x="1383030" y="806768"/>
                </a:moveTo>
                <a:lnTo>
                  <a:pt x="1383030" y="840106"/>
                </a:lnTo>
                <a:lnTo>
                  <a:pt x="1354455" y="822961"/>
                </a:lnTo>
                <a:close/>
                <a:moveTo>
                  <a:pt x="1383982" y="1816417"/>
                </a:moveTo>
                <a:lnTo>
                  <a:pt x="1383982" y="1851659"/>
                </a:lnTo>
                <a:lnTo>
                  <a:pt x="1353502" y="1834514"/>
                </a:lnTo>
                <a:close/>
                <a:moveTo>
                  <a:pt x="1384936" y="930592"/>
                </a:moveTo>
                <a:lnTo>
                  <a:pt x="1384936" y="969644"/>
                </a:lnTo>
                <a:lnTo>
                  <a:pt x="1351598" y="949642"/>
                </a:lnTo>
                <a:close/>
                <a:moveTo>
                  <a:pt x="1386839" y="1684972"/>
                </a:moveTo>
                <a:lnTo>
                  <a:pt x="1386839" y="1730692"/>
                </a:lnTo>
                <a:lnTo>
                  <a:pt x="1346834" y="1707832"/>
                </a:lnTo>
                <a:close/>
                <a:moveTo>
                  <a:pt x="1386840" y="1053465"/>
                </a:moveTo>
                <a:lnTo>
                  <a:pt x="1386840" y="1099185"/>
                </a:lnTo>
                <a:lnTo>
                  <a:pt x="1346835" y="1076325"/>
                </a:lnTo>
                <a:close/>
                <a:moveTo>
                  <a:pt x="1387793" y="1177291"/>
                </a:moveTo>
                <a:lnTo>
                  <a:pt x="1387793" y="1227774"/>
                </a:lnTo>
                <a:lnTo>
                  <a:pt x="1344930" y="1202056"/>
                </a:lnTo>
                <a:close/>
                <a:moveTo>
                  <a:pt x="1388744" y="1556385"/>
                </a:moveTo>
                <a:lnTo>
                  <a:pt x="1388744" y="1606868"/>
                </a:lnTo>
                <a:lnTo>
                  <a:pt x="1343977" y="1581150"/>
                </a:lnTo>
                <a:close/>
                <a:moveTo>
                  <a:pt x="1389698" y="1302067"/>
                </a:moveTo>
                <a:lnTo>
                  <a:pt x="1389698" y="1355407"/>
                </a:lnTo>
                <a:lnTo>
                  <a:pt x="1343026" y="1328737"/>
                </a:lnTo>
                <a:close/>
                <a:moveTo>
                  <a:pt x="1389698" y="1427798"/>
                </a:moveTo>
                <a:lnTo>
                  <a:pt x="1389698" y="1482090"/>
                </a:lnTo>
                <a:lnTo>
                  <a:pt x="1343026" y="1455420"/>
                </a:lnTo>
                <a:close/>
                <a:moveTo>
                  <a:pt x="1449706" y="444817"/>
                </a:moveTo>
                <a:lnTo>
                  <a:pt x="1444943" y="446723"/>
                </a:lnTo>
                <a:lnTo>
                  <a:pt x="1444943" y="441960"/>
                </a:lnTo>
                <a:close/>
                <a:moveTo>
                  <a:pt x="1450658" y="2212658"/>
                </a:moveTo>
                <a:lnTo>
                  <a:pt x="1444943" y="2216468"/>
                </a:lnTo>
                <a:lnTo>
                  <a:pt x="1444943" y="2209800"/>
                </a:lnTo>
                <a:close/>
                <a:moveTo>
                  <a:pt x="1454468" y="2086928"/>
                </a:moveTo>
                <a:lnTo>
                  <a:pt x="1443038" y="2093596"/>
                </a:lnTo>
                <a:lnTo>
                  <a:pt x="1443038" y="2079308"/>
                </a:lnTo>
                <a:close/>
                <a:moveTo>
                  <a:pt x="1455420" y="570548"/>
                </a:moveTo>
                <a:lnTo>
                  <a:pt x="1442085" y="578168"/>
                </a:lnTo>
                <a:lnTo>
                  <a:pt x="1442085" y="562928"/>
                </a:lnTo>
                <a:close/>
                <a:moveTo>
                  <a:pt x="1459230" y="697231"/>
                </a:moveTo>
                <a:lnTo>
                  <a:pt x="1440180" y="708661"/>
                </a:lnTo>
                <a:lnTo>
                  <a:pt x="1440180" y="685801"/>
                </a:lnTo>
                <a:close/>
                <a:moveTo>
                  <a:pt x="1460182" y="1960245"/>
                </a:moveTo>
                <a:lnTo>
                  <a:pt x="1440179" y="1972627"/>
                </a:lnTo>
                <a:lnTo>
                  <a:pt x="1440179" y="1947862"/>
                </a:lnTo>
                <a:close/>
                <a:moveTo>
                  <a:pt x="1463993" y="822961"/>
                </a:moveTo>
                <a:lnTo>
                  <a:pt x="1438276" y="838200"/>
                </a:lnTo>
                <a:lnTo>
                  <a:pt x="1438276" y="808673"/>
                </a:lnTo>
                <a:close/>
                <a:moveTo>
                  <a:pt x="1465898" y="1834515"/>
                </a:moveTo>
                <a:lnTo>
                  <a:pt x="1437323" y="1850708"/>
                </a:lnTo>
                <a:lnTo>
                  <a:pt x="1437323" y="1817370"/>
                </a:lnTo>
                <a:close/>
                <a:moveTo>
                  <a:pt x="1466851" y="949643"/>
                </a:moveTo>
                <a:lnTo>
                  <a:pt x="1436371" y="967740"/>
                </a:lnTo>
                <a:lnTo>
                  <a:pt x="1436371" y="931545"/>
                </a:lnTo>
                <a:close/>
                <a:moveTo>
                  <a:pt x="1471612" y="1707832"/>
                </a:moveTo>
                <a:lnTo>
                  <a:pt x="1434465" y="1728787"/>
                </a:lnTo>
                <a:lnTo>
                  <a:pt x="1434465" y="1685924"/>
                </a:lnTo>
                <a:close/>
                <a:moveTo>
                  <a:pt x="1471613" y="1076325"/>
                </a:moveTo>
                <a:lnTo>
                  <a:pt x="1434466" y="1097280"/>
                </a:lnTo>
                <a:lnTo>
                  <a:pt x="1434466" y="1054417"/>
                </a:lnTo>
                <a:close/>
                <a:moveTo>
                  <a:pt x="1473518" y="1202055"/>
                </a:moveTo>
                <a:lnTo>
                  <a:pt x="1433513" y="1225868"/>
                </a:lnTo>
                <a:lnTo>
                  <a:pt x="1433513" y="1179195"/>
                </a:lnTo>
                <a:close/>
                <a:moveTo>
                  <a:pt x="1474469" y="1581150"/>
                </a:moveTo>
                <a:lnTo>
                  <a:pt x="1432559" y="1604962"/>
                </a:lnTo>
                <a:lnTo>
                  <a:pt x="1432559" y="1557337"/>
                </a:lnTo>
                <a:close/>
                <a:moveTo>
                  <a:pt x="1476375" y="1455419"/>
                </a:moveTo>
                <a:lnTo>
                  <a:pt x="1431607" y="1480185"/>
                </a:lnTo>
                <a:lnTo>
                  <a:pt x="1431608" y="1429702"/>
                </a:lnTo>
                <a:close/>
                <a:moveTo>
                  <a:pt x="1476375" y="1328737"/>
                </a:moveTo>
                <a:lnTo>
                  <a:pt x="1431608" y="1354455"/>
                </a:lnTo>
                <a:lnTo>
                  <a:pt x="1431608" y="1303020"/>
                </a:lnTo>
                <a:close/>
                <a:moveTo>
                  <a:pt x="1483996" y="380047"/>
                </a:moveTo>
                <a:lnTo>
                  <a:pt x="1483996" y="381952"/>
                </a:lnTo>
                <a:lnTo>
                  <a:pt x="1482091" y="381000"/>
                </a:lnTo>
                <a:close/>
                <a:moveTo>
                  <a:pt x="1483996" y="2275523"/>
                </a:moveTo>
                <a:lnTo>
                  <a:pt x="1483996" y="2277428"/>
                </a:lnTo>
                <a:lnTo>
                  <a:pt x="1482091" y="2276475"/>
                </a:lnTo>
                <a:close/>
                <a:moveTo>
                  <a:pt x="1485899" y="2145030"/>
                </a:moveTo>
                <a:lnTo>
                  <a:pt x="1485899" y="2154555"/>
                </a:lnTo>
                <a:lnTo>
                  <a:pt x="1477327" y="2149793"/>
                </a:lnTo>
                <a:close/>
                <a:moveTo>
                  <a:pt x="1485900" y="501967"/>
                </a:moveTo>
                <a:lnTo>
                  <a:pt x="1485900" y="512445"/>
                </a:lnTo>
                <a:lnTo>
                  <a:pt x="1477328" y="507682"/>
                </a:lnTo>
                <a:close/>
                <a:moveTo>
                  <a:pt x="1487805" y="2015490"/>
                </a:moveTo>
                <a:lnTo>
                  <a:pt x="1487805" y="2031682"/>
                </a:lnTo>
                <a:lnTo>
                  <a:pt x="1473517" y="2023110"/>
                </a:lnTo>
                <a:close/>
                <a:moveTo>
                  <a:pt x="1488758" y="624840"/>
                </a:moveTo>
                <a:lnTo>
                  <a:pt x="1488758" y="642938"/>
                </a:lnTo>
                <a:lnTo>
                  <a:pt x="1472566" y="633413"/>
                </a:lnTo>
                <a:close/>
                <a:moveTo>
                  <a:pt x="1490663" y="747713"/>
                </a:moveTo>
                <a:lnTo>
                  <a:pt x="1490663" y="773430"/>
                </a:lnTo>
                <a:lnTo>
                  <a:pt x="1468755" y="760095"/>
                </a:lnTo>
                <a:close/>
                <a:moveTo>
                  <a:pt x="1491616" y="1883093"/>
                </a:moveTo>
                <a:lnTo>
                  <a:pt x="1491616" y="1911668"/>
                </a:lnTo>
                <a:lnTo>
                  <a:pt x="1466851" y="1897381"/>
                </a:lnTo>
                <a:close/>
                <a:moveTo>
                  <a:pt x="1492568" y="870586"/>
                </a:moveTo>
                <a:lnTo>
                  <a:pt x="1492568" y="902018"/>
                </a:lnTo>
                <a:lnTo>
                  <a:pt x="1464946" y="886778"/>
                </a:lnTo>
                <a:close/>
                <a:moveTo>
                  <a:pt x="1493520" y="1752599"/>
                </a:moveTo>
                <a:lnTo>
                  <a:pt x="1493520" y="1788794"/>
                </a:lnTo>
                <a:lnTo>
                  <a:pt x="1462087" y="1770697"/>
                </a:lnTo>
                <a:close/>
                <a:moveTo>
                  <a:pt x="1494473" y="993457"/>
                </a:moveTo>
                <a:lnTo>
                  <a:pt x="1494473" y="1032510"/>
                </a:lnTo>
                <a:lnTo>
                  <a:pt x="1460183" y="1012507"/>
                </a:lnTo>
                <a:close/>
                <a:moveTo>
                  <a:pt x="1495425" y="1117283"/>
                </a:moveTo>
                <a:lnTo>
                  <a:pt x="1495425" y="1161098"/>
                </a:lnTo>
                <a:lnTo>
                  <a:pt x="1458278" y="1139191"/>
                </a:lnTo>
                <a:close/>
                <a:moveTo>
                  <a:pt x="1496378" y="1622107"/>
                </a:moveTo>
                <a:lnTo>
                  <a:pt x="1496378" y="1666874"/>
                </a:lnTo>
                <a:lnTo>
                  <a:pt x="1457325" y="1644967"/>
                </a:lnTo>
                <a:close/>
                <a:moveTo>
                  <a:pt x="1497331" y="1493520"/>
                </a:moveTo>
                <a:lnTo>
                  <a:pt x="1497331" y="1543050"/>
                </a:lnTo>
                <a:lnTo>
                  <a:pt x="1455421" y="1518285"/>
                </a:lnTo>
                <a:close/>
                <a:moveTo>
                  <a:pt x="1497331" y="1366838"/>
                </a:moveTo>
                <a:lnTo>
                  <a:pt x="1497331" y="1416368"/>
                </a:lnTo>
                <a:lnTo>
                  <a:pt x="1454468" y="1391603"/>
                </a:lnTo>
                <a:close/>
                <a:moveTo>
                  <a:pt x="1497331" y="1242061"/>
                </a:moveTo>
                <a:lnTo>
                  <a:pt x="1497331" y="1289686"/>
                </a:lnTo>
                <a:lnTo>
                  <a:pt x="1455421" y="1265874"/>
                </a:lnTo>
                <a:close/>
                <a:moveTo>
                  <a:pt x="1556385" y="2276475"/>
                </a:moveTo>
                <a:lnTo>
                  <a:pt x="1555433" y="2276475"/>
                </a:lnTo>
                <a:lnTo>
                  <a:pt x="1555433" y="2275523"/>
                </a:lnTo>
                <a:close/>
                <a:moveTo>
                  <a:pt x="1561147" y="2149792"/>
                </a:moveTo>
                <a:lnTo>
                  <a:pt x="1553527" y="2153602"/>
                </a:lnTo>
                <a:lnTo>
                  <a:pt x="1553527" y="2145982"/>
                </a:lnTo>
                <a:close/>
                <a:moveTo>
                  <a:pt x="1561148" y="507683"/>
                </a:moveTo>
                <a:lnTo>
                  <a:pt x="1553528" y="511493"/>
                </a:lnTo>
                <a:lnTo>
                  <a:pt x="1553528" y="503873"/>
                </a:lnTo>
                <a:close/>
                <a:moveTo>
                  <a:pt x="1564957" y="2023110"/>
                </a:moveTo>
                <a:lnTo>
                  <a:pt x="1551622" y="2031682"/>
                </a:lnTo>
                <a:lnTo>
                  <a:pt x="1551622" y="2015490"/>
                </a:lnTo>
                <a:close/>
                <a:moveTo>
                  <a:pt x="1564958" y="633413"/>
                </a:moveTo>
                <a:lnTo>
                  <a:pt x="1551623" y="641033"/>
                </a:lnTo>
                <a:lnTo>
                  <a:pt x="1551623" y="626745"/>
                </a:lnTo>
                <a:close/>
                <a:moveTo>
                  <a:pt x="1568768" y="760096"/>
                </a:moveTo>
                <a:lnTo>
                  <a:pt x="1549718" y="771526"/>
                </a:lnTo>
                <a:lnTo>
                  <a:pt x="1549718" y="748666"/>
                </a:lnTo>
                <a:close/>
                <a:moveTo>
                  <a:pt x="1570673" y="1897380"/>
                </a:moveTo>
                <a:lnTo>
                  <a:pt x="1548766" y="1909762"/>
                </a:lnTo>
                <a:lnTo>
                  <a:pt x="1548766" y="1884045"/>
                </a:lnTo>
                <a:close/>
                <a:moveTo>
                  <a:pt x="1572578" y="886779"/>
                </a:moveTo>
                <a:lnTo>
                  <a:pt x="1547813" y="901066"/>
                </a:lnTo>
                <a:lnTo>
                  <a:pt x="1547813" y="872491"/>
                </a:lnTo>
                <a:close/>
                <a:moveTo>
                  <a:pt x="1575435" y="1770698"/>
                </a:moveTo>
                <a:lnTo>
                  <a:pt x="1546860" y="1787844"/>
                </a:lnTo>
                <a:lnTo>
                  <a:pt x="1546860" y="1754506"/>
                </a:lnTo>
                <a:close/>
                <a:moveTo>
                  <a:pt x="1576388" y="1012507"/>
                </a:moveTo>
                <a:lnTo>
                  <a:pt x="1545908" y="1030604"/>
                </a:lnTo>
                <a:lnTo>
                  <a:pt x="1545908" y="995362"/>
                </a:lnTo>
                <a:close/>
                <a:moveTo>
                  <a:pt x="1579245" y="1139189"/>
                </a:moveTo>
                <a:lnTo>
                  <a:pt x="1544955" y="1159192"/>
                </a:lnTo>
                <a:lnTo>
                  <a:pt x="1544955" y="1119187"/>
                </a:lnTo>
                <a:close/>
                <a:moveTo>
                  <a:pt x="1580198" y="1644968"/>
                </a:moveTo>
                <a:lnTo>
                  <a:pt x="1544003" y="1665923"/>
                </a:lnTo>
                <a:lnTo>
                  <a:pt x="1544003" y="1624013"/>
                </a:lnTo>
                <a:close/>
                <a:moveTo>
                  <a:pt x="1582104" y="1265872"/>
                </a:moveTo>
                <a:lnTo>
                  <a:pt x="1543051" y="1287780"/>
                </a:lnTo>
                <a:lnTo>
                  <a:pt x="1543051" y="1243012"/>
                </a:lnTo>
                <a:close/>
                <a:moveTo>
                  <a:pt x="1583056" y="1518285"/>
                </a:moveTo>
                <a:lnTo>
                  <a:pt x="1543051" y="1541145"/>
                </a:lnTo>
                <a:lnTo>
                  <a:pt x="1543051" y="1495425"/>
                </a:lnTo>
                <a:close/>
                <a:moveTo>
                  <a:pt x="1583056" y="1391603"/>
                </a:moveTo>
                <a:lnTo>
                  <a:pt x="1543051" y="1415415"/>
                </a:lnTo>
                <a:lnTo>
                  <a:pt x="1543051" y="1368743"/>
                </a:lnTo>
                <a:close/>
                <a:moveTo>
                  <a:pt x="1593533" y="442912"/>
                </a:moveTo>
                <a:lnTo>
                  <a:pt x="1593533" y="445769"/>
                </a:lnTo>
                <a:lnTo>
                  <a:pt x="1591628" y="444817"/>
                </a:lnTo>
                <a:close/>
                <a:moveTo>
                  <a:pt x="1593533" y="2210753"/>
                </a:moveTo>
                <a:lnTo>
                  <a:pt x="1593533" y="2215516"/>
                </a:lnTo>
                <a:lnTo>
                  <a:pt x="1589723" y="2212658"/>
                </a:lnTo>
                <a:close/>
                <a:moveTo>
                  <a:pt x="1595437" y="2081212"/>
                </a:moveTo>
                <a:lnTo>
                  <a:pt x="1595437" y="2092642"/>
                </a:lnTo>
                <a:lnTo>
                  <a:pt x="1585912" y="2086927"/>
                </a:lnTo>
                <a:close/>
                <a:moveTo>
                  <a:pt x="1595438" y="565785"/>
                </a:moveTo>
                <a:lnTo>
                  <a:pt x="1595438" y="576262"/>
                </a:lnTo>
                <a:lnTo>
                  <a:pt x="1586866" y="570548"/>
                </a:lnTo>
                <a:close/>
                <a:moveTo>
                  <a:pt x="1597343" y="688658"/>
                </a:moveTo>
                <a:lnTo>
                  <a:pt x="1597343" y="705803"/>
                </a:lnTo>
                <a:lnTo>
                  <a:pt x="1583055" y="697231"/>
                </a:lnTo>
                <a:close/>
                <a:moveTo>
                  <a:pt x="1598295" y="1949767"/>
                </a:moveTo>
                <a:lnTo>
                  <a:pt x="1598295" y="1970722"/>
                </a:lnTo>
                <a:lnTo>
                  <a:pt x="1580197" y="1960244"/>
                </a:lnTo>
                <a:close/>
                <a:moveTo>
                  <a:pt x="1599248" y="811530"/>
                </a:moveTo>
                <a:lnTo>
                  <a:pt x="1599248" y="835343"/>
                </a:lnTo>
                <a:lnTo>
                  <a:pt x="1578293" y="822960"/>
                </a:lnTo>
                <a:close/>
                <a:moveTo>
                  <a:pt x="1601152" y="1820227"/>
                </a:moveTo>
                <a:lnTo>
                  <a:pt x="1601152" y="1847849"/>
                </a:lnTo>
                <a:lnTo>
                  <a:pt x="1576387" y="1834515"/>
                </a:lnTo>
                <a:close/>
                <a:moveTo>
                  <a:pt x="1601153" y="934403"/>
                </a:moveTo>
                <a:lnTo>
                  <a:pt x="1601153" y="964883"/>
                </a:lnTo>
                <a:lnTo>
                  <a:pt x="1575435" y="949643"/>
                </a:lnTo>
                <a:close/>
                <a:moveTo>
                  <a:pt x="1603059" y="1058227"/>
                </a:moveTo>
                <a:lnTo>
                  <a:pt x="1603059" y="1094422"/>
                </a:lnTo>
                <a:lnTo>
                  <a:pt x="1571626" y="1076325"/>
                </a:lnTo>
                <a:close/>
                <a:moveTo>
                  <a:pt x="1604010" y="1182052"/>
                </a:moveTo>
                <a:lnTo>
                  <a:pt x="1604010" y="1223010"/>
                </a:lnTo>
                <a:lnTo>
                  <a:pt x="1568768" y="1202055"/>
                </a:lnTo>
                <a:close/>
                <a:moveTo>
                  <a:pt x="1604010" y="1688782"/>
                </a:moveTo>
                <a:lnTo>
                  <a:pt x="1604010" y="1726882"/>
                </a:lnTo>
                <a:lnTo>
                  <a:pt x="1570672" y="1707832"/>
                </a:lnTo>
                <a:close/>
                <a:moveTo>
                  <a:pt x="1604962" y="1560194"/>
                </a:moveTo>
                <a:lnTo>
                  <a:pt x="1604962" y="1603057"/>
                </a:lnTo>
                <a:lnTo>
                  <a:pt x="1567815" y="1581149"/>
                </a:lnTo>
                <a:close/>
                <a:moveTo>
                  <a:pt x="1605915" y="1432560"/>
                </a:moveTo>
                <a:lnTo>
                  <a:pt x="1605914" y="1478280"/>
                </a:lnTo>
                <a:lnTo>
                  <a:pt x="1565910" y="1455420"/>
                </a:lnTo>
                <a:close/>
                <a:moveTo>
                  <a:pt x="1605916" y="1305878"/>
                </a:moveTo>
                <a:lnTo>
                  <a:pt x="1605916" y="1351598"/>
                </a:lnTo>
                <a:lnTo>
                  <a:pt x="1566863" y="1328738"/>
                </a:lnTo>
                <a:close/>
                <a:moveTo>
                  <a:pt x="1665923" y="444818"/>
                </a:moveTo>
                <a:lnTo>
                  <a:pt x="1664971" y="444818"/>
                </a:lnTo>
                <a:lnTo>
                  <a:pt x="1664971" y="443866"/>
                </a:lnTo>
                <a:close/>
                <a:moveTo>
                  <a:pt x="1667829" y="2212658"/>
                </a:moveTo>
                <a:lnTo>
                  <a:pt x="1664971" y="2214563"/>
                </a:lnTo>
                <a:lnTo>
                  <a:pt x="1664971" y="2211706"/>
                </a:lnTo>
                <a:close/>
                <a:moveTo>
                  <a:pt x="1669733" y="570548"/>
                </a:moveTo>
                <a:lnTo>
                  <a:pt x="1663066" y="574358"/>
                </a:lnTo>
                <a:lnTo>
                  <a:pt x="1663066" y="566738"/>
                </a:lnTo>
                <a:close/>
                <a:moveTo>
                  <a:pt x="1670686" y="2086929"/>
                </a:moveTo>
                <a:lnTo>
                  <a:pt x="1663066" y="2091691"/>
                </a:lnTo>
                <a:lnTo>
                  <a:pt x="1663066" y="2082166"/>
                </a:lnTo>
                <a:close/>
                <a:moveTo>
                  <a:pt x="1673543" y="697230"/>
                </a:moveTo>
                <a:lnTo>
                  <a:pt x="1661160" y="703898"/>
                </a:lnTo>
                <a:lnTo>
                  <a:pt x="1661160" y="689610"/>
                </a:lnTo>
                <a:close/>
                <a:moveTo>
                  <a:pt x="1675448" y="1960245"/>
                </a:moveTo>
                <a:lnTo>
                  <a:pt x="1660208" y="1968818"/>
                </a:lnTo>
                <a:lnTo>
                  <a:pt x="1660208" y="1951673"/>
                </a:lnTo>
                <a:close/>
                <a:moveTo>
                  <a:pt x="1677353" y="822960"/>
                </a:moveTo>
                <a:lnTo>
                  <a:pt x="1659255" y="833437"/>
                </a:lnTo>
                <a:lnTo>
                  <a:pt x="1659255" y="813435"/>
                </a:lnTo>
                <a:close/>
                <a:moveTo>
                  <a:pt x="1680210" y="1834516"/>
                </a:moveTo>
                <a:lnTo>
                  <a:pt x="1658303" y="1846898"/>
                </a:lnTo>
                <a:lnTo>
                  <a:pt x="1658303" y="1821181"/>
                </a:lnTo>
                <a:close/>
                <a:moveTo>
                  <a:pt x="1681163" y="949642"/>
                </a:moveTo>
                <a:lnTo>
                  <a:pt x="1658303" y="962977"/>
                </a:lnTo>
                <a:lnTo>
                  <a:pt x="1658303" y="936307"/>
                </a:lnTo>
                <a:close/>
                <a:moveTo>
                  <a:pt x="1684021" y="1076325"/>
                </a:moveTo>
                <a:lnTo>
                  <a:pt x="1656398" y="1092517"/>
                </a:lnTo>
                <a:lnTo>
                  <a:pt x="1656398" y="1060132"/>
                </a:lnTo>
                <a:close/>
                <a:moveTo>
                  <a:pt x="1685925" y="1707832"/>
                </a:moveTo>
                <a:lnTo>
                  <a:pt x="1655445" y="1724977"/>
                </a:lnTo>
                <a:lnTo>
                  <a:pt x="1655445" y="1690687"/>
                </a:lnTo>
                <a:close/>
                <a:moveTo>
                  <a:pt x="1686878" y="1202056"/>
                </a:moveTo>
                <a:lnTo>
                  <a:pt x="1654493" y="1221106"/>
                </a:lnTo>
                <a:lnTo>
                  <a:pt x="1654493" y="1183958"/>
                </a:lnTo>
                <a:close/>
                <a:moveTo>
                  <a:pt x="1688783" y="1581150"/>
                </a:moveTo>
                <a:lnTo>
                  <a:pt x="1653541" y="1601153"/>
                </a:lnTo>
                <a:lnTo>
                  <a:pt x="1653541" y="1561148"/>
                </a:lnTo>
                <a:close/>
                <a:moveTo>
                  <a:pt x="1688783" y="1328738"/>
                </a:moveTo>
                <a:lnTo>
                  <a:pt x="1653541" y="1349693"/>
                </a:lnTo>
                <a:lnTo>
                  <a:pt x="1653541" y="1307783"/>
                </a:lnTo>
                <a:close/>
                <a:moveTo>
                  <a:pt x="1689736" y="1455420"/>
                </a:moveTo>
                <a:lnTo>
                  <a:pt x="1653541" y="1476375"/>
                </a:lnTo>
                <a:lnTo>
                  <a:pt x="1653541" y="1434465"/>
                </a:lnTo>
                <a:close/>
                <a:moveTo>
                  <a:pt x="1703071" y="505777"/>
                </a:moveTo>
                <a:lnTo>
                  <a:pt x="1703071" y="509587"/>
                </a:lnTo>
                <a:lnTo>
                  <a:pt x="1700213" y="507682"/>
                </a:lnTo>
                <a:close/>
                <a:moveTo>
                  <a:pt x="1704023" y="2146936"/>
                </a:moveTo>
                <a:lnTo>
                  <a:pt x="1704023" y="2152651"/>
                </a:lnTo>
                <a:lnTo>
                  <a:pt x="1699260" y="2149794"/>
                </a:lnTo>
                <a:close/>
                <a:moveTo>
                  <a:pt x="1704975" y="628650"/>
                </a:moveTo>
                <a:lnTo>
                  <a:pt x="1704975" y="639127"/>
                </a:lnTo>
                <a:lnTo>
                  <a:pt x="1696403" y="633413"/>
                </a:lnTo>
                <a:close/>
                <a:moveTo>
                  <a:pt x="1704975" y="2017394"/>
                </a:moveTo>
                <a:lnTo>
                  <a:pt x="1704975" y="2029777"/>
                </a:lnTo>
                <a:lnTo>
                  <a:pt x="1695450" y="2023109"/>
                </a:lnTo>
                <a:close/>
                <a:moveTo>
                  <a:pt x="1706881" y="751522"/>
                </a:moveTo>
                <a:lnTo>
                  <a:pt x="1706881" y="768667"/>
                </a:lnTo>
                <a:lnTo>
                  <a:pt x="1692593" y="760094"/>
                </a:lnTo>
                <a:close/>
                <a:moveTo>
                  <a:pt x="1707833" y="1885950"/>
                </a:moveTo>
                <a:lnTo>
                  <a:pt x="1707833" y="1907858"/>
                </a:lnTo>
                <a:lnTo>
                  <a:pt x="1689735" y="1897380"/>
                </a:lnTo>
                <a:close/>
                <a:moveTo>
                  <a:pt x="1708785" y="875347"/>
                </a:moveTo>
                <a:lnTo>
                  <a:pt x="1708785" y="898207"/>
                </a:lnTo>
                <a:lnTo>
                  <a:pt x="1688783" y="886777"/>
                </a:lnTo>
                <a:close/>
                <a:moveTo>
                  <a:pt x="1710691" y="1756411"/>
                </a:moveTo>
                <a:lnTo>
                  <a:pt x="1710691" y="1785938"/>
                </a:lnTo>
                <a:lnTo>
                  <a:pt x="1684973" y="1770699"/>
                </a:lnTo>
                <a:close/>
                <a:moveTo>
                  <a:pt x="1710691" y="998220"/>
                </a:moveTo>
                <a:lnTo>
                  <a:pt x="1710691" y="1027748"/>
                </a:lnTo>
                <a:lnTo>
                  <a:pt x="1684973" y="1012508"/>
                </a:lnTo>
                <a:close/>
                <a:moveTo>
                  <a:pt x="1711643" y="1122044"/>
                </a:moveTo>
                <a:lnTo>
                  <a:pt x="1711643" y="1156334"/>
                </a:lnTo>
                <a:lnTo>
                  <a:pt x="1683068" y="1139189"/>
                </a:lnTo>
                <a:close/>
                <a:moveTo>
                  <a:pt x="1712595" y="1246822"/>
                </a:moveTo>
                <a:lnTo>
                  <a:pt x="1712595" y="1284922"/>
                </a:lnTo>
                <a:lnTo>
                  <a:pt x="1680210" y="1265872"/>
                </a:lnTo>
                <a:close/>
                <a:moveTo>
                  <a:pt x="1712595" y="1625917"/>
                </a:moveTo>
                <a:lnTo>
                  <a:pt x="1712595" y="1663064"/>
                </a:lnTo>
                <a:lnTo>
                  <a:pt x="1681162" y="1644967"/>
                </a:lnTo>
                <a:close/>
                <a:moveTo>
                  <a:pt x="1713547" y="1371599"/>
                </a:moveTo>
                <a:lnTo>
                  <a:pt x="1713547" y="1412557"/>
                </a:lnTo>
                <a:lnTo>
                  <a:pt x="1678305" y="1391602"/>
                </a:lnTo>
                <a:close/>
                <a:moveTo>
                  <a:pt x="1713547" y="1498282"/>
                </a:moveTo>
                <a:lnTo>
                  <a:pt x="1713547" y="1538287"/>
                </a:lnTo>
                <a:lnTo>
                  <a:pt x="1679257" y="1518285"/>
                </a:lnTo>
                <a:close/>
                <a:moveTo>
                  <a:pt x="1776413" y="507682"/>
                </a:moveTo>
                <a:lnTo>
                  <a:pt x="1774508" y="508634"/>
                </a:lnTo>
                <a:lnTo>
                  <a:pt x="1774508" y="506729"/>
                </a:lnTo>
                <a:close/>
                <a:moveTo>
                  <a:pt x="1777365" y="2149793"/>
                </a:moveTo>
                <a:lnTo>
                  <a:pt x="1773555" y="2151698"/>
                </a:lnTo>
                <a:lnTo>
                  <a:pt x="1773555" y="2147888"/>
                </a:lnTo>
                <a:close/>
                <a:moveTo>
                  <a:pt x="1779270" y="633413"/>
                </a:moveTo>
                <a:lnTo>
                  <a:pt x="1772603" y="637223"/>
                </a:lnTo>
                <a:lnTo>
                  <a:pt x="1772603" y="630555"/>
                </a:lnTo>
                <a:close/>
                <a:moveTo>
                  <a:pt x="1780222" y="2023110"/>
                </a:moveTo>
                <a:lnTo>
                  <a:pt x="1771650" y="2028824"/>
                </a:lnTo>
                <a:lnTo>
                  <a:pt x="1771650" y="2018347"/>
                </a:lnTo>
                <a:close/>
                <a:moveTo>
                  <a:pt x="1783081" y="760094"/>
                </a:moveTo>
                <a:lnTo>
                  <a:pt x="1770698" y="766762"/>
                </a:lnTo>
                <a:lnTo>
                  <a:pt x="1770698" y="753427"/>
                </a:lnTo>
                <a:close/>
                <a:moveTo>
                  <a:pt x="1785938" y="1897381"/>
                </a:moveTo>
                <a:lnTo>
                  <a:pt x="1769746" y="1906906"/>
                </a:lnTo>
                <a:lnTo>
                  <a:pt x="1769746" y="1887856"/>
                </a:lnTo>
                <a:close/>
                <a:moveTo>
                  <a:pt x="1785938" y="886778"/>
                </a:moveTo>
                <a:lnTo>
                  <a:pt x="1769746" y="896303"/>
                </a:lnTo>
                <a:lnTo>
                  <a:pt x="1769746" y="877253"/>
                </a:lnTo>
                <a:close/>
                <a:moveTo>
                  <a:pt x="1789748" y="1770699"/>
                </a:moveTo>
                <a:lnTo>
                  <a:pt x="1767841" y="1784033"/>
                </a:lnTo>
                <a:lnTo>
                  <a:pt x="1767841" y="1758316"/>
                </a:lnTo>
                <a:close/>
                <a:moveTo>
                  <a:pt x="1789748" y="1012508"/>
                </a:moveTo>
                <a:lnTo>
                  <a:pt x="1767841" y="1025843"/>
                </a:lnTo>
                <a:lnTo>
                  <a:pt x="1767841" y="1000126"/>
                </a:lnTo>
                <a:close/>
                <a:moveTo>
                  <a:pt x="1792605" y="1139190"/>
                </a:moveTo>
                <a:lnTo>
                  <a:pt x="1765935" y="1154430"/>
                </a:lnTo>
                <a:lnTo>
                  <a:pt x="1765935" y="1123950"/>
                </a:lnTo>
                <a:close/>
                <a:moveTo>
                  <a:pt x="1794510" y="1644968"/>
                </a:moveTo>
                <a:lnTo>
                  <a:pt x="1764983" y="1661161"/>
                </a:lnTo>
                <a:lnTo>
                  <a:pt x="1764983" y="1627823"/>
                </a:lnTo>
                <a:close/>
                <a:moveTo>
                  <a:pt x="1795463" y="1265872"/>
                </a:moveTo>
                <a:lnTo>
                  <a:pt x="1764983" y="1283017"/>
                </a:lnTo>
                <a:lnTo>
                  <a:pt x="1764983" y="1247774"/>
                </a:lnTo>
                <a:close/>
                <a:moveTo>
                  <a:pt x="1796414" y="1518285"/>
                </a:moveTo>
                <a:lnTo>
                  <a:pt x="1764029" y="1537335"/>
                </a:lnTo>
                <a:lnTo>
                  <a:pt x="1764029" y="1499235"/>
                </a:lnTo>
                <a:close/>
                <a:moveTo>
                  <a:pt x="1796415" y="1391603"/>
                </a:moveTo>
                <a:lnTo>
                  <a:pt x="1764030" y="1410653"/>
                </a:lnTo>
                <a:lnTo>
                  <a:pt x="1764030" y="1373506"/>
                </a:lnTo>
                <a:close/>
                <a:moveTo>
                  <a:pt x="1811655" y="2212658"/>
                </a:moveTo>
                <a:lnTo>
                  <a:pt x="1811655" y="2213611"/>
                </a:lnTo>
                <a:lnTo>
                  <a:pt x="1810703" y="2212658"/>
                </a:lnTo>
                <a:close/>
                <a:moveTo>
                  <a:pt x="1812608" y="568643"/>
                </a:moveTo>
                <a:lnTo>
                  <a:pt x="1812608" y="572453"/>
                </a:lnTo>
                <a:lnTo>
                  <a:pt x="1808798" y="570548"/>
                </a:lnTo>
                <a:close/>
                <a:moveTo>
                  <a:pt x="1813560" y="2084069"/>
                </a:moveTo>
                <a:lnTo>
                  <a:pt x="1813560" y="2089784"/>
                </a:lnTo>
                <a:lnTo>
                  <a:pt x="1807845" y="2086927"/>
                </a:lnTo>
                <a:close/>
                <a:moveTo>
                  <a:pt x="1814513" y="692467"/>
                </a:moveTo>
                <a:lnTo>
                  <a:pt x="1814513" y="701992"/>
                </a:lnTo>
                <a:lnTo>
                  <a:pt x="1805941" y="697230"/>
                </a:lnTo>
                <a:close/>
                <a:moveTo>
                  <a:pt x="1815465" y="815340"/>
                </a:moveTo>
                <a:lnTo>
                  <a:pt x="1815465" y="831532"/>
                </a:lnTo>
                <a:lnTo>
                  <a:pt x="1802130" y="822960"/>
                </a:lnTo>
                <a:close/>
                <a:moveTo>
                  <a:pt x="1815466" y="1953578"/>
                </a:moveTo>
                <a:lnTo>
                  <a:pt x="1815466" y="1966913"/>
                </a:lnTo>
                <a:lnTo>
                  <a:pt x="1803083" y="1960245"/>
                </a:lnTo>
                <a:close/>
                <a:moveTo>
                  <a:pt x="1817371" y="939165"/>
                </a:moveTo>
                <a:lnTo>
                  <a:pt x="1817371" y="960120"/>
                </a:lnTo>
                <a:lnTo>
                  <a:pt x="1799273" y="949642"/>
                </a:lnTo>
                <a:close/>
                <a:moveTo>
                  <a:pt x="1817371" y="1823086"/>
                </a:moveTo>
                <a:lnTo>
                  <a:pt x="1817371" y="1844994"/>
                </a:lnTo>
                <a:lnTo>
                  <a:pt x="1799273" y="1834516"/>
                </a:lnTo>
                <a:close/>
                <a:moveTo>
                  <a:pt x="1819276" y="1062990"/>
                </a:moveTo>
                <a:lnTo>
                  <a:pt x="1819276" y="1089660"/>
                </a:lnTo>
                <a:lnTo>
                  <a:pt x="1796416" y="1076325"/>
                </a:lnTo>
                <a:close/>
                <a:moveTo>
                  <a:pt x="1820228" y="1692593"/>
                </a:moveTo>
                <a:lnTo>
                  <a:pt x="1820228" y="1723073"/>
                </a:lnTo>
                <a:lnTo>
                  <a:pt x="1794510" y="1707833"/>
                </a:lnTo>
                <a:close/>
                <a:moveTo>
                  <a:pt x="1820228" y="1186816"/>
                </a:moveTo>
                <a:lnTo>
                  <a:pt x="1820228" y="1218249"/>
                </a:lnTo>
                <a:lnTo>
                  <a:pt x="1793558" y="1202056"/>
                </a:lnTo>
                <a:close/>
                <a:moveTo>
                  <a:pt x="1821180" y="1564006"/>
                </a:moveTo>
                <a:lnTo>
                  <a:pt x="1821180" y="1598296"/>
                </a:lnTo>
                <a:lnTo>
                  <a:pt x="1791653" y="1581151"/>
                </a:lnTo>
                <a:close/>
                <a:moveTo>
                  <a:pt x="1822134" y="1437322"/>
                </a:moveTo>
                <a:lnTo>
                  <a:pt x="1822134" y="1473517"/>
                </a:lnTo>
                <a:lnTo>
                  <a:pt x="1790701" y="1455419"/>
                </a:lnTo>
                <a:close/>
                <a:moveTo>
                  <a:pt x="1822134" y="1310640"/>
                </a:moveTo>
                <a:lnTo>
                  <a:pt x="1822134" y="1346835"/>
                </a:lnTo>
                <a:lnTo>
                  <a:pt x="1790701" y="1328737"/>
                </a:lnTo>
                <a:close/>
                <a:moveTo>
                  <a:pt x="1884998" y="2212658"/>
                </a:moveTo>
                <a:lnTo>
                  <a:pt x="1884046" y="2213611"/>
                </a:lnTo>
                <a:lnTo>
                  <a:pt x="1884046" y="2212658"/>
                </a:lnTo>
                <a:close/>
                <a:moveTo>
                  <a:pt x="1885951" y="570547"/>
                </a:moveTo>
                <a:lnTo>
                  <a:pt x="1884046" y="571499"/>
                </a:lnTo>
                <a:lnTo>
                  <a:pt x="1884046" y="569594"/>
                </a:lnTo>
                <a:close/>
                <a:moveTo>
                  <a:pt x="1886903" y="2086928"/>
                </a:moveTo>
                <a:lnTo>
                  <a:pt x="1883093" y="2088833"/>
                </a:lnTo>
                <a:lnTo>
                  <a:pt x="1883093" y="2084070"/>
                </a:lnTo>
                <a:close/>
                <a:moveTo>
                  <a:pt x="1888808" y="697229"/>
                </a:moveTo>
                <a:lnTo>
                  <a:pt x="1882141" y="701039"/>
                </a:lnTo>
                <a:lnTo>
                  <a:pt x="1882141" y="693419"/>
                </a:lnTo>
                <a:close/>
                <a:moveTo>
                  <a:pt x="1891665" y="822960"/>
                </a:moveTo>
                <a:lnTo>
                  <a:pt x="1880235" y="829627"/>
                </a:lnTo>
                <a:lnTo>
                  <a:pt x="1880235" y="816292"/>
                </a:lnTo>
                <a:close/>
                <a:moveTo>
                  <a:pt x="1891665" y="1960245"/>
                </a:moveTo>
                <a:lnTo>
                  <a:pt x="1881187" y="1966912"/>
                </a:lnTo>
                <a:lnTo>
                  <a:pt x="1881187" y="1954530"/>
                </a:lnTo>
                <a:close/>
                <a:moveTo>
                  <a:pt x="1895474" y="1834515"/>
                </a:moveTo>
                <a:lnTo>
                  <a:pt x="1878329" y="1844040"/>
                </a:lnTo>
                <a:lnTo>
                  <a:pt x="1878329" y="1824037"/>
                </a:lnTo>
                <a:close/>
                <a:moveTo>
                  <a:pt x="1895475" y="949643"/>
                </a:moveTo>
                <a:lnTo>
                  <a:pt x="1879283" y="959168"/>
                </a:lnTo>
                <a:lnTo>
                  <a:pt x="1879283" y="940118"/>
                </a:lnTo>
                <a:close/>
                <a:moveTo>
                  <a:pt x="1898333" y="1076326"/>
                </a:moveTo>
                <a:lnTo>
                  <a:pt x="1877378" y="1088708"/>
                </a:lnTo>
                <a:lnTo>
                  <a:pt x="1877378" y="1063943"/>
                </a:lnTo>
                <a:close/>
                <a:moveTo>
                  <a:pt x="1900239" y="1707833"/>
                </a:moveTo>
                <a:lnTo>
                  <a:pt x="1876426" y="1721168"/>
                </a:lnTo>
                <a:lnTo>
                  <a:pt x="1876426" y="1693545"/>
                </a:lnTo>
                <a:close/>
                <a:moveTo>
                  <a:pt x="1901191" y="1202056"/>
                </a:moveTo>
                <a:lnTo>
                  <a:pt x="1875473" y="1217295"/>
                </a:lnTo>
                <a:lnTo>
                  <a:pt x="1875473" y="1187768"/>
                </a:lnTo>
                <a:close/>
                <a:moveTo>
                  <a:pt x="1903096" y="1581151"/>
                </a:moveTo>
                <a:lnTo>
                  <a:pt x="1875473" y="1597344"/>
                </a:lnTo>
                <a:lnTo>
                  <a:pt x="1875473" y="1565911"/>
                </a:lnTo>
                <a:close/>
                <a:moveTo>
                  <a:pt x="1903096" y="1328737"/>
                </a:moveTo>
                <a:lnTo>
                  <a:pt x="1874521" y="1344930"/>
                </a:lnTo>
                <a:lnTo>
                  <a:pt x="1874521" y="1312545"/>
                </a:lnTo>
                <a:close/>
                <a:moveTo>
                  <a:pt x="1904048" y="1455419"/>
                </a:moveTo>
                <a:lnTo>
                  <a:pt x="1874521" y="1472564"/>
                </a:lnTo>
                <a:lnTo>
                  <a:pt x="1874521" y="1437322"/>
                </a:lnTo>
                <a:close/>
                <a:moveTo>
                  <a:pt x="1921193" y="2148841"/>
                </a:moveTo>
                <a:lnTo>
                  <a:pt x="1921193" y="2150746"/>
                </a:lnTo>
                <a:lnTo>
                  <a:pt x="1919288" y="2149794"/>
                </a:lnTo>
                <a:close/>
                <a:moveTo>
                  <a:pt x="1922145" y="631508"/>
                </a:moveTo>
                <a:lnTo>
                  <a:pt x="1922145" y="636271"/>
                </a:lnTo>
                <a:lnTo>
                  <a:pt x="1918335" y="633413"/>
                </a:lnTo>
                <a:close/>
                <a:moveTo>
                  <a:pt x="1923097" y="2020252"/>
                </a:moveTo>
                <a:lnTo>
                  <a:pt x="1923097" y="2026919"/>
                </a:lnTo>
                <a:lnTo>
                  <a:pt x="1917382" y="2023110"/>
                </a:lnTo>
                <a:close/>
                <a:moveTo>
                  <a:pt x="1923098" y="755333"/>
                </a:moveTo>
                <a:lnTo>
                  <a:pt x="1923098" y="764858"/>
                </a:lnTo>
                <a:lnTo>
                  <a:pt x="1915478" y="760096"/>
                </a:lnTo>
                <a:close/>
                <a:moveTo>
                  <a:pt x="1925003" y="1889760"/>
                </a:moveTo>
                <a:lnTo>
                  <a:pt x="1925003" y="1905000"/>
                </a:lnTo>
                <a:lnTo>
                  <a:pt x="1912620" y="1897380"/>
                </a:lnTo>
                <a:close/>
                <a:moveTo>
                  <a:pt x="1925004" y="879157"/>
                </a:moveTo>
                <a:lnTo>
                  <a:pt x="1925004" y="893445"/>
                </a:lnTo>
                <a:lnTo>
                  <a:pt x="1912621" y="886777"/>
                </a:lnTo>
                <a:close/>
                <a:moveTo>
                  <a:pt x="1926908" y="1002982"/>
                </a:moveTo>
                <a:lnTo>
                  <a:pt x="1926908" y="1022985"/>
                </a:lnTo>
                <a:lnTo>
                  <a:pt x="1908810" y="1012507"/>
                </a:lnTo>
                <a:close/>
                <a:moveTo>
                  <a:pt x="1926908" y="1760220"/>
                </a:moveTo>
                <a:lnTo>
                  <a:pt x="1926908" y="1782128"/>
                </a:lnTo>
                <a:lnTo>
                  <a:pt x="1908810" y="1770698"/>
                </a:lnTo>
                <a:close/>
                <a:moveTo>
                  <a:pt x="1927860" y="1126807"/>
                </a:moveTo>
                <a:lnTo>
                  <a:pt x="1927860" y="1151572"/>
                </a:lnTo>
                <a:lnTo>
                  <a:pt x="1906905" y="1139190"/>
                </a:lnTo>
                <a:close/>
                <a:moveTo>
                  <a:pt x="1928812" y="1630680"/>
                </a:moveTo>
                <a:lnTo>
                  <a:pt x="1928812" y="1658302"/>
                </a:lnTo>
                <a:lnTo>
                  <a:pt x="1904047" y="1644968"/>
                </a:lnTo>
                <a:close/>
                <a:moveTo>
                  <a:pt x="1928813" y="1250633"/>
                </a:moveTo>
                <a:lnTo>
                  <a:pt x="1928813" y="1280161"/>
                </a:lnTo>
                <a:lnTo>
                  <a:pt x="1904048" y="1265873"/>
                </a:lnTo>
                <a:close/>
                <a:moveTo>
                  <a:pt x="1929765" y="1503044"/>
                </a:moveTo>
                <a:lnTo>
                  <a:pt x="1929765" y="1533524"/>
                </a:lnTo>
                <a:lnTo>
                  <a:pt x="1903095" y="1518284"/>
                </a:lnTo>
                <a:close/>
                <a:moveTo>
                  <a:pt x="1929766" y="1376363"/>
                </a:moveTo>
                <a:lnTo>
                  <a:pt x="1929766" y="1407796"/>
                </a:lnTo>
                <a:lnTo>
                  <a:pt x="1902143" y="1391603"/>
                </a:lnTo>
                <a:close/>
                <a:moveTo>
                  <a:pt x="1994535" y="2149794"/>
                </a:moveTo>
                <a:lnTo>
                  <a:pt x="1993583" y="2150746"/>
                </a:lnTo>
                <a:lnTo>
                  <a:pt x="1993583" y="2148841"/>
                </a:lnTo>
                <a:close/>
                <a:moveTo>
                  <a:pt x="1995488" y="633413"/>
                </a:moveTo>
                <a:lnTo>
                  <a:pt x="1992630" y="635318"/>
                </a:lnTo>
                <a:lnTo>
                  <a:pt x="1992630" y="632461"/>
                </a:lnTo>
                <a:close/>
                <a:moveTo>
                  <a:pt x="1997393" y="2023111"/>
                </a:moveTo>
                <a:lnTo>
                  <a:pt x="1992630" y="2025969"/>
                </a:lnTo>
                <a:lnTo>
                  <a:pt x="1992630" y="2021206"/>
                </a:lnTo>
                <a:close/>
                <a:moveTo>
                  <a:pt x="1998345" y="760096"/>
                </a:moveTo>
                <a:lnTo>
                  <a:pt x="1991678" y="763906"/>
                </a:lnTo>
                <a:lnTo>
                  <a:pt x="1991678" y="756286"/>
                </a:lnTo>
                <a:close/>
                <a:moveTo>
                  <a:pt x="2000251" y="886778"/>
                </a:moveTo>
                <a:lnTo>
                  <a:pt x="1990726" y="892493"/>
                </a:lnTo>
                <a:lnTo>
                  <a:pt x="1990726" y="881063"/>
                </a:lnTo>
                <a:close/>
                <a:moveTo>
                  <a:pt x="2001202" y="1897380"/>
                </a:moveTo>
                <a:lnTo>
                  <a:pt x="1989772" y="1904047"/>
                </a:lnTo>
                <a:lnTo>
                  <a:pt x="1989772" y="1890712"/>
                </a:lnTo>
                <a:close/>
                <a:moveTo>
                  <a:pt x="2004061" y="1012508"/>
                </a:moveTo>
                <a:lnTo>
                  <a:pt x="1988821" y="1022033"/>
                </a:lnTo>
                <a:lnTo>
                  <a:pt x="1988821" y="1003936"/>
                </a:lnTo>
                <a:close/>
                <a:moveTo>
                  <a:pt x="2005012" y="1770697"/>
                </a:moveTo>
                <a:lnTo>
                  <a:pt x="1987867" y="1780222"/>
                </a:lnTo>
                <a:lnTo>
                  <a:pt x="1987867" y="1761172"/>
                </a:lnTo>
                <a:close/>
                <a:moveTo>
                  <a:pt x="2006918" y="1139190"/>
                </a:moveTo>
                <a:lnTo>
                  <a:pt x="1986916" y="1150620"/>
                </a:lnTo>
                <a:lnTo>
                  <a:pt x="1986916" y="1127760"/>
                </a:lnTo>
                <a:close/>
                <a:moveTo>
                  <a:pt x="2008823" y="1265872"/>
                </a:moveTo>
                <a:lnTo>
                  <a:pt x="1985963" y="1279207"/>
                </a:lnTo>
                <a:lnTo>
                  <a:pt x="1985963" y="1252537"/>
                </a:lnTo>
                <a:close/>
                <a:moveTo>
                  <a:pt x="2008823" y="1644968"/>
                </a:moveTo>
                <a:lnTo>
                  <a:pt x="1985963" y="1657350"/>
                </a:lnTo>
                <a:lnTo>
                  <a:pt x="1985963" y="1631633"/>
                </a:lnTo>
                <a:close/>
                <a:moveTo>
                  <a:pt x="2010728" y="1518286"/>
                </a:moveTo>
                <a:lnTo>
                  <a:pt x="1985010" y="1532573"/>
                </a:lnTo>
                <a:lnTo>
                  <a:pt x="1985010" y="1503998"/>
                </a:lnTo>
                <a:close/>
                <a:moveTo>
                  <a:pt x="2010728" y="1391604"/>
                </a:moveTo>
                <a:lnTo>
                  <a:pt x="1985010" y="1406844"/>
                </a:lnTo>
                <a:lnTo>
                  <a:pt x="1985010" y="1377316"/>
                </a:lnTo>
                <a:close/>
                <a:moveTo>
                  <a:pt x="2030730" y="2085974"/>
                </a:moveTo>
                <a:lnTo>
                  <a:pt x="2030730" y="2087879"/>
                </a:lnTo>
                <a:lnTo>
                  <a:pt x="2028825" y="2086927"/>
                </a:lnTo>
                <a:close/>
                <a:moveTo>
                  <a:pt x="2030731" y="695325"/>
                </a:moveTo>
                <a:lnTo>
                  <a:pt x="2030731" y="698182"/>
                </a:lnTo>
                <a:lnTo>
                  <a:pt x="2028826" y="697230"/>
                </a:lnTo>
                <a:close/>
                <a:moveTo>
                  <a:pt x="2032635" y="819150"/>
                </a:moveTo>
                <a:lnTo>
                  <a:pt x="2032635" y="827723"/>
                </a:lnTo>
                <a:lnTo>
                  <a:pt x="2025968" y="822960"/>
                </a:lnTo>
                <a:close/>
                <a:moveTo>
                  <a:pt x="2032635" y="1956435"/>
                </a:moveTo>
                <a:lnTo>
                  <a:pt x="2032635" y="1965007"/>
                </a:lnTo>
                <a:lnTo>
                  <a:pt x="2025015" y="1960245"/>
                </a:lnTo>
                <a:close/>
                <a:moveTo>
                  <a:pt x="2033588" y="943928"/>
                </a:moveTo>
                <a:lnTo>
                  <a:pt x="2033588" y="955358"/>
                </a:lnTo>
                <a:lnTo>
                  <a:pt x="2023110" y="949643"/>
                </a:lnTo>
                <a:close/>
                <a:moveTo>
                  <a:pt x="2034540" y="1826894"/>
                </a:moveTo>
                <a:lnTo>
                  <a:pt x="2034540" y="1841182"/>
                </a:lnTo>
                <a:lnTo>
                  <a:pt x="2022157" y="1834514"/>
                </a:lnTo>
                <a:close/>
                <a:moveTo>
                  <a:pt x="2035493" y="1066801"/>
                </a:moveTo>
                <a:lnTo>
                  <a:pt x="2035493" y="1084899"/>
                </a:lnTo>
                <a:lnTo>
                  <a:pt x="2020253" y="1076326"/>
                </a:lnTo>
                <a:close/>
                <a:moveTo>
                  <a:pt x="2036446" y="1191577"/>
                </a:moveTo>
                <a:lnTo>
                  <a:pt x="2036446" y="1213485"/>
                </a:lnTo>
                <a:lnTo>
                  <a:pt x="2017396" y="1202055"/>
                </a:lnTo>
                <a:close/>
                <a:moveTo>
                  <a:pt x="2036446" y="1697356"/>
                </a:moveTo>
                <a:lnTo>
                  <a:pt x="2036446" y="1718311"/>
                </a:lnTo>
                <a:lnTo>
                  <a:pt x="2017396" y="1707833"/>
                </a:lnTo>
                <a:close/>
                <a:moveTo>
                  <a:pt x="2037398" y="1568768"/>
                </a:moveTo>
                <a:lnTo>
                  <a:pt x="2037398" y="1594485"/>
                </a:lnTo>
                <a:lnTo>
                  <a:pt x="2015491" y="1581150"/>
                </a:lnTo>
                <a:close/>
                <a:moveTo>
                  <a:pt x="2037398" y="1315403"/>
                </a:moveTo>
                <a:lnTo>
                  <a:pt x="2037398" y="1341120"/>
                </a:lnTo>
                <a:lnTo>
                  <a:pt x="2015491" y="1328738"/>
                </a:lnTo>
                <a:close/>
                <a:moveTo>
                  <a:pt x="2038351" y="1441133"/>
                </a:moveTo>
                <a:lnTo>
                  <a:pt x="2038351" y="1468756"/>
                </a:lnTo>
                <a:lnTo>
                  <a:pt x="2014538" y="1455421"/>
                </a:lnTo>
                <a:close/>
                <a:moveTo>
                  <a:pt x="2104073" y="2086928"/>
                </a:moveTo>
                <a:lnTo>
                  <a:pt x="2103121" y="2086928"/>
                </a:lnTo>
                <a:lnTo>
                  <a:pt x="2103121" y="2085975"/>
                </a:lnTo>
                <a:close/>
                <a:moveTo>
                  <a:pt x="2104073" y="697230"/>
                </a:moveTo>
                <a:lnTo>
                  <a:pt x="2102168" y="698183"/>
                </a:lnTo>
                <a:lnTo>
                  <a:pt x="2102168" y="696278"/>
                </a:lnTo>
                <a:close/>
                <a:moveTo>
                  <a:pt x="2106930" y="1960245"/>
                </a:moveTo>
                <a:lnTo>
                  <a:pt x="2101215" y="1964055"/>
                </a:lnTo>
                <a:lnTo>
                  <a:pt x="2101215" y="1957387"/>
                </a:lnTo>
                <a:close/>
                <a:moveTo>
                  <a:pt x="2106931" y="822960"/>
                </a:moveTo>
                <a:lnTo>
                  <a:pt x="2101216" y="826769"/>
                </a:lnTo>
                <a:lnTo>
                  <a:pt x="2101216" y="820102"/>
                </a:lnTo>
                <a:close/>
                <a:moveTo>
                  <a:pt x="2108835" y="949642"/>
                </a:moveTo>
                <a:lnTo>
                  <a:pt x="2100263" y="955356"/>
                </a:lnTo>
                <a:lnTo>
                  <a:pt x="2100263" y="944879"/>
                </a:lnTo>
                <a:close/>
                <a:moveTo>
                  <a:pt x="2110740" y="1834515"/>
                </a:moveTo>
                <a:lnTo>
                  <a:pt x="2099310" y="1840231"/>
                </a:lnTo>
                <a:lnTo>
                  <a:pt x="2099310" y="1827848"/>
                </a:lnTo>
                <a:close/>
                <a:moveTo>
                  <a:pt x="2111693" y="1076324"/>
                </a:moveTo>
                <a:lnTo>
                  <a:pt x="2098358" y="1083944"/>
                </a:lnTo>
                <a:lnTo>
                  <a:pt x="2098358" y="1068704"/>
                </a:lnTo>
                <a:close/>
                <a:moveTo>
                  <a:pt x="2114549" y="1707832"/>
                </a:moveTo>
                <a:lnTo>
                  <a:pt x="2097404" y="1717357"/>
                </a:lnTo>
                <a:lnTo>
                  <a:pt x="2097404" y="1697355"/>
                </a:lnTo>
                <a:close/>
                <a:moveTo>
                  <a:pt x="2114550" y="1202055"/>
                </a:moveTo>
                <a:lnTo>
                  <a:pt x="2097405" y="1212532"/>
                </a:lnTo>
                <a:lnTo>
                  <a:pt x="2097405" y="1192530"/>
                </a:lnTo>
                <a:close/>
                <a:moveTo>
                  <a:pt x="2117408" y="1581150"/>
                </a:moveTo>
                <a:lnTo>
                  <a:pt x="2096453" y="1593533"/>
                </a:lnTo>
                <a:lnTo>
                  <a:pt x="2096453" y="1569720"/>
                </a:lnTo>
                <a:close/>
                <a:moveTo>
                  <a:pt x="2117408" y="1328738"/>
                </a:moveTo>
                <a:lnTo>
                  <a:pt x="2096453" y="1341121"/>
                </a:lnTo>
                <a:lnTo>
                  <a:pt x="2096453" y="1316356"/>
                </a:lnTo>
                <a:close/>
                <a:moveTo>
                  <a:pt x="2118361" y="1455421"/>
                </a:moveTo>
                <a:lnTo>
                  <a:pt x="2095501" y="1467803"/>
                </a:lnTo>
                <a:lnTo>
                  <a:pt x="2095501" y="1442086"/>
                </a:lnTo>
                <a:close/>
                <a:moveTo>
                  <a:pt x="2140267" y="2022157"/>
                </a:moveTo>
                <a:lnTo>
                  <a:pt x="2140267" y="2025015"/>
                </a:lnTo>
                <a:lnTo>
                  <a:pt x="2138362" y="2023110"/>
                </a:lnTo>
                <a:close/>
                <a:moveTo>
                  <a:pt x="2140268" y="759142"/>
                </a:moveTo>
                <a:lnTo>
                  <a:pt x="2140268" y="762000"/>
                </a:lnTo>
                <a:lnTo>
                  <a:pt x="2138363" y="760094"/>
                </a:lnTo>
                <a:close/>
                <a:moveTo>
                  <a:pt x="2141220" y="882968"/>
                </a:moveTo>
                <a:lnTo>
                  <a:pt x="2141220" y="889636"/>
                </a:lnTo>
                <a:lnTo>
                  <a:pt x="2135505" y="886778"/>
                </a:lnTo>
                <a:close/>
                <a:moveTo>
                  <a:pt x="2142172" y="1892617"/>
                </a:moveTo>
                <a:lnTo>
                  <a:pt x="2142172" y="1901189"/>
                </a:lnTo>
                <a:lnTo>
                  <a:pt x="2134552" y="1897380"/>
                </a:lnTo>
                <a:close/>
                <a:moveTo>
                  <a:pt x="2143126" y="1006792"/>
                </a:moveTo>
                <a:lnTo>
                  <a:pt x="2143126" y="1019175"/>
                </a:lnTo>
                <a:lnTo>
                  <a:pt x="2132648" y="1012507"/>
                </a:lnTo>
                <a:close/>
                <a:moveTo>
                  <a:pt x="2144078" y="1131569"/>
                </a:moveTo>
                <a:lnTo>
                  <a:pt x="2144078" y="1146809"/>
                </a:lnTo>
                <a:lnTo>
                  <a:pt x="2130743" y="1139189"/>
                </a:lnTo>
                <a:close/>
                <a:moveTo>
                  <a:pt x="2144078" y="1764030"/>
                </a:moveTo>
                <a:lnTo>
                  <a:pt x="2144078" y="1778318"/>
                </a:lnTo>
                <a:lnTo>
                  <a:pt x="2131695" y="1770697"/>
                </a:lnTo>
                <a:close/>
                <a:moveTo>
                  <a:pt x="2145029" y="1634490"/>
                </a:moveTo>
                <a:lnTo>
                  <a:pt x="2145029" y="1654493"/>
                </a:lnTo>
                <a:lnTo>
                  <a:pt x="2127884" y="1644968"/>
                </a:lnTo>
                <a:close/>
                <a:moveTo>
                  <a:pt x="2145030" y="1255394"/>
                </a:moveTo>
                <a:lnTo>
                  <a:pt x="2145030" y="1275397"/>
                </a:lnTo>
                <a:lnTo>
                  <a:pt x="2127885" y="1265872"/>
                </a:lnTo>
                <a:close/>
                <a:moveTo>
                  <a:pt x="2145982" y="1506855"/>
                </a:moveTo>
                <a:lnTo>
                  <a:pt x="2145982" y="1529715"/>
                </a:lnTo>
                <a:lnTo>
                  <a:pt x="2126932" y="1518285"/>
                </a:lnTo>
                <a:close/>
                <a:moveTo>
                  <a:pt x="2145983" y="1381124"/>
                </a:moveTo>
                <a:lnTo>
                  <a:pt x="2145983" y="1403032"/>
                </a:lnTo>
                <a:lnTo>
                  <a:pt x="2126933" y="1391602"/>
                </a:lnTo>
                <a:close/>
                <a:moveTo>
                  <a:pt x="2213610" y="760094"/>
                </a:moveTo>
                <a:lnTo>
                  <a:pt x="2211705" y="761047"/>
                </a:lnTo>
                <a:lnTo>
                  <a:pt x="2211705" y="759142"/>
                </a:lnTo>
                <a:close/>
                <a:moveTo>
                  <a:pt x="2213610" y="2023111"/>
                </a:moveTo>
                <a:lnTo>
                  <a:pt x="2212658" y="2024063"/>
                </a:lnTo>
                <a:lnTo>
                  <a:pt x="2212658" y="2023111"/>
                </a:lnTo>
                <a:close/>
                <a:moveTo>
                  <a:pt x="2215516" y="886778"/>
                </a:moveTo>
                <a:lnTo>
                  <a:pt x="2210753" y="888683"/>
                </a:lnTo>
                <a:lnTo>
                  <a:pt x="2210753" y="883920"/>
                </a:lnTo>
                <a:close/>
                <a:moveTo>
                  <a:pt x="2216467" y="1897379"/>
                </a:moveTo>
                <a:lnTo>
                  <a:pt x="2210752" y="1900236"/>
                </a:lnTo>
                <a:lnTo>
                  <a:pt x="2210752" y="1893569"/>
                </a:lnTo>
                <a:close/>
                <a:moveTo>
                  <a:pt x="2218373" y="1012507"/>
                </a:moveTo>
                <a:lnTo>
                  <a:pt x="2209801" y="1018222"/>
                </a:lnTo>
                <a:lnTo>
                  <a:pt x="2209801" y="1007744"/>
                </a:lnTo>
                <a:close/>
                <a:moveTo>
                  <a:pt x="2220278" y="1770698"/>
                </a:moveTo>
                <a:lnTo>
                  <a:pt x="2208848" y="1777366"/>
                </a:lnTo>
                <a:lnTo>
                  <a:pt x="2208848" y="1764983"/>
                </a:lnTo>
                <a:close/>
                <a:moveTo>
                  <a:pt x="2220278" y="1139190"/>
                </a:moveTo>
                <a:lnTo>
                  <a:pt x="2208848" y="1145858"/>
                </a:lnTo>
                <a:lnTo>
                  <a:pt x="2208848" y="1132523"/>
                </a:lnTo>
                <a:close/>
                <a:moveTo>
                  <a:pt x="2223136" y="1644968"/>
                </a:moveTo>
                <a:lnTo>
                  <a:pt x="2207896" y="1653540"/>
                </a:lnTo>
                <a:lnTo>
                  <a:pt x="2207896" y="1635443"/>
                </a:lnTo>
                <a:close/>
                <a:moveTo>
                  <a:pt x="2223136" y="1265873"/>
                </a:moveTo>
                <a:lnTo>
                  <a:pt x="2207896" y="1274445"/>
                </a:lnTo>
                <a:lnTo>
                  <a:pt x="2207896" y="1256348"/>
                </a:lnTo>
                <a:close/>
                <a:moveTo>
                  <a:pt x="2225040" y="1518285"/>
                </a:moveTo>
                <a:lnTo>
                  <a:pt x="2206942" y="1528762"/>
                </a:lnTo>
                <a:lnTo>
                  <a:pt x="2206942" y="1507807"/>
                </a:lnTo>
                <a:close/>
                <a:moveTo>
                  <a:pt x="2225041" y="1391603"/>
                </a:moveTo>
                <a:lnTo>
                  <a:pt x="2206943" y="1402080"/>
                </a:lnTo>
                <a:lnTo>
                  <a:pt x="2206943" y="1381125"/>
                </a:lnTo>
                <a:close/>
                <a:moveTo>
                  <a:pt x="2249806" y="822007"/>
                </a:moveTo>
                <a:lnTo>
                  <a:pt x="2249806" y="824865"/>
                </a:lnTo>
                <a:lnTo>
                  <a:pt x="2247901" y="822960"/>
                </a:lnTo>
                <a:close/>
                <a:moveTo>
                  <a:pt x="2249806" y="1958341"/>
                </a:moveTo>
                <a:lnTo>
                  <a:pt x="2249806" y="1962151"/>
                </a:lnTo>
                <a:lnTo>
                  <a:pt x="2246948" y="1960246"/>
                </a:lnTo>
                <a:close/>
                <a:moveTo>
                  <a:pt x="2250759" y="946786"/>
                </a:moveTo>
                <a:lnTo>
                  <a:pt x="2250759" y="952501"/>
                </a:lnTo>
                <a:lnTo>
                  <a:pt x="2245996" y="949643"/>
                </a:lnTo>
                <a:close/>
                <a:moveTo>
                  <a:pt x="2251710" y="1070610"/>
                </a:moveTo>
                <a:lnTo>
                  <a:pt x="2251710" y="1081087"/>
                </a:lnTo>
                <a:lnTo>
                  <a:pt x="2243138" y="1076325"/>
                </a:lnTo>
                <a:close/>
                <a:moveTo>
                  <a:pt x="2251710" y="1829752"/>
                </a:moveTo>
                <a:lnTo>
                  <a:pt x="2251710" y="1838324"/>
                </a:lnTo>
                <a:lnTo>
                  <a:pt x="2244090" y="1834515"/>
                </a:lnTo>
                <a:close/>
                <a:moveTo>
                  <a:pt x="2253614" y="1700212"/>
                </a:moveTo>
                <a:lnTo>
                  <a:pt x="2253614" y="1715452"/>
                </a:lnTo>
                <a:lnTo>
                  <a:pt x="2240279" y="1707832"/>
                </a:lnTo>
                <a:close/>
                <a:moveTo>
                  <a:pt x="2253615" y="1195388"/>
                </a:moveTo>
                <a:lnTo>
                  <a:pt x="2253615" y="1209676"/>
                </a:lnTo>
                <a:lnTo>
                  <a:pt x="2240280" y="1202056"/>
                </a:lnTo>
                <a:close/>
                <a:moveTo>
                  <a:pt x="2254567" y="1572577"/>
                </a:moveTo>
                <a:lnTo>
                  <a:pt x="2254567" y="1590674"/>
                </a:lnTo>
                <a:lnTo>
                  <a:pt x="2238375" y="1581149"/>
                </a:lnTo>
                <a:close/>
                <a:moveTo>
                  <a:pt x="2254568" y="1444942"/>
                </a:moveTo>
                <a:lnTo>
                  <a:pt x="2254568" y="1464944"/>
                </a:lnTo>
                <a:lnTo>
                  <a:pt x="2237423" y="1455419"/>
                </a:lnTo>
                <a:close/>
                <a:moveTo>
                  <a:pt x="2254568" y="1319213"/>
                </a:moveTo>
                <a:lnTo>
                  <a:pt x="2254568" y="1338263"/>
                </a:lnTo>
                <a:lnTo>
                  <a:pt x="2238376" y="1328738"/>
                </a:lnTo>
                <a:close/>
                <a:moveTo>
                  <a:pt x="2323148" y="1960245"/>
                </a:moveTo>
                <a:lnTo>
                  <a:pt x="2321243" y="1961198"/>
                </a:lnTo>
                <a:lnTo>
                  <a:pt x="2321243" y="1959293"/>
                </a:lnTo>
                <a:close/>
                <a:moveTo>
                  <a:pt x="2324101" y="949643"/>
                </a:moveTo>
                <a:lnTo>
                  <a:pt x="2321243" y="951548"/>
                </a:lnTo>
                <a:lnTo>
                  <a:pt x="2321243" y="947738"/>
                </a:lnTo>
                <a:close/>
                <a:moveTo>
                  <a:pt x="2325053" y="1834516"/>
                </a:moveTo>
                <a:lnTo>
                  <a:pt x="2320290" y="1837373"/>
                </a:lnTo>
                <a:lnTo>
                  <a:pt x="2320290" y="1830706"/>
                </a:lnTo>
                <a:close/>
                <a:moveTo>
                  <a:pt x="2326958" y="1076326"/>
                </a:moveTo>
                <a:lnTo>
                  <a:pt x="2319338" y="1080136"/>
                </a:lnTo>
                <a:lnTo>
                  <a:pt x="2319338" y="1072516"/>
                </a:lnTo>
                <a:close/>
                <a:moveTo>
                  <a:pt x="2328863" y="1707833"/>
                </a:moveTo>
                <a:lnTo>
                  <a:pt x="2318385" y="1713548"/>
                </a:lnTo>
                <a:lnTo>
                  <a:pt x="2318385" y="1702118"/>
                </a:lnTo>
                <a:close/>
                <a:moveTo>
                  <a:pt x="2328863" y="1202056"/>
                </a:moveTo>
                <a:lnTo>
                  <a:pt x="2318385" y="1207771"/>
                </a:lnTo>
                <a:lnTo>
                  <a:pt x="2318385" y="1196341"/>
                </a:lnTo>
                <a:close/>
                <a:moveTo>
                  <a:pt x="2330767" y="1581151"/>
                </a:moveTo>
                <a:lnTo>
                  <a:pt x="2317432" y="1588771"/>
                </a:lnTo>
                <a:lnTo>
                  <a:pt x="2317432" y="1573531"/>
                </a:lnTo>
                <a:close/>
                <a:moveTo>
                  <a:pt x="2330768" y="1328738"/>
                </a:moveTo>
                <a:lnTo>
                  <a:pt x="2317433" y="1336358"/>
                </a:lnTo>
                <a:lnTo>
                  <a:pt x="2317433" y="1321118"/>
                </a:lnTo>
                <a:close/>
                <a:moveTo>
                  <a:pt x="2331721" y="1455420"/>
                </a:moveTo>
                <a:lnTo>
                  <a:pt x="2317433" y="1463993"/>
                </a:lnTo>
                <a:lnTo>
                  <a:pt x="2317433" y="1446848"/>
                </a:lnTo>
                <a:close/>
                <a:moveTo>
                  <a:pt x="2359342" y="1895475"/>
                </a:moveTo>
                <a:lnTo>
                  <a:pt x="2359342" y="1899285"/>
                </a:lnTo>
                <a:lnTo>
                  <a:pt x="2356484" y="1897380"/>
                </a:lnTo>
                <a:close/>
                <a:moveTo>
                  <a:pt x="2359343" y="885826"/>
                </a:moveTo>
                <a:lnTo>
                  <a:pt x="2359343" y="887731"/>
                </a:lnTo>
                <a:lnTo>
                  <a:pt x="2357438" y="886778"/>
                </a:lnTo>
                <a:close/>
                <a:moveTo>
                  <a:pt x="2360294" y="1766888"/>
                </a:moveTo>
                <a:lnTo>
                  <a:pt x="2360294" y="1774508"/>
                </a:lnTo>
                <a:lnTo>
                  <a:pt x="2353627" y="1770698"/>
                </a:lnTo>
                <a:close/>
                <a:moveTo>
                  <a:pt x="2360296" y="1009651"/>
                </a:moveTo>
                <a:lnTo>
                  <a:pt x="2360296" y="1015366"/>
                </a:lnTo>
                <a:lnTo>
                  <a:pt x="2355533" y="1012508"/>
                </a:lnTo>
                <a:close/>
                <a:moveTo>
                  <a:pt x="2361248" y="1134428"/>
                </a:moveTo>
                <a:lnTo>
                  <a:pt x="2361248" y="1143953"/>
                </a:lnTo>
                <a:lnTo>
                  <a:pt x="2353628" y="1139191"/>
                </a:lnTo>
                <a:close/>
                <a:moveTo>
                  <a:pt x="2362201" y="1259206"/>
                </a:moveTo>
                <a:lnTo>
                  <a:pt x="2362201" y="1271588"/>
                </a:lnTo>
                <a:lnTo>
                  <a:pt x="2350771" y="1265873"/>
                </a:lnTo>
                <a:close/>
                <a:moveTo>
                  <a:pt x="2362201" y="1638300"/>
                </a:moveTo>
                <a:lnTo>
                  <a:pt x="2362201" y="1651635"/>
                </a:lnTo>
                <a:lnTo>
                  <a:pt x="2350771" y="1644968"/>
                </a:lnTo>
                <a:close/>
                <a:moveTo>
                  <a:pt x="2363152" y="1510666"/>
                </a:moveTo>
                <a:lnTo>
                  <a:pt x="2363152" y="1525906"/>
                </a:lnTo>
                <a:lnTo>
                  <a:pt x="2349817" y="1518286"/>
                </a:lnTo>
                <a:close/>
                <a:moveTo>
                  <a:pt x="2363153" y="1383983"/>
                </a:moveTo>
                <a:lnTo>
                  <a:pt x="2363153" y="1399223"/>
                </a:lnTo>
                <a:lnTo>
                  <a:pt x="2349818" y="1391603"/>
                </a:lnTo>
                <a:close/>
                <a:moveTo>
                  <a:pt x="2432685" y="1897381"/>
                </a:moveTo>
                <a:lnTo>
                  <a:pt x="2430780" y="1898333"/>
                </a:lnTo>
                <a:lnTo>
                  <a:pt x="2430780" y="1896428"/>
                </a:lnTo>
                <a:close/>
                <a:moveTo>
                  <a:pt x="2433638" y="1012507"/>
                </a:moveTo>
                <a:lnTo>
                  <a:pt x="2430780" y="1014413"/>
                </a:lnTo>
                <a:lnTo>
                  <a:pt x="2430780" y="1011555"/>
                </a:lnTo>
                <a:close/>
                <a:moveTo>
                  <a:pt x="2434590" y="1770699"/>
                </a:moveTo>
                <a:lnTo>
                  <a:pt x="2429827" y="1773556"/>
                </a:lnTo>
                <a:lnTo>
                  <a:pt x="2429827" y="1767841"/>
                </a:lnTo>
                <a:close/>
                <a:moveTo>
                  <a:pt x="2434591" y="1139191"/>
                </a:moveTo>
                <a:lnTo>
                  <a:pt x="2429828" y="1142048"/>
                </a:lnTo>
                <a:lnTo>
                  <a:pt x="2429828" y="1136333"/>
                </a:lnTo>
                <a:close/>
                <a:moveTo>
                  <a:pt x="2437447" y="1644968"/>
                </a:moveTo>
                <a:lnTo>
                  <a:pt x="2428875" y="1649731"/>
                </a:lnTo>
                <a:lnTo>
                  <a:pt x="2428875" y="1639253"/>
                </a:lnTo>
                <a:close/>
                <a:moveTo>
                  <a:pt x="2437448" y="1265873"/>
                </a:moveTo>
                <a:lnTo>
                  <a:pt x="2428876" y="1270636"/>
                </a:lnTo>
                <a:lnTo>
                  <a:pt x="2428876" y="1260158"/>
                </a:lnTo>
                <a:close/>
                <a:moveTo>
                  <a:pt x="2438401" y="1391603"/>
                </a:moveTo>
                <a:lnTo>
                  <a:pt x="2427923" y="1398271"/>
                </a:lnTo>
                <a:lnTo>
                  <a:pt x="2427923" y="1385888"/>
                </a:lnTo>
                <a:close/>
                <a:moveTo>
                  <a:pt x="2438401" y="1518285"/>
                </a:moveTo>
                <a:lnTo>
                  <a:pt x="2427923" y="1524000"/>
                </a:lnTo>
                <a:lnTo>
                  <a:pt x="2427923" y="1512570"/>
                </a:lnTo>
                <a:close/>
                <a:moveTo>
                  <a:pt x="2467929" y="949643"/>
                </a:moveTo>
                <a:lnTo>
                  <a:pt x="2467929" y="950595"/>
                </a:lnTo>
                <a:lnTo>
                  <a:pt x="2466976" y="949643"/>
                </a:lnTo>
                <a:close/>
                <a:moveTo>
                  <a:pt x="2468881" y="1074420"/>
                </a:moveTo>
                <a:lnTo>
                  <a:pt x="2468881" y="1078230"/>
                </a:lnTo>
                <a:lnTo>
                  <a:pt x="2466023" y="1076325"/>
                </a:lnTo>
                <a:close/>
                <a:moveTo>
                  <a:pt x="2468881" y="1832611"/>
                </a:moveTo>
                <a:lnTo>
                  <a:pt x="2468881" y="1835469"/>
                </a:lnTo>
                <a:lnTo>
                  <a:pt x="2466023" y="1834516"/>
                </a:lnTo>
                <a:close/>
                <a:moveTo>
                  <a:pt x="2469833" y="1199198"/>
                </a:moveTo>
                <a:lnTo>
                  <a:pt x="2469833" y="1205865"/>
                </a:lnTo>
                <a:lnTo>
                  <a:pt x="2464118" y="1202056"/>
                </a:lnTo>
                <a:close/>
                <a:moveTo>
                  <a:pt x="2469833" y="1704023"/>
                </a:moveTo>
                <a:lnTo>
                  <a:pt x="2469833" y="1711643"/>
                </a:lnTo>
                <a:lnTo>
                  <a:pt x="2464118" y="1707833"/>
                </a:lnTo>
                <a:close/>
                <a:moveTo>
                  <a:pt x="2470784" y="1576388"/>
                </a:moveTo>
                <a:lnTo>
                  <a:pt x="2470784" y="1586866"/>
                </a:lnTo>
                <a:lnTo>
                  <a:pt x="2462212" y="1581151"/>
                </a:lnTo>
                <a:close/>
                <a:moveTo>
                  <a:pt x="2470785" y="1323975"/>
                </a:moveTo>
                <a:lnTo>
                  <a:pt x="2470785" y="1333500"/>
                </a:lnTo>
                <a:lnTo>
                  <a:pt x="2462213" y="1328738"/>
                </a:lnTo>
                <a:close/>
                <a:moveTo>
                  <a:pt x="2470785" y="1449706"/>
                </a:moveTo>
                <a:lnTo>
                  <a:pt x="2470785" y="1460183"/>
                </a:lnTo>
                <a:lnTo>
                  <a:pt x="2461260" y="1455421"/>
                </a:lnTo>
                <a:close/>
                <a:moveTo>
                  <a:pt x="2541270" y="1834516"/>
                </a:moveTo>
                <a:lnTo>
                  <a:pt x="2540318" y="1834516"/>
                </a:lnTo>
                <a:lnTo>
                  <a:pt x="2540318" y="1833563"/>
                </a:lnTo>
                <a:close/>
                <a:moveTo>
                  <a:pt x="2542223" y="1076325"/>
                </a:moveTo>
                <a:lnTo>
                  <a:pt x="2540318" y="1077278"/>
                </a:lnTo>
                <a:lnTo>
                  <a:pt x="2540318" y="1075373"/>
                </a:lnTo>
                <a:close/>
                <a:moveTo>
                  <a:pt x="2543176" y="1202055"/>
                </a:moveTo>
                <a:lnTo>
                  <a:pt x="2539366" y="1204913"/>
                </a:lnTo>
                <a:lnTo>
                  <a:pt x="2539366" y="1200150"/>
                </a:lnTo>
                <a:close/>
                <a:moveTo>
                  <a:pt x="2544129" y="1707833"/>
                </a:moveTo>
                <a:lnTo>
                  <a:pt x="2539366" y="1709738"/>
                </a:lnTo>
                <a:lnTo>
                  <a:pt x="2539366" y="1704975"/>
                </a:lnTo>
                <a:close/>
                <a:moveTo>
                  <a:pt x="2545080" y="1581151"/>
                </a:moveTo>
                <a:lnTo>
                  <a:pt x="2538412" y="1584961"/>
                </a:lnTo>
                <a:lnTo>
                  <a:pt x="2538412" y="1577341"/>
                </a:lnTo>
                <a:close/>
                <a:moveTo>
                  <a:pt x="2545081" y="1328738"/>
                </a:moveTo>
                <a:lnTo>
                  <a:pt x="2538413" y="1332548"/>
                </a:lnTo>
                <a:lnTo>
                  <a:pt x="2538413" y="1324928"/>
                </a:lnTo>
                <a:close/>
                <a:moveTo>
                  <a:pt x="2546033" y="1455421"/>
                </a:moveTo>
                <a:lnTo>
                  <a:pt x="2538413" y="1459231"/>
                </a:lnTo>
                <a:lnTo>
                  <a:pt x="2538413" y="1450658"/>
                </a:lnTo>
                <a:close/>
                <a:moveTo>
                  <a:pt x="2577466" y="1769745"/>
                </a:moveTo>
                <a:lnTo>
                  <a:pt x="2577466" y="1771650"/>
                </a:lnTo>
                <a:lnTo>
                  <a:pt x="2576513" y="1770698"/>
                </a:lnTo>
                <a:close/>
                <a:moveTo>
                  <a:pt x="2578418" y="1138238"/>
                </a:moveTo>
                <a:lnTo>
                  <a:pt x="2578418" y="1140143"/>
                </a:lnTo>
                <a:lnTo>
                  <a:pt x="2575560" y="1139190"/>
                </a:lnTo>
                <a:close/>
                <a:moveTo>
                  <a:pt x="2578418" y="1642111"/>
                </a:moveTo>
                <a:lnTo>
                  <a:pt x="2578418" y="1646874"/>
                </a:lnTo>
                <a:lnTo>
                  <a:pt x="2574608" y="1644969"/>
                </a:lnTo>
                <a:close/>
                <a:moveTo>
                  <a:pt x="2578418" y="1263016"/>
                </a:moveTo>
                <a:lnTo>
                  <a:pt x="2578418" y="1267779"/>
                </a:lnTo>
                <a:lnTo>
                  <a:pt x="2574608" y="1265874"/>
                </a:lnTo>
                <a:close/>
                <a:moveTo>
                  <a:pt x="2579369" y="1514475"/>
                </a:moveTo>
                <a:lnTo>
                  <a:pt x="2579369" y="1522095"/>
                </a:lnTo>
                <a:lnTo>
                  <a:pt x="2572702" y="1518285"/>
                </a:lnTo>
                <a:close/>
                <a:moveTo>
                  <a:pt x="2579370" y="1387793"/>
                </a:moveTo>
                <a:lnTo>
                  <a:pt x="2579370" y="1395413"/>
                </a:lnTo>
                <a:lnTo>
                  <a:pt x="2572703" y="1391603"/>
                </a:lnTo>
                <a:close/>
                <a:moveTo>
                  <a:pt x="2651760" y="1644968"/>
                </a:moveTo>
                <a:lnTo>
                  <a:pt x="2649855" y="1645921"/>
                </a:lnTo>
                <a:lnTo>
                  <a:pt x="2649855" y="1643063"/>
                </a:lnTo>
                <a:close/>
                <a:moveTo>
                  <a:pt x="2651761" y="1265873"/>
                </a:moveTo>
                <a:lnTo>
                  <a:pt x="2649856" y="1266825"/>
                </a:lnTo>
                <a:lnTo>
                  <a:pt x="2649856" y="1263968"/>
                </a:lnTo>
                <a:close/>
                <a:moveTo>
                  <a:pt x="2652713" y="1391603"/>
                </a:moveTo>
                <a:lnTo>
                  <a:pt x="2648903" y="1394461"/>
                </a:lnTo>
                <a:lnTo>
                  <a:pt x="2648903" y="1389698"/>
                </a:lnTo>
                <a:close/>
                <a:moveTo>
                  <a:pt x="2652713" y="1518286"/>
                </a:moveTo>
                <a:lnTo>
                  <a:pt x="2648903" y="1520191"/>
                </a:lnTo>
                <a:lnTo>
                  <a:pt x="2648903" y="1516381"/>
                </a:lnTo>
                <a:close/>
                <a:moveTo>
                  <a:pt x="2687003" y="1327786"/>
                </a:moveTo>
                <a:lnTo>
                  <a:pt x="2687003" y="1329691"/>
                </a:lnTo>
                <a:lnTo>
                  <a:pt x="2685098" y="1328738"/>
                </a:lnTo>
                <a:close/>
                <a:moveTo>
                  <a:pt x="2687004" y="1706881"/>
                </a:moveTo>
                <a:lnTo>
                  <a:pt x="2687004" y="1707833"/>
                </a:lnTo>
                <a:lnTo>
                  <a:pt x="2686051" y="1707833"/>
                </a:lnTo>
                <a:close/>
                <a:moveTo>
                  <a:pt x="2687004" y="1202056"/>
                </a:moveTo>
                <a:lnTo>
                  <a:pt x="2687004" y="1203008"/>
                </a:lnTo>
                <a:lnTo>
                  <a:pt x="2686051" y="1202056"/>
                </a:lnTo>
                <a:close/>
                <a:moveTo>
                  <a:pt x="2687956" y="1580198"/>
                </a:moveTo>
                <a:lnTo>
                  <a:pt x="2687956" y="1583056"/>
                </a:lnTo>
                <a:lnTo>
                  <a:pt x="2685098" y="1581150"/>
                </a:lnTo>
                <a:close/>
                <a:moveTo>
                  <a:pt x="2687956" y="1453516"/>
                </a:moveTo>
                <a:lnTo>
                  <a:pt x="2687956" y="1456374"/>
                </a:lnTo>
                <a:lnTo>
                  <a:pt x="2685098" y="1455421"/>
                </a:lnTo>
                <a:close/>
                <a:moveTo>
                  <a:pt x="2760345" y="1581150"/>
                </a:moveTo>
                <a:lnTo>
                  <a:pt x="2759393" y="1582103"/>
                </a:lnTo>
                <a:lnTo>
                  <a:pt x="2759393" y="1581150"/>
                </a:lnTo>
                <a:close/>
                <a:moveTo>
                  <a:pt x="2760345" y="1455420"/>
                </a:moveTo>
                <a:lnTo>
                  <a:pt x="2759393" y="1455420"/>
                </a:lnTo>
                <a:lnTo>
                  <a:pt x="2759393" y="1454468"/>
                </a:lnTo>
                <a:close/>
                <a:moveTo>
                  <a:pt x="2796541" y="1391603"/>
                </a:moveTo>
                <a:lnTo>
                  <a:pt x="2796541" y="1392556"/>
                </a:lnTo>
                <a:lnTo>
                  <a:pt x="2795588" y="1391603"/>
                </a:lnTo>
                <a:close/>
              </a:path>
            </a:pathLst>
          </a:custGeom>
          <a:gradFill flip="none" rotWithShape="1">
            <a:gsLst>
              <a:gs pos="0">
                <a:schemeClr val="bg2">
                  <a:alpha val="0"/>
                </a:schemeClr>
              </a:gs>
              <a:gs pos="100000">
                <a:schemeClr val="bg2">
                  <a:alpha val="19000"/>
                </a:schemeClr>
              </a:gs>
            </a:gsLst>
            <a:lin ang="10800000" scaled="1"/>
            <a:tileRect/>
          </a:gradFill>
          <a:ln w="9525" cap="flat">
            <a:noFill/>
            <a:prstDash val="solid"/>
            <a:miter/>
          </a:ln>
        </p:spPr>
        <p:txBody>
          <a:bodyPr rtlCol="0" anchor="ctr"/>
          <a:lstStyle/>
          <a:p>
            <a:endParaRPr lang="en-US" sz="1350" dirty="0"/>
          </a:p>
        </p:txBody>
      </p:sp>
      <p:sp>
        <p:nvSpPr>
          <p:cNvPr id="5" name="Freeform: Shape 4" descr="karl">
            <a:extLst>
              <a:ext uri="{FF2B5EF4-FFF2-40B4-BE49-F238E27FC236}">
                <a16:creationId xmlns:a16="http://schemas.microsoft.com/office/drawing/2014/main" id="{D42B79D3-4192-4CDF-A3E1-82E45609C925}"/>
              </a:ext>
            </a:extLst>
          </p:cNvPr>
          <p:cNvSpPr/>
          <p:nvPr/>
        </p:nvSpPr>
        <p:spPr>
          <a:xfrm rot="5400000">
            <a:off x="-211662" y="1585678"/>
            <a:ext cx="3367444" cy="2972892"/>
          </a:xfrm>
          <a:custGeom>
            <a:avLst/>
            <a:gdLst>
              <a:gd name="connsiteX0" fmla="*/ 26671 w 2796541"/>
              <a:gd name="connsiteY0" fmla="*/ 1905 h 2468880"/>
              <a:gd name="connsiteX1" fmla="*/ 22860 w 2796541"/>
              <a:gd name="connsiteY1" fmla="*/ 4763 h 2468880"/>
              <a:gd name="connsiteX2" fmla="*/ 22860 w 2796541"/>
              <a:gd name="connsiteY2" fmla="*/ 0 h 2468880"/>
              <a:gd name="connsiteX3" fmla="*/ 30481 w 2796541"/>
              <a:gd name="connsiteY3" fmla="*/ 2402206 h 2468880"/>
              <a:gd name="connsiteX4" fmla="*/ 20956 w 2796541"/>
              <a:gd name="connsiteY4" fmla="*/ 2407921 h 2468880"/>
              <a:gd name="connsiteX5" fmla="*/ 20956 w 2796541"/>
              <a:gd name="connsiteY5" fmla="*/ 2397443 h 2468880"/>
              <a:gd name="connsiteX6" fmla="*/ 32385 w 2796541"/>
              <a:gd name="connsiteY6" fmla="*/ 128588 h 2468880"/>
              <a:gd name="connsiteX7" fmla="*/ 20955 w 2796541"/>
              <a:gd name="connsiteY7" fmla="*/ 135256 h 2468880"/>
              <a:gd name="connsiteX8" fmla="*/ 20955 w 2796541"/>
              <a:gd name="connsiteY8" fmla="*/ 121921 h 2468880"/>
              <a:gd name="connsiteX9" fmla="*/ 37148 w 2796541"/>
              <a:gd name="connsiteY9" fmla="*/ 2276475 h 2468880"/>
              <a:gd name="connsiteX10" fmla="*/ 18098 w 2796541"/>
              <a:gd name="connsiteY10" fmla="*/ 2287905 h 2468880"/>
              <a:gd name="connsiteX11" fmla="*/ 18098 w 2796541"/>
              <a:gd name="connsiteY11" fmla="*/ 2265045 h 2468880"/>
              <a:gd name="connsiteX12" fmla="*/ 40004 w 2796541"/>
              <a:gd name="connsiteY12" fmla="*/ 255270 h 2468880"/>
              <a:gd name="connsiteX13" fmla="*/ 17144 w 2796541"/>
              <a:gd name="connsiteY13" fmla="*/ 268605 h 2468880"/>
              <a:gd name="connsiteX14" fmla="*/ 17144 w 2796541"/>
              <a:gd name="connsiteY14" fmla="*/ 241935 h 2468880"/>
              <a:gd name="connsiteX15" fmla="*/ 45720 w 2796541"/>
              <a:gd name="connsiteY15" fmla="*/ 2149793 h 2468880"/>
              <a:gd name="connsiteX16" fmla="*/ 13335 w 2796541"/>
              <a:gd name="connsiteY16" fmla="*/ 2168843 h 2468880"/>
              <a:gd name="connsiteX17" fmla="*/ 13335 w 2796541"/>
              <a:gd name="connsiteY17" fmla="*/ 2131695 h 2468880"/>
              <a:gd name="connsiteX18" fmla="*/ 45720 w 2796541"/>
              <a:gd name="connsiteY18" fmla="*/ 381001 h 2468880"/>
              <a:gd name="connsiteX19" fmla="*/ 13335 w 2796541"/>
              <a:gd name="connsiteY19" fmla="*/ 400051 h 2468880"/>
              <a:gd name="connsiteX20" fmla="*/ 13335 w 2796541"/>
              <a:gd name="connsiteY20" fmla="*/ 362903 h 2468880"/>
              <a:gd name="connsiteX21" fmla="*/ 52388 w 2796541"/>
              <a:gd name="connsiteY21" fmla="*/ 2023111 h 2468880"/>
              <a:gd name="connsiteX22" fmla="*/ 10478 w 2796541"/>
              <a:gd name="connsiteY22" fmla="*/ 2047875 h 2468880"/>
              <a:gd name="connsiteX23" fmla="*/ 10478 w 2796541"/>
              <a:gd name="connsiteY23" fmla="*/ 1999298 h 2468880"/>
              <a:gd name="connsiteX24" fmla="*/ 53341 w 2796541"/>
              <a:gd name="connsiteY24" fmla="*/ 507683 h 2468880"/>
              <a:gd name="connsiteX25" fmla="*/ 9525 w 2796541"/>
              <a:gd name="connsiteY25" fmla="*/ 533400 h 2468880"/>
              <a:gd name="connsiteX26" fmla="*/ 9525 w 2796541"/>
              <a:gd name="connsiteY26" fmla="*/ 481965 h 2468880"/>
              <a:gd name="connsiteX27" fmla="*/ 59056 w 2796541"/>
              <a:gd name="connsiteY27" fmla="*/ 633413 h 2468880"/>
              <a:gd name="connsiteX28" fmla="*/ 6668 w 2796541"/>
              <a:gd name="connsiteY28" fmla="*/ 663893 h 2468880"/>
              <a:gd name="connsiteX29" fmla="*/ 6668 w 2796541"/>
              <a:gd name="connsiteY29" fmla="*/ 603886 h 2468880"/>
              <a:gd name="connsiteX30" fmla="*/ 60008 w 2796541"/>
              <a:gd name="connsiteY30" fmla="*/ 1897381 h 2468880"/>
              <a:gd name="connsiteX31" fmla="*/ 6668 w 2796541"/>
              <a:gd name="connsiteY31" fmla="*/ 1928813 h 2468880"/>
              <a:gd name="connsiteX32" fmla="*/ 6668 w 2796541"/>
              <a:gd name="connsiteY32" fmla="*/ 1865948 h 2468880"/>
              <a:gd name="connsiteX33" fmla="*/ 62865 w 2796541"/>
              <a:gd name="connsiteY33" fmla="*/ 60960 h 2468880"/>
              <a:gd name="connsiteX34" fmla="*/ 62865 w 2796541"/>
              <a:gd name="connsiteY34" fmla="*/ 69532 h 2468880"/>
              <a:gd name="connsiteX35" fmla="*/ 56198 w 2796541"/>
              <a:gd name="connsiteY35" fmla="*/ 65723 h 2468880"/>
              <a:gd name="connsiteX36" fmla="*/ 62866 w 2796541"/>
              <a:gd name="connsiteY36" fmla="*/ 2463165 h 2468880"/>
              <a:gd name="connsiteX37" fmla="*/ 62866 w 2796541"/>
              <a:gd name="connsiteY37" fmla="*/ 2468880 h 2468880"/>
              <a:gd name="connsiteX38" fmla="*/ 58103 w 2796541"/>
              <a:gd name="connsiteY38" fmla="*/ 2466022 h 2468880"/>
              <a:gd name="connsiteX39" fmla="*/ 64771 w 2796541"/>
              <a:gd name="connsiteY39" fmla="*/ 760095 h 2468880"/>
              <a:gd name="connsiteX40" fmla="*/ 4763 w 2796541"/>
              <a:gd name="connsiteY40" fmla="*/ 795338 h 2468880"/>
              <a:gd name="connsiteX41" fmla="*/ 4763 w 2796541"/>
              <a:gd name="connsiteY41" fmla="*/ 724853 h 2468880"/>
              <a:gd name="connsiteX42" fmla="*/ 65722 w 2796541"/>
              <a:gd name="connsiteY42" fmla="*/ 182881 h 2468880"/>
              <a:gd name="connsiteX43" fmla="*/ 65722 w 2796541"/>
              <a:gd name="connsiteY43" fmla="*/ 200978 h 2468880"/>
              <a:gd name="connsiteX44" fmla="*/ 50482 w 2796541"/>
              <a:gd name="connsiteY44" fmla="*/ 191453 h 2468880"/>
              <a:gd name="connsiteX45" fmla="*/ 65724 w 2796541"/>
              <a:gd name="connsiteY45" fmla="*/ 2331719 h 2468880"/>
              <a:gd name="connsiteX46" fmla="*/ 65724 w 2796541"/>
              <a:gd name="connsiteY46" fmla="*/ 2347911 h 2468880"/>
              <a:gd name="connsiteX47" fmla="*/ 51436 w 2796541"/>
              <a:gd name="connsiteY47" fmla="*/ 2339339 h 2468880"/>
              <a:gd name="connsiteX48" fmla="*/ 65724 w 2796541"/>
              <a:gd name="connsiteY48" fmla="*/ 1770698 h 2468880"/>
              <a:gd name="connsiteX49" fmla="*/ 3811 w 2796541"/>
              <a:gd name="connsiteY49" fmla="*/ 1806893 h 2468880"/>
              <a:gd name="connsiteX50" fmla="*/ 3811 w 2796541"/>
              <a:gd name="connsiteY50" fmla="*/ 1734503 h 2468880"/>
              <a:gd name="connsiteX51" fmla="*/ 67628 w 2796541"/>
              <a:gd name="connsiteY51" fmla="*/ 886778 h 2468880"/>
              <a:gd name="connsiteX52" fmla="*/ 2858 w 2796541"/>
              <a:gd name="connsiteY52" fmla="*/ 923926 h 2468880"/>
              <a:gd name="connsiteX53" fmla="*/ 2858 w 2796541"/>
              <a:gd name="connsiteY53" fmla="*/ 848678 h 2468880"/>
              <a:gd name="connsiteX54" fmla="*/ 69532 w 2796541"/>
              <a:gd name="connsiteY54" fmla="*/ 302896 h 2468880"/>
              <a:gd name="connsiteX55" fmla="*/ 69532 w 2796541"/>
              <a:gd name="connsiteY55" fmla="*/ 333376 h 2468880"/>
              <a:gd name="connsiteX56" fmla="*/ 42862 w 2796541"/>
              <a:gd name="connsiteY56" fmla="*/ 318136 h 2468880"/>
              <a:gd name="connsiteX57" fmla="*/ 69533 w 2796541"/>
              <a:gd name="connsiteY57" fmla="*/ 2197418 h 2468880"/>
              <a:gd name="connsiteX58" fmla="*/ 69533 w 2796541"/>
              <a:gd name="connsiteY58" fmla="*/ 2228850 h 2468880"/>
              <a:gd name="connsiteX59" fmla="*/ 42863 w 2796541"/>
              <a:gd name="connsiteY59" fmla="*/ 2212658 h 2468880"/>
              <a:gd name="connsiteX60" fmla="*/ 71438 w 2796541"/>
              <a:gd name="connsiteY60" fmla="*/ 1644969 h 2468880"/>
              <a:gd name="connsiteX61" fmla="*/ 953 w 2796541"/>
              <a:gd name="connsiteY61" fmla="*/ 1684974 h 2468880"/>
              <a:gd name="connsiteX62" fmla="*/ 953 w 2796541"/>
              <a:gd name="connsiteY62" fmla="*/ 1604011 h 2468880"/>
              <a:gd name="connsiteX63" fmla="*/ 71438 w 2796541"/>
              <a:gd name="connsiteY63" fmla="*/ 1012508 h 2468880"/>
              <a:gd name="connsiteX64" fmla="*/ 953 w 2796541"/>
              <a:gd name="connsiteY64" fmla="*/ 1053466 h 2468880"/>
              <a:gd name="connsiteX65" fmla="*/ 953 w 2796541"/>
              <a:gd name="connsiteY65" fmla="*/ 972503 h 2468880"/>
              <a:gd name="connsiteX66" fmla="*/ 73343 w 2796541"/>
              <a:gd name="connsiteY66" fmla="*/ 2065019 h 2468880"/>
              <a:gd name="connsiteX67" fmla="*/ 73343 w 2796541"/>
              <a:gd name="connsiteY67" fmla="*/ 2107882 h 2468880"/>
              <a:gd name="connsiteX68" fmla="*/ 36195 w 2796541"/>
              <a:gd name="connsiteY68" fmla="*/ 2086927 h 2468880"/>
              <a:gd name="connsiteX69" fmla="*/ 73343 w 2796541"/>
              <a:gd name="connsiteY69" fmla="*/ 422909 h 2468880"/>
              <a:gd name="connsiteX70" fmla="*/ 73343 w 2796541"/>
              <a:gd name="connsiteY70" fmla="*/ 465772 h 2468880"/>
              <a:gd name="connsiteX71" fmla="*/ 36195 w 2796541"/>
              <a:gd name="connsiteY71" fmla="*/ 444816 h 2468880"/>
              <a:gd name="connsiteX72" fmla="*/ 73344 w 2796541"/>
              <a:gd name="connsiteY72" fmla="*/ 1139189 h 2468880"/>
              <a:gd name="connsiteX73" fmla="*/ 0 w 2796541"/>
              <a:gd name="connsiteY73" fmla="*/ 1181099 h 2468880"/>
              <a:gd name="connsiteX74" fmla="*/ 0 w 2796541"/>
              <a:gd name="connsiteY74" fmla="*/ 1097279 h 2468880"/>
              <a:gd name="connsiteX75" fmla="*/ 73344 w 2796541"/>
              <a:gd name="connsiteY75" fmla="*/ 1518286 h 2468880"/>
              <a:gd name="connsiteX76" fmla="*/ 1 w 2796541"/>
              <a:gd name="connsiteY76" fmla="*/ 1560195 h 2468880"/>
              <a:gd name="connsiteX77" fmla="*/ 1 w 2796541"/>
              <a:gd name="connsiteY77" fmla="*/ 1475423 h 2468880"/>
              <a:gd name="connsiteX78" fmla="*/ 73344 w 2796541"/>
              <a:gd name="connsiteY78" fmla="*/ 1391603 h 2468880"/>
              <a:gd name="connsiteX79" fmla="*/ 1 w 2796541"/>
              <a:gd name="connsiteY79" fmla="*/ 1434465 h 2468880"/>
              <a:gd name="connsiteX80" fmla="*/ 1 w 2796541"/>
              <a:gd name="connsiteY80" fmla="*/ 1349693 h 2468880"/>
              <a:gd name="connsiteX81" fmla="*/ 73344 w 2796541"/>
              <a:gd name="connsiteY81" fmla="*/ 1265874 h 2468880"/>
              <a:gd name="connsiteX82" fmla="*/ 1 w 2796541"/>
              <a:gd name="connsiteY82" fmla="*/ 1307783 h 2468880"/>
              <a:gd name="connsiteX83" fmla="*/ 1 w 2796541"/>
              <a:gd name="connsiteY83" fmla="*/ 1223011 h 2468880"/>
              <a:gd name="connsiteX84" fmla="*/ 77153 w 2796541"/>
              <a:gd name="connsiteY84" fmla="*/ 542925 h 2468880"/>
              <a:gd name="connsiteX85" fmla="*/ 77153 w 2796541"/>
              <a:gd name="connsiteY85" fmla="*/ 598170 h 2468880"/>
              <a:gd name="connsiteX86" fmla="*/ 29528 w 2796541"/>
              <a:gd name="connsiteY86" fmla="*/ 570548 h 2468880"/>
              <a:gd name="connsiteX87" fmla="*/ 77153 w 2796541"/>
              <a:gd name="connsiteY87" fmla="*/ 1931670 h 2468880"/>
              <a:gd name="connsiteX88" fmla="*/ 77153 w 2796541"/>
              <a:gd name="connsiteY88" fmla="*/ 1988820 h 2468880"/>
              <a:gd name="connsiteX89" fmla="*/ 27623 w 2796541"/>
              <a:gd name="connsiteY89" fmla="*/ 1960245 h 2468880"/>
              <a:gd name="connsiteX90" fmla="*/ 79058 w 2796541"/>
              <a:gd name="connsiteY90" fmla="*/ 665798 h 2468880"/>
              <a:gd name="connsiteX91" fmla="*/ 79058 w 2796541"/>
              <a:gd name="connsiteY91" fmla="*/ 728663 h 2468880"/>
              <a:gd name="connsiteX92" fmla="*/ 24765 w 2796541"/>
              <a:gd name="connsiteY92" fmla="*/ 697230 h 2468880"/>
              <a:gd name="connsiteX93" fmla="*/ 80011 w 2796541"/>
              <a:gd name="connsiteY93" fmla="*/ 1801177 h 2468880"/>
              <a:gd name="connsiteX94" fmla="*/ 80011 w 2796541"/>
              <a:gd name="connsiteY94" fmla="*/ 1866899 h 2468880"/>
              <a:gd name="connsiteX95" fmla="*/ 22860 w 2796541"/>
              <a:gd name="connsiteY95" fmla="*/ 1834515 h 2468880"/>
              <a:gd name="connsiteX96" fmla="*/ 81916 w 2796541"/>
              <a:gd name="connsiteY96" fmla="*/ 787718 h 2468880"/>
              <a:gd name="connsiteX97" fmla="*/ 81916 w 2796541"/>
              <a:gd name="connsiteY97" fmla="*/ 859156 h 2468880"/>
              <a:gd name="connsiteX98" fmla="*/ 19051 w 2796541"/>
              <a:gd name="connsiteY98" fmla="*/ 822961 h 2468880"/>
              <a:gd name="connsiteX99" fmla="*/ 82868 w 2796541"/>
              <a:gd name="connsiteY99" fmla="*/ 1669733 h 2468880"/>
              <a:gd name="connsiteX100" fmla="*/ 82868 w 2796541"/>
              <a:gd name="connsiteY100" fmla="*/ 1745933 h 2468880"/>
              <a:gd name="connsiteX101" fmla="*/ 17145 w 2796541"/>
              <a:gd name="connsiteY101" fmla="*/ 1707833 h 2468880"/>
              <a:gd name="connsiteX102" fmla="*/ 82868 w 2796541"/>
              <a:gd name="connsiteY102" fmla="*/ 910591 h 2468880"/>
              <a:gd name="connsiteX103" fmla="*/ 82868 w 2796541"/>
              <a:gd name="connsiteY103" fmla="*/ 988696 h 2468880"/>
              <a:gd name="connsiteX104" fmla="*/ 16193 w 2796541"/>
              <a:gd name="connsiteY104" fmla="*/ 949643 h 2468880"/>
              <a:gd name="connsiteX105" fmla="*/ 84773 w 2796541"/>
              <a:gd name="connsiteY105" fmla="*/ 1540192 h 2468880"/>
              <a:gd name="connsiteX106" fmla="*/ 84773 w 2796541"/>
              <a:gd name="connsiteY106" fmla="*/ 1622107 h 2468880"/>
              <a:gd name="connsiteX107" fmla="*/ 13334 w 2796541"/>
              <a:gd name="connsiteY107" fmla="*/ 1581149 h 2468880"/>
              <a:gd name="connsiteX108" fmla="*/ 84773 w 2796541"/>
              <a:gd name="connsiteY108" fmla="*/ 1035367 h 2468880"/>
              <a:gd name="connsiteX109" fmla="*/ 84773 w 2796541"/>
              <a:gd name="connsiteY109" fmla="*/ 1117282 h 2468880"/>
              <a:gd name="connsiteX110" fmla="*/ 13334 w 2796541"/>
              <a:gd name="connsiteY110" fmla="*/ 1076325 h 2468880"/>
              <a:gd name="connsiteX111" fmla="*/ 85726 w 2796541"/>
              <a:gd name="connsiteY111" fmla="*/ 1412558 h 2468880"/>
              <a:gd name="connsiteX112" fmla="*/ 85726 w 2796541"/>
              <a:gd name="connsiteY112" fmla="*/ 1497331 h 2468880"/>
              <a:gd name="connsiteX113" fmla="*/ 12383 w 2796541"/>
              <a:gd name="connsiteY113" fmla="*/ 1455421 h 2468880"/>
              <a:gd name="connsiteX114" fmla="*/ 85726 w 2796541"/>
              <a:gd name="connsiteY114" fmla="*/ 1286828 h 2468880"/>
              <a:gd name="connsiteX115" fmla="*/ 85726 w 2796541"/>
              <a:gd name="connsiteY115" fmla="*/ 1370648 h 2468880"/>
              <a:gd name="connsiteX116" fmla="*/ 12383 w 2796541"/>
              <a:gd name="connsiteY116" fmla="*/ 1328738 h 2468880"/>
              <a:gd name="connsiteX117" fmla="*/ 85726 w 2796541"/>
              <a:gd name="connsiteY117" fmla="*/ 1160145 h 2468880"/>
              <a:gd name="connsiteX118" fmla="*/ 85726 w 2796541"/>
              <a:gd name="connsiteY118" fmla="*/ 1244918 h 2468880"/>
              <a:gd name="connsiteX119" fmla="*/ 12383 w 2796541"/>
              <a:gd name="connsiteY119" fmla="*/ 1202055 h 2468880"/>
              <a:gd name="connsiteX120" fmla="*/ 137161 w 2796541"/>
              <a:gd name="connsiteY120" fmla="*/ 2466023 h 2468880"/>
              <a:gd name="connsiteX121" fmla="*/ 132398 w 2796541"/>
              <a:gd name="connsiteY121" fmla="*/ 2467929 h 2468880"/>
              <a:gd name="connsiteX122" fmla="*/ 132398 w 2796541"/>
              <a:gd name="connsiteY122" fmla="*/ 2463166 h 2468880"/>
              <a:gd name="connsiteX123" fmla="*/ 138112 w 2796541"/>
              <a:gd name="connsiteY123" fmla="*/ 65723 h 2468880"/>
              <a:gd name="connsiteX124" fmla="*/ 131445 w 2796541"/>
              <a:gd name="connsiteY124" fmla="*/ 68581 h 2468880"/>
              <a:gd name="connsiteX125" fmla="*/ 131445 w 2796541"/>
              <a:gd name="connsiteY125" fmla="*/ 61913 h 2468880"/>
              <a:gd name="connsiteX126" fmla="*/ 142876 w 2796541"/>
              <a:gd name="connsiteY126" fmla="*/ 2339340 h 2468880"/>
              <a:gd name="connsiteX127" fmla="*/ 129541 w 2796541"/>
              <a:gd name="connsiteY127" fmla="*/ 2346960 h 2468880"/>
              <a:gd name="connsiteX128" fmla="*/ 129541 w 2796541"/>
              <a:gd name="connsiteY128" fmla="*/ 2331720 h 2468880"/>
              <a:gd name="connsiteX129" fmla="*/ 143827 w 2796541"/>
              <a:gd name="connsiteY129" fmla="*/ 191453 h 2468880"/>
              <a:gd name="connsiteX130" fmla="*/ 128587 w 2796541"/>
              <a:gd name="connsiteY130" fmla="*/ 200026 h 2468880"/>
              <a:gd name="connsiteX131" fmla="*/ 128587 w 2796541"/>
              <a:gd name="connsiteY131" fmla="*/ 182881 h 2468880"/>
              <a:gd name="connsiteX132" fmla="*/ 151448 w 2796541"/>
              <a:gd name="connsiteY132" fmla="*/ 318135 h 2468880"/>
              <a:gd name="connsiteX133" fmla="*/ 124778 w 2796541"/>
              <a:gd name="connsiteY133" fmla="*/ 333375 h 2468880"/>
              <a:gd name="connsiteX134" fmla="*/ 124778 w 2796541"/>
              <a:gd name="connsiteY134" fmla="*/ 302895 h 2468880"/>
              <a:gd name="connsiteX135" fmla="*/ 151448 w 2796541"/>
              <a:gd name="connsiteY135" fmla="*/ 2212658 h 2468880"/>
              <a:gd name="connsiteX136" fmla="*/ 124778 w 2796541"/>
              <a:gd name="connsiteY136" fmla="*/ 2227898 h 2468880"/>
              <a:gd name="connsiteX137" fmla="*/ 124778 w 2796541"/>
              <a:gd name="connsiteY137" fmla="*/ 2198370 h 2468880"/>
              <a:gd name="connsiteX138" fmla="*/ 157164 w 2796541"/>
              <a:gd name="connsiteY138" fmla="*/ 444817 h 2468880"/>
              <a:gd name="connsiteX139" fmla="*/ 121921 w 2796541"/>
              <a:gd name="connsiteY139" fmla="*/ 464819 h 2468880"/>
              <a:gd name="connsiteX140" fmla="*/ 121921 w 2796541"/>
              <a:gd name="connsiteY140" fmla="*/ 423862 h 2468880"/>
              <a:gd name="connsiteX141" fmla="*/ 158116 w 2796541"/>
              <a:gd name="connsiteY141" fmla="*/ 2086928 h 2468880"/>
              <a:gd name="connsiteX142" fmla="*/ 121921 w 2796541"/>
              <a:gd name="connsiteY142" fmla="*/ 2107883 h 2468880"/>
              <a:gd name="connsiteX143" fmla="*/ 121921 w 2796541"/>
              <a:gd name="connsiteY143" fmla="*/ 2065973 h 2468880"/>
              <a:gd name="connsiteX144" fmla="*/ 164782 w 2796541"/>
              <a:gd name="connsiteY144" fmla="*/ 570547 h 2468880"/>
              <a:gd name="connsiteX145" fmla="*/ 118110 w 2796541"/>
              <a:gd name="connsiteY145" fmla="*/ 597217 h 2468880"/>
              <a:gd name="connsiteX146" fmla="*/ 118110 w 2796541"/>
              <a:gd name="connsiteY146" fmla="*/ 543877 h 2468880"/>
              <a:gd name="connsiteX147" fmla="*/ 165735 w 2796541"/>
              <a:gd name="connsiteY147" fmla="*/ 1960245 h 2468880"/>
              <a:gd name="connsiteX148" fmla="*/ 118110 w 2796541"/>
              <a:gd name="connsiteY148" fmla="*/ 1988820 h 2468880"/>
              <a:gd name="connsiteX149" fmla="*/ 118110 w 2796541"/>
              <a:gd name="connsiteY149" fmla="*/ 1932623 h 2468880"/>
              <a:gd name="connsiteX150" fmla="*/ 170498 w 2796541"/>
              <a:gd name="connsiteY150" fmla="*/ 697230 h 2468880"/>
              <a:gd name="connsiteX151" fmla="*/ 115253 w 2796541"/>
              <a:gd name="connsiteY151" fmla="*/ 728663 h 2468880"/>
              <a:gd name="connsiteX152" fmla="*/ 115253 w 2796541"/>
              <a:gd name="connsiteY152" fmla="*/ 665798 h 2468880"/>
              <a:gd name="connsiteX153" fmla="*/ 171449 w 2796541"/>
              <a:gd name="connsiteY153" fmla="*/ 953 h 2468880"/>
              <a:gd name="connsiteX154" fmla="*/ 171449 w 2796541"/>
              <a:gd name="connsiteY154" fmla="*/ 3811 h 2468880"/>
              <a:gd name="connsiteX155" fmla="*/ 168592 w 2796541"/>
              <a:gd name="connsiteY155" fmla="*/ 1905 h 2468880"/>
              <a:gd name="connsiteX156" fmla="*/ 172404 w 2796541"/>
              <a:gd name="connsiteY156" fmla="*/ 1834516 h 2468880"/>
              <a:gd name="connsiteX157" fmla="*/ 114301 w 2796541"/>
              <a:gd name="connsiteY157" fmla="*/ 1866900 h 2468880"/>
              <a:gd name="connsiteX158" fmla="*/ 114301 w 2796541"/>
              <a:gd name="connsiteY158" fmla="*/ 1801178 h 2468880"/>
              <a:gd name="connsiteX159" fmla="*/ 173356 w 2796541"/>
              <a:gd name="connsiteY159" fmla="*/ 2397442 h 2468880"/>
              <a:gd name="connsiteX160" fmla="*/ 173356 w 2796541"/>
              <a:gd name="connsiteY160" fmla="*/ 2407920 h 2468880"/>
              <a:gd name="connsiteX161" fmla="*/ 164783 w 2796541"/>
              <a:gd name="connsiteY161" fmla="*/ 2402205 h 2468880"/>
              <a:gd name="connsiteX162" fmla="*/ 173356 w 2796541"/>
              <a:gd name="connsiteY162" fmla="*/ 122872 h 2468880"/>
              <a:gd name="connsiteX163" fmla="*/ 173356 w 2796541"/>
              <a:gd name="connsiteY163" fmla="*/ 134302 h 2468880"/>
              <a:gd name="connsiteX164" fmla="*/ 163831 w 2796541"/>
              <a:gd name="connsiteY164" fmla="*/ 128587 h 2468880"/>
              <a:gd name="connsiteX165" fmla="*/ 175261 w 2796541"/>
              <a:gd name="connsiteY165" fmla="*/ 822960 h 2468880"/>
              <a:gd name="connsiteX166" fmla="*/ 113348 w 2796541"/>
              <a:gd name="connsiteY166" fmla="*/ 859155 h 2468880"/>
              <a:gd name="connsiteX167" fmla="*/ 113348 w 2796541"/>
              <a:gd name="connsiteY167" fmla="*/ 787717 h 2468880"/>
              <a:gd name="connsiteX168" fmla="*/ 176213 w 2796541"/>
              <a:gd name="connsiteY168" fmla="*/ 2265997 h 2468880"/>
              <a:gd name="connsiteX169" fmla="*/ 176213 w 2796541"/>
              <a:gd name="connsiteY169" fmla="*/ 2286952 h 2468880"/>
              <a:gd name="connsiteX170" fmla="*/ 158116 w 2796541"/>
              <a:gd name="connsiteY170" fmla="*/ 2276474 h 2468880"/>
              <a:gd name="connsiteX171" fmla="*/ 177165 w 2796541"/>
              <a:gd name="connsiteY171" fmla="*/ 242887 h 2468880"/>
              <a:gd name="connsiteX172" fmla="*/ 177165 w 2796541"/>
              <a:gd name="connsiteY172" fmla="*/ 266700 h 2468880"/>
              <a:gd name="connsiteX173" fmla="*/ 156210 w 2796541"/>
              <a:gd name="connsiteY173" fmla="*/ 255270 h 2468880"/>
              <a:gd name="connsiteX174" fmla="*/ 178118 w 2796541"/>
              <a:gd name="connsiteY174" fmla="*/ 1707832 h 2468880"/>
              <a:gd name="connsiteX175" fmla="*/ 111443 w 2796541"/>
              <a:gd name="connsiteY175" fmla="*/ 1745932 h 2468880"/>
              <a:gd name="connsiteX176" fmla="*/ 111443 w 2796541"/>
              <a:gd name="connsiteY176" fmla="*/ 1669732 h 2468880"/>
              <a:gd name="connsiteX177" fmla="*/ 178118 w 2796541"/>
              <a:gd name="connsiteY177" fmla="*/ 949642 h 2468880"/>
              <a:gd name="connsiteX178" fmla="*/ 111443 w 2796541"/>
              <a:gd name="connsiteY178" fmla="*/ 987742 h 2468880"/>
              <a:gd name="connsiteX179" fmla="*/ 111443 w 2796541"/>
              <a:gd name="connsiteY179" fmla="*/ 911542 h 2468880"/>
              <a:gd name="connsiteX180" fmla="*/ 180976 w 2796541"/>
              <a:gd name="connsiteY180" fmla="*/ 2131694 h 2468880"/>
              <a:gd name="connsiteX181" fmla="*/ 180976 w 2796541"/>
              <a:gd name="connsiteY181" fmla="*/ 2167889 h 2468880"/>
              <a:gd name="connsiteX182" fmla="*/ 149543 w 2796541"/>
              <a:gd name="connsiteY182" fmla="*/ 2149792 h 2468880"/>
              <a:gd name="connsiteX183" fmla="*/ 180976 w 2796541"/>
              <a:gd name="connsiteY183" fmla="*/ 1581150 h 2468880"/>
              <a:gd name="connsiteX184" fmla="*/ 110491 w 2796541"/>
              <a:gd name="connsiteY184" fmla="*/ 1622108 h 2468880"/>
              <a:gd name="connsiteX185" fmla="*/ 110491 w 2796541"/>
              <a:gd name="connsiteY185" fmla="*/ 1540193 h 2468880"/>
              <a:gd name="connsiteX186" fmla="*/ 180976 w 2796541"/>
              <a:gd name="connsiteY186" fmla="*/ 1076326 h 2468880"/>
              <a:gd name="connsiteX187" fmla="*/ 110491 w 2796541"/>
              <a:gd name="connsiteY187" fmla="*/ 1117283 h 2468880"/>
              <a:gd name="connsiteX188" fmla="*/ 110491 w 2796541"/>
              <a:gd name="connsiteY188" fmla="*/ 1035368 h 2468880"/>
              <a:gd name="connsiteX189" fmla="*/ 180976 w 2796541"/>
              <a:gd name="connsiteY189" fmla="*/ 363855 h 2468880"/>
              <a:gd name="connsiteX190" fmla="*/ 180976 w 2796541"/>
              <a:gd name="connsiteY190" fmla="*/ 399098 h 2468880"/>
              <a:gd name="connsiteX191" fmla="*/ 149543 w 2796541"/>
              <a:gd name="connsiteY191" fmla="*/ 381000 h 2468880"/>
              <a:gd name="connsiteX192" fmla="*/ 182881 w 2796541"/>
              <a:gd name="connsiteY192" fmla="*/ 1455421 h 2468880"/>
              <a:gd name="connsiteX193" fmla="*/ 109538 w 2796541"/>
              <a:gd name="connsiteY193" fmla="*/ 1497331 h 2468880"/>
              <a:gd name="connsiteX194" fmla="*/ 109538 w 2796541"/>
              <a:gd name="connsiteY194" fmla="*/ 1412558 h 2468880"/>
              <a:gd name="connsiteX195" fmla="*/ 182881 w 2796541"/>
              <a:gd name="connsiteY195" fmla="*/ 1328738 h 2468880"/>
              <a:gd name="connsiteX196" fmla="*/ 109538 w 2796541"/>
              <a:gd name="connsiteY196" fmla="*/ 1370648 h 2468880"/>
              <a:gd name="connsiteX197" fmla="*/ 109538 w 2796541"/>
              <a:gd name="connsiteY197" fmla="*/ 1286828 h 2468880"/>
              <a:gd name="connsiteX198" fmla="*/ 182881 w 2796541"/>
              <a:gd name="connsiteY198" fmla="*/ 1202055 h 2468880"/>
              <a:gd name="connsiteX199" fmla="*/ 109538 w 2796541"/>
              <a:gd name="connsiteY199" fmla="*/ 1244918 h 2468880"/>
              <a:gd name="connsiteX200" fmla="*/ 109538 w 2796541"/>
              <a:gd name="connsiteY200" fmla="*/ 1160145 h 2468880"/>
              <a:gd name="connsiteX201" fmla="*/ 183833 w 2796541"/>
              <a:gd name="connsiteY201" fmla="*/ 1999298 h 2468880"/>
              <a:gd name="connsiteX202" fmla="*/ 183833 w 2796541"/>
              <a:gd name="connsiteY202" fmla="*/ 2047875 h 2468880"/>
              <a:gd name="connsiteX203" fmla="*/ 142876 w 2796541"/>
              <a:gd name="connsiteY203" fmla="*/ 2023111 h 2468880"/>
              <a:gd name="connsiteX204" fmla="*/ 184786 w 2796541"/>
              <a:gd name="connsiteY204" fmla="*/ 482918 h 2468880"/>
              <a:gd name="connsiteX205" fmla="*/ 184786 w 2796541"/>
              <a:gd name="connsiteY205" fmla="*/ 532448 h 2468880"/>
              <a:gd name="connsiteX206" fmla="*/ 141923 w 2796541"/>
              <a:gd name="connsiteY206" fmla="*/ 507683 h 2468880"/>
              <a:gd name="connsiteX207" fmla="*/ 186690 w 2796541"/>
              <a:gd name="connsiteY207" fmla="*/ 604838 h 2468880"/>
              <a:gd name="connsiteX208" fmla="*/ 186690 w 2796541"/>
              <a:gd name="connsiteY208" fmla="*/ 662940 h 2468880"/>
              <a:gd name="connsiteX209" fmla="*/ 137160 w 2796541"/>
              <a:gd name="connsiteY209" fmla="*/ 633413 h 2468880"/>
              <a:gd name="connsiteX210" fmla="*/ 187643 w 2796541"/>
              <a:gd name="connsiteY210" fmla="*/ 1866899 h 2468880"/>
              <a:gd name="connsiteX211" fmla="*/ 187643 w 2796541"/>
              <a:gd name="connsiteY211" fmla="*/ 1927859 h 2468880"/>
              <a:gd name="connsiteX212" fmla="*/ 135255 w 2796541"/>
              <a:gd name="connsiteY212" fmla="*/ 1897379 h 2468880"/>
              <a:gd name="connsiteX213" fmla="*/ 189548 w 2796541"/>
              <a:gd name="connsiteY213" fmla="*/ 726757 h 2468880"/>
              <a:gd name="connsiteX214" fmla="*/ 189548 w 2796541"/>
              <a:gd name="connsiteY214" fmla="*/ 794385 h 2468880"/>
              <a:gd name="connsiteX215" fmla="*/ 131446 w 2796541"/>
              <a:gd name="connsiteY215" fmla="*/ 760095 h 2468880"/>
              <a:gd name="connsiteX216" fmla="*/ 190501 w 2796541"/>
              <a:gd name="connsiteY216" fmla="*/ 1736407 h 2468880"/>
              <a:gd name="connsiteX217" fmla="*/ 190501 w 2796541"/>
              <a:gd name="connsiteY217" fmla="*/ 1805940 h 2468880"/>
              <a:gd name="connsiteX218" fmla="*/ 130493 w 2796541"/>
              <a:gd name="connsiteY218" fmla="*/ 1770697 h 2468880"/>
              <a:gd name="connsiteX219" fmla="*/ 191453 w 2796541"/>
              <a:gd name="connsiteY219" fmla="*/ 849630 h 2468880"/>
              <a:gd name="connsiteX220" fmla="*/ 191453 w 2796541"/>
              <a:gd name="connsiteY220" fmla="*/ 923925 h 2468880"/>
              <a:gd name="connsiteX221" fmla="*/ 127635 w 2796541"/>
              <a:gd name="connsiteY221" fmla="*/ 886778 h 2468880"/>
              <a:gd name="connsiteX222" fmla="*/ 193358 w 2796541"/>
              <a:gd name="connsiteY222" fmla="*/ 973454 h 2468880"/>
              <a:gd name="connsiteX223" fmla="*/ 193358 w 2796541"/>
              <a:gd name="connsiteY223" fmla="*/ 1052512 h 2468880"/>
              <a:gd name="connsiteX224" fmla="*/ 123826 w 2796541"/>
              <a:gd name="connsiteY224" fmla="*/ 1012506 h 2468880"/>
              <a:gd name="connsiteX225" fmla="*/ 193358 w 2796541"/>
              <a:gd name="connsiteY225" fmla="*/ 1604963 h 2468880"/>
              <a:gd name="connsiteX226" fmla="*/ 193358 w 2796541"/>
              <a:gd name="connsiteY226" fmla="*/ 1684021 h 2468880"/>
              <a:gd name="connsiteX227" fmla="*/ 124778 w 2796541"/>
              <a:gd name="connsiteY227" fmla="*/ 1644968 h 2468880"/>
              <a:gd name="connsiteX228" fmla="*/ 194311 w 2796541"/>
              <a:gd name="connsiteY228" fmla="*/ 1476374 h 2468880"/>
              <a:gd name="connsiteX229" fmla="*/ 194311 w 2796541"/>
              <a:gd name="connsiteY229" fmla="*/ 1560194 h 2468880"/>
              <a:gd name="connsiteX230" fmla="*/ 121921 w 2796541"/>
              <a:gd name="connsiteY230" fmla="*/ 1518284 h 2468880"/>
              <a:gd name="connsiteX231" fmla="*/ 194311 w 2796541"/>
              <a:gd name="connsiteY231" fmla="*/ 1349693 h 2468880"/>
              <a:gd name="connsiteX232" fmla="*/ 194311 w 2796541"/>
              <a:gd name="connsiteY232" fmla="*/ 1434465 h 2468880"/>
              <a:gd name="connsiteX233" fmla="*/ 120968 w 2796541"/>
              <a:gd name="connsiteY233" fmla="*/ 1391603 h 2468880"/>
              <a:gd name="connsiteX234" fmla="*/ 194311 w 2796541"/>
              <a:gd name="connsiteY234" fmla="*/ 1223011 h 2468880"/>
              <a:gd name="connsiteX235" fmla="*/ 194311 w 2796541"/>
              <a:gd name="connsiteY235" fmla="*/ 1307783 h 2468880"/>
              <a:gd name="connsiteX236" fmla="*/ 120968 w 2796541"/>
              <a:gd name="connsiteY236" fmla="*/ 1265874 h 2468880"/>
              <a:gd name="connsiteX237" fmla="*/ 194311 w 2796541"/>
              <a:gd name="connsiteY237" fmla="*/ 1097280 h 2468880"/>
              <a:gd name="connsiteX238" fmla="*/ 194311 w 2796541"/>
              <a:gd name="connsiteY238" fmla="*/ 1181100 h 2468880"/>
              <a:gd name="connsiteX239" fmla="*/ 121921 w 2796541"/>
              <a:gd name="connsiteY239" fmla="*/ 1139190 h 2468880"/>
              <a:gd name="connsiteX240" fmla="*/ 244792 w 2796541"/>
              <a:gd name="connsiteY240" fmla="*/ 1905 h 2468880"/>
              <a:gd name="connsiteX241" fmla="*/ 242887 w 2796541"/>
              <a:gd name="connsiteY241" fmla="*/ 3811 h 2468880"/>
              <a:gd name="connsiteX242" fmla="*/ 242887 w 2796541"/>
              <a:gd name="connsiteY242" fmla="*/ 953 h 2468880"/>
              <a:gd name="connsiteX243" fmla="*/ 248603 w 2796541"/>
              <a:gd name="connsiteY243" fmla="*/ 2402206 h 2468880"/>
              <a:gd name="connsiteX244" fmla="*/ 240983 w 2796541"/>
              <a:gd name="connsiteY244" fmla="*/ 2406968 h 2468880"/>
              <a:gd name="connsiteX245" fmla="*/ 240983 w 2796541"/>
              <a:gd name="connsiteY245" fmla="*/ 2398396 h 2468880"/>
              <a:gd name="connsiteX246" fmla="*/ 249555 w 2796541"/>
              <a:gd name="connsiteY246" fmla="*/ 128588 h 2468880"/>
              <a:gd name="connsiteX247" fmla="*/ 240030 w 2796541"/>
              <a:gd name="connsiteY247" fmla="*/ 133351 h 2468880"/>
              <a:gd name="connsiteX248" fmla="*/ 240030 w 2796541"/>
              <a:gd name="connsiteY248" fmla="*/ 122873 h 2468880"/>
              <a:gd name="connsiteX249" fmla="*/ 255270 w 2796541"/>
              <a:gd name="connsiteY249" fmla="*/ 2276474 h 2468880"/>
              <a:gd name="connsiteX250" fmla="*/ 237173 w 2796541"/>
              <a:gd name="connsiteY250" fmla="*/ 2285999 h 2468880"/>
              <a:gd name="connsiteX251" fmla="*/ 237173 w 2796541"/>
              <a:gd name="connsiteY251" fmla="*/ 2265997 h 2468880"/>
              <a:gd name="connsiteX252" fmla="*/ 256222 w 2796541"/>
              <a:gd name="connsiteY252" fmla="*/ 255271 h 2468880"/>
              <a:gd name="connsiteX253" fmla="*/ 236219 w 2796541"/>
              <a:gd name="connsiteY253" fmla="*/ 266701 h 2468880"/>
              <a:gd name="connsiteX254" fmla="*/ 236219 w 2796541"/>
              <a:gd name="connsiteY254" fmla="*/ 242888 h 2468880"/>
              <a:gd name="connsiteX255" fmla="*/ 262891 w 2796541"/>
              <a:gd name="connsiteY255" fmla="*/ 2149793 h 2468880"/>
              <a:gd name="connsiteX256" fmla="*/ 233363 w 2796541"/>
              <a:gd name="connsiteY256" fmla="*/ 2166938 h 2468880"/>
              <a:gd name="connsiteX257" fmla="*/ 233363 w 2796541"/>
              <a:gd name="connsiteY257" fmla="*/ 2132648 h 2468880"/>
              <a:gd name="connsiteX258" fmla="*/ 262891 w 2796541"/>
              <a:gd name="connsiteY258" fmla="*/ 381001 h 2468880"/>
              <a:gd name="connsiteX259" fmla="*/ 233363 w 2796541"/>
              <a:gd name="connsiteY259" fmla="*/ 398146 h 2468880"/>
              <a:gd name="connsiteX260" fmla="*/ 233363 w 2796541"/>
              <a:gd name="connsiteY260" fmla="*/ 364808 h 2468880"/>
              <a:gd name="connsiteX261" fmla="*/ 269558 w 2796541"/>
              <a:gd name="connsiteY261" fmla="*/ 2023110 h 2468880"/>
              <a:gd name="connsiteX262" fmla="*/ 229553 w 2796541"/>
              <a:gd name="connsiteY262" fmla="*/ 2046923 h 2468880"/>
              <a:gd name="connsiteX263" fmla="*/ 229553 w 2796541"/>
              <a:gd name="connsiteY263" fmla="*/ 2000250 h 2468880"/>
              <a:gd name="connsiteX264" fmla="*/ 270510 w 2796541"/>
              <a:gd name="connsiteY264" fmla="*/ 507683 h 2468880"/>
              <a:gd name="connsiteX265" fmla="*/ 229553 w 2796541"/>
              <a:gd name="connsiteY265" fmla="*/ 530542 h 2468880"/>
              <a:gd name="connsiteX266" fmla="*/ 229553 w 2796541"/>
              <a:gd name="connsiteY266" fmla="*/ 483870 h 2468880"/>
              <a:gd name="connsiteX267" fmla="*/ 276225 w 2796541"/>
              <a:gd name="connsiteY267" fmla="*/ 633413 h 2468880"/>
              <a:gd name="connsiteX268" fmla="*/ 226695 w 2796541"/>
              <a:gd name="connsiteY268" fmla="*/ 661988 h 2468880"/>
              <a:gd name="connsiteX269" fmla="*/ 226695 w 2796541"/>
              <a:gd name="connsiteY269" fmla="*/ 605790 h 2468880"/>
              <a:gd name="connsiteX270" fmla="*/ 278131 w 2796541"/>
              <a:gd name="connsiteY270" fmla="*/ 1897380 h 2468880"/>
              <a:gd name="connsiteX271" fmla="*/ 225743 w 2796541"/>
              <a:gd name="connsiteY271" fmla="*/ 1926908 h 2468880"/>
              <a:gd name="connsiteX272" fmla="*/ 225743 w 2796541"/>
              <a:gd name="connsiteY272" fmla="*/ 1866900 h 2468880"/>
              <a:gd name="connsiteX273" fmla="*/ 280988 w 2796541"/>
              <a:gd name="connsiteY273" fmla="*/ 2464118 h 2468880"/>
              <a:gd name="connsiteX274" fmla="*/ 280988 w 2796541"/>
              <a:gd name="connsiteY274" fmla="*/ 2467928 h 2468880"/>
              <a:gd name="connsiteX275" fmla="*/ 277178 w 2796541"/>
              <a:gd name="connsiteY275" fmla="*/ 2466023 h 2468880"/>
              <a:gd name="connsiteX276" fmla="*/ 280989 w 2796541"/>
              <a:gd name="connsiteY276" fmla="*/ 62865 h 2468880"/>
              <a:gd name="connsiteX277" fmla="*/ 280989 w 2796541"/>
              <a:gd name="connsiteY277" fmla="*/ 68580 h 2468880"/>
              <a:gd name="connsiteX278" fmla="*/ 276226 w 2796541"/>
              <a:gd name="connsiteY278" fmla="*/ 65723 h 2468880"/>
              <a:gd name="connsiteX279" fmla="*/ 281941 w 2796541"/>
              <a:gd name="connsiteY279" fmla="*/ 760095 h 2468880"/>
              <a:gd name="connsiteX280" fmla="*/ 223838 w 2796541"/>
              <a:gd name="connsiteY280" fmla="*/ 793432 h 2468880"/>
              <a:gd name="connsiteX281" fmla="*/ 223838 w 2796541"/>
              <a:gd name="connsiteY281" fmla="*/ 726757 h 2468880"/>
              <a:gd name="connsiteX282" fmla="*/ 282893 w 2796541"/>
              <a:gd name="connsiteY282" fmla="*/ 1770698 h 2468880"/>
              <a:gd name="connsiteX283" fmla="*/ 223838 w 2796541"/>
              <a:gd name="connsiteY283" fmla="*/ 1804988 h 2468880"/>
              <a:gd name="connsiteX284" fmla="*/ 223838 w 2796541"/>
              <a:gd name="connsiteY284" fmla="*/ 1736408 h 2468880"/>
              <a:gd name="connsiteX285" fmla="*/ 283845 w 2796541"/>
              <a:gd name="connsiteY285" fmla="*/ 184784 h 2468880"/>
              <a:gd name="connsiteX286" fmla="*/ 283845 w 2796541"/>
              <a:gd name="connsiteY286" fmla="*/ 199072 h 2468880"/>
              <a:gd name="connsiteX287" fmla="*/ 271463 w 2796541"/>
              <a:gd name="connsiteY287" fmla="*/ 191452 h 2468880"/>
              <a:gd name="connsiteX288" fmla="*/ 283845 w 2796541"/>
              <a:gd name="connsiteY288" fmla="*/ 2332673 h 2468880"/>
              <a:gd name="connsiteX289" fmla="*/ 283845 w 2796541"/>
              <a:gd name="connsiteY289" fmla="*/ 2346008 h 2468880"/>
              <a:gd name="connsiteX290" fmla="*/ 271463 w 2796541"/>
              <a:gd name="connsiteY290" fmla="*/ 2339340 h 2468880"/>
              <a:gd name="connsiteX291" fmla="*/ 285751 w 2796541"/>
              <a:gd name="connsiteY291" fmla="*/ 886777 h 2468880"/>
              <a:gd name="connsiteX292" fmla="*/ 221933 w 2796541"/>
              <a:gd name="connsiteY292" fmla="*/ 922972 h 2468880"/>
              <a:gd name="connsiteX293" fmla="*/ 221933 w 2796541"/>
              <a:gd name="connsiteY293" fmla="*/ 849629 h 2468880"/>
              <a:gd name="connsiteX294" fmla="*/ 287655 w 2796541"/>
              <a:gd name="connsiteY294" fmla="*/ 303848 h 2468880"/>
              <a:gd name="connsiteX295" fmla="*/ 287655 w 2796541"/>
              <a:gd name="connsiteY295" fmla="*/ 332423 h 2468880"/>
              <a:gd name="connsiteX296" fmla="*/ 262890 w 2796541"/>
              <a:gd name="connsiteY296" fmla="*/ 318136 h 2468880"/>
              <a:gd name="connsiteX297" fmla="*/ 287656 w 2796541"/>
              <a:gd name="connsiteY297" fmla="*/ 2199322 h 2468880"/>
              <a:gd name="connsiteX298" fmla="*/ 287656 w 2796541"/>
              <a:gd name="connsiteY298" fmla="*/ 2226944 h 2468880"/>
              <a:gd name="connsiteX299" fmla="*/ 262891 w 2796541"/>
              <a:gd name="connsiteY299" fmla="*/ 2212657 h 2468880"/>
              <a:gd name="connsiteX300" fmla="*/ 287656 w 2796541"/>
              <a:gd name="connsiteY300" fmla="*/ 1644968 h 2468880"/>
              <a:gd name="connsiteX301" fmla="*/ 220981 w 2796541"/>
              <a:gd name="connsiteY301" fmla="*/ 1683068 h 2468880"/>
              <a:gd name="connsiteX302" fmla="*/ 220981 w 2796541"/>
              <a:gd name="connsiteY302" fmla="*/ 1605915 h 2468880"/>
              <a:gd name="connsiteX303" fmla="*/ 288608 w 2796541"/>
              <a:gd name="connsiteY303" fmla="*/ 1012507 h 2468880"/>
              <a:gd name="connsiteX304" fmla="*/ 220981 w 2796541"/>
              <a:gd name="connsiteY304" fmla="*/ 1052513 h 2468880"/>
              <a:gd name="connsiteX305" fmla="*/ 220981 w 2796541"/>
              <a:gd name="connsiteY305" fmla="*/ 973455 h 2468880"/>
              <a:gd name="connsiteX306" fmla="*/ 290513 w 2796541"/>
              <a:gd name="connsiteY306" fmla="*/ 1139190 h 2468880"/>
              <a:gd name="connsiteX307" fmla="*/ 220028 w 2796541"/>
              <a:gd name="connsiteY307" fmla="*/ 1180147 h 2468880"/>
              <a:gd name="connsiteX308" fmla="*/ 220028 w 2796541"/>
              <a:gd name="connsiteY308" fmla="*/ 1098232 h 2468880"/>
              <a:gd name="connsiteX309" fmla="*/ 291466 w 2796541"/>
              <a:gd name="connsiteY309" fmla="*/ 2066924 h 2468880"/>
              <a:gd name="connsiteX310" fmla="*/ 291466 w 2796541"/>
              <a:gd name="connsiteY310" fmla="*/ 2106929 h 2468880"/>
              <a:gd name="connsiteX311" fmla="*/ 256223 w 2796541"/>
              <a:gd name="connsiteY311" fmla="*/ 2086927 h 2468880"/>
              <a:gd name="connsiteX312" fmla="*/ 291466 w 2796541"/>
              <a:gd name="connsiteY312" fmla="*/ 1518285 h 2468880"/>
              <a:gd name="connsiteX313" fmla="*/ 219076 w 2796541"/>
              <a:gd name="connsiteY313" fmla="*/ 1560195 h 2468880"/>
              <a:gd name="connsiteX314" fmla="*/ 219076 w 2796541"/>
              <a:gd name="connsiteY314" fmla="*/ 1476375 h 2468880"/>
              <a:gd name="connsiteX315" fmla="*/ 291466 w 2796541"/>
              <a:gd name="connsiteY315" fmla="*/ 424816 h 2468880"/>
              <a:gd name="connsiteX316" fmla="*/ 291466 w 2796541"/>
              <a:gd name="connsiteY316" fmla="*/ 463868 h 2468880"/>
              <a:gd name="connsiteX317" fmla="*/ 257176 w 2796541"/>
              <a:gd name="connsiteY317" fmla="*/ 444818 h 2468880"/>
              <a:gd name="connsiteX318" fmla="*/ 292419 w 2796541"/>
              <a:gd name="connsiteY318" fmla="*/ 1391603 h 2468880"/>
              <a:gd name="connsiteX319" fmla="*/ 219076 w 2796541"/>
              <a:gd name="connsiteY319" fmla="*/ 1434465 h 2468880"/>
              <a:gd name="connsiteX320" fmla="*/ 219076 w 2796541"/>
              <a:gd name="connsiteY320" fmla="*/ 1349693 h 2468880"/>
              <a:gd name="connsiteX321" fmla="*/ 292419 w 2796541"/>
              <a:gd name="connsiteY321" fmla="*/ 1265874 h 2468880"/>
              <a:gd name="connsiteX322" fmla="*/ 219076 w 2796541"/>
              <a:gd name="connsiteY322" fmla="*/ 1307783 h 2468880"/>
              <a:gd name="connsiteX323" fmla="*/ 219076 w 2796541"/>
              <a:gd name="connsiteY323" fmla="*/ 1223011 h 2468880"/>
              <a:gd name="connsiteX324" fmla="*/ 294323 w 2796541"/>
              <a:gd name="connsiteY324" fmla="*/ 544830 h 2468880"/>
              <a:gd name="connsiteX325" fmla="*/ 294323 w 2796541"/>
              <a:gd name="connsiteY325" fmla="*/ 596265 h 2468880"/>
              <a:gd name="connsiteX326" fmla="*/ 249556 w 2796541"/>
              <a:gd name="connsiteY326" fmla="*/ 570548 h 2468880"/>
              <a:gd name="connsiteX327" fmla="*/ 295275 w 2796541"/>
              <a:gd name="connsiteY327" fmla="*/ 1933575 h 2468880"/>
              <a:gd name="connsiteX328" fmla="*/ 295275 w 2796541"/>
              <a:gd name="connsiteY328" fmla="*/ 1986915 h 2468880"/>
              <a:gd name="connsiteX329" fmla="*/ 248603 w 2796541"/>
              <a:gd name="connsiteY329" fmla="*/ 1960245 h 2468880"/>
              <a:gd name="connsiteX330" fmla="*/ 297181 w 2796541"/>
              <a:gd name="connsiteY330" fmla="*/ 666750 h 2468880"/>
              <a:gd name="connsiteX331" fmla="*/ 297181 w 2796541"/>
              <a:gd name="connsiteY331" fmla="*/ 727710 h 2468880"/>
              <a:gd name="connsiteX332" fmla="*/ 244793 w 2796541"/>
              <a:gd name="connsiteY332" fmla="*/ 697230 h 2468880"/>
              <a:gd name="connsiteX333" fmla="*/ 298133 w 2796541"/>
              <a:gd name="connsiteY333" fmla="*/ 1802130 h 2468880"/>
              <a:gd name="connsiteX334" fmla="*/ 298133 w 2796541"/>
              <a:gd name="connsiteY334" fmla="*/ 1865947 h 2468880"/>
              <a:gd name="connsiteX335" fmla="*/ 242888 w 2796541"/>
              <a:gd name="connsiteY335" fmla="*/ 1834515 h 2468880"/>
              <a:gd name="connsiteX336" fmla="*/ 300038 w 2796541"/>
              <a:gd name="connsiteY336" fmla="*/ 788669 h 2468880"/>
              <a:gd name="connsiteX337" fmla="*/ 300038 w 2796541"/>
              <a:gd name="connsiteY337" fmla="*/ 858202 h 2468880"/>
              <a:gd name="connsiteX338" fmla="*/ 239078 w 2796541"/>
              <a:gd name="connsiteY338" fmla="*/ 822959 h 2468880"/>
              <a:gd name="connsiteX339" fmla="*/ 300991 w 2796541"/>
              <a:gd name="connsiteY339" fmla="*/ 1670686 h 2468880"/>
              <a:gd name="connsiteX340" fmla="*/ 300991 w 2796541"/>
              <a:gd name="connsiteY340" fmla="*/ 1744981 h 2468880"/>
              <a:gd name="connsiteX341" fmla="*/ 237173 w 2796541"/>
              <a:gd name="connsiteY341" fmla="*/ 1707833 h 2468880"/>
              <a:gd name="connsiteX342" fmla="*/ 300991 w 2796541"/>
              <a:gd name="connsiteY342" fmla="*/ 912495 h 2468880"/>
              <a:gd name="connsiteX343" fmla="*/ 300991 w 2796541"/>
              <a:gd name="connsiteY343" fmla="*/ 986790 h 2468880"/>
              <a:gd name="connsiteX344" fmla="*/ 237173 w 2796541"/>
              <a:gd name="connsiteY344" fmla="*/ 949643 h 2468880"/>
              <a:gd name="connsiteX345" fmla="*/ 302895 w 2796541"/>
              <a:gd name="connsiteY345" fmla="*/ 1541145 h 2468880"/>
              <a:gd name="connsiteX346" fmla="*/ 302895 w 2796541"/>
              <a:gd name="connsiteY346" fmla="*/ 1621155 h 2468880"/>
              <a:gd name="connsiteX347" fmla="*/ 233363 w 2796541"/>
              <a:gd name="connsiteY347" fmla="*/ 1581150 h 2468880"/>
              <a:gd name="connsiteX348" fmla="*/ 302895 w 2796541"/>
              <a:gd name="connsiteY348" fmla="*/ 1036320 h 2468880"/>
              <a:gd name="connsiteX349" fmla="*/ 302895 w 2796541"/>
              <a:gd name="connsiteY349" fmla="*/ 1116330 h 2468880"/>
              <a:gd name="connsiteX350" fmla="*/ 233363 w 2796541"/>
              <a:gd name="connsiteY350" fmla="*/ 1076325 h 2468880"/>
              <a:gd name="connsiteX351" fmla="*/ 303848 w 2796541"/>
              <a:gd name="connsiteY351" fmla="*/ 1161097 h 2468880"/>
              <a:gd name="connsiteX352" fmla="*/ 303848 w 2796541"/>
              <a:gd name="connsiteY352" fmla="*/ 1243012 h 2468880"/>
              <a:gd name="connsiteX353" fmla="*/ 232410 w 2796541"/>
              <a:gd name="connsiteY353" fmla="*/ 1202055 h 2468880"/>
              <a:gd name="connsiteX354" fmla="*/ 303848 w 2796541"/>
              <a:gd name="connsiteY354" fmla="*/ 1412558 h 2468880"/>
              <a:gd name="connsiteX355" fmla="*/ 303848 w 2796541"/>
              <a:gd name="connsiteY355" fmla="*/ 1497331 h 2468880"/>
              <a:gd name="connsiteX356" fmla="*/ 231458 w 2796541"/>
              <a:gd name="connsiteY356" fmla="*/ 1455421 h 2468880"/>
              <a:gd name="connsiteX357" fmla="*/ 303848 w 2796541"/>
              <a:gd name="connsiteY357" fmla="*/ 1286828 h 2468880"/>
              <a:gd name="connsiteX358" fmla="*/ 303848 w 2796541"/>
              <a:gd name="connsiteY358" fmla="*/ 1370648 h 2468880"/>
              <a:gd name="connsiteX359" fmla="*/ 231458 w 2796541"/>
              <a:gd name="connsiteY359" fmla="*/ 1328738 h 2468880"/>
              <a:gd name="connsiteX360" fmla="*/ 354330 w 2796541"/>
              <a:gd name="connsiteY360" fmla="*/ 2466023 h 2468880"/>
              <a:gd name="connsiteX361" fmla="*/ 351473 w 2796541"/>
              <a:gd name="connsiteY361" fmla="*/ 2466975 h 2468880"/>
              <a:gd name="connsiteX362" fmla="*/ 351473 w 2796541"/>
              <a:gd name="connsiteY362" fmla="*/ 2464118 h 2468880"/>
              <a:gd name="connsiteX363" fmla="*/ 355283 w 2796541"/>
              <a:gd name="connsiteY363" fmla="*/ 65723 h 2468880"/>
              <a:gd name="connsiteX364" fmla="*/ 351473 w 2796541"/>
              <a:gd name="connsiteY364" fmla="*/ 67628 h 2468880"/>
              <a:gd name="connsiteX365" fmla="*/ 351473 w 2796541"/>
              <a:gd name="connsiteY365" fmla="*/ 62865 h 2468880"/>
              <a:gd name="connsiteX366" fmla="*/ 360045 w 2796541"/>
              <a:gd name="connsiteY366" fmla="*/ 191452 h 2468880"/>
              <a:gd name="connsiteX367" fmla="*/ 348615 w 2796541"/>
              <a:gd name="connsiteY367" fmla="*/ 198119 h 2468880"/>
              <a:gd name="connsiteX368" fmla="*/ 348615 w 2796541"/>
              <a:gd name="connsiteY368" fmla="*/ 184784 h 2468880"/>
              <a:gd name="connsiteX369" fmla="*/ 360045 w 2796541"/>
              <a:gd name="connsiteY369" fmla="*/ 2339340 h 2468880"/>
              <a:gd name="connsiteX370" fmla="*/ 348615 w 2796541"/>
              <a:gd name="connsiteY370" fmla="*/ 2346008 h 2468880"/>
              <a:gd name="connsiteX371" fmla="*/ 348615 w 2796541"/>
              <a:gd name="connsiteY371" fmla="*/ 2332673 h 2468880"/>
              <a:gd name="connsiteX372" fmla="*/ 367665 w 2796541"/>
              <a:gd name="connsiteY372" fmla="*/ 318136 h 2468880"/>
              <a:gd name="connsiteX373" fmla="*/ 344805 w 2796541"/>
              <a:gd name="connsiteY373" fmla="*/ 331471 h 2468880"/>
              <a:gd name="connsiteX374" fmla="*/ 344805 w 2796541"/>
              <a:gd name="connsiteY374" fmla="*/ 304801 h 2468880"/>
              <a:gd name="connsiteX375" fmla="*/ 368619 w 2796541"/>
              <a:gd name="connsiteY375" fmla="*/ 2212658 h 2468880"/>
              <a:gd name="connsiteX376" fmla="*/ 344806 w 2796541"/>
              <a:gd name="connsiteY376" fmla="*/ 2226945 h 2468880"/>
              <a:gd name="connsiteX377" fmla="*/ 344806 w 2796541"/>
              <a:gd name="connsiteY377" fmla="*/ 2199323 h 2468880"/>
              <a:gd name="connsiteX378" fmla="*/ 374333 w 2796541"/>
              <a:gd name="connsiteY378" fmla="*/ 444817 h 2468880"/>
              <a:gd name="connsiteX379" fmla="*/ 341948 w 2796541"/>
              <a:gd name="connsiteY379" fmla="*/ 462915 h 2468880"/>
              <a:gd name="connsiteX380" fmla="*/ 341948 w 2796541"/>
              <a:gd name="connsiteY380" fmla="*/ 425767 h 2468880"/>
              <a:gd name="connsiteX381" fmla="*/ 374333 w 2796541"/>
              <a:gd name="connsiteY381" fmla="*/ 2086928 h 2468880"/>
              <a:gd name="connsiteX382" fmla="*/ 341948 w 2796541"/>
              <a:gd name="connsiteY382" fmla="*/ 2105978 h 2468880"/>
              <a:gd name="connsiteX383" fmla="*/ 341948 w 2796541"/>
              <a:gd name="connsiteY383" fmla="*/ 2067878 h 2468880"/>
              <a:gd name="connsiteX384" fmla="*/ 381001 w 2796541"/>
              <a:gd name="connsiteY384" fmla="*/ 570548 h 2468880"/>
              <a:gd name="connsiteX385" fmla="*/ 338138 w 2796541"/>
              <a:gd name="connsiteY385" fmla="*/ 595313 h 2468880"/>
              <a:gd name="connsiteX386" fmla="*/ 338138 w 2796541"/>
              <a:gd name="connsiteY386" fmla="*/ 545783 h 2468880"/>
              <a:gd name="connsiteX387" fmla="*/ 382906 w 2796541"/>
              <a:gd name="connsiteY387" fmla="*/ 1960244 h 2468880"/>
              <a:gd name="connsiteX388" fmla="*/ 337186 w 2796541"/>
              <a:gd name="connsiteY388" fmla="*/ 1986914 h 2468880"/>
              <a:gd name="connsiteX389" fmla="*/ 337186 w 2796541"/>
              <a:gd name="connsiteY389" fmla="*/ 1933574 h 2468880"/>
              <a:gd name="connsiteX390" fmla="*/ 386716 w 2796541"/>
              <a:gd name="connsiteY390" fmla="*/ 697230 h 2468880"/>
              <a:gd name="connsiteX391" fmla="*/ 335281 w 2796541"/>
              <a:gd name="connsiteY391" fmla="*/ 726758 h 2468880"/>
              <a:gd name="connsiteX392" fmla="*/ 335281 w 2796541"/>
              <a:gd name="connsiteY392" fmla="*/ 667703 h 2468880"/>
              <a:gd name="connsiteX393" fmla="*/ 388621 w 2796541"/>
              <a:gd name="connsiteY393" fmla="*/ 1834516 h 2468880"/>
              <a:gd name="connsiteX394" fmla="*/ 334328 w 2796541"/>
              <a:gd name="connsiteY394" fmla="*/ 1864996 h 2468880"/>
              <a:gd name="connsiteX395" fmla="*/ 334328 w 2796541"/>
              <a:gd name="connsiteY395" fmla="*/ 1803083 h 2468880"/>
              <a:gd name="connsiteX396" fmla="*/ 389572 w 2796541"/>
              <a:gd name="connsiteY396" fmla="*/ 1905 h 2468880"/>
              <a:gd name="connsiteX397" fmla="*/ 389572 w 2796541"/>
              <a:gd name="connsiteY397" fmla="*/ 2857 h 2468880"/>
              <a:gd name="connsiteX398" fmla="*/ 388619 w 2796541"/>
              <a:gd name="connsiteY398" fmla="*/ 1905 h 2468880"/>
              <a:gd name="connsiteX399" fmla="*/ 391478 w 2796541"/>
              <a:gd name="connsiteY399" fmla="*/ 822960 h 2468880"/>
              <a:gd name="connsiteX400" fmla="*/ 333376 w 2796541"/>
              <a:gd name="connsiteY400" fmla="*/ 857249 h 2468880"/>
              <a:gd name="connsiteX401" fmla="*/ 333376 w 2796541"/>
              <a:gd name="connsiteY401" fmla="*/ 789622 h 2468880"/>
              <a:gd name="connsiteX402" fmla="*/ 391478 w 2796541"/>
              <a:gd name="connsiteY402" fmla="*/ 123824 h 2468880"/>
              <a:gd name="connsiteX403" fmla="*/ 391478 w 2796541"/>
              <a:gd name="connsiteY403" fmla="*/ 132396 h 2468880"/>
              <a:gd name="connsiteX404" fmla="*/ 383858 w 2796541"/>
              <a:gd name="connsiteY404" fmla="*/ 128587 h 2468880"/>
              <a:gd name="connsiteX405" fmla="*/ 391478 w 2796541"/>
              <a:gd name="connsiteY405" fmla="*/ 2399348 h 2468880"/>
              <a:gd name="connsiteX406" fmla="*/ 391478 w 2796541"/>
              <a:gd name="connsiteY406" fmla="*/ 2406016 h 2468880"/>
              <a:gd name="connsiteX407" fmla="*/ 384811 w 2796541"/>
              <a:gd name="connsiteY407" fmla="*/ 2402206 h 2468880"/>
              <a:gd name="connsiteX408" fmla="*/ 394336 w 2796541"/>
              <a:gd name="connsiteY408" fmla="*/ 2266949 h 2468880"/>
              <a:gd name="connsiteX409" fmla="*/ 394336 w 2796541"/>
              <a:gd name="connsiteY409" fmla="*/ 2285047 h 2468880"/>
              <a:gd name="connsiteX410" fmla="*/ 378143 w 2796541"/>
              <a:gd name="connsiteY410" fmla="*/ 2276474 h 2468880"/>
              <a:gd name="connsiteX411" fmla="*/ 395287 w 2796541"/>
              <a:gd name="connsiteY411" fmla="*/ 244793 h 2468880"/>
              <a:gd name="connsiteX412" fmla="*/ 395287 w 2796541"/>
              <a:gd name="connsiteY412" fmla="*/ 265748 h 2468880"/>
              <a:gd name="connsiteX413" fmla="*/ 377189 w 2796541"/>
              <a:gd name="connsiteY413" fmla="*/ 255271 h 2468880"/>
              <a:gd name="connsiteX414" fmla="*/ 395288 w 2796541"/>
              <a:gd name="connsiteY414" fmla="*/ 1707832 h 2468880"/>
              <a:gd name="connsiteX415" fmla="*/ 331470 w 2796541"/>
              <a:gd name="connsiteY415" fmla="*/ 1744027 h 2468880"/>
              <a:gd name="connsiteX416" fmla="*/ 331470 w 2796541"/>
              <a:gd name="connsiteY416" fmla="*/ 1671637 h 2468880"/>
              <a:gd name="connsiteX417" fmla="*/ 395288 w 2796541"/>
              <a:gd name="connsiteY417" fmla="*/ 949643 h 2468880"/>
              <a:gd name="connsiteX418" fmla="*/ 331470 w 2796541"/>
              <a:gd name="connsiteY418" fmla="*/ 985838 h 2468880"/>
              <a:gd name="connsiteX419" fmla="*/ 331470 w 2796541"/>
              <a:gd name="connsiteY419" fmla="*/ 913448 h 2468880"/>
              <a:gd name="connsiteX420" fmla="*/ 398145 w 2796541"/>
              <a:gd name="connsiteY420" fmla="*/ 2133599 h 2468880"/>
              <a:gd name="connsiteX421" fmla="*/ 398145 w 2796541"/>
              <a:gd name="connsiteY421" fmla="*/ 2165984 h 2468880"/>
              <a:gd name="connsiteX422" fmla="*/ 370523 w 2796541"/>
              <a:gd name="connsiteY422" fmla="*/ 2149792 h 2468880"/>
              <a:gd name="connsiteX423" fmla="*/ 398145 w 2796541"/>
              <a:gd name="connsiteY423" fmla="*/ 1581149 h 2468880"/>
              <a:gd name="connsiteX424" fmla="*/ 329565 w 2796541"/>
              <a:gd name="connsiteY424" fmla="*/ 1621155 h 2468880"/>
              <a:gd name="connsiteX425" fmla="*/ 329565 w 2796541"/>
              <a:gd name="connsiteY425" fmla="*/ 1542097 h 2468880"/>
              <a:gd name="connsiteX426" fmla="*/ 398145 w 2796541"/>
              <a:gd name="connsiteY426" fmla="*/ 1076324 h 2468880"/>
              <a:gd name="connsiteX427" fmla="*/ 329565 w 2796541"/>
              <a:gd name="connsiteY427" fmla="*/ 1115377 h 2468880"/>
              <a:gd name="connsiteX428" fmla="*/ 329565 w 2796541"/>
              <a:gd name="connsiteY428" fmla="*/ 1036319 h 2468880"/>
              <a:gd name="connsiteX429" fmla="*/ 398146 w 2796541"/>
              <a:gd name="connsiteY429" fmla="*/ 365759 h 2468880"/>
              <a:gd name="connsiteX430" fmla="*/ 398146 w 2796541"/>
              <a:gd name="connsiteY430" fmla="*/ 396239 h 2468880"/>
              <a:gd name="connsiteX431" fmla="*/ 371476 w 2796541"/>
              <a:gd name="connsiteY431" fmla="*/ 380999 h 2468880"/>
              <a:gd name="connsiteX432" fmla="*/ 399098 w 2796541"/>
              <a:gd name="connsiteY432" fmla="*/ 1202055 h 2468880"/>
              <a:gd name="connsiteX433" fmla="*/ 329565 w 2796541"/>
              <a:gd name="connsiteY433" fmla="*/ 1243013 h 2468880"/>
              <a:gd name="connsiteX434" fmla="*/ 329565 w 2796541"/>
              <a:gd name="connsiteY434" fmla="*/ 1162050 h 2468880"/>
              <a:gd name="connsiteX435" fmla="*/ 401003 w 2796541"/>
              <a:gd name="connsiteY435" fmla="*/ 1328737 h 2468880"/>
              <a:gd name="connsiteX436" fmla="*/ 328613 w 2796541"/>
              <a:gd name="connsiteY436" fmla="*/ 1370647 h 2468880"/>
              <a:gd name="connsiteX437" fmla="*/ 328613 w 2796541"/>
              <a:gd name="connsiteY437" fmla="*/ 1286827 h 2468880"/>
              <a:gd name="connsiteX438" fmla="*/ 401003 w 2796541"/>
              <a:gd name="connsiteY438" fmla="*/ 1455421 h 2468880"/>
              <a:gd name="connsiteX439" fmla="*/ 328613 w 2796541"/>
              <a:gd name="connsiteY439" fmla="*/ 1496378 h 2468880"/>
              <a:gd name="connsiteX440" fmla="*/ 328613 w 2796541"/>
              <a:gd name="connsiteY440" fmla="*/ 1413511 h 2468880"/>
              <a:gd name="connsiteX441" fmla="*/ 401956 w 2796541"/>
              <a:gd name="connsiteY441" fmla="*/ 2001202 h 2468880"/>
              <a:gd name="connsiteX442" fmla="*/ 401956 w 2796541"/>
              <a:gd name="connsiteY442" fmla="*/ 2045969 h 2468880"/>
              <a:gd name="connsiteX443" fmla="*/ 363856 w 2796541"/>
              <a:gd name="connsiteY443" fmla="*/ 2023110 h 2468880"/>
              <a:gd name="connsiteX444" fmla="*/ 401956 w 2796541"/>
              <a:gd name="connsiteY444" fmla="*/ 484822 h 2468880"/>
              <a:gd name="connsiteX445" fmla="*/ 401956 w 2796541"/>
              <a:gd name="connsiteY445" fmla="*/ 529590 h 2468880"/>
              <a:gd name="connsiteX446" fmla="*/ 362903 w 2796541"/>
              <a:gd name="connsiteY446" fmla="*/ 507682 h 2468880"/>
              <a:gd name="connsiteX447" fmla="*/ 404813 w 2796541"/>
              <a:gd name="connsiteY447" fmla="*/ 606743 h 2468880"/>
              <a:gd name="connsiteX448" fmla="*/ 404813 w 2796541"/>
              <a:gd name="connsiteY448" fmla="*/ 661036 h 2468880"/>
              <a:gd name="connsiteX449" fmla="*/ 358140 w 2796541"/>
              <a:gd name="connsiteY449" fmla="*/ 633413 h 2468880"/>
              <a:gd name="connsiteX450" fmla="*/ 405766 w 2796541"/>
              <a:gd name="connsiteY450" fmla="*/ 1868805 h 2468880"/>
              <a:gd name="connsiteX451" fmla="*/ 405766 w 2796541"/>
              <a:gd name="connsiteY451" fmla="*/ 1925955 h 2468880"/>
              <a:gd name="connsiteX452" fmla="*/ 356236 w 2796541"/>
              <a:gd name="connsiteY452" fmla="*/ 1897380 h 2468880"/>
              <a:gd name="connsiteX453" fmla="*/ 407671 w 2796541"/>
              <a:gd name="connsiteY453" fmla="*/ 727710 h 2468880"/>
              <a:gd name="connsiteX454" fmla="*/ 407671 w 2796541"/>
              <a:gd name="connsiteY454" fmla="*/ 792480 h 2468880"/>
              <a:gd name="connsiteX455" fmla="*/ 352426 w 2796541"/>
              <a:gd name="connsiteY455" fmla="*/ 760095 h 2468880"/>
              <a:gd name="connsiteX456" fmla="*/ 408623 w 2796541"/>
              <a:gd name="connsiteY456" fmla="*/ 1737360 h 2468880"/>
              <a:gd name="connsiteX457" fmla="*/ 408623 w 2796541"/>
              <a:gd name="connsiteY457" fmla="*/ 1804035 h 2468880"/>
              <a:gd name="connsiteX458" fmla="*/ 350520 w 2796541"/>
              <a:gd name="connsiteY458" fmla="*/ 1770698 h 2468880"/>
              <a:gd name="connsiteX459" fmla="*/ 409575 w 2796541"/>
              <a:gd name="connsiteY459" fmla="*/ 851536 h 2468880"/>
              <a:gd name="connsiteX460" fmla="*/ 409575 w 2796541"/>
              <a:gd name="connsiteY460" fmla="*/ 921068 h 2468880"/>
              <a:gd name="connsiteX461" fmla="*/ 348615 w 2796541"/>
              <a:gd name="connsiteY461" fmla="*/ 886778 h 2468880"/>
              <a:gd name="connsiteX462" fmla="*/ 410528 w 2796541"/>
              <a:gd name="connsiteY462" fmla="*/ 1606868 h 2468880"/>
              <a:gd name="connsiteX463" fmla="*/ 410528 w 2796541"/>
              <a:gd name="connsiteY463" fmla="*/ 1682115 h 2468880"/>
              <a:gd name="connsiteX464" fmla="*/ 345758 w 2796541"/>
              <a:gd name="connsiteY464" fmla="*/ 1644968 h 2468880"/>
              <a:gd name="connsiteX465" fmla="*/ 411481 w 2796541"/>
              <a:gd name="connsiteY465" fmla="*/ 974407 h 2468880"/>
              <a:gd name="connsiteX466" fmla="*/ 411481 w 2796541"/>
              <a:gd name="connsiteY466" fmla="*/ 1051560 h 2468880"/>
              <a:gd name="connsiteX467" fmla="*/ 344806 w 2796541"/>
              <a:gd name="connsiteY467" fmla="*/ 1012507 h 2468880"/>
              <a:gd name="connsiteX468" fmla="*/ 412433 w 2796541"/>
              <a:gd name="connsiteY468" fmla="*/ 1224915 h 2468880"/>
              <a:gd name="connsiteX469" fmla="*/ 412433 w 2796541"/>
              <a:gd name="connsiteY469" fmla="*/ 1306830 h 2468880"/>
              <a:gd name="connsiteX470" fmla="*/ 341948 w 2796541"/>
              <a:gd name="connsiteY470" fmla="*/ 1265873 h 2468880"/>
              <a:gd name="connsiteX471" fmla="*/ 412433 w 2796541"/>
              <a:gd name="connsiteY471" fmla="*/ 1099185 h 2468880"/>
              <a:gd name="connsiteX472" fmla="*/ 412433 w 2796541"/>
              <a:gd name="connsiteY472" fmla="*/ 1179195 h 2468880"/>
              <a:gd name="connsiteX473" fmla="*/ 342901 w 2796541"/>
              <a:gd name="connsiteY473" fmla="*/ 1139190 h 2468880"/>
              <a:gd name="connsiteX474" fmla="*/ 412433 w 2796541"/>
              <a:gd name="connsiteY474" fmla="*/ 1477328 h 2468880"/>
              <a:gd name="connsiteX475" fmla="*/ 412433 w 2796541"/>
              <a:gd name="connsiteY475" fmla="*/ 1558291 h 2468880"/>
              <a:gd name="connsiteX476" fmla="*/ 341948 w 2796541"/>
              <a:gd name="connsiteY476" fmla="*/ 1518286 h 2468880"/>
              <a:gd name="connsiteX477" fmla="*/ 413385 w 2796541"/>
              <a:gd name="connsiteY477" fmla="*/ 1350644 h 2468880"/>
              <a:gd name="connsiteX478" fmla="*/ 413385 w 2796541"/>
              <a:gd name="connsiteY478" fmla="*/ 1433511 h 2468880"/>
              <a:gd name="connsiteX479" fmla="*/ 340995 w 2796541"/>
              <a:gd name="connsiteY479" fmla="*/ 1391602 h 2468880"/>
              <a:gd name="connsiteX480" fmla="*/ 465772 w 2796541"/>
              <a:gd name="connsiteY480" fmla="*/ 128588 h 2468880"/>
              <a:gd name="connsiteX481" fmla="*/ 460057 w 2796541"/>
              <a:gd name="connsiteY481" fmla="*/ 131446 h 2468880"/>
              <a:gd name="connsiteX482" fmla="*/ 460057 w 2796541"/>
              <a:gd name="connsiteY482" fmla="*/ 124778 h 2468880"/>
              <a:gd name="connsiteX483" fmla="*/ 465773 w 2796541"/>
              <a:gd name="connsiteY483" fmla="*/ 2402206 h 2468880"/>
              <a:gd name="connsiteX484" fmla="*/ 460058 w 2796541"/>
              <a:gd name="connsiteY484" fmla="*/ 2406016 h 2468880"/>
              <a:gd name="connsiteX485" fmla="*/ 460058 w 2796541"/>
              <a:gd name="connsiteY485" fmla="*/ 2399348 h 2468880"/>
              <a:gd name="connsiteX486" fmla="*/ 471489 w 2796541"/>
              <a:gd name="connsiteY486" fmla="*/ 2276475 h 2468880"/>
              <a:gd name="connsiteX487" fmla="*/ 457201 w 2796541"/>
              <a:gd name="connsiteY487" fmla="*/ 2285048 h 2468880"/>
              <a:gd name="connsiteX488" fmla="*/ 457201 w 2796541"/>
              <a:gd name="connsiteY488" fmla="*/ 2267903 h 2468880"/>
              <a:gd name="connsiteX489" fmla="*/ 473392 w 2796541"/>
              <a:gd name="connsiteY489" fmla="*/ 255271 h 2468880"/>
              <a:gd name="connsiteX490" fmla="*/ 456247 w 2796541"/>
              <a:gd name="connsiteY490" fmla="*/ 264796 h 2468880"/>
              <a:gd name="connsiteX491" fmla="*/ 456247 w 2796541"/>
              <a:gd name="connsiteY491" fmla="*/ 244793 h 2468880"/>
              <a:gd name="connsiteX492" fmla="*/ 479108 w 2796541"/>
              <a:gd name="connsiteY492" fmla="*/ 381001 h 2468880"/>
              <a:gd name="connsiteX493" fmla="*/ 453390 w 2796541"/>
              <a:gd name="connsiteY493" fmla="*/ 396240 h 2468880"/>
              <a:gd name="connsiteX494" fmla="*/ 453390 w 2796541"/>
              <a:gd name="connsiteY494" fmla="*/ 366713 h 2468880"/>
              <a:gd name="connsiteX495" fmla="*/ 480060 w 2796541"/>
              <a:gd name="connsiteY495" fmla="*/ 2149792 h 2468880"/>
              <a:gd name="connsiteX496" fmla="*/ 453390 w 2796541"/>
              <a:gd name="connsiteY496" fmla="*/ 2165032 h 2468880"/>
              <a:gd name="connsiteX497" fmla="*/ 453390 w 2796541"/>
              <a:gd name="connsiteY497" fmla="*/ 2134552 h 2468880"/>
              <a:gd name="connsiteX498" fmla="*/ 486728 w 2796541"/>
              <a:gd name="connsiteY498" fmla="*/ 2023110 h 2468880"/>
              <a:gd name="connsiteX499" fmla="*/ 449581 w 2796541"/>
              <a:gd name="connsiteY499" fmla="*/ 2045018 h 2468880"/>
              <a:gd name="connsiteX500" fmla="*/ 449581 w 2796541"/>
              <a:gd name="connsiteY500" fmla="*/ 2002155 h 2468880"/>
              <a:gd name="connsiteX501" fmla="*/ 486728 w 2796541"/>
              <a:gd name="connsiteY501" fmla="*/ 507682 h 2468880"/>
              <a:gd name="connsiteX502" fmla="*/ 449581 w 2796541"/>
              <a:gd name="connsiteY502" fmla="*/ 528638 h 2468880"/>
              <a:gd name="connsiteX503" fmla="*/ 449581 w 2796541"/>
              <a:gd name="connsiteY503" fmla="*/ 485775 h 2468880"/>
              <a:gd name="connsiteX504" fmla="*/ 492443 w 2796541"/>
              <a:gd name="connsiteY504" fmla="*/ 633413 h 2468880"/>
              <a:gd name="connsiteX505" fmla="*/ 446723 w 2796541"/>
              <a:gd name="connsiteY505" fmla="*/ 660083 h 2468880"/>
              <a:gd name="connsiteX506" fmla="*/ 446723 w 2796541"/>
              <a:gd name="connsiteY506" fmla="*/ 607695 h 2468880"/>
              <a:gd name="connsiteX507" fmla="*/ 494348 w 2796541"/>
              <a:gd name="connsiteY507" fmla="*/ 1897381 h 2468880"/>
              <a:gd name="connsiteX508" fmla="*/ 445770 w 2796541"/>
              <a:gd name="connsiteY508" fmla="*/ 1925003 h 2468880"/>
              <a:gd name="connsiteX509" fmla="*/ 445770 w 2796541"/>
              <a:gd name="connsiteY509" fmla="*/ 1868806 h 2468880"/>
              <a:gd name="connsiteX510" fmla="*/ 498158 w 2796541"/>
              <a:gd name="connsiteY510" fmla="*/ 760095 h 2468880"/>
              <a:gd name="connsiteX511" fmla="*/ 443865 w 2796541"/>
              <a:gd name="connsiteY511" fmla="*/ 791528 h 2468880"/>
              <a:gd name="connsiteX512" fmla="*/ 443865 w 2796541"/>
              <a:gd name="connsiteY512" fmla="*/ 728663 h 2468880"/>
              <a:gd name="connsiteX513" fmla="*/ 499110 w 2796541"/>
              <a:gd name="connsiteY513" fmla="*/ 63818 h 2468880"/>
              <a:gd name="connsiteX514" fmla="*/ 499110 w 2796541"/>
              <a:gd name="connsiteY514" fmla="*/ 66675 h 2468880"/>
              <a:gd name="connsiteX515" fmla="*/ 497205 w 2796541"/>
              <a:gd name="connsiteY515" fmla="*/ 65723 h 2468880"/>
              <a:gd name="connsiteX516" fmla="*/ 499111 w 2796541"/>
              <a:gd name="connsiteY516" fmla="*/ 2465070 h 2468880"/>
              <a:gd name="connsiteX517" fmla="*/ 499111 w 2796541"/>
              <a:gd name="connsiteY517" fmla="*/ 2466975 h 2468880"/>
              <a:gd name="connsiteX518" fmla="*/ 497206 w 2796541"/>
              <a:gd name="connsiteY518" fmla="*/ 2466022 h 2468880"/>
              <a:gd name="connsiteX519" fmla="*/ 500063 w 2796541"/>
              <a:gd name="connsiteY519" fmla="*/ 1770698 h 2468880"/>
              <a:gd name="connsiteX520" fmla="*/ 442913 w 2796541"/>
              <a:gd name="connsiteY520" fmla="*/ 1804036 h 2468880"/>
              <a:gd name="connsiteX521" fmla="*/ 442913 w 2796541"/>
              <a:gd name="connsiteY521" fmla="*/ 1738313 h 2468880"/>
              <a:gd name="connsiteX522" fmla="*/ 501968 w 2796541"/>
              <a:gd name="connsiteY522" fmla="*/ 2333624 h 2468880"/>
              <a:gd name="connsiteX523" fmla="*/ 501968 w 2796541"/>
              <a:gd name="connsiteY523" fmla="*/ 2345054 h 2468880"/>
              <a:gd name="connsiteX524" fmla="*/ 492443 w 2796541"/>
              <a:gd name="connsiteY524" fmla="*/ 2339339 h 2468880"/>
              <a:gd name="connsiteX525" fmla="*/ 501968 w 2796541"/>
              <a:gd name="connsiteY525" fmla="*/ 185737 h 2468880"/>
              <a:gd name="connsiteX526" fmla="*/ 501968 w 2796541"/>
              <a:gd name="connsiteY526" fmla="*/ 197167 h 2468880"/>
              <a:gd name="connsiteX527" fmla="*/ 492443 w 2796541"/>
              <a:gd name="connsiteY527" fmla="*/ 191452 h 2468880"/>
              <a:gd name="connsiteX528" fmla="*/ 501968 w 2796541"/>
              <a:gd name="connsiteY528" fmla="*/ 886778 h 2468880"/>
              <a:gd name="connsiteX529" fmla="*/ 441961 w 2796541"/>
              <a:gd name="connsiteY529" fmla="*/ 921068 h 2468880"/>
              <a:gd name="connsiteX530" fmla="*/ 441961 w 2796541"/>
              <a:gd name="connsiteY530" fmla="*/ 852488 h 2468880"/>
              <a:gd name="connsiteX531" fmla="*/ 504824 w 2796541"/>
              <a:gd name="connsiteY531" fmla="*/ 306705 h 2468880"/>
              <a:gd name="connsiteX532" fmla="*/ 504824 w 2796541"/>
              <a:gd name="connsiteY532" fmla="*/ 329565 h 2468880"/>
              <a:gd name="connsiteX533" fmla="*/ 484822 w 2796541"/>
              <a:gd name="connsiteY533" fmla="*/ 318135 h 2468880"/>
              <a:gd name="connsiteX534" fmla="*/ 504826 w 2796541"/>
              <a:gd name="connsiteY534" fmla="*/ 1012507 h 2468880"/>
              <a:gd name="connsiteX535" fmla="*/ 441008 w 2796541"/>
              <a:gd name="connsiteY535" fmla="*/ 1049655 h 2468880"/>
              <a:gd name="connsiteX536" fmla="*/ 441008 w 2796541"/>
              <a:gd name="connsiteY536" fmla="*/ 975360 h 2468880"/>
              <a:gd name="connsiteX537" fmla="*/ 504826 w 2796541"/>
              <a:gd name="connsiteY537" fmla="*/ 1644968 h 2468880"/>
              <a:gd name="connsiteX538" fmla="*/ 441008 w 2796541"/>
              <a:gd name="connsiteY538" fmla="*/ 1682115 h 2468880"/>
              <a:gd name="connsiteX539" fmla="*/ 441008 w 2796541"/>
              <a:gd name="connsiteY539" fmla="*/ 1607820 h 2468880"/>
              <a:gd name="connsiteX540" fmla="*/ 505777 w 2796541"/>
              <a:gd name="connsiteY540" fmla="*/ 2200275 h 2468880"/>
              <a:gd name="connsiteX541" fmla="*/ 505777 w 2796541"/>
              <a:gd name="connsiteY541" fmla="*/ 2225040 h 2468880"/>
              <a:gd name="connsiteX542" fmla="*/ 483870 w 2796541"/>
              <a:gd name="connsiteY542" fmla="*/ 2212658 h 2468880"/>
              <a:gd name="connsiteX543" fmla="*/ 507683 w 2796541"/>
              <a:gd name="connsiteY543" fmla="*/ 1139189 h 2468880"/>
              <a:gd name="connsiteX544" fmla="*/ 439103 w 2796541"/>
              <a:gd name="connsiteY544" fmla="*/ 1178242 h 2468880"/>
              <a:gd name="connsiteX545" fmla="*/ 439103 w 2796541"/>
              <a:gd name="connsiteY545" fmla="*/ 1100137 h 2468880"/>
              <a:gd name="connsiteX546" fmla="*/ 507683 w 2796541"/>
              <a:gd name="connsiteY546" fmla="*/ 1518286 h 2468880"/>
              <a:gd name="connsiteX547" fmla="*/ 439103 w 2796541"/>
              <a:gd name="connsiteY547" fmla="*/ 1557338 h 2468880"/>
              <a:gd name="connsiteX548" fmla="*/ 439103 w 2796541"/>
              <a:gd name="connsiteY548" fmla="*/ 1479233 h 2468880"/>
              <a:gd name="connsiteX549" fmla="*/ 508636 w 2796541"/>
              <a:gd name="connsiteY549" fmla="*/ 2068831 h 2468880"/>
              <a:gd name="connsiteX550" fmla="*/ 508636 w 2796541"/>
              <a:gd name="connsiteY550" fmla="*/ 2105026 h 2468880"/>
              <a:gd name="connsiteX551" fmla="*/ 477203 w 2796541"/>
              <a:gd name="connsiteY551" fmla="*/ 2086928 h 2468880"/>
              <a:gd name="connsiteX552" fmla="*/ 508636 w 2796541"/>
              <a:gd name="connsiteY552" fmla="*/ 1265874 h 2468880"/>
              <a:gd name="connsiteX553" fmla="*/ 439103 w 2796541"/>
              <a:gd name="connsiteY553" fmla="*/ 1305879 h 2468880"/>
              <a:gd name="connsiteX554" fmla="*/ 439103 w 2796541"/>
              <a:gd name="connsiteY554" fmla="*/ 1224916 h 2468880"/>
              <a:gd name="connsiteX555" fmla="*/ 508636 w 2796541"/>
              <a:gd name="connsiteY555" fmla="*/ 426721 h 2468880"/>
              <a:gd name="connsiteX556" fmla="*/ 508636 w 2796541"/>
              <a:gd name="connsiteY556" fmla="*/ 461964 h 2468880"/>
              <a:gd name="connsiteX557" fmla="*/ 478156 w 2796541"/>
              <a:gd name="connsiteY557" fmla="*/ 444818 h 2468880"/>
              <a:gd name="connsiteX558" fmla="*/ 509589 w 2796541"/>
              <a:gd name="connsiteY558" fmla="*/ 1391603 h 2468880"/>
              <a:gd name="connsiteX559" fmla="*/ 438151 w 2796541"/>
              <a:gd name="connsiteY559" fmla="*/ 1432560 h 2468880"/>
              <a:gd name="connsiteX560" fmla="*/ 438151 w 2796541"/>
              <a:gd name="connsiteY560" fmla="*/ 1350645 h 2468880"/>
              <a:gd name="connsiteX561" fmla="*/ 512445 w 2796541"/>
              <a:gd name="connsiteY561" fmla="*/ 547687 h 2468880"/>
              <a:gd name="connsiteX562" fmla="*/ 512445 w 2796541"/>
              <a:gd name="connsiteY562" fmla="*/ 594360 h 2468880"/>
              <a:gd name="connsiteX563" fmla="*/ 471488 w 2796541"/>
              <a:gd name="connsiteY563" fmla="*/ 570547 h 2468880"/>
              <a:gd name="connsiteX564" fmla="*/ 513398 w 2796541"/>
              <a:gd name="connsiteY564" fmla="*/ 1935481 h 2468880"/>
              <a:gd name="connsiteX565" fmla="*/ 513398 w 2796541"/>
              <a:gd name="connsiteY565" fmla="*/ 1985011 h 2468880"/>
              <a:gd name="connsiteX566" fmla="*/ 469583 w 2796541"/>
              <a:gd name="connsiteY566" fmla="*/ 1960246 h 2468880"/>
              <a:gd name="connsiteX567" fmla="*/ 514350 w 2796541"/>
              <a:gd name="connsiteY567" fmla="*/ 668655 h 2468880"/>
              <a:gd name="connsiteX568" fmla="*/ 514350 w 2796541"/>
              <a:gd name="connsiteY568" fmla="*/ 724853 h 2468880"/>
              <a:gd name="connsiteX569" fmla="*/ 465773 w 2796541"/>
              <a:gd name="connsiteY569" fmla="*/ 697230 h 2468880"/>
              <a:gd name="connsiteX570" fmla="*/ 516256 w 2796541"/>
              <a:gd name="connsiteY570" fmla="*/ 1804036 h 2468880"/>
              <a:gd name="connsiteX571" fmla="*/ 516256 w 2796541"/>
              <a:gd name="connsiteY571" fmla="*/ 1864044 h 2468880"/>
              <a:gd name="connsiteX572" fmla="*/ 463868 w 2796541"/>
              <a:gd name="connsiteY572" fmla="*/ 1834516 h 2468880"/>
              <a:gd name="connsiteX573" fmla="*/ 517208 w 2796541"/>
              <a:gd name="connsiteY573" fmla="*/ 791528 h 2468880"/>
              <a:gd name="connsiteX574" fmla="*/ 517208 w 2796541"/>
              <a:gd name="connsiteY574" fmla="*/ 855345 h 2468880"/>
              <a:gd name="connsiteX575" fmla="*/ 461011 w 2796541"/>
              <a:gd name="connsiteY575" fmla="*/ 822961 h 2468880"/>
              <a:gd name="connsiteX576" fmla="*/ 519114 w 2796541"/>
              <a:gd name="connsiteY576" fmla="*/ 914400 h 2468880"/>
              <a:gd name="connsiteX577" fmla="*/ 519114 w 2796541"/>
              <a:gd name="connsiteY577" fmla="*/ 984885 h 2468880"/>
              <a:gd name="connsiteX578" fmla="*/ 457201 w 2796541"/>
              <a:gd name="connsiteY578" fmla="*/ 949642 h 2468880"/>
              <a:gd name="connsiteX579" fmla="*/ 519114 w 2796541"/>
              <a:gd name="connsiteY579" fmla="*/ 1672591 h 2468880"/>
              <a:gd name="connsiteX580" fmla="*/ 519114 w 2796541"/>
              <a:gd name="connsiteY580" fmla="*/ 1743076 h 2468880"/>
              <a:gd name="connsiteX581" fmla="*/ 457201 w 2796541"/>
              <a:gd name="connsiteY581" fmla="*/ 1707833 h 2468880"/>
              <a:gd name="connsiteX582" fmla="*/ 521018 w 2796541"/>
              <a:gd name="connsiteY582" fmla="*/ 1543049 h 2468880"/>
              <a:gd name="connsiteX583" fmla="*/ 521018 w 2796541"/>
              <a:gd name="connsiteY583" fmla="*/ 1619249 h 2468880"/>
              <a:gd name="connsiteX584" fmla="*/ 454343 w 2796541"/>
              <a:gd name="connsiteY584" fmla="*/ 1581149 h 2468880"/>
              <a:gd name="connsiteX585" fmla="*/ 521018 w 2796541"/>
              <a:gd name="connsiteY585" fmla="*/ 1038225 h 2468880"/>
              <a:gd name="connsiteX586" fmla="*/ 521018 w 2796541"/>
              <a:gd name="connsiteY586" fmla="*/ 1114425 h 2468880"/>
              <a:gd name="connsiteX587" fmla="*/ 454343 w 2796541"/>
              <a:gd name="connsiteY587" fmla="*/ 1076325 h 2468880"/>
              <a:gd name="connsiteX588" fmla="*/ 521018 w 2796541"/>
              <a:gd name="connsiteY588" fmla="*/ 1163003 h 2468880"/>
              <a:gd name="connsiteX589" fmla="*/ 521018 w 2796541"/>
              <a:gd name="connsiteY589" fmla="*/ 1242061 h 2468880"/>
              <a:gd name="connsiteX590" fmla="*/ 453390 w 2796541"/>
              <a:gd name="connsiteY590" fmla="*/ 1202056 h 2468880"/>
              <a:gd name="connsiteX591" fmla="*/ 521971 w 2796541"/>
              <a:gd name="connsiteY591" fmla="*/ 1414463 h 2468880"/>
              <a:gd name="connsiteX592" fmla="*/ 521971 w 2796541"/>
              <a:gd name="connsiteY592" fmla="*/ 1495426 h 2468880"/>
              <a:gd name="connsiteX593" fmla="*/ 451486 w 2796541"/>
              <a:gd name="connsiteY593" fmla="*/ 1455421 h 2468880"/>
              <a:gd name="connsiteX594" fmla="*/ 521971 w 2796541"/>
              <a:gd name="connsiteY594" fmla="*/ 1287781 h 2468880"/>
              <a:gd name="connsiteX595" fmla="*/ 521971 w 2796541"/>
              <a:gd name="connsiteY595" fmla="*/ 1368744 h 2468880"/>
              <a:gd name="connsiteX596" fmla="*/ 451486 w 2796541"/>
              <a:gd name="connsiteY596" fmla="*/ 1328738 h 2468880"/>
              <a:gd name="connsiteX597" fmla="*/ 572452 w 2796541"/>
              <a:gd name="connsiteY597" fmla="*/ 65723 h 2468880"/>
              <a:gd name="connsiteX598" fmla="*/ 570547 w 2796541"/>
              <a:gd name="connsiteY598" fmla="*/ 65723 h 2468880"/>
              <a:gd name="connsiteX599" fmla="*/ 570547 w 2796541"/>
              <a:gd name="connsiteY599" fmla="*/ 64770 h 2468880"/>
              <a:gd name="connsiteX600" fmla="*/ 572453 w 2796541"/>
              <a:gd name="connsiteY600" fmla="*/ 2466023 h 2468880"/>
              <a:gd name="connsiteX601" fmla="*/ 571501 w 2796541"/>
              <a:gd name="connsiteY601" fmla="*/ 2466023 h 2468880"/>
              <a:gd name="connsiteX602" fmla="*/ 571501 w 2796541"/>
              <a:gd name="connsiteY602" fmla="*/ 2465071 h 2468880"/>
              <a:gd name="connsiteX603" fmla="*/ 577215 w 2796541"/>
              <a:gd name="connsiteY603" fmla="*/ 2339340 h 2468880"/>
              <a:gd name="connsiteX604" fmla="*/ 568643 w 2796541"/>
              <a:gd name="connsiteY604" fmla="*/ 2344102 h 2468880"/>
              <a:gd name="connsiteX605" fmla="*/ 568643 w 2796541"/>
              <a:gd name="connsiteY605" fmla="*/ 2334577 h 2468880"/>
              <a:gd name="connsiteX606" fmla="*/ 577215 w 2796541"/>
              <a:gd name="connsiteY606" fmla="*/ 191453 h 2468880"/>
              <a:gd name="connsiteX607" fmla="*/ 568643 w 2796541"/>
              <a:gd name="connsiteY607" fmla="*/ 196215 h 2468880"/>
              <a:gd name="connsiteX608" fmla="*/ 568643 w 2796541"/>
              <a:gd name="connsiteY608" fmla="*/ 186690 h 2468880"/>
              <a:gd name="connsiteX609" fmla="*/ 583883 w 2796541"/>
              <a:gd name="connsiteY609" fmla="*/ 318134 h 2468880"/>
              <a:gd name="connsiteX610" fmla="*/ 564833 w 2796541"/>
              <a:gd name="connsiteY610" fmla="*/ 328612 h 2468880"/>
              <a:gd name="connsiteX611" fmla="*/ 564833 w 2796541"/>
              <a:gd name="connsiteY611" fmla="*/ 307657 h 2468880"/>
              <a:gd name="connsiteX612" fmla="*/ 584836 w 2796541"/>
              <a:gd name="connsiteY612" fmla="*/ 2212658 h 2468880"/>
              <a:gd name="connsiteX613" fmla="*/ 564833 w 2796541"/>
              <a:gd name="connsiteY613" fmla="*/ 2225041 h 2468880"/>
              <a:gd name="connsiteX614" fmla="*/ 564833 w 2796541"/>
              <a:gd name="connsiteY614" fmla="*/ 2201228 h 2468880"/>
              <a:gd name="connsiteX615" fmla="*/ 590551 w 2796541"/>
              <a:gd name="connsiteY615" fmla="*/ 444818 h 2468880"/>
              <a:gd name="connsiteX616" fmla="*/ 561976 w 2796541"/>
              <a:gd name="connsiteY616" fmla="*/ 461011 h 2468880"/>
              <a:gd name="connsiteX617" fmla="*/ 561976 w 2796541"/>
              <a:gd name="connsiteY617" fmla="*/ 427673 h 2468880"/>
              <a:gd name="connsiteX618" fmla="*/ 591503 w 2796541"/>
              <a:gd name="connsiteY618" fmla="*/ 2086927 h 2468880"/>
              <a:gd name="connsiteX619" fmla="*/ 561976 w 2796541"/>
              <a:gd name="connsiteY619" fmla="*/ 2104072 h 2468880"/>
              <a:gd name="connsiteX620" fmla="*/ 561976 w 2796541"/>
              <a:gd name="connsiteY620" fmla="*/ 2069782 h 2468880"/>
              <a:gd name="connsiteX621" fmla="*/ 597218 w 2796541"/>
              <a:gd name="connsiteY621" fmla="*/ 570548 h 2468880"/>
              <a:gd name="connsiteX622" fmla="*/ 558165 w 2796541"/>
              <a:gd name="connsiteY622" fmla="*/ 593407 h 2468880"/>
              <a:gd name="connsiteX623" fmla="*/ 558165 w 2796541"/>
              <a:gd name="connsiteY623" fmla="*/ 548640 h 2468880"/>
              <a:gd name="connsiteX624" fmla="*/ 599123 w 2796541"/>
              <a:gd name="connsiteY624" fmla="*/ 1960245 h 2468880"/>
              <a:gd name="connsiteX625" fmla="*/ 557213 w 2796541"/>
              <a:gd name="connsiteY625" fmla="*/ 1984057 h 2468880"/>
              <a:gd name="connsiteX626" fmla="*/ 557213 w 2796541"/>
              <a:gd name="connsiteY626" fmla="*/ 1936432 h 2468880"/>
              <a:gd name="connsiteX627" fmla="*/ 602933 w 2796541"/>
              <a:gd name="connsiteY627" fmla="*/ 697230 h 2468880"/>
              <a:gd name="connsiteX628" fmla="*/ 556261 w 2796541"/>
              <a:gd name="connsiteY628" fmla="*/ 723900 h 2468880"/>
              <a:gd name="connsiteX629" fmla="*/ 556261 w 2796541"/>
              <a:gd name="connsiteY629" fmla="*/ 670560 h 2468880"/>
              <a:gd name="connsiteX630" fmla="*/ 604838 w 2796541"/>
              <a:gd name="connsiteY630" fmla="*/ 1834516 h 2468880"/>
              <a:gd name="connsiteX631" fmla="*/ 554356 w 2796541"/>
              <a:gd name="connsiteY631" fmla="*/ 1863091 h 2468880"/>
              <a:gd name="connsiteX632" fmla="*/ 554356 w 2796541"/>
              <a:gd name="connsiteY632" fmla="*/ 1804988 h 2468880"/>
              <a:gd name="connsiteX633" fmla="*/ 607696 w 2796541"/>
              <a:gd name="connsiteY633" fmla="*/ 822960 h 2468880"/>
              <a:gd name="connsiteX634" fmla="*/ 553403 w 2796541"/>
              <a:gd name="connsiteY634" fmla="*/ 854393 h 2468880"/>
              <a:gd name="connsiteX635" fmla="*/ 553403 w 2796541"/>
              <a:gd name="connsiteY635" fmla="*/ 792480 h 2468880"/>
              <a:gd name="connsiteX636" fmla="*/ 609600 w 2796541"/>
              <a:gd name="connsiteY636" fmla="*/ 126682 h 2468880"/>
              <a:gd name="connsiteX637" fmla="*/ 609600 w 2796541"/>
              <a:gd name="connsiteY637" fmla="*/ 130492 h 2468880"/>
              <a:gd name="connsiteX638" fmla="*/ 605790 w 2796541"/>
              <a:gd name="connsiteY638" fmla="*/ 128587 h 2468880"/>
              <a:gd name="connsiteX639" fmla="*/ 609601 w 2796541"/>
              <a:gd name="connsiteY639" fmla="*/ 2400300 h 2468880"/>
              <a:gd name="connsiteX640" fmla="*/ 609601 w 2796541"/>
              <a:gd name="connsiteY640" fmla="*/ 2405063 h 2468880"/>
              <a:gd name="connsiteX641" fmla="*/ 604838 w 2796541"/>
              <a:gd name="connsiteY641" fmla="*/ 2402205 h 2468880"/>
              <a:gd name="connsiteX642" fmla="*/ 611505 w 2796541"/>
              <a:gd name="connsiteY642" fmla="*/ 1707833 h 2468880"/>
              <a:gd name="connsiteX643" fmla="*/ 551498 w 2796541"/>
              <a:gd name="connsiteY643" fmla="*/ 1742123 h 2468880"/>
              <a:gd name="connsiteX644" fmla="*/ 551498 w 2796541"/>
              <a:gd name="connsiteY644" fmla="*/ 1673543 h 2468880"/>
              <a:gd name="connsiteX645" fmla="*/ 611505 w 2796541"/>
              <a:gd name="connsiteY645" fmla="*/ 949643 h 2468880"/>
              <a:gd name="connsiteX646" fmla="*/ 551498 w 2796541"/>
              <a:gd name="connsiteY646" fmla="*/ 983933 h 2468880"/>
              <a:gd name="connsiteX647" fmla="*/ 551498 w 2796541"/>
              <a:gd name="connsiteY647" fmla="*/ 915353 h 2468880"/>
              <a:gd name="connsiteX648" fmla="*/ 612458 w 2796541"/>
              <a:gd name="connsiteY648" fmla="*/ 246697 h 2468880"/>
              <a:gd name="connsiteX649" fmla="*/ 612458 w 2796541"/>
              <a:gd name="connsiteY649" fmla="*/ 262890 h 2468880"/>
              <a:gd name="connsiteX650" fmla="*/ 598170 w 2796541"/>
              <a:gd name="connsiteY650" fmla="*/ 255270 h 2468880"/>
              <a:gd name="connsiteX651" fmla="*/ 612458 w 2796541"/>
              <a:gd name="connsiteY651" fmla="*/ 2268856 h 2468880"/>
              <a:gd name="connsiteX652" fmla="*/ 612458 w 2796541"/>
              <a:gd name="connsiteY652" fmla="*/ 2283144 h 2468880"/>
              <a:gd name="connsiteX653" fmla="*/ 599123 w 2796541"/>
              <a:gd name="connsiteY653" fmla="*/ 2276476 h 2468880"/>
              <a:gd name="connsiteX654" fmla="*/ 614363 w 2796541"/>
              <a:gd name="connsiteY654" fmla="*/ 1581150 h 2468880"/>
              <a:gd name="connsiteX655" fmla="*/ 549593 w 2796541"/>
              <a:gd name="connsiteY655" fmla="*/ 1618298 h 2468880"/>
              <a:gd name="connsiteX656" fmla="*/ 549593 w 2796541"/>
              <a:gd name="connsiteY656" fmla="*/ 1544003 h 2468880"/>
              <a:gd name="connsiteX657" fmla="*/ 614363 w 2796541"/>
              <a:gd name="connsiteY657" fmla="*/ 1076326 h 2468880"/>
              <a:gd name="connsiteX658" fmla="*/ 549593 w 2796541"/>
              <a:gd name="connsiteY658" fmla="*/ 1113473 h 2468880"/>
              <a:gd name="connsiteX659" fmla="*/ 549593 w 2796541"/>
              <a:gd name="connsiteY659" fmla="*/ 1039178 h 2468880"/>
              <a:gd name="connsiteX660" fmla="*/ 615316 w 2796541"/>
              <a:gd name="connsiteY660" fmla="*/ 367666 h 2468880"/>
              <a:gd name="connsiteX661" fmla="*/ 615316 w 2796541"/>
              <a:gd name="connsiteY661" fmla="*/ 394336 h 2468880"/>
              <a:gd name="connsiteX662" fmla="*/ 592456 w 2796541"/>
              <a:gd name="connsiteY662" fmla="*/ 381001 h 2468880"/>
              <a:gd name="connsiteX663" fmla="*/ 616267 w 2796541"/>
              <a:gd name="connsiteY663" fmla="*/ 1202055 h 2468880"/>
              <a:gd name="connsiteX664" fmla="*/ 548640 w 2796541"/>
              <a:gd name="connsiteY664" fmla="*/ 1241107 h 2468880"/>
              <a:gd name="connsiteX665" fmla="*/ 548640 w 2796541"/>
              <a:gd name="connsiteY665" fmla="*/ 1163955 h 2468880"/>
              <a:gd name="connsiteX666" fmla="*/ 616268 w 2796541"/>
              <a:gd name="connsiteY666" fmla="*/ 2135505 h 2468880"/>
              <a:gd name="connsiteX667" fmla="*/ 616268 w 2796541"/>
              <a:gd name="connsiteY667" fmla="*/ 2164080 h 2468880"/>
              <a:gd name="connsiteX668" fmla="*/ 591503 w 2796541"/>
              <a:gd name="connsiteY668" fmla="*/ 2149793 h 2468880"/>
              <a:gd name="connsiteX669" fmla="*/ 617220 w 2796541"/>
              <a:gd name="connsiteY669" fmla="*/ 1455420 h 2468880"/>
              <a:gd name="connsiteX670" fmla="*/ 548640 w 2796541"/>
              <a:gd name="connsiteY670" fmla="*/ 1494473 h 2468880"/>
              <a:gd name="connsiteX671" fmla="*/ 548640 w 2796541"/>
              <a:gd name="connsiteY671" fmla="*/ 1415415 h 2468880"/>
              <a:gd name="connsiteX672" fmla="*/ 617220 w 2796541"/>
              <a:gd name="connsiteY672" fmla="*/ 1328738 h 2468880"/>
              <a:gd name="connsiteX673" fmla="*/ 548640 w 2796541"/>
              <a:gd name="connsiteY673" fmla="*/ 1367791 h 2468880"/>
              <a:gd name="connsiteX674" fmla="*/ 548640 w 2796541"/>
              <a:gd name="connsiteY674" fmla="*/ 1289686 h 2468880"/>
              <a:gd name="connsiteX675" fmla="*/ 619126 w 2796541"/>
              <a:gd name="connsiteY675" fmla="*/ 2004060 h 2468880"/>
              <a:gd name="connsiteX676" fmla="*/ 619126 w 2796541"/>
              <a:gd name="connsiteY676" fmla="*/ 2043112 h 2468880"/>
              <a:gd name="connsiteX677" fmla="*/ 585788 w 2796541"/>
              <a:gd name="connsiteY677" fmla="*/ 2023110 h 2468880"/>
              <a:gd name="connsiteX678" fmla="*/ 619126 w 2796541"/>
              <a:gd name="connsiteY678" fmla="*/ 487679 h 2468880"/>
              <a:gd name="connsiteX679" fmla="*/ 619126 w 2796541"/>
              <a:gd name="connsiteY679" fmla="*/ 526732 h 2468880"/>
              <a:gd name="connsiteX680" fmla="*/ 585788 w 2796541"/>
              <a:gd name="connsiteY680" fmla="*/ 507682 h 2468880"/>
              <a:gd name="connsiteX681" fmla="*/ 621983 w 2796541"/>
              <a:gd name="connsiteY681" fmla="*/ 609600 h 2468880"/>
              <a:gd name="connsiteX682" fmla="*/ 621983 w 2796541"/>
              <a:gd name="connsiteY682" fmla="*/ 658177 h 2468880"/>
              <a:gd name="connsiteX683" fmla="*/ 580073 w 2796541"/>
              <a:gd name="connsiteY683" fmla="*/ 633413 h 2468880"/>
              <a:gd name="connsiteX684" fmla="*/ 622935 w 2796541"/>
              <a:gd name="connsiteY684" fmla="*/ 1870710 h 2468880"/>
              <a:gd name="connsiteX685" fmla="*/ 622935 w 2796541"/>
              <a:gd name="connsiteY685" fmla="*/ 1924050 h 2468880"/>
              <a:gd name="connsiteX686" fmla="*/ 577215 w 2796541"/>
              <a:gd name="connsiteY686" fmla="*/ 1897380 h 2468880"/>
              <a:gd name="connsiteX687" fmla="*/ 624841 w 2796541"/>
              <a:gd name="connsiteY687" fmla="*/ 730567 h 2468880"/>
              <a:gd name="connsiteX688" fmla="*/ 624841 w 2796541"/>
              <a:gd name="connsiteY688" fmla="*/ 789622 h 2468880"/>
              <a:gd name="connsiteX689" fmla="*/ 573406 w 2796541"/>
              <a:gd name="connsiteY689" fmla="*/ 760094 h 2468880"/>
              <a:gd name="connsiteX690" fmla="*/ 625793 w 2796541"/>
              <a:gd name="connsiteY690" fmla="*/ 1740217 h 2468880"/>
              <a:gd name="connsiteX691" fmla="*/ 625793 w 2796541"/>
              <a:gd name="connsiteY691" fmla="*/ 1802130 h 2468880"/>
              <a:gd name="connsiteX692" fmla="*/ 572453 w 2796541"/>
              <a:gd name="connsiteY692" fmla="*/ 1770697 h 2468880"/>
              <a:gd name="connsiteX693" fmla="*/ 626746 w 2796541"/>
              <a:gd name="connsiteY693" fmla="*/ 854392 h 2468880"/>
              <a:gd name="connsiteX694" fmla="*/ 626746 w 2796541"/>
              <a:gd name="connsiteY694" fmla="*/ 919162 h 2468880"/>
              <a:gd name="connsiteX695" fmla="*/ 570548 w 2796541"/>
              <a:gd name="connsiteY695" fmla="*/ 886777 h 2468880"/>
              <a:gd name="connsiteX696" fmla="*/ 628651 w 2796541"/>
              <a:gd name="connsiteY696" fmla="*/ 1608772 h 2468880"/>
              <a:gd name="connsiteX697" fmla="*/ 628651 w 2796541"/>
              <a:gd name="connsiteY697" fmla="*/ 1680210 h 2468880"/>
              <a:gd name="connsiteX698" fmla="*/ 566738 w 2796541"/>
              <a:gd name="connsiteY698" fmla="*/ 1644967 h 2468880"/>
              <a:gd name="connsiteX699" fmla="*/ 628651 w 2796541"/>
              <a:gd name="connsiteY699" fmla="*/ 977265 h 2468880"/>
              <a:gd name="connsiteX700" fmla="*/ 628651 w 2796541"/>
              <a:gd name="connsiteY700" fmla="*/ 1048703 h 2468880"/>
              <a:gd name="connsiteX701" fmla="*/ 566738 w 2796541"/>
              <a:gd name="connsiteY701" fmla="*/ 1012507 h 2468880"/>
              <a:gd name="connsiteX702" fmla="*/ 629603 w 2796541"/>
              <a:gd name="connsiteY702" fmla="*/ 1101090 h 2468880"/>
              <a:gd name="connsiteX703" fmla="*/ 629603 w 2796541"/>
              <a:gd name="connsiteY703" fmla="*/ 1177290 h 2468880"/>
              <a:gd name="connsiteX704" fmla="*/ 564833 w 2796541"/>
              <a:gd name="connsiteY704" fmla="*/ 1139190 h 2468880"/>
              <a:gd name="connsiteX705" fmla="*/ 629603 w 2796541"/>
              <a:gd name="connsiteY705" fmla="*/ 1480186 h 2468880"/>
              <a:gd name="connsiteX706" fmla="*/ 629603 w 2796541"/>
              <a:gd name="connsiteY706" fmla="*/ 1556386 h 2468880"/>
              <a:gd name="connsiteX707" fmla="*/ 563881 w 2796541"/>
              <a:gd name="connsiteY707" fmla="*/ 1518286 h 2468880"/>
              <a:gd name="connsiteX708" fmla="*/ 630555 w 2796541"/>
              <a:gd name="connsiteY708" fmla="*/ 1226819 h 2468880"/>
              <a:gd name="connsiteX709" fmla="*/ 630555 w 2796541"/>
              <a:gd name="connsiteY709" fmla="*/ 1303972 h 2468880"/>
              <a:gd name="connsiteX710" fmla="*/ 562928 w 2796541"/>
              <a:gd name="connsiteY710" fmla="*/ 1265872 h 2468880"/>
              <a:gd name="connsiteX711" fmla="*/ 630555 w 2796541"/>
              <a:gd name="connsiteY711" fmla="*/ 1352550 h 2468880"/>
              <a:gd name="connsiteX712" fmla="*/ 630555 w 2796541"/>
              <a:gd name="connsiteY712" fmla="*/ 1431608 h 2468880"/>
              <a:gd name="connsiteX713" fmla="*/ 562928 w 2796541"/>
              <a:gd name="connsiteY713" fmla="*/ 1391603 h 2468880"/>
              <a:gd name="connsiteX714" fmla="*/ 682942 w 2796541"/>
              <a:gd name="connsiteY714" fmla="*/ 128588 h 2468880"/>
              <a:gd name="connsiteX715" fmla="*/ 680085 w 2796541"/>
              <a:gd name="connsiteY715" fmla="*/ 129540 h 2468880"/>
              <a:gd name="connsiteX716" fmla="*/ 680085 w 2796541"/>
              <a:gd name="connsiteY716" fmla="*/ 126683 h 2468880"/>
              <a:gd name="connsiteX717" fmla="*/ 682943 w 2796541"/>
              <a:gd name="connsiteY717" fmla="*/ 2402205 h 2468880"/>
              <a:gd name="connsiteX718" fmla="*/ 680086 w 2796541"/>
              <a:gd name="connsiteY718" fmla="*/ 2404110 h 2468880"/>
              <a:gd name="connsiteX719" fmla="*/ 680086 w 2796541"/>
              <a:gd name="connsiteY719" fmla="*/ 2400300 h 2468880"/>
              <a:gd name="connsiteX720" fmla="*/ 688657 w 2796541"/>
              <a:gd name="connsiteY720" fmla="*/ 2276474 h 2468880"/>
              <a:gd name="connsiteX721" fmla="*/ 677227 w 2796541"/>
              <a:gd name="connsiteY721" fmla="*/ 2283142 h 2468880"/>
              <a:gd name="connsiteX722" fmla="*/ 677227 w 2796541"/>
              <a:gd name="connsiteY722" fmla="*/ 2269807 h 2468880"/>
              <a:gd name="connsiteX723" fmla="*/ 688658 w 2796541"/>
              <a:gd name="connsiteY723" fmla="*/ 255270 h 2468880"/>
              <a:gd name="connsiteX724" fmla="*/ 677228 w 2796541"/>
              <a:gd name="connsiteY724" fmla="*/ 261938 h 2468880"/>
              <a:gd name="connsiteX725" fmla="*/ 677228 w 2796541"/>
              <a:gd name="connsiteY725" fmla="*/ 247650 h 2468880"/>
              <a:gd name="connsiteX726" fmla="*/ 694373 w 2796541"/>
              <a:gd name="connsiteY726" fmla="*/ 381001 h 2468880"/>
              <a:gd name="connsiteX727" fmla="*/ 674371 w 2796541"/>
              <a:gd name="connsiteY727" fmla="*/ 393384 h 2468880"/>
              <a:gd name="connsiteX728" fmla="*/ 674371 w 2796541"/>
              <a:gd name="connsiteY728" fmla="*/ 369571 h 2468880"/>
              <a:gd name="connsiteX729" fmla="*/ 696278 w 2796541"/>
              <a:gd name="connsiteY729" fmla="*/ 2149793 h 2468880"/>
              <a:gd name="connsiteX730" fmla="*/ 673418 w 2796541"/>
              <a:gd name="connsiteY730" fmla="*/ 2163128 h 2468880"/>
              <a:gd name="connsiteX731" fmla="*/ 673418 w 2796541"/>
              <a:gd name="connsiteY731" fmla="*/ 2136458 h 2468880"/>
              <a:gd name="connsiteX732" fmla="*/ 701992 w 2796541"/>
              <a:gd name="connsiteY732" fmla="*/ 2023110 h 2468880"/>
              <a:gd name="connsiteX733" fmla="*/ 670560 w 2796541"/>
              <a:gd name="connsiteY733" fmla="*/ 2042160 h 2468880"/>
              <a:gd name="connsiteX734" fmla="*/ 670560 w 2796541"/>
              <a:gd name="connsiteY734" fmla="*/ 2005012 h 2468880"/>
              <a:gd name="connsiteX735" fmla="*/ 701993 w 2796541"/>
              <a:gd name="connsiteY735" fmla="*/ 507682 h 2468880"/>
              <a:gd name="connsiteX736" fmla="*/ 670561 w 2796541"/>
              <a:gd name="connsiteY736" fmla="*/ 525779 h 2468880"/>
              <a:gd name="connsiteX737" fmla="*/ 670561 w 2796541"/>
              <a:gd name="connsiteY737" fmla="*/ 488632 h 2468880"/>
              <a:gd name="connsiteX738" fmla="*/ 707708 w 2796541"/>
              <a:gd name="connsiteY738" fmla="*/ 633412 h 2468880"/>
              <a:gd name="connsiteX739" fmla="*/ 667703 w 2796541"/>
              <a:gd name="connsiteY739" fmla="*/ 657225 h 2468880"/>
              <a:gd name="connsiteX740" fmla="*/ 667703 w 2796541"/>
              <a:gd name="connsiteY740" fmla="*/ 610552 h 2468880"/>
              <a:gd name="connsiteX741" fmla="*/ 710565 w 2796541"/>
              <a:gd name="connsiteY741" fmla="*/ 1897381 h 2468880"/>
              <a:gd name="connsiteX742" fmla="*/ 665798 w 2796541"/>
              <a:gd name="connsiteY742" fmla="*/ 1923098 h 2468880"/>
              <a:gd name="connsiteX743" fmla="*/ 665798 w 2796541"/>
              <a:gd name="connsiteY743" fmla="*/ 1871663 h 2468880"/>
              <a:gd name="connsiteX744" fmla="*/ 713423 w 2796541"/>
              <a:gd name="connsiteY744" fmla="*/ 760095 h 2468880"/>
              <a:gd name="connsiteX745" fmla="*/ 664846 w 2796541"/>
              <a:gd name="connsiteY745" fmla="*/ 788670 h 2468880"/>
              <a:gd name="connsiteX746" fmla="*/ 664846 w 2796541"/>
              <a:gd name="connsiteY746" fmla="*/ 732473 h 2468880"/>
              <a:gd name="connsiteX747" fmla="*/ 715328 w 2796541"/>
              <a:gd name="connsiteY747" fmla="*/ 1770698 h 2468880"/>
              <a:gd name="connsiteX748" fmla="*/ 663893 w 2796541"/>
              <a:gd name="connsiteY748" fmla="*/ 1801178 h 2468880"/>
              <a:gd name="connsiteX749" fmla="*/ 663893 w 2796541"/>
              <a:gd name="connsiteY749" fmla="*/ 1741170 h 2468880"/>
              <a:gd name="connsiteX750" fmla="*/ 717233 w 2796541"/>
              <a:gd name="connsiteY750" fmla="*/ 886778 h 2468880"/>
              <a:gd name="connsiteX751" fmla="*/ 662940 w 2796541"/>
              <a:gd name="connsiteY751" fmla="*/ 917258 h 2468880"/>
              <a:gd name="connsiteX752" fmla="*/ 662940 w 2796541"/>
              <a:gd name="connsiteY752" fmla="*/ 855345 h 2468880"/>
              <a:gd name="connsiteX753" fmla="*/ 719137 w 2796541"/>
              <a:gd name="connsiteY753" fmla="*/ 188596 h 2468880"/>
              <a:gd name="connsiteX754" fmla="*/ 719137 w 2796541"/>
              <a:gd name="connsiteY754" fmla="*/ 194311 h 2468880"/>
              <a:gd name="connsiteX755" fmla="*/ 713422 w 2796541"/>
              <a:gd name="connsiteY755" fmla="*/ 191453 h 2468880"/>
              <a:gd name="connsiteX756" fmla="*/ 720091 w 2796541"/>
              <a:gd name="connsiteY756" fmla="*/ 2335531 h 2468880"/>
              <a:gd name="connsiteX757" fmla="*/ 720091 w 2796541"/>
              <a:gd name="connsiteY757" fmla="*/ 2343151 h 2468880"/>
              <a:gd name="connsiteX758" fmla="*/ 712471 w 2796541"/>
              <a:gd name="connsiteY758" fmla="*/ 2339341 h 2468880"/>
              <a:gd name="connsiteX759" fmla="*/ 720091 w 2796541"/>
              <a:gd name="connsiteY759" fmla="*/ 1012508 h 2468880"/>
              <a:gd name="connsiteX760" fmla="*/ 661036 w 2796541"/>
              <a:gd name="connsiteY760" fmla="*/ 1046798 h 2468880"/>
              <a:gd name="connsiteX761" fmla="*/ 661036 w 2796541"/>
              <a:gd name="connsiteY761" fmla="*/ 978218 h 2468880"/>
              <a:gd name="connsiteX762" fmla="*/ 721042 w 2796541"/>
              <a:gd name="connsiteY762" fmla="*/ 1644967 h 2468880"/>
              <a:gd name="connsiteX763" fmla="*/ 661035 w 2796541"/>
              <a:gd name="connsiteY763" fmla="*/ 1679257 h 2468880"/>
              <a:gd name="connsiteX764" fmla="*/ 661035 w 2796541"/>
              <a:gd name="connsiteY764" fmla="*/ 1609724 h 2468880"/>
              <a:gd name="connsiteX765" fmla="*/ 721994 w 2796541"/>
              <a:gd name="connsiteY765" fmla="*/ 309563 h 2468880"/>
              <a:gd name="connsiteX766" fmla="*/ 721994 w 2796541"/>
              <a:gd name="connsiteY766" fmla="*/ 326708 h 2468880"/>
              <a:gd name="connsiteX767" fmla="*/ 706754 w 2796541"/>
              <a:gd name="connsiteY767" fmla="*/ 318135 h 2468880"/>
              <a:gd name="connsiteX768" fmla="*/ 722948 w 2796541"/>
              <a:gd name="connsiteY768" fmla="*/ 1139190 h 2468880"/>
              <a:gd name="connsiteX769" fmla="*/ 660083 w 2796541"/>
              <a:gd name="connsiteY769" fmla="*/ 1175385 h 2468880"/>
              <a:gd name="connsiteX770" fmla="*/ 660083 w 2796541"/>
              <a:gd name="connsiteY770" fmla="*/ 1102995 h 2468880"/>
              <a:gd name="connsiteX771" fmla="*/ 722948 w 2796541"/>
              <a:gd name="connsiteY771" fmla="*/ 2202180 h 2468880"/>
              <a:gd name="connsiteX772" fmla="*/ 722948 w 2796541"/>
              <a:gd name="connsiteY772" fmla="*/ 2223135 h 2468880"/>
              <a:gd name="connsiteX773" fmla="*/ 704850 w 2796541"/>
              <a:gd name="connsiteY773" fmla="*/ 2212657 h 2468880"/>
              <a:gd name="connsiteX774" fmla="*/ 723899 w 2796541"/>
              <a:gd name="connsiteY774" fmla="*/ 1518285 h 2468880"/>
              <a:gd name="connsiteX775" fmla="*/ 659129 w 2796541"/>
              <a:gd name="connsiteY775" fmla="*/ 1555432 h 2468880"/>
              <a:gd name="connsiteX776" fmla="*/ 659129 w 2796541"/>
              <a:gd name="connsiteY776" fmla="*/ 1481137 h 2468880"/>
              <a:gd name="connsiteX777" fmla="*/ 723900 w 2796541"/>
              <a:gd name="connsiteY777" fmla="*/ 1265872 h 2468880"/>
              <a:gd name="connsiteX778" fmla="*/ 659130 w 2796541"/>
              <a:gd name="connsiteY778" fmla="*/ 1303019 h 2468880"/>
              <a:gd name="connsiteX779" fmla="*/ 659130 w 2796541"/>
              <a:gd name="connsiteY779" fmla="*/ 1227772 h 2468880"/>
              <a:gd name="connsiteX780" fmla="*/ 724853 w 2796541"/>
              <a:gd name="connsiteY780" fmla="*/ 1391603 h 2468880"/>
              <a:gd name="connsiteX781" fmla="*/ 659130 w 2796541"/>
              <a:gd name="connsiteY781" fmla="*/ 1429703 h 2468880"/>
              <a:gd name="connsiteX782" fmla="*/ 659130 w 2796541"/>
              <a:gd name="connsiteY782" fmla="*/ 1353503 h 2468880"/>
              <a:gd name="connsiteX783" fmla="*/ 725805 w 2796541"/>
              <a:gd name="connsiteY783" fmla="*/ 430530 h 2468880"/>
              <a:gd name="connsiteX784" fmla="*/ 725805 w 2796541"/>
              <a:gd name="connsiteY784" fmla="*/ 458153 h 2468880"/>
              <a:gd name="connsiteX785" fmla="*/ 701040 w 2796541"/>
              <a:gd name="connsiteY785" fmla="*/ 444818 h 2468880"/>
              <a:gd name="connsiteX786" fmla="*/ 726759 w 2796541"/>
              <a:gd name="connsiteY786" fmla="*/ 2070736 h 2468880"/>
              <a:gd name="connsiteX787" fmla="*/ 726759 w 2796541"/>
              <a:gd name="connsiteY787" fmla="*/ 2102169 h 2468880"/>
              <a:gd name="connsiteX788" fmla="*/ 699136 w 2796541"/>
              <a:gd name="connsiteY788" fmla="*/ 2086928 h 2468880"/>
              <a:gd name="connsiteX789" fmla="*/ 729616 w 2796541"/>
              <a:gd name="connsiteY789" fmla="*/ 550544 h 2468880"/>
              <a:gd name="connsiteX790" fmla="*/ 729616 w 2796541"/>
              <a:gd name="connsiteY790" fmla="*/ 591502 h 2468880"/>
              <a:gd name="connsiteX791" fmla="*/ 693421 w 2796541"/>
              <a:gd name="connsiteY791" fmla="*/ 570547 h 2468880"/>
              <a:gd name="connsiteX792" fmla="*/ 730566 w 2796541"/>
              <a:gd name="connsiteY792" fmla="*/ 1938337 h 2468880"/>
              <a:gd name="connsiteX793" fmla="*/ 730566 w 2796541"/>
              <a:gd name="connsiteY793" fmla="*/ 1983105 h 2468880"/>
              <a:gd name="connsiteX794" fmla="*/ 691514 w 2796541"/>
              <a:gd name="connsiteY794" fmla="*/ 1960245 h 2468880"/>
              <a:gd name="connsiteX795" fmla="*/ 731521 w 2796541"/>
              <a:gd name="connsiteY795" fmla="*/ 672465 h 2468880"/>
              <a:gd name="connsiteX796" fmla="*/ 731521 w 2796541"/>
              <a:gd name="connsiteY796" fmla="*/ 721995 h 2468880"/>
              <a:gd name="connsiteX797" fmla="*/ 688658 w 2796541"/>
              <a:gd name="connsiteY797" fmla="*/ 697230 h 2468880"/>
              <a:gd name="connsiteX798" fmla="*/ 733425 w 2796541"/>
              <a:gd name="connsiteY798" fmla="*/ 1806892 h 2468880"/>
              <a:gd name="connsiteX799" fmla="*/ 733425 w 2796541"/>
              <a:gd name="connsiteY799" fmla="*/ 1861184 h 2468880"/>
              <a:gd name="connsiteX800" fmla="*/ 685800 w 2796541"/>
              <a:gd name="connsiteY800" fmla="*/ 1834514 h 2468880"/>
              <a:gd name="connsiteX801" fmla="*/ 734378 w 2796541"/>
              <a:gd name="connsiteY801" fmla="*/ 793433 h 2468880"/>
              <a:gd name="connsiteX802" fmla="*/ 734378 w 2796541"/>
              <a:gd name="connsiteY802" fmla="*/ 852488 h 2468880"/>
              <a:gd name="connsiteX803" fmla="*/ 682943 w 2796541"/>
              <a:gd name="connsiteY803" fmla="*/ 822961 h 2468880"/>
              <a:gd name="connsiteX804" fmla="*/ 736283 w 2796541"/>
              <a:gd name="connsiteY804" fmla="*/ 1675448 h 2468880"/>
              <a:gd name="connsiteX805" fmla="*/ 736283 w 2796541"/>
              <a:gd name="connsiteY805" fmla="*/ 1740218 h 2468880"/>
              <a:gd name="connsiteX806" fmla="*/ 679133 w 2796541"/>
              <a:gd name="connsiteY806" fmla="*/ 1707833 h 2468880"/>
              <a:gd name="connsiteX807" fmla="*/ 736284 w 2796541"/>
              <a:gd name="connsiteY807" fmla="*/ 917257 h 2468880"/>
              <a:gd name="connsiteX808" fmla="*/ 736284 w 2796541"/>
              <a:gd name="connsiteY808" fmla="*/ 982027 h 2468880"/>
              <a:gd name="connsiteX809" fmla="*/ 680086 w 2796541"/>
              <a:gd name="connsiteY809" fmla="*/ 949642 h 2468880"/>
              <a:gd name="connsiteX810" fmla="*/ 738188 w 2796541"/>
              <a:gd name="connsiteY810" fmla="*/ 1165861 h 2468880"/>
              <a:gd name="connsiteX811" fmla="*/ 738188 w 2796541"/>
              <a:gd name="connsiteY811" fmla="*/ 1239203 h 2468880"/>
              <a:gd name="connsiteX812" fmla="*/ 675323 w 2796541"/>
              <a:gd name="connsiteY812" fmla="*/ 1202056 h 2468880"/>
              <a:gd name="connsiteX813" fmla="*/ 738188 w 2796541"/>
              <a:gd name="connsiteY813" fmla="*/ 1545907 h 2468880"/>
              <a:gd name="connsiteX814" fmla="*/ 738188 w 2796541"/>
              <a:gd name="connsiteY814" fmla="*/ 1616392 h 2468880"/>
              <a:gd name="connsiteX815" fmla="*/ 676275 w 2796541"/>
              <a:gd name="connsiteY815" fmla="*/ 1581149 h 2468880"/>
              <a:gd name="connsiteX816" fmla="*/ 738189 w 2796541"/>
              <a:gd name="connsiteY816" fmla="*/ 1041082 h 2468880"/>
              <a:gd name="connsiteX817" fmla="*/ 738189 w 2796541"/>
              <a:gd name="connsiteY817" fmla="*/ 1111567 h 2468880"/>
              <a:gd name="connsiteX818" fmla="*/ 676276 w 2796541"/>
              <a:gd name="connsiteY818" fmla="*/ 1076325 h 2468880"/>
              <a:gd name="connsiteX819" fmla="*/ 739141 w 2796541"/>
              <a:gd name="connsiteY819" fmla="*/ 1417319 h 2468880"/>
              <a:gd name="connsiteX820" fmla="*/ 739140 w 2796541"/>
              <a:gd name="connsiteY820" fmla="*/ 1492567 h 2468880"/>
              <a:gd name="connsiteX821" fmla="*/ 673418 w 2796541"/>
              <a:gd name="connsiteY821" fmla="*/ 1455419 h 2468880"/>
              <a:gd name="connsiteX822" fmla="*/ 739141 w 2796541"/>
              <a:gd name="connsiteY822" fmla="*/ 1290638 h 2468880"/>
              <a:gd name="connsiteX823" fmla="*/ 739141 w 2796541"/>
              <a:gd name="connsiteY823" fmla="*/ 1366838 h 2468880"/>
              <a:gd name="connsiteX824" fmla="*/ 673418 w 2796541"/>
              <a:gd name="connsiteY824" fmla="*/ 1328738 h 2468880"/>
              <a:gd name="connsiteX825" fmla="*/ 793433 w 2796541"/>
              <a:gd name="connsiteY825" fmla="*/ 191453 h 2468880"/>
              <a:gd name="connsiteX826" fmla="*/ 788670 w 2796541"/>
              <a:gd name="connsiteY826" fmla="*/ 194311 h 2468880"/>
              <a:gd name="connsiteX827" fmla="*/ 788670 w 2796541"/>
              <a:gd name="connsiteY827" fmla="*/ 189548 h 2468880"/>
              <a:gd name="connsiteX828" fmla="*/ 794386 w 2796541"/>
              <a:gd name="connsiteY828" fmla="*/ 2339341 h 2468880"/>
              <a:gd name="connsiteX829" fmla="*/ 787718 w 2796541"/>
              <a:gd name="connsiteY829" fmla="*/ 2343151 h 2468880"/>
              <a:gd name="connsiteX830" fmla="*/ 787718 w 2796541"/>
              <a:gd name="connsiteY830" fmla="*/ 2335531 h 2468880"/>
              <a:gd name="connsiteX831" fmla="*/ 800101 w 2796541"/>
              <a:gd name="connsiteY831" fmla="*/ 318134 h 2468880"/>
              <a:gd name="connsiteX832" fmla="*/ 785813 w 2796541"/>
              <a:gd name="connsiteY832" fmla="*/ 325754 h 2468880"/>
              <a:gd name="connsiteX833" fmla="*/ 785813 w 2796541"/>
              <a:gd name="connsiteY833" fmla="*/ 309562 h 2468880"/>
              <a:gd name="connsiteX834" fmla="*/ 802006 w 2796541"/>
              <a:gd name="connsiteY834" fmla="*/ 2212658 h 2468880"/>
              <a:gd name="connsiteX835" fmla="*/ 784861 w 2796541"/>
              <a:gd name="connsiteY835" fmla="*/ 2223136 h 2468880"/>
              <a:gd name="connsiteX836" fmla="*/ 784861 w 2796541"/>
              <a:gd name="connsiteY836" fmla="*/ 2203133 h 2468880"/>
              <a:gd name="connsiteX837" fmla="*/ 805815 w 2796541"/>
              <a:gd name="connsiteY837" fmla="*/ 444817 h 2468880"/>
              <a:gd name="connsiteX838" fmla="*/ 782955 w 2796541"/>
              <a:gd name="connsiteY838" fmla="*/ 458152 h 2468880"/>
              <a:gd name="connsiteX839" fmla="*/ 782955 w 2796541"/>
              <a:gd name="connsiteY839" fmla="*/ 431482 h 2468880"/>
              <a:gd name="connsiteX840" fmla="*/ 807720 w 2796541"/>
              <a:gd name="connsiteY840" fmla="*/ 2086927 h 2468880"/>
              <a:gd name="connsiteX841" fmla="*/ 782002 w 2796541"/>
              <a:gd name="connsiteY841" fmla="*/ 2102167 h 2468880"/>
              <a:gd name="connsiteX842" fmla="*/ 782002 w 2796541"/>
              <a:gd name="connsiteY842" fmla="*/ 2071687 h 2468880"/>
              <a:gd name="connsiteX843" fmla="*/ 812484 w 2796541"/>
              <a:gd name="connsiteY843" fmla="*/ 570547 h 2468880"/>
              <a:gd name="connsiteX844" fmla="*/ 779146 w 2796541"/>
              <a:gd name="connsiteY844" fmla="*/ 590549 h 2468880"/>
              <a:gd name="connsiteX845" fmla="*/ 779146 w 2796541"/>
              <a:gd name="connsiteY845" fmla="*/ 551497 h 2468880"/>
              <a:gd name="connsiteX846" fmla="*/ 815339 w 2796541"/>
              <a:gd name="connsiteY846" fmla="*/ 1960245 h 2468880"/>
              <a:gd name="connsiteX847" fmla="*/ 777239 w 2796541"/>
              <a:gd name="connsiteY847" fmla="*/ 1982152 h 2468880"/>
              <a:gd name="connsiteX848" fmla="*/ 777239 w 2796541"/>
              <a:gd name="connsiteY848" fmla="*/ 1938337 h 2468880"/>
              <a:gd name="connsiteX849" fmla="*/ 818198 w 2796541"/>
              <a:gd name="connsiteY849" fmla="*/ 697230 h 2468880"/>
              <a:gd name="connsiteX850" fmla="*/ 776288 w 2796541"/>
              <a:gd name="connsiteY850" fmla="*/ 721042 h 2468880"/>
              <a:gd name="connsiteX851" fmla="*/ 776288 w 2796541"/>
              <a:gd name="connsiteY851" fmla="*/ 673417 h 2468880"/>
              <a:gd name="connsiteX852" fmla="*/ 821055 w 2796541"/>
              <a:gd name="connsiteY852" fmla="*/ 1834515 h 2468880"/>
              <a:gd name="connsiteX853" fmla="*/ 774383 w 2796541"/>
              <a:gd name="connsiteY853" fmla="*/ 1861185 h 2468880"/>
              <a:gd name="connsiteX854" fmla="*/ 774383 w 2796541"/>
              <a:gd name="connsiteY854" fmla="*/ 1806893 h 2468880"/>
              <a:gd name="connsiteX855" fmla="*/ 822960 w 2796541"/>
              <a:gd name="connsiteY855" fmla="*/ 822960 h 2468880"/>
              <a:gd name="connsiteX856" fmla="*/ 773430 w 2796541"/>
              <a:gd name="connsiteY856" fmla="*/ 851535 h 2468880"/>
              <a:gd name="connsiteX857" fmla="*/ 773430 w 2796541"/>
              <a:gd name="connsiteY857" fmla="*/ 795337 h 2468880"/>
              <a:gd name="connsiteX858" fmla="*/ 826771 w 2796541"/>
              <a:gd name="connsiteY858" fmla="*/ 949643 h 2468880"/>
              <a:gd name="connsiteX859" fmla="*/ 772478 w 2796541"/>
              <a:gd name="connsiteY859" fmla="*/ 981076 h 2468880"/>
              <a:gd name="connsiteX860" fmla="*/ 772478 w 2796541"/>
              <a:gd name="connsiteY860" fmla="*/ 918211 h 2468880"/>
              <a:gd name="connsiteX861" fmla="*/ 827723 w 2796541"/>
              <a:gd name="connsiteY861" fmla="*/ 2401253 h 2468880"/>
              <a:gd name="connsiteX862" fmla="*/ 827723 w 2796541"/>
              <a:gd name="connsiteY862" fmla="*/ 2404110 h 2468880"/>
              <a:gd name="connsiteX863" fmla="*/ 825818 w 2796541"/>
              <a:gd name="connsiteY863" fmla="*/ 2402206 h 2468880"/>
              <a:gd name="connsiteX864" fmla="*/ 827723 w 2796541"/>
              <a:gd name="connsiteY864" fmla="*/ 1707832 h 2468880"/>
              <a:gd name="connsiteX865" fmla="*/ 771525 w 2796541"/>
              <a:gd name="connsiteY865" fmla="*/ 1740217 h 2468880"/>
              <a:gd name="connsiteX866" fmla="*/ 771525 w 2796541"/>
              <a:gd name="connsiteY866" fmla="*/ 1675447 h 2468880"/>
              <a:gd name="connsiteX867" fmla="*/ 829628 w 2796541"/>
              <a:gd name="connsiteY867" fmla="*/ 1076325 h 2468880"/>
              <a:gd name="connsiteX868" fmla="*/ 770573 w 2796541"/>
              <a:gd name="connsiteY868" fmla="*/ 1110615 h 2468880"/>
              <a:gd name="connsiteX869" fmla="*/ 770573 w 2796541"/>
              <a:gd name="connsiteY869" fmla="*/ 1042035 h 2468880"/>
              <a:gd name="connsiteX870" fmla="*/ 829628 w 2796541"/>
              <a:gd name="connsiteY870" fmla="*/ 249554 h 2468880"/>
              <a:gd name="connsiteX871" fmla="*/ 829628 w 2796541"/>
              <a:gd name="connsiteY871" fmla="*/ 260032 h 2468880"/>
              <a:gd name="connsiteX872" fmla="*/ 821055 w 2796541"/>
              <a:gd name="connsiteY872" fmla="*/ 255269 h 2468880"/>
              <a:gd name="connsiteX873" fmla="*/ 829628 w 2796541"/>
              <a:gd name="connsiteY873" fmla="*/ 2270761 h 2468880"/>
              <a:gd name="connsiteX874" fmla="*/ 829628 w 2796541"/>
              <a:gd name="connsiteY874" fmla="*/ 2282191 h 2468880"/>
              <a:gd name="connsiteX875" fmla="*/ 820103 w 2796541"/>
              <a:gd name="connsiteY875" fmla="*/ 2276476 h 2468880"/>
              <a:gd name="connsiteX876" fmla="*/ 830579 w 2796541"/>
              <a:gd name="connsiteY876" fmla="*/ 1581150 h 2468880"/>
              <a:gd name="connsiteX877" fmla="*/ 770572 w 2796541"/>
              <a:gd name="connsiteY877" fmla="*/ 1616393 h 2468880"/>
              <a:gd name="connsiteX878" fmla="*/ 770572 w 2796541"/>
              <a:gd name="connsiteY878" fmla="*/ 1546860 h 2468880"/>
              <a:gd name="connsiteX879" fmla="*/ 831534 w 2796541"/>
              <a:gd name="connsiteY879" fmla="*/ 1202055 h 2468880"/>
              <a:gd name="connsiteX880" fmla="*/ 769621 w 2796541"/>
              <a:gd name="connsiteY880" fmla="*/ 1238250 h 2468880"/>
              <a:gd name="connsiteX881" fmla="*/ 769621 w 2796541"/>
              <a:gd name="connsiteY881" fmla="*/ 1166812 h 2468880"/>
              <a:gd name="connsiteX882" fmla="*/ 832485 w 2796541"/>
              <a:gd name="connsiteY882" fmla="*/ 371475 h 2468880"/>
              <a:gd name="connsiteX883" fmla="*/ 832485 w 2796541"/>
              <a:gd name="connsiteY883" fmla="*/ 391477 h 2468880"/>
              <a:gd name="connsiteX884" fmla="*/ 815340 w 2796541"/>
              <a:gd name="connsiteY884" fmla="*/ 381000 h 2468880"/>
              <a:gd name="connsiteX885" fmla="*/ 833438 w 2796541"/>
              <a:gd name="connsiteY885" fmla="*/ 1455419 h 2468880"/>
              <a:gd name="connsiteX886" fmla="*/ 768667 w 2796541"/>
              <a:gd name="connsiteY886" fmla="*/ 1492567 h 2468880"/>
              <a:gd name="connsiteX887" fmla="*/ 768668 w 2796541"/>
              <a:gd name="connsiteY887" fmla="*/ 1418272 h 2468880"/>
              <a:gd name="connsiteX888" fmla="*/ 833438 w 2796541"/>
              <a:gd name="connsiteY888" fmla="*/ 1328737 h 2468880"/>
              <a:gd name="connsiteX889" fmla="*/ 768668 w 2796541"/>
              <a:gd name="connsiteY889" fmla="*/ 1365885 h 2468880"/>
              <a:gd name="connsiteX890" fmla="*/ 768668 w 2796541"/>
              <a:gd name="connsiteY890" fmla="*/ 1291590 h 2468880"/>
              <a:gd name="connsiteX891" fmla="*/ 833438 w 2796541"/>
              <a:gd name="connsiteY891" fmla="*/ 2137411 h 2468880"/>
              <a:gd name="connsiteX892" fmla="*/ 833438 w 2796541"/>
              <a:gd name="connsiteY892" fmla="*/ 2162176 h 2468880"/>
              <a:gd name="connsiteX893" fmla="*/ 812483 w 2796541"/>
              <a:gd name="connsiteY893" fmla="*/ 2149794 h 2468880"/>
              <a:gd name="connsiteX894" fmla="*/ 836295 w 2796541"/>
              <a:gd name="connsiteY894" fmla="*/ 2005965 h 2468880"/>
              <a:gd name="connsiteX895" fmla="*/ 836295 w 2796541"/>
              <a:gd name="connsiteY895" fmla="*/ 2041207 h 2468880"/>
              <a:gd name="connsiteX896" fmla="*/ 806767 w 2796541"/>
              <a:gd name="connsiteY896" fmla="*/ 2023110 h 2468880"/>
              <a:gd name="connsiteX897" fmla="*/ 836296 w 2796541"/>
              <a:gd name="connsiteY897" fmla="*/ 491491 h 2468880"/>
              <a:gd name="connsiteX898" fmla="*/ 836296 w 2796541"/>
              <a:gd name="connsiteY898" fmla="*/ 523876 h 2468880"/>
              <a:gd name="connsiteX899" fmla="*/ 807721 w 2796541"/>
              <a:gd name="connsiteY899" fmla="*/ 507684 h 2468880"/>
              <a:gd name="connsiteX900" fmla="*/ 839153 w 2796541"/>
              <a:gd name="connsiteY900" fmla="*/ 612458 h 2468880"/>
              <a:gd name="connsiteX901" fmla="*/ 839153 w 2796541"/>
              <a:gd name="connsiteY901" fmla="*/ 655321 h 2468880"/>
              <a:gd name="connsiteX902" fmla="*/ 802958 w 2796541"/>
              <a:gd name="connsiteY902" fmla="*/ 633413 h 2468880"/>
              <a:gd name="connsiteX903" fmla="*/ 840106 w 2796541"/>
              <a:gd name="connsiteY903" fmla="*/ 1873568 h 2468880"/>
              <a:gd name="connsiteX904" fmla="*/ 840106 w 2796541"/>
              <a:gd name="connsiteY904" fmla="*/ 1920240 h 2468880"/>
              <a:gd name="connsiteX905" fmla="*/ 800101 w 2796541"/>
              <a:gd name="connsiteY905" fmla="*/ 1897381 h 2468880"/>
              <a:gd name="connsiteX906" fmla="*/ 842011 w 2796541"/>
              <a:gd name="connsiteY906" fmla="*/ 734378 h 2468880"/>
              <a:gd name="connsiteX907" fmla="*/ 842011 w 2796541"/>
              <a:gd name="connsiteY907" fmla="*/ 785813 h 2468880"/>
              <a:gd name="connsiteX908" fmla="*/ 797243 w 2796541"/>
              <a:gd name="connsiteY908" fmla="*/ 760095 h 2468880"/>
              <a:gd name="connsiteX909" fmla="*/ 842962 w 2796541"/>
              <a:gd name="connsiteY909" fmla="*/ 1742122 h 2468880"/>
              <a:gd name="connsiteX910" fmla="*/ 842962 w 2796541"/>
              <a:gd name="connsiteY910" fmla="*/ 1799272 h 2468880"/>
              <a:gd name="connsiteX911" fmla="*/ 793432 w 2796541"/>
              <a:gd name="connsiteY911" fmla="*/ 1770697 h 2468880"/>
              <a:gd name="connsiteX912" fmla="*/ 843915 w 2796541"/>
              <a:gd name="connsiteY912" fmla="*/ 857251 h 2468880"/>
              <a:gd name="connsiteX913" fmla="*/ 843915 w 2796541"/>
              <a:gd name="connsiteY913" fmla="*/ 915353 h 2468880"/>
              <a:gd name="connsiteX914" fmla="*/ 793433 w 2796541"/>
              <a:gd name="connsiteY914" fmla="*/ 886778 h 2468880"/>
              <a:gd name="connsiteX915" fmla="*/ 845821 w 2796541"/>
              <a:gd name="connsiteY915" fmla="*/ 1611631 h 2468880"/>
              <a:gd name="connsiteX916" fmla="*/ 845821 w 2796541"/>
              <a:gd name="connsiteY916" fmla="*/ 1677353 h 2468880"/>
              <a:gd name="connsiteX917" fmla="*/ 788671 w 2796541"/>
              <a:gd name="connsiteY917" fmla="*/ 1644969 h 2468880"/>
              <a:gd name="connsiteX918" fmla="*/ 845821 w 2796541"/>
              <a:gd name="connsiteY918" fmla="*/ 980123 h 2468880"/>
              <a:gd name="connsiteX919" fmla="*/ 845821 w 2796541"/>
              <a:gd name="connsiteY919" fmla="*/ 1045845 h 2468880"/>
              <a:gd name="connsiteX920" fmla="*/ 788671 w 2796541"/>
              <a:gd name="connsiteY920" fmla="*/ 1012508 h 2468880"/>
              <a:gd name="connsiteX921" fmla="*/ 846773 w 2796541"/>
              <a:gd name="connsiteY921" fmla="*/ 1104900 h 2468880"/>
              <a:gd name="connsiteX922" fmla="*/ 846773 w 2796541"/>
              <a:gd name="connsiteY922" fmla="*/ 1173480 h 2468880"/>
              <a:gd name="connsiteX923" fmla="*/ 786765 w 2796541"/>
              <a:gd name="connsiteY923" fmla="*/ 1139190 h 2468880"/>
              <a:gd name="connsiteX924" fmla="*/ 846773 w 2796541"/>
              <a:gd name="connsiteY924" fmla="*/ 1483043 h 2468880"/>
              <a:gd name="connsiteX925" fmla="*/ 846773 w 2796541"/>
              <a:gd name="connsiteY925" fmla="*/ 1553528 h 2468880"/>
              <a:gd name="connsiteX926" fmla="*/ 785813 w 2796541"/>
              <a:gd name="connsiteY926" fmla="*/ 1518285 h 2468880"/>
              <a:gd name="connsiteX927" fmla="*/ 847726 w 2796541"/>
              <a:gd name="connsiteY927" fmla="*/ 1229677 h 2468880"/>
              <a:gd name="connsiteX928" fmla="*/ 847726 w 2796541"/>
              <a:gd name="connsiteY928" fmla="*/ 1301115 h 2468880"/>
              <a:gd name="connsiteX929" fmla="*/ 784861 w 2796541"/>
              <a:gd name="connsiteY929" fmla="*/ 1265872 h 2468880"/>
              <a:gd name="connsiteX930" fmla="*/ 847726 w 2796541"/>
              <a:gd name="connsiteY930" fmla="*/ 1355408 h 2468880"/>
              <a:gd name="connsiteX931" fmla="*/ 847726 w 2796541"/>
              <a:gd name="connsiteY931" fmla="*/ 1428750 h 2468880"/>
              <a:gd name="connsiteX932" fmla="*/ 784861 w 2796541"/>
              <a:gd name="connsiteY932" fmla="*/ 1391603 h 2468880"/>
              <a:gd name="connsiteX933" fmla="*/ 901066 w 2796541"/>
              <a:gd name="connsiteY933" fmla="*/ 2402206 h 2468880"/>
              <a:gd name="connsiteX934" fmla="*/ 899161 w 2796541"/>
              <a:gd name="connsiteY934" fmla="*/ 2403159 h 2468880"/>
              <a:gd name="connsiteX935" fmla="*/ 899161 w 2796541"/>
              <a:gd name="connsiteY935" fmla="*/ 2402206 h 2468880"/>
              <a:gd name="connsiteX936" fmla="*/ 904874 w 2796541"/>
              <a:gd name="connsiteY936" fmla="*/ 255271 h 2468880"/>
              <a:gd name="connsiteX937" fmla="*/ 897254 w 2796541"/>
              <a:gd name="connsiteY937" fmla="*/ 259080 h 2468880"/>
              <a:gd name="connsiteX938" fmla="*/ 897254 w 2796541"/>
              <a:gd name="connsiteY938" fmla="*/ 250508 h 2468880"/>
              <a:gd name="connsiteX939" fmla="*/ 905828 w 2796541"/>
              <a:gd name="connsiteY939" fmla="*/ 2276476 h 2468880"/>
              <a:gd name="connsiteX940" fmla="*/ 896303 w 2796541"/>
              <a:gd name="connsiteY940" fmla="*/ 2281238 h 2468880"/>
              <a:gd name="connsiteX941" fmla="*/ 896303 w 2796541"/>
              <a:gd name="connsiteY941" fmla="*/ 2270761 h 2468880"/>
              <a:gd name="connsiteX942" fmla="*/ 910590 w 2796541"/>
              <a:gd name="connsiteY942" fmla="*/ 381000 h 2468880"/>
              <a:gd name="connsiteX943" fmla="*/ 894398 w 2796541"/>
              <a:gd name="connsiteY943" fmla="*/ 390525 h 2468880"/>
              <a:gd name="connsiteX944" fmla="*/ 894398 w 2796541"/>
              <a:gd name="connsiteY944" fmla="*/ 372427 h 2468880"/>
              <a:gd name="connsiteX945" fmla="*/ 912496 w 2796541"/>
              <a:gd name="connsiteY945" fmla="*/ 2149793 h 2468880"/>
              <a:gd name="connsiteX946" fmla="*/ 893446 w 2796541"/>
              <a:gd name="connsiteY946" fmla="*/ 2161223 h 2468880"/>
              <a:gd name="connsiteX947" fmla="*/ 893446 w 2796541"/>
              <a:gd name="connsiteY947" fmla="*/ 2138363 h 2468880"/>
              <a:gd name="connsiteX948" fmla="*/ 917258 w 2796541"/>
              <a:gd name="connsiteY948" fmla="*/ 507683 h 2468880"/>
              <a:gd name="connsiteX949" fmla="*/ 890588 w 2796541"/>
              <a:gd name="connsiteY949" fmla="*/ 522923 h 2468880"/>
              <a:gd name="connsiteX950" fmla="*/ 890588 w 2796541"/>
              <a:gd name="connsiteY950" fmla="*/ 492443 h 2468880"/>
              <a:gd name="connsiteX951" fmla="*/ 918210 w 2796541"/>
              <a:gd name="connsiteY951" fmla="*/ 2023109 h 2468880"/>
              <a:gd name="connsiteX952" fmla="*/ 890587 w 2796541"/>
              <a:gd name="connsiteY952" fmla="*/ 2040255 h 2468880"/>
              <a:gd name="connsiteX953" fmla="*/ 890587 w 2796541"/>
              <a:gd name="connsiteY953" fmla="*/ 2006917 h 2468880"/>
              <a:gd name="connsiteX954" fmla="*/ 922973 w 2796541"/>
              <a:gd name="connsiteY954" fmla="*/ 633412 h 2468880"/>
              <a:gd name="connsiteX955" fmla="*/ 887730 w 2796541"/>
              <a:gd name="connsiteY955" fmla="*/ 654367 h 2468880"/>
              <a:gd name="connsiteX956" fmla="*/ 887730 w 2796541"/>
              <a:gd name="connsiteY956" fmla="*/ 613410 h 2468880"/>
              <a:gd name="connsiteX957" fmla="*/ 925830 w 2796541"/>
              <a:gd name="connsiteY957" fmla="*/ 1897380 h 2468880"/>
              <a:gd name="connsiteX958" fmla="*/ 886778 w 2796541"/>
              <a:gd name="connsiteY958" fmla="*/ 1920240 h 2468880"/>
              <a:gd name="connsiteX959" fmla="*/ 886778 w 2796541"/>
              <a:gd name="connsiteY959" fmla="*/ 1874520 h 2468880"/>
              <a:gd name="connsiteX960" fmla="*/ 928688 w 2796541"/>
              <a:gd name="connsiteY960" fmla="*/ 760095 h 2468880"/>
              <a:gd name="connsiteX961" fmla="*/ 884873 w 2796541"/>
              <a:gd name="connsiteY961" fmla="*/ 784860 h 2468880"/>
              <a:gd name="connsiteX962" fmla="*/ 884873 w 2796541"/>
              <a:gd name="connsiteY962" fmla="*/ 735330 h 2468880"/>
              <a:gd name="connsiteX963" fmla="*/ 931546 w 2796541"/>
              <a:gd name="connsiteY963" fmla="*/ 1770698 h 2468880"/>
              <a:gd name="connsiteX964" fmla="*/ 883921 w 2796541"/>
              <a:gd name="connsiteY964" fmla="*/ 1798320 h 2468880"/>
              <a:gd name="connsiteX965" fmla="*/ 883921 w 2796541"/>
              <a:gd name="connsiteY965" fmla="*/ 1743075 h 2468880"/>
              <a:gd name="connsiteX966" fmla="*/ 931546 w 2796541"/>
              <a:gd name="connsiteY966" fmla="*/ 886778 h 2468880"/>
              <a:gd name="connsiteX967" fmla="*/ 883921 w 2796541"/>
              <a:gd name="connsiteY967" fmla="*/ 914401 h 2468880"/>
              <a:gd name="connsiteX968" fmla="*/ 883921 w 2796541"/>
              <a:gd name="connsiteY968" fmla="*/ 858203 h 2468880"/>
              <a:gd name="connsiteX969" fmla="*/ 936308 w 2796541"/>
              <a:gd name="connsiteY969" fmla="*/ 190499 h 2468880"/>
              <a:gd name="connsiteX970" fmla="*/ 936308 w 2796541"/>
              <a:gd name="connsiteY970" fmla="*/ 192404 h 2468880"/>
              <a:gd name="connsiteX971" fmla="*/ 935355 w 2796541"/>
              <a:gd name="connsiteY971" fmla="*/ 191452 h 2468880"/>
              <a:gd name="connsiteX972" fmla="*/ 936308 w 2796541"/>
              <a:gd name="connsiteY972" fmla="*/ 1012508 h 2468880"/>
              <a:gd name="connsiteX973" fmla="*/ 881063 w 2796541"/>
              <a:gd name="connsiteY973" fmla="*/ 1044893 h 2468880"/>
              <a:gd name="connsiteX974" fmla="*/ 881063 w 2796541"/>
              <a:gd name="connsiteY974" fmla="*/ 981076 h 2468880"/>
              <a:gd name="connsiteX975" fmla="*/ 937260 w 2796541"/>
              <a:gd name="connsiteY975" fmla="*/ 2336482 h 2468880"/>
              <a:gd name="connsiteX976" fmla="*/ 937260 w 2796541"/>
              <a:gd name="connsiteY976" fmla="*/ 2342197 h 2468880"/>
              <a:gd name="connsiteX977" fmla="*/ 933450 w 2796541"/>
              <a:gd name="connsiteY977" fmla="*/ 2339340 h 2468880"/>
              <a:gd name="connsiteX978" fmla="*/ 937261 w 2796541"/>
              <a:gd name="connsiteY978" fmla="*/ 1644968 h 2468880"/>
              <a:gd name="connsiteX979" fmla="*/ 881063 w 2796541"/>
              <a:gd name="connsiteY979" fmla="*/ 1676400 h 2468880"/>
              <a:gd name="connsiteX980" fmla="*/ 881063 w 2796541"/>
              <a:gd name="connsiteY980" fmla="*/ 1612583 h 2468880"/>
              <a:gd name="connsiteX981" fmla="*/ 938213 w 2796541"/>
              <a:gd name="connsiteY981" fmla="*/ 1139190 h 2468880"/>
              <a:gd name="connsiteX982" fmla="*/ 880111 w 2796541"/>
              <a:gd name="connsiteY982" fmla="*/ 1172527 h 2468880"/>
              <a:gd name="connsiteX983" fmla="*/ 880111 w 2796541"/>
              <a:gd name="connsiteY983" fmla="*/ 1105852 h 2468880"/>
              <a:gd name="connsiteX984" fmla="*/ 939165 w 2796541"/>
              <a:gd name="connsiteY984" fmla="*/ 312420 h 2468880"/>
              <a:gd name="connsiteX985" fmla="*/ 939165 w 2796541"/>
              <a:gd name="connsiteY985" fmla="*/ 323850 h 2468880"/>
              <a:gd name="connsiteX986" fmla="*/ 929640 w 2796541"/>
              <a:gd name="connsiteY986" fmla="*/ 318135 h 2468880"/>
              <a:gd name="connsiteX987" fmla="*/ 939165 w 2796541"/>
              <a:gd name="connsiteY987" fmla="*/ 1518284 h 2468880"/>
              <a:gd name="connsiteX988" fmla="*/ 880110 w 2796541"/>
              <a:gd name="connsiteY988" fmla="*/ 1552574 h 2468880"/>
              <a:gd name="connsiteX989" fmla="*/ 880110 w 2796541"/>
              <a:gd name="connsiteY989" fmla="*/ 1483994 h 2468880"/>
              <a:gd name="connsiteX990" fmla="*/ 941070 w 2796541"/>
              <a:gd name="connsiteY990" fmla="*/ 2205037 h 2468880"/>
              <a:gd name="connsiteX991" fmla="*/ 941070 w 2796541"/>
              <a:gd name="connsiteY991" fmla="*/ 2221230 h 2468880"/>
              <a:gd name="connsiteX992" fmla="*/ 926782 w 2796541"/>
              <a:gd name="connsiteY992" fmla="*/ 2212657 h 2468880"/>
              <a:gd name="connsiteX993" fmla="*/ 941071 w 2796541"/>
              <a:gd name="connsiteY993" fmla="*/ 1391602 h 2468880"/>
              <a:gd name="connsiteX994" fmla="*/ 879158 w 2796541"/>
              <a:gd name="connsiteY994" fmla="*/ 1427798 h 2468880"/>
              <a:gd name="connsiteX995" fmla="*/ 879158 w 2796541"/>
              <a:gd name="connsiteY995" fmla="*/ 1356360 h 2468880"/>
              <a:gd name="connsiteX996" fmla="*/ 941071 w 2796541"/>
              <a:gd name="connsiteY996" fmla="*/ 1265872 h 2468880"/>
              <a:gd name="connsiteX997" fmla="*/ 879158 w 2796541"/>
              <a:gd name="connsiteY997" fmla="*/ 1301115 h 2468880"/>
              <a:gd name="connsiteX998" fmla="*/ 879158 w 2796541"/>
              <a:gd name="connsiteY998" fmla="*/ 1229677 h 2468880"/>
              <a:gd name="connsiteX999" fmla="*/ 942024 w 2796541"/>
              <a:gd name="connsiteY999" fmla="*/ 433388 h 2468880"/>
              <a:gd name="connsiteX1000" fmla="*/ 942024 w 2796541"/>
              <a:gd name="connsiteY1000" fmla="*/ 455295 h 2468880"/>
              <a:gd name="connsiteX1001" fmla="*/ 923926 w 2796541"/>
              <a:gd name="connsiteY1001" fmla="*/ 444818 h 2468880"/>
              <a:gd name="connsiteX1002" fmla="*/ 943927 w 2796541"/>
              <a:gd name="connsiteY1002" fmla="*/ 2073592 h 2468880"/>
              <a:gd name="connsiteX1003" fmla="*/ 943927 w 2796541"/>
              <a:gd name="connsiteY1003" fmla="*/ 2100262 h 2468880"/>
              <a:gd name="connsiteX1004" fmla="*/ 921067 w 2796541"/>
              <a:gd name="connsiteY1004" fmla="*/ 2086927 h 2468880"/>
              <a:gd name="connsiteX1005" fmla="*/ 945833 w 2796541"/>
              <a:gd name="connsiteY1005" fmla="*/ 554355 h 2468880"/>
              <a:gd name="connsiteX1006" fmla="*/ 945833 w 2796541"/>
              <a:gd name="connsiteY1006" fmla="*/ 587693 h 2468880"/>
              <a:gd name="connsiteX1007" fmla="*/ 916305 w 2796541"/>
              <a:gd name="connsiteY1007" fmla="*/ 570548 h 2468880"/>
              <a:gd name="connsiteX1008" fmla="*/ 947737 w 2796541"/>
              <a:gd name="connsiteY1008" fmla="*/ 1941194 h 2468880"/>
              <a:gd name="connsiteX1009" fmla="*/ 947737 w 2796541"/>
              <a:gd name="connsiteY1009" fmla="*/ 1980247 h 2468880"/>
              <a:gd name="connsiteX1010" fmla="*/ 913447 w 2796541"/>
              <a:gd name="connsiteY1010" fmla="*/ 1960244 h 2468880"/>
              <a:gd name="connsiteX1011" fmla="*/ 948691 w 2796541"/>
              <a:gd name="connsiteY1011" fmla="*/ 676275 h 2468880"/>
              <a:gd name="connsiteX1012" fmla="*/ 948691 w 2796541"/>
              <a:gd name="connsiteY1012" fmla="*/ 718185 h 2468880"/>
              <a:gd name="connsiteX1013" fmla="*/ 911543 w 2796541"/>
              <a:gd name="connsiteY1013" fmla="*/ 697230 h 2468880"/>
              <a:gd name="connsiteX1014" fmla="*/ 950595 w 2796541"/>
              <a:gd name="connsiteY1014" fmla="*/ 798194 h 2468880"/>
              <a:gd name="connsiteX1015" fmla="*/ 950595 w 2796541"/>
              <a:gd name="connsiteY1015" fmla="*/ 848677 h 2468880"/>
              <a:gd name="connsiteX1016" fmla="*/ 906780 w 2796541"/>
              <a:gd name="connsiteY1016" fmla="*/ 822959 h 2468880"/>
              <a:gd name="connsiteX1017" fmla="*/ 950595 w 2796541"/>
              <a:gd name="connsiteY1017" fmla="*/ 1809749 h 2468880"/>
              <a:gd name="connsiteX1018" fmla="*/ 950595 w 2796541"/>
              <a:gd name="connsiteY1018" fmla="*/ 1858327 h 2468880"/>
              <a:gd name="connsiteX1019" fmla="*/ 907732 w 2796541"/>
              <a:gd name="connsiteY1019" fmla="*/ 1834514 h 2468880"/>
              <a:gd name="connsiteX1020" fmla="*/ 952501 w 2796541"/>
              <a:gd name="connsiteY1020" fmla="*/ 921067 h 2468880"/>
              <a:gd name="connsiteX1021" fmla="*/ 952501 w 2796541"/>
              <a:gd name="connsiteY1021" fmla="*/ 978217 h 2468880"/>
              <a:gd name="connsiteX1022" fmla="*/ 902971 w 2796541"/>
              <a:gd name="connsiteY1022" fmla="*/ 949642 h 2468880"/>
              <a:gd name="connsiteX1023" fmla="*/ 953452 w 2796541"/>
              <a:gd name="connsiteY1023" fmla="*/ 1678305 h 2468880"/>
              <a:gd name="connsiteX1024" fmla="*/ 953452 w 2796541"/>
              <a:gd name="connsiteY1024" fmla="*/ 1737360 h 2468880"/>
              <a:gd name="connsiteX1025" fmla="*/ 902017 w 2796541"/>
              <a:gd name="connsiteY1025" fmla="*/ 1707832 h 2468880"/>
              <a:gd name="connsiteX1026" fmla="*/ 954406 w 2796541"/>
              <a:gd name="connsiteY1026" fmla="*/ 1043940 h 2468880"/>
              <a:gd name="connsiteX1027" fmla="*/ 954406 w 2796541"/>
              <a:gd name="connsiteY1027" fmla="*/ 1107757 h 2468880"/>
              <a:gd name="connsiteX1028" fmla="*/ 899161 w 2796541"/>
              <a:gd name="connsiteY1028" fmla="*/ 1076325 h 2468880"/>
              <a:gd name="connsiteX1029" fmla="*/ 955358 w 2796541"/>
              <a:gd name="connsiteY1029" fmla="*/ 1168717 h 2468880"/>
              <a:gd name="connsiteX1030" fmla="*/ 955358 w 2796541"/>
              <a:gd name="connsiteY1030" fmla="*/ 1235392 h 2468880"/>
              <a:gd name="connsiteX1031" fmla="*/ 898208 w 2796541"/>
              <a:gd name="connsiteY1031" fmla="*/ 1202055 h 2468880"/>
              <a:gd name="connsiteX1032" fmla="*/ 955358 w 2796541"/>
              <a:gd name="connsiteY1032" fmla="*/ 1548766 h 2468880"/>
              <a:gd name="connsiteX1033" fmla="*/ 955358 w 2796541"/>
              <a:gd name="connsiteY1033" fmla="*/ 1614488 h 2468880"/>
              <a:gd name="connsiteX1034" fmla="*/ 898208 w 2796541"/>
              <a:gd name="connsiteY1034" fmla="*/ 1581151 h 2468880"/>
              <a:gd name="connsiteX1035" fmla="*/ 956311 w 2796541"/>
              <a:gd name="connsiteY1035" fmla="*/ 1420177 h 2468880"/>
              <a:gd name="connsiteX1036" fmla="*/ 956310 w 2796541"/>
              <a:gd name="connsiteY1036" fmla="*/ 1489710 h 2468880"/>
              <a:gd name="connsiteX1037" fmla="*/ 896303 w 2796541"/>
              <a:gd name="connsiteY1037" fmla="*/ 1455419 h 2468880"/>
              <a:gd name="connsiteX1038" fmla="*/ 956311 w 2796541"/>
              <a:gd name="connsiteY1038" fmla="*/ 1293495 h 2468880"/>
              <a:gd name="connsiteX1039" fmla="*/ 956311 w 2796541"/>
              <a:gd name="connsiteY1039" fmla="*/ 1363980 h 2468880"/>
              <a:gd name="connsiteX1040" fmla="*/ 896303 w 2796541"/>
              <a:gd name="connsiteY1040" fmla="*/ 1328737 h 2468880"/>
              <a:gd name="connsiteX1041" fmla="*/ 1009649 w 2796541"/>
              <a:gd name="connsiteY1041" fmla="*/ 191453 h 2468880"/>
              <a:gd name="connsiteX1042" fmla="*/ 1008697 w 2796541"/>
              <a:gd name="connsiteY1042" fmla="*/ 192406 h 2468880"/>
              <a:gd name="connsiteX1043" fmla="*/ 1008697 w 2796541"/>
              <a:gd name="connsiteY1043" fmla="*/ 191453 h 2468880"/>
              <a:gd name="connsiteX1044" fmla="*/ 1011556 w 2796541"/>
              <a:gd name="connsiteY1044" fmla="*/ 2339341 h 2468880"/>
              <a:gd name="connsiteX1045" fmla="*/ 1007746 w 2796541"/>
              <a:gd name="connsiteY1045" fmla="*/ 2341246 h 2468880"/>
              <a:gd name="connsiteX1046" fmla="*/ 1007746 w 2796541"/>
              <a:gd name="connsiteY1046" fmla="*/ 2337436 h 2468880"/>
              <a:gd name="connsiteX1047" fmla="*/ 1014413 w 2796541"/>
              <a:gd name="connsiteY1047" fmla="*/ 318135 h 2468880"/>
              <a:gd name="connsiteX1048" fmla="*/ 1005840 w 2796541"/>
              <a:gd name="connsiteY1048" fmla="*/ 322897 h 2468880"/>
              <a:gd name="connsiteX1049" fmla="*/ 1005840 w 2796541"/>
              <a:gd name="connsiteY1049" fmla="*/ 313372 h 2468880"/>
              <a:gd name="connsiteX1050" fmla="*/ 1018222 w 2796541"/>
              <a:gd name="connsiteY1050" fmla="*/ 2212657 h 2468880"/>
              <a:gd name="connsiteX1051" fmla="*/ 1004887 w 2796541"/>
              <a:gd name="connsiteY1051" fmla="*/ 2221230 h 2468880"/>
              <a:gd name="connsiteX1052" fmla="*/ 1004887 w 2796541"/>
              <a:gd name="connsiteY1052" fmla="*/ 2205037 h 2468880"/>
              <a:gd name="connsiteX1053" fmla="*/ 1020128 w 2796541"/>
              <a:gd name="connsiteY1053" fmla="*/ 444818 h 2468880"/>
              <a:gd name="connsiteX1054" fmla="*/ 1003936 w 2796541"/>
              <a:gd name="connsiteY1054" fmla="*/ 454343 h 2468880"/>
              <a:gd name="connsiteX1055" fmla="*/ 1003936 w 2796541"/>
              <a:gd name="connsiteY1055" fmla="*/ 434341 h 2468880"/>
              <a:gd name="connsiteX1056" fmla="*/ 1023938 w 2796541"/>
              <a:gd name="connsiteY1056" fmla="*/ 2086928 h 2468880"/>
              <a:gd name="connsiteX1057" fmla="*/ 1002030 w 2796541"/>
              <a:gd name="connsiteY1057" fmla="*/ 2099310 h 2468880"/>
              <a:gd name="connsiteX1058" fmla="*/ 1002030 w 2796541"/>
              <a:gd name="connsiteY1058" fmla="*/ 2074545 h 2468880"/>
              <a:gd name="connsiteX1059" fmla="*/ 1027749 w 2796541"/>
              <a:gd name="connsiteY1059" fmla="*/ 570547 h 2468880"/>
              <a:gd name="connsiteX1060" fmla="*/ 1000126 w 2796541"/>
              <a:gd name="connsiteY1060" fmla="*/ 586739 h 2468880"/>
              <a:gd name="connsiteX1061" fmla="*/ 1000126 w 2796541"/>
              <a:gd name="connsiteY1061" fmla="*/ 554354 h 2468880"/>
              <a:gd name="connsiteX1062" fmla="*/ 1030605 w 2796541"/>
              <a:gd name="connsiteY1062" fmla="*/ 1960244 h 2468880"/>
              <a:gd name="connsiteX1063" fmla="*/ 998220 w 2796541"/>
              <a:gd name="connsiteY1063" fmla="*/ 1979294 h 2468880"/>
              <a:gd name="connsiteX1064" fmla="*/ 998220 w 2796541"/>
              <a:gd name="connsiteY1064" fmla="*/ 1942147 h 2468880"/>
              <a:gd name="connsiteX1065" fmla="*/ 1032511 w 2796541"/>
              <a:gd name="connsiteY1065" fmla="*/ 697230 h 2468880"/>
              <a:gd name="connsiteX1066" fmla="*/ 997268 w 2796541"/>
              <a:gd name="connsiteY1066" fmla="*/ 717233 h 2468880"/>
              <a:gd name="connsiteX1067" fmla="*/ 997268 w 2796541"/>
              <a:gd name="connsiteY1067" fmla="*/ 677228 h 2468880"/>
              <a:gd name="connsiteX1068" fmla="*/ 1036320 w 2796541"/>
              <a:gd name="connsiteY1068" fmla="*/ 1834515 h 2468880"/>
              <a:gd name="connsiteX1069" fmla="*/ 995362 w 2796541"/>
              <a:gd name="connsiteY1069" fmla="*/ 1857374 h 2468880"/>
              <a:gd name="connsiteX1070" fmla="*/ 995362 w 2796541"/>
              <a:gd name="connsiteY1070" fmla="*/ 1810702 h 2468880"/>
              <a:gd name="connsiteX1071" fmla="*/ 1037273 w 2796541"/>
              <a:gd name="connsiteY1071" fmla="*/ 822960 h 2468880"/>
              <a:gd name="connsiteX1072" fmla="*/ 995363 w 2796541"/>
              <a:gd name="connsiteY1072" fmla="*/ 847724 h 2468880"/>
              <a:gd name="connsiteX1073" fmla="*/ 995363 w 2796541"/>
              <a:gd name="connsiteY1073" fmla="*/ 799147 h 2468880"/>
              <a:gd name="connsiteX1074" fmla="*/ 1041083 w 2796541"/>
              <a:gd name="connsiteY1074" fmla="*/ 949643 h 2468880"/>
              <a:gd name="connsiteX1075" fmla="*/ 993458 w 2796541"/>
              <a:gd name="connsiteY1075" fmla="*/ 977265 h 2468880"/>
              <a:gd name="connsiteX1076" fmla="*/ 993458 w 2796541"/>
              <a:gd name="connsiteY1076" fmla="*/ 922020 h 2468880"/>
              <a:gd name="connsiteX1077" fmla="*/ 1042988 w 2796541"/>
              <a:gd name="connsiteY1077" fmla="*/ 1707833 h 2468880"/>
              <a:gd name="connsiteX1078" fmla="*/ 992505 w 2796541"/>
              <a:gd name="connsiteY1078" fmla="*/ 1736408 h 2468880"/>
              <a:gd name="connsiteX1079" fmla="*/ 992505 w 2796541"/>
              <a:gd name="connsiteY1079" fmla="*/ 1678306 h 2468880"/>
              <a:gd name="connsiteX1080" fmla="*/ 1044893 w 2796541"/>
              <a:gd name="connsiteY1080" fmla="*/ 1076324 h 2468880"/>
              <a:gd name="connsiteX1081" fmla="*/ 991553 w 2796541"/>
              <a:gd name="connsiteY1081" fmla="*/ 1106804 h 2468880"/>
              <a:gd name="connsiteX1082" fmla="*/ 991553 w 2796541"/>
              <a:gd name="connsiteY1082" fmla="*/ 1045844 h 2468880"/>
              <a:gd name="connsiteX1083" fmla="*/ 1045845 w 2796541"/>
              <a:gd name="connsiteY1083" fmla="*/ 1581149 h 2468880"/>
              <a:gd name="connsiteX1084" fmla="*/ 990600 w 2796541"/>
              <a:gd name="connsiteY1084" fmla="*/ 1612582 h 2468880"/>
              <a:gd name="connsiteX1085" fmla="*/ 990600 w 2796541"/>
              <a:gd name="connsiteY1085" fmla="*/ 1549717 h 2468880"/>
              <a:gd name="connsiteX1086" fmla="*/ 1045846 w 2796541"/>
              <a:gd name="connsiteY1086" fmla="*/ 1202056 h 2468880"/>
              <a:gd name="connsiteX1087" fmla="*/ 990601 w 2796541"/>
              <a:gd name="connsiteY1087" fmla="*/ 1234440 h 2468880"/>
              <a:gd name="connsiteX1088" fmla="*/ 990601 w 2796541"/>
              <a:gd name="connsiteY1088" fmla="*/ 1170623 h 2468880"/>
              <a:gd name="connsiteX1089" fmla="*/ 1046797 w 2796541"/>
              <a:gd name="connsiteY1089" fmla="*/ 252413 h 2468880"/>
              <a:gd name="connsiteX1090" fmla="*/ 1046797 w 2796541"/>
              <a:gd name="connsiteY1090" fmla="*/ 257176 h 2468880"/>
              <a:gd name="connsiteX1091" fmla="*/ 1042987 w 2796541"/>
              <a:gd name="connsiteY1091" fmla="*/ 255270 h 2468880"/>
              <a:gd name="connsiteX1092" fmla="*/ 1047749 w 2796541"/>
              <a:gd name="connsiteY1092" fmla="*/ 2272665 h 2468880"/>
              <a:gd name="connsiteX1093" fmla="*/ 1047749 w 2796541"/>
              <a:gd name="connsiteY1093" fmla="*/ 2280285 h 2468880"/>
              <a:gd name="connsiteX1094" fmla="*/ 1041082 w 2796541"/>
              <a:gd name="connsiteY1094" fmla="*/ 2276475 h 2468880"/>
              <a:gd name="connsiteX1095" fmla="*/ 1047750 w 2796541"/>
              <a:gd name="connsiteY1095" fmla="*/ 1455420 h 2468880"/>
              <a:gd name="connsiteX1096" fmla="*/ 989647 w 2796541"/>
              <a:gd name="connsiteY1096" fmla="*/ 1488757 h 2468880"/>
              <a:gd name="connsiteX1097" fmla="*/ 989648 w 2796541"/>
              <a:gd name="connsiteY1097" fmla="*/ 1421130 h 2468880"/>
              <a:gd name="connsiteX1098" fmla="*/ 1047750 w 2796541"/>
              <a:gd name="connsiteY1098" fmla="*/ 1328737 h 2468880"/>
              <a:gd name="connsiteX1099" fmla="*/ 989648 w 2796541"/>
              <a:gd name="connsiteY1099" fmla="*/ 1362074 h 2468880"/>
              <a:gd name="connsiteX1100" fmla="*/ 989648 w 2796541"/>
              <a:gd name="connsiteY1100" fmla="*/ 1294447 h 2468880"/>
              <a:gd name="connsiteX1101" fmla="*/ 1049656 w 2796541"/>
              <a:gd name="connsiteY1101" fmla="*/ 374332 h 2468880"/>
              <a:gd name="connsiteX1102" fmla="*/ 1049656 w 2796541"/>
              <a:gd name="connsiteY1102" fmla="*/ 387667 h 2468880"/>
              <a:gd name="connsiteX1103" fmla="*/ 1038226 w 2796541"/>
              <a:gd name="connsiteY1103" fmla="*/ 381000 h 2468880"/>
              <a:gd name="connsiteX1104" fmla="*/ 1051559 w 2796541"/>
              <a:gd name="connsiteY1104" fmla="*/ 2140267 h 2468880"/>
              <a:gd name="connsiteX1105" fmla="*/ 1051559 w 2796541"/>
              <a:gd name="connsiteY1105" fmla="*/ 2159317 h 2468880"/>
              <a:gd name="connsiteX1106" fmla="*/ 1034414 w 2796541"/>
              <a:gd name="connsiteY1106" fmla="*/ 2149792 h 2468880"/>
              <a:gd name="connsiteX1107" fmla="*/ 1052513 w 2796541"/>
              <a:gd name="connsiteY1107" fmla="*/ 495301 h 2468880"/>
              <a:gd name="connsiteX1108" fmla="*/ 1052513 w 2796541"/>
              <a:gd name="connsiteY1108" fmla="*/ 520066 h 2468880"/>
              <a:gd name="connsiteX1109" fmla="*/ 1031558 w 2796541"/>
              <a:gd name="connsiteY1109" fmla="*/ 507683 h 2468880"/>
              <a:gd name="connsiteX1110" fmla="*/ 1053466 w 2796541"/>
              <a:gd name="connsiteY1110" fmla="*/ 2009775 h 2468880"/>
              <a:gd name="connsiteX1111" fmla="*/ 1053466 w 2796541"/>
              <a:gd name="connsiteY1111" fmla="*/ 2037398 h 2468880"/>
              <a:gd name="connsiteX1112" fmla="*/ 1029653 w 2796541"/>
              <a:gd name="connsiteY1112" fmla="*/ 2023110 h 2468880"/>
              <a:gd name="connsiteX1113" fmla="*/ 1055371 w 2796541"/>
              <a:gd name="connsiteY1113" fmla="*/ 617220 h 2468880"/>
              <a:gd name="connsiteX1114" fmla="*/ 1055371 w 2796541"/>
              <a:gd name="connsiteY1114" fmla="*/ 650558 h 2468880"/>
              <a:gd name="connsiteX1115" fmla="*/ 1025843 w 2796541"/>
              <a:gd name="connsiteY1115" fmla="*/ 633413 h 2468880"/>
              <a:gd name="connsiteX1116" fmla="*/ 1057274 w 2796541"/>
              <a:gd name="connsiteY1116" fmla="*/ 1876424 h 2468880"/>
              <a:gd name="connsiteX1117" fmla="*/ 1057274 w 2796541"/>
              <a:gd name="connsiteY1117" fmla="*/ 1917382 h 2468880"/>
              <a:gd name="connsiteX1118" fmla="*/ 1022032 w 2796541"/>
              <a:gd name="connsiteY1118" fmla="*/ 1897379 h 2468880"/>
              <a:gd name="connsiteX1119" fmla="*/ 1058228 w 2796541"/>
              <a:gd name="connsiteY1119" fmla="*/ 739140 h 2468880"/>
              <a:gd name="connsiteX1120" fmla="*/ 1058228 w 2796541"/>
              <a:gd name="connsiteY1120" fmla="*/ 782003 h 2468880"/>
              <a:gd name="connsiteX1121" fmla="*/ 1021080 w 2796541"/>
              <a:gd name="connsiteY1121" fmla="*/ 760095 h 2468880"/>
              <a:gd name="connsiteX1122" fmla="*/ 1060133 w 2796541"/>
              <a:gd name="connsiteY1122" fmla="*/ 1745933 h 2468880"/>
              <a:gd name="connsiteX1123" fmla="*/ 1060133 w 2796541"/>
              <a:gd name="connsiteY1123" fmla="*/ 1795463 h 2468880"/>
              <a:gd name="connsiteX1124" fmla="*/ 1016318 w 2796541"/>
              <a:gd name="connsiteY1124" fmla="*/ 1770698 h 2468880"/>
              <a:gd name="connsiteX1125" fmla="*/ 1060133 w 2796541"/>
              <a:gd name="connsiteY1125" fmla="*/ 862013 h 2468880"/>
              <a:gd name="connsiteX1126" fmla="*/ 1060133 w 2796541"/>
              <a:gd name="connsiteY1126" fmla="*/ 911543 h 2468880"/>
              <a:gd name="connsiteX1127" fmla="*/ 1016318 w 2796541"/>
              <a:gd name="connsiteY1127" fmla="*/ 886778 h 2468880"/>
              <a:gd name="connsiteX1128" fmla="*/ 1062038 w 2796541"/>
              <a:gd name="connsiteY1128" fmla="*/ 983932 h 2468880"/>
              <a:gd name="connsiteX1129" fmla="*/ 1062038 w 2796541"/>
              <a:gd name="connsiteY1129" fmla="*/ 1041082 h 2468880"/>
              <a:gd name="connsiteX1130" fmla="*/ 1012508 w 2796541"/>
              <a:gd name="connsiteY1130" fmla="*/ 1012507 h 2468880"/>
              <a:gd name="connsiteX1131" fmla="*/ 1062989 w 2796541"/>
              <a:gd name="connsiteY1131" fmla="*/ 1615440 h 2468880"/>
              <a:gd name="connsiteX1132" fmla="*/ 1062989 w 2796541"/>
              <a:gd name="connsiteY1132" fmla="*/ 1674495 h 2468880"/>
              <a:gd name="connsiteX1133" fmla="*/ 1011554 w 2796541"/>
              <a:gd name="connsiteY1133" fmla="*/ 1644968 h 2468880"/>
              <a:gd name="connsiteX1134" fmla="*/ 1062991 w 2796541"/>
              <a:gd name="connsiteY1134" fmla="*/ 1108711 h 2468880"/>
              <a:gd name="connsiteX1135" fmla="*/ 1062991 w 2796541"/>
              <a:gd name="connsiteY1135" fmla="*/ 1169671 h 2468880"/>
              <a:gd name="connsiteX1136" fmla="*/ 1010603 w 2796541"/>
              <a:gd name="connsiteY1136" fmla="*/ 1139191 h 2468880"/>
              <a:gd name="connsiteX1137" fmla="*/ 1063943 w 2796541"/>
              <a:gd name="connsiteY1137" fmla="*/ 1233487 h 2468880"/>
              <a:gd name="connsiteX1138" fmla="*/ 1063943 w 2796541"/>
              <a:gd name="connsiteY1138" fmla="*/ 1297305 h 2468880"/>
              <a:gd name="connsiteX1139" fmla="*/ 1008698 w 2796541"/>
              <a:gd name="connsiteY1139" fmla="*/ 1265872 h 2468880"/>
              <a:gd name="connsiteX1140" fmla="*/ 1063943 w 2796541"/>
              <a:gd name="connsiteY1140" fmla="*/ 1485900 h 2468880"/>
              <a:gd name="connsiteX1141" fmla="*/ 1063943 w 2796541"/>
              <a:gd name="connsiteY1141" fmla="*/ 1550670 h 2468880"/>
              <a:gd name="connsiteX1142" fmla="*/ 1008698 w 2796541"/>
              <a:gd name="connsiteY1142" fmla="*/ 1518285 h 2468880"/>
              <a:gd name="connsiteX1143" fmla="*/ 1064896 w 2796541"/>
              <a:gd name="connsiteY1143" fmla="*/ 1359218 h 2468880"/>
              <a:gd name="connsiteX1144" fmla="*/ 1064896 w 2796541"/>
              <a:gd name="connsiteY1144" fmla="*/ 1424940 h 2468880"/>
              <a:gd name="connsiteX1145" fmla="*/ 1007746 w 2796541"/>
              <a:gd name="connsiteY1145" fmla="*/ 1391603 h 2468880"/>
              <a:gd name="connsiteX1146" fmla="*/ 1120139 w 2796541"/>
              <a:gd name="connsiteY1146" fmla="*/ 255271 h 2468880"/>
              <a:gd name="connsiteX1147" fmla="*/ 1117282 w 2796541"/>
              <a:gd name="connsiteY1147" fmla="*/ 256223 h 2468880"/>
              <a:gd name="connsiteX1148" fmla="*/ 1117282 w 2796541"/>
              <a:gd name="connsiteY1148" fmla="*/ 253366 h 2468880"/>
              <a:gd name="connsiteX1149" fmla="*/ 1122045 w 2796541"/>
              <a:gd name="connsiteY1149" fmla="*/ 2276476 h 2468880"/>
              <a:gd name="connsiteX1150" fmla="*/ 1116330 w 2796541"/>
              <a:gd name="connsiteY1150" fmla="*/ 2279333 h 2468880"/>
              <a:gd name="connsiteX1151" fmla="*/ 1116330 w 2796541"/>
              <a:gd name="connsiteY1151" fmla="*/ 2272666 h 2468880"/>
              <a:gd name="connsiteX1152" fmla="*/ 1124903 w 2796541"/>
              <a:gd name="connsiteY1152" fmla="*/ 380999 h 2468880"/>
              <a:gd name="connsiteX1153" fmla="*/ 1115378 w 2796541"/>
              <a:gd name="connsiteY1153" fmla="*/ 386714 h 2468880"/>
              <a:gd name="connsiteX1154" fmla="*/ 1115378 w 2796541"/>
              <a:gd name="connsiteY1154" fmla="*/ 375284 h 2468880"/>
              <a:gd name="connsiteX1155" fmla="*/ 1128713 w 2796541"/>
              <a:gd name="connsiteY1155" fmla="*/ 2149793 h 2468880"/>
              <a:gd name="connsiteX1156" fmla="*/ 1113473 w 2796541"/>
              <a:gd name="connsiteY1156" fmla="*/ 2158365 h 2468880"/>
              <a:gd name="connsiteX1157" fmla="*/ 1113473 w 2796541"/>
              <a:gd name="connsiteY1157" fmla="*/ 2141220 h 2468880"/>
              <a:gd name="connsiteX1158" fmla="*/ 1131571 w 2796541"/>
              <a:gd name="connsiteY1158" fmla="*/ 507683 h 2468880"/>
              <a:gd name="connsiteX1159" fmla="*/ 1111568 w 2796541"/>
              <a:gd name="connsiteY1159" fmla="*/ 519113 h 2468880"/>
              <a:gd name="connsiteX1160" fmla="*/ 1111568 w 2796541"/>
              <a:gd name="connsiteY1160" fmla="*/ 496253 h 2468880"/>
              <a:gd name="connsiteX1161" fmla="*/ 1133475 w 2796541"/>
              <a:gd name="connsiteY1161" fmla="*/ 2023110 h 2468880"/>
              <a:gd name="connsiteX1162" fmla="*/ 1110615 w 2796541"/>
              <a:gd name="connsiteY1162" fmla="*/ 2036445 h 2468880"/>
              <a:gd name="connsiteX1163" fmla="*/ 1110615 w 2796541"/>
              <a:gd name="connsiteY1163" fmla="*/ 2009775 h 2468880"/>
              <a:gd name="connsiteX1164" fmla="*/ 1137286 w 2796541"/>
              <a:gd name="connsiteY1164" fmla="*/ 633413 h 2468880"/>
              <a:gd name="connsiteX1165" fmla="*/ 1109663 w 2796541"/>
              <a:gd name="connsiteY1165" fmla="*/ 649605 h 2468880"/>
              <a:gd name="connsiteX1166" fmla="*/ 1109663 w 2796541"/>
              <a:gd name="connsiteY1166" fmla="*/ 618173 h 2468880"/>
              <a:gd name="connsiteX1167" fmla="*/ 1141095 w 2796541"/>
              <a:gd name="connsiteY1167" fmla="*/ 1897381 h 2468880"/>
              <a:gd name="connsiteX1168" fmla="*/ 1106805 w 2796541"/>
              <a:gd name="connsiteY1168" fmla="*/ 1916431 h 2468880"/>
              <a:gd name="connsiteX1169" fmla="*/ 1106805 w 2796541"/>
              <a:gd name="connsiteY1169" fmla="*/ 1877378 h 2468880"/>
              <a:gd name="connsiteX1170" fmla="*/ 1142048 w 2796541"/>
              <a:gd name="connsiteY1170" fmla="*/ 760094 h 2468880"/>
              <a:gd name="connsiteX1171" fmla="*/ 1106805 w 2796541"/>
              <a:gd name="connsiteY1171" fmla="*/ 781050 h 2468880"/>
              <a:gd name="connsiteX1172" fmla="*/ 1106805 w 2796541"/>
              <a:gd name="connsiteY1172" fmla="*/ 740092 h 2468880"/>
              <a:gd name="connsiteX1173" fmla="*/ 1145859 w 2796541"/>
              <a:gd name="connsiteY1173" fmla="*/ 886778 h 2468880"/>
              <a:gd name="connsiteX1174" fmla="*/ 1104901 w 2796541"/>
              <a:gd name="connsiteY1174" fmla="*/ 909638 h 2468880"/>
              <a:gd name="connsiteX1175" fmla="*/ 1104901 w 2796541"/>
              <a:gd name="connsiteY1175" fmla="*/ 862965 h 2468880"/>
              <a:gd name="connsiteX1176" fmla="*/ 1145859 w 2796541"/>
              <a:gd name="connsiteY1176" fmla="*/ 1770699 h 2468880"/>
              <a:gd name="connsiteX1177" fmla="*/ 1104901 w 2796541"/>
              <a:gd name="connsiteY1177" fmla="*/ 1794511 h 2468880"/>
              <a:gd name="connsiteX1178" fmla="*/ 1104901 w 2796541"/>
              <a:gd name="connsiteY1178" fmla="*/ 1746886 h 2468880"/>
              <a:gd name="connsiteX1179" fmla="*/ 1150621 w 2796541"/>
              <a:gd name="connsiteY1179" fmla="*/ 1012507 h 2468880"/>
              <a:gd name="connsiteX1180" fmla="*/ 1102996 w 2796541"/>
              <a:gd name="connsiteY1180" fmla="*/ 1040129 h 2468880"/>
              <a:gd name="connsiteX1181" fmla="*/ 1102996 w 2796541"/>
              <a:gd name="connsiteY1181" fmla="*/ 985837 h 2468880"/>
              <a:gd name="connsiteX1182" fmla="*/ 1151572 w 2796541"/>
              <a:gd name="connsiteY1182" fmla="*/ 1644967 h 2468880"/>
              <a:gd name="connsiteX1183" fmla="*/ 1102042 w 2796541"/>
              <a:gd name="connsiteY1183" fmla="*/ 1672589 h 2468880"/>
              <a:gd name="connsiteX1184" fmla="*/ 1102042 w 2796541"/>
              <a:gd name="connsiteY1184" fmla="*/ 1616392 h 2468880"/>
              <a:gd name="connsiteX1185" fmla="*/ 1152525 w 2796541"/>
              <a:gd name="connsiteY1185" fmla="*/ 1139190 h 2468880"/>
              <a:gd name="connsiteX1186" fmla="*/ 1101090 w 2796541"/>
              <a:gd name="connsiteY1186" fmla="*/ 1168718 h 2468880"/>
              <a:gd name="connsiteX1187" fmla="*/ 1101090 w 2796541"/>
              <a:gd name="connsiteY1187" fmla="*/ 1109663 h 2468880"/>
              <a:gd name="connsiteX1188" fmla="*/ 1154429 w 2796541"/>
              <a:gd name="connsiteY1188" fmla="*/ 1518285 h 2468880"/>
              <a:gd name="connsiteX1189" fmla="*/ 1100137 w 2796541"/>
              <a:gd name="connsiteY1189" fmla="*/ 1549717 h 2468880"/>
              <a:gd name="connsiteX1190" fmla="*/ 1100137 w 2796541"/>
              <a:gd name="connsiteY1190" fmla="*/ 1486852 h 2468880"/>
              <a:gd name="connsiteX1191" fmla="*/ 1154430 w 2796541"/>
              <a:gd name="connsiteY1191" fmla="*/ 1265874 h 2468880"/>
              <a:gd name="connsiteX1192" fmla="*/ 1100138 w 2796541"/>
              <a:gd name="connsiteY1192" fmla="*/ 1296354 h 2468880"/>
              <a:gd name="connsiteX1193" fmla="*/ 1100138 w 2796541"/>
              <a:gd name="connsiteY1193" fmla="*/ 1234441 h 2468880"/>
              <a:gd name="connsiteX1194" fmla="*/ 1155383 w 2796541"/>
              <a:gd name="connsiteY1194" fmla="*/ 2338388 h 2468880"/>
              <a:gd name="connsiteX1195" fmla="*/ 1155383 w 2796541"/>
              <a:gd name="connsiteY1195" fmla="*/ 2340293 h 2468880"/>
              <a:gd name="connsiteX1196" fmla="*/ 1153478 w 2796541"/>
              <a:gd name="connsiteY1196" fmla="*/ 2339341 h 2468880"/>
              <a:gd name="connsiteX1197" fmla="*/ 1155383 w 2796541"/>
              <a:gd name="connsiteY1197" fmla="*/ 1391603 h 2468880"/>
              <a:gd name="connsiteX1198" fmla="*/ 1100138 w 2796541"/>
              <a:gd name="connsiteY1198" fmla="*/ 1423988 h 2468880"/>
              <a:gd name="connsiteX1199" fmla="*/ 1100138 w 2796541"/>
              <a:gd name="connsiteY1199" fmla="*/ 1359218 h 2468880"/>
              <a:gd name="connsiteX1200" fmla="*/ 1156335 w 2796541"/>
              <a:gd name="connsiteY1200" fmla="*/ 315278 h 2468880"/>
              <a:gd name="connsiteX1201" fmla="*/ 1156335 w 2796541"/>
              <a:gd name="connsiteY1201" fmla="*/ 320993 h 2468880"/>
              <a:gd name="connsiteX1202" fmla="*/ 1151572 w 2796541"/>
              <a:gd name="connsiteY1202" fmla="*/ 318135 h 2468880"/>
              <a:gd name="connsiteX1203" fmla="*/ 1158239 w 2796541"/>
              <a:gd name="connsiteY1203" fmla="*/ 2206942 h 2468880"/>
              <a:gd name="connsiteX1204" fmla="*/ 1158239 w 2796541"/>
              <a:gd name="connsiteY1204" fmla="*/ 2219324 h 2468880"/>
              <a:gd name="connsiteX1205" fmla="*/ 1147762 w 2796541"/>
              <a:gd name="connsiteY1205" fmla="*/ 2212657 h 2468880"/>
              <a:gd name="connsiteX1206" fmla="*/ 1159193 w 2796541"/>
              <a:gd name="connsiteY1206" fmla="*/ 437197 h 2468880"/>
              <a:gd name="connsiteX1207" fmla="*/ 1159193 w 2796541"/>
              <a:gd name="connsiteY1207" fmla="*/ 451485 h 2468880"/>
              <a:gd name="connsiteX1208" fmla="*/ 1146811 w 2796541"/>
              <a:gd name="connsiteY1208" fmla="*/ 444817 h 2468880"/>
              <a:gd name="connsiteX1209" fmla="*/ 1161097 w 2796541"/>
              <a:gd name="connsiteY1209" fmla="*/ 2075497 h 2468880"/>
              <a:gd name="connsiteX1210" fmla="*/ 1161097 w 2796541"/>
              <a:gd name="connsiteY1210" fmla="*/ 2097405 h 2468880"/>
              <a:gd name="connsiteX1211" fmla="*/ 1142047 w 2796541"/>
              <a:gd name="connsiteY1211" fmla="*/ 2086927 h 2468880"/>
              <a:gd name="connsiteX1212" fmla="*/ 1163003 w 2796541"/>
              <a:gd name="connsiteY1212" fmla="*/ 557212 h 2468880"/>
              <a:gd name="connsiteX1213" fmla="*/ 1163003 w 2796541"/>
              <a:gd name="connsiteY1213" fmla="*/ 583882 h 2468880"/>
              <a:gd name="connsiteX1214" fmla="*/ 1139190 w 2796541"/>
              <a:gd name="connsiteY1214" fmla="*/ 570547 h 2468880"/>
              <a:gd name="connsiteX1215" fmla="*/ 1164907 w 2796541"/>
              <a:gd name="connsiteY1215" fmla="*/ 1943099 h 2468880"/>
              <a:gd name="connsiteX1216" fmla="*/ 1164907 w 2796541"/>
              <a:gd name="connsiteY1216" fmla="*/ 1977389 h 2468880"/>
              <a:gd name="connsiteX1217" fmla="*/ 1135379 w 2796541"/>
              <a:gd name="connsiteY1217" fmla="*/ 1960244 h 2468880"/>
              <a:gd name="connsiteX1218" fmla="*/ 1164908 w 2796541"/>
              <a:gd name="connsiteY1218" fmla="*/ 680086 h 2468880"/>
              <a:gd name="connsiteX1219" fmla="*/ 1164908 w 2796541"/>
              <a:gd name="connsiteY1219" fmla="*/ 714376 h 2468880"/>
              <a:gd name="connsiteX1220" fmla="*/ 1135380 w 2796541"/>
              <a:gd name="connsiteY1220" fmla="*/ 697231 h 2468880"/>
              <a:gd name="connsiteX1221" fmla="*/ 1167765 w 2796541"/>
              <a:gd name="connsiteY1221" fmla="*/ 1812607 h 2468880"/>
              <a:gd name="connsiteX1222" fmla="*/ 1167765 w 2796541"/>
              <a:gd name="connsiteY1222" fmla="*/ 1855470 h 2468880"/>
              <a:gd name="connsiteX1223" fmla="*/ 1130617 w 2796541"/>
              <a:gd name="connsiteY1223" fmla="*/ 1834515 h 2468880"/>
              <a:gd name="connsiteX1224" fmla="*/ 1167766 w 2796541"/>
              <a:gd name="connsiteY1224" fmla="*/ 802004 h 2468880"/>
              <a:gd name="connsiteX1225" fmla="*/ 1167766 w 2796541"/>
              <a:gd name="connsiteY1225" fmla="*/ 844867 h 2468880"/>
              <a:gd name="connsiteX1226" fmla="*/ 1130618 w 2796541"/>
              <a:gd name="connsiteY1226" fmla="*/ 822959 h 2468880"/>
              <a:gd name="connsiteX1227" fmla="*/ 1168718 w 2796541"/>
              <a:gd name="connsiteY1227" fmla="*/ 924878 h 2468880"/>
              <a:gd name="connsiteX1228" fmla="*/ 1168718 w 2796541"/>
              <a:gd name="connsiteY1228" fmla="*/ 974408 h 2468880"/>
              <a:gd name="connsiteX1229" fmla="*/ 1126808 w 2796541"/>
              <a:gd name="connsiteY1229" fmla="*/ 949643 h 2468880"/>
              <a:gd name="connsiteX1230" fmla="*/ 1170623 w 2796541"/>
              <a:gd name="connsiteY1230" fmla="*/ 1681163 h 2468880"/>
              <a:gd name="connsiteX1231" fmla="*/ 1170623 w 2796541"/>
              <a:gd name="connsiteY1231" fmla="*/ 1734503 h 2468880"/>
              <a:gd name="connsiteX1232" fmla="*/ 1124903 w 2796541"/>
              <a:gd name="connsiteY1232" fmla="*/ 1707833 h 2468880"/>
              <a:gd name="connsiteX1233" fmla="*/ 1171575 w 2796541"/>
              <a:gd name="connsiteY1233" fmla="*/ 1047751 h 2468880"/>
              <a:gd name="connsiteX1234" fmla="*/ 1171575 w 2796541"/>
              <a:gd name="connsiteY1234" fmla="*/ 1103949 h 2468880"/>
              <a:gd name="connsiteX1235" fmla="*/ 1122998 w 2796541"/>
              <a:gd name="connsiteY1235" fmla="*/ 1076326 h 2468880"/>
              <a:gd name="connsiteX1236" fmla="*/ 1171576 w 2796541"/>
              <a:gd name="connsiteY1236" fmla="*/ 1551623 h 2468880"/>
              <a:gd name="connsiteX1237" fmla="*/ 1171576 w 2796541"/>
              <a:gd name="connsiteY1237" fmla="*/ 1610678 h 2468880"/>
              <a:gd name="connsiteX1238" fmla="*/ 1121093 w 2796541"/>
              <a:gd name="connsiteY1238" fmla="*/ 1581150 h 2468880"/>
              <a:gd name="connsiteX1239" fmla="*/ 1171576 w 2796541"/>
              <a:gd name="connsiteY1239" fmla="*/ 1172528 h 2468880"/>
              <a:gd name="connsiteX1240" fmla="*/ 1171576 w 2796541"/>
              <a:gd name="connsiteY1240" fmla="*/ 1231583 h 2468880"/>
              <a:gd name="connsiteX1241" fmla="*/ 1121093 w 2796541"/>
              <a:gd name="connsiteY1241" fmla="*/ 1202056 h 2468880"/>
              <a:gd name="connsiteX1242" fmla="*/ 1172528 w 2796541"/>
              <a:gd name="connsiteY1242" fmla="*/ 1423987 h 2468880"/>
              <a:gd name="connsiteX1243" fmla="*/ 1172527 w 2796541"/>
              <a:gd name="connsiteY1243" fmla="*/ 1485900 h 2468880"/>
              <a:gd name="connsiteX1244" fmla="*/ 1119188 w 2796541"/>
              <a:gd name="connsiteY1244" fmla="*/ 1455420 h 2468880"/>
              <a:gd name="connsiteX1245" fmla="*/ 1172528 w 2796541"/>
              <a:gd name="connsiteY1245" fmla="*/ 1297305 h 2468880"/>
              <a:gd name="connsiteX1246" fmla="*/ 1172528 w 2796541"/>
              <a:gd name="connsiteY1246" fmla="*/ 1360170 h 2468880"/>
              <a:gd name="connsiteX1247" fmla="*/ 1119188 w 2796541"/>
              <a:gd name="connsiteY1247" fmla="*/ 1328737 h 2468880"/>
              <a:gd name="connsiteX1248" fmla="*/ 1228725 w 2796541"/>
              <a:gd name="connsiteY1248" fmla="*/ 2339340 h 2468880"/>
              <a:gd name="connsiteX1249" fmla="*/ 1227772 w 2796541"/>
              <a:gd name="connsiteY1249" fmla="*/ 2340292 h 2468880"/>
              <a:gd name="connsiteX1250" fmla="*/ 1227772 w 2796541"/>
              <a:gd name="connsiteY1250" fmla="*/ 2338387 h 2468880"/>
              <a:gd name="connsiteX1251" fmla="*/ 1230631 w 2796541"/>
              <a:gd name="connsiteY1251" fmla="*/ 318134 h 2468880"/>
              <a:gd name="connsiteX1252" fmla="*/ 1226821 w 2796541"/>
              <a:gd name="connsiteY1252" fmla="*/ 320039 h 2468880"/>
              <a:gd name="connsiteX1253" fmla="*/ 1226821 w 2796541"/>
              <a:gd name="connsiteY1253" fmla="*/ 316229 h 2468880"/>
              <a:gd name="connsiteX1254" fmla="*/ 1234441 w 2796541"/>
              <a:gd name="connsiteY1254" fmla="*/ 444817 h 2468880"/>
              <a:gd name="connsiteX1255" fmla="*/ 1224916 w 2796541"/>
              <a:gd name="connsiteY1255" fmla="*/ 450532 h 2468880"/>
              <a:gd name="connsiteX1256" fmla="*/ 1224916 w 2796541"/>
              <a:gd name="connsiteY1256" fmla="*/ 438150 h 2468880"/>
              <a:gd name="connsiteX1257" fmla="*/ 1234441 w 2796541"/>
              <a:gd name="connsiteY1257" fmla="*/ 2212658 h 2468880"/>
              <a:gd name="connsiteX1258" fmla="*/ 1224916 w 2796541"/>
              <a:gd name="connsiteY1258" fmla="*/ 2218373 h 2468880"/>
              <a:gd name="connsiteX1259" fmla="*/ 1224916 w 2796541"/>
              <a:gd name="connsiteY1259" fmla="*/ 2207895 h 2468880"/>
              <a:gd name="connsiteX1260" fmla="*/ 1239202 w 2796541"/>
              <a:gd name="connsiteY1260" fmla="*/ 2086927 h 2468880"/>
              <a:gd name="connsiteX1261" fmla="*/ 1222057 w 2796541"/>
              <a:gd name="connsiteY1261" fmla="*/ 2096452 h 2468880"/>
              <a:gd name="connsiteX1262" fmla="*/ 1222057 w 2796541"/>
              <a:gd name="connsiteY1262" fmla="*/ 2077402 h 2468880"/>
              <a:gd name="connsiteX1263" fmla="*/ 1241108 w 2796541"/>
              <a:gd name="connsiteY1263" fmla="*/ 570548 h 2468880"/>
              <a:gd name="connsiteX1264" fmla="*/ 1221105 w 2796541"/>
              <a:gd name="connsiteY1264" fmla="*/ 581978 h 2468880"/>
              <a:gd name="connsiteX1265" fmla="*/ 1221105 w 2796541"/>
              <a:gd name="connsiteY1265" fmla="*/ 559118 h 2468880"/>
              <a:gd name="connsiteX1266" fmla="*/ 1245870 w 2796541"/>
              <a:gd name="connsiteY1266" fmla="*/ 1960245 h 2468880"/>
              <a:gd name="connsiteX1267" fmla="*/ 1219200 w 2796541"/>
              <a:gd name="connsiteY1267" fmla="*/ 1975485 h 2468880"/>
              <a:gd name="connsiteX1268" fmla="*/ 1219200 w 2796541"/>
              <a:gd name="connsiteY1268" fmla="*/ 1945005 h 2468880"/>
              <a:gd name="connsiteX1269" fmla="*/ 1245871 w 2796541"/>
              <a:gd name="connsiteY1269" fmla="*/ 697229 h 2468880"/>
              <a:gd name="connsiteX1270" fmla="*/ 1219201 w 2796541"/>
              <a:gd name="connsiteY1270" fmla="*/ 713422 h 2468880"/>
              <a:gd name="connsiteX1271" fmla="*/ 1219201 w 2796541"/>
              <a:gd name="connsiteY1271" fmla="*/ 681037 h 2468880"/>
              <a:gd name="connsiteX1272" fmla="*/ 1250632 w 2796541"/>
              <a:gd name="connsiteY1272" fmla="*/ 1834515 h 2468880"/>
              <a:gd name="connsiteX1273" fmla="*/ 1216342 w 2796541"/>
              <a:gd name="connsiteY1273" fmla="*/ 1854518 h 2468880"/>
              <a:gd name="connsiteX1274" fmla="*/ 1216342 w 2796541"/>
              <a:gd name="connsiteY1274" fmla="*/ 1813560 h 2468880"/>
              <a:gd name="connsiteX1275" fmla="*/ 1250633 w 2796541"/>
              <a:gd name="connsiteY1275" fmla="*/ 822961 h 2468880"/>
              <a:gd name="connsiteX1276" fmla="*/ 1216343 w 2796541"/>
              <a:gd name="connsiteY1276" fmla="*/ 842963 h 2468880"/>
              <a:gd name="connsiteX1277" fmla="*/ 1216343 w 2796541"/>
              <a:gd name="connsiteY1277" fmla="*/ 803911 h 2468880"/>
              <a:gd name="connsiteX1278" fmla="*/ 1254443 w 2796541"/>
              <a:gd name="connsiteY1278" fmla="*/ 949643 h 2468880"/>
              <a:gd name="connsiteX1279" fmla="*/ 1214438 w 2796541"/>
              <a:gd name="connsiteY1279" fmla="*/ 972503 h 2468880"/>
              <a:gd name="connsiteX1280" fmla="*/ 1214438 w 2796541"/>
              <a:gd name="connsiteY1280" fmla="*/ 926783 h 2468880"/>
              <a:gd name="connsiteX1281" fmla="*/ 1256347 w 2796541"/>
              <a:gd name="connsiteY1281" fmla="*/ 1707832 h 2468880"/>
              <a:gd name="connsiteX1282" fmla="*/ 1213485 w 2796541"/>
              <a:gd name="connsiteY1282" fmla="*/ 1732597 h 2468880"/>
              <a:gd name="connsiteX1283" fmla="*/ 1213485 w 2796541"/>
              <a:gd name="connsiteY1283" fmla="*/ 1683067 h 2468880"/>
              <a:gd name="connsiteX1284" fmla="*/ 1258253 w 2796541"/>
              <a:gd name="connsiteY1284" fmla="*/ 1076324 h 2468880"/>
              <a:gd name="connsiteX1285" fmla="*/ 1212533 w 2796541"/>
              <a:gd name="connsiteY1285" fmla="*/ 1102042 h 2468880"/>
              <a:gd name="connsiteX1286" fmla="*/ 1212533 w 2796541"/>
              <a:gd name="connsiteY1286" fmla="*/ 1049654 h 2468880"/>
              <a:gd name="connsiteX1287" fmla="*/ 1260158 w 2796541"/>
              <a:gd name="connsiteY1287" fmla="*/ 1581150 h 2468880"/>
              <a:gd name="connsiteX1288" fmla="*/ 1211580 w 2796541"/>
              <a:gd name="connsiteY1288" fmla="*/ 1609725 h 2468880"/>
              <a:gd name="connsiteX1289" fmla="*/ 1211580 w 2796541"/>
              <a:gd name="connsiteY1289" fmla="*/ 1553528 h 2468880"/>
              <a:gd name="connsiteX1290" fmla="*/ 1260158 w 2796541"/>
              <a:gd name="connsiteY1290" fmla="*/ 1202056 h 2468880"/>
              <a:gd name="connsiteX1291" fmla="*/ 1211580 w 2796541"/>
              <a:gd name="connsiteY1291" fmla="*/ 1230631 h 2468880"/>
              <a:gd name="connsiteX1292" fmla="*/ 1211580 w 2796541"/>
              <a:gd name="connsiteY1292" fmla="*/ 1174433 h 2468880"/>
              <a:gd name="connsiteX1293" fmla="*/ 1262063 w 2796541"/>
              <a:gd name="connsiteY1293" fmla="*/ 1328737 h 2468880"/>
              <a:gd name="connsiteX1294" fmla="*/ 1210628 w 2796541"/>
              <a:gd name="connsiteY1294" fmla="*/ 1358265 h 2468880"/>
              <a:gd name="connsiteX1295" fmla="*/ 1210628 w 2796541"/>
              <a:gd name="connsiteY1295" fmla="*/ 1299210 h 2468880"/>
              <a:gd name="connsiteX1296" fmla="*/ 1263016 w 2796541"/>
              <a:gd name="connsiteY1296" fmla="*/ 1455421 h 2468880"/>
              <a:gd name="connsiteX1297" fmla="*/ 1210628 w 2796541"/>
              <a:gd name="connsiteY1297" fmla="*/ 1484949 h 2468880"/>
              <a:gd name="connsiteX1298" fmla="*/ 1210628 w 2796541"/>
              <a:gd name="connsiteY1298" fmla="*/ 1424941 h 2468880"/>
              <a:gd name="connsiteX1299" fmla="*/ 1264920 w 2796541"/>
              <a:gd name="connsiteY1299" fmla="*/ 254318 h 2468880"/>
              <a:gd name="connsiteX1300" fmla="*/ 1264920 w 2796541"/>
              <a:gd name="connsiteY1300" fmla="*/ 255271 h 2468880"/>
              <a:gd name="connsiteX1301" fmla="*/ 1263967 w 2796541"/>
              <a:gd name="connsiteY1301" fmla="*/ 255271 h 2468880"/>
              <a:gd name="connsiteX1302" fmla="*/ 1265872 w 2796541"/>
              <a:gd name="connsiteY1302" fmla="*/ 2273617 h 2468880"/>
              <a:gd name="connsiteX1303" fmla="*/ 1265872 w 2796541"/>
              <a:gd name="connsiteY1303" fmla="*/ 2278380 h 2468880"/>
              <a:gd name="connsiteX1304" fmla="*/ 1262062 w 2796541"/>
              <a:gd name="connsiteY1304" fmla="*/ 2276474 h 2468880"/>
              <a:gd name="connsiteX1305" fmla="*/ 1266825 w 2796541"/>
              <a:gd name="connsiteY1305" fmla="*/ 377191 h 2468880"/>
              <a:gd name="connsiteX1306" fmla="*/ 1266825 w 2796541"/>
              <a:gd name="connsiteY1306" fmla="*/ 384811 h 2468880"/>
              <a:gd name="connsiteX1307" fmla="*/ 1260158 w 2796541"/>
              <a:gd name="connsiteY1307" fmla="*/ 381001 h 2468880"/>
              <a:gd name="connsiteX1308" fmla="*/ 1268730 w 2796541"/>
              <a:gd name="connsiteY1308" fmla="*/ 2142172 h 2468880"/>
              <a:gd name="connsiteX1309" fmla="*/ 1268730 w 2796541"/>
              <a:gd name="connsiteY1309" fmla="*/ 2157412 h 2468880"/>
              <a:gd name="connsiteX1310" fmla="*/ 1256347 w 2796541"/>
              <a:gd name="connsiteY1310" fmla="*/ 2149792 h 2468880"/>
              <a:gd name="connsiteX1311" fmla="*/ 1269683 w 2796541"/>
              <a:gd name="connsiteY1311" fmla="*/ 499110 h 2468880"/>
              <a:gd name="connsiteX1312" fmla="*/ 1269683 w 2796541"/>
              <a:gd name="connsiteY1312" fmla="*/ 516255 h 2468880"/>
              <a:gd name="connsiteX1313" fmla="*/ 1254443 w 2796541"/>
              <a:gd name="connsiteY1313" fmla="*/ 507683 h 2468880"/>
              <a:gd name="connsiteX1314" fmla="*/ 1270635 w 2796541"/>
              <a:gd name="connsiteY1314" fmla="*/ 2011681 h 2468880"/>
              <a:gd name="connsiteX1315" fmla="*/ 1270635 w 2796541"/>
              <a:gd name="connsiteY1315" fmla="*/ 2035494 h 2468880"/>
              <a:gd name="connsiteX1316" fmla="*/ 1250633 w 2796541"/>
              <a:gd name="connsiteY1316" fmla="*/ 2023111 h 2468880"/>
              <a:gd name="connsiteX1317" fmla="*/ 1272541 w 2796541"/>
              <a:gd name="connsiteY1317" fmla="*/ 621029 h 2468880"/>
              <a:gd name="connsiteX1318" fmla="*/ 1272541 w 2796541"/>
              <a:gd name="connsiteY1318" fmla="*/ 646747 h 2468880"/>
              <a:gd name="connsiteX1319" fmla="*/ 1248728 w 2796541"/>
              <a:gd name="connsiteY1319" fmla="*/ 633412 h 2468880"/>
              <a:gd name="connsiteX1320" fmla="*/ 1274446 w 2796541"/>
              <a:gd name="connsiteY1320" fmla="*/ 742950 h 2468880"/>
              <a:gd name="connsiteX1321" fmla="*/ 1274446 w 2796541"/>
              <a:gd name="connsiteY1321" fmla="*/ 778192 h 2468880"/>
              <a:gd name="connsiteX1322" fmla="*/ 1243966 w 2796541"/>
              <a:gd name="connsiteY1322" fmla="*/ 760095 h 2468880"/>
              <a:gd name="connsiteX1323" fmla="*/ 1274446 w 2796541"/>
              <a:gd name="connsiteY1323" fmla="*/ 1880236 h 2468880"/>
              <a:gd name="connsiteX1324" fmla="*/ 1274446 w 2796541"/>
              <a:gd name="connsiteY1324" fmla="*/ 1914526 h 2468880"/>
              <a:gd name="connsiteX1325" fmla="*/ 1244918 w 2796541"/>
              <a:gd name="connsiteY1325" fmla="*/ 1897381 h 2468880"/>
              <a:gd name="connsiteX1326" fmla="*/ 1276350 w 2796541"/>
              <a:gd name="connsiteY1326" fmla="*/ 865822 h 2468880"/>
              <a:gd name="connsiteX1327" fmla="*/ 1276350 w 2796541"/>
              <a:gd name="connsiteY1327" fmla="*/ 906779 h 2468880"/>
              <a:gd name="connsiteX1328" fmla="*/ 1241108 w 2796541"/>
              <a:gd name="connsiteY1328" fmla="*/ 886777 h 2468880"/>
              <a:gd name="connsiteX1329" fmla="*/ 1277302 w 2796541"/>
              <a:gd name="connsiteY1329" fmla="*/ 1748790 h 2468880"/>
              <a:gd name="connsiteX1330" fmla="*/ 1277302 w 2796541"/>
              <a:gd name="connsiteY1330" fmla="*/ 1792605 h 2468880"/>
              <a:gd name="connsiteX1331" fmla="*/ 1239202 w 2796541"/>
              <a:gd name="connsiteY1331" fmla="*/ 1770698 h 2468880"/>
              <a:gd name="connsiteX1332" fmla="*/ 1278256 w 2796541"/>
              <a:gd name="connsiteY1332" fmla="*/ 988695 h 2468880"/>
              <a:gd name="connsiteX1333" fmla="*/ 1278256 w 2796541"/>
              <a:gd name="connsiteY1333" fmla="*/ 1037273 h 2468880"/>
              <a:gd name="connsiteX1334" fmla="*/ 1236346 w 2796541"/>
              <a:gd name="connsiteY1334" fmla="*/ 1012508 h 2468880"/>
              <a:gd name="connsiteX1335" fmla="*/ 1279207 w 2796541"/>
              <a:gd name="connsiteY1335" fmla="*/ 1618297 h 2468880"/>
              <a:gd name="connsiteX1336" fmla="*/ 1279207 w 2796541"/>
              <a:gd name="connsiteY1336" fmla="*/ 1670685 h 2468880"/>
              <a:gd name="connsiteX1337" fmla="*/ 1233487 w 2796541"/>
              <a:gd name="connsiteY1337" fmla="*/ 1644967 h 2468880"/>
              <a:gd name="connsiteX1338" fmla="*/ 1279208 w 2796541"/>
              <a:gd name="connsiteY1338" fmla="*/ 1112520 h 2468880"/>
              <a:gd name="connsiteX1339" fmla="*/ 1279208 w 2796541"/>
              <a:gd name="connsiteY1339" fmla="*/ 1165860 h 2468880"/>
              <a:gd name="connsiteX1340" fmla="*/ 1233488 w 2796541"/>
              <a:gd name="connsiteY1340" fmla="*/ 1139190 h 2468880"/>
              <a:gd name="connsiteX1341" fmla="*/ 1281112 w 2796541"/>
              <a:gd name="connsiteY1341" fmla="*/ 1489710 h 2468880"/>
              <a:gd name="connsiteX1342" fmla="*/ 1281112 w 2796541"/>
              <a:gd name="connsiteY1342" fmla="*/ 1546860 h 2468880"/>
              <a:gd name="connsiteX1343" fmla="*/ 1231582 w 2796541"/>
              <a:gd name="connsiteY1343" fmla="*/ 1518285 h 2468880"/>
              <a:gd name="connsiteX1344" fmla="*/ 1281113 w 2796541"/>
              <a:gd name="connsiteY1344" fmla="*/ 1362074 h 2468880"/>
              <a:gd name="connsiteX1345" fmla="*/ 1281113 w 2796541"/>
              <a:gd name="connsiteY1345" fmla="*/ 1421129 h 2468880"/>
              <a:gd name="connsiteX1346" fmla="*/ 1230630 w 2796541"/>
              <a:gd name="connsiteY1346" fmla="*/ 1391602 h 2468880"/>
              <a:gd name="connsiteX1347" fmla="*/ 1281113 w 2796541"/>
              <a:gd name="connsiteY1347" fmla="*/ 1237297 h 2468880"/>
              <a:gd name="connsiteX1348" fmla="*/ 1281113 w 2796541"/>
              <a:gd name="connsiteY1348" fmla="*/ 1294447 h 2468880"/>
              <a:gd name="connsiteX1349" fmla="*/ 1231583 w 2796541"/>
              <a:gd name="connsiteY1349" fmla="*/ 1265872 h 2468880"/>
              <a:gd name="connsiteX1350" fmla="*/ 1339215 w 2796541"/>
              <a:gd name="connsiteY1350" fmla="*/ 2276474 h 2468880"/>
              <a:gd name="connsiteX1351" fmla="*/ 1336357 w 2796541"/>
              <a:gd name="connsiteY1351" fmla="*/ 2278379 h 2468880"/>
              <a:gd name="connsiteX1352" fmla="*/ 1336357 w 2796541"/>
              <a:gd name="connsiteY1352" fmla="*/ 2274569 h 2468880"/>
              <a:gd name="connsiteX1353" fmla="*/ 1340168 w 2796541"/>
              <a:gd name="connsiteY1353" fmla="*/ 381000 h 2468880"/>
              <a:gd name="connsiteX1354" fmla="*/ 1336358 w 2796541"/>
              <a:gd name="connsiteY1354" fmla="*/ 383858 h 2468880"/>
              <a:gd name="connsiteX1355" fmla="*/ 1336358 w 2796541"/>
              <a:gd name="connsiteY1355" fmla="*/ 379095 h 2468880"/>
              <a:gd name="connsiteX1356" fmla="*/ 1344931 w 2796541"/>
              <a:gd name="connsiteY1356" fmla="*/ 2149793 h 2468880"/>
              <a:gd name="connsiteX1357" fmla="*/ 1333501 w 2796541"/>
              <a:gd name="connsiteY1357" fmla="*/ 2156460 h 2468880"/>
              <a:gd name="connsiteX1358" fmla="*/ 1333501 w 2796541"/>
              <a:gd name="connsiteY1358" fmla="*/ 2143125 h 2468880"/>
              <a:gd name="connsiteX1359" fmla="*/ 1345884 w 2796541"/>
              <a:gd name="connsiteY1359" fmla="*/ 507682 h 2468880"/>
              <a:gd name="connsiteX1360" fmla="*/ 1333501 w 2796541"/>
              <a:gd name="connsiteY1360" fmla="*/ 515302 h 2468880"/>
              <a:gd name="connsiteX1361" fmla="*/ 1333501 w 2796541"/>
              <a:gd name="connsiteY1361" fmla="*/ 500062 h 2468880"/>
              <a:gd name="connsiteX1362" fmla="*/ 1349692 w 2796541"/>
              <a:gd name="connsiteY1362" fmla="*/ 2023110 h 2468880"/>
              <a:gd name="connsiteX1363" fmla="*/ 1331595 w 2796541"/>
              <a:gd name="connsiteY1363" fmla="*/ 2033587 h 2468880"/>
              <a:gd name="connsiteX1364" fmla="*/ 1331595 w 2796541"/>
              <a:gd name="connsiteY1364" fmla="*/ 2013585 h 2468880"/>
              <a:gd name="connsiteX1365" fmla="*/ 1350646 w 2796541"/>
              <a:gd name="connsiteY1365" fmla="*/ 633413 h 2468880"/>
              <a:gd name="connsiteX1366" fmla="*/ 1330643 w 2796541"/>
              <a:gd name="connsiteY1366" fmla="*/ 645796 h 2468880"/>
              <a:gd name="connsiteX1367" fmla="*/ 1330643 w 2796541"/>
              <a:gd name="connsiteY1367" fmla="*/ 621983 h 2468880"/>
              <a:gd name="connsiteX1368" fmla="*/ 1355408 w 2796541"/>
              <a:gd name="connsiteY1368" fmla="*/ 760094 h 2468880"/>
              <a:gd name="connsiteX1369" fmla="*/ 1327785 w 2796541"/>
              <a:gd name="connsiteY1369" fmla="*/ 776287 h 2468880"/>
              <a:gd name="connsiteX1370" fmla="*/ 1327785 w 2796541"/>
              <a:gd name="connsiteY1370" fmla="*/ 743902 h 2468880"/>
              <a:gd name="connsiteX1371" fmla="*/ 1356360 w 2796541"/>
              <a:gd name="connsiteY1371" fmla="*/ 1897381 h 2468880"/>
              <a:gd name="connsiteX1372" fmla="*/ 1327785 w 2796541"/>
              <a:gd name="connsiteY1372" fmla="*/ 1913573 h 2468880"/>
              <a:gd name="connsiteX1373" fmla="*/ 1327785 w 2796541"/>
              <a:gd name="connsiteY1373" fmla="*/ 1881188 h 2468880"/>
              <a:gd name="connsiteX1374" fmla="*/ 1359218 w 2796541"/>
              <a:gd name="connsiteY1374" fmla="*/ 886777 h 2468880"/>
              <a:gd name="connsiteX1375" fmla="*/ 1326833 w 2796541"/>
              <a:gd name="connsiteY1375" fmla="*/ 904875 h 2468880"/>
              <a:gd name="connsiteX1376" fmla="*/ 1326833 w 2796541"/>
              <a:gd name="connsiteY1376" fmla="*/ 867727 h 2468880"/>
              <a:gd name="connsiteX1377" fmla="*/ 1361121 w 2796541"/>
              <a:gd name="connsiteY1377" fmla="*/ 1770697 h 2468880"/>
              <a:gd name="connsiteX1378" fmla="*/ 1325879 w 2796541"/>
              <a:gd name="connsiteY1378" fmla="*/ 1791652 h 2468880"/>
              <a:gd name="connsiteX1379" fmla="*/ 1325879 w 2796541"/>
              <a:gd name="connsiteY1379" fmla="*/ 1750694 h 2468880"/>
              <a:gd name="connsiteX1380" fmla="*/ 1363029 w 2796541"/>
              <a:gd name="connsiteY1380" fmla="*/ 1012507 h 2468880"/>
              <a:gd name="connsiteX1381" fmla="*/ 1323976 w 2796541"/>
              <a:gd name="connsiteY1381" fmla="*/ 1035367 h 2468880"/>
              <a:gd name="connsiteX1382" fmla="*/ 1323976 w 2796541"/>
              <a:gd name="connsiteY1382" fmla="*/ 990600 h 2468880"/>
              <a:gd name="connsiteX1383" fmla="*/ 1365886 w 2796541"/>
              <a:gd name="connsiteY1383" fmla="*/ 1644968 h 2468880"/>
              <a:gd name="connsiteX1384" fmla="*/ 1323023 w 2796541"/>
              <a:gd name="connsiteY1384" fmla="*/ 1669733 h 2468880"/>
              <a:gd name="connsiteX1385" fmla="*/ 1323023 w 2796541"/>
              <a:gd name="connsiteY1385" fmla="*/ 1619250 h 2468880"/>
              <a:gd name="connsiteX1386" fmla="*/ 1365886 w 2796541"/>
              <a:gd name="connsiteY1386" fmla="*/ 1139191 h 2468880"/>
              <a:gd name="connsiteX1387" fmla="*/ 1323023 w 2796541"/>
              <a:gd name="connsiteY1387" fmla="*/ 1163956 h 2468880"/>
              <a:gd name="connsiteX1388" fmla="*/ 1323023 w 2796541"/>
              <a:gd name="connsiteY1388" fmla="*/ 1114426 h 2468880"/>
              <a:gd name="connsiteX1389" fmla="*/ 1368743 w 2796541"/>
              <a:gd name="connsiteY1389" fmla="*/ 1518286 h 2468880"/>
              <a:gd name="connsiteX1390" fmla="*/ 1322071 w 2796541"/>
              <a:gd name="connsiteY1390" fmla="*/ 1544956 h 2468880"/>
              <a:gd name="connsiteX1391" fmla="*/ 1322071 w 2796541"/>
              <a:gd name="connsiteY1391" fmla="*/ 1491616 h 2468880"/>
              <a:gd name="connsiteX1392" fmla="*/ 1368743 w 2796541"/>
              <a:gd name="connsiteY1392" fmla="*/ 1265873 h 2468880"/>
              <a:gd name="connsiteX1393" fmla="*/ 1322071 w 2796541"/>
              <a:gd name="connsiteY1393" fmla="*/ 1292543 h 2468880"/>
              <a:gd name="connsiteX1394" fmla="*/ 1322071 w 2796541"/>
              <a:gd name="connsiteY1394" fmla="*/ 1238250 h 2468880"/>
              <a:gd name="connsiteX1395" fmla="*/ 1369696 w 2796541"/>
              <a:gd name="connsiteY1395" fmla="*/ 1391603 h 2468880"/>
              <a:gd name="connsiteX1396" fmla="*/ 1321118 w 2796541"/>
              <a:gd name="connsiteY1396" fmla="*/ 1420178 h 2468880"/>
              <a:gd name="connsiteX1397" fmla="*/ 1321118 w 2796541"/>
              <a:gd name="connsiteY1397" fmla="*/ 1363981 h 2468880"/>
              <a:gd name="connsiteX1398" fmla="*/ 1374457 w 2796541"/>
              <a:gd name="connsiteY1398" fmla="*/ 317183 h 2468880"/>
              <a:gd name="connsiteX1399" fmla="*/ 1374457 w 2796541"/>
              <a:gd name="connsiteY1399" fmla="*/ 318135 h 2468880"/>
              <a:gd name="connsiteX1400" fmla="*/ 1373504 w 2796541"/>
              <a:gd name="connsiteY1400" fmla="*/ 318135 h 2468880"/>
              <a:gd name="connsiteX1401" fmla="*/ 1376363 w 2796541"/>
              <a:gd name="connsiteY1401" fmla="*/ 440054 h 2468880"/>
              <a:gd name="connsiteX1402" fmla="*/ 1376363 w 2796541"/>
              <a:gd name="connsiteY1402" fmla="*/ 448627 h 2468880"/>
              <a:gd name="connsiteX1403" fmla="*/ 1369696 w 2796541"/>
              <a:gd name="connsiteY1403" fmla="*/ 444817 h 2468880"/>
              <a:gd name="connsiteX1404" fmla="*/ 1376363 w 2796541"/>
              <a:gd name="connsiteY1404" fmla="*/ 2208848 h 2468880"/>
              <a:gd name="connsiteX1405" fmla="*/ 1376363 w 2796541"/>
              <a:gd name="connsiteY1405" fmla="*/ 2217420 h 2468880"/>
              <a:gd name="connsiteX1406" fmla="*/ 1368743 w 2796541"/>
              <a:gd name="connsiteY1406" fmla="*/ 2212658 h 2468880"/>
              <a:gd name="connsiteX1407" fmla="*/ 1378267 w 2796541"/>
              <a:gd name="connsiteY1407" fmla="*/ 2078355 h 2468880"/>
              <a:gd name="connsiteX1408" fmla="*/ 1378267 w 2796541"/>
              <a:gd name="connsiteY1408" fmla="*/ 2094547 h 2468880"/>
              <a:gd name="connsiteX1409" fmla="*/ 1363979 w 2796541"/>
              <a:gd name="connsiteY1409" fmla="*/ 2086927 h 2468880"/>
              <a:gd name="connsiteX1410" fmla="*/ 1379220 w 2796541"/>
              <a:gd name="connsiteY1410" fmla="*/ 561023 h 2468880"/>
              <a:gd name="connsiteX1411" fmla="*/ 1379220 w 2796541"/>
              <a:gd name="connsiteY1411" fmla="*/ 580073 h 2468880"/>
              <a:gd name="connsiteX1412" fmla="*/ 1363028 w 2796541"/>
              <a:gd name="connsiteY1412" fmla="*/ 570548 h 2468880"/>
              <a:gd name="connsiteX1413" fmla="*/ 1381125 w 2796541"/>
              <a:gd name="connsiteY1413" fmla="*/ 1946910 h 2468880"/>
              <a:gd name="connsiteX1414" fmla="*/ 1381125 w 2796541"/>
              <a:gd name="connsiteY1414" fmla="*/ 1973580 h 2468880"/>
              <a:gd name="connsiteX1415" fmla="*/ 1358265 w 2796541"/>
              <a:gd name="connsiteY1415" fmla="*/ 1960245 h 2468880"/>
              <a:gd name="connsiteX1416" fmla="*/ 1381126 w 2796541"/>
              <a:gd name="connsiteY1416" fmla="*/ 683895 h 2468880"/>
              <a:gd name="connsiteX1417" fmla="*/ 1381126 w 2796541"/>
              <a:gd name="connsiteY1417" fmla="*/ 709613 h 2468880"/>
              <a:gd name="connsiteX1418" fmla="*/ 1359218 w 2796541"/>
              <a:gd name="connsiteY1418" fmla="*/ 697230 h 2468880"/>
              <a:gd name="connsiteX1419" fmla="*/ 1383030 w 2796541"/>
              <a:gd name="connsiteY1419" fmla="*/ 806768 h 2468880"/>
              <a:gd name="connsiteX1420" fmla="*/ 1383030 w 2796541"/>
              <a:gd name="connsiteY1420" fmla="*/ 840106 h 2468880"/>
              <a:gd name="connsiteX1421" fmla="*/ 1354455 w 2796541"/>
              <a:gd name="connsiteY1421" fmla="*/ 822961 h 2468880"/>
              <a:gd name="connsiteX1422" fmla="*/ 1383982 w 2796541"/>
              <a:gd name="connsiteY1422" fmla="*/ 1816417 h 2468880"/>
              <a:gd name="connsiteX1423" fmla="*/ 1383982 w 2796541"/>
              <a:gd name="connsiteY1423" fmla="*/ 1851659 h 2468880"/>
              <a:gd name="connsiteX1424" fmla="*/ 1353502 w 2796541"/>
              <a:gd name="connsiteY1424" fmla="*/ 1834514 h 2468880"/>
              <a:gd name="connsiteX1425" fmla="*/ 1384936 w 2796541"/>
              <a:gd name="connsiteY1425" fmla="*/ 930592 h 2468880"/>
              <a:gd name="connsiteX1426" fmla="*/ 1384936 w 2796541"/>
              <a:gd name="connsiteY1426" fmla="*/ 969644 h 2468880"/>
              <a:gd name="connsiteX1427" fmla="*/ 1351598 w 2796541"/>
              <a:gd name="connsiteY1427" fmla="*/ 949642 h 2468880"/>
              <a:gd name="connsiteX1428" fmla="*/ 1386839 w 2796541"/>
              <a:gd name="connsiteY1428" fmla="*/ 1684972 h 2468880"/>
              <a:gd name="connsiteX1429" fmla="*/ 1386839 w 2796541"/>
              <a:gd name="connsiteY1429" fmla="*/ 1730692 h 2468880"/>
              <a:gd name="connsiteX1430" fmla="*/ 1346834 w 2796541"/>
              <a:gd name="connsiteY1430" fmla="*/ 1707832 h 2468880"/>
              <a:gd name="connsiteX1431" fmla="*/ 1386840 w 2796541"/>
              <a:gd name="connsiteY1431" fmla="*/ 1053465 h 2468880"/>
              <a:gd name="connsiteX1432" fmla="*/ 1386840 w 2796541"/>
              <a:gd name="connsiteY1432" fmla="*/ 1099185 h 2468880"/>
              <a:gd name="connsiteX1433" fmla="*/ 1346835 w 2796541"/>
              <a:gd name="connsiteY1433" fmla="*/ 1076325 h 2468880"/>
              <a:gd name="connsiteX1434" fmla="*/ 1387793 w 2796541"/>
              <a:gd name="connsiteY1434" fmla="*/ 1177291 h 2468880"/>
              <a:gd name="connsiteX1435" fmla="*/ 1387793 w 2796541"/>
              <a:gd name="connsiteY1435" fmla="*/ 1227774 h 2468880"/>
              <a:gd name="connsiteX1436" fmla="*/ 1344930 w 2796541"/>
              <a:gd name="connsiteY1436" fmla="*/ 1202056 h 2468880"/>
              <a:gd name="connsiteX1437" fmla="*/ 1388744 w 2796541"/>
              <a:gd name="connsiteY1437" fmla="*/ 1556385 h 2468880"/>
              <a:gd name="connsiteX1438" fmla="*/ 1388744 w 2796541"/>
              <a:gd name="connsiteY1438" fmla="*/ 1606868 h 2468880"/>
              <a:gd name="connsiteX1439" fmla="*/ 1343977 w 2796541"/>
              <a:gd name="connsiteY1439" fmla="*/ 1581150 h 2468880"/>
              <a:gd name="connsiteX1440" fmla="*/ 1389698 w 2796541"/>
              <a:gd name="connsiteY1440" fmla="*/ 1302067 h 2468880"/>
              <a:gd name="connsiteX1441" fmla="*/ 1389698 w 2796541"/>
              <a:gd name="connsiteY1441" fmla="*/ 1355407 h 2468880"/>
              <a:gd name="connsiteX1442" fmla="*/ 1343026 w 2796541"/>
              <a:gd name="connsiteY1442" fmla="*/ 1328737 h 2468880"/>
              <a:gd name="connsiteX1443" fmla="*/ 1389698 w 2796541"/>
              <a:gd name="connsiteY1443" fmla="*/ 1427798 h 2468880"/>
              <a:gd name="connsiteX1444" fmla="*/ 1389698 w 2796541"/>
              <a:gd name="connsiteY1444" fmla="*/ 1482090 h 2468880"/>
              <a:gd name="connsiteX1445" fmla="*/ 1343026 w 2796541"/>
              <a:gd name="connsiteY1445" fmla="*/ 1455420 h 2468880"/>
              <a:gd name="connsiteX1446" fmla="*/ 1449706 w 2796541"/>
              <a:gd name="connsiteY1446" fmla="*/ 444817 h 2468880"/>
              <a:gd name="connsiteX1447" fmla="*/ 1444943 w 2796541"/>
              <a:gd name="connsiteY1447" fmla="*/ 446723 h 2468880"/>
              <a:gd name="connsiteX1448" fmla="*/ 1444943 w 2796541"/>
              <a:gd name="connsiteY1448" fmla="*/ 441960 h 2468880"/>
              <a:gd name="connsiteX1449" fmla="*/ 1450658 w 2796541"/>
              <a:gd name="connsiteY1449" fmla="*/ 2212658 h 2468880"/>
              <a:gd name="connsiteX1450" fmla="*/ 1444943 w 2796541"/>
              <a:gd name="connsiteY1450" fmla="*/ 2216468 h 2468880"/>
              <a:gd name="connsiteX1451" fmla="*/ 1444943 w 2796541"/>
              <a:gd name="connsiteY1451" fmla="*/ 2209800 h 2468880"/>
              <a:gd name="connsiteX1452" fmla="*/ 1454468 w 2796541"/>
              <a:gd name="connsiteY1452" fmla="*/ 2086928 h 2468880"/>
              <a:gd name="connsiteX1453" fmla="*/ 1443038 w 2796541"/>
              <a:gd name="connsiteY1453" fmla="*/ 2093596 h 2468880"/>
              <a:gd name="connsiteX1454" fmla="*/ 1443038 w 2796541"/>
              <a:gd name="connsiteY1454" fmla="*/ 2079308 h 2468880"/>
              <a:gd name="connsiteX1455" fmla="*/ 1455420 w 2796541"/>
              <a:gd name="connsiteY1455" fmla="*/ 570548 h 2468880"/>
              <a:gd name="connsiteX1456" fmla="*/ 1442085 w 2796541"/>
              <a:gd name="connsiteY1456" fmla="*/ 578168 h 2468880"/>
              <a:gd name="connsiteX1457" fmla="*/ 1442085 w 2796541"/>
              <a:gd name="connsiteY1457" fmla="*/ 562928 h 2468880"/>
              <a:gd name="connsiteX1458" fmla="*/ 1459230 w 2796541"/>
              <a:gd name="connsiteY1458" fmla="*/ 697231 h 2468880"/>
              <a:gd name="connsiteX1459" fmla="*/ 1440180 w 2796541"/>
              <a:gd name="connsiteY1459" fmla="*/ 708661 h 2468880"/>
              <a:gd name="connsiteX1460" fmla="*/ 1440180 w 2796541"/>
              <a:gd name="connsiteY1460" fmla="*/ 685801 h 2468880"/>
              <a:gd name="connsiteX1461" fmla="*/ 1460182 w 2796541"/>
              <a:gd name="connsiteY1461" fmla="*/ 1960245 h 2468880"/>
              <a:gd name="connsiteX1462" fmla="*/ 1440179 w 2796541"/>
              <a:gd name="connsiteY1462" fmla="*/ 1972627 h 2468880"/>
              <a:gd name="connsiteX1463" fmla="*/ 1440179 w 2796541"/>
              <a:gd name="connsiteY1463" fmla="*/ 1947862 h 2468880"/>
              <a:gd name="connsiteX1464" fmla="*/ 1463993 w 2796541"/>
              <a:gd name="connsiteY1464" fmla="*/ 822961 h 2468880"/>
              <a:gd name="connsiteX1465" fmla="*/ 1438276 w 2796541"/>
              <a:gd name="connsiteY1465" fmla="*/ 838200 h 2468880"/>
              <a:gd name="connsiteX1466" fmla="*/ 1438276 w 2796541"/>
              <a:gd name="connsiteY1466" fmla="*/ 808673 h 2468880"/>
              <a:gd name="connsiteX1467" fmla="*/ 1465898 w 2796541"/>
              <a:gd name="connsiteY1467" fmla="*/ 1834515 h 2468880"/>
              <a:gd name="connsiteX1468" fmla="*/ 1437323 w 2796541"/>
              <a:gd name="connsiteY1468" fmla="*/ 1850708 h 2468880"/>
              <a:gd name="connsiteX1469" fmla="*/ 1437323 w 2796541"/>
              <a:gd name="connsiteY1469" fmla="*/ 1817370 h 2468880"/>
              <a:gd name="connsiteX1470" fmla="*/ 1466851 w 2796541"/>
              <a:gd name="connsiteY1470" fmla="*/ 949643 h 2468880"/>
              <a:gd name="connsiteX1471" fmla="*/ 1436371 w 2796541"/>
              <a:gd name="connsiteY1471" fmla="*/ 967740 h 2468880"/>
              <a:gd name="connsiteX1472" fmla="*/ 1436371 w 2796541"/>
              <a:gd name="connsiteY1472" fmla="*/ 931545 h 2468880"/>
              <a:gd name="connsiteX1473" fmla="*/ 1471612 w 2796541"/>
              <a:gd name="connsiteY1473" fmla="*/ 1707832 h 2468880"/>
              <a:gd name="connsiteX1474" fmla="*/ 1434465 w 2796541"/>
              <a:gd name="connsiteY1474" fmla="*/ 1728787 h 2468880"/>
              <a:gd name="connsiteX1475" fmla="*/ 1434465 w 2796541"/>
              <a:gd name="connsiteY1475" fmla="*/ 1685924 h 2468880"/>
              <a:gd name="connsiteX1476" fmla="*/ 1471613 w 2796541"/>
              <a:gd name="connsiteY1476" fmla="*/ 1076325 h 2468880"/>
              <a:gd name="connsiteX1477" fmla="*/ 1434466 w 2796541"/>
              <a:gd name="connsiteY1477" fmla="*/ 1097280 h 2468880"/>
              <a:gd name="connsiteX1478" fmla="*/ 1434466 w 2796541"/>
              <a:gd name="connsiteY1478" fmla="*/ 1054417 h 2468880"/>
              <a:gd name="connsiteX1479" fmla="*/ 1473518 w 2796541"/>
              <a:gd name="connsiteY1479" fmla="*/ 1202055 h 2468880"/>
              <a:gd name="connsiteX1480" fmla="*/ 1433513 w 2796541"/>
              <a:gd name="connsiteY1480" fmla="*/ 1225868 h 2468880"/>
              <a:gd name="connsiteX1481" fmla="*/ 1433513 w 2796541"/>
              <a:gd name="connsiteY1481" fmla="*/ 1179195 h 2468880"/>
              <a:gd name="connsiteX1482" fmla="*/ 1474469 w 2796541"/>
              <a:gd name="connsiteY1482" fmla="*/ 1581150 h 2468880"/>
              <a:gd name="connsiteX1483" fmla="*/ 1432559 w 2796541"/>
              <a:gd name="connsiteY1483" fmla="*/ 1604962 h 2468880"/>
              <a:gd name="connsiteX1484" fmla="*/ 1432559 w 2796541"/>
              <a:gd name="connsiteY1484" fmla="*/ 1557337 h 2468880"/>
              <a:gd name="connsiteX1485" fmla="*/ 1476375 w 2796541"/>
              <a:gd name="connsiteY1485" fmla="*/ 1455419 h 2468880"/>
              <a:gd name="connsiteX1486" fmla="*/ 1431607 w 2796541"/>
              <a:gd name="connsiteY1486" fmla="*/ 1480185 h 2468880"/>
              <a:gd name="connsiteX1487" fmla="*/ 1431608 w 2796541"/>
              <a:gd name="connsiteY1487" fmla="*/ 1429702 h 2468880"/>
              <a:gd name="connsiteX1488" fmla="*/ 1476375 w 2796541"/>
              <a:gd name="connsiteY1488" fmla="*/ 1328737 h 2468880"/>
              <a:gd name="connsiteX1489" fmla="*/ 1431608 w 2796541"/>
              <a:gd name="connsiteY1489" fmla="*/ 1354455 h 2468880"/>
              <a:gd name="connsiteX1490" fmla="*/ 1431608 w 2796541"/>
              <a:gd name="connsiteY1490" fmla="*/ 1303020 h 2468880"/>
              <a:gd name="connsiteX1491" fmla="*/ 1483996 w 2796541"/>
              <a:gd name="connsiteY1491" fmla="*/ 380047 h 2468880"/>
              <a:gd name="connsiteX1492" fmla="*/ 1483996 w 2796541"/>
              <a:gd name="connsiteY1492" fmla="*/ 381952 h 2468880"/>
              <a:gd name="connsiteX1493" fmla="*/ 1482091 w 2796541"/>
              <a:gd name="connsiteY1493" fmla="*/ 381000 h 2468880"/>
              <a:gd name="connsiteX1494" fmla="*/ 1483996 w 2796541"/>
              <a:gd name="connsiteY1494" fmla="*/ 2275523 h 2468880"/>
              <a:gd name="connsiteX1495" fmla="*/ 1483996 w 2796541"/>
              <a:gd name="connsiteY1495" fmla="*/ 2277428 h 2468880"/>
              <a:gd name="connsiteX1496" fmla="*/ 1482091 w 2796541"/>
              <a:gd name="connsiteY1496" fmla="*/ 2276475 h 2468880"/>
              <a:gd name="connsiteX1497" fmla="*/ 1485899 w 2796541"/>
              <a:gd name="connsiteY1497" fmla="*/ 2145030 h 2468880"/>
              <a:gd name="connsiteX1498" fmla="*/ 1485899 w 2796541"/>
              <a:gd name="connsiteY1498" fmla="*/ 2154555 h 2468880"/>
              <a:gd name="connsiteX1499" fmla="*/ 1477327 w 2796541"/>
              <a:gd name="connsiteY1499" fmla="*/ 2149793 h 2468880"/>
              <a:gd name="connsiteX1500" fmla="*/ 1485900 w 2796541"/>
              <a:gd name="connsiteY1500" fmla="*/ 501967 h 2468880"/>
              <a:gd name="connsiteX1501" fmla="*/ 1485900 w 2796541"/>
              <a:gd name="connsiteY1501" fmla="*/ 512445 h 2468880"/>
              <a:gd name="connsiteX1502" fmla="*/ 1477328 w 2796541"/>
              <a:gd name="connsiteY1502" fmla="*/ 507682 h 2468880"/>
              <a:gd name="connsiteX1503" fmla="*/ 1487805 w 2796541"/>
              <a:gd name="connsiteY1503" fmla="*/ 2015490 h 2468880"/>
              <a:gd name="connsiteX1504" fmla="*/ 1487805 w 2796541"/>
              <a:gd name="connsiteY1504" fmla="*/ 2031682 h 2468880"/>
              <a:gd name="connsiteX1505" fmla="*/ 1473517 w 2796541"/>
              <a:gd name="connsiteY1505" fmla="*/ 2023110 h 2468880"/>
              <a:gd name="connsiteX1506" fmla="*/ 1488758 w 2796541"/>
              <a:gd name="connsiteY1506" fmla="*/ 624840 h 2468880"/>
              <a:gd name="connsiteX1507" fmla="*/ 1488758 w 2796541"/>
              <a:gd name="connsiteY1507" fmla="*/ 642938 h 2468880"/>
              <a:gd name="connsiteX1508" fmla="*/ 1472566 w 2796541"/>
              <a:gd name="connsiteY1508" fmla="*/ 633413 h 2468880"/>
              <a:gd name="connsiteX1509" fmla="*/ 1490663 w 2796541"/>
              <a:gd name="connsiteY1509" fmla="*/ 747713 h 2468880"/>
              <a:gd name="connsiteX1510" fmla="*/ 1490663 w 2796541"/>
              <a:gd name="connsiteY1510" fmla="*/ 773430 h 2468880"/>
              <a:gd name="connsiteX1511" fmla="*/ 1468755 w 2796541"/>
              <a:gd name="connsiteY1511" fmla="*/ 760095 h 2468880"/>
              <a:gd name="connsiteX1512" fmla="*/ 1491616 w 2796541"/>
              <a:gd name="connsiteY1512" fmla="*/ 1883093 h 2468880"/>
              <a:gd name="connsiteX1513" fmla="*/ 1491616 w 2796541"/>
              <a:gd name="connsiteY1513" fmla="*/ 1911668 h 2468880"/>
              <a:gd name="connsiteX1514" fmla="*/ 1466851 w 2796541"/>
              <a:gd name="connsiteY1514" fmla="*/ 1897381 h 2468880"/>
              <a:gd name="connsiteX1515" fmla="*/ 1492568 w 2796541"/>
              <a:gd name="connsiteY1515" fmla="*/ 870586 h 2468880"/>
              <a:gd name="connsiteX1516" fmla="*/ 1492568 w 2796541"/>
              <a:gd name="connsiteY1516" fmla="*/ 902018 h 2468880"/>
              <a:gd name="connsiteX1517" fmla="*/ 1464946 w 2796541"/>
              <a:gd name="connsiteY1517" fmla="*/ 886778 h 2468880"/>
              <a:gd name="connsiteX1518" fmla="*/ 1493520 w 2796541"/>
              <a:gd name="connsiteY1518" fmla="*/ 1752599 h 2468880"/>
              <a:gd name="connsiteX1519" fmla="*/ 1493520 w 2796541"/>
              <a:gd name="connsiteY1519" fmla="*/ 1788794 h 2468880"/>
              <a:gd name="connsiteX1520" fmla="*/ 1462087 w 2796541"/>
              <a:gd name="connsiteY1520" fmla="*/ 1770697 h 2468880"/>
              <a:gd name="connsiteX1521" fmla="*/ 1494473 w 2796541"/>
              <a:gd name="connsiteY1521" fmla="*/ 993457 h 2468880"/>
              <a:gd name="connsiteX1522" fmla="*/ 1494473 w 2796541"/>
              <a:gd name="connsiteY1522" fmla="*/ 1032510 h 2468880"/>
              <a:gd name="connsiteX1523" fmla="*/ 1460183 w 2796541"/>
              <a:gd name="connsiteY1523" fmla="*/ 1012507 h 2468880"/>
              <a:gd name="connsiteX1524" fmla="*/ 1495425 w 2796541"/>
              <a:gd name="connsiteY1524" fmla="*/ 1117283 h 2468880"/>
              <a:gd name="connsiteX1525" fmla="*/ 1495425 w 2796541"/>
              <a:gd name="connsiteY1525" fmla="*/ 1161098 h 2468880"/>
              <a:gd name="connsiteX1526" fmla="*/ 1458278 w 2796541"/>
              <a:gd name="connsiteY1526" fmla="*/ 1139191 h 2468880"/>
              <a:gd name="connsiteX1527" fmla="*/ 1496378 w 2796541"/>
              <a:gd name="connsiteY1527" fmla="*/ 1622107 h 2468880"/>
              <a:gd name="connsiteX1528" fmla="*/ 1496378 w 2796541"/>
              <a:gd name="connsiteY1528" fmla="*/ 1666874 h 2468880"/>
              <a:gd name="connsiteX1529" fmla="*/ 1457325 w 2796541"/>
              <a:gd name="connsiteY1529" fmla="*/ 1644967 h 2468880"/>
              <a:gd name="connsiteX1530" fmla="*/ 1497331 w 2796541"/>
              <a:gd name="connsiteY1530" fmla="*/ 1493520 h 2468880"/>
              <a:gd name="connsiteX1531" fmla="*/ 1497331 w 2796541"/>
              <a:gd name="connsiteY1531" fmla="*/ 1543050 h 2468880"/>
              <a:gd name="connsiteX1532" fmla="*/ 1455421 w 2796541"/>
              <a:gd name="connsiteY1532" fmla="*/ 1518285 h 2468880"/>
              <a:gd name="connsiteX1533" fmla="*/ 1497331 w 2796541"/>
              <a:gd name="connsiteY1533" fmla="*/ 1366838 h 2468880"/>
              <a:gd name="connsiteX1534" fmla="*/ 1497331 w 2796541"/>
              <a:gd name="connsiteY1534" fmla="*/ 1416368 h 2468880"/>
              <a:gd name="connsiteX1535" fmla="*/ 1454468 w 2796541"/>
              <a:gd name="connsiteY1535" fmla="*/ 1391603 h 2468880"/>
              <a:gd name="connsiteX1536" fmla="*/ 1497331 w 2796541"/>
              <a:gd name="connsiteY1536" fmla="*/ 1242061 h 2468880"/>
              <a:gd name="connsiteX1537" fmla="*/ 1497331 w 2796541"/>
              <a:gd name="connsiteY1537" fmla="*/ 1289686 h 2468880"/>
              <a:gd name="connsiteX1538" fmla="*/ 1455421 w 2796541"/>
              <a:gd name="connsiteY1538" fmla="*/ 1265874 h 2468880"/>
              <a:gd name="connsiteX1539" fmla="*/ 1556385 w 2796541"/>
              <a:gd name="connsiteY1539" fmla="*/ 2276475 h 2468880"/>
              <a:gd name="connsiteX1540" fmla="*/ 1555433 w 2796541"/>
              <a:gd name="connsiteY1540" fmla="*/ 2276475 h 2468880"/>
              <a:gd name="connsiteX1541" fmla="*/ 1555433 w 2796541"/>
              <a:gd name="connsiteY1541" fmla="*/ 2275523 h 2468880"/>
              <a:gd name="connsiteX1542" fmla="*/ 1561147 w 2796541"/>
              <a:gd name="connsiteY1542" fmla="*/ 2149792 h 2468880"/>
              <a:gd name="connsiteX1543" fmla="*/ 1553527 w 2796541"/>
              <a:gd name="connsiteY1543" fmla="*/ 2153602 h 2468880"/>
              <a:gd name="connsiteX1544" fmla="*/ 1553527 w 2796541"/>
              <a:gd name="connsiteY1544" fmla="*/ 2145982 h 2468880"/>
              <a:gd name="connsiteX1545" fmla="*/ 1561148 w 2796541"/>
              <a:gd name="connsiteY1545" fmla="*/ 507683 h 2468880"/>
              <a:gd name="connsiteX1546" fmla="*/ 1553528 w 2796541"/>
              <a:gd name="connsiteY1546" fmla="*/ 511493 h 2468880"/>
              <a:gd name="connsiteX1547" fmla="*/ 1553528 w 2796541"/>
              <a:gd name="connsiteY1547" fmla="*/ 503873 h 2468880"/>
              <a:gd name="connsiteX1548" fmla="*/ 1564957 w 2796541"/>
              <a:gd name="connsiteY1548" fmla="*/ 2023110 h 2468880"/>
              <a:gd name="connsiteX1549" fmla="*/ 1551622 w 2796541"/>
              <a:gd name="connsiteY1549" fmla="*/ 2031682 h 2468880"/>
              <a:gd name="connsiteX1550" fmla="*/ 1551622 w 2796541"/>
              <a:gd name="connsiteY1550" fmla="*/ 2015490 h 2468880"/>
              <a:gd name="connsiteX1551" fmla="*/ 1564958 w 2796541"/>
              <a:gd name="connsiteY1551" fmla="*/ 633413 h 2468880"/>
              <a:gd name="connsiteX1552" fmla="*/ 1551623 w 2796541"/>
              <a:gd name="connsiteY1552" fmla="*/ 641033 h 2468880"/>
              <a:gd name="connsiteX1553" fmla="*/ 1551623 w 2796541"/>
              <a:gd name="connsiteY1553" fmla="*/ 626745 h 2468880"/>
              <a:gd name="connsiteX1554" fmla="*/ 1568768 w 2796541"/>
              <a:gd name="connsiteY1554" fmla="*/ 760096 h 2468880"/>
              <a:gd name="connsiteX1555" fmla="*/ 1549718 w 2796541"/>
              <a:gd name="connsiteY1555" fmla="*/ 771526 h 2468880"/>
              <a:gd name="connsiteX1556" fmla="*/ 1549718 w 2796541"/>
              <a:gd name="connsiteY1556" fmla="*/ 748666 h 2468880"/>
              <a:gd name="connsiteX1557" fmla="*/ 1570673 w 2796541"/>
              <a:gd name="connsiteY1557" fmla="*/ 1897380 h 2468880"/>
              <a:gd name="connsiteX1558" fmla="*/ 1548766 w 2796541"/>
              <a:gd name="connsiteY1558" fmla="*/ 1909762 h 2468880"/>
              <a:gd name="connsiteX1559" fmla="*/ 1548766 w 2796541"/>
              <a:gd name="connsiteY1559" fmla="*/ 1884045 h 2468880"/>
              <a:gd name="connsiteX1560" fmla="*/ 1572578 w 2796541"/>
              <a:gd name="connsiteY1560" fmla="*/ 886779 h 2468880"/>
              <a:gd name="connsiteX1561" fmla="*/ 1547813 w 2796541"/>
              <a:gd name="connsiteY1561" fmla="*/ 901066 h 2468880"/>
              <a:gd name="connsiteX1562" fmla="*/ 1547813 w 2796541"/>
              <a:gd name="connsiteY1562" fmla="*/ 872491 h 2468880"/>
              <a:gd name="connsiteX1563" fmla="*/ 1575435 w 2796541"/>
              <a:gd name="connsiteY1563" fmla="*/ 1770698 h 2468880"/>
              <a:gd name="connsiteX1564" fmla="*/ 1546860 w 2796541"/>
              <a:gd name="connsiteY1564" fmla="*/ 1787844 h 2468880"/>
              <a:gd name="connsiteX1565" fmla="*/ 1546860 w 2796541"/>
              <a:gd name="connsiteY1565" fmla="*/ 1754506 h 2468880"/>
              <a:gd name="connsiteX1566" fmla="*/ 1576388 w 2796541"/>
              <a:gd name="connsiteY1566" fmla="*/ 1012507 h 2468880"/>
              <a:gd name="connsiteX1567" fmla="*/ 1545908 w 2796541"/>
              <a:gd name="connsiteY1567" fmla="*/ 1030604 h 2468880"/>
              <a:gd name="connsiteX1568" fmla="*/ 1545908 w 2796541"/>
              <a:gd name="connsiteY1568" fmla="*/ 995362 h 2468880"/>
              <a:gd name="connsiteX1569" fmla="*/ 1579245 w 2796541"/>
              <a:gd name="connsiteY1569" fmla="*/ 1139189 h 2468880"/>
              <a:gd name="connsiteX1570" fmla="*/ 1544955 w 2796541"/>
              <a:gd name="connsiteY1570" fmla="*/ 1159192 h 2468880"/>
              <a:gd name="connsiteX1571" fmla="*/ 1544955 w 2796541"/>
              <a:gd name="connsiteY1571" fmla="*/ 1119187 h 2468880"/>
              <a:gd name="connsiteX1572" fmla="*/ 1580198 w 2796541"/>
              <a:gd name="connsiteY1572" fmla="*/ 1644968 h 2468880"/>
              <a:gd name="connsiteX1573" fmla="*/ 1544003 w 2796541"/>
              <a:gd name="connsiteY1573" fmla="*/ 1665923 h 2468880"/>
              <a:gd name="connsiteX1574" fmla="*/ 1544003 w 2796541"/>
              <a:gd name="connsiteY1574" fmla="*/ 1624013 h 2468880"/>
              <a:gd name="connsiteX1575" fmla="*/ 1582104 w 2796541"/>
              <a:gd name="connsiteY1575" fmla="*/ 1265872 h 2468880"/>
              <a:gd name="connsiteX1576" fmla="*/ 1543051 w 2796541"/>
              <a:gd name="connsiteY1576" fmla="*/ 1287780 h 2468880"/>
              <a:gd name="connsiteX1577" fmla="*/ 1543051 w 2796541"/>
              <a:gd name="connsiteY1577" fmla="*/ 1243012 h 2468880"/>
              <a:gd name="connsiteX1578" fmla="*/ 1583056 w 2796541"/>
              <a:gd name="connsiteY1578" fmla="*/ 1518285 h 2468880"/>
              <a:gd name="connsiteX1579" fmla="*/ 1543051 w 2796541"/>
              <a:gd name="connsiteY1579" fmla="*/ 1541145 h 2468880"/>
              <a:gd name="connsiteX1580" fmla="*/ 1543051 w 2796541"/>
              <a:gd name="connsiteY1580" fmla="*/ 1495425 h 2468880"/>
              <a:gd name="connsiteX1581" fmla="*/ 1583056 w 2796541"/>
              <a:gd name="connsiteY1581" fmla="*/ 1391603 h 2468880"/>
              <a:gd name="connsiteX1582" fmla="*/ 1543051 w 2796541"/>
              <a:gd name="connsiteY1582" fmla="*/ 1415415 h 2468880"/>
              <a:gd name="connsiteX1583" fmla="*/ 1543051 w 2796541"/>
              <a:gd name="connsiteY1583" fmla="*/ 1368743 h 2468880"/>
              <a:gd name="connsiteX1584" fmla="*/ 1593533 w 2796541"/>
              <a:gd name="connsiteY1584" fmla="*/ 442912 h 2468880"/>
              <a:gd name="connsiteX1585" fmla="*/ 1593533 w 2796541"/>
              <a:gd name="connsiteY1585" fmla="*/ 445769 h 2468880"/>
              <a:gd name="connsiteX1586" fmla="*/ 1591628 w 2796541"/>
              <a:gd name="connsiteY1586" fmla="*/ 444817 h 2468880"/>
              <a:gd name="connsiteX1587" fmla="*/ 1593533 w 2796541"/>
              <a:gd name="connsiteY1587" fmla="*/ 2210753 h 2468880"/>
              <a:gd name="connsiteX1588" fmla="*/ 1593533 w 2796541"/>
              <a:gd name="connsiteY1588" fmla="*/ 2215516 h 2468880"/>
              <a:gd name="connsiteX1589" fmla="*/ 1589723 w 2796541"/>
              <a:gd name="connsiteY1589" fmla="*/ 2212658 h 2468880"/>
              <a:gd name="connsiteX1590" fmla="*/ 1595437 w 2796541"/>
              <a:gd name="connsiteY1590" fmla="*/ 2081212 h 2468880"/>
              <a:gd name="connsiteX1591" fmla="*/ 1595437 w 2796541"/>
              <a:gd name="connsiteY1591" fmla="*/ 2092642 h 2468880"/>
              <a:gd name="connsiteX1592" fmla="*/ 1585912 w 2796541"/>
              <a:gd name="connsiteY1592" fmla="*/ 2086927 h 2468880"/>
              <a:gd name="connsiteX1593" fmla="*/ 1595438 w 2796541"/>
              <a:gd name="connsiteY1593" fmla="*/ 565785 h 2468880"/>
              <a:gd name="connsiteX1594" fmla="*/ 1595438 w 2796541"/>
              <a:gd name="connsiteY1594" fmla="*/ 576262 h 2468880"/>
              <a:gd name="connsiteX1595" fmla="*/ 1586866 w 2796541"/>
              <a:gd name="connsiteY1595" fmla="*/ 570548 h 2468880"/>
              <a:gd name="connsiteX1596" fmla="*/ 1597343 w 2796541"/>
              <a:gd name="connsiteY1596" fmla="*/ 688658 h 2468880"/>
              <a:gd name="connsiteX1597" fmla="*/ 1597343 w 2796541"/>
              <a:gd name="connsiteY1597" fmla="*/ 705803 h 2468880"/>
              <a:gd name="connsiteX1598" fmla="*/ 1583055 w 2796541"/>
              <a:gd name="connsiteY1598" fmla="*/ 697231 h 2468880"/>
              <a:gd name="connsiteX1599" fmla="*/ 1598295 w 2796541"/>
              <a:gd name="connsiteY1599" fmla="*/ 1949767 h 2468880"/>
              <a:gd name="connsiteX1600" fmla="*/ 1598295 w 2796541"/>
              <a:gd name="connsiteY1600" fmla="*/ 1970722 h 2468880"/>
              <a:gd name="connsiteX1601" fmla="*/ 1580197 w 2796541"/>
              <a:gd name="connsiteY1601" fmla="*/ 1960244 h 2468880"/>
              <a:gd name="connsiteX1602" fmla="*/ 1599248 w 2796541"/>
              <a:gd name="connsiteY1602" fmla="*/ 811530 h 2468880"/>
              <a:gd name="connsiteX1603" fmla="*/ 1599248 w 2796541"/>
              <a:gd name="connsiteY1603" fmla="*/ 835343 h 2468880"/>
              <a:gd name="connsiteX1604" fmla="*/ 1578293 w 2796541"/>
              <a:gd name="connsiteY1604" fmla="*/ 822960 h 2468880"/>
              <a:gd name="connsiteX1605" fmla="*/ 1601152 w 2796541"/>
              <a:gd name="connsiteY1605" fmla="*/ 1820227 h 2468880"/>
              <a:gd name="connsiteX1606" fmla="*/ 1601152 w 2796541"/>
              <a:gd name="connsiteY1606" fmla="*/ 1847849 h 2468880"/>
              <a:gd name="connsiteX1607" fmla="*/ 1576387 w 2796541"/>
              <a:gd name="connsiteY1607" fmla="*/ 1834515 h 2468880"/>
              <a:gd name="connsiteX1608" fmla="*/ 1601153 w 2796541"/>
              <a:gd name="connsiteY1608" fmla="*/ 934403 h 2468880"/>
              <a:gd name="connsiteX1609" fmla="*/ 1601153 w 2796541"/>
              <a:gd name="connsiteY1609" fmla="*/ 964883 h 2468880"/>
              <a:gd name="connsiteX1610" fmla="*/ 1575435 w 2796541"/>
              <a:gd name="connsiteY1610" fmla="*/ 949643 h 2468880"/>
              <a:gd name="connsiteX1611" fmla="*/ 1603059 w 2796541"/>
              <a:gd name="connsiteY1611" fmla="*/ 1058227 h 2468880"/>
              <a:gd name="connsiteX1612" fmla="*/ 1603059 w 2796541"/>
              <a:gd name="connsiteY1612" fmla="*/ 1094422 h 2468880"/>
              <a:gd name="connsiteX1613" fmla="*/ 1571626 w 2796541"/>
              <a:gd name="connsiteY1613" fmla="*/ 1076325 h 2468880"/>
              <a:gd name="connsiteX1614" fmla="*/ 1604010 w 2796541"/>
              <a:gd name="connsiteY1614" fmla="*/ 1182052 h 2468880"/>
              <a:gd name="connsiteX1615" fmla="*/ 1604010 w 2796541"/>
              <a:gd name="connsiteY1615" fmla="*/ 1223010 h 2468880"/>
              <a:gd name="connsiteX1616" fmla="*/ 1568768 w 2796541"/>
              <a:gd name="connsiteY1616" fmla="*/ 1202055 h 2468880"/>
              <a:gd name="connsiteX1617" fmla="*/ 1604010 w 2796541"/>
              <a:gd name="connsiteY1617" fmla="*/ 1688782 h 2468880"/>
              <a:gd name="connsiteX1618" fmla="*/ 1604010 w 2796541"/>
              <a:gd name="connsiteY1618" fmla="*/ 1726882 h 2468880"/>
              <a:gd name="connsiteX1619" fmla="*/ 1570672 w 2796541"/>
              <a:gd name="connsiteY1619" fmla="*/ 1707832 h 2468880"/>
              <a:gd name="connsiteX1620" fmla="*/ 1604962 w 2796541"/>
              <a:gd name="connsiteY1620" fmla="*/ 1560194 h 2468880"/>
              <a:gd name="connsiteX1621" fmla="*/ 1604962 w 2796541"/>
              <a:gd name="connsiteY1621" fmla="*/ 1603057 h 2468880"/>
              <a:gd name="connsiteX1622" fmla="*/ 1567815 w 2796541"/>
              <a:gd name="connsiteY1622" fmla="*/ 1581149 h 2468880"/>
              <a:gd name="connsiteX1623" fmla="*/ 1605915 w 2796541"/>
              <a:gd name="connsiteY1623" fmla="*/ 1432560 h 2468880"/>
              <a:gd name="connsiteX1624" fmla="*/ 1605914 w 2796541"/>
              <a:gd name="connsiteY1624" fmla="*/ 1478280 h 2468880"/>
              <a:gd name="connsiteX1625" fmla="*/ 1565910 w 2796541"/>
              <a:gd name="connsiteY1625" fmla="*/ 1455420 h 2468880"/>
              <a:gd name="connsiteX1626" fmla="*/ 1605916 w 2796541"/>
              <a:gd name="connsiteY1626" fmla="*/ 1305878 h 2468880"/>
              <a:gd name="connsiteX1627" fmla="*/ 1605916 w 2796541"/>
              <a:gd name="connsiteY1627" fmla="*/ 1351598 h 2468880"/>
              <a:gd name="connsiteX1628" fmla="*/ 1566863 w 2796541"/>
              <a:gd name="connsiteY1628" fmla="*/ 1328738 h 2468880"/>
              <a:gd name="connsiteX1629" fmla="*/ 1665923 w 2796541"/>
              <a:gd name="connsiteY1629" fmla="*/ 444818 h 2468880"/>
              <a:gd name="connsiteX1630" fmla="*/ 1664971 w 2796541"/>
              <a:gd name="connsiteY1630" fmla="*/ 444818 h 2468880"/>
              <a:gd name="connsiteX1631" fmla="*/ 1664971 w 2796541"/>
              <a:gd name="connsiteY1631" fmla="*/ 443866 h 2468880"/>
              <a:gd name="connsiteX1632" fmla="*/ 1667829 w 2796541"/>
              <a:gd name="connsiteY1632" fmla="*/ 2212658 h 2468880"/>
              <a:gd name="connsiteX1633" fmla="*/ 1664971 w 2796541"/>
              <a:gd name="connsiteY1633" fmla="*/ 2214563 h 2468880"/>
              <a:gd name="connsiteX1634" fmla="*/ 1664971 w 2796541"/>
              <a:gd name="connsiteY1634" fmla="*/ 2211706 h 2468880"/>
              <a:gd name="connsiteX1635" fmla="*/ 1669733 w 2796541"/>
              <a:gd name="connsiteY1635" fmla="*/ 570548 h 2468880"/>
              <a:gd name="connsiteX1636" fmla="*/ 1663066 w 2796541"/>
              <a:gd name="connsiteY1636" fmla="*/ 574358 h 2468880"/>
              <a:gd name="connsiteX1637" fmla="*/ 1663066 w 2796541"/>
              <a:gd name="connsiteY1637" fmla="*/ 566738 h 2468880"/>
              <a:gd name="connsiteX1638" fmla="*/ 1670686 w 2796541"/>
              <a:gd name="connsiteY1638" fmla="*/ 2086929 h 2468880"/>
              <a:gd name="connsiteX1639" fmla="*/ 1663066 w 2796541"/>
              <a:gd name="connsiteY1639" fmla="*/ 2091691 h 2468880"/>
              <a:gd name="connsiteX1640" fmla="*/ 1663066 w 2796541"/>
              <a:gd name="connsiteY1640" fmla="*/ 2082166 h 2468880"/>
              <a:gd name="connsiteX1641" fmla="*/ 1673543 w 2796541"/>
              <a:gd name="connsiteY1641" fmla="*/ 697230 h 2468880"/>
              <a:gd name="connsiteX1642" fmla="*/ 1661160 w 2796541"/>
              <a:gd name="connsiteY1642" fmla="*/ 703898 h 2468880"/>
              <a:gd name="connsiteX1643" fmla="*/ 1661160 w 2796541"/>
              <a:gd name="connsiteY1643" fmla="*/ 689610 h 2468880"/>
              <a:gd name="connsiteX1644" fmla="*/ 1675448 w 2796541"/>
              <a:gd name="connsiteY1644" fmla="*/ 1960245 h 2468880"/>
              <a:gd name="connsiteX1645" fmla="*/ 1660208 w 2796541"/>
              <a:gd name="connsiteY1645" fmla="*/ 1968818 h 2468880"/>
              <a:gd name="connsiteX1646" fmla="*/ 1660208 w 2796541"/>
              <a:gd name="connsiteY1646" fmla="*/ 1951673 h 2468880"/>
              <a:gd name="connsiteX1647" fmla="*/ 1677353 w 2796541"/>
              <a:gd name="connsiteY1647" fmla="*/ 822960 h 2468880"/>
              <a:gd name="connsiteX1648" fmla="*/ 1659255 w 2796541"/>
              <a:gd name="connsiteY1648" fmla="*/ 833437 h 2468880"/>
              <a:gd name="connsiteX1649" fmla="*/ 1659255 w 2796541"/>
              <a:gd name="connsiteY1649" fmla="*/ 813435 h 2468880"/>
              <a:gd name="connsiteX1650" fmla="*/ 1680210 w 2796541"/>
              <a:gd name="connsiteY1650" fmla="*/ 1834516 h 2468880"/>
              <a:gd name="connsiteX1651" fmla="*/ 1658303 w 2796541"/>
              <a:gd name="connsiteY1651" fmla="*/ 1846898 h 2468880"/>
              <a:gd name="connsiteX1652" fmla="*/ 1658303 w 2796541"/>
              <a:gd name="connsiteY1652" fmla="*/ 1821181 h 2468880"/>
              <a:gd name="connsiteX1653" fmla="*/ 1681163 w 2796541"/>
              <a:gd name="connsiteY1653" fmla="*/ 949642 h 2468880"/>
              <a:gd name="connsiteX1654" fmla="*/ 1658303 w 2796541"/>
              <a:gd name="connsiteY1654" fmla="*/ 962977 h 2468880"/>
              <a:gd name="connsiteX1655" fmla="*/ 1658303 w 2796541"/>
              <a:gd name="connsiteY1655" fmla="*/ 936307 h 2468880"/>
              <a:gd name="connsiteX1656" fmla="*/ 1684021 w 2796541"/>
              <a:gd name="connsiteY1656" fmla="*/ 1076325 h 2468880"/>
              <a:gd name="connsiteX1657" fmla="*/ 1656398 w 2796541"/>
              <a:gd name="connsiteY1657" fmla="*/ 1092517 h 2468880"/>
              <a:gd name="connsiteX1658" fmla="*/ 1656398 w 2796541"/>
              <a:gd name="connsiteY1658" fmla="*/ 1060132 h 2468880"/>
              <a:gd name="connsiteX1659" fmla="*/ 1685925 w 2796541"/>
              <a:gd name="connsiteY1659" fmla="*/ 1707832 h 2468880"/>
              <a:gd name="connsiteX1660" fmla="*/ 1655445 w 2796541"/>
              <a:gd name="connsiteY1660" fmla="*/ 1724977 h 2468880"/>
              <a:gd name="connsiteX1661" fmla="*/ 1655445 w 2796541"/>
              <a:gd name="connsiteY1661" fmla="*/ 1690687 h 2468880"/>
              <a:gd name="connsiteX1662" fmla="*/ 1686878 w 2796541"/>
              <a:gd name="connsiteY1662" fmla="*/ 1202056 h 2468880"/>
              <a:gd name="connsiteX1663" fmla="*/ 1654493 w 2796541"/>
              <a:gd name="connsiteY1663" fmla="*/ 1221106 h 2468880"/>
              <a:gd name="connsiteX1664" fmla="*/ 1654493 w 2796541"/>
              <a:gd name="connsiteY1664" fmla="*/ 1183958 h 2468880"/>
              <a:gd name="connsiteX1665" fmla="*/ 1688783 w 2796541"/>
              <a:gd name="connsiteY1665" fmla="*/ 1581150 h 2468880"/>
              <a:gd name="connsiteX1666" fmla="*/ 1653541 w 2796541"/>
              <a:gd name="connsiteY1666" fmla="*/ 1601153 h 2468880"/>
              <a:gd name="connsiteX1667" fmla="*/ 1653541 w 2796541"/>
              <a:gd name="connsiteY1667" fmla="*/ 1561148 h 2468880"/>
              <a:gd name="connsiteX1668" fmla="*/ 1688783 w 2796541"/>
              <a:gd name="connsiteY1668" fmla="*/ 1328738 h 2468880"/>
              <a:gd name="connsiteX1669" fmla="*/ 1653541 w 2796541"/>
              <a:gd name="connsiteY1669" fmla="*/ 1349693 h 2468880"/>
              <a:gd name="connsiteX1670" fmla="*/ 1653541 w 2796541"/>
              <a:gd name="connsiteY1670" fmla="*/ 1307783 h 2468880"/>
              <a:gd name="connsiteX1671" fmla="*/ 1689736 w 2796541"/>
              <a:gd name="connsiteY1671" fmla="*/ 1455420 h 2468880"/>
              <a:gd name="connsiteX1672" fmla="*/ 1653541 w 2796541"/>
              <a:gd name="connsiteY1672" fmla="*/ 1476375 h 2468880"/>
              <a:gd name="connsiteX1673" fmla="*/ 1653541 w 2796541"/>
              <a:gd name="connsiteY1673" fmla="*/ 1434465 h 2468880"/>
              <a:gd name="connsiteX1674" fmla="*/ 1703071 w 2796541"/>
              <a:gd name="connsiteY1674" fmla="*/ 505777 h 2468880"/>
              <a:gd name="connsiteX1675" fmla="*/ 1703071 w 2796541"/>
              <a:gd name="connsiteY1675" fmla="*/ 509587 h 2468880"/>
              <a:gd name="connsiteX1676" fmla="*/ 1700213 w 2796541"/>
              <a:gd name="connsiteY1676" fmla="*/ 507682 h 2468880"/>
              <a:gd name="connsiteX1677" fmla="*/ 1704023 w 2796541"/>
              <a:gd name="connsiteY1677" fmla="*/ 2146936 h 2468880"/>
              <a:gd name="connsiteX1678" fmla="*/ 1704023 w 2796541"/>
              <a:gd name="connsiteY1678" fmla="*/ 2152651 h 2468880"/>
              <a:gd name="connsiteX1679" fmla="*/ 1699260 w 2796541"/>
              <a:gd name="connsiteY1679" fmla="*/ 2149794 h 2468880"/>
              <a:gd name="connsiteX1680" fmla="*/ 1704975 w 2796541"/>
              <a:gd name="connsiteY1680" fmla="*/ 628650 h 2468880"/>
              <a:gd name="connsiteX1681" fmla="*/ 1704975 w 2796541"/>
              <a:gd name="connsiteY1681" fmla="*/ 639127 h 2468880"/>
              <a:gd name="connsiteX1682" fmla="*/ 1696403 w 2796541"/>
              <a:gd name="connsiteY1682" fmla="*/ 633413 h 2468880"/>
              <a:gd name="connsiteX1683" fmla="*/ 1704975 w 2796541"/>
              <a:gd name="connsiteY1683" fmla="*/ 2017394 h 2468880"/>
              <a:gd name="connsiteX1684" fmla="*/ 1704975 w 2796541"/>
              <a:gd name="connsiteY1684" fmla="*/ 2029777 h 2468880"/>
              <a:gd name="connsiteX1685" fmla="*/ 1695450 w 2796541"/>
              <a:gd name="connsiteY1685" fmla="*/ 2023109 h 2468880"/>
              <a:gd name="connsiteX1686" fmla="*/ 1706881 w 2796541"/>
              <a:gd name="connsiteY1686" fmla="*/ 751522 h 2468880"/>
              <a:gd name="connsiteX1687" fmla="*/ 1706881 w 2796541"/>
              <a:gd name="connsiteY1687" fmla="*/ 768667 h 2468880"/>
              <a:gd name="connsiteX1688" fmla="*/ 1692593 w 2796541"/>
              <a:gd name="connsiteY1688" fmla="*/ 760094 h 2468880"/>
              <a:gd name="connsiteX1689" fmla="*/ 1707833 w 2796541"/>
              <a:gd name="connsiteY1689" fmla="*/ 1885950 h 2468880"/>
              <a:gd name="connsiteX1690" fmla="*/ 1707833 w 2796541"/>
              <a:gd name="connsiteY1690" fmla="*/ 1907858 h 2468880"/>
              <a:gd name="connsiteX1691" fmla="*/ 1689735 w 2796541"/>
              <a:gd name="connsiteY1691" fmla="*/ 1897380 h 2468880"/>
              <a:gd name="connsiteX1692" fmla="*/ 1708785 w 2796541"/>
              <a:gd name="connsiteY1692" fmla="*/ 875347 h 2468880"/>
              <a:gd name="connsiteX1693" fmla="*/ 1708785 w 2796541"/>
              <a:gd name="connsiteY1693" fmla="*/ 898207 h 2468880"/>
              <a:gd name="connsiteX1694" fmla="*/ 1688783 w 2796541"/>
              <a:gd name="connsiteY1694" fmla="*/ 886777 h 2468880"/>
              <a:gd name="connsiteX1695" fmla="*/ 1710691 w 2796541"/>
              <a:gd name="connsiteY1695" fmla="*/ 1756411 h 2468880"/>
              <a:gd name="connsiteX1696" fmla="*/ 1710691 w 2796541"/>
              <a:gd name="connsiteY1696" fmla="*/ 1785938 h 2468880"/>
              <a:gd name="connsiteX1697" fmla="*/ 1684973 w 2796541"/>
              <a:gd name="connsiteY1697" fmla="*/ 1770699 h 2468880"/>
              <a:gd name="connsiteX1698" fmla="*/ 1710691 w 2796541"/>
              <a:gd name="connsiteY1698" fmla="*/ 998220 h 2468880"/>
              <a:gd name="connsiteX1699" fmla="*/ 1710691 w 2796541"/>
              <a:gd name="connsiteY1699" fmla="*/ 1027748 h 2468880"/>
              <a:gd name="connsiteX1700" fmla="*/ 1684973 w 2796541"/>
              <a:gd name="connsiteY1700" fmla="*/ 1012508 h 2468880"/>
              <a:gd name="connsiteX1701" fmla="*/ 1711643 w 2796541"/>
              <a:gd name="connsiteY1701" fmla="*/ 1122044 h 2468880"/>
              <a:gd name="connsiteX1702" fmla="*/ 1711643 w 2796541"/>
              <a:gd name="connsiteY1702" fmla="*/ 1156334 h 2468880"/>
              <a:gd name="connsiteX1703" fmla="*/ 1683068 w 2796541"/>
              <a:gd name="connsiteY1703" fmla="*/ 1139189 h 2468880"/>
              <a:gd name="connsiteX1704" fmla="*/ 1712595 w 2796541"/>
              <a:gd name="connsiteY1704" fmla="*/ 1246822 h 2468880"/>
              <a:gd name="connsiteX1705" fmla="*/ 1712595 w 2796541"/>
              <a:gd name="connsiteY1705" fmla="*/ 1284922 h 2468880"/>
              <a:gd name="connsiteX1706" fmla="*/ 1680210 w 2796541"/>
              <a:gd name="connsiteY1706" fmla="*/ 1265872 h 2468880"/>
              <a:gd name="connsiteX1707" fmla="*/ 1712595 w 2796541"/>
              <a:gd name="connsiteY1707" fmla="*/ 1625917 h 2468880"/>
              <a:gd name="connsiteX1708" fmla="*/ 1712595 w 2796541"/>
              <a:gd name="connsiteY1708" fmla="*/ 1663064 h 2468880"/>
              <a:gd name="connsiteX1709" fmla="*/ 1681162 w 2796541"/>
              <a:gd name="connsiteY1709" fmla="*/ 1644967 h 2468880"/>
              <a:gd name="connsiteX1710" fmla="*/ 1713547 w 2796541"/>
              <a:gd name="connsiteY1710" fmla="*/ 1371599 h 2468880"/>
              <a:gd name="connsiteX1711" fmla="*/ 1713547 w 2796541"/>
              <a:gd name="connsiteY1711" fmla="*/ 1412557 h 2468880"/>
              <a:gd name="connsiteX1712" fmla="*/ 1678305 w 2796541"/>
              <a:gd name="connsiteY1712" fmla="*/ 1391602 h 2468880"/>
              <a:gd name="connsiteX1713" fmla="*/ 1713547 w 2796541"/>
              <a:gd name="connsiteY1713" fmla="*/ 1498282 h 2468880"/>
              <a:gd name="connsiteX1714" fmla="*/ 1713547 w 2796541"/>
              <a:gd name="connsiteY1714" fmla="*/ 1538287 h 2468880"/>
              <a:gd name="connsiteX1715" fmla="*/ 1679257 w 2796541"/>
              <a:gd name="connsiteY1715" fmla="*/ 1518285 h 2468880"/>
              <a:gd name="connsiteX1716" fmla="*/ 1776413 w 2796541"/>
              <a:gd name="connsiteY1716" fmla="*/ 507682 h 2468880"/>
              <a:gd name="connsiteX1717" fmla="*/ 1774508 w 2796541"/>
              <a:gd name="connsiteY1717" fmla="*/ 508634 h 2468880"/>
              <a:gd name="connsiteX1718" fmla="*/ 1774508 w 2796541"/>
              <a:gd name="connsiteY1718" fmla="*/ 506729 h 2468880"/>
              <a:gd name="connsiteX1719" fmla="*/ 1777365 w 2796541"/>
              <a:gd name="connsiteY1719" fmla="*/ 2149793 h 2468880"/>
              <a:gd name="connsiteX1720" fmla="*/ 1773555 w 2796541"/>
              <a:gd name="connsiteY1720" fmla="*/ 2151698 h 2468880"/>
              <a:gd name="connsiteX1721" fmla="*/ 1773555 w 2796541"/>
              <a:gd name="connsiteY1721" fmla="*/ 2147888 h 2468880"/>
              <a:gd name="connsiteX1722" fmla="*/ 1779270 w 2796541"/>
              <a:gd name="connsiteY1722" fmla="*/ 633413 h 2468880"/>
              <a:gd name="connsiteX1723" fmla="*/ 1772603 w 2796541"/>
              <a:gd name="connsiteY1723" fmla="*/ 637223 h 2468880"/>
              <a:gd name="connsiteX1724" fmla="*/ 1772603 w 2796541"/>
              <a:gd name="connsiteY1724" fmla="*/ 630555 h 2468880"/>
              <a:gd name="connsiteX1725" fmla="*/ 1780222 w 2796541"/>
              <a:gd name="connsiteY1725" fmla="*/ 2023110 h 2468880"/>
              <a:gd name="connsiteX1726" fmla="*/ 1771650 w 2796541"/>
              <a:gd name="connsiteY1726" fmla="*/ 2028824 h 2468880"/>
              <a:gd name="connsiteX1727" fmla="*/ 1771650 w 2796541"/>
              <a:gd name="connsiteY1727" fmla="*/ 2018347 h 2468880"/>
              <a:gd name="connsiteX1728" fmla="*/ 1783081 w 2796541"/>
              <a:gd name="connsiteY1728" fmla="*/ 760094 h 2468880"/>
              <a:gd name="connsiteX1729" fmla="*/ 1770698 w 2796541"/>
              <a:gd name="connsiteY1729" fmla="*/ 766762 h 2468880"/>
              <a:gd name="connsiteX1730" fmla="*/ 1770698 w 2796541"/>
              <a:gd name="connsiteY1730" fmla="*/ 753427 h 2468880"/>
              <a:gd name="connsiteX1731" fmla="*/ 1785938 w 2796541"/>
              <a:gd name="connsiteY1731" fmla="*/ 1897381 h 2468880"/>
              <a:gd name="connsiteX1732" fmla="*/ 1769746 w 2796541"/>
              <a:gd name="connsiteY1732" fmla="*/ 1906906 h 2468880"/>
              <a:gd name="connsiteX1733" fmla="*/ 1769746 w 2796541"/>
              <a:gd name="connsiteY1733" fmla="*/ 1887856 h 2468880"/>
              <a:gd name="connsiteX1734" fmla="*/ 1785938 w 2796541"/>
              <a:gd name="connsiteY1734" fmla="*/ 886778 h 2468880"/>
              <a:gd name="connsiteX1735" fmla="*/ 1769746 w 2796541"/>
              <a:gd name="connsiteY1735" fmla="*/ 896303 h 2468880"/>
              <a:gd name="connsiteX1736" fmla="*/ 1769746 w 2796541"/>
              <a:gd name="connsiteY1736" fmla="*/ 877253 h 2468880"/>
              <a:gd name="connsiteX1737" fmla="*/ 1789748 w 2796541"/>
              <a:gd name="connsiteY1737" fmla="*/ 1770699 h 2468880"/>
              <a:gd name="connsiteX1738" fmla="*/ 1767841 w 2796541"/>
              <a:gd name="connsiteY1738" fmla="*/ 1784033 h 2468880"/>
              <a:gd name="connsiteX1739" fmla="*/ 1767841 w 2796541"/>
              <a:gd name="connsiteY1739" fmla="*/ 1758316 h 2468880"/>
              <a:gd name="connsiteX1740" fmla="*/ 1789748 w 2796541"/>
              <a:gd name="connsiteY1740" fmla="*/ 1012508 h 2468880"/>
              <a:gd name="connsiteX1741" fmla="*/ 1767841 w 2796541"/>
              <a:gd name="connsiteY1741" fmla="*/ 1025843 h 2468880"/>
              <a:gd name="connsiteX1742" fmla="*/ 1767841 w 2796541"/>
              <a:gd name="connsiteY1742" fmla="*/ 1000126 h 2468880"/>
              <a:gd name="connsiteX1743" fmla="*/ 1792605 w 2796541"/>
              <a:gd name="connsiteY1743" fmla="*/ 1139190 h 2468880"/>
              <a:gd name="connsiteX1744" fmla="*/ 1765935 w 2796541"/>
              <a:gd name="connsiteY1744" fmla="*/ 1154430 h 2468880"/>
              <a:gd name="connsiteX1745" fmla="*/ 1765935 w 2796541"/>
              <a:gd name="connsiteY1745" fmla="*/ 1123950 h 2468880"/>
              <a:gd name="connsiteX1746" fmla="*/ 1794510 w 2796541"/>
              <a:gd name="connsiteY1746" fmla="*/ 1644968 h 2468880"/>
              <a:gd name="connsiteX1747" fmla="*/ 1764983 w 2796541"/>
              <a:gd name="connsiteY1747" fmla="*/ 1661161 h 2468880"/>
              <a:gd name="connsiteX1748" fmla="*/ 1764983 w 2796541"/>
              <a:gd name="connsiteY1748" fmla="*/ 1627823 h 2468880"/>
              <a:gd name="connsiteX1749" fmla="*/ 1795463 w 2796541"/>
              <a:gd name="connsiteY1749" fmla="*/ 1265872 h 2468880"/>
              <a:gd name="connsiteX1750" fmla="*/ 1764983 w 2796541"/>
              <a:gd name="connsiteY1750" fmla="*/ 1283017 h 2468880"/>
              <a:gd name="connsiteX1751" fmla="*/ 1764983 w 2796541"/>
              <a:gd name="connsiteY1751" fmla="*/ 1247774 h 2468880"/>
              <a:gd name="connsiteX1752" fmla="*/ 1796414 w 2796541"/>
              <a:gd name="connsiteY1752" fmla="*/ 1518285 h 2468880"/>
              <a:gd name="connsiteX1753" fmla="*/ 1764029 w 2796541"/>
              <a:gd name="connsiteY1753" fmla="*/ 1537335 h 2468880"/>
              <a:gd name="connsiteX1754" fmla="*/ 1764029 w 2796541"/>
              <a:gd name="connsiteY1754" fmla="*/ 1499235 h 2468880"/>
              <a:gd name="connsiteX1755" fmla="*/ 1796415 w 2796541"/>
              <a:gd name="connsiteY1755" fmla="*/ 1391603 h 2468880"/>
              <a:gd name="connsiteX1756" fmla="*/ 1764030 w 2796541"/>
              <a:gd name="connsiteY1756" fmla="*/ 1410653 h 2468880"/>
              <a:gd name="connsiteX1757" fmla="*/ 1764030 w 2796541"/>
              <a:gd name="connsiteY1757" fmla="*/ 1373506 h 2468880"/>
              <a:gd name="connsiteX1758" fmla="*/ 1811655 w 2796541"/>
              <a:gd name="connsiteY1758" fmla="*/ 2212658 h 2468880"/>
              <a:gd name="connsiteX1759" fmla="*/ 1811655 w 2796541"/>
              <a:gd name="connsiteY1759" fmla="*/ 2213611 h 2468880"/>
              <a:gd name="connsiteX1760" fmla="*/ 1810703 w 2796541"/>
              <a:gd name="connsiteY1760" fmla="*/ 2212658 h 2468880"/>
              <a:gd name="connsiteX1761" fmla="*/ 1812608 w 2796541"/>
              <a:gd name="connsiteY1761" fmla="*/ 568643 h 2468880"/>
              <a:gd name="connsiteX1762" fmla="*/ 1812608 w 2796541"/>
              <a:gd name="connsiteY1762" fmla="*/ 572453 h 2468880"/>
              <a:gd name="connsiteX1763" fmla="*/ 1808798 w 2796541"/>
              <a:gd name="connsiteY1763" fmla="*/ 570548 h 2468880"/>
              <a:gd name="connsiteX1764" fmla="*/ 1813560 w 2796541"/>
              <a:gd name="connsiteY1764" fmla="*/ 2084069 h 2468880"/>
              <a:gd name="connsiteX1765" fmla="*/ 1813560 w 2796541"/>
              <a:gd name="connsiteY1765" fmla="*/ 2089784 h 2468880"/>
              <a:gd name="connsiteX1766" fmla="*/ 1807845 w 2796541"/>
              <a:gd name="connsiteY1766" fmla="*/ 2086927 h 2468880"/>
              <a:gd name="connsiteX1767" fmla="*/ 1814513 w 2796541"/>
              <a:gd name="connsiteY1767" fmla="*/ 692467 h 2468880"/>
              <a:gd name="connsiteX1768" fmla="*/ 1814513 w 2796541"/>
              <a:gd name="connsiteY1768" fmla="*/ 701992 h 2468880"/>
              <a:gd name="connsiteX1769" fmla="*/ 1805941 w 2796541"/>
              <a:gd name="connsiteY1769" fmla="*/ 697230 h 2468880"/>
              <a:gd name="connsiteX1770" fmla="*/ 1815465 w 2796541"/>
              <a:gd name="connsiteY1770" fmla="*/ 815340 h 2468880"/>
              <a:gd name="connsiteX1771" fmla="*/ 1815465 w 2796541"/>
              <a:gd name="connsiteY1771" fmla="*/ 831532 h 2468880"/>
              <a:gd name="connsiteX1772" fmla="*/ 1802130 w 2796541"/>
              <a:gd name="connsiteY1772" fmla="*/ 822960 h 2468880"/>
              <a:gd name="connsiteX1773" fmla="*/ 1815466 w 2796541"/>
              <a:gd name="connsiteY1773" fmla="*/ 1953578 h 2468880"/>
              <a:gd name="connsiteX1774" fmla="*/ 1815466 w 2796541"/>
              <a:gd name="connsiteY1774" fmla="*/ 1966913 h 2468880"/>
              <a:gd name="connsiteX1775" fmla="*/ 1803083 w 2796541"/>
              <a:gd name="connsiteY1775" fmla="*/ 1960245 h 2468880"/>
              <a:gd name="connsiteX1776" fmla="*/ 1817371 w 2796541"/>
              <a:gd name="connsiteY1776" fmla="*/ 939165 h 2468880"/>
              <a:gd name="connsiteX1777" fmla="*/ 1817371 w 2796541"/>
              <a:gd name="connsiteY1777" fmla="*/ 960120 h 2468880"/>
              <a:gd name="connsiteX1778" fmla="*/ 1799273 w 2796541"/>
              <a:gd name="connsiteY1778" fmla="*/ 949642 h 2468880"/>
              <a:gd name="connsiteX1779" fmla="*/ 1817371 w 2796541"/>
              <a:gd name="connsiteY1779" fmla="*/ 1823086 h 2468880"/>
              <a:gd name="connsiteX1780" fmla="*/ 1817371 w 2796541"/>
              <a:gd name="connsiteY1780" fmla="*/ 1844994 h 2468880"/>
              <a:gd name="connsiteX1781" fmla="*/ 1799273 w 2796541"/>
              <a:gd name="connsiteY1781" fmla="*/ 1834516 h 2468880"/>
              <a:gd name="connsiteX1782" fmla="*/ 1819276 w 2796541"/>
              <a:gd name="connsiteY1782" fmla="*/ 1062990 h 2468880"/>
              <a:gd name="connsiteX1783" fmla="*/ 1819276 w 2796541"/>
              <a:gd name="connsiteY1783" fmla="*/ 1089660 h 2468880"/>
              <a:gd name="connsiteX1784" fmla="*/ 1796416 w 2796541"/>
              <a:gd name="connsiteY1784" fmla="*/ 1076325 h 2468880"/>
              <a:gd name="connsiteX1785" fmla="*/ 1820228 w 2796541"/>
              <a:gd name="connsiteY1785" fmla="*/ 1692593 h 2468880"/>
              <a:gd name="connsiteX1786" fmla="*/ 1820228 w 2796541"/>
              <a:gd name="connsiteY1786" fmla="*/ 1723073 h 2468880"/>
              <a:gd name="connsiteX1787" fmla="*/ 1794510 w 2796541"/>
              <a:gd name="connsiteY1787" fmla="*/ 1707833 h 2468880"/>
              <a:gd name="connsiteX1788" fmla="*/ 1820228 w 2796541"/>
              <a:gd name="connsiteY1788" fmla="*/ 1186816 h 2468880"/>
              <a:gd name="connsiteX1789" fmla="*/ 1820228 w 2796541"/>
              <a:gd name="connsiteY1789" fmla="*/ 1218249 h 2468880"/>
              <a:gd name="connsiteX1790" fmla="*/ 1793558 w 2796541"/>
              <a:gd name="connsiteY1790" fmla="*/ 1202056 h 2468880"/>
              <a:gd name="connsiteX1791" fmla="*/ 1821180 w 2796541"/>
              <a:gd name="connsiteY1791" fmla="*/ 1564006 h 2468880"/>
              <a:gd name="connsiteX1792" fmla="*/ 1821180 w 2796541"/>
              <a:gd name="connsiteY1792" fmla="*/ 1598296 h 2468880"/>
              <a:gd name="connsiteX1793" fmla="*/ 1791653 w 2796541"/>
              <a:gd name="connsiteY1793" fmla="*/ 1581151 h 2468880"/>
              <a:gd name="connsiteX1794" fmla="*/ 1822134 w 2796541"/>
              <a:gd name="connsiteY1794" fmla="*/ 1437322 h 2468880"/>
              <a:gd name="connsiteX1795" fmla="*/ 1822134 w 2796541"/>
              <a:gd name="connsiteY1795" fmla="*/ 1473517 h 2468880"/>
              <a:gd name="connsiteX1796" fmla="*/ 1790701 w 2796541"/>
              <a:gd name="connsiteY1796" fmla="*/ 1455419 h 2468880"/>
              <a:gd name="connsiteX1797" fmla="*/ 1822134 w 2796541"/>
              <a:gd name="connsiteY1797" fmla="*/ 1310640 h 2468880"/>
              <a:gd name="connsiteX1798" fmla="*/ 1822134 w 2796541"/>
              <a:gd name="connsiteY1798" fmla="*/ 1346835 h 2468880"/>
              <a:gd name="connsiteX1799" fmla="*/ 1790701 w 2796541"/>
              <a:gd name="connsiteY1799" fmla="*/ 1328737 h 2468880"/>
              <a:gd name="connsiteX1800" fmla="*/ 1884998 w 2796541"/>
              <a:gd name="connsiteY1800" fmla="*/ 2212658 h 2468880"/>
              <a:gd name="connsiteX1801" fmla="*/ 1884046 w 2796541"/>
              <a:gd name="connsiteY1801" fmla="*/ 2213611 h 2468880"/>
              <a:gd name="connsiteX1802" fmla="*/ 1884046 w 2796541"/>
              <a:gd name="connsiteY1802" fmla="*/ 2212658 h 2468880"/>
              <a:gd name="connsiteX1803" fmla="*/ 1885951 w 2796541"/>
              <a:gd name="connsiteY1803" fmla="*/ 570547 h 2468880"/>
              <a:gd name="connsiteX1804" fmla="*/ 1884046 w 2796541"/>
              <a:gd name="connsiteY1804" fmla="*/ 571499 h 2468880"/>
              <a:gd name="connsiteX1805" fmla="*/ 1884046 w 2796541"/>
              <a:gd name="connsiteY1805" fmla="*/ 569594 h 2468880"/>
              <a:gd name="connsiteX1806" fmla="*/ 1886903 w 2796541"/>
              <a:gd name="connsiteY1806" fmla="*/ 2086928 h 2468880"/>
              <a:gd name="connsiteX1807" fmla="*/ 1883093 w 2796541"/>
              <a:gd name="connsiteY1807" fmla="*/ 2088833 h 2468880"/>
              <a:gd name="connsiteX1808" fmla="*/ 1883093 w 2796541"/>
              <a:gd name="connsiteY1808" fmla="*/ 2084070 h 2468880"/>
              <a:gd name="connsiteX1809" fmla="*/ 1888808 w 2796541"/>
              <a:gd name="connsiteY1809" fmla="*/ 697229 h 2468880"/>
              <a:gd name="connsiteX1810" fmla="*/ 1882141 w 2796541"/>
              <a:gd name="connsiteY1810" fmla="*/ 701039 h 2468880"/>
              <a:gd name="connsiteX1811" fmla="*/ 1882141 w 2796541"/>
              <a:gd name="connsiteY1811" fmla="*/ 693419 h 2468880"/>
              <a:gd name="connsiteX1812" fmla="*/ 1891665 w 2796541"/>
              <a:gd name="connsiteY1812" fmla="*/ 822960 h 2468880"/>
              <a:gd name="connsiteX1813" fmla="*/ 1880235 w 2796541"/>
              <a:gd name="connsiteY1813" fmla="*/ 829627 h 2468880"/>
              <a:gd name="connsiteX1814" fmla="*/ 1880235 w 2796541"/>
              <a:gd name="connsiteY1814" fmla="*/ 816292 h 2468880"/>
              <a:gd name="connsiteX1815" fmla="*/ 1891665 w 2796541"/>
              <a:gd name="connsiteY1815" fmla="*/ 1960245 h 2468880"/>
              <a:gd name="connsiteX1816" fmla="*/ 1881187 w 2796541"/>
              <a:gd name="connsiteY1816" fmla="*/ 1966912 h 2468880"/>
              <a:gd name="connsiteX1817" fmla="*/ 1881187 w 2796541"/>
              <a:gd name="connsiteY1817" fmla="*/ 1954530 h 2468880"/>
              <a:gd name="connsiteX1818" fmla="*/ 1895474 w 2796541"/>
              <a:gd name="connsiteY1818" fmla="*/ 1834515 h 2468880"/>
              <a:gd name="connsiteX1819" fmla="*/ 1878329 w 2796541"/>
              <a:gd name="connsiteY1819" fmla="*/ 1844040 h 2468880"/>
              <a:gd name="connsiteX1820" fmla="*/ 1878329 w 2796541"/>
              <a:gd name="connsiteY1820" fmla="*/ 1824037 h 2468880"/>
              <a:gd name="connsiteX1821" fmla="*/ 1895475 w 2796541"/>
              <a:gd name="connsiteY1821" fmla="*/ 949643 h 2468880"/>
              <a:gd name="connsiteX1822" fmla="*/ 1879283 w 2796541"/>
              <a:gd name="connsiteY1822" fmla="*/ 959168 h 2468880"/>
              <a:gd name="connsiteX1823" fmla="*/ 1879283 w 2796541"/>
              <a:gd name="connsiteY1823" fmla="*/ 940118 h 2468880"/>
              <a:gd name="connsiteX1824" fmla="*/ 1898333 w 2796541"/>
              <a:gd name="connsiteY1824" fmla="*/ 1076326 h 2468880"/>
              <a:gd name="connsiteX1825" fmla="*/ 1877378 w 2796541"/>
              <a:gd name="connsiteY1825" fmla="*/ 1088708 h 2468880"/>
              <a:gd name="connsiteX1826" fmla="*/ 1877378 w 2796541"/>
              <a:gd name="connsiteY1826" fmla="*/ 1063943 h 2468880"/>
              <a:gd name="connsiteX1827" fmla="*/ 1900239 w 2796541"/>
              <a:gd name="connsiteY1827" fmla="*/ 1707833 h 2468880"/>
              <a:gd name="connsiteX1828" fmla="*/ 1876426 w 2796541"/>
              <a:gd name="connsiteY1828" fmla="*/ 1721168 h 2468880"/>
              <a:gd name="connsiteX1829" fmla="*/ 1876426 w 2796541"/>
              <a:gd name="connsiteY1829" fmla="*/ 1693545 h 2468880"/>
              <a:gd name="connsiteX1830" fmla="*/ 1901191 w 2796541"/>
              <a:gd name="connsiteY1830" fmla="*/ 1202056 h 2468880"/>
              <a:gd name="connsiteX1831" fmla="*/ 1875473 w 2796541"/>
              <a:gd name="connsiteY1831" fmla="*/ 1217295 h 2468880"/>
              <a:gd name="connsiteX1832" fmla="*/ 1875473 w 2796541"/>
              <a:gd name="connsiteY1832" fmla="*/ 1187768 h 2468880"/>
              <a:gd name="connsiteX1833" fmla="*/ 1903096 w 2796541"/>
              <a:gd name="connsiteY1833" fmla="*/ 1581151 h 2468880"/>
              <a:gd name="connsiteX1834" fmla="*/ 1875473 w 2796541"/>
              <a:gd name="connsiteY1834" fmla="*/ 1597344 h 2468880"/>
              <a:gd name="connsiteX1835" fmla="*/ 1875473 w 2796541"/>
              <a:gd name="connsiteY1835" fmla="*/ 1565911 h 2468880"/>
              <a:gd name="connsiteX1836" fmla="*/ 1903096 w 2796541"/>
              <a:gd name="connsiteY1836" fmla="*/ 1328737 h 2468880"/>
              <a:gd name="connsiteX1837" fmla="*/ 1874521 w 2796541"/>
              <a:gd name="connsiteY1837" fmla="*/ 1344930 h 2468880"/>
              <a:gd name="connsiteX1838" fmla="*/ 1874521 w 2796541"/>
              <a:gd name="connsiteY1838" fmla="*/ 1312545 h 2468880"/>
              <a:gd name="connsiteX1839" fmla="*/ 1904048 w 2796541"/>
              <a:gd name="connsiteY1839" fmla="*/ 1455419 h 2468880"/>
              <a:gd name="connsiteX1840" fmla="*/ 1874521 w 2796541"/>
              <a:gd name="connsiteY1840" fmla="*/ 1472564 h 2468880"/>
              <a:gd name="connsiteX1841" fmla="*/ 1874521 w 2796541"/>
              <a:gd name="connsiteY1841" fmla="*/ 1437322 h 2468880"/>
              <a:gd name="connsiteX1842" fmla="*/ 1921193 w 2796541"/>
              <a:gd name="connsiteY1842" fmla="*/ 2148841 h 2468880"/>
              <a:gd name="connsiteX1843" fmla="*/ 1921193 w 2796541"/>
              <a:gd name="connsiteY1843" fmla="*/ 2150746 h 2468880"/>
              <a:gd name="connsiteX1844" fmla="*/ 1919288 w 2796541"/>
              <a:gd name="connsiteY1844" fmla="*/ 2149794 h 2468880"/>
              <a:gd name="connsiteX1845" fmla="*/ 1922145 w 2796541"/>
              <a:gd name="connsiteY1845" fmla="*/ 631508 h 2468880"/>
              <a:gd name="connsiteX1846" fmla="*/ 1922145 w 2796541"/>
              <a:gd name="connsiteY1846" fmla="*/ 636271 h 2468880"/>
              <a:gd name="connsiteX1847" fmla="*/ 1918335 w 2796541"/>
              <a:gd name="connsiteY1847" fmla="*/ 633413 h 2468880"/>
              <a:gd name="connsiteX1848" fmla="*/ 1923097 w 2796541"/>
              <a:gd name="connsiteY1848" fmla="*/ 2020252 h 2468880"/>
              <a:gd name="connsiteX1849" fmla="*/ 1923097 w 2796541"/>
              <a:gd name="connsiteY1849" fmla="*/ 2026919 h 2468880"/>
              <a:gd name="connsiteX1850" fmla="*/ 1917382 w 2796541"/>
              <a:gd name="connsiteY1850" fmla="*/ 2023110 h 2468880"/>
              <a:gd name="connsiteX1851" fmla="*/ 1923098 w 2796541"/>
              <a:gd name="connsiteY1851" fmla="*/ 755333 h 2468880"/>
              <a:gd name="connsiteX1852" fmla="*/ 1923098 w 2796541"/>
              <a:gd name="connsiteY1852" fmla="*/ 764858 h 2468880"/>
              <a:gd name="connsiteX1853" fmla="*/ 1915478 w 2796541"/>
              <a:gd name="connsiteY1853" fmla="*/ 760096 h 2468880"/>
              <a:gd name="connsiteX1854" fmla="*/ 1925003 w 2796541"/>
              <a:gd name="connsiteY1854" fmla="*/ 1889760 h 2468880"/>
              <a:gd name="connsiteX1855" fmla="*/ 1925003 w 2796541"/>
              <a:gd name="connsiteY1855" fmla="*/ 1905000 h 2468880"/>
              <a:gd name="connsiteX1856" fmla="*/ 1912620 w 2796541"/>
              <a:gd name="connsiteY1856" fmla="*/ 1897380 h 2468880"/>
              <a:gd name="connsiteX1857" fmla="*/ 1925004 w 2796541"/>
              <a:gd name="connsiteY1857" fmla="*/ 879157 h 2468880"/>
              <a:gd name="connsiteX1858" fmla="*/ 1925004 w 2796541"/>
              <a:gd name="connsiteY1858" fmla="*/ 893445 h 2468880"/>
              <a:gd name="connsiteX1859" fmla="*/ 1912621 w 2796541"/>
              <a:gd name="connsiteY1859" fmla="*/ 886777 h 2468880"/>
              <a:gd name="connsiteX1860" fmla="*/ 1926908 w 2796541"/>
              <a:gd name="connsiteY1860" fmla="*/ 1002982 h 2468880"/>
              <a:gd name="connsiteX1861" fmla="*/ 1926908 w 2796541"/>
              <a:gd name="connsiteY1861" fmla="*/ 1022985 h 2468880"/>
              <a:gd name="connsiteX1862" fmla="*/ 1908810 w 2796541"/>
              <a:gd name="connsiteY1862" fmla="*/ 1012507 h 2468880"/>
              <a:gd name="connsiteX1863" fmla="*/ 1926908 w 2796541"/>
              <a:gd name="connsiteY1863" fmla="*/ 1760220 h 2468880"/>
              <a:gd name="connsiteX1864" fmla="*/ 1926908 w 2796541"/>
              <a:gd name="connsiteY1864" fmla="*/ 1782128 h 2468880"/>
              <a:gd name="connsiteX1865" fmla="*/ 1908810 w 2796541"/>
              <a:gd name="connsiteY1865" fmla="*/ 1770698 h 2468880"/>
              <a:gd name="connsiteX1866" fmla="*/ 1927860 w 2796541"/>
              <a:gd name="connsiteY1866" fmla="*/ 1126807 h 2468880"/>
              <a:gd name="connsiteX1867" fmla="*/ 1927860 w 2796541"/>
              <a:gd name="connsiteY1867" fmla="*/ 1151572 h 2468880"/>
              <a:gd name="connsiteX1868" fmla="*/ 1906905 w 2796541"/>
              <a:gd name="connsiteY1868" fmla="*/ 1139190 h 2468880"/>
              <a:gd name="connsiteX1869" fmla="*/ 1928812 w 2796541"/>
              <a:gd name="connsiteY1869" fmla="*/ 1630680 h 2468880"/>
              <a:gd name="connsiteX1870" fmla="*/ 1928812 w 2796541"/>
              <a:gd name="connsiteY1870" fmla="*/ 1658302 h 2468880"/>
              <a:gd name="connsiteX1871" fmla="*/ 1904047 w 2796541"/>
              <a:gd name="connsiteY1871" fmla="*/ 1644968 h 2468880"/>
              <a:gd name="connsiteX1872" fmla="*/ 1928813 w 2796541"/>
              <a:gd name="connsiteY1872" fmla="*/ 1250633 h 2468880"/>
              <a:gd name="connsiteX1873" fmla="*/ 1928813 w 2796541"/>
              <a:gd name="connsiteY1873" fmla="*/ 1280161 h 2468880"/>
              <a:gd name="connsiteX1874" fmla="*/ 1904048 w 2796541"/>
              <a:gd name="connsiteY1874" fmla="*/ 1265873 h 2468880"/>
              <a:gd name="connsiteX1875" fmla="*/ 1929765 w 2796541"/>
              <a:gd name="connsiteY1875" fmla="*/ 1503044 h 2468880"/>
              <a:gd name="connsiteX1876" fmla="*/ 1929765 w 2796541"/>
              <a:gd name="connsiteY1876" fmla="*/ 1533524 h 2468880"/>
              <a:gd name="connsiteX1877" fmla="*/ 1903095 w 2796541"/>
              <a:gd name="connsiteY1877" fmla="*/ 1518284 h 2468880"/>
              <a:gd name="connsiteX1878" fmla="*/ 1929766 w 2796541"/>
              <a:gd name="connsiteY1878" fmla="*/ 1376363 h 2468880"/>
              <a:gd name="connsiteX1879" fmla="*/ 1929766 w 2796541"/>
              <a:gd name="connsiteY1879" fmla="*/ 1407796 h 2468880"/>
              <a:gd name="connsiteX1880" fmla="*/ 1902143 w 2796541"/>
              <a:gd name="connsiteY1880" fmla="*/ 1391603 h 2468880"/>
              <a:gd name="connsiteX1881" fmla="*/ 1994535 w 2796541"/>
              <a:gd name="connsiteY1881" fmla="*/ 2149794 h 2468880"/>
              <a:gd name="connsiteX1882" fmla="*/ 1993583 w 2796541"/>
              <a:gd name="connsiteY1882" fmla="*/ 2150746 h 2468880"/>
              <a:gd name="connsiteX1883" fmla="*/ 1993583 w 2796541"/>
              <a:gd name="connsiteY1883" fmla="*/ 2148841 h 2468880"/>
              <a:gd name="connsiteX1884" fmla="*/ 1995488 w 2796541"/>
              <a:gd name="connsiteY1884" fmla="*/ 633413 h 2468880"/>
              <a:gd name="connsiteX1885" fmla="*/ 1992630 w 2796541"/>
              <a:gd name="connsiteY1885" fmla="*/ 635318 h 2468880"/>
              <a:gd name="connsiteX1886" fmla="*/ 1992630 w 2796541"/>
              <a:gd name="connsiteY1886" fmla="*/ 632461 h 2468880"/>
              <a:gd name="connsiteX1887" fmla="*/ 1997393 w 2796541"/>
              <a:gd name="connsiteY1887" fmla="*/ 2023111 h 2468880"/>
              <a:gd name="connsiteX1888" fmla="*/ 1992630 w 2796541"/>
              <a:gd name="connsiteY1888" fmla="*/ 2025969 h 2468880"/>
              <a:gd name="connsiteX1889" fmla="*/ 1992630 w 2796541"/>
              <a:gd name="connsiteY1889" fmla="*/ 2021206 h 2468880"/>
              <a:gd name="connsiteX1890" fmla="*/ 1998345 w 2796541"/>
              <a:gd name="connsiteY1890" fmla="*/ 760096 h 2468880"/>
              <a:gd name="connsiteX1891" fmla="*/ 1991678 w 2796541"/>
              <a:gd name="connsiteY1891" fmla="*/ 763906 h 2468880"/>
              <a:gd name="connsiteX1892" fmla="*/ 1991678 w 2796541"/>
              <a:gd name="connsiteY1892" fmla="*/ 756286 h 2468880"/>
              <a:gd name="connsiteX1893" fmla="*/ 2000251 w 2796541"/>
              <a:gd name="connsiteY1893" fmla="*/ 886778 h 2468880"/>
              <a:gd name="connsiteX1894" fmla="*/ 1990726 w 2796541"/>
              <a:gd name="connsiteY1894" fmla="*/ 892493 h 2468880"/>
              <a:gd name="connsiteX1895" fmla="*/ 1990726 w 2796541"/>
              <a:gd name="connsiteY1895" fmla="*/ 881063 h 2468880"/>
              <a:gd name="connsiteX1896" fmla="*/ 2001202 w 2796541"/>
              <a:gd name="connsiteY1896" fmla="*/ 1897380 h 2468880"/>
              <a:gd name="connsiteX1897" fmla="*/ 1989772 w 2796541"/>
              <a:gd name="connsiteY1897" fmla="*/ 1904047 h 2468880"/>
              <a:gd name="connsiteX1898" fmla="*/ 1989772 w 2796541"/>
              <a:gd name="connsiteY1898" fmla="*/ 1890712 h 2468880"/>
              <a:gd name="connsiteX1899" fmla="*/ 2004061 w 2796541"/>
              <a:gd name="connsiteY1899" fmla="*/ 1012508 h 2468880"/>
              <a:gd name="connsiteX1900" fmla="*/ 1988821 w 2796541"/>
              <a:gd name="connsiteY1900" fmla="*/ 1022033 h 2468880"/>
              <a:gd name="connsiteX1901" fmla="*/ 1988821 w 2796541"/>
              <a:gd name="connsiteY1901" fmla="*/ 1003936 h 2468880"/>
              <a:gd name="connsiteX1902" fmla="*/ 2005012 w 2796541"/>
              <a:gd name="connsiteY1902" fmla="*/ 1770697 h 2468880"/>
              <a:gd name="connsiteX1903" fmla="*/ 1987867 w 2796541"/>
              <a:gd name="connsiteY1903" fmla="*/ 1780222 h 2468880"/>
              <a:gd name="connsiteX1904" fmla="*/ 1987867 w 2796541"/>
              <a:gd name="connsiteY1904" fmla="*/ 1761172 h 2468880"/>
              <a:gd name="connsiteX1905" fmla="*/ 2006918 w 2796541"/>
              <a:gd name="connsiteY1905" fmla="*/ 1139190 h 2468880"/>
              <a:gd name="connsiteX1906" fmla="*/ 1986916 w 2796541"/>
              <a:gd name="connsiteY1906" fmla="*/ 1150620 h 2468880"/>
              <a:gd name="connsiteX1907" fmla="*/ 1986916 w 2796541"/>
              <a:gd name="connsiteY1907" fmla="*/ 1127760 h 2468880"/>
              <a:gd name="connsiteX1908" fmla="*/ 2008823 w 2796541"/>
              <a:gd name="connsiteY1908" fmla="*/ 1265872 h 2468880"/>
              <a:gd name="connsiteX1909" fmla="*/ 1985963 w 2796541"/>
              <a:gd name="connsiteY1909" fmla="*/ 1279207 h 2468880"/>
              <a:gd name="connsiteX1910" fmla="*/ 1985963 w 2796541"/>
              <a:gd name="connsiteY1910" fmla="*/ 1252537 h 2468880"/>
              <a:gd name="connsiteX1911" fmla="*/ 2008823 w 2796541"/>
              <a:gd name="connsiteY1911" fmla="*/ 1644968 h 2468880"/>
              <a:gd name="connsiteX1912" fmla="*/ 1985963 w 2796541"/>
              <a:gd name="connsiteY1912" fmla="*/ 1657350 h 2468880"/>
              <a:gd name="connsiteX1913" fmla="*/ 1985963 w 2796541"/>
              <a:gd name="connsiteY1913" fmla="*/ 1631633 h 2468880"/>
              <a:gd name="connsiteX1914" fmla="*/ 2010728 w 2796541"/>
              <a:gd name="connsiteY1914" fmla="*/ 1518286 h 2468880"/>
              <a:gd name="connsiteX1915" fmla="*/ 1985010 w 2796541"/>
              <a:gd name="connsiteY1915" fmla="*/ 1532573 h 2468880"/>
              <a:gd name="connsiteX1916" fmla="*/ 1985010 w 2796541"/>
              <a:gd name="connsiteY1916" fmla="*/ 1503998 h 2468880"/>
              <a:gd name="connsiteX1917" fmla="*/ 2010728 w 2796541"/>
              <a:gd name="connsiteY1917" fmla="*/ 1391604 h 2468880"/>
              <a:gd name="connsiteX1918" fmla="*/ 1985010 w 2796541"/>
              <a:gd name="connsiteY1918" fmla="*/ 1406844 h 2468880"/>
              <a:gd name="connsiteX1919" fmla="*/ 1985010 w 2796541"/>
              <a:gd name="connsiteY1919" fmla="*/ 1377316 h 2468880"/>
              <a:gd name="connsiteX1920" fmla="*/ 2030730 w 2796541"/>
              <a:gd name="connsiteY1920" fmla="*/ 2085974 h 2468880"/>
              <a:gd name="connsiteX1921" fmla="*/ 2030730 w 2796541"/>
              <a:gd name="connsiteY1921" fmla="*/ 2087879 h 2468880"/>
              <a:gd name="connsiteX1922" fmla="*/ 2028825 w 2796541"/>
              <a:gd name="connsiteY1922" fmla="*/ 2086927 h 2468880"/>
              <a:gd name="connsiteX1923" fmla="*/ 2030731 w 2796541"/>
              <a:gd name="connsiteY1923" fmla="*/ 695325 h 2468880"/>
              <a:gd name="connsiteX1924" fmla="*/ 2030731 w 2796541"/>
              <a:gd name="connsiteY1924" fmla="*/ 698182 h 2468880"/>
              <a:gd name="connsiteX1925" fmla="*/ 2028826 w 2796541"/>
              <a:gd name="connsiteY1925" fmla="*/ 697230 h 2468880"/>
              <a:gd name="connsiteX1926" fmla="*/ 2032635 w 2796541"/>
              <a:gd name="connsiteY1926" fmla="*/ 819150 h 2468880"/>
              <a:gd name="connsiteX1927" fmla="*/ 2032635 w 2796541"/>
              <a:gd name="connsiteY1927" fmla="*/ 827723 h 2468880"/>
              <a:gd name="connsiteX1928" fmla="*/ 2025968 w 2796541"/>
              <a:gd name="connsiteY1928" fmla="*/ 822960 h 2468880"/>
              <a:gd name="connsiteX1929" fmla="*/ 2032635 w 2796541"/>
              <a:gd name="connsiteY1929" fmla="*/ 1956435 h 2468880"/>
              <a:gd name="connsiteX1930" fmla="*/ 2032635 w 2796541"/>
              <a:gd name="connsiteY1930" fmla="*/ 1965007 h 2468880"/>
              <a:gd name="connsiteX1931" fmla="*/ 2025015 w 2796541"/>
              <a:gd name="connsiteY1931" fmla="*/ 1960245 h 2468880"/>
              <a:gd name="connsiteX1932" fmla="*/ 2033588 w 2796541"/>
              <a:gd name="connsiteY1932" fmla="*/ 943928 h 2468880"/>
              <a:gd name="connsiteX1933" fmla="*/ 2033588 w 2796541"/>
              <a:gd name="connsiteY1933" fmla="*/ 955358 h 2468880"/>
              <a:gd name="connsiteX1934" fmla="*/ 2023110 w 2796541"/>
              <a:gd name="connsiteY1934" fmla="*/ 949643 h 2468880"/>
              <a:gd name="connsiteX1935" fmla="*/ 2034540 w 2796541"/>
              <a:gd name="connsiteY1935" fmla="*/ 1826894 h 2468880"/>
              <a:gd name="connsiteX1936" fmla="*/ 2034540 w 2796541"/>
              <a:gd name="connsiteY1936" fmla="*/ 1841182 h 2468880"/>
              <a:gd name="connsiteX1937" fmla="*/ 2022157 w 2796541"/>
              <a:gd name="connsiteY1937" fmla="*/ 1834514 h 2468880"/>
              <a:gd name="connsiteX1938" fmla="*/ 2035493 w 2796541"/>
              <a:gd name="connsiteY1938" fmla="*/ 1066801 h 2468880"/>
              <a:gd name="connsiteX1939" fmla="*/ 2035493 w 2796541"/>
              <a:gd name="connsiteY1939" fmla="*/ 1084899 h 2468880"/>
              <a:gd name="connsiteX1940" fmla="*/ 2020253 w 2796541"/>
              <a:gd name="connsiteY1940" fmla="*/ 1076326 h 2468880"/>
              <a:gd name="connsiteX1941" fmla="*/ 2036446 w 2796541"/>
              <a:gd name="connsiteY1941" fmla="*/ 1191577 h 2468880"/>
              <a:gd name="connsiteX1942" fmla="*/ 2036446 w 2796541"/>
              <a:gd name="connsiteY1942" fmla="*/ 1213485 h 2468880"/>
              <a:gd name="connsiteX1943" fmla="*/ 2017396 w 2796541"/>
              <a:gd name="connsiteY1943" fmla="*/ 1202055 h 2468880"/>
              <a:gd name="connsiteX1944" fmla="*/ 2036446 w 2796541"/>
              <a:gd name="connsiteY1944" fmla="*/ 1697356 h 2468880"/>
              <a:gd name="connsiteX1945" fmla="*/ 2036446 w 2796541"/>
              <a:gd name="connsiteY1945" fmla="*/ 1718311 h 2468880"/>
              <a:gd name="connsiteX1946" fmla="*/ 2017396 w 2796541"/>
              <a:gd name="connsiteY1946" fmla="*/ 1707833 h 2468880"/>
              <a:gd name="connsiteX1947" fmla="*/ 2037398 w 2796541"/>
              <a:gd name="connsiteY1947" fmla="*/ 1568768 h 2468880"/>
              <a:gd name="connsiteX1948" fmla="*/ 2037398 w 2796541"/>
              <a:gd name="connsiteY1948" fmla="*/ 1594485 h 2468880"/>
              <a:gd name="connsiteX1949" fmla="*/ 2015491 w 2796541"/>
              <a:gd name="connsiteY1949" fmla="*/ 1581150 h 2468880"/>
              <a:gd name="connsiteX1950" fmla="*/ 2037398 w 2796541"/>
              <a:gd name="connsiteY1950" fmla="*/ 1315403 h 2468880"/>
              <a:gd name="connsiteX1951" fmla="*/ 2037398 w 2796541"/>
              <a:gd name="connsiteY1951" fmla="*/ 1341120 h 2468880"/>
              <a:gd name="connsiteX1952" fmla="*/ 2015491 w 2796541"/>
              <a:gd name="connsiteY1952" fmla="*/ 1328738 h 2468880"/>
              <a:gd name="connsiteX1953" fmla="*/ 2038351 w 2796541"/>
              <a:gd name="connsiteY1953" fmla="*/ 1441133 h 2468880"/>
              <a:gd name="connsiteX1954" fmla="*/ 2038351 w 2796541"/>
              <a:gd name="connsiteY1954" fmla="*/ 1468756 h 2468880"/>
              <a:gd name="connsiteX1955" fmla="*/ 2014538 w 2796541"/>
              <a:gd name="connsiteY1955" fmla="*/ 1455421 h 2468880"/>
              <a:gd name="connsiteX1956" fmla="*/ 2104073 w 2796541"/>
              <a:gd name="connsiteY1956" fmla="*/ 2086928 h 2468880"/>
              <a:gd name="connsiteX1957" fmla="*/ 2103121 w 2796541"/>
              <a:gd name="connsiteY1957" fmla="*/ 2086928 h 2468880"/>
              <a:gd name="connsiteX1958" fmla="*/ 2103121 w 2796541"/>
              <a:gd name="connsiteY1958" fmla="*/ 2085975 h 2468880"/>
              <a:gd name="connsiteX1959" fmla="*/ 2104073 w 2796541"/>
              <a:gd name="connsiteY1959" fmla="*/ 697230 h 2468880"/>
              <a:gd name="connsiteX1960" fmla="*/ 2102168 w 2796541"/>
              <a:gd name="connsiteY1960" fmla="*/ 698183 h 2468880"/>
              <a:gd name="connsiteX1961" fmla="*/ 2102168 w 2796541"/>
              <a:gd name="connsiteY1961" fmla="*/ 696278 h 2468880"/>
              <a:gd name="connsiteX1962" fmla="*/ 2106930 w 2796541"/>
              <a:gd name="connsiteY1962" fmla="*/ 1960245 h 2468880"/>
              <a:gd name="connsiteX1963" fmla="*/ 2101215 w 2796541"/>
              <a:gd name="connsiteY1963" fmla="*/ 1964055 h 2468880"/>
              <a:gd name="connsiteX1964" fmla="*/ 2101215 w 2796541"/>
              <a:gd name="connsiteY1964" fmla="*/ 1957387 h 2468880"/>
              <a:gd name="connsiteX1965" fmla="*/ 2106931 w 2796541"/>
              <a:gd name="connsiteY1965" fmla="*/ 822960 h 2468880"/>
              <a:gd name="connsiteX1966" fmla="*/ 2101216 w 2796541"/>
              <a:gd name="connsiteY1966" fmla="*/ 826769 h 2468880"/>
              <a:gd name="connsiteX1967" fmla="*/ 2101216 w 2796541"/>
              <a:gd name="connsiteY1967" fmla="*/ 820102 h 2468880"/>
              <a:gd name="connsiteX1968" fmla="*/ 2108835 w 2796541"/>
              <a:gd name="connsiteY1968" fmla="*/ 949642 h 2468880"/>
              <a:gd name="connsiteX1969" fmla="*/ 2100263 w 2796541"/>
              <a:gd name="connsiteY1969" fmla="*/ 955356 h 2468880"/>
              <a:gd name="connsiteX1970" fmla="*/ 2100263 w 2796541"/>
              <a:gd name="connsiteY1970" fmla="*/ 944879 h 2468880"/>
              <a:gd name="connsiteX1971" fmla="*/ 2110740 w 2796541"/>
              <a:gd name="connsiteY1971" fmla="*/ 1834515 h 2468880"/>
              <a:gd name="connsiteX1972" fmla="*/ 2099310 w 2796541"/>
              <a:gd name="connsiteY1972" fmla="*/ 1840231 h 2468880"/>
              <a:gd name="connsiteX1973" fmla="*/ 2099310 w 2796541"/>
              <a:gd name="connsiteY1973" fmla="*/ 1827848 h 2468880"/>
              <a:gd name="connsiteX1974" fmla="*/ 2111693 w 2796541"/>
              <a:gd name="connsiteY1974" fmla="*/ 1076324 h 2468880"/>
              <a:gd name="connsiteX1975" fmla="*/ 2098358 w 2796541"/>
              <a:gd name="connsiteY1975" fmla="*/ 1083944 h 2468880"/>
              <a:gd name="connsiteX1976" fmla="*/ 2098358 w 2796541"/>
              <a:gd name="connsiteY1976" fmla="*/ 1068704 h 2468880"/>
              <a:gd name="connsiteX1977" fmla="*/ 2114549 w 2796541"/>
              <a:gd name="connsiteY1977" fmla="*/ 1707832 h 2468880"/>
              <a:gd name="connsiteX1978" fmla="*/ 2097404 w 2796541"/>
              <a:gd name="connsiteY1978" fmla="*/ 1717357 h 2468880"/>
              <a:gd name="connsiteX1979" fmla="*/ 2097404 w 2796541"/>
              <a:gd name="connsiteY1979" fmla="*/ 1697355 h 2468880"/>
              <a:gd name="connsiteX1980" fmla="*/ 2114550 w 2796541"/>
              <a:gd name="connsiteY1980" fmla="*/ 1202055 h 2468880"/>
              <a:gd name="connsiteX1981" fmla="*/ 2097405 w 2796541"/>
              <a:gd name="connsiteY1981" fmla="*/ 1212532 h 2468880"/>
              <a:gd name="connsiteX1982" fmla="*/ 2097405 w 2796541"/>
              <a:gd name="connsiteY1982" fmla="*/ 1192530 h 2468880"/>
              <a:gd name="connsiteX1983" fmla="*/ 2117408 w 2796541"/>
              <a:gd name="connsiteY1983" fmla="*/ 1581150 h 2468880"/>
              <a:gd name="connsiteX1984" fmla="*/ 2096453 w 2796541"/>
              <a:gd name="connsiteY1984" fmla="*/ 1593533 h 2468880"/>
              <a:gd name="connsiteX1985" fmla="*/ 2096453 w 2796541"/>
              <a:gd name="connsiteY1985" fmla="*/ 1569720 h 2468880"/>
              <a:gd name="connsiteX1986" fmla="*/ 2117408 w 2796541"/>
              <a:gd name="connsiteY1986" fmla="*/ 1328738 h 2468880"/>
              <a:gd name="connsiteX1987" fmla="*/ 2096453 w 2796541"/>
              <a:gd name="connsiteY1987" fmla="*/ 1341121 h 2468880"/>
              <a:gd name="connsiteX1988" fmla="*/ 2096453 w 2796541"/>
              <a:gd name="connsiteY1988" fmla="*/ 1316356 h 2468880"/>
              <a:gd name="connsiteX1989" fmla="*/ 2118361 w 2796541"/>
              <a:gd name="connsiteY1989" fmla="*/ 1455421 h 2468880"/>
              <a:gd name="connsiteX1990" fmla="*/ 2095501 w 2796541"/>
              <a:gd name="connsiteY1990" fmla="*/ 1467803 h 2468880"/>
              <a:gd name="connsiteX1991" fmla="*/ 2095501 w 2796541"/>
              <a:gd name="connsiteY1991" fmla="*/ 1442086 h 2468880"/>
              <a:gd name="connsiteX1992" fmla="*/ 2140267 w 2796541"/>
              <a:gd name="connsiteY1992" fmla="*/ 2022157 h 2468880"/>
              <a:gd name="connsiteX1993" fmla="*/ 2140267 w 2796541"/>
              <a:gd name="connsiteY1993" fmla="*/ 2025015 h 2468880"/>
              <a:gd name="connsiteX1994" fmla="*/ 2138362 w 2796541"/>
              <a:gd name="connsiteY1994" fmla="*/ 2023110 h 2468880"/>
              <a:gd name="connsiteX1995" fmla="*/ 2140268 w 2796541"/>
              <a:gd name="connsiteY1995" fmla="*/ 759142 h 2468880"/>
              <a:gd name="connsiteX1996" fmla="*/ 2140268 w 2796541"/>
              <a:gd name="connsiteY1996" fmla="*/ 762000 h 2468880"/>
              <a:gd name="connsiteX1997" fmla="*/ 2138363 w 2796541"/>
              <a:gd name="connsiteY1997" fmla="*/ 760094 h 2468880"/>
              <a:gd name="connsiteX1998" fmla="*/ 2141220 w 2796541"/>
              <a:gd name="connsiteY1998" fmla="*/ 882968 h 2468880"/>
              <a:gd name="connsiteX1999" fmla="*/ 2141220 w 2796541"/>
              <a:gd name="connsiteY1999" fmla="*/ 889636 h 2468880"/>
              <a:gd name="connsiteX2000" fmla="*/ 2135505 w 2796541"/>
              <a:gd name="connsiteY2000" fmla="*/ 886778 h 2468880"/>
              <a:gd name="connsiteX2001" fmla="*/ 2142172 w 2796541"/>
              <a:gd name="connsiteY2001" fmla="*/ 1892617 h 2468880"/>
              <a:gd name="connsiteX2002" fmla="*/ 2142172 w 2796541"/>
              <a:gd name="connsiteY2002" fmla="*/ 1901189 h 2468880"/>
              <a:gd name="connsiteX2003" fmla="*/ 2134552 w 2796541"/>
              <a:gd name="connsiteY2003" fmla="*/ 1897380 h 2468880"/>
              <a:gd name="connsiteX2004" fmla="*/ 2143126 w 2796541"/>
              <a:gd name="connsiteY2004" fmla="*/ 1006792 h 2468880"/>
              <a:gd name="connsiteX2005" fmla="*/ 2143126 w 2796541"/>
              <a:gd name="connsiteY2005" fmla="*/ 1019175 h 2468880"/>
              <a:gd name="connsiteX2006" fmla="*/ 2132648 w 2796541"/>
              <a:gd name="connsiteY2006" fmla="*/ 1012507 h 2468880"/>
              <a:gd name="connsiteX2007" fmla="*/ 2144078 w 2796541"/>
              <a:gd name="connsiteY2007" fmla="*/ 1131569 h 2468880"/>
              <a:gd name="connsiteX2008" fmla="*/ 2144078 w 2796541"/>
              <a:gd name="connsiteY2008" fmla="*/ 1146809 h 2468880"/>
              <a:gd name="connsiteX2009" fmla="*/ 2130743 w 2796541"/>
              <a:gd name="connsiteY2009" fmla="*/ 1139189 h 2468880"/>
              <a:gd name="connsiteX2010" fmla="*/ 2144078 w 2796541"/>
              <a:gd name="connsiteY2010" fmla="*/ 1764030 h 2468880"/>
              <a:gd name="connsiteX2011" fmla="*/ 2144078 w 2796541"/>
              <a:gd name="connsiteY2011" fmla="*/ 1778318 h 2468880"/>
              <a:gd name="connsiteX2012" fmla="*/ 2131695 w 2796541"/>
              <a:gd name="connsiteY2012" fmla="*/ 1770697 h 2468880"/>
              <a:gd name="connsiteX2013" fmla="*/ 2145029 w 2796541"/>
              <a:gd name="connsiteY2013" fmla="*/ 1634490 h 2468880"/>
              <a:gd name="connsiteX2014" fmla="*/ 2145029 w 2796541"/>
              <a:gd name="connsiteY2014" fmla="*/ 1654493 h 2468880"/>
              <a:gd name="connsiteX2015" fmla="*/ 2127884 w 2796541"/>
              <a:gd name="connsiteY2015" fmla="*/ 1644968 h 2468880"/>
              <a:gd name="connsiteX2016" fmla="*/ 2145030 w 2796541"/>
              <a:gd name="connsiteY2016" fmla="*/ 1255394 h 2468880"/>
              <a:gd name="connsiteX2017" fmla="*/ 2145030 w 2796541"/>
              <a:gd name="connsiteY2017" fmla="*/ 1275397 h 2468880"/>
              <a:gd name="connsiteX2018" fmla="*/ 2127885 w 2796541"/>
              <a:gd name="connsiteY2018" fmla="*/ 1265872 h 2468880"/>
              <a:gd name="connsiteX2019" fmla="*/ 2145982 w 2796541"/>
              <a:gd name="connsiteY2019" fmla="*/ 1506855 h 2468880"/>
              <a:gd name="connsiteX2020" fmla="*/ 2145982 w 2796541"/>
              <a:gd name="connsiteY2020" fmla="*/ 1529715 h 2468880"/>
              <a:gd name="connsiteX2021" fmla="*/ 2126932 w 2796541"/>
              <a:gd name="connsiteY2021" fmla="*/ 1518285 h 2468880"/>
              <a:gd name="connsiteX2022" fmla="*/ 2145983 w 2796541"/>
              <a:gd name="connsiteY2022" fmla="*/ 1381124 h 2468880"/>
              <a:gd name="connsiteX2023" fmla="*/ 2145983 w 2796541"/>
              <a:gd name="connsiteY2023" fmla="*/ 1403032 h 2468880"/>
              <a:gd name="connsiteX2024" fmla="*/ 2126933 w 2796541"/>
              <a:gd name="connsiteY2024" fmla="*/ 1391602 h 2468880"/>
              <a:gd name="connsiteX2025" fmla="*/ 2213610 w 2796541"/>
              <a:gd name="connsiteY2025" fmla="*/ 760094 h 2468880"/>
              <a:gd name="connsiteX2026" fmla="*/ 2211705 w 2796541"/>
              <a:gd name="connsiteY2026" fmla="*/ 761047 h 2468880"/>
              <a:gd name="connsiteX2027" fmla="*/ 2211705 w 2796541"/>
              <a:gd name="connsiteY2027" fmla="*/ 759142 h 2468880"/>
              <a:gd name="connsiteX2028" fmla="*/ 2213610 w 2796541"/>
              <a:gd name="connsiteY2028" fmla="*/ 2023111 h 2468880"/>
              <a:gd name="connsiteX2029" fmla="*/ 2212658 w 2796541"/>
              <a:gd name="connsiteY2029" fmla="*/ 2024063 h 2468880"/>
              <a:gd name="connsiteX2030" fmla="*/ 2212658 w 2796541"/>
              <a:gd name="connsiteY2030" fmla="*/ 2023111 h 2468880"/>
              <a:gd name="connsiteX2031" fmla="*/ 2215516 w 2796541"/>
              <a:gd name="connsiteY2031" fmla="*/ 886778 h 2468880"/>
              <a:gd name="connsiteX2032" fmla="*/ 2210753 w 2796541"/>
              <a:gd name="connsiteY2032" fmla="*/ 888683 h 2468880"/>
              <a:gd name="connsiteX2033" fmla="*/ 2210753 w 2796541"/>
              <a:gd name="connsiteY2033" fmla="*/ 883920 h 2468880"/>
              <a:gd name="connsiteX2034" fmla="*/ 2216467 w 2796541"/>
              <a:gd name="connsiteY2034" fmla="*/ 1897379 h 2468880"/>
              <a:gd name="connsiteX2035" fmla="*/ 2210752 w 2796541"/>
              <a:gd name="connsiteY2035" fmla="*/ 1900236 h 2468880"/>
              <a:gd name="connsiteX2036" fmla="*/ 2210752 w 2796541"/>
              <a:gd name="connsiteY2036" fmla="*/ 1893569 h 2468880"/>
              <a:gd name="connsiteX2037" fmla="*/ 2218373 w 2796541"/>
              <a:gd name="connsiteY2037" fmla="*/ 1012507 h 2468880"/>
              <a:gd name="connsiteX2038" fmla="*/ 2209801 w 2796541"/>
              <a:gd name="connsiteY2038" fmla="*/ 1018222 h 2468880"/>
              <a:gd name="connsiteX2039" fmla="*/ 2209801 w 2796541"/>
              <a:gd name="connsiteY2039" fmla="*/ 1007744 h 2468880"/>
              <a:gd name="connsiteX2040" fmla="*/ 2220278 w 2796541"/>
              <a:gd name="connsiteY2040" fmla="*/ 1770698 h 2468880"/>
              <a:gd name="connsiteX2041" fmla="*/ 2208848 w 2796541"/>
              <a:gd name="connsiteY2041" fmla="*/ 1777366 h 2468880"/>
              <a:gd name="connsiteX2042" fmla="*/ 2208848 w 2796541"/>
              <a:gd name="connsiteY2042" fmla="*/ 1764983 h 2468880"/>
              <a:gd name="connsiteX2043" fmla="*/ 2220278 w 2796541"/>
              <a:gd name="connsiteY2043" fmla="*/ 1139190 h 2468880"/>
              <a:gd name="connsiteX2044" fmla="*/ 2208848 w 2796541"/>
              <a:gd name="connsiteY2044" fmla="*/ 1145858 h 2468880"/>
              <a:gd name="connsiteX2045" fmla="*/ 2208848 w 2796541"/>
              <a:gd name="connsiteY2045" fmla="*/ 1132523 h 2468880"/>
              <a:gd name="connsiteX2046" fmla="*/ 2223136 w 2796541"/>
              <a:gd name="connsiteY2046" fmla="*/ 1644968 h 2468880"/>
              <a:gd name="connsiteX2047" fmla="*/ 2207896 w 2796541"/>
              <a:gd name="connsiteY2047" fmla="*/ 1653540 h 2468880"/>
              <a:gd name="connsiteX2048" fmla="*/ 2207896 w 2796541"/>
              <a:gd name="connsiteY2048" fmla="*/ 1635443 h 2468880"/>
              <a:gd name="connsiteX2049" fmla="*/ 2223136 w 2796541"/>
              <a:gd name="connsiteY2049" fmla="*/ 1265873 h 2468880"/>
              <a:gd name="connsiteX2050" fmla="*/ 2207896 w 2796541"/>
              <a:gd name="connsiteY2050" fmla="*/ 1274445 h 2468880"/>
              <a:gd name="connsiteX2051" fmla="*/ 2207896 w 2796541"/>
              <a:gd name="connsiteY2051" fmla="*/ 1256348 h 2468880"/>
              <a:gd name="connsiteX2052" fmla="*/ 2225040 w 2796541"/>
              <a:gd name="connsiteY2052" fmla="*/ 1518285 h 2468880"/>
              <a:gd name="connsiteX2053" fmla="*/ 2206942 w 2796541"/>
              <a:gd name="connsiteY2053" fmla="*/ 1528762 h 2468880"/>
              <a:gd name="connsiteX2054" fmla="*/ 2206942 w 2796541"/>
              <a:gd name="connsiteY2054" fmla="*/ 1507807 h 2468880"/>
              <a:gd name="connsiteX2055" fmla="*/ 2225041 w 2796541"/>
              <a:gd name="connsiteY2055" fmla="*/ 1391603 h 2468880"/>
              <a:gd name="connsiteX2056" fmla="*/ 2206943 w 2796541"/>
              <a:gd name="connsiteY2056" fmla="*/ 1402080 h 2468880"/>
              <a:gd name="connsiteX2057" fmla="*/ 2206943 w 2796541"/>
              <a:gd name="connsiteY2057" fmla="*/ 1381125 h 2468880"/>
              <a:gd name="connsiteX2058" fmla="*/ 2249806 w 2796541"/>
              <a:gd name="connsiteY2058" fmla="*/ 822007 h 2468880"/>
              <a:gd name="connsiteX2059" fmla="*/ 2249806 w 2796541"/>
              <a:gd name="connsiteY2059" fmla="*/ 824865 h 2468880"/>
              <a:gd name="connsiteX2060" fmla="*/ 2247901 w 2796541"/>
              <a:gd name="connsiteY2060" fmla="*/ 822960 h 2468880"/>
              <a:gd name="connsiteX2061" fmla="*/ 2249806 w 2796541"/>
              <a:gd name="connsiteY2061" fmla="*/ 1958341 h 2468880"/>
              <a:gd name="connsiteX2062" fmla="*/ 2249806 w 2796541"/>
              <a:gd name="connsiteY2062" fmla="*/ 1962151 h 2468880"/>
              <a:gd name="connsiteX2063" fmla="*/ 2246948 w 2796541"/>
              <a:gd name="connsiteY2063" fmla="*/ 1960246 h 2468880"/>
              <a:gd name="connsiteX2064" fmla="*/ 2250759 w 2796541"/>
              <a:gd name="connsiteY2064" fmla="*/ 946786 h 2468880"/>
              <a:gd name="connsiteX2065" fmla="*/ 2250759 w 2796541"/>
              <a:gd name="connsiteY2065" fmla="*/ 952501 h 2468880"/>
              <a:gd name="connsiteX2066" fmla="*/ 2245996 w 2796541"/>
              <a:gd name="connsiteY2066" fmla="*/ 949643 h 2468880"/>
              <a:gd name="connsiteX2067" fmla="*/ 2251710 w 2796541"/>
              <a:gd name="connsiteY2067" fmla="*/ 1070610 h 2468880"/>
              <a:gd name="connsiteX2068" fmla="*/ 2251710 w 2796541"/>
              <a:gd name="connsiteY2068" fmla="*/ 1081087 h 2468880"/>
              <a:gd name="connsiteX2069" fmla="*/ 2243138 w 2796541"/>
              <a:gd name="connsiteY2069" fmla="*/ 1076325 h 2468880"/>
              <a:gd name="connsiteX2070" fmla="*/ 2251710 w 2796541"/>
              <a:gd name="connsiteY2070" fmla="*/ 1829752 h 2468880"/>
              <a:gd name="connsiteX2071" fmla="*/ 2251710 w 2796541"/>
              <a:gd name="connsiteY2071" fmla="*/ 1838324 h 2468880"/>
              <a:gd name="connsiteX2072" fmla="*/ 2244090 w 2796541"/>
              <a:gd name="connsiteY2072" fmla="*/ 1834515 h 2468880"/>
              <a:gd name="connsiteX2073" fmla="*/ 2253614 w 2796541"/>
              <a:gd name="connsiteY2073" fmla="*/ 1700212 h 2468880"/>
              <a:gd name="connsiteX2074" fmla="*/ 2253614 w 2796541"/>
              <a:gd name="connsiteY2074" fmla="*/ 1715452 h 2468880"/>
              <a:gd name="connsiteX2075" fmla="*/ 2240279 w 2796541"/>
              <a:gd name="connsiteY2075" fmla="*/ 1707832 h 2468880"/>
              <a:gd name="connsiteX2076" fmla="*/ 2253615 w 2796541"/>
              <a:gd name="connsiteY2076" fmla="*/ 1195388 h 2468880"/>
              <a:gd name="connsiteX2077" fmla="*/ 2253615 w 2796541"/>
              <a:gd name="connsiteY2077" fmla="*/ 1209676 h 2468880"/>
              <a:gd name="connsiteX2078" fmla="*/ 2240280 w 2796541"/>
              <a:gd name="connsiteY2078" fmla="*/ 1202056 h 2468880"/>
              <a:gd name="connsiteX2079" fmla="*/ 2254567 w 2796541"/>
              <a:gd name="connsiteY2079" fmla="*/ 1572577 h 2468880"/>
              <a:gd name="connsiteX2080" fmla="*/ 2254567 w 2796541"/>
              <a:gd name="connsiteY2080" fmla="*/ 1590674 h 2468880"/>
              <a:gd name="connsiteX2081" fmla="*/ 2238375 w 2796541"/>
              <a:gd name="connsiteY2081" fmla="*/ 1581149 h 2468880"/>
              <a:gd name="connsiteX2082" fmla="*/ 2254568 w 2796541"/>
              <a:gd name="connsiteY2082" fmla="*/ 1444942 h 2468880"/>
              <a:gd name="connsiteX2083" fmla="*/ 2254568 w 2796541"/>
              <a:gd name="connsiteY2083" fmla="*/ 1464944 h 2468880"/>
              <a:gd name="connsiteX2084" fmla="*/ 2237423 w 2796541"/>
              <a:gd name="connsiteY2084" fmla="*/ 1455419 h 2468880"/>
              <a:gd name="connsiteX2085" fmla="*/ 2254568 w 2796541"/>
              <a:gd name="connsiteY2085" fmla="*/ 1319213 h 2468880"/>
              <a:gd name="connsiteX2086" fmla="*/ 2254568 w 2796541"/>
              <a:gd name="connsiteY2086" fmla="*/ 1338263 h 2468880"/>
              <a:gd name="connsiteX2087" fmla="*/ 2238376 w 2796541"/>
              <a:gd name="connsiteY2087" fmla="*/ 1328738 h 2468880"/>
              <a:gd name="connsiteX2088" fmla="*/ 2323148 w 2796541"/>
              <a:gd name="connsiteY2088" fmla="*/ 1960245 h 2468880"/>
              <a:gd name="connsiteX2089" fmla="*/ 2321243 w 2796541"/>
              <a:gd name="connsiteY2089" fmla="*/ 1961198 h 2468880"/>
              <a:gd name="connsiteX2090" fmla="*/ 2321243 w 2796541"/>
              <a:gd name="connsiteY2090" fmla="*/ 1959293 h 2468880"/>
              <a:gd name="connsiteX2091" fmla="*/ 2324101 w 2796541"/>
              <a:gd name="connsiteY2091" fmla="*/ 949643 h 2468880"/>
              <a:gd name="connsiteX2092" fmla="*/ 2321243 w 2796541"/>
              <a:gd name="connsiteY2092" fmla="*/ 951548 h 2468880"/>
              <a:gd name="connsiteX2093" fmla="*/ 2321243 w 2796541"/>
              <a:gd name="connsiteY2093" fmla="*/ 947738 h 2468880"/>
              <a:gd name="connsiteX2094" fmla="*/ 2325053 w 2796541"/>
              <a:gd name="connsiteY2094" fmla="*/ 1834516 h 2468880"/>
              <a:gd name="connsiteX2095" fmla="*/ 2320290 w 2796541"/>
              <a:gd name="connsiteY2095" fmla="*/ 1837373 h 2468880"/>
              <a:gd name="connsiteX2096" fmla="*/ 2320290 w 2796541"/>
              <a:gd name="connsiteY2096" fmla="*/ 1830706 h 2468880"/>
              <a:gd name="connsiteX2097" fmla="*/ 2326958 w 2796541"/>
              <a:gd name="connsiteY2097" fmla="*/ 1076326 h 2468880"/>
              <a:gd name="connsiteX2098" fmla="*/ 2319338 w 2796541"/>
              <a:gd name="connsiteY2098" fmla="*/ 1080136 h 2468880"/>
              <a:gd name="connsiteX2099" fmla="*/ 2319338 w 2796541"/>
              <a:gd name="connsiteY2099" fmla="*/ 1072516 h 2468880"/>
              <a:gd name="connsiteX2100" fmla="*/ 2328863 w 2796541"/>
              <a:gd name="connsiteY2100" fmla="*/ 1707833 h 2468880"/>
              <a:gd name="connsiteX2101" fmla="*/ 2318385 w 2796541"/>
              <a:gd name="connsiteY2101" fmla="*/ 1713548 h 2468880"/>
              <a:gd name="connsiteX2102" fmla="*/ 2318385 w 2796541"/>
              <a:gd name="connsiteY2102" fmla="*/ 1702118 h 2468880"/>
              <a:gd name="connsiteX2103" fmla="*/ 2328863 w 2796541"/>
              <a:gd name="connsiteY2103" fmla="*/ 1202056 h 2468880"/>
              <a:gd name="connsiteX2104" fmla="*/ 2318385 w 2796541"/>
              <a:gd name="connsiteY2104" fmla="*/ 1207771 h 2468880"/>
              <a:gd name="connsiteX2105" fmla="*/ 2318385 w 2796541"/>
              <a:gd name="connsiteY2105" fmla="*/ 1196341 h 2468880"/>
              <a:gd name="connsiteX2106" fmla="*/ 2330767 w 2796541"/>
              <a:gd name="connsiteY2106" fmla="*/ 1581151 h 2468880"/>
              <a:gd name="connsiteX2107" fmla="*/ 2317432 w 2796541"/>
              <a:gd name="connsiteY2107" fmla="*/ 1588771 h 2468880"/>
              <a:gd name="connsiteX2108" fmla="*/ 2317432 w 2796541"/>
              <a:gd name="connsiteY2108" fmla="*/ 1573531 h 2468880"/>
              <a:gd name="connsiteX2109" fmla="*/ 2330768 w 2796541"/>
              <a:gd name="connsiteY2109" fmla="*/ 1328738 h 2468880"/>
              <a:gd name="connsiteX2110" fmla="*/ 2317433 w 2796541"/>
              <a:gd name="connsiteY2110" fmla="*/ 1336358 h 2468880"/>
              <a:gd name="connsiteX2111" fmla="*/ 2317433 w 2796541"/>
              <a:gd name="connsiteY2111" fmla="*/ 1321118 h 2468880"/>
              <a:gd name="connsiteX2112" fmla="*/ 2331721 w 2796541"/>
              <a:gd name="connsiteY2112" fmla="*/ 1455420 h 2468880"/>
              <a:gd name="connsiteX2113" fmla="*/ 2317433 w 2796541"/>
              <a:gd name="connsiteY2113" fmla="*/ 1463993 h 2468880"/>
              <a:gd name="connsiteX2114" fmla="*/ 2317433 w 2796541"/>
              <a:gd name="connsiteY2114" fmla="*/ 1446848 h 2468880"/>
              <a:gd name="connsiteX2115" fmla="*/ 2359342 w 2796541"/>
              <a:gd name="connsiteY2115" fmla="*/ 1895475 h 2468880"/>
              <a:gd name="connsiteX2116" fmla="*/ 2359342 w 2796541"/>
              <a:gd name="connsiteY2116" fmla="*/ 1899285 h 2468880"/>
              <a:gd name="connsiteX2117" fmla="*/ 2356484 w 2796541"/>
              <a:gd name="connsiteY2117" fmla="*/ 1897380 h 2468880"/>
              <a:gd name="connsiteX2118" fmla="*/ 2359343 w 2796541"/>
              <a:gd name="connsiteY2118" fmla="*/ 885826 h 2468880"/>
              <a:gd name="connsiteX2119" fmla="*/ 2359343 w 2796541"/>
              <a:gd name="connsiteY2119" fmla="*/ 887731 h 2468880"/>
              <a:gd name="connsiteX2120" fmla="*/ 2357438 w 2796541"/>
              <a:gd name="connsiteY2120" fmla="*/ 886778 h 2468880"/>
              <a:gd name="connsiteX2121" fmla="*/ 2360294 w 2796541"/>
              <a:gd name="connsiteY2121" fmla="*/ 1766888 h 2468880"/>
              <a:gd name="connsiteX2122" fmla="*/ 2360294 w 2796541"/>
              <a:gd name="connsiteY2122" fmla="*/ 1774508 h 2468880"/>
              <a:gd name="connsiteX2123" fmla="*/ 2353627 w 2796541"/>
              <a:gd name="connsiteY2123" fmla="*/ 1770698 h 2468880"/>
              <a:gd name="connsiteX2124" fmla="*/ 2360296 w 2796541"/>
              <a:gd name="connsiteY2124" fmla="*/ 1009651 h 2468880"/>
              <a:gd name="connsiteX2125" fmla="*/ 2360296 w 2796541"/>
              <a:gd name="connsiteY2125" fmla="*/ 1015366 h 2468880"/>
              <a:gd name="connsiteX2126" fmla="*/ 2355533 w 2796541"/>
              <a:gd name="connsiteY2126" fmla="*/ 1012508 h 2468880"/>
              <a:gd name="connsiteX2127" fmla="*/ 2361248 w 2796541"/>
              <a:gd name="connsiteY2127" fmla="*/ 1134428 h 2468880"/>
              <a:gd name="connsiteX2128" fmla="*/ 2361248 w 2796541"/>
              <a:gd name="connsiteY2128" fmla="*/ 1143953 h 2468880"/>
              <a:gd name="connsiteX2129" fmla="*/ 2353628 w 2796541"/>
              <a:gd name="connsiteY2129" fmla="*/ 1139191 h 2468880"/>
              <a:gd name="connsiteX2130" fmla="*/ 2362201 w 2796541"/>
              <a:gd name="connsiteY2130" fmla="*/ 1259206 h 2468880"/>
              <a:gd name="connsiteX2131" fmla="*/ 2362201 w 2796541"/>
              <a:gd name="connsiteY2131" fmla="*/ 1271588 h 2468880"/>
              <a:gd name="connsiteX2132" fmla="*/ 2350771 w 2796541"/>
              <a:gd name="connsiteY2132" fmla="*/ 1265873 h 2468880"/>
              <a:gd name="connsiteX2133" fmla="*/ 2362201 w 2796541"/>
              <a:gd name="connsiteY2133" fmla="*/ 1638300 h 2468880"/>
              <a:gd name="connsiteX2134" fmla="*/ 2362201 w 2796541"/>
              <a:gd name="connsiteY2134" fmla="*/ 1651635 h 2468880"/>
              <a:gd name="connsiteX2135" fmla="*/ 2350771 w 2796541"/>
              <a:gd name="connsiteY2135" fmla="*/ 1644968 h 2468880"/>
              <a:gd name="connsiteX2136" fmla="*/ 2363152 w 2796541"/>
              <a:gd name="connsiteY2136" fmla="*/ 1510666 h 2468880"/>
              <a:gd name="connsiteX2137" fmla="*/ 2363152 w 2796541"/>
              <a:gd name="connsiteY2137" fmla="*/ 1525906 h 2468880"/>
              <a:gd name="connsiteX2138" fmla="*/ 2349817 w 2796541"/>
              <a:gd name="connsiteY2138" fmla="*/ 1518286 h 2468880"/>
              <a:gd name="connsiteX2139" fmla="*/ 2363153 w 2796541"/>
              <a:gd name="connsiteY2139" fmla="*/ 1383983 h 2468880"/>
              <a:gd name="connsiteX2140" fmla="*/ 2363153 w 2796541"/>
              <a:gd name="connsiteY2140" fmla="*/ 1399223 h 2468880"/>
              <a:gd name="connsiteX2141" fmla="*/ 2349818 w 2796541"/>
              <a:gd name="connsiteY2141" fmla="*/ 1391603 h 2468880"/>
              <a:gd name="connsiteX2142" fmla="*/ 2432685 w 2796541"/>
              <a:gd name="connsiteY2142" fmla="*/ 1897381 h 2468880"/>
              <a:gd name="connsiteX2143" fmla="*/ 2430780 w 2796541"/>
              <a:gd name="connsiteY2143" fmla="*/ 1898333 h 2468880"/>
              <a:gd name="connsiteX2144" fmla="*/ 2430780 w 2796541"/>
              <a:gd name="connsiteY2144" fmla="*/ 1896428 h 2468880"/>
              <a:gd name="connsiteX2145" fmla="*/ 2433638 w 2796541"/>
              <a:gd name="connsiteY2145" fmla="*/ 1012507 h 2468880"/>
              <a:gd name="connsiteX2146" fmla="*/ 2430780 w 2796541"/>
              <a:gd name="connsiteY2146" fmla="*/ 1014413 h 2468880"/>
              <a:gd name="connsiteX2147" fmla="*/ 2430780 w 2796541"/>
              <a:gd name="connsiteY2147" fmla="*/ 1011555 h 2468880"/>
              <a:gd name="connsiteX2148" fmla="*/ 2434590 w 2796541"/>
              <a:gd name="connsiteY2148" fmla="*/ 1770699 h 2468880"/>
              <a:gd name="connsiteX2149" fmla="*/ 2429827 w 2796541"/>
              <a:gd name="connsiteY2149" fmla="*/ 1773556 h 2468880"/>
              <a:gd name="connsiteX2150" fmla="*/ 2429827 w 2796541"/>
              <a:gd name="connsiteY2150" fmla="*/ 1767841 h 2468880"/>
              <a:gd name="connsiteX2151" fmla="*/ 2434591 w 2796541"/>
              <a:gd name="connsiteY2151" fmla="*/ 1139191 h 2468880"/>
              <a:gd name="connsiteX2152" fmla="*/ 2429828 w 2796541"/>
              <a:gd name="connsiteY2152" fmla="*/ 1142048 h 2468880"/>
              <a:gd name="connsiteX2153" fmla="*/ 2429828 w 2796541"/>
              <a:gd name="connsiteY2153" fmla="*/ 1136333 h 2468880"/>
              <a:gd name="connsiteX2154" fmla="*/ 2437447 w 2796541"/>
              <a:gd name="connsiteY2154" fmla="*/ 1644968 h 2468880"/>
              <a:gd name="connsiteX2155" fmla="*/ 2428875 w 2796541"/>
              <a:gd name="connsiteY2155" fmla="*/ 1649731 h 2468880"/>
              <a:gd name="connsiteX2156" fmla="*/ 2428875 w 2796541"/>
              <a:gd name="connsiteY2156" fmla="*/ 1639253 h 2468880"/>
              <a:gd name="connsiteX2157" fmla="*/ 2437448 w 2796541"/>
              <a:gd name="connsiteY2157" fmla="*/ 1265873 h 2468880"/>
              <a:gd name="connsiteX2158" fmla="*/ 2428876 w 2796541"/>
              <a:gd name="connsiteY2158" fmla="*/ 1270636 h 2468880"/>
              <a:gd name="connsiteX2159" fmla="*/ 2428876 w 2796541"/>
              <a:gd name="connsiteY2159" fmla="*/ 1260158 h 2468880"/>
              <a:gd name="connsiteX2160" fmla="*/ 2438401 w 2796541"/>
              <a:gd name="connsiteY2160" fmla="*/ 1391603 h 2468880"/>
              <a:gd name="connsiteX2161" fmla="*/ 2427923 w 2796541"/>
              <a:gd name="connsiteY2161" fmla="*/ 1398271 h 2468880"/>
              <a:gd name="connsiteX2162" fmla="*/ 2427923 w 2796541"/>
              <a:gd name="connsiteY2162" fmla="*/ 1385888 h 2468880"/>
              <a:gd name="connsiteX2163" fmla="*/ 2438401 w 2796541"/>
              <a:gd name="connsiteY2163" fmla="*/ 1518285 h 2468880"/>
              <a:gd name="connsiteX2164" fmla="*/ 2427923 w 2796541"/>
              <a:gd name="connsiteY2164" fmla="*/ 1524000 h 2468880"/>
              <a:gd name="connsiteX2165" fmla="*/ 2427923 w 2796541"/>
              <a:gd name="connsiteY2165" fmla="*/ 1512570 h 2468880"/>
              <a:gd name="connsiteX2166" fmla="*/ 2467929 w 2796541"/>
              <a:gd name="connsiteY2166" fmla="*/ 949643 h 2468880"/>
              <a:gd name="connsiteX2167" fmla="*/ 2467929 w 2796541"/>
              <a:gd name="connsiteY2167" fmla="*/ 950595 h 2468880"/>
              <a:gd name="connsiteX2168" fmla="*/ 2466976 w 2796541"/>
              <a:gd name="connsiteY2168" fmla="*/ 949643 h 2468880"/>
              <a:gd name="connsiteX2169" fmla="*/ 2468881 w 2796541"/>
              <a:gd name="connsiteY2169" fmla="*/ 1074420 h 2468880"/>
              <a:gd name="connsiteX2170" fmla="*/ 2468881 w 2796541"/>
              <a:gd name="connsiteY2170" fmla="*/ 1078230 h 2468880"/>
              <a:gd name="connsiteX2171" fmla="*/ 2466023 w 2796541"/>
              <a:gd name="connsiteY2171" fmla="*/ 1076325 h 2468880"/>
              <a:gd name="connsiteX2172" fmla="*/ 2468881 w 2796541"/>
              <a:gd name="connsiteY2172" fmla="*/ 1832611 h 2468880"/>
              <a:gd name="connsiteX2173" fmla="*/ 2468881 w 2796541"/>
              <a:gd name="connsiteY2173" fmla="*/ 1835469 h 2468880"/>
              <a:gd name="connsiteX2174" fmla="*/ 2466023 w 2796541"/>
              <a:gd name="connsiteY2174" fmla="*/ 1834516 h 2468880"/>
              <a:gd name="connsiteX2175" fmla="*/ 2469833 w 2796541"/>
              <a:gd name="connsiteY2175" fmla="*/ 1199198 h 2468880"/>
              <a:gd name="connsiteX2176" fmla="*/ 2469833 w 2796541"/>
              <a:gd name="connsiteY2176" fmla="*/ 1205865 h 2468880"/>
              <a:gd name="connsiteX2177" fmla="*/ 2464118 w 2796541"/>
              <a:gd name="connsiteY2177" fmla="*/ 1202056 h 2468880"/>
              <a:gd name="connsiteX2178" fmla="*/ 2469833 w 2796541"/>
              <a:gd name="connsiteY2178" fmla="*/ 1704023 h 2468880"/>
              <a:gd name="connsiteX2179" fmla="*/ 2469833 w 2796541"/>
              <a:gd name="connsiteY2179" fmla="*/ 1711643 h 2468880"/>
              <a:gd name="connsiteX2180" fmla="*/ 2464118 w 2796541"/>
              <a:gd name="connsiteY2180" fmla="*/ 1707833 h 2468880"/>
              <a:gd name="connsiteX2181" fmla="*/ 2470784 w 2796541"/>
              <a:gd name="connsiteY2181" fmla="*/ 1576388 h 2468880"/>
              <a:gd name="connsiteX2182" fmla="*/ 2470784 w 2796541"/>
              <a:gd name="connsiteY2182" fmla="*/ 1586866 h 2468880"/>
              <a:gd name="connsiteX2183" fmla="*/ 2462212 w 2796541"/>
              <a:gd name="connsiteY2183" fmla="*/ 1581151 h 2468880"/>
              <a:gd name="connsiteX2184" fmla="*/ 2470785 w 2796541"/>
              <a:gd name="connsiteY2184" fmla="*/ 1323975 h 2468880"/>
              <a:gd name="connsiteX2185" fmla="*/ 2470785 w 2796541"/>
              <a:gd name="connsiteY2185" fmla="*/ 1333500 h 2468880"/>
              <a:gd name="connsiteX2186" fmla="*/ 2462213 w 2796541"/>
              <a:gd name="connsiteY2186" fmla="*/ 1328738 h 2468880"/>
              <a:gd name="connsiteX2187" fmla="*/ 2470785 w 2796541"/>
              <a:gd name="connsiteY2187" fmla="*/ 1449706 h 2468880"/>
              <a:gd name="connsiteX2188" fmla="*/ 2470785 w 2796541"/>
              <a:gd name="connsiteY2188" fmla="*/ 1460183 h 2468880"/>
              <a:gd name="connsiteX2189" fmla="*/ 2461260 w 2796541"/>
              <a:gd name="connsiteY2189" fmla="*/ 1455421 h 2468880"/>
              <a:gd name="connsiteX2190" fmla="*/ 2541270 w 2796541"/>
              <a:gd name="connsiteY2190" fmla="*/ 1834516 h 2468880"/>
              <a:gd name="connsiteX2191" fmla="*/ 2540318 w 2796541"/>
              <a:gd name="connsiteY2191" fmla="*/ 1834516 h 2468880"/>
              <a:gd name="connsiteX2192" fmla="*/ 2540318 w 2796541"/>
              <a:gd name="connsiteY2192" fmla="*/ 1833563 h 2468880"/>
              <a:gd name="connsiteX2193" fmla="*/ 2542223 w 2796541"/>
              <a:gd name="connsiteY2193" fmla="*/ 1076325 h 2468880"/>
              <a:gd name="connsiteX2194" fmla="*/ 2540318 w 2796541"/>
              <a:gd name="connsiteY2194" fmla="*/ 1077278 h 2468880"/>
              <a:gd name="connsiteX2195" fmla="*/ 2540318 w 2796541"/>
              <a:gd name="connsiteY2195" fmla="*/ 1075373 h 2468880"/>
              <a:gd name="connsiteX2196" fmla="*/ 2543176 w 2796541"/>
              <a:gd name="connsiteY2196" fmla="*/ 1202055 h 2468880"/>
              <a:gd name="connsiteX2197" fmla="*/ 2539366 w 2796541"/>
              <a:gd name="connsiteY2197" fmla="*/ 1204913 h 2468880"/>
              <a:gd name="connsiteX2198" fmla="*/ 2539366 w 2796541"/>
              <a:gd name="connsiteY2198" fmla="*/ 1200150 h 2468880"/>
              <a:gd name="connsiteX2199" fmla="*/ 2544129 w 2796541"/>
              <a:gd name="connsiteY2199" fmla="*/ 1707833 h 2468880"/>
              <a:gd name="connsiteX2200" fmla="*/ 2539366 w 2796541"/>
              <a:gd name="connsiteY2200" fmla="*/ 1709738 h 2468880"/>
              <a:gd name="connsiteX2201" fmla="*/ 2539366 w 2796541"/>
              <a:gd name="connsiteY2201" fmla="*/ 1704975 h 2468880"/>
              <a:gd name="connsiteX2202" fmla="*/ 2545080 w 2796541"/>
              <a:gd name="connsiteY2202" fmla="*/ 1581151 h 2468880"/>
              <a:gd name="connsiteX2203" fmla="*/ 2538412 w 2796541"/>
              <a:gd name="connsiteY2203" fmla="*/ 1584961 h 2468880"/>
              <a:gd name="connsiteX2204" fmla="*/ 2538412 w 2796541"/>
              <a:gd name="connsiteY2204" fmla="*/ 1577341 h 2468880"/>
              <a:gd name="connsiteX2205" fmla="*/ 2545081 w 2796541"/>
              <a:gd name="connsiteY2205" fmla="*/ 1328738 h 2468880"/>
              <a:gd name="connsiteX2206" fmla="*/ 2538413 w 2796541"/>
              <a:gd name="connsiteY2206" fmla="*/ 1332548 h 2468880"/>
              <a:gd name="connsiteX2207" fmla="*/ 2538413 w 2796541"/>
              <a:gd name="connsiteY2207" fmla="*/ 1324928 h 2468880"/>
              <a:gd name="connsiteX2208" fmla="*/ 2546033 w 2796541"/>
              <a:gd name="connsiteY2208" fmla="*/ 1455421 h 2468880"/>
              <a:gd name="connsiteX2209" fmla="*/ 2538413 w 2796541"/>
              <a:gd name="connsiteY2209" fmla="*/ 1459231 h 2468880"/>
              <a:gd name="connsiteX2210" fmla="*/ 2538413 w 2796541"/>
              <a:gd name="connsiteY2210" fmla="*/ 1450658 h 2468880"/>
              <a:gd name="connsiteX2211" fmla="*/ 2577466 w 2796541"/>
              <a:gd name="connsiteY2211" fmla="*/ 1769745 h 2468880"/>
              <a:gd name="connsiteX2212" fmla="*/ 2577466 w 2796541"/>
              <a:gd name="connsiteY2212" fmla="*/ 1771650 h 2468880"/>
              <a:gd name="connsiteX2213" fmla="*/ 2576513 w 2796541"/>
              <a:gd name="connsiteY2213" fmla="*/ 1770698 h 2468880"/>
              <a:gd name="connsiteX2214" fmla="*/ 2578418 w 2796541"/>
              <a:gd name="connsiteY2214" fmla="*/ 1138238 h 2468880"/>
              <a:gd name="connsiteX2215" fmla="*/ 2578418 w 2796541"/>
              <a:gd name="connsiteY2215" fmla="*/ 1140143 h 2468880"/>
              <a:gd name="connsiteX2216" fmla="*/ 2575560 w 2796541"/>
              <a:gd name="connsiteY2216" fmla="*/ 1139190 h 2468880"/>
              <a:gd name="connsiteX2217" fmla="*/ 2578418 w 2796541"/>
              <a:gd name="connsiteY2217" fmla="*/ 1642111 h 2468880"/>
              <a:gd name="connsiteX2218" fmla="*/ 2578418 w 2796541"/>
              <a:gd name="connsiteY2218" fmla="*/ 1646874 h 2468880"/>
              <a:gd name="connsiteX2219" fmla="*/ 2574608 w 2796541"/>
              <a:gd name="connsiteY2219" fmla="*/ 1644969 h 2468880"/>
              <a:gd name="connsiteX2220" fmla="*/ 2578418 w 2796541"/>
              <a:gd name="connsiteY2220" fmla="*/ 1263016 h 2468880"/>
              <a:gd name="connsiteX2221" fmla="*/ 2578418 w 2796541"/>
              <a:gd name="connsiteY2221" fmla="*/ 1267779 h 2468880"/>
              <a:gd name="connsiteX2222" fmla="*/ 2574608 w 2796541"/>
              <a:gd name="connsiteY2222" fmla="*/ 1265874 h 2468880"/>
              <a:gd name="connsiteX2223" fmla="*/ 2579369 w 2796541"/>
              <a:gd name="connsiteY2223" fmla="*/ 1514475 h 2468880"/>
              <a:gd name="connsiteX2224" fmla="*/ 2579369 w 2796541"/>
              <a:gd name="connsiteY2224" fmla="*/ 1522095 h 2468880"/>
              <a:gd name="connsiteX2225" fmla="*/ 2572702 w 2796541"/>
              <a:gd name="connsiteY2225" fmla="*/ 1518285 h 2468880"/>
              <a:gd name="connsiteX2226" fmla="*/ 2579370 w 2796541"/>
              <a:gd name="connsiteY2226" fmla="*/ 1387793 h 2468880"/>
              <a:gd name="connsiteX2227" fmla="*/ 2579370 w 2796541"/>
              <a:gd name="connsiteY2227" fmla="*/ 1395413 h 2468880"/>
              <a:gd name="connsiteX2228" fmla="*/ 2572703 w 2796541"/>
              <a:gd name="connsiteY2228" fmla="*/ 1391603 h 2468880"/>
              <a:gd name="connsiteX2229" fmla="*/ 2651760 w 2796541"/>
              <a:gd name="connsiteY2229" fmla="*/ 1644968 h 2468880"/>
              <a:gd name="connsiteX2230" fmla="*/ 2649855 w 2796541"/>
              <a:gd name="connsiteY2230" fmla="*/ 1645921 h 2468880"/>
              <a:gd name="connsiteX2231" fmla="*/ 2649855 w 2796541"/>
              <a:gd name="connsiteY2231" fmla="*/ 1643063 h 2468880"/>
              <a:gd name="connsiteX2232" fmla="*/ 2651761 w 2796541"/>
              <a:gd name="connsiteY2232" fmla="*/ 1265873 h 2468880"/>
              <a:gd name="connsiteX2233" fmla="*/ 2649856 w 2796541"/>
              <a:gd name="connsiteY2233" fmla="*/ 1266825 h 2468880"/>
              <a:gd name="connsiteX2234" fmla="*/ 2649856 w 2796541"/>
              <a:gd name="connsiteY2234" fmla="*/ 1263968 h 2468880"/>
              <a:gd name="connsiteX2235" fmla="*/ 2652713 w 2796541"/>
              <a:gd name="connsiteY2235" fmla="*/ 1391603 h 2468880"/>
              <a:gd name="connsiteX2236" fmla="*/ 2648903 w 2796541"/>
              <a:gd name="connsiteY2236" fmla="*/ 1394461 h 2468880"/>
              <a:gd name="connsiteX2237" fmla="*/ 2648903 w 2796541"/>
              <a:gd name="connsiteY2237" fmla="*/ 1389698 h 2468880"/>
              <a:gd name="connsiteX2238" fmla="*/ 2652713 w 2796541"/>
              <a:gd name="connsiteY2238" fmla="*/ 1518286 h 2468880"/>
              <a:gd name="connsiteX2239" fmla="*/ 2648903 w 2796541"/>
              <a:gd name="connsiteY2239" fmla="*/ 1520191 h 2468880"/>
              <a:gd name="connsiteX2240" fmla="*/ 2648903 w 2796541"/>
              <a:gd name="connsiteY2240" fmla="*/ 1516381 h 2468880"/>
              <a:gd name="connsiteX2241" fmla="*/ 2687003 w 2796541"/>
              <a:gd name="connsiteY2241" fmla="*/ 1327786 h 2468880"/>
              <a:gd name="connsiteX2242" fmla="*/ 2687003 w 2796541"/>
              <a:gd name="connsiteY2242" fmla="*/ 1329691 h 2468880"/>
              <a:gd name="connsiteX2243" fmla="*/ 2685098 w 2796541"/>
              <a:gd name="connsiteY2243" fmla="*/ 1328738 h 2468880"/>
              <a:gd name="connsiteX2244" fmla="*/ 2687004 w 2796541"/>
              <a:gd name="connsiteY2244" fmla="*/ 1706881 h 2468880"/>
              <a:gd name="connsiteX2245" fmla="*/ 2687004 w 2796541"/>
              <a:gd name="connsiteY2245" fmla="*/ 1707833 h 2468880"/>
              <a:gd name="connsiteX2246" fmla="*/ 2686051 w 2796541"/>
              <a:gd name="connsiteY2246" fmla="*/ 1707833 h 2468880"/>
              <a:gd name="connsiteX2247" fmla="*/ 2687004 w 2796541"/>
              <a:gd name="connsiteY2247" fmla="*/ 1202056 h 2468880"/>
              <a:gd name="connsiteX2248" fmla="*/ 2687004 w 2796541"/>
              <a:gd name="connsiteY2248" fmla="*/ 1203008 h 2468880"/>
              <a:gd name="connsiteX2249" fmla="*/ 2686051 w 2796541"/>
              <a:gd name="connsiteY2249" fmla="*/ 1202056 h 2468880"/>
              <a:gd name="connsiteX2250" fmla="*/ 2687956 w 2796541"/>
              <a:gd name="connsiteY2250" fmla="*/ 1580198 h 2468880"/>
              <a:gd name="connsiteX2251" fmla="*/ 2687956 w 2796541"/>
              <a:gd name="connsiteY2251" fmla="*/ 1583056 h 2468880"/>
              <a:gd name="connsiteX2252" fmla="*/ 2685098 w 2796541"/>
              <a:gd name="connsiteY2252" fmla="*/ 1581150 h 2468880"/>
              <a:gd name="connsiteX2253" fmla="*/ 2687956 w 2796541"/>
              <a:gd name="connsiteY2253" fmla="*/ 1453516 h 2468880"/>
              <a:gd name="connsiteX2254" fmla="*/ 2687956 w 2796541"/>
              <a:gd name="connsiteY2254" fmla="*/ 1456374 h 2468880"/>
              <a:gd name="connsiteX2255" fmla="*/ 2685098 w 2796541"/>
              <a:gd name="connsiteY2255" fmla="*/ 1455421 h 2468880"/>
              <a:gd name="connsiteX2256" fmla="*/ 2760345 w 2796541"/>
              <a:gd name="connsiteY2256" fmla="*/ 1581150 h 2468880"/>
              <a:gd name="connsiteX2257" fmla="*/ 2759393 w 2796541"/>
              <a:gd name="connsiteY2257" fmla="*/ 1582103 h 2468880"/>
              <a:gd name="connsiteX2258" fmla="*/ 2759393 w 2796541"/>
              <a:gd name="connsiteY2258" fmla="*/ 1581150 h 2468880"/>
              <a:gd name="connsiteX2259" fmla="*/ 2760345 w 2796541"/>
              <a:gd name="connsiteY2259" fmla="*/ 1455420 h 2468880"/>
              <a:gd name="connsiteX2260" fmla="*/ 2759393 w 2796541"/>
              <a:gd name="connsiteY2260" fmla="*/ 1455420 h 2468880"/>
              <a:gd name="connsiteX2261" fmla="*/ 2759393 w 2796541"/>
              <a:gd name="connsiteY2261" fmla="*/ 1454468 h 2468880"/>
              <a:gd name="connsiteX2262" fmla="*/ 2796541 w 2796541"/>
              <a:gd name="connsiteY2262" fmla="*/ 1391603 h 2468880"/>
              <a:gd name="connsiteX2263" fmla="*/ 2796541 w 2796541"/>
              <a:gd name="connsiteY2263" fmla="*/ 1392556 h 2468880"/>
              <a:gd name="connsiteX2264" fmla="*/ 2795588 w 2796541"/>
              <a:gd name="connsiteY2264" fmla="*/ 1391603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Lst>
            <a:rect l="l" t="t" r="r" b="b"/>
            <a:pathLst>
              <a:path w="2796541" h="2468880">
                <a:moveTo>
                  <a:pt x="26671" y="1905"/>
                </a:moveTo>
                <a:lnTo>
                  <a:pt x="22860" y="4763"/>
                </a:lnTo>
                <a:lnTo>
                  <a:pt x="22860" y="0"/>
                </a:lnTo>
                <a:close/>
                <a:moveTo>
                  <a:pt x="30481" y="2402206"/>
                </a:moveTo>
                <a:lnTo>
                  <a:pt x="20956" y="2407921"/>
                </a:lnTo>
                <a:lnTo>
                  <a:pt x="20956" y="2397443"/>
                </a:lnTo>
                <a:close/>
                <a:moveTo>
                  <a:pt x="32385" y="128588"/>
                </a:moveTo>
                <a:lnTo>
                  <a:pt x="20955" y="135256"/>
                </a:lnTo>
                <a:lnTo>
                  <a:pt x="20955" y="121921"/>
                </a:lnTo>
                <a:close/>
                <a:moveTo>
                  <a:pt x="37148" y="2276475"/>
                </a:moveTo>
                <a:lnTo>
                  <a:pt x="18098" y="2287905"/>
                </a:lnTo>
                <a:lnTo>
                  <a:pt x="18098" y="2265045"/>
                </a:lnTo>
                <a:close/>
                <a:moveTo>
                  <a:pt x="40004" y="255270"/>
                </a:moveTo>
                <a:lnTo>
                  <a:pt x="17144" y="268605"/>
                </a:lnTo>
                <a:lnTo>
                  <a:pt x="17144" y="241935"/>
                </a:lnTo>
                <a:close/>
                <a:moveTo>
                  <a:pt x="45720" y="2149793"/>
                </a:moveTo>
                <a:lnTo>
                  <a:pt x="13335" y="2168843"/>
                </a:lnTo>
                <a:lnTo>
                  <a:pt x="13335" y="2131695"/>
                </a:lnTo>
                <a:close/>
                <a:moveTo>
                  <a:pt x="45720" y="381001"/>
                </a:moveTo>
                <a:lnTo>
                  <a:pt x="13335" y="400051"/>
                </a:lnTo>
                <a:lnTo>
                  <a:pt x="13335" y="362903"/>
                </a:lnTo>
                <a:close/>
                <a:moveTo>
                  <a:pt x="52388" y="2023111"/>
                </a:moveTo>
                <a:lnTo>
                  <a:pt x="10478" y="2047875"/>
                </a:lnTo>
                <a:lnTo>
                  <a:pt x="10478" y="1999298"/>
                </a:lnTo>
                <a:close/>
                <a:moveTo>
                  <a:pt x="53341" y="507683"/>
                </a:moveTo>
                <a:lnTo>
                  <a:pt x="9525" y="533400"/>
                </a:lnTo>
                <a:lnTo>
                  <a:pt x="9525" y="481965"/>
                </a:lnTo>
                <a:close/>
                <a:moveTo>
                  <a:pt x="59056" y="633413"/>
                </a:moveTo>
                <a:lnTo>
                  <a:pt x="6668" y="663893"/>
                </a:lnTo>
                <a:lnTo>
                  <a:pt x="6668" y="603886"/>
                </a:lnTo>
                <a:close/>
                <a:moveTo>
                  <a:pt x="60008" y="1897381"/>
                </a:moveTo>
                <a:lnTo>
                  <a:pt x="6668" y="1928813"/>
                </a:lnTo>
                <a:lnTo>
                  <a:pt x="6668" y="1865948"/>
                </a:lnTo>
                <a:close/>
                <a:moveTo>
                  <a:pt x="62865" y="60960"/>
                </a:moveTo>
                <a:lnTo>
                  <a:pt x="62865" y="69532"/>
                </a:lnTo>
                <a:lnTo>
                  <a:pt x="56198" y="65723"/>
                </a:lnTo>
                <a:close/>
                <a:moveTo>
                  <a:pt x="62866" y="2463165"/>
                </a:moveTo>
                <a:lnTo>
                  <a:pt x="62866" y="2468880"/>
                </a:lnTo>
                <a:lnTo>
                  <a:pt x="58103" y="2466022"/>
                </a:lnTo>
                <a:close/>
                <a:moveTo>
                  <a:pt x="64771" y="760095"/>
                </a:moveTo>
                <a:lnTo>
                  <a:pt x="4763" y="795338"/>
                </a:lnTo>
                <a:lnTo>
                  <a:pt x="4763" y="724853"/>
                </a:lnTo>
                <a:close/>
                <a:moveTo>
                  <a:pt x="65722" y="182881"/>
                </a:moveTo>
                <a:lnTo>
                  <a:pt x="65722" y="200978"/>
                </a:lnTo>
                <a:lnTo>
                  <a:pt x="50482" y="191453"/>
                </a:lnTo>
                <a:close/>
                <a:moveTo>
                  <a:pt x="65724" y="2331719"/>
                </a:moveTo>
                <a:lnTo>
                  <a:pt x="65724" y="2347911"/>
                </a:lnTo>
                <a:lnTo>
                  <a:pt x="51436" y="2339339"/>
                </a:lnTo>
                <a:close/>
                <a:moveTo>
                  <a:pt x="65724" y="1770698"/>
                </a:moveTo>
                <a:lnTo>
                  <a:pt x="3811" y="1806893"/>
                </a:lnTo>
                <a:lnTo>
                  <a:pt x="3811" y="1734503"/>
                </a:lnTo>
                <a:close/>
                <a:moveTo>
                  <a:pt x="67628" y="886778"/>
                </a:moveTo>
                <a:lnTo>
                  <a:pt x="2858" y="923926"/>
                </a:lnTo>
                <a:lnTo>
                  <a:pt x="2858" y="848678"/>
                </a:lnTo>
                <a:close/>
                <a:moveTo>
                  <a:pt x="69532" y="302896"/>
                </a:moveTo>
                <a:lnTo>
                  <a:pt x="69532" y="333376"/>
                </a:lnTo>
                <a:lnTo>
                  <a:pt x="42862" y="318136"/>
                </a:lnTo>
                <a:close/>
                <a:moveTo>
                  <a:pt x="69533" y="2197418"/>
                </a:moveTo>
                <a:lnTo>
                  <a:pt x="69533" y="2228850"/>
                </a:lnTo>
                <a:lnTo>
                  <a:pt x="42863" y="2212658"/>
                </a:lnTo>
                <a:close/>
                <a:moveTo>
                  <a:pt x="71438" y="1644969"/>
                </a:moveTo>
                <a:lnTo>
                  <a:pt x="953" y="1684974"/>
                </a:lnTo>
                <a:lnTo>
                  <a:pt x="953" y="1604011"/>
                </a:lnTo>
                <a:close/>
                <a:moveTo>
                  <a:pt x="71438" y="1012508"/>
                </a:moveTo>
                <a:lnTo>
                  <a:pt x="953" y="1053466"/>
                </a:lnTo>
                <a:lnTo>
                  <a:pt x="953" y="972503"/>
                </a:lnTo>
                <a:close/>
                <a:moveTo>
                  <a:pt x="73343" y="2065019"/>
                </a:moveTo>
                <a:lnTo>
                  <a:pt x="73343" y="2107882"/>
                </a:lnTo>
                <a:lnTo>
                  <a:pt x="36195" y="2086927"/>
                </a:lnTo>
                <a:close/>
                <a:moveTo>
                  <a:pt x="73343" y="422909"/>
                </a:moveTo>
                <a:lnTo>
                  <a:pt x="73343" y="465772"/>
                </a:lnTo>
                <a:lnTo>
                  <a:pt x="36195" y="444816"/>
                </a:lnTo>
                <a:close/>
                <a:moveTo>
                  <a:pt x="73344" y="1139189"/>
                </a:moveTo>
                <a:lnTo>
                  <a:pt x="0" y="1181099"/>
                </a:lnTo>
                <a:lnTo>
                  <a:pt x="0" y="1097279"/>
                </a:lnTo>
                <a:close/>
                <a:moveTo>
                  <a:pt x="73344" y="1518286"/>
                </a:moveTo>
                <a:lnTo>
                  <a:pt x="1" y="1560195"/>
                </a:lnTo>
                <a:lnTo>
                  <a:pt x="1" y="1475423"/>
                </a:lnTo>
                <a:close/>
                <a:moveTo>
                  <a:pt x="73344" y="1391603"/>
                </a:moveTo>
                <a:lnTo>
                  <a:pt x="1" y="1434465"/>
                </a:lnTo>
                <a:lnTo>
                  <a:pt x="1" y="1349693"/>
                </a:lnTo>
                <a:close/>
                <a:moveTo>
                  <a:pt x="73344" y="1265874"/>
                </a:moveTo>
                <a:lnTo>
                  <a:pt x="1" y="1307783"/>
                </a:lnTo>
                <a:lnTo>
                  <a:pt x="1" y="1223011"/>
                </a:lnTo>
                <a:close/>
                <a:moveTo>
                  <a:pt x="77153" y="542925"/>
                </a:moveTo>
                <a:lnTo>
                  <a:pt x="77153" y="598170"/>
                </a:lnTo>
                <a:lnTo>
                  <a:pt x="29528" y="570548"/>
                </a:lnTo>
                <a:close/>
                <a:moveTo>
                  <a:pt x="77153" y="1931670"/>
                </a:moveTo>
                <a:lnTo>
                  <a:pt x="77153" y="1988820"/>
                </a:lnTo>
                <a:lnTo>
                  <a:pt x="27623" y="1960245"/>
                </a:lnTo>
                <a:close/>
                <a:moveTo>
                  <a:pt x="79058" y="665798"/>
                </a:moveTo>
                <a:lnTo>
                  <a:pt x="79058" y="728663"/>
                </a:lnTo>
                <a:lnTo>
                  <a:pt x="24765" y="697230"/>
                </a:lnTo>
                <a:close/>
                <a:moveTo>
                  <a:pt x="80011" y="1801177"/>
                </a:moveTo>
                <a:lnTo>
                  <a:pt x="80011" y="1866899"/>
                </a:lnTo>
                <a:lnTo>
                  <a:pt x="22860" y="1834515"/>
                </a:lnTo>
                <a:close/>
                <a:moveTo>
                  <a:pt x="81916" y="787718"/>
                </a:moveTo>
                <a:lnTo>
                  <a:pt x="81916" y="859156"/>
                </a:lnTo>
                <a:lnTo>
                  <a:pt x="19051" y="822961"/>
                </a:lnTo>
                <a:close/>
                <a:moveTo>
                  <a:pt x="82868" y="1669733"/>
                </a:moveTo>
                <a:lnTo>
                  <a:pt x="82868" y="1745933"/>
                </a:lnTo>
                <a:lnTo>
                  <a:pt x="17145" y="1707833"/>
                </a:lnTo>
                <a:close/>
                <a:moveTo>
                  <a:pt x="82868" y="910591"/>
                </a:moveTo>
                <a:lnTo>
                  <a:pt x="82868" y="988696"/>
                </a:lnTo>
                <a:lnTo>
                  <a:pt x="16193" y="949643"/>
                </a:lnTo>
                <a:close/>
                <a:moveTo>
                  <a:pt x="84773" y="1540192"/>
                </a:moveTo>
                <a:lnTo>
                  <a:pt x="84773" y="1622107"/>
                </a:lnTo>
                <a:lnTo>
                  <a:pt x="13334" y="1581149"/>
                </a:lnTo>
                <a:close/>
                <a:moveTo>
                  <a:pt x="84773" y="1035367"/>
                </a:moveTo>
                <a:lnTo>
                  <a:pt x="84773" y="1117282"/>
                </a:lnTo>
                <a:lnTo>
                  <a:pt x="13334" y="1076325"/>
                </a:lnTo>
                <a:close/>
                <a:moveTo>
                  <a:pt x="85726" y="1412558"/>
                </a:moveTo>
                <a:lnTo>
                  <a:pt x="85726" y="1497331"/>
                </a:lnTo>
                <a:lnTo>
                  <a:pt x="12383" y="1455421"/>
                </a:lnTo>
                <a:close/>
                <a:moveTo>
                  <a:pt x="85726" y="1286828"/>
                </a:moveTo>
                <a:lnTo>
                  <a:pt x="85726" y="1370648"/>
                </a:lnTo>
                <a:lnTo>
                  <a:pt x="12383" y="1328738"/>
                </a:lnTo>
                <a:close/>
                <a:moveTo>
                  <a:pt x="85726" y="1160145"/>
                </a:moveTo>
                <a:lnTo>
                  <a:pt x="85726" y="1244918"/>
                </a:lnTo>
                <a:lnTo>
                  <a:pt x="12383" y="1202055"/>
                </a:lnTo>
                <a:close/>
                <a:moveTo>
                  <a:pt x="137161" y="2466023"/>
                </a:moveTo>
                <a:lnTo>
                  <a:pt x="132398" y="2467929"/>
                </a:lnTo>
                <a:lnTo>
                  <a:pt x="132398" y="2463166"/>
                </a:lnTo>
                <a:close/>
                <a:moveTo>
                  <a:pt x="138112" y="65723"/>
                </a:moveTo>
                <a:lnTo>
                  <a:pt x="131445" y="68581"/>
                </a:lnTo>
                <a:lnTo>
                  <a:pt x="131445" y="61913"/>
                </a:lnTo>
                <a:close/>
                <a:moveTo>
                  <a:pt x="142876" y="2339340"/>
                </a:moveTo>
                <a:lnTo>
                  <a:pt x="129541" y="2346960"/>
                </a:lnTo>
                <a:lnTo>
                  <a:pt x="129541" y="2331720"/>
                </a:lnTo>
                <a:close/>
                <a:moveTo>
                  <a:pt x="143827" y="191453"/>
                </a:moveTo>
                <a:lnTo>
                  <a:pt x="128587" y="200026"/>
                </a:lnTo>
                <a:lnTo>
                  <a:pt x="128587" y="182881"/>
                </a:lnTo>
                <a:close/>
                <a:moveTo>
                  <a:pt x="151448" y="318135"/>
                </a:moveTo>
                <a:lnTo>
                  <a:pt x="124778" y="333375"/>
                </a:lnTo>
                <a:lnTo>
                  <a:pt x="124778" y="302895"/>
                </a:lnTo>
                <a:close/>
                <a:moveTo>
                  <a:pt x="151448" y="2212658"/>
                </a:moveTo>
                <a:lnTo>
                  <a:pt x="124778" y="2227898"/>
                </a:lnTo>
                <a:lnTo>
                  <a:pt x="124778" y="2198370"/>
                </a:lnTo>
                <a:close/>
                <a:moveTo>
                  <a:pt x="157164" y="444817"/>
                </a:moveTo>
                <a:lnTo>
                  <a:pt x="121921" y="464819"/>
                </a:lnTo>
                <a:lnTo>
                  <a:pt x="121921" y="423862"/>
                </a:lnTo>
                <a:close/>
                <a:moveTo>
                  <a:pt x="158116" y="2086928"/>
                </a:moveTo>
                <a:lnTo>
                  <a:pt x="121921" y="2107883"/>
                </a:lnTo>
                <a:lnTo>
                  <a:pt x="121921" y="2065973"/>
                </a:lnTo>
                <a:close/>
                <a:moveTo>
                  <a:pt x="164782" y="570547"/>
                </a:moveTo>
                <a:lnTo>
                  <a:pt x="118110" y="597217"/>
                </a:lnTo>
                <a:lnTo>
                  <a:pt x="118110" y="543877"/>
                </a:lnTo>
                <a:close/>
                <a:moveTo>
                  <a:pt x="165735" y="1960245"/>
                </a:moveTo>
                <a:lnTo>
                  <a:pt x="118110" y="1988820"/>
                </a:lnTo>
                <a:lnTo>
                  <a:pt x="118110" y="1932623"/>
                </a:lnTo>
                <a:close/>
                <a:moveTo>
                  <a:pt x="170498" y="697230"/>
                </a:moveTo>
                <a:lnTo>
                  <a:pt x="115253" y="728663"/>
                </a:lnTo>
                <a:lnTo>
                  <a:pt x="115253" y="665798"/>
                </a:lnTo>
                <a:close/>
                <a:moveTo>
                  <a:pt x="171449" y="953"/>
                </a:moveTo>
                <a:lnTo>
                  <a:pt x="171449" y="3811"/>
                </a:lnTo>
                <a:lnTo>
                  <a:pt x="168592" y="1905"/>
                </a:lnTo>
                <a:close/>
                <a:moveTo>
                  <a:pt x="172404" y="1834516"/>
                </a:moveTo>
                <a:lnTo>
                  <a:pt x="114301" y="1866900"/>
                </a:lnTo>
                <a:lnTo>
                  <a:pt x="114301" y="1801178"/>
                </a:lnTo>
                <a:close/>
                <a:moveTo>
                  <a:pt x="173356" y="2397442"/>
                </a:moveTo>
                <a:lnTo>
                  <a:pt x="173356" y="2407920"/>
                </a:lnTo>
                <a:lnTo>
                  <a:pt x="164783" y="2402205"/>
                </a:lnTo>
                <a:close/>
                <a:moveTo>
                  <a:pt x="173356" y="122872"/>
                </a:moveTo>
                <a:lnTo>
                  <a:pt x="173356" y="134302"/>
                </a:lnTo>
                <a:lnTo>
                  <a:pt x="163831" y="128587"/>
                </a:lnTo>
                <a:close/>
                <a:moveTo>
                  <a:pt x="175261" y="822960"/>
                </a:moveTo>
                <a:lnTo>
                  <a:pt x="113348" y="859155"/>
                </a:lnTo>
                <a:lnTo>
                  <a:pt x="113348" y="787717"/>
                </a:lnTo>
                <a:close/>
                <a:moveTo>
                  <a:pt x="176213" y="2265997"/>
                </a:moveTo>
                <a:lnTo>
                  <a:pt x="176213" y="2286952"/>
                </a:lnTo>
                <a:lnTo>
                  <a:pt x="158116" y="2276474"/>
                </a:lnTo>
                <a:close/>
                <a:moveTo>
                  <a:pt x="177165" y="242887"/>
                </a:moveTo>
                <a:lnTo>
                  <a:pt x="177165" y="266700"/>
                </a:lnTo>
                <a:lnTo>
                  <a:pt x="156210" y="255270"/>
                </a:lnTo>
                <a:close/>
                <a:moveTo>
                  <a:pt x="178118" y="1707832"/>
                </a:moveTo>
                <a:lnTo>
                  <a:pt x="111443" y="1745932"/>
                </a:lnTo>
                <a:lnTo>
                  <a:pt x="111443" y="1669732"/>
                </a:lnTo>
                <a:close/>
                <a:moveTo>
                  <a:pt x="178118" y="949642"/>
                </a:moveTo>
                <a:lnTo>
                  <a:pt x="111443" y="987742"/>
                </a:lnTo>
                <a:lnTo>
                  <a:pt x="111443" y="911542"/>
                </a:lnTo>
                <a:close/>
                <a:moveTo>
                  <a:pt x="180976" y="2131694"/>
                </a:moveTo>
                <a:lnTo>
                  <a:pt x="180976" y="2167889"/>
                </a:lnTo>
                <a:lnTo>
                  <a:pt x="149543" y="2149792"/>
                </a:lnTo>
                <a:close/>
                <a:moveTo>
                  <a:pt x="180976" y="1581150"/>
                </a:moveTo>
                <a:lnTo>
                  <a:pt x="110491" y="1622108"/>
                </a:lnTo>
                <a:lnTo>
                  <a:pt x="110491" y="1540193"/>
                </a:lnTo>
                <a:close/>
                <a:moveTo>
                  <a:pt x="180976" y="1076326"/>
                </a:moveTo>
                <a:lnTo>
                  <a:pt x="110491" y="1117283"/>
                </a:lnTo>
                <a:lnTo>
                  <a:pt x="110491" y="1035368"/>
                </a:lnTo>
                <a:close/>
                <a:moveTo>
                  <a:pt x="180976" y="363855"/>
                </a:moveTo>
                <a:lnTo>
                  <a:pt x="180976" y="399098"/>
                </a:lnTo>
                <a:lnTo>
                  <a:pt x="149543" y="381000"/>
                </a:lnTo>
                <a:close/>
                <a:moveTo>
                  <a:pt x="182881" y="1455421"/>
                </a:moveTo>
                <a:lnTo>
                  <a:pt x="109538" y="1497331"/>
                </a:lnTo>
                <a:lnTo>
                  <a:pt x="109538" y="1412558"/>
                </a:lnTo>
                <a:close/>
                <a:moveTo>
                  <a:pt x="182881" y="1328738"/>
                </a:moveTo>
                <a:lnTo>
                  <a:pt x="109538" y="1370648"/>
                </a:lnTo>
                <a:lnTo>
                  <a:pt x="109538" y="1286828"/>
                </a:lnTo>
                <a:close/>
                <a:moveTo>
                  <a:pt x="182881" y="1202055"/>
                </a:moveTo>
                <a:lnTo>
                  <a:pt x="109538" y="1244918"/>
                </a:lnTo>
                <a:lnTo>
                  <a:pt x="109538" y="1160145"/>
                </a:lnTo>
                <a:close/>
                <a:moveTo>
                  <a:pt x="183833" y="1999298"/>
                </a:moveTo>
                <a:lnTo>
                  <a:pt x="183833" y="2047875"/>
                </a:lnTo>
                <a:lnTo>
                  <a:pt x="142876" y="2023111"/>
                </a:lnTo>
                <a:close/>
                <a:moveTo>
                  <a:pt x="184786" y="482918"/>
                </a:moveTo>
                <a:lnTo>
                  <a:pt x="184786" y="532448"/>
                </a:lnTo>
                <a:lnTo>
                  <a:pt x="141923" y="507683"/>
                </a:lnTo>
                <a:close/>
                <a:moveTo>
                  <a:pt x="186690" y="604838"/>
                </a:moveTo>
                <a:lnTo>
                  <a:pt x="186690" y="662940"/>
                </a:lnTo>
                <a:lnTo>
                  <a:pt x="137160" y="633413"/>
                </a:lnTo>
                <a:close/>
                <a:moveTo>
                  <a:pt x="187643" y="1866899"/>
                </a:moveTo>
                <a:lnTo>
                  <a:pt x="187643" y="1927859"/>
                </a:lnTo>
                <a:lnTo>
                  <a:pt x="135255" y="1897379"/>
                </a:lnTo>
                <a:close/>
                <a:moveTo>
                  <a:pt x="189548" y="726757"/>
                </a:moveTo>
                <a:lnTo>
                  <a:pt x="189548" y="794385"/>
                </a:lnTo>
                <a:lnTo>
                  <a:pt x="131446" y="760095"/>
                </a:lnTo>
                <a:close/>
                <a:moveTo>
                  <a:pt x="190501" y="1736407"/>
                </a:moveTo>
                <a:lnTo>
                  <a:pt x="190501" y="1805940"/>
                </a:lnTo>
                <a:lnTo>
                  <a:pt x="130493" y="1770697"/>
                </a:lnTo>
                <a:close/>
                <a:moveTo>
                  <a:pt x="191453" y="849630"/>
                </a:moveTo>
                <a:lnTo>
                  <a:pt x="191453" y="923925"/>
                </a:lnTo>
                <a:lnTo>
                  <a:pt x="127635" y="886778"/>
                </a:lnTo>
                <a:close/>
                <a:moveTo>
                  <a:pt x="193358" y="973454"/>
                </a:moveTo>
                <a:lnTo>
                  <a:pt x="193358" y="1052512"/>
                </a:lnTo>
                <a:lnTo>
                  <a:pt x="123826" y="1012506"/>
                </a:lnTo>
                <a:close/>
                <a:moveTo>
                  <a:pt x="193358" y="1604963"/>
                </a:moveTo>
                <a:lnTo>
                  <a:pt x="193358" y="1684021"/>
                </a:lnTo>
                <a:lnTo>
                  <a:pt x="124778" y="1644968"/>
                </a:lnTo>
                <a:close/>
                <a:moveTo>
                  <a:pt x="194311" y="1476374"/>
                </a:moveTo>
                <a:lnTo>
                  <a:pt x="194311" y="1560194"/>
                </a:lnTo>
                <a:lnTo>
                  <a:pt x="121921" y="1518284"/>
                </a:lnTo>
                <a:close/>
                <a:moveTo>
                  <a:pt x="194311" y="1349693"/>
                </a:moveTo>
                <a:lnTo>
                  <a:pt x="194311" y="1434465"/>
                </a:lnTo>
                <a:lnTo>
                  <a:pt x="120968" y="1391603"/>
                </a:lnTo>
                <a:close/>
                <a:moveTo>
                  <a:pt x="194311" y="1223011"/>
                </a:moveTo>
                <a:lnTo>
                  <a:pt x="194311" y="1307783"/>
                </a:lnTo>
                <a:lnTo>
                  <a:pt x="120968" y="1265874"/>
                </a:lnTo>
                <a:close/>
                <a:moveTo>
                  <a:pt x="194311" y="1097280"/>
                </a:moveTo>
                <a:lnTo>
                  <a:pt x="194311" y="1181100"/>
                </a:lnTo>
                <a:lnTo>
                  <a:pt x="121921" y="1139190"/>
                </a:lnTo>
                <a:close/>
                <a:moveTo>
                  <a:pt x="244792" y="1905"/>
                </a:moveTo>
                <a:lnTo>
                  <a:pt x="242887" y="3811"/>
                </a:lnTo>
                <a:lnTo>
                  <a:pt x="242887" y="953"/>
                </a:lnTo>
                <a:close/>
                <a:moveTo>
                  <a:pt x="248603" y="2402206"/>
                </a:moveTo>
                <a:lnTo>
                  <a:pt x="240983" y="2406968"/>
                </a:lnTo>
                <a:lnTo>
                  <a:pt x="240983" y="2398396"/>
                </a:lnTo>
                <a:close/>
                <a:moveTo>
                  <a:pt x="249555" y="128588"/>
                </a:moveTo>
                <a:lnTo>
                  <a:pt x="240030" y="133351"/>
                </a:lnTo>
                <a:lnTo>
                  <a:pt x="240030" y="122873"/>
                </a:lnTo>
                <a:close/>
                <a:moveTo>
                  <a:pt x="255270" y="2276474"/>
                </a:moveTo>
                <a:lnTo>
                  <a:pt x="237173" y="2285999"/>
                </a:lnTo>
                <a:lnTo>
                  <a:pt x="237173" y="2265997"/>
                </a:lnTo>
                <a:close/>
                <a:moveTo>
                  <a:pt x="256222" y="255271"/>
                </a:moveTo>
                <a:lnTo>
                  <a:pt x="236219" y="266701"/>
                </a:lnTo>
                <a:lnTo>
                  <a:pt x="236219" y="242888"/>
                </a:lnTo>
                <a:close/>
                <a:moveTo>
                  <a:pt x="262891" y="2149793"/>
                </a:moveTo>
                <a:lnTo>
                  <a:pt x="233363" y="2166938"/>
                </a:lnTo>
                <a:lnTo>
                  <a:pt x="233363" y="2132648"/>
                </a:lnTo>
                <a:close/>
                <a:moveTo>
                  <a:pt x="262891" y="381001"/>
                </a:moveTo>
                <a:lnTo>
                  <a:pt x="233363" y="398146"/>
                </a:lnTo>
                <a:lnTo>
                  <a:pt x="233363" y="364808"/>
                </a:lnTo>
                <a:close/>
                <a:moveTo>
                  <a:pt x="269558" y="2023110"/>
                </a:moveTo>
                <a:lnTo>
                  <a:pt x="229553" y="2046923"/>
                </a:lnTo>
                <a:lnTo>
                  <a:pt x="229553" y="2000250"/>
                </a:lnTo>
                <a:close/>
                <a:moveTo>
                  <a:pt x="270510" y="507683"/>
                </a:moveTo>
                <a:lnTo>
                  <a:pt x="229553" y="530542"/>
                </a:lnTo>
                <a:lnTo>
                  <a:pt x="229553" y="483870"/>
                </a:lnTo>
                <a:close/>
                <a:moveTo>
                  <a:pt x="276225" y="633413"/>
                </a:moveTo>
                <a:lnTo>
                  <a:pt x="226695" y="661988"/>
                </a:lnTo>
                <a:lnTo>
                  <a:pt x="226695" y="605790"/>
                </a:lnTo>
                <a:close/>
                <a:moveTo>
                  <a:pt x="278131" y="1897380"/>
                </a:moveTo>
                <a:lnTo>
                  <a:pt x="225743" y="1926908"/>
                </a:lnTo>
                <a:lnTo>
                  <a:pt x="225743" y="1866900"/>
                </a:lnTo>
                <a:close/>
                <a:moveTo>
                  <a:pt x="280988" y="2464118"/>
                </a:moveTo>
                <a:lnTo>
                  <a:pt x="280988" y="2467928"/>
                </a:lnTo>
                <a:lnTo>
                  <a:pt x="277178" y="2466023"/>
                </a:lnTo>
                <a:close/>
                <a:moveTo>
                  <a:pt x="280989" y="62865"/>
                </a:moveTo>
                <a:lnTo>
                  <a:pt x="280989" y="68580"/>
                </a:lnTo>
                <a:lnTo>
                  <a:pt x="276226" y="65723"/>
                </a:lnTo>
                <a:close/>
                <a:moveTo>
                  <a:pt x="281941" y="760095"/>
                </a:moveTo>
                <a:lnTo>
                  <a:pt x="223838" y="793432"/>
                </a:lnTo>
                <a:lnTo>
                  <a:pt x="223838" y="726757"/>
                </a:lnTo>
                <a:close/>
                <a:moveTo>
                  <a:pt x="282893" y="1770698"/>
                </a:moveTo>
                <a:lnTo>
                  <a:pt x="223838" y="1804988"/>
                </a:lnTo>
                <a:lnTo>
                  <a:pt x="223838" y="1736408"/>
                </a:lnTo>
                <a:close/>
                <a:moveTo>
                  <a:pt x="283845" y="184784"/>
                </a:moveTo>
                <a:lnTo>
                  <a:pt x="283845" y="199072"/>
                </a:lnTo>
                <a:lnTo>
                  <a:pt x="271463" y="191452"/>
                </a:lnTo>
                <a:close/>
                <a:moveTo>
                  <a:pt x="283845" y="2332673"/>
                </a:moveTo>
                <a:lnTo>
                  <a:pt x="283845" y="2346008"/>
                </a:lnTo>
                <a:lnTo>
                  <a:pt x="271463" y="2339340"/>
                </a:lnTo>
                <a:close/>
                <a:moveTo>
                  <a:pt x="285751" y="886777"/>
                </a:moveTo>
                <a:lnTo>
                  <a:pt x="221933" y="922972"/>
                </a:lnTo>
                <a:lnTo>
                  <a:pt x="221933" y="849629"/>
                </a:lnTo>
                <a:close/>
                <a:moveTo>
                  <a:pt x="287655" y="303848"/>
                </a:moveTo>
                <a:lnTo>
                  <a:pt x="287655" y="332423"/>
                </a:lnTo>
                <a:lnTo>
                  <a:pt x="262890" y="318136"/>
                </a:lnTo>
                <a:close/>
                <a:moveTo>
                  <a:pt x="287656" y="2199322"/>
                </a:moveTo>
                <a:lnTo>
                  <a:pt x="287656" y="2226944"/>
                </a:lnTo>
                <a:lnTo>
                  <a:pt x="262891" y="2212657"/>
                </a:lnTo>
                <a:close/>
                <a:moveTo>
                  <a:pt x="287656" y="1644968"/>
                </a:moveTo>
                <a:lnTo>
                  <a:pt x="220981" y="1683068"/>
                </a:lnTo>
                <a:lnTo>
                  <a:pt x="220981" y="1605915"/>
                </a:lnTo>
                <a:close/>
                <a:moveTo>
                  <a:pt x="288608" y="1012507"/>
                </a:moveTo>
                <a:lnTo>
                  <a:pt x="220981" y="1052513"/>
                </a:lnTo>
                <a:lnTo>
                  <a:pt x="220981" y="973455"/>
                </a:lnTo>
                <a:close/>
                <a:moveTo>
                  <a:pt x="290513" y="1139190"/>
                </a:moveTo>
                <a:lnTo>
                  <a:pt x="220028" y="1180147"/>
                </a:lnTo>
                <a:lnTo>
                  <a:pt x="220028" y="1098232"/>
                </a:lnTo>
                <a:close/>
                <a:moveTo>
                  <a:pt x="291466" y="2066924"/>
                </a:moveTo>
                <a:lnTo>
                  <a:pt x="291466" y="2106929"/>
                </a:lnTo>
                <a:lnTo>
                  <a:pt x="256223" y="2086927"/>
                </a:lnTo>
                <a:close/>
                <a:moveTo>
                  <a:pt x="291466" y="1518285"/>
                </a:moveTo>
                <a:lnTo>
                  <a:pt x="219076" y="1560195"/>
                </a:lnTo>
                <a:lnTo>
                  <a:pt x="219076" y="1476375"/>
                </a:lnTo>
                <a:close/>
                <a:moveTo>
                  <a:pt x="291466" y="424816"/>
                </a:moveTo>
                <a:lnTo>
                  <a:pt x="291466" y="463868"/>
                </a:lnTo>
                <a:lnTo>
                  <a:pt x="257176" y="444818"/>
                </a:lnTo>
                <a:close/>
                <a:moveTo>
                  <a:pt x="292419" y="1391603"/>
                </a:moveTo>
                <a:lnTo>
                  <a:pt x="219076" y="1434465"/>
                </a:lnTo>
                <a:lnTo>
                  <a:pt x="219076" y="1349693"/>
                </a:lnTo>
                <a:close/>
                <a:moveTo>
                  <a:pt x="292419" y="1265874"/>
                </a:moveTo>
                <a:lnTo>
                  <a:pt x="219076" y="1307783"/>
                </a:lnTo>
                <a:lnTo>
                  <a:pt x="219076" y="1223011"/>
                </a:lnTo>
                <a:close/>
                <a:moveTo>
                  <a:pt x="294323" y="544830"/>
                </a:moveTo>
                <a:lnTo>
                  <a:pt x="294323" y="596265"/>
                </a:lnTo>
                <a:lnTo>
                  <a:pt x="249556" y="570548"/>
                </a:lnTo>
                <a:close/>
                <a:moveTo>
                  <a:pt x="295275" y="1933575"/>
                </a:moveTo>
                <a:lnTo>
                  <a:pt x="295275" y="1986915"/>
                </a:lnTo>
                <a:lnTo>
                  <a:pt x="248603" y="1960245"/>
                </a:lnTo>
                <a:close/>
                <a:moveTo>
                  <a:pt x="297181" y="666750"/>
                </a:moveTo>
                <a:lnTo>
                  <a:pt x="297181" y="727710"/>
                </a:lnTo>
                <a:lnTo>
                  <a:pt x="244793" y="697230"/>
                </a:lnTo>
                <a:close/>
                <a:moveTo>
                  <a:pt x="298133" y="1802130"/>
                </a:moveTo>
                <a:lnTo>
                  <a:pt x="298133" y="1865947"/>
                </a:lnTo>
                <a:lnTo>
                  <a:pt x="242888" y="1834515"/>
                </a:lnTo>
                <a:close/>
                <a:moveTo>
                  <a:pt x="300038" y="788669"/>
                </a:moveTo>
                <a:lnTo>
                  <a:pt x="300038" y="858202"/>
                </a:lnTo>
                <a:lnTo>
                  <a:pt x="239078" y="822959"/>
                </a:lnTo>
                <a:close/>
                <a:moveTo>
                  <a:pt x="300991" y="1670686"/>
                </a:moveTo>
                <a:lnTo>
                  <a:pt x="300991" y="1744981"/>
                </a:lnTo>
                <a:lnTo>
                  <a:pt x="237173" y="1707833"/>
                </a:lnTo>
                <a:close/>
                <a:moveTo>
                  <a:pt x="300991" y="912495"/>
                </a:moveTo>
                <a:lnTo>
                  <a:pt x="300991" y="986790"/>
                </a:lnTo>
                <a:lnTo>
                  <a:pt x="237173" y="949643"/>
                </a:lnTo>
                <a:close/>
                <a:moveTo>
                  <a:pt x="302895" y="1541145"/>
                </a:moveTo>
                <a:lnTo>
                  <a:pt x="302895" y="1621155"/>
                </a:lnTo>
                <a:lnTo>
                  <a:pt x="233363" y="1581150"/>
                </a:lnTo>
                <a:close/>
                <a:moveTo>
                  <a:pt x="302895" y="1036320"/>
                </a:moveTo>
                <a:lnTo>
                  <a:pt x="302895" y="1116330"/>
                </a:lnTo>
                <a:lnTo>
                  <a:pt x="233363" y="1076325"/>
                </a:lnTo>
                <a:close/>
                <a:moveTo>
                  <a:pt x="303848" y="1161097"/>
                </a:moveTo>
                <a:lnTo>
                  <a:pt x="303848" y="1243012"/>
                </a:lnTo>
                <a:lnTo>
                  <a:pt x="232410" y="1202055"/>
                </a:lnTo>
                <a:close/>
                <a:moveTo>
                  <a:pt x="303848" y="1412558"/>
                </a:moveTo>
                <a:lnTo>
                  <a:pt x="303848" y="1497331"/>
                </a:lnTo>
                <a:lnTo>
                  <a:pt x="231458" y="1455421"/>
                </a:lnTo>
                <a:close/>
                <a:moveTo>
                  <a:pt x="303848" y="1286828"/>
                </a:moveTo>
                <a:lnTo>
                  <a:pt x="303848" y="1370648"/>
                </a:lnTo>
                <a:lnTo>
                  <a:pt x="231458" y="1328738"/>
                </a:lnTo>
                <a:close/>
                <a:moveTo>
                  <a:pt x="354330" y="2466023"/>
                </a:moveTo>
                <a:lnTo>
                  <a:pt x="351473" y="2466975"/>
                </a:lnTo>
                <a:lnTo>
                  <a:pt x="351473" y="2464118"/>
                </a:lnTo>
                <a:close/>
                <a:moveTo>
                  <a:pt x="355283" y="65723"/>
                </a:moveTo>
                <a:lnTo>
                  <a:pt x="351473" y="67628"/>
                </a:lnTo>
                <a:lnTo>
                  <a:pt x="351473" y="62865"/>
                </a:lnTo>
                <a:close/>
                <a:moveTo>
                  <a:pt x="360045" y="191452"/>
                </a:moveTo>
                <a:lnTo>
                  <a:pt x="348615" y="198119"/>
                </a:lnTo>
                <a:lnTo>
                  <a:pt x="348615" y="184784"/>
                </a:lnTo>
                <a:close/>
                <a:moveTo>
                  <a:pt x="360045" y="2339340"/>
                </a:moveTo>
                <a:lnTo>
                  <a:pt x="348615" y="2346008"/>
                </a:lnTo>
                <a:lnTo>
                  <a:pt x="348615" y="2332673"/>
                </a:lnTo>
                <a:close/>
                <a:moveTo>
                  <a:pt x="367665" y="318136"/>
                </a:moveTo>
                <a:lnTo>
                  <a:pt x="344805" y="331471"/>
                </a:lnTo>
                <a:lnTo>
                  <a:pt x="344805" y="304801"/>
                </a:lnTo>
                <a:close/>
                <a:moveTo>
                  <a:pt x="368619" y="2212658"/>
                </a:moveTo>
                <a:lnTo>
                  <a:pt x="344806" y="2226945"/>
                </a:lnTo>
                <a:lnTo>
                  <a:pt x="344806" y="2199323"/>
                </a:lnTo>
                <a:close/>
                <a:moveTo>
                  <a:pt x="374333" y="444817"/>
                </a:moveTo>
                <a:lnTo>
                  <a:pt x="341948" y="462915"/>
                </a:lnTo>
                <a:lnTo>
                  <a:pt x="341948" y="425767"/>
                </a:lnTo>
                <a:close/>
                <a:moveTo>
                  <a:pt x="374333" y="2086928"/>
                </a:moveTo>
                <a:lnTo>
                  <a:pt x="341948" y="2105978"/>
                </a:lnTo>
                <a:lnTo>
                  <a:pt x="341948" y="2067878"/>
                </a:lnTo>
                <a:close/>
                <a:moveTo>
                  <a:pt x="381001" y="570548"/>
                </a:moveTo>
                <a:lnTo>
                  <a:pt x="338138" y="595313"/>
                </a:lnTo>
                <a:lnTo>
                  <a:pt x="338138" y="545783"/>
                </a:lnTo>
                <a:close/>
                <a:moveTo>
                  <a:pt x="382906" y="1960244"/>
                </a:moveTo>
                <a:lnTo>
                  <a:pt x="337186" y="1986914"/>
                </a:lnTo>
                <a:lnTo>
                  <a:pt x="337186" y="1933574"/>
                </a:lnTo>
                <a:close/>
                <a:moveTo>
                  <a:pt x="386716" y="697230"/>
                </a:moveTo>
                <a:lnTo>
                  <a:pt x="335281" y="726758"/>
                </a:lnTo>
                <a:lnTo>
                  <a:pt x="335281" y="667703"/>
                </a:lnTo>
                <a:close/>
                <a:moveTo>
                  <a:pt x="388621" y="1834516"/>
                </a:moveTo>
                <a:lnTo>
                  <a:pt x="334328" y="1864996"/>
                </a:lnTo>
                <a:lnTo>
                  <a:pt x="334328" y="1803083"/>
                </a:lnTo>
                <a:close/>
                <a:moveTo>
                  <a:pt x="389572" y="1905"/>
                </a:moveTo>
                <a:lnTo>
                  <a:pt x="389572" y="2857"/>
                </a:lnTo>
                <a:lnTo>
                  <a:pt x="388619" y="1905"/>
                </a:lnTo>
                <a:close/>
                <a:moveTo>
                  <a:pt x="391478" y="822960"/>
                </a:moveTo>
                <a:lnTo>
                  <a:pt x="333376" y="857249"/>
                </a:lnTo>
                <a:lnTo>
                  <a:pt x="333376" y="789622"/>
                </a:lnTo>
                <a:close/>
                <a:moveTo>
                  <a:pt x="391478" y="123824"/>
                </a:moveTo>
                <a:lnTo>
                  <a:pt x="391478" y="132396"/>
                </a:lnTo>
                <a:lnTo>
                  <a:pt x="383858" y="128587"/>
                </a:lnTo>
                <a:close/>
                <a:moveTo>
                  <a:pt x="391478" y="2399348"/>
                </a:moveTo>
                <a:lnTo>
                  <a:pt x="391478" y="2406016"/>
                </a:lnTo>
                <a:lnTo>
                  <a:pt x="384811" y="2402206"/>
                </a:lnTo>
                <a:close/>
                <a:moveTo>
                  <a:pt x="394336" y="2266949"/>
                </a:moveTo>
                <a:lnTo>
                  <a:pt x="394336" y="2285047"/>
                </a:lnTo>
                <a:lnTo>
                  <a:pt x="378143" y="2276474"/>
                </a:lnTo>
                <a:close/>
                <a:moveTo>
                  <a:pt x="395287" y="244793"/>
                </a:moveTo>
                <a:lnTo>
                  <a:pt x="395287" y="265748"/>
                </a:lnTo>
                <a:lnTo>
                  <a:pt x="377189" y="255271"/>
                </a:lnTo>
                <a:close/>
                <a:moveTo>
                  <a:pt x="395288" y="1707832"/>
                </a:moveTo>
                <a:lnTo>
                  <a:pt x="331470" y="1744027"/>
                </a:lnTo>
                <a:lnTo>
                  <a:pt x="331470" y="1671637"/>
                </a:lnTo>
                <a:close/>
                <a:moveTo>
                  <a:pt x="395288" y="949643"/>
                </a:moveTo>
                <a:lnTo>
                  <a:pt x="331470" y="985838"/>
                </a:lnTo>
                <a:lnTo>
                  <a:pt x="331470" y="913448"/>
                </a:lnTo>
                <a:close/>
                <a:moveTo>
                  <a:pt x="398145" y="2133599"/>
                </a:moveTo>
                <a:lnTo>
                  <a:pt x="398145" y="2165984"/>
                </a:lnTo>
                <a:lnTo>
                  <a:pt x="370523" y="2149792"/>
                </a:lnTo>
                <a:close/>
                <a:moveTo>
                  <a:pt x="398145" y="1581149"/>
                </a:moveTo>
                <a:lnTo>
                  <a:pt x="329565" y="1621155"/>
                </a:lnTo>
                <a:lnTo>
                  <a:pt x="329565" y="1542097"/>
                </a:lnTo>
                <a:close/>
                <a:moveTo>
                  <a:pt x="398145" y="1076324"/>
                </a:moveTo>
                <a:lnTo>
                  <a:pt x="329565" y="1115377"/>
                </a:lnTo>
                <a:lnTo>
                  <a:pt x="329565" y="1036319"/>
                </a:lnTo>
                <a:close/>
                <a:moveTo>
                  <a:pt x="398146" y="365759"/>
                </a:moveTo>
                <a:lnTo>
                  <a:pt x="398146" y="396239"/>
                </a:lnTo>
                <a:lnTo>
                  <a:pt x="371476" y="380999"/>
                </a:lnTo>
                <a:close/>
                <a:moveTo>
                  <a:pt x="399098" y="1202055"/>
                </a:moveTo>
                <a:lnTo>
                  <a:pt x="329565" y="1243013"/>
                </a:lnTo>
                <a:lnTo>
                  <a:pt x="329565" y="1162050"/>
                </a:lnTo>
                <a:close/>
                <a:moveTo>
                  <a:pt x="401003" y="1328737"/>
                </a:moveTo>
                <a:lnTo>
                  <a:pt x="328613" y="1370647"/>
                </a:lnTo>
                <a:lnTo>
                  <a:pt x="328613" y="1286827"/>
                </a:lnTo>
                <a:close/>
                <a:moveTo>
                  <a:pt x="401003" y="1455421"/>
                </a:moveTo>
                <a:lnTo>
                  <a:pt x="328613" y="1496378"/>
                </a:lnTo>
                <a:lnTo>
                  <a:pt x="328613" y="1413511"/>
                </a:lnTo>
                <a:close/>
                <a:moveTo>
                  <a:pt x="401956" y="2001202"/>
                </a:moveTo>
                <a:lnTo>
                  <a:pt x="401956" y="2045969"/>
                </a:lnTo>
                <a:lnTo>
                  <a:pt x="363856" y="2023110"/>
                </a:lnTo>
                <a:close/>
                <a:moveTo>
                  <a:pt x="401956" y="484822"/>
                </a:moveTo>
                <a:lnTo>
                  <a:pt x="401956" y="529590"/>
                </a:lnTo>
                <a:lnTo>
                  <a:pt x="362903" y="507682"/>
                </a:lnTo>
                <a:close/>
                <a:moveTo>
                  <a:pt x="404813" y="606743"/>
                </a:moveTo>
                <a:lnTo>
                  <a:pt x="404813" y="661036"/>
                </a:lnTo>
                <a:lnTo>
                  <a:pt x="358140" y="633413"/>
                </a:lnTo>
                <a:close/>
                <a:moveTo>
                  <a:pt x="405766" y="1868805"/>
                </a:moveTo>
                <a:lnTo>
                  <a:pt x="405766" y="1925955"/>
                </a:lnTo>
                <a:lnTo>
                  <a:pt x="356236" y="1897380"/>
                </a:lnTo>
                <a:close/>
                <a:moveTo>
                  <a:pt x="407671" y="727710"/>
                </a:moveTo>
                <a:lnTo>
                  <a:pt x="407671" y="792480"/>
                </a:lnTo>
                <a:lnTo>
                  <a:pt x="352426" y="760095"/>
                </a:lnTo>
                <a:close/>
                <a:moveTo>
                  <a:pt x="408623" y="1737360"/>
                </a:moveTo>
                <a:lnTo>
                  <a:pt x="408623" y="1804035"/>
                </a:lnTo>
                <a:lnTo>
                  <a:pt x="350520" y="1770698"/>
                </a:lnTo>
                <a:close/>
                <a:moveTo>
                  <a:pt x="409575" y="851536"/>
                </a:moveTo>
                <a:lnTo>
                  <a:pt x="409575" y="921068"/>
                </a:lnTo>
                <a:lnTo>
                  <a:pt x="348615" y="886778"/>
                </a:lnTo>
                <a:close/>
                <a:moveTo>
                  <a:pt x="410528" y="1606868"/>
                </a:moveTo>
                <a:lnTo>
                  <a:pt x="410528" y="1682115"/>
                </a:lnTo>
                <a:lnTo>
                  <a:pt x="345758" y="1644968"/>
                </a:lnTo>
                <a:close/>
                <a:moveTo>
                  <a:pt x="411481" y="974407"/>
                </a:moveTo>
                <a:lnTo>
                  <a:pt x="411481" y="1051560"/>
                </a:lnTo>
                <a:lnTo>
                  <a:pt x="344806" y="1012507"/>
                </a:lnTo>
                <a:close/>
                <a:moveTo>
                  <a:pt x="412433" y="1224915"/>
                </a:moveTo>
                <a:lnTo>
                  <a:pt x="412433" y="1306830"/>
                </a:lnTo>
                <a:lnTo>
                  <a:pt x="341948" y="1265873"/>
                </a:lnTo>
                <a:close/>
                <a:moveTo>
                  <a:pt x="412433" y="1099185"/>
                </a:moveTo>
                <a:lnTo>
                  <a:pt x="412433" y="1179195"/>
                </a:lnTo>
                <a:lnTo>
                  <a:pt x="342901" y="1139190"/>
                </a:lnTo>
                <a:close/>
                <a:moveTo>
                  <a:pt x="412433" y="1477328"/>
                </a:moveTo>
                <a:lnTo>
                  <a:pt x="412433" y="1558291"/>
                </a:lnTo>
                <a:lnTo>
                  <a:pt x="341948" y="1518286"/>
                </a:lnTo>
                <a:close/>
                <a:moveTo>
                  <a:pt x="413385" y="1350644"/>
                </a:moveTo>
                <a:lnTo>
                  <a:pt x="413385" y="1433511"/>
                </a:lnTo>
                <a:lnTo>
                  <a:pt x="340995" y="1391602"/>
                </a:lnTo>
                <a:close/>
                <a:moveTo>
                  <a:pt x="465772" y="128588"/>
                </a:moveTo>
                <a:lnTo>
                  <a:pt x="460057" y="131446"/>
                </a:lnTo>
                <a:lnTo>
                  <a:pt x="460057" y="124778"/>
                </a:lnTo>
                <a:close/>
                <a:moveTo>
                  <a:pt x="465773" y="2402206"/>
                </a:moveTo>
                <a:lnTo>
                  <a:pt x="460058" y="2406016"/>
                </a:lnTo>
                <a:lnTo>
                  <a:pt x="460058" y="2399348"/>
                </a:lnTo>
                <a:close/>
                <a:moveTo>
                  <a:pt x="471489" y="2276475"/>
                </a:moveTo>
                <a:lnTo>
                  <a:pt x="457201" y="2285048"/>
                </a:lnTo>
                <a:lnTo>
                  <a:pt x="457201" y="2267903"/>
                </a:lnTo>
                <a:close/>
                <a:moveTo>
                  <a:pt x="473392" y="255271"/>
                </a:moveTo>
                <a:lnTo>
                  <a:pt x="456247" y="264796"/>
                </a:lnTo>
                <a:lnTo>
                  <a:pt x="456247" y="244793"/>
                </a:lnTo>
                <a:close/>
                <a:moveTo>
                  <a:pt x="479108" y="381001"/>
                </a:moveTo>
                <a:lnTo>
                  <a:pt x="453390" y="396240"/>
                </a:lnTo>
                <a:lnTo>
                  <a:pt x="453390" y="366713"/>
                </a:lnTo>
                <a:close/>
                <a:moveTo>
                  <a:pt x="480060" y="2149792"/>
                </a:moveTo>
                <a:lnTo>
                  <a:pt x="453390" y="2165032"/>
                </a:lnTo>
                <a:lnTo>
                  <a:pt x="453390" y="2134552"/>
                </a:lnTo>
                <a:close/>
                <a:moveTo>
                  <a:pt x="486728" y="2023110"/>
                </a:moveTo>
                <a:lnTo>
                  <a:pt x="449581" y="2045018"/>
                </a:lnTo>
                <a:lnTo>
                  <a:pt x="449581" y="2002155"/>
                </a:lnTo>
                <a:close/>
                <a:moveTo>
                  <a:pt x="486728" y="507682"/>
                </a:moveTo>
                <a:lnTo>
                  <a:pt x="449581" y="528638"/>
                </a:lnTo>
                <a:lnTo>
                  <a:pt x="449581" y="485775"/>
                </a:lnTo>
                <a:close/>
                <a:moveTo>
                  <a:pt x="492443" y="633413"/>
                </a:moveTo>
                <a:lnTo>
                  <a:pt x="446723" y="660083"/>
                </a:lnTo>
                <a:lnTo>
                  <a:pt x="446723" y="607695"/>
                </a:lnTo>
                <a:close/>
                <a:moveTo>
                  <a:pt x="494348" y="1897381"/>
                </a:moveTo>
                <a:lnTo>
                  <a:pt x="445770" y="1925003"/>
                </a:lnTo>
                <a:lnTo>
                  <a:pt x="445770" y="1868806"/>
                </a:lnTo>
                <a:close/>
                <a:moveTo>
                  <a:pt x="498158" y="760095"/>
                </a:moveTo>
                <a:lnTo>
                  <a:pt x="443865" y="791528"/>
                </a:lnTo>
                <a:lnTo>
                  <a:pt x="443865" y="728663"/>
                </a:lnTo>
                <a:close/>
                <a:moveTo>
                  <a:pt x="499110" y="63818"/>
                </a:moveTo>
                <a:lnTo>
                  <a:pt x="499110" y="66675"/>
                </a:lnTo>
                <a:lnTo>
                  <a:pt x="497205" y="65723"/>
                </a:lnTo>
                <a:close/>
                <a:moveTo>
                  <a:pt x="499111" y="2465070"/>
                </a:moveTo>
                <a:lnTo>
                  <a:pt x="499111" y="2466975"/>
                </a:lnTo>
                <a:lnTo>
                  <a:pt x="497206" y="2466022"/>
                </a:lnTo>
                <a:close/>
                <a:moveTo>
                  <a:pt x="500063" y="1770698"/>
                </a:moveTo>
                <a:lnTo>
                  <a:pt x="442913" y="1804036"/>
                </a:lnTo>
                <a:lnTo>
                  <a:pt x="442913" y="1738313"/>
                </a:lnTo>
                <a:close/>
                <a:moveTo>
                  <a:pt x="501968" y="2333624"/>
                </a:moveTo>
                <a:lnTo>
                  <a:pt x="501968" y="2345054"/>
                </a:lnTo>
                <a:lnTo>
                  <a:pt x="492443" y="2339339"/>
                </a:lnTo>
                <a:close/>
                <a:moveTo>
                  <a:pt x="501968" y="185737"/>
                </a:moveTo>
                <a:lnTo>
                  <a:pt x="501968" y="197167"/>
                </a:lnTo>
                <a:lnTo>
                  <a:pt x="492443" y="191452"/>
                </a:lnTo>
                <a:close/>
                <a:moveTo>
                  <a:pt x="501968" y="886778"/>
                </a:moveTo>
                <a:lnTo>
                  <a:pt x="441961" y="921068"/>
                </a:lnTo>
                <a:lnTo>
                  <a:pt x="441961" y="852488"/>
                </a:lnTo>
                <a:close/>
                <a:moveTo>
                  <a:pt x="504824" y="306705"/>
                </a:moveTo>
                <a:lnTo>
                  <a:pt x="504824" y="329565"/>
                </a:lnTo>
                <a:lnTo>
                  <a:pt x="484822" y="318135"/>
                </a:lnTo>
                <a:close/>
                <a:moveTo>
                  <a:pt x="504826" y="1012507"/>
                </a:moveTo>
                <a:lnTo>
                  <a:pt x="441008" y="1049655"/>
                </a:lnTo>
                <a:lnTo>
                  <a:pt x="441008" y="975360"/>
                </a:lnTo>
                <a:close/>
                <a:moveTo>
                  <a:pt x="504826" y="1644968"/>
                </a:moveTo>
                <a:lnTo>
                  <a:pt x="441008" y="1682115"/>
                </a:lnTo>
                <a:lnTo>
                  <a:pt x="441008" y="1607820"/>
                </a:lnTo>
                <a:close/>
                <a:moveTo>
                  <a:pt x="505777" y="2200275"/>
                </a:moveTo>
                <a:lnTo>
                  <a:pt x="505777" y="2225040"/>
                </a:lnTo>
                <a:lnTo>
                  <a:pt x="483870" y="2212658"/>
                </a:lnTo>
                <a:close/>
                <a:moveTo>
                  <a:pt x="507683" y="1139189"/>
                </a:moveTo>
                <a:lnTo>
                  <a:pt x="439103" y="1178242"/>
                </a:lnTo>
                <a:lnTo>
                  <a:pt x="439103" y="1100137"/>
                </a:lnTo>
                <a:close/>
                <a:moveTo>
                  <a:pt x="507683" y="1518286"/>
                </a:moveTo>
                <a:lnTo>
                  <a:pt x="439103" y="1557338"/>
                </a:lnTo>
                <a:lnTo>
                  <a:pt x="439103" y="1479233"/>
                </a:lnTo>
                <a:close/>
                <a:moveTo>
                  <a:pt x="508636" y="2068831"/>
                </a:moveTo>
                <a:lnTo>
                  <a:pt x="508636" y="2105026"/>
                </a:lnTo>
                <a:lnTo>
                  <a:pt x="477203" y="2086928"/>
                </a:lnTo>
                <a:close/>
                <a:moveTo>
                  <a:pt x="508636" y="1265874"/>
                </a:moveTo>
                <a:lnTo>
                  <a:pt x="439103" y="1305879"/>
                </a:lnTo>
                <a:lnTo>
                  <a:pt x="439103" y="1224916"/>
                </a:lnTo>
                <a:close/>
                <a:moveTo>
                  <a:pt x="508636" y="426721"/>
                </a:moveTo>
                <a:lnTo>
                  <a:pt x="508636" y="461964"/>
                </a:lnTo>
                <a:lnTo>
                  <a:pt x="478156" y="444818"/>
                </a:lnTo>
                <a:close/>
                <a:moveTo>
                  <a:pt x="509589" y="1391603"/>
                </a:moveTo>
                <a:lnTo>
                  <a:pt x="438151" y="1432560"/>
                </a:lnTo>
                <a:lnTo>
                  <a:pt x="438151" y="1350645"/>
                </a:lnTo>
                <a:close/>
                <a:moveTo>
                  <a:pt x="512445" y="547687"/>
                </a:moveTo>
                <a:lnTo>
                  <a:pt x="512445" y="594360"/>
                </a:lnTo>
                <a:lnTo>
                  <a:pt x="471488" y="570547"/>
                </a:lnTo>
                <a:close/>
                <a:moveTo>
                  <a:pt x="513398" y="1935481"/>
                </a:moveTo>
                <a:lnTo>
                  <a:pt x="513398" y="1985011"/>
                </a:lnTo>
                <a:lnTo>
                  <a:pt x="469583" y="1960246"/>
                </a:lnTo>
                <a:close/>
                <a:moveTo>
                  <a:pt x="514350" y="668655"/>
                </a:moveTo>
                <a:lnTo>
                  <a:pt x="514350" y="724853"/>
                </a:lnTo>
                <a:lnTo>
                  <a:pt x="465773" y="697230"/>
                </a:lnTo>
                <a:close/>
                <a:moveTo>
                  <a:pt x="516256" y="1804036"/>
                </a:moveTo>
                <a:lnTo>
                  <a:pt x="516256" y="1864044"/>
                </a:lnTo>
                <a:lnTo>
                  <a:pt x="463868" y="1834516"/>
                </a:lnTo>
                <a:close/>
                <a:moveTo>
                  <a:pt x="517208" y="791528"/>
                </a:moveTo>
                <a:lnTo>
                  <a:pt x="517208" y="855345"/>
                </a:lnTo>
                <a:lnTo>
                  <a:pt x="461011" y="822961"/>
                </a:lnTo>
                <a:close/>
                <a:moveTo>
                  <a:pt x="519114" y="914400"/>
                </a:moveTo>
                <a:lnTo>
                  <a:pt x="519114" y="984885"/>
                </a:lnTo>
                <a:lnTo>
                  <a:pt x="457201" y="949642"/>
                </a:lnTo>
                <a:close/>
                <a:moveTo>
                  <a:pt x="519114" y="1672591"/>
                </a:moveTo>
                <a:lnTo>
                  <a:pt x="519114" y="1743076"/>
                </a:lnTo>
                <a:lnTo>
                  <a:pt x="457201" y="1707833"/>
                </a:lnTo>
                <a:close/>
                <a:moveTo>
                  <a:pt x="521018" y="1543049"/>
                </a:moveTo>
                <a:lnTo>
                  <a:pt x="521018" y="1619249"/>
                </a:lnTo>
                <a:lnTo>
                  <a:pt x="454343" y="1581149"/>
                </a:lnTo>
                <a:close/>
                <a:moveTo>
                  <a:pt x="521018" y="1038225"/>
                </a:moveTo>
                <a:lnTo>
                  <a:pt x="521018" y="1114425"/>
                </a:lnTo>
                <a:lnTo>
                  <a:pt x="454343" y="1076325"/>
                </a:lnTo>
                <a:close/>
                <a:moveTo>
                  <a:pt x="521018" y="1163003"/>
                </a:moveTo>
                <a:lnTo>
                  <a:pt x="521018" y="1242061"/>
                </a:lnTo>
                <a:lnTo>
                  <a:pt x="453390" y="1202056"/>
                </a:lnTo>
                <a:close/>
                <a:moveTo>
                  <a:pt x="521971" y="1414463"/>
                </a:moveTo>
                <a:lnTo>
                  <a:pt x="521971" y="1495426"/>
                </a:lnTo>
                <a:lnTo>
                  <a:pt x="451486" y="1455421"/>
                </a:lnTo>
                <a:close/>
                <a:moveTo>
                  <a:pt x="521971" y="1287781"/>
                </a:moveTo>
                <a:lnTo>
                  <a:pt x="521971" y="1368744"/>
                </a:lnTo>
                <a:lnTo>
                  <a:pt x="451486" y="1328738"/>
                </a:lnTo>
                <a:close/>
                <a:moveTo>
                  <a:pt x="572452" y="65723"/>
                </a:moveTo>
                <a:lnTo>
                  <a:pt x="570547" y="65723"/>
                </a:lnTo>
                <a:lnTo>
                  <a:pt x="570547" y="64770"/>
                </a:lnTo>
                <a:close/>
                <a:moveTo>
                  <a:pt x="572453" y="2466023"/>
                </a:moveTo>
                <a:lnTo>
                  <a:pt x="571501" y="2466023"/>
                </a:lnTo>
                <a:lnTo>
                  <a:pt x="571501" y="2465071"/>
                </a:lnTo>
                <a:close/>
                <a:moveTo>
                  <a:pt x="577215" y="2339340"/>
                </a:moveTo>
                <a:lnTo>
                  <a:pt x="568643" y="2344102"/>
                </a:lnTo>
                <a:lnTo>
                  <a:pt x="568643" y="2334577"/>
                </a:lnTo>
                <a:close/>
                <a:moveTo>
                  <a:pt x="577215" y="191453"/>
                </a:moveTo>
                <a:lnTo>
                  <a:pt x="568643" y="196215"/>
                </a:lnTo>
                <a:lnTo>
                  <a:pt x="568643" y="186690"/>
                </a:lnTo>
                <a:close/>
                <a:moveTo>
                  <a:pt x="583883" y="318134"/>
                </a:moveTo>
                <a:lnTo>
                  <a:pt x="564833" y="328612"/>
                </a:lnTo>
                <a:lnTo>
                  <a:pt x="564833" y="307657"/>
                </a:lnTo>
                <a:close/>
                <a:moveTo>
                  <a:pt x="584836" y="2212658"/>
                </a:moveTo>
                <a:lnTo>
                  <a:pt x="564833" y="2225041"/>
                </a:lnTo>
                <a:lnTo>
                  <a:pt x="564833" y="2201228"/>
                </a:lnTo>
                <a:close/>
                <a:moveTo>
                  <a:pt x="590551" y="444818"/>
                </a:moveTo>
                <a:lnTo>
                  <a:pt x="561976" y="461011"/>
                </a:lnTo>
                <a:lnTo>
                  <a:pt x="561976" y="427673"/>
                </a:lnTo>
                <a:close/>
                <a:moveTo>
                  <a:pt x="591503" y="2086927"/>
                </a:moveTo>
                <a:lnTo>
                  <a:pt x="561976" y="2104072"/>
                </a:lnTo>
                <a:lnTo>
                  <a:pt x="561976" y="2069782"/>
                </a:lnTo>
                <a:close/>
                <a:moveTo>
                  <a:pt x="597218" y="570548"/>
                </a:moveTo>
                <a:lnTo>
                  <a:pt x="558165" y="593407"/>
                </a:lnTo>
                <a:lnTo>
                  <a:pt x="558165" y="548640"/>
                </a:lnTo>
                <a:close/>
                <a:moveTo>
                  <a:pt x="599123" y="1960245"/>
                </a:moveTo>
                <a:lnTo>
                  <a:pt x="557213" y="1984057"/>
                </a:lnTo>
                <a:lnTo>
                  <a:pt x="557213" y="1936432"/>
                </a:lnTo>
                <a:close/>
                <a:moveTo>
                  <a:pt x="602933" y="697230"/>
                </a:moveTo>
                <a:lnTo>
                  <a:pt x="556261" y="723900"/>
                </a:lnTo>
                <a:lnTo>
                  <a:pt x="556261" y="670560"/>
                </a:lnTo>
                <a:close/>
                <a:moveTo>
                  <a:pt x="604838" y="1834516"/>
                </a:moveTo>
                <a:lnTo>
                  <a:pt x="554356" y="1863091"/>
                </a:lnTo>
                <a:lnTo>
                  <a:pt x="554356" y="1804988"/>
                </a:lnTo>
                <a:close/>
                <a:moveTo>
                  <a:pt x="607696" y="822960"/>
                </a:moveTo>
                <a:lnTo>
                  <a:pt x="553403" y="854393"/>
                </a:lnTo>
                <a:lnTo>
                  <a:pt x="553403" y="792480"/>
                </a:lnTo>
                <a:close/>
                <a:moveTo>
                  <a:pt x="609600" y="126682"/>
                </a:moveTo>
                <a:lnTo>
                  <a:pt x="609600" y="130492"/>
                </a:lnTo>
                <a:lnTo>
                  <a:pt x="605790" y="128587"/>
                </a:lnTo>
                <a:close/>
                <a:moveTo>
                  <a:pt x="609601" y="2400300"/>
                </a:moveTo>
                <a:lnTo>
                  <a:pt x="609601" y="2405063"/>
                </a:lnTo>
                <a:lnTo>
                  <a:pt x="604838" y="2402205"/>
                </a:lnTo>
                <a:close/>
                <a:moveTo>
                  <a:pt x="611505" y="1707833"/>
                </a:moveTo>
                <a:lnTo>
                  <a:pt x="551498" y="1742123"/>
                </a:lnTo>
                <a:lnTo>
                  <a:pt x="551498" y="1673543"/>
                </a:lnTo>
                <a:close/>
                <a:moveTo>
                  <a:pt x="611505" y="949643"/>
                </a:moveTo>
                <a:lnTo>
                  <a:pt x="551498" y="983933"/>
                </a:lnTo>
                <a:lnTo>
                  <a:pt x="551498" y="915353"/>
                </a:lnTo>
                <a:close/>
                <a:moveTo>
                  <a:pt x="612458" y="246697"/>
                </a:moveTo>
                <a:lnTo>
                  <a:pt x="612458" y="262890"/>
                </a:lnTo>
                <a:lnTo>
                  <a:pt x="598170" y="255270"/>
                </a:lnTo>
                <a:close/>
                <a:moveTo>
                  <a:pt x="612458" y="2268856"/>
                </a:moveTo>
                <a:lnTo>
                  <a:pt x="612458" y="2283144"/>
                </a:lnTo>
                <a:lnTo>
                  <a:pt x="599123" y="2276476"/>
                </a:lnTo>
                <a:close/>
                <a:moveTo>
                  <a:pt x="614363" y="1581150"/>
                </a:moveTo>
                <a:lnTo>
                  <a:pt x="549593" y="1618298"/>
                </a:lnTo>
                <a:lnTo>
                  <a:pt x="549593" y="1544003"/>
                </a:lnTo>
                <a:close/>
                <a:moveTo>
                  <a:pt x="614363" y="1076326"/>
                </a:moveTo>
                <a:lnTo>
                  <a:pt x="549593" y="1113473"/>
                </a:lnTo>
                <a:lnTo>
                  <a:pt x="549593" y="1039178"/>
                </a:lnTo>
                <a:close/>
                <a:moveTo>
                  <a:pt x="615316" y="367666"/>
                </a:moveTo>
                <a:lnTo>
                  <a:pt x="615316" y="394336"/>
                </a:lnTo>
                <a:lnTo>
                  <a:pt x="592456" y="381001"/>
                </a:lnTo>
                <a:close/>
                <a:moveTo>
                  <a:pt x="616267" y="1202055"/>
                </a:moveTo>
                <a:lnTo>
                  <a:pt x="548640" y="1241107"/>
                </a:lnTo>
                <a:lnTo>
                  <a:pt x="548640" y="1163955"/>
                </a:lnTo>
                <a:close/>
                <a:moveTo>
                  <a:pt x="616268" y="2135505"/>
                </a:moveTo>
                <a:lnTo>
                  <a:pt x="616268" y="2164080"/>
                </a:lnTo>
                <a:lnTo>
                  <a:pt x="591503" y="2149793"/>
                </a:lnTo>
                <a:close/>
                <a:moveTo>
                  <a:pt x="617220" y="1455420"/>
                </a:moveTo>
                <a:lnTo>
                  <a:pt x="548640" y="1494473"/>
                </a:lnTo>
                <a:lnTo>
                  <a:pt x="548640" y="1415415"/>
                </a:lnTo>
                <a:close/>
                <a:moveTo>
                  <a:pt x="617220" y="1328738"/>
                </a:moveTo>
                <a:lnTo>
                  <a:pt x="548640" y="1367791"/>
                </a:lnTo>
                <a:lnTo>
                  <a:pt x="548640" y="1289686"/>
                </a:lnTo>
                <a:close/>
                <a:moveTo>
                  <a:pt x="619126" y="2004060"/>
                </a:moveTo>
                <a:lnTo>
                  <a:pt x="619126" y="2043112"/>
                </a:lnTo>
                <a:lnTo>
                  <a:pt x="585788" y="2023110"/>
                </a:lnTo>
                <a:close/>
                <a:moveTo>
                  <a:pt x="619126" y="487679"/>
                </a:moveTo>
                <a:lnTo>
                  <a:pt x="619126" y="526732"/>
                </a:lnTo>
                <a:lnTo>
                  <a:pt x="585788" y="507682"/>
                </a:lnTo>
                <a:close/>
                <a:moveTo>
                  <a:pt x="621983" y="609600"/>
                </a:moveTo>
                <a:lnTo>
                  <a:pt x="621983" y="658177"/>
                </a:lnTo>
                <a:lnTo>
                  <a:pt x="580073" y="633413"/>
                </a:lnTo>
                <a:close/>
                <a:moveTo>
                  <a:pt x="622935" y="1870710"/>
                </a:moveTo>
                <a:lnTo>
                  <a:pt x="622935" y="1924050"/>
                </a:lnTo>
                <a:lnTo>
                  <a:pt x="577215" y="1897380"/>
                </a:lnTo>
                <a:close/>
                <a:moveTo>
                  <a:pt x="624841" y="730567"/>
                </a:moveTo>
                <a:lnTo>
                  <a:pt x="624841" y="789622"/>
                </a:lnTo>
                <a:lnTo>
                  <a:pt x="573406" y="760094"/>
                </a:lnTo>
                <a:close/>
                <a:moveTo>
                  <a:pt x="625793" y="1740217"/>
                </a:moveTo>
                <a:lnTo>
                  <a:pt x="625793" y="1802130"/>
                </a:lnTo>
                <a:lnTo>
                  <a:pt x="572453" y="1770697"/>
                </a:lnTo>
                <a:close/>
                <a:moveTo>
                  <a:pt x="626746" y="854392"/>
                </a:moveTo>
                <a:lnTo>
                  <a:pt x="626746" y="919162"/>
                </a:lnTo>
                <a:lnTo>
                  <a:pt x="570548" y="886777"/>
                </a:lnTo>
                <a:close/>
                <a:moveTo>
                  <a:pt x="628651" y="1608772"/>
                </a:moveTo>
                <a:lnTo>
                  <a:pt x="628651" y="1680210"/>
                </a:lnTo>
                <a:lnTo>
                  <a:pt x="566738" y="1644967"/>
                </a:lnTo>
                <a:close/>
                <a:moveTo>
                  <a:pt x="628651" y="977265"/>
                </a:moveTo>
                <a:lnTo>
                  <a:pt x="628651" y="1048703"/>
                </a:lnTo>
                <a:lnTo>
                  <a:pt x="566738" y="1012507"/>
                </a:lnTo>
                <a:close/>
                <a:moveTo>
                  <a:pt x="629603" y="1101090"/>
                </a:moveTo>
                <a:lnTo>
                  <a:pt x="629603" y="1177290"/>
                </a:lnTo>
                <a:lnTo>
                  <a:pt x="564833" y="1139190"/>
                </a:lnTo>
                <a:close/>
                <a:moveTo>
                  <a:pt x="629603" y="1480186"/>
                </a:moveTo>
                <a:lnTo>
                  <a:pt x="629603" y="1556386"/>
                </a:lnTo>
                <a:lnTo>
                  <a:pt x="563881" y="1518286"/>
                </a:lnTo>
                <a:close/>
                <a:moveTo>
                  <a:pt x="630555" y="1226819"/>
                </a:moveTo>
                <a:lnTo>
                  <a:pt x="630555" y="1303972"/>
                </a:lnTo>
                <a:lnTo>
                  <a:pt x="562928" y="1265872"/>
                </a:lnTo>
                <a:close/>
                <a:moveTo>
                  <a:pt x="630555" y="1352550"/>
                </a:moveTo>
                <a:lnTo>
                  <a:pt x="630555" y="1431608"/>
                </a:lnTo>
                <a:lnTo>
                  <a:pt x="562928" y="1391603"/>
                </a:lnTo>
                <a:close/>
                <a:moveTo>
                  <a:pt x="682942" y="128588"/>
                </a:moveTo>
                <a:lnTo>
                  <a:pt x="680085" y="129540"/>
                </a:lnTo>
                <a:lnTo>
                  <a:pt x="680085" y="126683"/>
                </a:lnTo>
                <a:close/>
                <a:moveTo>
                  <a:pt x="682943" y="2402205"/>
                </a:moveTo>
                <a:lnTo>
                  <a:pt x="680086" y="2404110"/>
                </a:lnTo>
                <a:lnTo>
                  <a:pt x="680086" y="2400300"/>
                </a:lnTo>
                <a:close/>
                <a:moveTo>
                  <a:pt x="688657" y="2276474"/>
                </a:moveTo>
                <a:lnTo>
                  <a:pt x="677227" y="2283142"/>
                </a:lnTo>
                <a:lnTo>
                  <a:pt x="677227" y="2269807"/>
                </a:lnTo>
                <a:close/>
                <a:moveTo>
                  <a:pt x="688658" y="255270"/>
                </a:moveTo>
                <a:lnTo>
                  <a:pt x="677228" y="261938"/>
                </a:lnTo>
                <a:lnTo>
                  <a:pt x="677228" y="247650"/>
                </a:lnTo>
                <a:close/>
                <a:moveTo>
                  <a:pt x="694373" y="381001"/>
                </a:moveTo>
                <a:lnTo>
                  <a:pt x="674371" y="393384"/>
                </a:lnTo>
                <a:lnTo>
                  <a:pt x="674371" y="369571"/>
                </a:lnTo>
                <a:close/>
                <a:moveTo>
                  <a:pt x="696278" y="2149793"/>
                </a:moveTo>
                <a:lnTo>
                  <a:pt x="673418" y="2163128"/>
                </a:lnTo>
                <a:lnTo>
                  <a:pt x="673418" y="2136458"/>
                </a:lnTo>
                <a:close/>
                <a:moveTo>
                  <a:pt x="701992" y="2023110"/>
                </a:moveTo>
                <a:lnTo>
                  <a:pt x="670560" y="2042160"/>
                </a:lnTo>
                <a:lnTo>
                  <a:pt x="670560" y="2005012"/>
                </a:lnTo>
                <a:close/>
                <a:moveTo>
                  <a:pt x="701993" y="507682"/>
                </a:moveTo>
                <a:lnTo>
                  <a:pt x="670561" y="525779"/>
                </a:lnTo>
                <a:lnTo>
                  <a:pt x="670561" y="488632"/>
                </a:lnTo>
                <a:close/>
                <a:moveTo>
                  <a:pt x="707708" y="633412"/>
                </a:moveTo>
                <a:lnTo>
                  <a:pt x="667703" y="657225"/>
                </a:lnTo>
                <a:lnTo>
                  <a:pt x="667703" y="610552"/>
                </a:lnTo>
                <a:close/>
                <a:moveTo>
                  <a:pt x="710565" y="1897381"/>
                </a:moveTo>
                <a:lnTo>
                  <a:pt x="665798" y="1923098"/>
                </a:lnTo>
                <a:lnTo>
                  <a:pt x="665798" y="1871663"/>
                </a:lnTo>
                <a:close/>
                <a:moveTo>
                  <a:pt x="713423" y="760095"/>
                </a:moveTo>
                <a:lnTo>
                  <a:pt x="664846" y="788670"/>
                </a:lnTo>
                <a:lnTo>
                  <a:pt x="664846" y="732473"/>
                </a:lnTo>
                <a:close/>
                <a:moveTo>
                  <a:pt x="715328" y="1770698"/>
                </a:moveTo>
                <a:lnTo>
                  <a:pt x="663893" y="1801178"/>
                </a:lnTo>
                <a:lnTo>
                  <a:pt x="663893" y="1741170"/>
                </a:lnTo>
                <a:close/>
                <a:moveTo>
                  <a:pt x="717233" y="886778"/>
                </a:moveTo>
                <a:lnTo>
                  <a:pt x="662940" y="917258"/>
                </a:lnTo>
                <a:lnTo>
                  <a:pt x="662940" y="855345"/>
                </a:lnTo>
                <a:close/>
                <a:moveTo>
                  <a:pt x="719137" y="188596"/>
                </a:moveTo>
                <a:lnTo>
                  <a:pt x="719137" y="194311"/>
                </a:lnTo>
                <a:lnTo>
                  <a:pt x="713422" y="191453"/>
                </a:lnTo>
                <a:close/>
                <a:moveTo>
                  <a:pt x="720091" y="2335531"/>
                </a:moveTo>
                <a:lnTo>
                  <a:pt x="720091" y="2343151"/>
                </a:lnTo>
                <a:lnTo>
                  <a:pt x="712471" y="2339341"/>
                </a:lnTo>
                <a:close/>
                <a:moveTo>
                  <a:pt x="720091" y="1012508"/>
                </a:moveTo>
                <a:lnTo>
                  <a:pt x="661036" y="1046798"/>
                </a:lnTo>
                <a:lnTo>
                  <a:pt x="661036" y="978218"/>
                </a:lnTo>
                <a:close/>
                <a:moveTo>
                  <a:pt x="721042" y="1644967"/>
                </a:moveTo>
                <a:lnTo>
                  <a:pt x="661035" y="1679257"/>
                </a:lnTo>
                <a:lnTo>
                  <a:pt x="661035" y="1609724"/>
                </a:lnTo>
                <a:close/>
                <a:moveTo>
                  <a:pt x="721994" y="309563"/>
                </a:moveTo>
                <a:lnTo>
                  <a:pt x="721994" y="326708"/>
                </a:lnTo>
                <a:lnTo>
                  <a:pt x="706754" y="318135"/>
                </a:lnTo>
                <a:close/>
                <a:moveTo>
                  <a:pt x="722948" y="1139190"/>
                </a:moveTo>
                <a:lnTo>
                  <a:pt x="660083" y="1175385"/>
                </a:lnTo>
                <a:lnTo>
                  <a:pt x="660083" y="1102995"/>
                </a:lnTo>
                <a:close/>
                <a:moveTo>
                  <a:pt x="722948" y="2202180"/>
                </a:moveTo>
                <a:lnTo>
                  <a:pt x="722948" y="2223135"/>
                </a:lnTo>
                <a:lnTo>
                  <a:pt x="704850" y="2212657"/>
                </a:lnTo>
                <a:close/>
                <a:moveTo>
                  <a:pt x="723899" y="1518285"/>
                </a:moveTo>
                <a:lnTo>
                  <a:pt x="659129" y="1555432"/>
                </a:lnTo>
                <a:lnTo>
                  <a:pt x="659129" y="1481137"/>
                </a:lnTo>
                <a:close/>
                <a:moveTo>
                  <a:pt x="723900" y="1265872"/>
                </a:moveTo>
                <a:lnTo>
                  <a:pt x="659130" y="1303019"/>
                </a:lnTo>
                <a:lnTo>
                  <a:pt x="659130" y="1227772"/>
                </a:lnTo>
                <a:close/>
                <a:moveTo>
                  <a:pt x="724853" y="1391603"/>
                </a:moveTo>
                <a:lnTo>
                  <a:pt x="659130" y="1429703"/>
                </a:lnTo>
                <a:lnTo>
                  <a:pt x="659130" y="1353503"/>
                </a:lnTo>
                <a:close/>
                <a:moveTo>
                  <a:pt x="725805" y="430530"/>
                </a:moveTo>
                <a:lnTo>
                  <a:pt x="725805" y="458153"/>
                </a:lnTo>
                <a:lnTo>
                  <a:pt x="701040" y="444818"/>
                </a:lnTo>
                <a:close/>
                <a:moveTo>
                  <a:pt x="726759" y="2070736"/>
                </a:moveTo>
                <a:lnTo>
                  <a:pt x="726759" y="2102169"/>
                </a:lnTo>
                <a:lnTo>
                  <a:pt x="699136" y="2086928"/>
                </a:lnTo>
                <a:close/>
                <a:moveTo>
                  <a:pt x="729616" y="550544"/>
                </a:moveTo>
                <a:lnTo>
                  <a:pt x="729616" y="591502"/>
                </a:lnTo>
                <a:lnTo>
                  <a:pt x="693421" y="570547"/>
                </a:lnTo>
                <a:close/>
                <a:moveTo>
                  <a:pt x="730566" y="1938337"/>
                </a:moveTo>
                <a:lnTo>
                  <a:pt x="730566" y="1983105"/>
                </a:lnTo>
                <a:lnTo>
                  <a:pt x="691514" y="1960245"/>
                </a:lnTo>
                <a:close/>
                <a:moveTo>
                  <a:pt x="731521" y="672465"/>
                </a:moveTo>
                <a:lnTo>
                  <a:pt x="731521" y="721995"/>
                </a:lnTo>
                <a:lnTo>
                  <a:pt x="688658" y="697230"/>
                </a:lnTo>
                <a:close/>
                <a:moveTo>
                  <a:pt x="733425" y="1806892"/>
                </a:moveTo>
                <a:lnTo>
                  <a:pt x="733425" y="1861184"/>
                </a:lnTo>
                <a:lnTo>
                  <a:pt x="685800" y="1834514"/>
                </a:lnTo>
                <a:close/>
                <a:moveTo>
                  <a:pt x="734378" y="793433"/>
                </a:moveTo>
                <a:lnTo>
                  <a:pt x="734378" y="852488"/>
                </a:lnTo>
                <a:lnTo>
                  <a:pt x="682943" y="822961"/>
                </a:lnTo>
                <a:close/>
                <a:moveTo>
                  <a:pt x="736283" y="1675448"/>
                </a:moveTo>
                <a:lnTo>
                  <a:pt x="736283" y="1740218"/>
                </a:lnTo>
                <a:lnTo>
                  <a:pt x="679133" y="1707833"/>
                </a:lnTo>
                <a:close/>
                <a:moveTo>
                  <a:pt x="736284" y="917257"/>
                </a:moveTo>
                <a:lnTo>
                  <a:pt x="736284" y="982027"/>
                </a:lnTo>
                <a:lnTo>
                  <a:pt x="680086" y="949642"/>
                </a:lnTo>
                <a:close/>
                <a:moveTo>
                  <a:pt x="738188" y="1165861"/>
                </a:moveTo>
                <a:lnTo>
                  <a:pt x="738188" y="1239203"/>
                </a:lnTo>
                <a:lnTo>
                  <a:pt x="675323" y="1202056"/>
                </a:lnTo>
                <a:close/>
                <a:moveTo>
                  <a:pt x="738188" y="1545907"/>
                </a:moveTo>
                <a:lnTo>
                  <a:pt x="738188" y="1616392"/>
                </a:lnTo>
                <a:lnTo>
                  <a:pt x="676275" y="1581149"/>
                </a:lnTo>
                <a:close/>
                <a:moveTo>
                  <a:pt x="738189" y="1041082"/>
                </a:moveTo>
                <a:lnTo>
                  <a:pt x="738189" y="1111567"/>
                </a:lnTo>
                <a:lnTo>
                  <a:pt x="676276" y="1076325"/>
                </a:lnTo>
                <a:close/>
                <a:moveTo>
                  <a:pt x="739141" y="1417319"/>
                </a:moveTo>
                <a:lnTo>
                  <a:pt x="739140" y="1492567"/>
                </a:lnTo>
                <a:lnTo>
                  <a:pt x="673418" y="1455419"/>
                </a:lnTo>
                <a:close/>
                <a:moveTo>
                  <a:pt x="739141" y="1290638"/>
                </a:moveTo>
                <a:lnTo>
                  <a:pt x="739141" y="1366838"/>
                </a:lnTo>
                <a:lnTo>
                  <a:pt x="673418" y="1328738"/>
                </a:lnTo>
                <a:close/>
                <a:moveTo>
                  <a:pt x="793433" y="191453"/>
                </a:moveTo>
                <a:lnTo>
                  <a:pt x="788670" y="194311"/>
                </a:lnTo>
                <a:lnTo>
                  <a:pt x="788670" y="189548"/>
                </a:lnTo>
                <a:close/>
                <a:moveTo>
                  <a:pt x="794386" y="2339341"/>
                </a:moveTo>
                <a:lnTo>
                  <a:pt x="787718" y="2343151"/>
                </a:lnTo>
                <a:lnTo>
                  <a:pt x="787718" y="2335531"/>
                </a:lnTo>
                <a:close/>
                <a:moveTo>
                  <a:pt x="800101" y="318134"/>
                </a:moveTo>
                <a:lnTo>
                  <a:pt x="785813" y="325754"/>
                </a:lnTo>
                <a:lnTo>
                  <a:pt x="785813" y="309562"/>
                </a:lnTo>
                <a:close/>
                <a:moveTo>
                  <a:pt x="802006" y="2212658"/>
                </a:moveTo>
                <a:lnTo>
                  <a:pt x="784861" y="2223136"/>
                </a:lnTo>
                <a:lnTo>
                  <a:pt x="784861" y="2203133"/>
                </a:lnTo>
                <a:close/>
                <a:moveTo>
                  <a:pt x="805815" y="444817"/>
                </a:moveTo>
                <a:lnTo>
                  <a:pt x="782955" y="458152"/>
                </a:lnTo>
                <a:lnTo>
                  <a:pt x="782955" y="431482"/>
                </a:lnTo>
                <a:close/>
                <a:moveTo>
                  <a:pt x="807720" y="2086927"/>
                </a:moveTo>
                <a:lnTo>
                  <a:pt x="782002" y="2102167"/>
                </a:lnTo>
                <a:lnTo>
                  <a:pt x="782002" y="2071687"/>
                </a:lnTo>
                <a:close/>
                <a:moveTo>
                  <a:pt x="812484" y="570547"/>
                </a:moveTo>
                <a:lnTo>
                  <a:pt x="779146" y="590549"/>
                </a:lnTo>
                <a:lnTo>
                  <a:pt x="779146" y="551497"/>
                </a:lnTo>
                <a:close/>
                <a:moveTo>
                  <a:pt x="815339" y="1960245"/>
                </a:moveTo>
                <a:lnTo>
                  <a:pt x="777239" y="1982152"/>
                </a:lnTo>
                <a:lnTo>
                  <a:pt x="777239" y="1938337"/>
                </a:lnTo>
                <a:close/>
                <a:moveTo>
                  <a:pt x="818198" y="697230"/>
                </a:moveTo>
                <a:lnTo>
                  <a:pt x="776288" y="721042"/>
                </a:lnTo>
                <a:lnTo>
                  <a:pt x="776288" y="673417"/>
                </a:lnTo>
                <a:close/>
                <a:moveTo>
                  <a:pt x="821055" y="1834515"/>
                </a:moveTo>
                <a:lnTo>
                  <a:pt x="774383" y="1861185"/>
                </a:lnTo>
                <a:lnTo>
                  <a:pt x="774383" y="1806893"/>
                </a:lnTo>
                <a:close/>
                <a:moveTo>
                  <a:pt x="822960" y="822960"/>
                </a:moveTo>
                <a:lnTo>
                  <a:pt x="773430" y="851535"/>
                </a:lnTo>
                <a:lnTo>
                  <a:pt x="773430" y="795337"/>
                </a:lnTo>
                <a:close/>
                <a:moveTo>
                  <a:pt x="826771" y="949643"/>
                </a:moveTo>
                <a:lnTo>
                  <a:pt x="772478" y="981076"/>
                </a:lnTo>
                <a:lnTo>
                  <a:pt x="772478" y="918211"/>
                </a:lnTo>
                <a:close/>
                <a:moveTo>
                  <a:pt x="827723" y="2401253"/>
                </a:moveTo>
                <a:lnTo>
                  <a:pt x="827723" y="2404110"/>
                </a:lnTo>
                <a:lnTo>
                  <a:pt x="825818" y="2402206"/>
                </a:lnTo>
                <a:close/>
                <a:moveTo>
                  <a:pt x="827723" y="1707832"/>
                </a:moveTo>
                <a:lnTo>
                  <a:pt x="771525" y="1740217"/>
                </a:lnTo>
                <a:lnTo>
                  <a:pt x="771525" y="1675447"/>
                </a:lnTo>
                <a:close/>
                <a:moveTo>
                  <a:pt x="829628" y="1076325"/>
                </a:moveTo>
                <a:lnTo>
                  <a:pt x="770573" y="1110615"/>
                </a:lnTo>
                <a:lnTo>
                  <a:pt x="770573" y="1042035"/>
                </a:lnTo>
                <a:close/>
                <a:moveTo>
                  <a:pt x="829628" y="249554"/>
                </a:moveTo>
                <a:lnTo>
                  <a:pt x="829628" y="260032"/>
                </a:lnTo>
                <a:lnTo>
                  <a:pt x="821055" y="255269"/>
                </a:lnTo>
                <a:close/>
                <a:moveTo>
                  <a:pt x="829628" y="2270761"/>
                </a:moveTo>
                <a:lnTo>
                  <a:pt x="829628" y="2282191"/>
                </a:lnTo>
                <a:lnTo>
                  <a:pt x="820103" y="2276476"/>
                </a:lnTo>
                <a:close/>
                <a:moveTo>
                  <a:pt x="830579" y="1581150"/>
                </a:moveTo>
                <a:lnTo>
                  <a:pt x="770572" y="1616393"/>
                </a:lnTo>
                <a:lnTo>
                  <a:pt x="770572" y="1546860"/>
                </a:lnTo>
                <a:close/>
                <a:moveTo>
                  <a:pt x="831534" y="1202055"/>
                </a:moveTo>
                <a:lnTo>
                  <a:pt x="769621" y="1238250"/>
                </a:lnTo>
                <a:lnTo>
                  <a:pt x="769621" y="1166812"/>
                </a:lnTo>
                <a:close/>
                <a:moveTo>
                  <a:pt x="832485" y="371475"/>
                </a:moveTo>
                <a:lnTo>
                  <a:pt x="832485" y="391477"/>
                </a:lnTo>
                <a:lnTo>
                  <a:pt x="815340" y="381000"/>
                </a:lnTo>
                <a:close/>
                <a:moveTo>
                  <a:pt x="833438" y="1455419"/>
                </a:moveTo>
                <a:lnTo>
                  <a:pt x="768667" y="1492567"/>
                </a:lnTo>
                <a:lnTo>
                  <a:pt x="768668" y="1418272"/>
                </a:lnTo>
                <a:close/>
                <a:moveTo>
                  <a:pt x="833438" y="1328737"/>
                </a:moveTo>
                <a:lnTo>
                  <a:pt x="768668" y="1365885"/>
                </a:lnTo>
                <a:lnTo>
                  <a:pt x="768668" y="1291590"/>
                </a:lnTo>
                <a:close/>
                <a:moveTo>
                  <a:pt x="833438" y="2137411"/>
                </a:moveTo>
                <a:lnTo>
                  <a:pt x="833438" y="2162176"/>
                </a:lnTo>
                <a:lnTo>
                  <a:pt x="812483" y="2149794"/>
                </a:lnTo>
                <a:close/>
                <a:moveTo>
                  <a:pt x="836295" y="2005965"/>
                </a:moveTo>
                <a:lnTo>
                  <a:pt x="836295" y="2041207"/>
                </a:lnTo>
                <a:lnTo>
                  <a:pt x="806767" y="2023110"/>
                </a:lnTo>
                <a:close/>
                <a:moveTo>
                  <a:pt x="836296" y="491491"/>
                </a:moveTo>
                <a:lnTo>
                  <a:pt x="836296" y="523876"/>
                </a:lnTo>
                <a:lnTo>
                  <a:pt x="807721" y="507684"/>
                </a:lnTo>
                <a:close/>
                <a:moveTo>
                  <a:pt x="839153" y="612458"/>
                </a:moveTo>
                <a:lnTo>
                  <a:pt x="839153" y="655321"/>
                </a:lnTo>
                <a:lnTo>
                  <a:pt x="802958" y="633413"/>
                </a:lnTo>
                <a:close/>
                <a:moveTo>
                  <a:pt x="840106" y="1873568"/>
                </a:moveTo>
                <a:lnTo>
                  <a:pt x="840106" y="1920240"/>
                </a:lnTo>
                <a:lnTo>
                  <a:pt x="800101" y="1897381"/>
                </a:lnTo>
                <a:close/>
                <a:moveTo>
                  <a:pt x="842011" y="734378"/>
                </a:moveTo>
                <a:lnTo>
                  <a:pt x="842011" y="785813"/>
                </a:lnTo>
                <a:lnTo>
                  <a:pt x="797243" y="760095"/>
                </a:lnTo>
                <a:close/>
                <a:moveTo>
                  <a:pt x="842962" y="1742122"/>
                </a:moveTo>
                <a:lnTo>
                  <a:pt x="842962" y="1799272"/>
                </a:lnTo>
                <a:lnTo>
                  <a:pt x="793432" y="1770697"/>
                </a:lnTo>
                <a:close/>
                <a:moveTo>
                  <a:pt x="843915" y="857251"/>
                </a:moveTo>
                <a:lnTo>
                  <a:pt x="843915" y="915353"/>
                </a:lnTo>
                <a:lnTo>
                  <a:pt x="793433" y="886778"/>
                </a:lnTo>
                <a:close/>
                <a:moveTo>
                  <a:pt x="845821" y="1611631"/>
                </a:moveTo>
                <a:lnTo>
                  <a:pt x="845821" y="1677353"/>
                </a:lnTo>
                <a:lnTo>
                  <a:pt x="788671" y="1644969"/>
                </a:lnTo>
                <a:close/>
                <a:moveTo>
                  <a:pt x="845821" y="980123"/>
                </a:moveTo>
                <a:lnTo>
                  <a:pt x="845821" y="1045845"/>
                </a:lnTo>
                <a:lnTo>
                  <a:pt x="788671" y="1012508"/>
                </a:lnTo>
                <a:close/>
                <a:moveTo>
                  <a:pt x="846773" y="1104900"/>
                </a:moveTo>
                <a:lnTo>
                  <a:pt x="846773" y="1173480"/>
                </a:lnTo>
                <a:lnTo>
                  <a:pt x="786765" y="1139190"/>
                </a:lnTo>
                <a:close/>
                <a:moveTo>
                  <a:pt x="846773" y="1483043"/>
                </a:moveTo>
                <a:lnTo>
                  <a:pt x="846773" y="1553528"/>
                </a:lnTo>
                <a:lnTo>
                  <a:pt x="785813" y="1518285"/>
                </a:lnTo>
                <a:close/>
                <a:moveTo>
                  <a:pt x="847726" y="1229677"/>
                </a:moveTo>
                <a:lnTo>
                  <a:pt x="847726" y="1301115"/>
                </a:lnTo>
                <a:lnTo>
                  <a:pt x="784861" y="1265872"/>
                </a:lnTo>
                <a:close/>
                <a:moveTo>
                  <a:pt x="847726" y="1355408"/>
                </a:moveTo>
                <a:lnTo>
                  <a:pt x="847726" y="1428750"/>
                </a:lnTo>
                <a:lnTo>
                  <a:pt x="784861" y="1391603"/>
                </a:lnTo>
                <a:close/>
                <a:moveTo>
                  <a:pt x="901066" y="2402206"/>
                </a:moveTo>
                <a:lnTo>
                  <a:pt x="899161" y="2403159"/>
                </a:lnTo>
                <a:lnTo>
                  <a:pt x="899161" y="2402206"/>
                </a:lnTo>
                <a:close/>
                <a:moveTo>
                  <a:pt x="904874" y="255271"/>
                </a:moveTo>
                <a:lnTo>
                  <a:pt x="897254" y="259080"/>
                </a:lnTo>
                <a:lnTo>
                  <a:pt x="897254" y="250508"/>
                </a:lnTo>
                <a:close/>
                <a:moveTo>
                  <a:pt x="905828" y="2276476"/>
                </a:moveTo>
                <a:lnTo>
                  <a:pt x="896303" y="2281238"/>
                </a:lnTo>
                <a:lnTo>
                  <a:pt x="896303" y="2270761"/>
                </a:lnTo>
                <a:close/>
                <a:moveTo>
                  <a:pt x="910590" y="381000"/>
                </a:moveTo>
                <a:lnTo>
                  <a:pt x="894398" y="390525"/>
                </a:lnTo>
                <a:lnTo>
                  <a:pt x="894398" y="372427"/>
                </a:lnTo>
                <a:close/>
                <a:moveTo>
                  <a:pt x="912496" y="2149793"/>
                </a:moveTo>
                <a:lnTo>
                  <a:pt x="893446" y="2161223"/>
                </a:lnTo>
                <a:lnTo>
                  <a:pt x="893446" y="2138363"/>
                </a:lnTo>
                <a:close/>
                <a:moveTo>
                  <a:pt x="917258" y="507683"/>
                </a:moveTo>
                <a:lnTo>
                  <a:pt x="890588" y="522923"/>
                </a:lnTo>
                <a:lnTo>
                  <a:pt x="890588" y="492443"/>
                </a:lnTo>
                <a:close/>
                <a:moveTo>
                  <a:pt x="918210" y="2023109"/>
                </a:moveTo>
                <a:lnTo>
                  <a:pt x="890587" y="2040255"/>
                </a:lnTo>
                <a:lnTo>
                  <a:pt x="890587" y="2006917"/>
                </a:lnTo>
                <a:close/>
                <a:moveTo>
                  <a:pt x="922973" y="633412"/>
                </a:moveTo>
                <a:lnTo>
                  <a:pt x="887730" y="654367"/>
                </a:lnTo>
                <a:lnTo>
                  <a:pt x="887730" y="613410"/>
                </a:lnTo>
                <a:close/>
                <a:moveTo>
                  <a:pt x="925830" y="1897380"/>
                </a:moveTo>
                <a:lnTo>
                  <a:pt x="886778" y="1920240"/>
                </a:lnTo>
                <a:lnTo>
                  <a:pt x="886778" y="1874520"/>
                </a:lnTo>
                <a:close/>
                <a:moveTo>
                  <a:pt x="928688" y="760095"/>
                </a:moveTo>
                <a:lnTo>
                  <a:pt x="884873" y="784860"/>
                </a:lnTo>
                <a:lnTo>
                  <a:pt x="884873" y="735330"/>
                </a:lnTo>
                <a:close/>
                <a:moveTo>
                  <a:pt x="931546" y="1770698"/>
                </a:moveTo>
                <a:lnTo>
                  <a:pt x="883921" y="1798320"/>
                </a:lnTo>
                <a:lnTo>
                  <a:pt x="883921" y="1743075"/>
                </a:lnTo>
                <a:close/>
                <a:moveTo>
                  <a:pt x="931546" y="886778"/>
                </a:moveTo>
                <a:lnTo>
                  <a:pt x="883921" y="914401"/>
                </a:lnTo>
                <a:lnTo>
                  <a:pt x="883921" y="858203"/>
                </a:lnTo>
                <a:close/>
                <a:moveTo>
                  <a:pt x="936308" y="190499"/>
                </a:moveTo>
                <a:lnTo>
                  <a:pt x="936308" y="192404"/>
                </a:lnTo>
                <a:lnTo>
                  <a:pt x="935355" y="191452"/>
                </a:lnTo>
                <a:close/>
                <a:moveTo>
                  <a:pt x="936308" y="1012508"/>
                </a:moveTo>
                <a:lnTo>
                  <a:pt x="881063" y="1044893"/>
                </a:lnTo>
                <a:lnTo>
                  <a:pt x="881063" y="981076"/>
                </a:lnTo>
                <a:close/>
                <a:moveTo>
                  <a:pt x="937260" y="2336482"/>
                </a:moveTo>
                <a:lnTo>
                  <a:pt x="937260" y="2342197"/>
                </a:lnTo>
                <a:lnTo>
                  <a:pt x="933450" y="2339340"/>
                </a:lnTo>
                <a:close/>
                <a:moveTo>
                  <a:pt x="937261" y="1644968"/>
                </a:moveTo>
                <a:lnTo>
                  <a:pt x="881063" y="1676400"/>
                </a:lnTo>
                <a:lnTo>
                  <a:pt x="881063" y="1612583"/>
                </a:lnTo>
                <a:close/>
                <a:moveTo>
                  <a:pt x="938213" y="1139190"/>
                </a:moveTo>
                <a:lnTo>
                  <a:pt x="880111" y="1172527"/>
                </a:lnTo>
                <a:lnTo>
                  <a:pt x="880111" y="1105852"/>
                </a:lnTo>
                <a:close/>
                <a:moveTo>
                  <a:pt x="939165" y="312420"/>
                </a:moveTo>
                <a:lnTo>
                  <a:pt x="939165" y="323850"/>
                </a:lnTo>
                <a:lnTo>
                  <a:pt x="929640" y="318135"/>
                </a:lnTo>
                <a:close/>
                <a:moveTo>
                  <a:pt x="939165" y="1518284"/>
                </a:moveTo>
                <a:lnTo>
                  <a:pt x="880110" y="1552574"/>
                </a:lnTo>
                <a:lnTo>
                  <a:pt x="880110" y="1483994"/>
                </a:lnTo>
                <a:close/>
                <a:moveTo>
                  <a:pt x="941070" y="2205037"/>
                </a:moveTo>
                <a:lnTo>
                  <a:pt x="941070" y="2221230"/>
                </a:lnTo>
                <a:lnTo>
                  <a:pt x="926782" y="2212657"/>
                </a:lnTo>
                <a:close/>
                <a:moveTo>
                  <a:pt x="941071" y="1391602"/>
                </a:moveTo>
                <a:lnTo>
                  <a:pt x="879158" y="1427798"/>
                </a:lnTo>
                <a:lnTo>
                  <a:pt x="879158" y="1356360"/>
                </a:lnTo>
                <a:close/>
                <a:moveTo>
                  <a:pt x="941071" y="1265872"/>
                </a:moveTo>
                <a:lnTo>
                  <a:pt x="879158" y="1301115"/>
                </a:lnTo>
                <a:lnTo>
                  <a:pt x="879158" y="1229677"/>
                </a:lnTo>
                <a:close/>
                <a:moveTo>
                  <a:pt x="942024" y="433388"/>
                </a:moveTo>
                <a:lnTo>
                  <a:pt x="942024" y="455295"/>
                </a:lnTo>
                <a:lnTo>
                  <a:pt x="923926" y="444818"/>
                </a:lnTo>
                <a:close/>
                <a:moveTo>
                  <a:pt x="943927" y="2073592"/>
                </a:moveTo>
                <a:lnTo>
                  <a:pt x="943927" y="2100262"/>
                </a:lnTo>
                <a:lnTo>
                  <a:pt x="921067" y="2086927"/>
                </a:lnTo>
                <a:close/>
                <a:moveTo>
                  <a:pt x="945833" y="554355"/>
                </a:moveTo>
                <a:lnTo>
                  <a:pt x="945833" y="587693"/>
                </a:lnTo>
                <a:lnTo>
                  <a:pt x="916305" y="570548"/>
                </a:lnTo>
                <a:close/>
                <a:moveTo>
                  <a:pt x="947737" y="1941194"/>
                </a:moveTo>
                <a:lnTo>
                  <a:pt x="947737" y="1980247"/>
                </a:lnTo>
                <a:lnTo>
                  <a:pt x="913447" y="1960244"/>
                </a:lnTo>
                <a:close/>
                <a:moveTo>
                  <a:pt x="948691" y="676275"/>
                </a:moveTo>
                <a:lnTo>
                  <a:pt x="948691" y="718185"/>
                </a:lnTo>
                <a:lnTo>
                  <a:pt x="911543" y="697230"/>
                </a:lnTo>
                <a:close/>
                <a:moveTo>
                  <a:pt x="950595" y="798194"/>
                </a:moveTo>
                <a:lnTo>
                  <a:pt x="950595" y="848677"/>
                </a:lnTo>
                <a:lnTo>
                  <a:pt x="906780" y="822959"/>
                </a:lnTo>
                <a:close/>
                <a:moveTo>
                  <a:pt x="950595" y="1809749"/>
                </a:moveTo>
                <a:lnTo>
                  <a:pt x="950595" y="1858327"/>
                </a:lnTo>
                <a:lnTo>
                  <a:pt x="907732" y="1834514"/>
                </a:lnTo>
                <a:close/>
                <a:moveTo>
                  <a:pt x="952501" y="921067"/>
                </a:moveTo>
                <a:lnTo>
                  <a:pt x="952501" y="978217"/>
                </a:lnTo>
                <a:lnTo>
                  <a:pt x="902971" y="949642"/>
                </a:lnTo>
                <a:close/>
                <a:moveTo>
                  <a:pt x="953452" y="1678305"/>
                </a:moveTo>
                <a:lnTo>
                  <a:pt x="953452" y="1737360"/>
                </a:lnTo>
                <a:lnTo>
                  <a:pt x="902017" y="1707832"/>
                </a:lnTo>
                <a:close/>
                <a:moveTo>
                  <a:pt x="954406" y="1043940"/>
                </a:moveTo>
                <a:lnTo>
                  <a:pt x="954406" y="1107757"/>
                </a:lnTo>
                <a:lnTo>
                  <a:pt x="899161" y="1076325"/>
                </a:lnTo>
                <a:close/>
                <a:moveTo>
                  <a:pt x="955358" y="1168717"/>
                </a:moveTo>
                <a:lnTo>
                  <a:pt x="955358" y="1235392"/>
                </a:lnTo>
                <a:lnTo>
                  <a:pt x="898208" y="1202055"/>
                </a:lnTo>
                <a:close/>
                <a:moveTo>
                  <a:pt x="955358" y="1548766"/>
                </a:moveTo>
                <a:lnTo>
                  <a:pt x="955358" y="1614488"/>
                </a:lnTo>
                <a:lnTo>
                  <a:pt x="898208" y="1581151"/>
                </a:lnTo>
                <a:close/>
                <a:moveTo>
                  <a:pt x="956311" y="1420177"/>
                </a:moveTo>
                <a:lnTo>
                  <a:pt x="956310" y="1489710"/>
                </a:lnTo>
                <a:lnTo>
                  <a:pt x="896303" y="1455419"/>
                </a:lnTo>
                <a:close/>
                <a:moveTo>
                  <a:pt x="956311" y="1293495"/>
                </a:moveTo>
                <a:lnTo>
                  <a:pt x="956311" y="1363980"/>
                </a:lnTo>
                <a:lnTo>
                  <a:pt x="896303" y="1328737"/>
                </a:lnTo>
                <a:close/>
                <a:moveTo>
                  <a:pt x="1009649" y="191453"/>
                </a:moveTo>
                <a:lnTo>
                  <a:pt x="1008697" y="192406"/>
                </a:lnTo>
                <a:lnTo>
                  <a:pt x="1008697" y="191453"/>
                </a:lnTo>
                <a:close/>
                <a:moveTo>
                  <a:pt x="1011556" y="2339341"/>
                </a:moveTo>
                <a:lnTo>
                  <a:pt x="1007746" y="2341246"/>
                </a:lnTo>
                <a:lnTo>
                  <a:pt x="1007746" y="2337436"/>
                </a:lnTo>
                <a:close/>
                <a:moveTo>
                  <a:pt x="1014413" y="318135"/>
                </a:moveTo>
                <a:lnTo>
                  <a:pt x="1005840" y="322897"/>
                </a:lnTo>
                <a:lnTo>
                  <a:pt x="1005840" y="313372"/>
                </a:lnTo>
                <a:close/>
                <a:moveTo>
                  <a:pt x="1018222" y="2212657"/>
                </a:moveTo>
                <a:lnTo>
                  <a:pt x="1004887" y="2221230"/>
                </a:lnTo>
                <a:lnTo>
                  <a:pt x="1004887" y="2205037"/>
                </a:lnTo>
                <a:close/>
                <a:moveTo>
                  <a:pt x="1020128" y="444818"/>
                </a:moveTo>
                <a:lnTo>
                  <a:pt x="1003936" y="454343"/>
                </a:lnTo>
                <a:lnTo>
                  <a:pt x="1003936" y="434341"/>
                </a:lnTo>
                <a:close/>
                <a:moveTo>
                  <a:pt x="1023938" y="2086928"/>
                </a:moveTo>
                <a:lnTo>
                  <a:pt x="1002030" y="2099310"/>
                </a:lnTo>
                <a:lnTo>
                  <a:pt x="1002030" y="2074545"/>
                </a:lnTo>
                <a:close/>
                <a:moveTo>
                  <a:pt x="1027749" y="570547"/>
                </a:moveTo>
                <a:lnTo>
                  <a:pt x="1000126" y="586739"/>
                </a:lnTo>
                <a:lnTo>
                  <a:pt x="1000126" y="554354"/>
                </a:lnTo>
                <a:close/>
                <a:moveTo>
                  <a:pt x="1030605" y="1960244"/>
                </a:moveTo>
                <a:lnTo>
                  <a:pt x="998220" y="1979294"/>
                </a:lnTo>
                <a:lnTo>
                  <a:pt x="998220" y="1942147"/>
                </a:lnTo>
                <a:close/>
                <a:moveTo>
                  <a:pt x="1032511" y="697230"/>
                </a:moveTo>
                <a:lnTo>
                  <a:pt x="997268" y="717233"/>
                </a:lnTo>
                <a:lnTo>
                  <a:pt x="997268" y="677228"/>
                </a:lnTo>
                <a:close/>
                <a:moveTo>
                  <a:pt x="1036320" y="1834515"/>
                </a:moveTo>
                <a:lnTo>
                  <a:pt x="995362" y="1857374"/>
                </a:lnTo>
                <a:lnTo>
                  <a:pt x="995362" y="1810702"/>
                </a:lnTo>
                <a:close/>
                <a:moveTo>
                  <a:pt x="1037273" y="822960"/>
                </a:moveTo>
                <a:lnTo>
                  <a:pt x="995363" y="847724"/>
                </a:lnTo>
                <a:lnTo>
                  <a:pt x="995363" y="799147"/>
                </a:lnTo>
                <a:close/>
                <a:moveTo>
                  <a:pt x="1041083" y="949643"/>
                </a:moveTo>
                <a:lnTo>
                  <a:pt x="993458" y="977265"/>
                </a:lnTo>
                <a:lnTo>
                  <a:pt x="993458" y="922020"/>
                </a:lnTo>
                <a:close/>
                <a:moveTo>
                  <a:pt x="1042988" y="1707833"/>
                </a:moveTo>
                <a:lnTo>
                  <a:pt x="992505" y="1736408"/>
                </a:lnTo>
                <a:lnTo>
                  <a:pt x="992505" y="1678306"/>
                </a:lnTo>
                <a:close/>
                <a:moveTo>
                  <a:pt x="1044893" y="1076324"/>
                </a:moveTo>
                <a:lnTo>
                  <a:pt x="991553" y="1106804"/>
                </a:lnTo>
                <a:lnTo>
                  <a:pt x="991553" y="1045844"/>
                </a:lnTo>
                <a:close/>
                <a:moveTo>
                  <a:pt x="1045845" y="1581149"/>
                </a:moveTo>
                <a:lnTo>
                  <a:pt x="990600" y="1612582"/>
                </a:lnTo>
                <a:lnTo>
                  <a:pt x="990600" y="1549717"/>
                </a:lnTo>
                <a:close/>
                <a:moveTo>
                  <a:pt x="1045846" y="1202056"/>
                </a:moveTo>
                <a:lnTo>
                  <a:pt x="990601" y="1234440"/>
                </a:lnTo>
                <a:lnTo>
                  <a:pt x="990601" y="1170623"/>
                </a:lnTo>
                <a:close/>
                <a:moveTo>
                  <a:pt x="1046797" y="252413"/>
                </a:moveTo>
                <a:lnTo>
                  <a:pt x="1046797" y="257176"/>
                </a:lnTo>
                <a:lnTo>
                  <a:pt x="1042987" y="255270"/>
                </a:lnTo>
                <a:close/>
                <a:moveTo>
                  <a:pt x="1047749" y="2272665"/>
                </a:moveTo>
                <a:lnTo>
                  <a:pt x="1047749" y="2280285"/>
                </a:lnTo>
                <a:lnTo>
                  <a:pt x="1041082" y="2276475"/>
                </a:lnTo>
                <a:close/>
                <a:moveTo>
                  <a:pt x="1047750" y="1455420"/>
                </a:moveTo>
                <a:lnTo>
                  <a:pt x="989647" y="1488757"/>
                </a:lnTo>
                <a:lnTo>
                  <a:pt x="989648" y="1421130"/>
                </a:lnTo>
                <a:close/>
                <a:moveTo>
                  <a:pt x="1047750" y="1328737"/>
                </a:moveTo>
                <a:lnTo>
                  <a:pt x="989648" y="1362074"/>
                </a:lnTo>
                <a:lnTo>
                  <a:pt x="989648" y="1294447"/>
                </a:lnTo>
                <a:close/>
                <a:moveTo>
                  <a:pt x="1049656" y="374332"/>
                </a:moveTo>
                <a:lnTo>
                  <a:pt x="1049656" y="387667"/>
                </a:lnTo>
                <a:lnTo>
                  <a:pt x="1038226" y="381000"/>
                </a:lnTo>
                <a:close/>
                <a:moveTo>
                  <a:pt x="1051559" y="2140267"/>
                </a:moveTo>
                <a:lnTo>
                  <a:pt x="1051559" y="2159317"/>
                </a:lnTo>
                <a:lnTo>
                  <a:pt x="1034414" y="2149792"/>
                </a:lnTo>
                <a:close/>
                <a:moveTo>
                  <a:pt x="1052513" y="495301"/>
                </a:moveTo>
                <a:lnTo>
                  <a:pt x="1052513" y="520066"/>
                </a:lnTo>
                <a:lnTo>
                  <a:pt x="1031558" y="507683"/>
                </a:lnTo>
                <a:close/>
                <a:moveTo>
                  <a:pt x="1053466" y="2009775"/>
                </a:moveTo>
                <a:lnTo>
                  <a:pt x="1053466" y="2037398"/>
                </a:lnTo>
                <a:lnTo>
                  <a:pt x="1029653" y="2023110"/>
                </a:lnTo>
                <a:close/>
                <a:moveTo>
                  <a:pt x="1055371" y="617220"/>
                </a:moveTo>
                <a:lnTo>
                  <a:pt x="1055371" y="650558"/>
                </a:lnTo>
                <a:lnTo>
                  <a:pt x="1025843" y="633413"/>
                </a:lnTo>
                <a:close/>
                <a:moveTo>
                  <a:pt x="1057274" y="1876424"/>
                </a:moveTo>
                <a:lnTo>
                  <a:pt x="1057274" y="1917382"/>
                </a:lnTo>
                <a:lnTo>
                  <a:pt x="1022032" y="1897379"/>
                </a:lnTo>
                <a:close/>
                <a:moveTo>
                  <a:pt x="1058228" y="739140"/>
                </a:moveTo>
                <a:lnTo>
                  <a:pt x="1058228" y="782003"/>
                </a:lnTo>
                <a:lnTo>
                  <a:pt x="1021080" y="760095"/>
                </a:lnTo>
                <a:close/>
                <a:moveTo>
                  <a:pt x="1060133" y="1745933"/>
                </a:moveTo>
                <a:lnTo>
                  <a:pt x="1060133" y="1795463"/>
                </a:lnTo>
                <a:lnTo>
                  <a:pt x="1016318" y="1770698"/>
                </a:lnTo>
                <a:close/>
                <a:moveTo>
                  <a:pt x="1060133" y="862013"/>
                </a:moveTo>
                <a:lnTo>
                  <a:pt x="1060133" y="911543"/>
                </a:lnTo>
                <a:lnTo>
                  <a:pt x="1016318" y="886778"/>
                </a:lnTo>
                <a:close/>
                <a:moveTo>
                  <a:pt x="1062038" y="983932"/>
                </a:moveTo>
                <a:lnTo>
                  <a:pt x="1062038" y="1041082"/>
                </a:lnTo>
                <a:lnTo>
                  <a:pt x="1012508" y="1012507"/>
                </a:lnTo>
                <a:close/>
                <a:moveTo>
                  <a:pt x="1062989" y="1615440"/>
                </a:moveTo>
                <a:lnTo>
                  <a:pt x="1062989" y="1674495"/>
                </a:lnTo>
                <a:lnTo>
                  <a:pt x="1011554" y="1644968"/>
                </a:lnTo>
                <a:close/>
                <a:moveTo>
                  <a:pt x="1062991" y="1108711"/>
                </a:moveTo>
                <a:lnTo>
                  <a:pt x="1062991" y="1169671"/>
                </a:lnTo>
                <a:lnTo>
                  <a:pt x="1010603" y="1139191"/>
                </a:lnTo>
                <a:close/>
                <a:moveTo>
                  <a:pt x="1063943" y="1233487"/>
                </a:moveTo>
                <a:lnTo>
                  <a:pt x="1063943" y="1297305"/>
                </a:lnTo>
                <a:lnTo>
                  <a:pt x="1008698" y="1265872"/>
                </a:lnTo>
                <a:close/>
                <a:moveTo>
                  <a:pt x="1063943" y="1485900"/>
                </a:moveTo>
                <a:lnTo>
                  <a:pt x="1063943" y="1550670"/>
                </a:lnTo>
                <a:lnTo>
                  <a:pt x="1008698" y="1518285"/>
                </a:lnTo>
                <a:close/>
                <a:moveTo>
                  <a:pt x="1064896" y="1359218"/>
                </a:moveTo>
                <a:lnTo>
                  <a:pt x="1064896" y="1424940"/>
                </a:lnTo>
                <a:lnTo>
                  <a:pt x="1007746" y="1391603"/>
                </a:lnTo>
                <a:close/>
                <a:moveTo>
                  <a:pt x="1120139" y="255271"/>
                </a:moveTo>
                <a:lnTo>
                  <a:pt x="1117282" y="256223"/>
                </a:lnTo>
                <a:lnTo>
                  <a:pt x="1117282" y="253366"/>
                </a:lnTo>
                <a:close/>
                <a:moveTo>
                  <a:pt x="1122045" y="2276476"/>
                </a:moveTo>
                <a:lnTo>
                  <a:pt x="1116330" y="2279333"/>
                </a:lnTo>
                <a:lnTo>
                  <a:pt x="1116330" y="2272666"/>
                </a:lnTo>
                <a:close/>
                <a:moveTo>
                  <a:pt x="1124903" y="380999"/>
                </a:moveTo>
                <a:lnTo>
                  <a:pt x="1115378" y="386714"/>
                </a:lnTo>
                <a:lnTo>
                  <a:pt x="1115378" y="375284"/>
                </a:lnTo>
                <a:close/>
                <a:moveTo>
                  <a:pt x="1128713" y="2149793"/>
                </a:moveTo>
                <a:lnTo>
                  <a:pt x="1113473" y="2158365"/>
                </a:lnTo>
                <a:lnTo>
                  <a:pt x="1113473" y="2141220"/>
                </a:lnTo>
                <a:close/>
                <a:moveTo>
                  <a:pt x="1131571" y="507683"/>
                </a:moveTo>
                <a:lnTo>
                  <a:pt x="1111568" y="519113"/>
                </a:lnTo>
                <a:lnTo>
                  <a:pt x="1111568" y="496253"/>
                </a:lnTo>
                <a:close/>
                <a:moveTo>
                  <a:pt x="1133475" y="2023110"/>
                </a:moveTo>
                <a:lnTo>
                  <a:pt x="1110615" y="2036445"/>
                </a:lnTo>
                <a:lnTo>
                  <a:pt x="1110615" y="2009775"/>
                </a:lnTo>
                <a:close/>
                <a:moveTo>
                  <a:pt x="1137286" y="633413"/>
                </a:moveTo>
                <a:lnTo>
                  <a:pt x="1109663" y="649605"/>
                </a:lnTo>
                <a:lnTo>
                  <a:pt x="1109663" y="618173"/>
                </a:lnTo>
                <a:close/>
                <a:moveTo>
                  <a:pt x="1141095" y="1897381"/>
                </a:moveTo>
                <a:lnTo>
                  <a:pt x="1106805" y="1916431"/>
                </a:lnTo>
                <a:lnTo>
                  <a:pt x="1106805" y="1877378"/>
                </a:lnTo>
                <a:close/>
                <a:moveTo>
                  <a:pt x="1142048" y="760094"/>
                </a:moveTo>
                <a:lnTo>
                  <a:pt x="1106805" y="781050"/>
                </a:lnTo>
                <a:lnTo>
                  <a:pt x="1106805" y="740092"/>
                </a:lnTo>
                <a:close/>
                <a:moveTo>
                  <a:pt x="1145859" y="886778"/>
                </a:moveTo>
                <a:lnTo>
                  <a:pt x="1104901" y="909638"/>
                </a:lnTo>
                <a:lnTo>
                  <a:pt x="1104901" y="862965"/>
                </a:lnTo>
                <a:close/>
                <a:moveTo>
                  <a:pt x="1145859" y="1770699"/>
                </a:moveTo>
                <a:lnTo>
                  <a:pt x="1104901" y="1794511"/>
                </a:lnTo>
                <a:lnTo>
                  <a:pt x="1104901" y="1746886"/>
                </a:lnTo>
                <a:close/>
                <a:moveTo>
                  <a:pt x="1150621" y="1012507"/>
                </a:moveTo>
                <a:lnTo>
                  <a:pt x="1102996" y="1040129"/>
                </a:lnTo>
                <a:lnTo>
                  <a:pt x="1102996" y="985837"/>
                </a:lnTo>
                <a:close/>
                <a:moveTo>
                  <a:pt x="1151572" y="1644967"/>
                </a:moveTo>
                <a:lnTo>
                  <a:pt x="1102042" y="1672589"/>
                </a:lnTo>
                <a:lnTo>
                  <a:pt x="1102042" y="1616392"/>
                </a:lnTo>
                <a:close/>
                <a:moveTo>
                  <a:pt x="1152525" y="1139190"/>
                </a:moveTo>
                <a:lnTo>
                  <a:pt x="1101090" y="1168718"/>
                </a:lnTo>
                <a:lnTo>
                  <a:pt x="1101090" y="1109663"/>
                </a:lnTo>
                <a:close/>
                <a:moveTo>
                  <a:pt x="1154429" y="1518285"/>
                </a:moveTo>
                <a:lnTo>
                  <a:pt x="1100137" y="1549717"/>
                </a:lnTo>
                <a:lnTo>
                  <a:pt x="1100137" y="1486852"/>
                </a:lnTo>
                <a:close/>
                <a:moveTo>
                  <a:pt x="1154430" y="1265874"/>
                </a:moveTo>
                <a:lnTo>
                  <a:pt x="1100138" y="1296354"/>
                </a:lnTo>
                <a:lnTo>
                  <a:pt x="1100138" y="1234441"/>
                </a:lnTo>
                <a:close/>
                <a:moveTo>
                  <a:pt x="1155383" y="2338388"/>
                </a:moveTo>
                <a:lnTo>
                  <a:pt x="1155383" y="2340293"/>
                </a:lnTo>
                <a:lnTo>
                  <a:pt x="1153478" y="2339341"/>
                </a:lnTo>
                <a:close/>
                <a:moveTo>
                  <a:pt x="1155383" y="1391603"/>
                </a:moveTo>
                <a:lnTo>
                  <a:pt x="1100138" y="1423988"/>
                </a:lnTo>
                <a:lnTo>
                  <a:pt x="1100138" y="1359218"/>
                </a:lnTo>
                <a:close/>
                <a:moveTo>
                  <a:pt x="1156335" y="315278"/>
                </a:moveTo>
                <a:lnTo>
                  <a:pt x="1156335" y="320993"/>
                </a:lnTo>
                <a:lnTo>
                  <a:pt x="1151572" y="318135"/>
                </a:lnTo>
                <a:close/>
                <a:moveTo>
                  <a:pt x="1158239" y="2206942"/>
                </a:moveTo>
                <a:lnTo>
                  <a:pt x="1158239" y="2219324"/>
                </a:lnTo>
                <a:lnTo>
                  <a:pt x="1147762" y="2212657"/>
                </a:lnTo>
                <a:close/>
                <a:moveTo>
                  <a:pt x="1159193" y="437197"/>
                </a:moveTo>
                <a:lnTo>
                  <a:pt x="1159193" y="451485"/>
                </a:lnTo>
                <a:lnTo>
                  <a:pt x="1146811" y="444817"/>
                </a:lnTo>
                <a:close/>
                <a:moveTo>
                  <a:pt x="1161097" y="2075497"/>
                </a:moveTo>
                <a:lnTo>
                  <a:pt x="1161097" y="2097405"/>
                </a:lnTo>
                <a:lnTo>
                  <a:pt x="1142047" y="2086927"/>
                </a:lnTo>
                <a:close/>
                <a:moveTo>
                  <a:pt x="1163003" y="557212"/>
                </a:moveTo>
                <a:lnTo>
                  <a:pt x="1163003" y="583882"/>
                </a:lnTo>
                <a:lnTo>
                  <a:pt x="1139190" y="570547"/>
                </a:lnTo>
                <a:close/>
                <a:moveTo>
                  <a:pt x="1164907" y="1943099"/>
                </a:moveTo>
                <a:lnTo>
                  <a:pt x="1164907" y="1977389"/>
                </a:lnTo>
                <a:lnTo>
                  <a:pt x="1135379" y="1960244"/>
                </a:lnTo>
                <a:close/>
                <a:moveTo>
                  <a:pt x="1164908" y="680086"/>
                </a:moveTo>
                <a:lnTo>
                  <a:pt x="1164908" y="714376"/>
                </a:lnTo>
                <a:lnTo>
                  <a:pt x="1135380" y="697231"/>
                </a:lnTo>
                <a:close/>
                <a:moveTo>
                  <a:pt x="1167765" y="1812607"/>
                </a:moveTo>
                <a:lnTo>
                  <a:pt x="1167765" y="1855470"/>
                </a:lnTo>
                <a:lnTo>
                  <a:pt x="1130617" y="1834515"/>
                </a:lnTo>
                <a:close/>
                <a:moveTo>
                  <a:pt x="1167766" y="802004"/>
                </a:moveTo>
                <a:lnTo>
                  <a:pt x="1167766" y="844867"/>
                </a:lnTo>
                <a:lnTo>
                  <a:pt x="1130618" y="822959"/>
                </a:lnTo>
                <a:close/>
                <a:moveTo>
                  <a:pt x="1168718" y="924878"/>
                </a:moveTo>
                <a:lnTo>
                  <a:pt x="1168718" y="974408"/>
                </a:lnTo>
                <a:lnTo>
                  <a:pt x="1126808" y="949643"/>
                </a:lnTo>
                <a:close/>
                <a:moveTo>
                  <a:pt x="1170623" y="1681163"/>
                </a:moveTo>
                <a:lnTo>
                  <a:pt x="1170623" y="1734503"/>
                </a:lnTo>
                <a:lnTo>
                  <a:pt x="1124903" y="1707833"/>
                </a:lnTo>
                <a:close/>
                <a:moveTo>
                  <a:pt x="1171575" y="1047751"/>
                </a:moveTo>
                <a:lnTo>
                  <a:pt x="1171575" y="1103949"/>
                </a:lnTo>
                <a:lnTo>
                  <a:pt x="1122998" y="1076326"/>
                </a:lnTo>
                <a:close/>
                <a:moveTo>
                  <a:pt x="1171576" y="1551623"/>
                </a:moveTo>
                <a:lnTo>
                  <a:pt x="1171576" y="1610678"/>
                </a:lnTo>
                <a:lnTo>
                  <a:pt x="1121093" y="1581150"/>
                </a:lnTo>
                <a:close/>
                <a:moveTo>
                  <a:pt x="1171576" y="1172528"/>
                </a:moveTo>
                <a:lnTo>
                  <a:pt x="1171576" y="1231583"/>
                </a:lnTo>
                <a:lnTo>
                  <a:pt x="1121093" y="1202056"/>
                </a:lnTo>
                <a:close/>
                <a:moveTo>
                  <a:pt x="1172528" y="1423987"/>
                </a:moveTo>
                <a:lnTo>
                  <a:pt x="1172527" y="1485900"/>
                </a:lnTo>
                <a:lnTo>
                  <a:pt x="1119188" y="1455420"/>
                </a:lnTo>
                <a:close/>
                <a:moveTo>
                  <a:pt x="1172528" y="1297305"/>
                </a:moveTo>
                <a:lnTo>
                  <a:pt x="1172528" y="1360170"/>
                </a:lnTo>
                <a:lnTo>
                  <a:pt x="1119188" y="1328737"/>
                </a:lnTo>
                <a:close/>
                <a:moveTo>
                  <a:pt x="1228725" y="2339340"/>
                </a:moveTo>
                <a:lnTo>
                  <a:pt x="1227772" y="2340292"/>
                </a:lnTo>
                <a:lnTo>
                  <a:pt x="1227772" y="2338387"/>
                </a:lnTo>
                <a:close/>
                <a:moveTo>
                  <a:pt x="1230631" y="318134"/>
                </a:moveTo>
                <a:lnTo>
                  <a:pt x="1226821" y="320039"/>
                </a:lnTo>
                <a:lnTo>
                  <a:pt x="1226821" y="316229"/>
                </a:lnTo>
                <a:close/>
                <a:moveTo>
                  <a:pt x="1234441" y="444817"/>
                </a:moveTo>
                <a:lnTo>
                  <a:pt x="1224916" y="450532"/>
                </a:lnTo>
                <a:lnTo>
                  <a:pt x="1224916" y="438150"/>
                </a:lnTo>
                <a:close/>
                <a:moveTo>
                  <a:pt x="1234441" y="2212658"/>
                </a:moveTo>
                <a:lnTo>
                  <a:pt x="1224916" y="2218373"/>
                </a:lnTo>
                <a:lnTo>
                  <a:pt x="1224916" y="2207895"/>
                </a:lnTo>
                <a:close/>
                <a:moveTo>
                  <a:pt x="1239202" y="2086927"/>
                </a:moveTo>
                <a:lnTo>
                  <a:pt x="1222057" y="2096452"/>
                </a:lnTo>
                <a:lnTo>
                  <a:pt x="1222057" y="2077402"/>
                </a:lnTo>
                <a:close/>
                <a:moveTo>
                  <a:pt x="1241108" y="570548"/>
                </a:moveTo>
                <a:lnTo>
                  <a:pt x="1221105" y="581978"/>
                </a:lnTo>
                <a:lnTo>
                  <a:pt x="1221105" y="559118"/>
                </a:lnTo>
                <a:close/>
                <a:moveTo>
                  <a:pt x="1245870" y="1960245"/>
                </a:moveTo>
                <a:lnTo>
                  <a:pt x="1219200" y="1975485"/>
                </a:lnTo>
                <a:lnTo>
                  <a:pt x="1219200" y="1945005"/>
                </a:lnTo>
                <a:close/>
                <a:moveTo>
                  <a:pt x="1245871" y="697229"/>
                </a:moveTo>
                <a:lnTo>
                  <a:pt x="1219201" y="713422"/>
                </a:lnTo>
                <a:lnTo>
                  <a:pt x="1219201" y="681037"/>
                </a:lnTo>
                <a:close/>
                <a:moveTo>
                  <a:pt x="1250632" y="1834515"/>
                </a:moveTo>
                <a:lnTo>
                  <a:pt x="1216342" y="1854518"/>
                </a:lnTo>
                <a:lnTo>
                  <a:pt x="1216342" y="1813560"/>
                </a:lnTo>
                <a:close/>
                <a:moveTo>
                  <a:pt x="1250633" y="822961"/>
                </a:moveTo>
                <a:lnTo>
                  <a:pt x="1216343" y="842963"/>
                </a:lnTo>
                <a:lnTo>
                  <a:pt x="1216343" y="803911"/>
                </a:lnTo>
                <a:close/>
                <a:moveTo>
                  <a:pt x="1254443" y="949643"/>
                </a:moveTo>
                <a:lnTo>
                  <a:pt x="1214438" y="972503"/>
                </a:lnTo>
                <a:lnTo>
                  <a:pt x="1214438" y="926783"/>
                </a:lnTo>
                <a:close/>
                <a:moveTo>
                  <a:pt x="1256347" y="1707832"/>
                </a:moveTo>
                <a:lnTo>
                  <a:pt x="1213485" y="1732597"/>
                </a:lnTo>
                <a:lnTo>
                  <a:pt x="1213485" y="1683067"/>
                </a:lnTo>
                <a:close/>
                <a:moveTo>
                  <a:pt x="1258253" y="1076324"/>
                </a:moveTo>
                <a:lnTo>
                  <a:pt x="1212533" y="1102042"/>
                </a:lnTo>
                <a:lnTo>
                  <a:pt x="1212533" y="1049654"/>
                </a:lnTo>
                <a:close/>
                <a:moveTo>
                  <a:pt x="1260158" y="1581150"/>
                </a:moveTo>
                <a:lnTo>
                  <a:pt x="1211580" y="1609725"/>
                </a:lnTo>
                <a:lnTo>
                  <a:pt x="1211580" y="1553528"/>
                </a:lnTo>
                <a:close/>
                <a:moveTo>
                  <a:pt x="1260158" y="1202056"/>
                </a:moveTo>
                <a:lnTo>
                  <a:pt x="1211580" y="1230631"/>
                </a:lnTo>
                <a:lnTo>
                  <a:pt x="1211580" y="1174433"/>
                </a:lnTo>
                <a:close/>
                <a:moveTo>
                  <a:pt x="1262063" y="1328737"/>
                </a:moveTo>
                <a:lnTo>
                  <a:pt x="1210628" y="1358265"/>
                </a:lnTo>
                <a:lnTo>
                  <a:pt x="1210628" y="1299210"/>
                </a:lnTo>
                <a:close/>
                <a:moveTo>
                  <a:pt x="1263016" y="1455421"/>
                </a:moveTo>
                <a:lnTo>
                  <a:pt x="1210628" y="1484949"/>
                </a:lnTo>
                <a:lnTo>
                  <a:pt x="1210628" y="1424941"/>
                </a:lnTo>
                <a:close/>
                <a:moveTo>
                  <a:pt x="1264920" y="254318"/>
                </a:moveTo>
                <a:lnTo>
                  <a:pt x="1264920" y="255271"/>
                </a:lnTo>
                <a:lnTo>
                  <a:pt x="1263967" y="255271"/>
                </a:lnTo>
                <a:close/>
                <a:moveTo>
                  <a:pt x="1265872" y="2273617"/>
                </a:moveTo>
                <a:lnTo>
                  <a:pt x="1265872" y="2278380"/>
                </a:lnTo>
                <a:lnTo>
                  <a:pt x="1262062" y="2276474"/>
                </a:lnTo>
                <a:close/>
                <a:moveTo>
                  <a:pt x="1266825" y="377191"/>
                </a:moveTo>
                <a:lnTo>
                  <a:pt x="1266825" y="384811"/>
                </a:lnTo>
                <a:lnTo>
                  <a:pt x="1260158" y="381001"/>
                </a:lnTo>
                <a:close/>
                <a:moveTo>
                  <a:pt x="1268730" y="2142172"/>
                </a:moveTo>
                <a:lnTo>
                  <a:pt x="1268730" y="2157412"/>
                </a:lnTo>
                <a:lnTo>
                  <a:pt x="1256347" y="2149792"/>
                </a:lnTo>
                <a:close/>
                <a:moveTo>
                  <a:pt x="1269683" y="499110"/>
                </a:moveTo>
                <a:lnTo>
                  <a:pt x="1269683" y="516255"/>
                </a:lnTo>
                <a:lnTo>
                  <a:pt x="1254443" y="507683"/>
                </a:lnTo>
                <a:close/>
                <a:moveTo>
                  <a:pt x="1270635" y="2011681"/>
                </a:moveTo>
                <a:lnTo>
                  <a:pt x="1270635" y="2035494"/>
                </a:lnTo>
                <a:lnTo>
                  <a:pt x="1250633" y="2023111"/>
                </a:lnTo>
                <a:close/>
                <a:moveTo>
                  <a:pt x="1272541" y="621029"/>
                </a:moveTo>
                <a:lnTo>
                  <a:pt x="1272541" y="646747"/>
                </a:lnTo>
                <a:lnTo>
                  <a:pt x="1248728" y="633412"/>
                </a:lnTo>
                <a:close/>
                <a:moveTo>
                  <a:pt x="1274446" y="742950"/>
                </a:moveTo>
                <a:lnTo>
                  <a:pt x="1274446" y="778192"/>
                </a:lnTo>
                <a:lnTo>
                  <a:pt x="1243966" y="760095"/>
                </a:lnTo>
                <a:close/>
                <a:moveTo>
                  <a:pt x="1274446" y="1880236"/>
                </a:moveTo>
                <a:lnTo>
                  <a:pt x="1274446" y="1914526"/>
                </a:lnTo>
                <a:lnTo>
                  <a:pt x="1244918" y="1897381"/>
                </a:lnTo>
                <a:close/>
                <a:moveTo>
                  <a:pt x="1276350" y="865822"/>
                </a:moveTo>
                <a:lnTo>
                  <a:pt x="1276350" y="906779"/>
                </a:lnTo>
                <a:lnTo>
                  <a:pt x="1241108" y="886777"/>
                </a:lnTo>
                <a:close/>
                <a:moveTo>
                  <a:pt x="1277302" y="1748790"/>
                </a:moveTo>
                <a:lnTo>
                  <a:pt x="1277302" y="1792605"/>
                </a:lnTo>
                <a:lnTo>
                  <a:pt x="1239202" y="1770698"/>
                </a:lnTo>
                <a:close/>
                <a:moveTo>
                  <a:pt x="1278256" y="988695"/>
                </a:moveTo>
                <a:lnTo>
                  <a:pt x="1278256" y="1037273"/>
                </a:lnTo>
                <a:lnTo>
                  <a:pt x="1236346" y="1012508"/>
                </a:lnTo>
                <a:close/>
                <a:moveTo>
                  <a:pt x="1279207" y="1618297"/>
                </a:moveTo>
                <a:lnTo>
                  <a:pt x="1279207" y="1670685"/>
                </a:lnTo>
                <a:lnTo>
                  <a:pt x="1233487" y="1644967"/>
                </a:lnTo>
                <a:close/>
                <a:moveTo>
                  <a:pt x="1279208" y="1112520"/>
                </a:moveTo>
                <a:lnTo>
                  <a:pt x="1279208" y="1165860"/>
                </a:lnTo>
                <a:lnTo>
                  <a:pt x="1233488" y="1139190"/>
                </a:lnTo>
                <a:close/>
                <a:moveTo>
                  <a:pt x="1281112" y="1489710"/>
                </a:moveTo>
                <a:lnTo>
                  <a:pt x="1281112" y="1546860"/>
                </a:lnTo>
                <a:lnTo>
                  <a:pt x="1231582" y="1518285"/>
                </a:lnTo>
                <a:close/>
                <a:moveTo>
                  <a:pt x="1281113" y="1362074"/>
                </a:moveTo>
                <a:lnTo>
                  <a:pt x="1281113" y="1421129"/>
                </a:lnTo>
                <a:lnTo>
                  <a:pt x="1230630" y="1391602"/>
                </a:lnTo>
                <a:close/>
                <a:moveTo>
                  <a:pt x="1281113" y="1237297"/>
                </a:moveTo>
                <a:lnTo>
                  <a:pt x="1281113" y="1294447"/>
                </a:lnTo>
                <a:lnTo>
                  <a:pt x="1231583" y="1265872"/>
                </a:lnTo>
                <a:close/>
                <a:moveTo>
                  <a:pt x="1339215" y="2276474"/>
                </a:moveTo>
                <a:lnTo>
                  <a:pt x="1336357" y="2278379"/>
                </a:lnTo>
                <a:lnTo>
                  <a:pt x="1336357" y="2274569"/>
                </a:lnTo>
                <a:close/>
                <a:moveTo>
                  <a:pt x="1340168" y="381000"/>
                </a:moveTo>
                <a:lnTo>
                  <a:pt x="1336358" y="383858"/>
                </a:lnTo>
                <a:lnTo>
                  <a:pt x="1336358" y="379095"/>
                </a:lnTo>
                <a:close/>
                <a:moveTo>
                  <a:pt x="1344931" y="2149793"/>
                </a:moveTo>
                <a:lnTo>
                  <a:pt x="1333501" y="2156460"/>
                </a:lnTo>
                <a:lnTo>
                  <a:pt x="1333501" y="2143125"/>
                </a:lnTo>
                <a:close/>
                <a:moveTo>
                  <a:pt x="1345884" y="507682"/>
                </a:moveTo>
                <a:lnTo>
                  <a:pt x="1333501" y="515302"/>
                </a:lnTo>
                <a:lnTo>
                  <a:pt x="1333501" y="500062"/>
                </a:lnTo>
                <a:close/>
                <a:moveTo>
                  <a:pt x="1349692" y="2023110"/>
                </a:moveTo>
                <a:lnTo>
                  <a:pt x="1331595" y="2033587"/>
                </a:lnTo>
                <a:lnTo>
                  <a:pt x="1331595" y="2013585"/>
                </a:lnTo>
                <a:close/>
                <a:moveTo>
                  <a:pt x="1350646" y="633413"/>
                </a:moveTo>
                <a:lnTo>
                  <a:pt x="1330643" y="645796"/>
                </a:lnTo>
                <a:lnTo>
                  <a:pt x="1330643" y="621983"/>
                </a:lnTo>
                <a:close/>
                <a:moveTo>
                  <a:pt x="1355408" y="760094"/>
                </a:moveTo>
                <a:lnTo>
                  <a:pt x="1327785" y="776287"/>
                </a:lnTo>
                <a:lnTo>
                  <a:pt x="1327785" y="743902"/>
                </a:lnTo>
                <a:close/>
                <a:moveTo>
                  <a:pt x="1356360" y="1897381"/>
                </a:moveTo>
                <a:lnTo>
                  <a:pt x="1327785" y="1913573"/>
                </a:lnTo>
                <a:lnTo>
                  <a:pt x="1327785" y="1881188"/>
                </a:lnTo>
                <a:close/>
                <a:moveTo>
                  <a:pt x="1359218" y="886777"/>
                </a:moveTo>
                <a:lnTo>
                  <a:pt x="1326833" y="904875"/>
                </a:lnTo>
                <a:lnTo>
                  <a:pt x="1326833" y="867727"/>
                </a:lnTo>
                <a:close/>
                <a:moveTo>
                  <a:pt x="1361121" y="1770697"/>
                </a:moveTo>
                <a:lnTo>
                  <a:pt x="1325879" y="1791652"/>
                </a:lnTo>
                <a:lnTo>
                  <a:pt x="1325879" y="1750694"/>
                </a:lnTo>
                <a:close/>
                <a:moveTo>
                  <a:pt x="1363029" y="1012507"/>
                </a:moveTo>
                <a:lnTo>
                  <a:pt x="1323976" y="1035367"/>
                </a:lnTo>
                <a:lnTo>
                  <a:pt x="1323976" y="990600"/>
                </a:lnTo>
                <a:close/>
                <a:moveTo>
                  <a:pt x="1365886" y="1644968"/>
                </a:moveTo>
                <a:lnTo>
                  <a:pt x="1323023" y="1669733"/>
                </a:lnTo>
                <a:lnTo>
                  <a:pt x="1323023" y="1619250"/>
                </a:lnTo>
                <a:close/>
                <a:moveTo>
                  <a:pt x="1365886" y="1139191"/>
                </a:moveTo>
                <a:lnTo>
                  <a:pt x="1323023" y="1163956"/>
                </a:lnTo>
                <a:lnTo>
                  <a:pt x="1323023" y="1114426"/>
                </a:lnTo>
                <a:close/>
                <a:moveTo>
                  <a:pt x="1368743" y="1518286"/>
                </a:moveTo>
                <a:lnTo>
                  <a:pt x="1322071" y="1544956"/>
                </a:lnTo>
                <a:lnTo>
                  <a:pt x="1322071" y="1491616"/>
                </a:lnTo>
                <a:close/>
                <a:moveTo>
                  <a:pt x="1368743" y="1265873"/>
                </a:moveTo>
                <a:lnTo>
                  <a:pt x="1322071" y="1292543"/>
                </a:lnTo>
                <a:lnTo>
                  <a:pt x="1322071" y="1238250"/>
                </a:lnTo>
                <a:close/>
                <a:moveTo>
                  <a:pt x="1369696" y="1391603"/>
                </a:moveTo>
                <a:lnTo>
                  <a:pt x="1321118" y="1420178"/>
                </a:lnTo>
                <a:lnTo>
                  <a:pt x="1321118" y="1363981"/>
                </a:lnTo>
                <a:close/>
                <a:moveTo>
                  <a:pt x="1374457" y="317183"/>
                </a:moveTo>
                <a:lnTo>
                  <a:pt x="1374457" y="318135"/>
                </a:lnTo>
                <a:lnTo>
                  <a:pt x="1373504" y="318135"/>
                </a:lnTo>
                <a:close/>
                <a:moveTo>
                  <a:pt x="1376363" y="440054"/>
                </a:moveTo>
                <a:lnTo>
                  <a:pt x="1376363" y="448627"/>
                </a:lnTo>
                <a:lnTo>
                  <a:pt x="1369696" y="444817"/>
                </a:lnTo>
                <a:close/>
                <a:moveTo>
                  <a:pt x="1376363" y="2208848"/>
                </a:moveTo>
                <a:lnTo>
                  <a:pt x="1376363" y="2217420"/>
                </a:lnTo>
                <a:lnTo>
                  <a:pt x="1368743" y="2212658"/>
                </a:lnTo>
                <a:close/>
                <a:moveTo>
                  <a:pt x="1378267" y="2078355"/>
                </a:moveTo>
                <a:lnTo>
                  <a:pt x="1378267" y="2094547"/>
                </a:lnTo>
                <a:lnTo>
                  <a:pt x="1363979" y="2086927"/>
                </a:lnTo>
                <a:close/>
                <a:moveTo>
                  <a:pt x="1379220" y="561023"/>
                </a:moveTo>
                <a:lnTo>
                  <a:pt x="1379220" y="580073"/>
                </a:lnTo>
                <a:lnTo>
                  <a:pt x="1363028" y="570548"/>
                </a:lnTo>
                <a:close/>
                <a:moveTo>
                  <a:pt x="1381125" y="1946910"/>
                </a:moveTo>
                <a:lnTo>
                  <a:pt x="1381125" y="1973580"/>
                </a:lnTo>
                <a:lnTo>
                  <a:pt x="1358265" y="1960245"/>
                </a:lnTo>
                <a:close/>
                <a:moveTo>
                  <a:pt x="1381126" y="683895"/>
                </a:moveTo>
                <a:lnTo>
                  <a:pt x="1381126" y="709613"/>
                </a:lnTo>
                <a:lnTo>
                  <a:pt x="1359218" y="697230"/>
                </a:lnTo>
                <a:close/>
                <a:moveTo>
                  <a:pt x="1383030" y="806768"/>
                </a:moveTo>
                <a:lnTo>
                  <a:pt x="1383030" y="840106"/>
                </a:lnTo>
                <a:lnTo>
                  <a:pt x="1354455" y="822961"/>
                </a:lnTo>
                <a:close/>
                <a:moveTo>
                  <a:pt x="1383982" y="1816417"/>
                </a:moveTo>
                <a:lnTo>
                  <a:pt x="1383982" y="1851659"/>
                </a:lnTo>
                <a:lnTo>
                  <a:pt x="1353502" y="1834514"/>
                </a:lnTo>
                <a:close/>
                <a:moveTo>
                  <a:pt x="1384936" y="930592"/>
                </a:moveTo>
                <a:lnTo>
                  <a:pt x="1384936" y="969644"/>
                </a:lnTo>
                <a:lnTo>
                  <a:pt x="1351598" y="949642"/>
                </a:lnTo>
                <a:close/>
                <a:moveTo>
                  <a:pt x="1386839" y="1684972"/>
                </a:moveTo>
                <a:lnTo>
                  <a:pt x="1386839" y="1730692"/>
                </a:lnTo>
                <a:lnTo>
                  <a:pt x="1346834" y="1707832"/>
                </a:lnTo>
                <a:close/>
                <a:moveTo>
                  <a:pt x="1386840" y="1053465"/>
                </a:moveTo>
                <a:lnTo>
                  <a:pt x="1386840" y="1099185"/>
                </a:lnTo>
                <a:lnTo>
                  <a:pt x="1346835" y="1076325"/>
                </a:lnTo>
                <a:close/>
                <a:moveTo>
                  <a:pt x="1387793" y="1177291"/>
                </a:moveTo>
                <a:lnTo>
                  <a:pt x="1387793" y="1227774"/>
                </a:lnTo>
                <a:lnTo>
                  <a:pt x="1344930" y="1202056"/>
                </a:lnTo>
                <a:close/>
                <a:moveTo>
                  <a:pt x="1388744" y="1556385"/>
                </a:moveTo>
                <a:lnTo>
                  <a:pt x="1388744" y="1606868"/>
                </a:lnTo>
                <a:lnTo>
                  <a:pt x="1343977" y="1581150"/>
                </a:lnTo>
                <a:close/>
                <a:moveTo>
                  <a:pt x="1389698" y="1302067"/>
                </a:moveTo>
                <a:lnTo>
                  <a:pt x="1389698" y="1355407"/>
                </a:lnTo>
                <a:lnTo>
                  <a:pt x="1343026" y="1328737"/>
                </a:lnTo>
                <a:close/>
                <a:moveTo>
                  <a:pt x="1389698" y="1427798"/>
                </a:moveTo>
                <a:lnTo>
                  <a:pt x="1389698" y="1482090"/>
                </a:lnTo>
                <a:lnTo>
                  <a:pt x="1343026" y="1455420"/>
                </a:lnTo>
                <a:close/>
                <a:moveTo>
                  <a:pt x="1449706" y="444817"/>
                </a:moveTo>
                <a:lnTo>
                  <a:pt x="1444943" y="446723"/>
                </a:lnTo>
                <a:lnTo>
                  <a:pt x="1444943" y="441960"/>
                </a:lnTo>
                <a:close/>
                <a:moveTo>
                  <a:pt x="1450658" y="2212658"/>
                </a:moveTo>
                <a:lnTo>
                  <a:pt x="1444943" y="2216468"/>
                </a:lnTo>
                <a:lnTo>
                  <a:pt x="1444943" y="2209800"/>
                </a:lnTo>
                <a:close/>
                <a:moveTo>
                  <a:pt x="1454468" y="2086928"/>
                </a:moveTo>
                <a:lnTo>
                  <a:pt x="1443038" y="2093596"/>
                </a:lnTo>
                <a:lnTo>
                  <a:pt x="1443038" y="2079308"/>
                </a:lnTo>
                <a:close/>
                <a:moveTo>
                  <a:pt x="1455420" y="570548"/>
                </a:moveTo>
                <a:lnTo>
                  <a:pt x="1442085" y="578168"/>
                </a:lnTo>
                <a:lnTo>
                  <a:pt x="1442085" y="562928"/>
                </a:lnTo>
                <a:close/>
                <a:moveTo>
                  <a:pt x="1459230" y="697231"/>
                </a:moveTo>
                <a:lnTo>
                  <a:pt x="1440180" y="708661"/>
                </a:lnTo>
                <a:lnTo>
                  <a:pt x="1440180" y="685801"/>
                </a:lnTo>
                <a:close/>
                <a:moveTo>
                  <a:pt x="1460182" y="1960245"/>
                </a:moveTo>
                <a:lnTo>
                  <a:pt x="1440179" y="1972627"/>
                </a:lnTo>
                <a:lnTo>
                  <a:pt x="1440179" y="1947862"/>
                </a:lnTo>
                <a:close/>
                <a:moveTo>
                  <a:pt x="1463993" y="822961"/>
                </a:moveTo>
                <a:lnTo>
                  <a:pt x="1438276" y="838200"/>
                </a:lnTo>
                <a:lnTo>
                  <a:pt x="1438276" y="808673"/>
                </a:lnTo>
                <a:close/>
                <a:moveTo>
                  <a:pt x="1465898" y="1834515"/>
                </a:moveTo>
                <a:lnTo>
                  <a:pt x="1437323" y="1850708"/>
                </a:lnTo>
                <a:lnTo>
                  <a:pt x="1437323" y="1817370"/>
                </a:lnTo>
                <a:close/>
                <a:moveTo>
                  <a:pt x="1466851" y="949643"/>
                </a:moveTo>
                <a:lnTo>
                  <a:pt x="1436371" y="967740"/>
                </a:lnTo>
                <a:lnTo>
                  <a:pt x="1436371" y="931545"/>
                </a:lnTo>
                <a:close/>
                <a:moveTo>
                  <a:pt x="1471612" y="1707832"/>
                </a:moveTo>
                <a:lnTo>
                  <a:pt x="1434465" y="1728787"/>
                </a:lnTo>
                <a:lnTo>
                  <a:pt x="1434465" y="1685924"/>
                </a:lnTo>
                <a:close/>
                <a:moveTo>
                  <a:pt x="1471613" y="1076325"/>
                </a:moveTo>
                <a:lnTo>
                  <a:pt x="1434466" y="1097280"/>
                </a:lnTo>
                <a:lnTo>
                  <a:pt x="1434466" y="1054417"/>
                </a:lnTo>
                <a:close/>
                <a:moveTo>
                  <a:pt x="1473518" y="1202055"/>
                </a:moveTo>
                <a:lnTo>
                  <a:pt x="1433513" y="1225868"/>
                </a:lnTo>
                <a:lnTo>
                  <a:pt x="1433513" y="1179195"/>
                </a:lnTo>
                <a:close/>
                <a:moveTo>
                  <a:pt x="1474469" y="1581150"/>
                </a:moveTo>
                <a:lnTo>
                  <a:pt x="1432559" y="1604962"/>
                </a:lnTo>
                <a:lnTo>
                  <a:pt x="1432559" y="1557337"/>
                </a:lnTo>
                <a:close/>
                <a:moveTo>
                  <a:pt x="1476375" y="1455419"/>
                </a:moveTo>
                <a:lnTo>
                  <a:pt x="1431607" y="1480185"/>
                </a:lnTo>
                <a:lnTo>
                  <a:pt x="1431608" y="1429702"/>
                </a:lnTo>
                <a:close/>
                <a:moveTo>
                  <a:pt x="1476375" y="1328737"/>
                </a:moveTo>
                <a:lnTo>
                  <a:pt x="1431608" y="1354455"/>
                </a:lnTo>
                <a:lnTo>
                  <a:pt x="1431608" y="1303020"/>
                </a:lnTo>
                <a:close/>
                <a:moveTo>
                  <a:pt x="1483996" y="380047"/>
                </a:moveTo>
                <a:lnTo>
                  <a:pt x="1483996" y="381952"/>
                </a:lnTo>
                <a:lnTo>
                  <a:pt x="1482091" y="381000"/>
                </a:lnTo>
                <a:close/>
                <a:moveTo>
                  <a:pt x="1483996" y="2275523"/>
                </a:moveTo>
                <a:lnTo>
                  <a:pt x="1483996" y="2277428"/>
                </a:lnTo>
                <a:lnTo>
                  <a:pt x="1482091" y="2276475"/>
                </a:lnTo>
                <a:close/>
                <a:moveTo>
                  <a:pt x="1485899" y="2145030"/>
                </a:moveTo>
                <a:lnTo>
                  <a:pt x="1485899" y="2154555"/>
                </a:lnTo>
                <a:lnTo>
                  <a:pt x="1477327" y="2149793"/>
                </a:lnTo>
                <a:close/>
                <a:moveTo>
                  <a:pt x="1485900" y="501967"/>
                </a:moveTo>
                <a:lnTo>
                  <a:pt x="1485900" y="512445"/>
                </a:lnTo>
                <a:lnTo>
                  <a:pt x="1477328" y="507682"/>
                </a:lnTo>
                <a:close/>
                <a:moveTo>
                  <a:pt x="1487805" y="2015490"/>
                </a:moveTo>
                <a:lnTo>
                  <a:pt x="1487805" y="2031682"/>
                </a:lnTo>
                <a:lnTo>
                  <a:pt x="1473517" y="2023110"/>
                </a:lnTo>
                <a:close/>
                <a:moveTo>
                  <a:pt x="1488758" y="624840"/>
                </a:moveTo>
                <a:lnTo>
                  <a:pt x="1488758" y="642938"/>
                </a:lnTo>
                <a:lnTo>
                  <a:pt x="1472566" y="633413"/>
                </a:lnTo>
                <a:close/>
                <a:moveTo>
                  <a:pt x="1490663" y="747713"/>
                </a:moveTo>
                <a:lnTo>
                  <a:pt x="1490663" y="773430"/>
                </a:lnTo>
                <a:lnTo>
                  <a:pt x="1468755" y="760095"/>
                </a:lnTo>
                <a:close/>
                <a:moveTo>
                  <a:pt x="1491616" y="1883093"/>
                </a:moveTo>
                <a:lnTo>
                  <a:pt x="1491616" y="1911668"/>
                </a:lnTo>
                <a:lnTo>
                  <a:pt x="1466851" y="1897381"/>
                </a:lnTo>
                <a:close/>
                <a:moveTo>
                  <a:pt x="1492568" y="870586"/>
                </a:moveTo>
                <a:lnTo>
                  <a:pt x="1492568" y="902018"/>
                </a:lnTo>
                <a:lnTo>
                  <a:pt x="1464946" y="886778"/>
                </a:lnTo>
                <a:close/>
                <a:moveTo>
                  <a:pt x="1493520" y="1752599"/>
                </a:moveTo>
                <a:lnTo>
                  <a:pt x="1493520" y="1788794"/>
                </a:lnTo>
                <a:lnTo>
                  <a:pt x="1462087" y="1770697"/>
                </a:lnTo>
                <a:close/>
                <a:moveTo>
                  <a:pt x="1494473" y="993457"/>
                </a:moveTo>
                <a:lnTo>
                  <a:pt x="1494473" y="1032510"/>
                </a:lnTo>
                <a:lnTo>
                  <a:pt x="1460183" y="1012507"/>
                </a:lnTo>
                <a:close/>
                <a:moveTo>
                  <a:pt x="1495425" y="1117283"/>
                </a:moveTo>
                <a:lnTo>
                  <a:pt x="1495425" y="1161098"/>
                </a:lnTo>
                <a:lnTo>
                  <a:pt x="1458278" y="1139191"/>
                </a:lnTo>
                <a:close/>
                <a:moveTo>
                  <a:pt x="1496378" y="1622107"/>
                </a:moveTo>
                <a:lnTo>
                  <a:pt x="1496378" y="1666874"/>
                </a:lnTo>
                <a:lnTo>
                  <a:pt x="1457325" y="1644967"/>
                </a:lnTo>
                <a:close/>
                <a:moveTo>
                  <a:pt x="1497331" y="1493520"/>
                </a:moveTo>
                <a:lnTo>
                  <a:pt x="1497331" y="1543050"/>
                </a:lnTo>
                <a:lnTo>
                  <a:pt x="1455421" y="1518285"/>
                </a:lnTo>
                <a:close/>
                <a:moveTo>
                  <a:pt x="1497331" y="1366838"/>
                </a:moveTo>
                <a:lnTo>
                  <a:pt x="1497331" y="1416368"/>
                </a:lnTo>
                <a:lnTo>
                  <a:pt x="1454468" y="1391603"/>
                </a:lnTo>
                <a:close/>
                <a:moveTo>
                  <a:pt x="1497331" y="1242061"/>
                </a:moveTo>
                <a:lnTo>
                  <a:pt x="1497331" y="1289686"/>
                </a:lnTo>
                <a:lnTo>
                  <a:pt x="1455421" y="1265874"/>
                </a:lnTo>
                <a:close/>
                <a:moveTo>
                  <a:pt x="1556385" y="2276475"/>
                </a:moveTo>
                <a:lnTo>
                  <a:pt x="1555433" y="2276475"/>
                </a:lnTo>
                <a:lnTo>
                  <a:pt x="1555433" y="2275523"/>
                </a:lnTo>
                <a:close/>
                <a:moveTo>
                  <a:pt x="1561147" y="2149792"/>
                </a:moveTo>
                <a:lnTo>
                  <a:pt x="1553527" y="2153602"/>
                </a:lnTo>
                <a:lnTo>
                  <a:pt x="1553527" y="2145982"/>
                </a:lnTo>
                <a:close/>
                <a:moveTo>
                  <a:pt x="1561148" y="507683"/>
                </a:moveTo>
                <a:lnTo>
                  <a:pt x="1553528" y="511493"/>
                </a:lnTo>
                <a:lnTo>
                  <a:pt x="1553528" y="503873"/>
                </a:lnTo>
                <a:close/>
                <a:moveTo>
                  <a:pt x="1564957" y="2023110"/>
                </a:moveTo>
                <a:lnTo>
                  <a:pt x="1551622" y="2031682"/>
                </a:lnTo>
                <a:lnTo>
                  <a:pt x="1551622" y="2015490"/>
                </a:lnTo>
                <a:close/>
                <a:moveTo>
                  <a:pt x="1564958" y="633413"/>
                </a:moveTo>
                <a:lnTo>
                  <a:pt x="1551623" y="641033"/>
                </a:lnTo>
                <a:lnTo>
                  <a:pt x="1551623" y="626745"/>
                </a:lnTo>
                <a:close/>
                <a:moveTo>
                  <a:pt x="1568768" y="760096"/>
                </a:moveTo>
                <a:lnTo>
                  <a:pt x="1549718" y="771526"/>
                </a:lnTo>
                <a:lnTo>
                  <a:pt x="1549718" y="748666"/>
                </a:lnTo>
                <a:close/>
                <a:moveTo>
                  <a:pt x="1570673" y="1897380"/>
                </a:moveTo>
                <a:lnTo>
                  <a:pt x="1548766" y="1909762"/>
                </a:lnTo>
                <a:lnTo>
                  <a:pt x="1548766" y="1884045"/>
                </a:lnTo>
                <a:close/>
                <a:moveTo>
                  <a:pt x="1572578" y="886779"/>
                </a:moveTo>
                <a:lnTo>
                  <a:pt x="1547813" y="901066"/>
                </a:lnTo>
                <a:lnTo>
                  <a:pt x="1547813" y="872491"/>
                </a:lnTo>
                <a:close/>
                <a:moveTo>
                  <a:pt x="1575435" y="1770698"/>
                </a:moveTo>
                <a:lnTo>
                  <a:pt x="1546860" y="1787844"/>
                </a:lnTo>
                <a:lnTo>
                  <a:pt x="1546860" y="1754506"/>
                </a:lnTo>
                <a:close/>
                <a:moveTo>
                  <a:pt x="1576388" y="1012507"/>
                </a:moveTo>
                <a:lnTo>
                  <a:pt x="1545908" y="1030604"/>
                </a:lnTo>
                <a:lnTo>
                  <a:pt x="1545908" y="995362"/>
                </a:lnTo>
                <a:close/>
                <a:moveTo>
                  <a:pt x="1579245" y="1139189"/>
                </a:moveTo>
                <a:lnTo>
                  <a:pt x="1544955" y="1159192"/>
                </a:lnTo>
                <a:lnTo>
                  <a:pt x="1544955" y="1119187"/>
                </a:lnTo>
                <a:close/>
                <a:moveTo>
                  <a:pt x="1580198" y="1644968"/>
                </a:moveTo>
                <a:lnTo>
                  <a:pt x="1544003" y="1665923"/>
                </a:lnTo>
                <a:lnTo>
                  <a:pt x="1544003" y="1624013"/>
                </a:lnTo>
                <a:close/>
                <a:moveTo>
                  <a:pt x="1582104" y="1265872"/>
                </a:moveTo>
                <a:lnTo>
                  <a:pt x="1543051" y="1287780"/>
                </a:lnTo>
                <a:lnTo>
                  <a:pt x="1543051" y="1243012"/>
                </a:lnTo>
                <a:close/>
                <a:moveTo>
                  <a:pt x="1583056" y="1518285"/>
                </a:moveTo>
                <a:lnTo>
                  <a:pt x="1543051" y="1541145"/>
                </a:lnTo>
                <a:lnTo>
                  <a:pt x="1543051" y="1495425"/>
                </a:lnTo>
                <a:close/>
                <a:moveTo>
                  <a:pt x="1583056" y="1391603"/>
                </a:moveTo>
                <a:lnTo>
                  <a:pt x="1543051" y="1415415"/>
                </a:lnTo>
                <a:lnTo>
                  <a:pt x="1543051" y="1368743"/>
                </a:lnTo>
                <a:close/>
                <a:moveTo>
                  <a:pt x="1593533" y="442912"/>
                </a:moveTo>
                <a:lnTo>
                  <a:pt x="1593533" y="445769"/>
                </a:lnTo>
                <a:lnTo>
                  <a:pt x="1591628" y="444817"/>
                </a:lnTo>
                <a:close/>
                <a:moveTo>
                  <a:pt x="1593533" y="2210753"/>
                </a:moveTo>
                <a:lnTo>
                  <a:pt x="1593533" y="2215516"/>
                </a:lnTo>
                <a:lnTo>
                  <a:pt x="1589723" y="2212658"/>
                </a:lnTo>
                <a:close/>
                <a:moveTo>
                  <a:pt x="1595437" y="2081212"/>
                </a:moveTo>
                <a:lnTo>
                  <a:pt x="1595437" y="2092642"/>
                </a:lnTo>
                <a:lnTo>
                  <a:pt x="1585912" y="2086927"/>
                </a:lnTo>
                <a:close/>
                <a:moveTo>
                  <a:pt x="1595438" y="565785"/>
                </a:moveTo>
                <a:lnTo>
                  <a:pt x="1595438" y="576262"/>
                </a:lnTo>
                <a:lnTo>
                  <a:pt x="1586866" y="570548"/>
                </a:lnTo>
                <a:close/>
                <a:moveTo>
                  <a:pt x="1597343" y="688658"/>
                </a:moveTo>
                <a:lnTo>
                  <a:pt x="1597343" y="705803"/>
                </a:lnTo>
                <a:lnTo>
                  <a:pt x="1583055" y="697231"/>
                </a:lnTo>
                <a:close/>
                <a:moveTo>
                  <a:pt x="1598295" y="1949767"/>
                </a:moveTo>
                <a:lnTo>
                  <a:pt x="1598295" y="1970722"/>
                </a:lnTo>
                <a:lnTo>
                  <a:pt x="1580197" y="1960244"/>
                </a:lnTo>
                <a:close/>
                <a:moveTo>
                  <a:pt x="1599248" y="811530"/>
                </a:moveTo>
                <a:lnTo>
                  <a:pt x="1599248" y="835343"/>
                </a:lnTo>
                <a:lnTo>
                  <a:pt x="1578293" y="822960"/>
                </a:lnTo>
                <a:close/>
                <a:moveTo>
                  <a:pt x="1601152" y="1820227"/>
                </a:moveTo>
                <a:lnTo>
                  <a:pt x="1601152" y="1847849"/>
                </a:lnTo>
                <a:lnTo>
                  <a:pt x="1576387" y="1834515"/>
                </a:lnTo>
                <a:close/>
                <a:moveTo>
                  <a:pt x="1601153" y="934403"/>
                </a:moveTo>
                <a:lnTo>
                  <a:pt x="1601153" y="964883"/>
                </a:lnTo>
                <a:lnTo>
                  <a:pt x="1575435" y="949643"/>
                </a:lnTo>
                <a:close/>
                <a:moveTo>
                  <a:pt x="1603059" y="1058227"/>
                </a:moveTo>
                <a:lnTo>
                  <a:pt x="1603059" y="1094422"/>
                </a:lnTo>
                <a:lnTo>
                  <a:pt x="1571626" y="1076325"/>
                </a:lnTo>
                <a:close/>
                <a:moveTo>
                  <a:pt x="1604010" y="1182052"/>
                </a:moveTo>
                <a:lnTo>
                  <a:pt x="1604010" y="1223010"/>
                </a:lnTo>
                <a:lnTo>
                  <a:pt x="1568768" y="1202055"/>
                </a:lnTo>
                <a:close/>
                <a:moveTo>
                  <a:pt x="1604010" y="1688782"/>
                </a:moveTo>
                <a:lnTo>
                  <a:pt x="1604010" y="1726882"/>
                </a:lnTo>
                <a:lnTo>
                  <a:pt x="1570672" y="1707832"/>
                </a:lnTo>
                <a:close/>
                <a:moveTo>
                  <a:pt x="1604962" y="1560194"/>
                </a:moveTo>
                <a:lnTo>
                  <a:pt x="1604962" y="1603057"/>
                </a:lnTo>
                <a:lnTo>
                  <a:pt x="1567815" y="1581149"/>
                </a:lnTo>
                <a:close/>
                <a:moveTo>
                  <a:pt x="1605915" y="1432560"/>
                </a:moveTo>
                <a:lnTo>
                  <a:pt x="1605914" y="1478280"/>
                </a:lnTo>
                <a:lnTo>
                  <a:pt x="1565910" y="1455420"/>
                </a:lnTo>
                <a:close/>
                <a:moveTo>
                  <a:pt x="1605916" y="1305878"/>
                </a:moveTo>
                <a:lnTo>
                  <a:pt x="1605916" y="1351598"/>
                </a:lnTo>
                <a:lnTo>
                  <a:pt x="1566863" y="1328738"/>
                </a:lnTo>
                <a:close/>
                <a:moveTo>
                  <a:pt x="1665923" y="444818"/>
                </a:moveTo>
                <a:lnTo>
                  <a:pt x="1664971" y="444818"/>
                </a:lnTo>
                <a:lnTo>
                  <a:pt x="1664971" y="443866"/>
                </a:lnTo>
                <a:close/>
                <a:moveTo>
                  <a:pt x="1667829" y="2212658"/>
                </a:moveTo>
                <a:lnTo>
                  <a:pt x="1664971" y="2214563"/>
                </a:lnTo>
                <a:lnTo>
                  <a:pt x="1664971" y="2211706"/>
                </a:lnTo>
                <a:close/>
                <a:moveTo>
                  <a:pt x="1669733" y="570548"/>
                </a:moveTo>
                <a:lnTo>
                  <a:pt x="1663066" y="574358"/>
                </a:lnTo>
                <a:lnTo>
                  <a:pt x="1663066" y="566738"/>
                </a:lnTo>
                <a:close/>
                <a:moveTo>
                  <a:pt x="1670686" y="2086929"/>
                </a:moveTo>
                <a:lnTo>
                  <a:pt x="1663066" y="2091691"/>
                </a:lnTo>
                <a:lnTo>
                  <a:pt x="1663066" y="2082166"/>
                </a:lnTo>
                <a:close/>
                <a:moveTo>
                  <a:pt x="1673543" y="697230"/>
                </a:moveTo>
                <a:lnTo>
                  <a:pt x="1661160" y="703898"/>
                </a:lnTo>
                <a:lnTo>
                  <a:pt x="1661160" y="689610"/>
                </a:lnTo>
                <a:close/>
                <a:moveTo>
                  <a:pt x="1675448" y="1960245"/>
                </a:moveTo>
                <a:lnTo>
                  <a:pt x="1660208" y="1968818"/>
                </a:lnTo>
                <a:lnTo>
                  <a:pt x="1660208" y="1951673"/>
                </a:lnTo>
                <a:close/>
                <a:moveTo>
                  <a:pt x="1677353" y="822960"/>
                </a:moveTo>
                <a:lnTo>
                  <a:pt x="1659255" y="833437"/>
                </a:lnTo>
                <a:lnTo>
                  <a:pt x="1659255" y="813435"/>
                </a:lnTo>
                <a:close/>
                <a:moveTo>
                  <a:pt x="1680210" y="1834516"/>
                </a:moveTo>
                <a:lnTo>
                  <a:pt x="1658303" y="1846898"/>
                </a:lnTo>
                <a:lnTo>
                  <a:pt x="1658303" y="1821181"/>
                </a:lnTo>
                <a:close/>
                <a:moveTo>
                  <a:pt x="1681163" y="949642"/>
                </a:moveTo>
                <a:lnTo>
                  <a:pt x="1658303" y="962977"/>
                </a:lnTo>
                <a:lnTo>
                  <a:pt x="1658303" y="936307"/>
                </a:lnTo>
                <a:close/>
                <a:moveTo>
                  <a:pt x="1684021" y="1076325"/>
                </a:moveTo>
                <a:lnTo>
                  <a:pt x="1656398" y="1092517"/>
                </a:lnTo>
                <a:lnTo>
                  <a:pt x="1656398" y="1060132"/>
                </a:lnTo>
                <a:close/>
                <a:moveTo>
                  <a:pt x="1685925" y="1707832"/>
                </a:moveTo>
                <a:lnTo>
                  <a:pt x="1655445" y="1724977"/>
                </a:lnTo>
                <a:lnTo>
                  <a:pt x="1655445" y="1690687"/>
                </a:lnTo>
                <a:close/>
                <a:moveTo>
                  <a:pt x="1686878" y="1202056"/>
                </a:moveTo>
                <a:lnTo>
                  <a:pt x="1654493" y="1221106"/>
                </a:lnTo>
                <a:lnTo>
                  <a:pt x="1654493" y="1183958"/>
                </a:lnTo>
                <a:close/>
                <a:moveTo>
                  <a:pt x="1688783" y="1581150"/>
                </a:moveTo>
                <a:lnTo>
                  <a:pt x="1653541" y="1601153"/>
                </a:lnTo>
                <a:lnTo>
                  <a:pt x="1653541" y="1561148"/>
                </a:lnTo>
                <a:close/>
                <a:moveTo>
                  <a:pt x="1688783" y="1328738"/>
                </a:moveTo>
                <a:lnTo>
                  <a:pt x="1653541" y="1349693"/>
                </a:lnTo>
                <a:lnTo>
                  <a:pt x="1653541" y="1307783"/>
                </a:lnTo>
                <a:close/>
                <a:moveTo>
                  <a:pt x="1689736" y="1455420"/>
                </a:moveTo>
                <a:lnTo>
                  <a:pt x="1653541" y="1476375"/>
                </a:lnTo>
                <a:lnTo>
                  <a:pt x="1653541" y="1434465"/>
                </a:lnTo>
                <a:close/>
                <a:moveTo>
                  <a:pt x="1703071" y="505777"/>
                </a:moveTo>
                <a:lnTo>
                  <a:pt x="1703071" y="509587"/>
                </a:lnTo>
                <a:lnTo>
                  <a:pt x="1700213" y="507682"/>
                </a:lnTo>
                <a:close/>
                <a:moveTo>
                  <a:pt x="1704023" y="2146936"/>
                </a:moveTo>
                <a:lnTo>
                  <a:pt x="1704023" y="2152651"/>
                </a:lnTo>
                <a:lnTo>
                  <a:pt x="1699260" y="2149794"/>
                </a:lnTo>
                <a:close/>
                <a:moveTo>
                  <a:pt x="1704975" y="628650"/>
                </a:moveTo>
                <a:lnTo>
                  <a:pt x="1704975" y="639127"/>
                </a:lnTo>
                <a:lnTo>
                  <a:pt x="1696403" y="633413"/>
                </a:lnTo>
                <a:close/>
                <a:moveTo>
                  <a:pt x="1704975" y="2017394"/>
                </a:moveTo>
                <a:lnTo>
                  <a:pt x="1704975" y="2029777"/>
                </a:lnTo>
                <a:lnTo>
                  <a:pt x="1695450" y="2023109"/>
                </a:lnTo>
                <a:close/>
                <a:moveTo>
                  <a:pt x="1706881" y="751522"/>
                </a:moveTo>
                <a:lnTo>
                  <a:pt x="1706881" y="768667"/>
                </a:lnTo>
                <a:lnTo>
                  <a:pt x="1692593" y="760094"/>
                </a:lnTo>
                <a:close/>
                <a:moveTo>
                  <a:pt x="1707833" y="1885950"/>
                </a:moveTo>
                <a:lnTo>
                  <a:pt x="1707833" y="1907858"/>
                </a:lnTo>
                <a:lnTo>
                  <a:pt x="1689735" y="1897380"/>
                </a:lnTo>
                <a:close/>
                <a:moveTo>
                  <a:pt x="1708785" y="875347"/>
                </a:moveTo>
                <a:lnTo>
                  <a:pt x="1708785" y="898207"/>
                </a:lnTo>
                <a:lnTo>
                  <a:pt x="1688783" y="886777"/>
                </a:lnTo>
                <a:close/>
                <a:moveTo>
                  <a:pt x="1710691" y="1756411"/>
                </a:moveTo>
                <a:lnTo>
                  <a:pt x="1710691" y="1785938"/>
                </a:lnTo>
                <a:lnTo>
                  <a:pt x="1684973" y="1770699"/>
                </a:lnTo>
                <a:close/>
                <a:moveTo>
                  <a:pt x="1710691" y="998220"/>
                </a:moveTo>
                <a:lnTo>
                  <a:pt x="1710691" y="1027748"/>
                </a:lnTo>
                <a:lnTo>
                  <a:pt x="1684973" y="1012508"/>
                </a:lnTo>
                <a:close/>
                <a:moveTo>
                  <a:pt x="1711643" y="1122044"/>
                </a:moveTo>
                <a:lnTo>
                  <a:pt x="1711643" y="1156334"/>
                </a:lnTo>
                <a:lnTo>
                  <a:pt x="1683068" y="1139189"/>
                </a:lnTo>
                <a:close/>
                <a:moveTo>
                  <a:pt x="1712595" y="1246822"/>
                </a:moveTo>
                <a:lnTo>
                  <a:pt x="1712595" y="1284922"/>
                </a:lnTo>
                <a:lnTo>
                  <a:pt x="1680210" y="1265872"/>
                </a:lnTo>
                <a:close/>
                <a:moveTo>
                  <a:pt x="1712595" y="1625917"/>
                </a:moveTo>
                <a:lnTo>
                  <a:pt x="1712595" y="1663064"/>
                </a:lnTo>
                <a:lnTo>
                  <a:pt x="1681162" y="1644967"/>
                </a:lnTo>
                <a:close/>
                <a:moveTo>
                  <a:pt x="1713547" y="1371599"/>
                </a:moveTo>
                <a:lnTo>
                  <a:pt x="1713547" y="1412557"/>
                </a:lnTo>
                <a:lnTo>
                  <a:pt x="1678305" y="1391602"/>
                </a:lnTo>
                <a:close/>
                <a:moveTo>
                  <a:pt x="1713547" y="1498282"/>
                </a:moveTo>
                <a:lnTo>
                  <a:pt x="1713547" y="1538287"/>
                </a:lnTo>
                <a:lnTo>
                  <a:pt x="1679257" y="1518285"/>
                </a:lnTo>
                <a:close/>
                <a:moveTo>
                  <a:pt x="1776413" y="507682"/>
                </a:moveTo>
                <a:lnTo>
                  <a:pt x="1774508" y="508634"/>
                </a:lnTo>
                <a:lnTo>
                  <a:pt x="1774508" y="506729"/>
                </a:lnTo>
                <a:close/>
                <a:moveTo>
                  <a:pt x="1777365" y="2149793"/>
                </a:moveTo>
                <a:lnTo>
                  <a:pt x="1773555" y="2151698"/>
                </a:lnTo>
                <a:lnTo>
                  <a:pt x="1773555" y="2147888"/>
                </a:lnTo>
                <a:close/>
                <a:moveTo>
                  <a:pt x="1779270" y="633413"/>
                </a:moveTo>
                <a:lnTo>
                  <a:pt x="1772603" y="637223"/>
                </a:lnTo>
                <a:lnTo>
                  <a:pt x="1772603" y="630555"/>
                </a:lnTo>
                <a:close/>
                <a:moveTo>
                  <a:pt x="1780222" y="2023110"/>
                </a:moveTo>
                <a:lnTo>
                  <a:pt x="1771650" y="2028824"/>
                </a:lnTo>
                <a:lnTo>
                  <a:pt x="1771650" y="2018347"/>
                </a:lnTo>
                <a:close/>
                <a:moveTo>
                  <a:pt x="1783081" y="760094"/>
                </a:moveTo>
                <a:lnTo>
                  <a:pt x="1770698" y="766762"/>
                </a:lnTo>
                <a:lnTo>
                  <a:pt x="1770698" y="753427"/>
                </a:lnTo>
                <a:close/>
                <a:moveTo>
                  <a:pt x="1785938" y="1897381"/>
                </a:moveTo>
                <a:lnTo>
                  <a:pt x="1769746" y="1906906"/>
                </a:lnTo>
                <a:lnTo>
                  <a:pt x="1769746" y="1887856"/>
                </a:lnTo>
                <a:close/>
                <a:moveTo>
                  <a:pt x="1785938" y="886778"/>
                </a:moveTo>
                <a:lnTo>
                  <a:pt x="1769746" y="896303"/>
                </a:lnTo>
                <a:lnTo>
                  <a:pt x="1769746" y="877253"/>
                </a:lnTo>
                <a:close/>
                <a:moveTo>
                  <a:pt x="1789748" y="1770699"/>
                </a:moveTo>
                <a:lnTo>
                  <a:pt x="1767841" y="1784033"/>
                </a:lnTo>
                <a:lnTo>
                  <a:pt x="1767841" y="1758316"/>
                </a:lnTo>
                <a:close/>
                <a:moveTo>
                  <a:pt x="1789748" y="1012508"/>
                </a:moveTo>
                <a:lnTo>
                  <a:pt x="1767841" y="1025843"/>
                </a:lnTo>
                <a:lnTo>
                  <a:pt x="1767841" y="1000126"/>
                </a:lnTo>
                <a:close/>
                <a:moveTo>
                  <a:pt x="1792605" y="1139190"/>
                </a:moveTo>
                <a:lnTo>
                  <a:pt x="1765935" y="1154430"/>
                </a:lnTo>
                <a:lnTo>
                  <a:pt x="1765935" y="1123950"/>
                </a:lnTo>
                <a:close/>
                <a:moveTo>
                  <a:pt x="1794510" y="1644968"/>
                </a:moveTo>
                <a:lnTo>
                  <a:pt x="1764983" y="1661161"/>
                </a:lnTo>
                <a:lnTo>
                  <a:pt x="1764983" y="1627823"/>
                </a:lnTo>
                <a:close/>
                <a:moveTo>
                  <a:pt x="1795463" y="1265872"/>
                </a:moveTo>
                <a:lnTo>
                  <a:pt x="1764983" y="1283017"/>
                </a:lnTo>
                <a:lnTo>
                  <a:pt x="1764983" y="1247774"/>
                </a:lnTo>
                <a:close/>
                <a:moveTo>
                  <a:pt x="1796414" y="1518285"/>
                </a:moveTo>
                <a:lnTo>
                  <a:pt x="1764029" y="1537335"/>
                </a:lnTo>
                <a:lnTo>
                  <a:pt x="1764029" y="1499235"/>
                </a:lnTo>
                <a:close/>
                <a:moveTo>
                  <a:pt x="1796415" y="1391603"/>
                </a:moveTo>
                <a:lnTo>
                  <a:pt x="1764030" y="1410653"/>
                </a:lnTo>
                <a:lnTo>
                  <a:pt x="1764030" y="1373506"/>
                </a:lnTo>
                <a:close/>
                <a:moveTo>
                  <a:pt x="1811655" y="2212658"/>
                </a:moveTo>
                <a:lnTo>
                  <a:pt x="1811655" y="2213611"/>
                </a:lnTo>
                <a:lnTo>
                  <a:pt x="1810703" y="2212658"/>
                </a:lnTo>
                <a:close/>
                <a:moveTo>
                  <a:pt x="1812608" y="568643"/>
                </a:moveTo>
                <a:lnTo>
                  <a:pt x="1812608" y="572453"/>
                </a:lnTo>
                <a:lnTo>
                  <a:pt x="1808798" y="570548"/>
                </a:lnTo>
                <a:close/>
                <a:moveTo>
                  <a:pt x="1813560" y="2084069"/>
                </a:moveTo>
                <a:lnTo>
                  <a:pt x="1813560" y="2089784"/>
                </a:lnTo>
                <a:lnTo>
                  <a:pt x="1807845" y="2086927"/>
                </a:lnTo>
                <a:close/>
                <a:moveTo>
                  <a:pt x="1814513" y="692467"/>
                </a:moveTo>
                <a:lnTo>
                  <a:pt x="1814513" y="701992"/>
                </a:lnTo>
                <a:lnTo>
                  <a:pt x="1805941" y="697230"/>
                </a:lnTo>
                <a:close/>
                <a:moveTo>
                  <a:pt x="1815465" y="815340"/>
                </a:moveTo>
                <a:lnTo>
                  <a:pt x="1815465" y="831532"/>
                </a:lnTo>
                <a:lnTo>
                  <a:pt x="1802130" y="822960"/>
                </a:lnTo>
                <a:close/>
                <a:moveTo>
                  <a:pt x="1815466" y="1953578"/>
                </a:moveTo>
                <a:lnTo>
                  <a:pt x="1815466" y="1966913"/>
                </a:lnTo>
                <a:lnTo>
                  <a:pt x="1803083" y="1960245"/>
                </a:lnTo>
                <a:close/>
                <a:moveTo>
                  <a:pt x="1817371" y="939165"/>
                </a:moveTo>
                <a:lnTo>
                  <a:pt x="1817371" y="960120"/>
                </a:lnTo>
                <a:lnTo>
                  <a:pt x="1799273" y="949642"/>
                </a:lnTo>
                <a:close/>
                <a:moveTo>
                  <a:pt x="1817371" y="1823086"/>
                </a:moveTo>
                <a:lnTo>
                  <a:pt x="1817371" y="1844994"/>
                </a:lnTo>
                <a:lnTo>
                  <a:pt x="1799273" y="1834516"/>
                </a:lnTo>
                <a:close/>
                <a:moveTo>
                  <a:pt x="1819276" y="1062990"/>
                </a:moveTo>
                <a:lnTo>
                  <a:pt x="1819276" y="1089660"/>
                </a:lnTo>
                <a:lnTo>
                  <a:pt x="1796416" y="1076325"/>
                </a:lnTo>
                <a:close/>
                <a:moveTo>
                  <a:pt x="1820228" y="1692593"/>
                </a:moveTo>
                <a:lnTo>
                  <a:pt x="1820228" y="1723073"/>
                </a:lnTo>
                <a:lnTo>
                  <a:pt x="1794510" y="1707833"/>
                </a:lnTo>
                <a:close/>
                <a:moveTo>
                  <a:pt x="1820228" y="1186816"/>
                </a:moveTo>
                <a:lnTo>
                  <a:pt x="1820228" y="1218249"/>
                </a:lnTo>
                <a:lnTo>
                  <a:pt x="1793558" y="1202056"/>
                </a:lnTo>
                <a:close/>
                <a:moveTo>
                  <a:pt x="1821180" y="1564006"/>
                </a:moveTo>
                <a:lnTo>
                  <a:pt x="1821180" y="1598296"/>
                </a:lnTo>
                <a:lnTo>
                  <a:pt x="1791653" y="1581151"/>
                </a:lnTo>
                <a:close/>
                <a:moveTo>
                  <a:pt x="1822134" y="1437322"/>
                </a:moveTo>
                <a:lnTo>
                  <a:pt x="1822134" y="1473517"/>
                </a:lnTo>
                <a:lnTo>
                  <a:pt x="1790701" y="1455419"/>
                </a:lnTo>
                <a:close/>
                <a:moveTo>
                  <a:pt x="1822134" y="1310640"/>
                </a:moveTo>
                <a:lnTo>
                  <a:pt x="1822134" y="1346835"/>
                </a:lnTo>
                <a:lnTo>
                  <a:pt x="1790701" y="1328737"/>
                </a:lnTo>
                <a:close/>
                <a:moveTo>
                  <a:pt x="1884998" y="2212658"/>
                </a:moveTo>
                <a:lnTo>
                  <a:pt x="1884046" y="2213611"/>
                </a:lnTo>
                <a:lnTo>
                  <a:pt x="1884046" y="2212658"/>
                </a:lnTo>
                <a:close/>
                <a:moveTo>
                  <a:pt x="1885951" y="570547"/>
                </a:moveTo>
                <a:lnTo>
                  <a:pt x="1884046" y="571499"/>
                </a:lnTo>
                <a:lnTo>
                  <a:pt x="1884046" y="569594"/>
                </a:lnTo>
                <a:close/>
                <a:moveTo>
                  <a:pt x="1886903" y="2086928"/>
                </a:moveTo>
                <a:lnTo>
                  <a:pt x="1883093" y="2088833"/>
                </a:lnTo>
                <a:lnTo>
                  <a:pt x="1883093" y="2084070"/>
                </a:lnTo>
                <a:close/>
                <a:moveTo>
                  <a:pt x="1888808" y="697229"/>
                </a:moveTo>
                <a:lnTo>
                  <a:pt x="1882141" y="701039"/>
                </a:lnTo>
                <a:lnTo>
                  <a:pt x="1882141" y="693419"/>
                </a:lnTo>
                <a:close/>
                <a:moveTo>
                  <a:pt x="1891665" y="822960"/>
                </a:moveTo>
                <a:lnTo>
                  <a:pt x="1880235" y="829627"/>
                </a:lnTo>
                <a:lnTo>
                  <a:pt x="1880235" y="816292"/>
                </a:lnTo>
                <a:close/>
                <a:moveTo>
                  <a:pt x="1891665" y="1960245"/>
                </a:moveTo>
                <a:lnTo>
                  <a:pt x="1881187" y="1966912"/>
                </a:lnTo>
                <a:lnTo>
                  <a:pt x="1881187" y="1954530"/>
                </a:lnTo>
                <a:close/>
                <a:moveTo>
                  <a:pt x="1895474" y="1834515"/>
                </a:moveTo>
                <a:lnTo>
                  <a:pt x="1878329" y="1844040"/>
                </a:lnTo>
                <a:lnTo>
                  <a:pt x="1878329" y="1824037"/>
                </a:lnTo>
                <a:close/>
                <a:moveTo>
                  <a:pt x="1895475" y="949643"/>
                </a:moveTo>
                <a:lnTo>
                  <a:pt x="1879283" y="959168"/>
                </a:lnTo>
                <a:lnTo>
                  <a:pt x="1879283" y="940118"/>
                </a:lnTo>
                <a:close/>
                <a:moveTo>
                  <a:pt x="1898333" y="1076326"/>
                </a:moveTo>
                <a:lnTo>
                  <a:pt x="1877378" y="1088708"/>
                </a:lnTo>
                <a:lnTo>
                  <a:pt x="1877378" y="1063943"/>
                </a:lnTo>
                <a:close/>
                <a:moveTo>
                  <a:pt x="1900239" y="1707833"/>
                </a:moveTo>
                <a:lnTo>
                  <a:pt x="1876426" y="1721168"/>
                </a:lnTo>
                <a:lnTo>
                  <a:pt x="1876426" y="1693545"/>
                </a:lnTo>
                <a:close/>
                <a:moveTo>
                  <a:pt x="1901191" y="1202056"/>
                </a:moveTo>
                <a:lnTo>
                  <a:pt x="1875473" y="1217295"/>
                </a:lnTo>
                <a:lnTo>
                  <a:pt x="1875473" y="1187768"/>
                </a:lnTo>
                <a:close/>
                <a:moveTo>
                  <a:pt x="1903096" y="1581151"/>
                </a:moveTo>
                <a:lnTo>
                  <a:pt x="1875473" y="1597344"/>
                </a:lnTo>
                <a:lnTo>
                  <a:pt x="1875473" y="1565911"/>
                </a:lnTo>
                <a:close/>
                <a:moveTo>
                  <a:pt x="1903096" y="1328737"/>
                </a:moveTo>
                <a:lnTo>
                  <a:pt x="1874521" y="1344930"/>
                </a:lnTo>
                <a:lnTo>
                  <a:pt x="1874521" y="1312545"/>
                </a:lnTo>
                <a:close/>
                <a:moveTo>
                  <a:pt x="1904048" y="1455419"/>
                </a:moveTo>
                <a:lnTo>
                  <a:pt x="1874521" y="1472564"/>
                </a:lnTo>
                <a:lnTo>
                  <a:pt x="1874521" y="1437322"/>
                </a:lnTo>
                <a:close/>
                <a:moveTo>
                  <a:pt x="1921193" y="2148841"/>
                </a:moveTo>
                <a:lnTo>
                  <a:pt x="1921193" y="2150746"/>
                </a:lnTo>
                <a:lnTo>
                  <a:pt x="1919288" y="2149794"/>
                </a:lnTo>
                <a:close/>
                <a:moveTo>
                  <a:pt x="1922145" y="631508"/>
                </a:moveTo>
                <a:lnTo>
                  <a:pt x="1922145" y="636271"/>
                </a:lnTo>
                <a:lnTo>
                  <a:pt x="1918335" y="633413"/>
                </a:lnTo>
                <a:close/>
                <a:moveTo>
                  <a:pt x="1923097" y="2020252"/>
                </a:moveTo>
                <a:lnTo>
                  <a:pt x="1923097" y="2026919"/>
                </a:lnTo>
                <a:lnTo>
                  <a:pt x="1917382" y="2023110"/>
                </a:lnTo>
                <a:close/>
                <a:moveTo>
                  <a:pt x="1923098" y="755333"/>
                </a:moveTo>
                <a:lnTo>
                  <a:pt x="1923098" y="764858"/>
                </a:lnTo>
                <a:lnTo>
                  <a:pt x="1915478" y="760096"/>
                </a:lnTo>
                <a:close/>
                <a:moveTo>
                  <a:pt x="1925003" y="1889760"/>
                </a:moveTo>
                <a:lnTo>
                  <a:pt x="1925003" y="1905000"/>
                </a:lnTo>
                <a:lnTo>
                  <a:pt x="1912620" y="1897380"/>
                </a:lnTo>
                <a:close/>
                <a:moveTo>
                  <a:pt x="1925004" y="879157"/>
                </a:moveTo>
                <a:lnTo>
                  <a:pt x="1925004" y="893445"/>
                </a:lnTo>
                <a:lnTo>
                  <a:pt x="1912621" y="886777"/>
                </a:lnTo>
                <a:close/>
                <a:moveTo>
                  <a:pt x="1926908" y="1002982"/>
                </a:moveTo>
                <a:lnTo>
                  <a:pt x="1926908" y="1022985"/>
                </a:lnTo>
                <a:lnTo>
                  <a:pt x="1908810" y="1012507"/>
                </a:lnTo>
                <a:close/>
                <a:moveTo>
                  <a:pt x="1926908" y="1760220"/>
                </a:moveTo>
                <a:lnTo>
                  <a:pt x="1926908" y="1782128"/>
                </a:lnTo>
                <a:lnTo>
                  <a:pt x="1908810" y="1770698"/>
                </a:lnTo>
                <a:close/>
                <a:moveTo>
                  <a:pt x="1927860" y="1126807"/>
                </a:moveTo>
                <a:lnTo>
                  <a:pt x="1927860" y="1151572"/>
                </a:lnTo>
                <a:lnTo>
                  <a:pt x="1906905" y="1139190"/>
                </a:lnTo>
                <a:close/>
                <a:moveTo>
                  <a:pt x="1928812" y="1630680"/>
                </a:moveTo>
                <a:lnTo>
                  <a:pt x="1928812" y="1658302"/>
                </a:lnTo>
                <a:lnTo>
                  <a:pt x="1904047" y="1644968"/>
                </a:lnTo>
                <a:close/>
                <a:moveTo>
                  <a:pt x="1928813" y="1250633"/>
                </a:moveTo>
                <a:lnTo>
                  <a:pt x="1928813" y="1280161"/>
                </a:lnTo>
                <a:lnTo>
                  <a:pt x="1904048" y="1265873"/>
                </a:lnTo>
                <a:close/>
                <a:moveTo>
                  <a:pt x="1929765" y="1503044"/>
                </a:moveTo>
                <a:lnTo>
                  <a:pt x="1929765" y="1533524"/>
                </a:lnTo>
                <a:lnTo>
                  <a:pt x="1903095" y="1518284"/>
                </a:lnTo>
                <a:close/>
                <a:moveTo>
                  <a:pt x="1929766" y="1376363"/>
                </a:moveTo>
                <a:lnTo>
                  <a:pt x="1929766" y="1407796"/>
                </a:lnTo>
                <a:lnTo>
                  <a:pt x="1902143" y="1391603"/>
                </a:lnTo>
                <a:close/>
                <a:moveTo>
                  <a:pt x="1994535" y="2149794"/>
                </a:moveTo>
                <a:lnTo>
                  <a:pt x="1993583" y="2150746"/>
                </a:lnTo>
                <a:lnTo>
                  <a:pt x="1993583" y="2148841"/>
                </a:lnTo>
                <a:close/>
                <a:moveTo>
                  <a:pt x="1995488" y="633413"/>
                </a:moveTo>
                <a:lnTo>
                  <a:pt x="1992630" y="635318"/>
                </a:lnTo>
                <a:lnTo>
                  <a:pt x="1992630" y="632461"/>
                </a:lnTo>
                <a:close/>
                <a:moveTo>
                  <a:pt x="1997393" y="2023111"/>
                </a:moveTo>
                <a:lnTo>
                  <a:pt x="1992630" y="2025969"/>
                </a:lnTo>
                <a:lnTo>
                  <a:pt x="1992630" y="2021206"/>
                </a:lnTo>
                <a:close/>
                <a:moveTo>
                  <a:pt x="1998345" y="760096"/>
                </a:moveTo>
                <a:lnTo>
                  <a:pt x="1991678" y="763906"/>
                </a:lnTo>
                <a:lnTo>
                  <a:pt x="1991678" y="756286"/>
                </a:lnTo>
                <a:close/>
                <a:moveTo>
                  <a:pt x="2000251" y="886778"/>
                </a:moveTo>
                <a:lnTo>
                  <a:pt x="1990726" y="892493"/>
                </a:lnTo>
                <a:lnTo>
                  <a:pt x="1990726" y="881063"/>
                </a:lnTo>
                <a:close/>
                <a:moveTo>
                  <a:pt x="2001202" y="1897380"/>
                </a:moveTo>
                <a:lnTo>
                  <a:pt x="1989772" y="1904047"/>
                </a:lnTo>
                <a:lnTo>
                  <a:pt x="1989772" y="1890712"/>
                </a:lnTo>
                <a:close/>
                <a:moveTo>
                  <a:pt x="2004061" y="1012508"/>
                </a:moveTo>
                <a:lnTo>
                  <a:pt x="1988821" y="1022033"/>
                </a:lnTo>
                <a:lnTo>
                  <a:pt x="1988821" y="1003936"/>
                </a:lnTo>
                <a:close/>
                <a:moveTo>
                  <a:pt x="2005012" y="1770697"/>
                </a:moveTo>
                <a:lnTo>
                  <a:pt x="1987867" y="1780222"/>
                </a:lnTo>
                <a:lnTo>
                  <a:pt x="1987867" y="1761172"/>
                </a:lnTo>
                <a:close/>
                <a:moveTo>
                  <a:pt x="2006918" y="1139190"/>
                </a:moveTo>
                <a:lnTo>
                  <a:pt x="1986916" y="1150620"/>
                </a:lnTo>
                <a:lnTo>
                  <a:pt x="1986916" y="1127760"/>
                </a:lnTo>
                <a:close/>
                <a:moveTo>
                  <a:pt x="2008823" y="1265872"/>
                </a:moveTo>
                <a:lnTo>
                  <a:pt x="1985963" y="1279207"/>
                </a:lnTo>
                <a:lnTo>
                  <a:pt x="1985963" y="1252537"/>
                </a:lnTo>
                <a:close/>
                <a:moveTo>
                  <a:pt x="2008823" y="1644968"/>
                </a:moveTo>
                <a:lnTo>
                  <a:pt x="1985963" y="1657350"/>
                </a:lnTo>
                <a:lnTo>
                  <a:pt x="1985963" y="1631633"/>
                </a:lnTo>
                <a:close/>
                <a:moveTo>
                  <a:pt x="2010728" y="1518286"/>
                </a:moveTo>
                <a:lnTo>
                  <a:pt x="1985010" y="1532573"/>
                </a:lnTo>
                <a:lnTo>
                  <a:pt x="1985010" y="1503998"/>
                </a:lnTo>
                <a:close/>
                <a:moveTo>
                  <a:pt x="2010728" y="1391604"/>
                </a:moveTo>
                <a:lnTo>
                  <a:pt x="1985010" y="1406844"/>
                </a:lnTo>
                <a:lnTo>
                  <a:pt x="1985010" y="1377316"/>
                </a:lnTo>
                <a:close/>
                <a:moveTo>
                  <a:pt x="2030730" y="2085974"/>
                </a:moveTo>
                <a:lnTo>
                  <a:pt x="2030730" y="2087879"/>
                </a:lnTo>
                <a:lnTo>
                  <a:pt x="2028825" y="2086927"/>
                </a:lnTo>
                <a:close/>
                <a:moveTo>
                  <a:pt x="2030731" y="695325"/>
                </a:moveTo>
                <a:lnTo>
                  <a:pt x="2030731" y="698182"/>
                </a:lnTo>
                <a:lnTo>
                  <a:pt x="2028826" y="697230"/>
                </a:lnTo>
                <a:close/>
                <a:moveTo>
                  <a:pt x="2032635" y="819150"/>
                </a:moveTo>
                <a:lnTo>
                  <a:pt x="2032635" y="827723"/>
                </a:lnTo>
                <a:lnTo>
                  <a:pt x="2025968" y="822960"/>
                </a:lnTo>
                <a:close/>
                <a:moveTo>
                  <a:pt x="2032635" y="1956435"/>
                </a:moveTo>
                <a:lnTo>
                  <a:pt x="2032635" y="1965007"/>
                </a:lnTo>
                <a:lnTo>
                  <a:pt x="2025015" y="1960245"/>
                </a:lnTo>
                <a:close/>
                <a:moveTo>
                  <a:pt x="2033588" y="943928"/>
                </a:moveTo>
                <a:lnTo>
                  <a:pt x="2033588" y="955358"/>
                </a:lnTo>
                <a:lnTo>
                  <a:pt x="2023110" y="949643"/>
                </a:lnTo>
                <a:close/>
                <a:moveTo>
                  <a:pt x="2034540" y="1826894"/>
                </a:moveTo>
                <a:lnTo>
                  <a:pt x="2034540" y="1841182"/>
                </a:lnTo>
                <a:lnTo>
                  <a:pt x="2022157" y="1834514"/>
                </a:lnTo>
                <a:close/>
                <a:moveTo>
                  <a:pt x="2035493" y="1066801"/>
                </a:moveTo>
                <a:lnTo>
                  <a:pt x="2035493" y="1084899"/>
                </a:lnTo>
                <a:lnTo>
                  <a:pt x="2020253" y="1076326"/>
                </a:lnTo>
                <a:close/>
                <a:moveTo>
                  <a:pt x="2036446" y="1191577"/>
                </a:moveTo>
                <a:lnTo>
                  <a:pt x="2036446" y="1213485"/>
                </a:lnTo>
                <a:lnTo>
                  <a:pt x="2017396" y="1202055"/>
                </a:lnTo>
                <a:close/>
                <a:moveTo>
                  <a:pt x="2036446" y="1697356"/>
                </a:moveTo>
                <a:lnTo>
                  <a:pt x="2036446" y="1718311"/>
                </a:lnTo>
                <a:lnTo>
                  <a:pt x="2017396" y="1707833"/>
                </a:lnTo>
                <a:close/>
                <a:moveTo>
                  <a:pt x="2037398" y="1568768"/>
                </a:moveTo>
                <a:lnTo>
                  <a:pt x="2037398" y="1594485"/>
                </a:lnTo>
                <a:lnTo>
                  <a:pt x="2015491" y="1581150"/>
                </a:lnTo>
                <a:close/>
                <a:moveTo>
                  <a:pt x="2037398" y="1315403"/>
                </a:moveTo>
                <a:lnTo>
                  <a:pt x="2037398" y="1341120"/>
                </a:lnTo>
                <a:lnTo>
                  <a:pt x="2015491" y="1328738"/>
                </a:lnTo>
                <a:close/>
                <a:moveTo>
                  <a:pt x="2038351" y="1441133"/>
                </a:moveTo>
                <a:lnTo>
                  <a:pt x="2038351" y="1468756"/>
                </a:lnTo>
                <a:lnTo>
                  <a:pt x="2014538" y="1455421"/>
                </a:lnTo>
                <a:close/>
                <a:moveTo>
                  <a:pt x="2104073" y="2086928"/>
                </a:moveTo>
                <a:lnTo>
                  <a:pt x="2103121" y="2086928"/>
                </a:lnTo>
                <a:lnTo>
                  <a:pt x="2103121" y="2085975"/>
                </a:lnTo>
                <a:close/>
                <a:moveTo>
                  <a:pt x="2104073" y="697230"/>
                </a:moveTo>
                <a:lnTo>
                  <a:pt x="2102168" y="698183"/>
                </a:lnTo>
                <a:lnTo>
                  <a:pt x="2102168" y="696278"/>
                </a:lnTo>
                <a:close/>
                <a:moveTo>
                  <a:pt x="2106930" y="1960245"/>
                </a:moveTo>
                <a:lnTo>
                  <a:pt x="2101215" y="1964055"/>
                </a:lnTo>
                <a:lnTo>
                  <a:pt x="2101215" y="1957387"/>
                </a:lnTo>
                <a:close/>
                <a:moveTo>
                  <a:pt x="2106931" y="822960"/>
                </a:moveTo>
                <a:lnTo>
                  <a:pt x="2101216" y="826769"/>
                </a:lnTo>
                <a:lnTo>
                  <a:pt x="2101216" y="820102"/>
                </a:lnTo>
                <a:close/>
                <a:moveTo>
                  <a:pt x="2108835" y="949642"/>
                </a:moveTo>
                <a:lnTo>
                  <a:pt x="2100263" y="955356"/>
                </a:lnTo>
                <a:lnTo>
                  <a:pt x="2100263" y="944879"/>
                </a:lnTo>
                <a:close/>
                <a:moveTo>
                  <a:pt x="2110740" y="1834515"/>
                </a:moveTo>
                <a:lnTo>
                  <a:pt x="2099310" y="1840231"/>
                </a:lnTo>
                <a:lnTo>
                  <a:pt x="2099310" y="1827848"/>
                </a:lnTo>
                <a:close/>
                <a:moveTo>
                  <a:pt x="2111693" y="1076324"/>
                </a:moveTo>
                <a:lnTo>
                  <a:pt x="2098358" y="1083944"/>
                </a:lnTo>
                <a:lnTo>
                  <a:pt x="2098358" y="1068704"/>
                </a:lnTo>
                <a:close/>
                <a:moveTo>
                  <a:pt x="2114549" y="1707832"/>
                </a:moveTo>
                <a:lnTo>
                  <a:pt x="2097404" y="1717357"/>
                </a:lnTo>
                <a:lnTo>
                  <a:pt x="2097404" y="1697355"/>
                </a:lnTo>
                <a:close/>
                <a:moveTo>
                  <a:pt x="2114550" y="1202055"/>
                </a:moveTo>
                <a:lnTo>
                  <a:pt x="2097405" y="1212532"/>
                </a:lnTo>
                <a:lnTo>
                  <a:pt x="2097405" y="1192530"/>
                </a:lnTo>
                <a:close/>
                <a:moveTo>
                  <a:pt x="2117408" y="1581150"/>
                </a:moveTo>
                <a:lnTo>
                  <a:pt x="2096453" y="1593533"/>
                </a:lnTo>
                <a:lnTo>
                  <a:pt x="2096453" y="1569720"/>
                </a:lnTo>
                <a:close/>
                <a:moveTo>
                  <a:pt x="2117408" y="1328738"/>
                </a:moveTo>
                <a:lnTo>
                  <a:pt x="2096453" y="1341121"/>
                </a:lnTo>
                <a:lnTo>
                  <a:pt x="2096453" y="1316356"/>
                </a:lnTo>
                <a:close/>
                <a:moveTo>
                  <a:pt x="2118361" y="1455421"/>
                </a:moveTo>
                <a:lnTo>
                  <a:pt x="2095501" y="1467803"/>
                </a:lnTo>
                <a:lnTo>
                  <a:pt x="2095501" y="1442086"/>
                </a:lnTo>
                <a:close/>
                <a:moveTo>
                  <a:pt x="2140267" y="2022157"/>
                </a:moveTo>
                <a:lnTo>
                  <a:pt x="2140267" y="2025015"/>
                </a:lnTo>
                <a:lnTo>
                  <a:pt x="2138362" y="2023110"/>
                </a:lnTo>
                <a:close/>
                <a:moveTo>
                  <a:pt x="2140268" y="759142"/>
                </a:moveTo>
                <a:lnTo>
                  <a:pt x="2140268" y="762000"/>
                </a:lnTo>
                <a:lnTo>
                  <a:pt x="2138363" y="760094"/>
                </a:lnTo>
                <a:close/>
                <a:moveTo>
                  <a:pt x="2141220" y="882968"/>
                </a:moveTo>
                <a:lnTo>
                  <a:pt x="2141220" y="889636"/>
                </a:lnTo>
                <a:lnTo>
                  <a:pt x="2135505" y="886778"/>
                </a:lnTo>
                <a:close/>
                <a:moveTo>
                  <a:pt x="2142172" y="1892617"/>
                </a:moveTo>
                <a:lnTo>
                  <a:pt x="2142172" y="1901189"/>
                </a:lnTo>
                <a:lnTo>
                  <a:pt x="2134552" y="1897380"/>
                </a:lnTo>
                <a:close/>
                <a:moveTo>
                  <a:pt x="2143126" y="1006792"/>
                </a:moveTo>
                <a:lnTo>
                  <a:pt x="2143126" y="1019175"/>
                </a:lnTo>
                <a:lnTo>
                  <a:pt x="2132648" y="1012507"/>
                </a:lnTo>
                <a:close/>
                <a:moveTo>
                  <a:pt x="2144078" y="1131569"/>
                </a:moveTo>
                <a:lnTo>
                  <a:pt x="2144078" y="1146809"/>
                </a:lnTo>
                <a:lnTo>
                  <a:pt x="2130743" y="1139189"/>
                </a:lnTo>
                <a:close/>
                <a:moveTo>
                  <a:pt x="2144078" y="1764030"/>
                </a:moveTo>
                <a:lnTo>
                  <a:pt x="2144078" y="1778318"/>
                </a:lnTo>
                <a:lnTo>
                  <a:pt x="2131695" y="1770697"/>
                </a:lnTo>
                <a:close/>
                <a:moveTo>
                  <a:pt x="2145029" y="1634490"/>
                </a:moveTo>
                <a:lnTo>
                  <a:pt x="2145029" y="1654493"/>
                </a:lnTo>
                <a:lnTo>
                  <a:pt x="2127884" y="1644968"/>
                </a:lnTo>
                <a:close/>
                <a:moveTo>
                  <a:pt x="2145030" y="1255394"/>
                </a:moveTo>
                <a:lnTo>
                  <a:pt x="2145030" y="1275397"/>
                </a:lnTo>
                <a:lnTo>
                  <a:pt x="2127885" y="1265872"/>
                </a:lnTo>
                <a:close/>
                <a:moveTo>
                  <a:pt x="2145982" y="1506855"/>
                </a:moveTo>
                <a:lnTo>
                  <a:pt x="2145982" y="1529715"/>
                </a:lnTo>
                <a:lnTo>
                  <a:pt x="2126932" y="1518285"/>
                </a:lnTo>
                <a:close/>
                <a:moveTo>
                  <a:pt x="2145983" y="1381124"/>
                </a:moveTo>
                <a:lnTo>
                  <a:pt x="2145983" y="1403032"/>
                </a:lnTo>
                <a:lnTo>
                  <a:pt x="2126933" y="1391602"/>
                </a:lnTo>
                <a:close/>
                <a:moveTo>
                  <a:pt x="2213610" y="760094"/>
                </a:moveTo>
                <a:lnTo>
                  <a:pt x="2211705" y="761047"/>
                </a:lnTo>
                <a:lnTo>
                  <a:pt x="2211705" y="759142"/>
                </a:lnTo>
                <a:close/>
                <a:moveTo>
                  <a:pt x="2213610" y="2023111"/>
                </a:moveTo>
                <a:lnTo>
                  <a:pt x="2212658" y="2024063"/>
                </a:lnTo>
                <a:lnTo>
                  <a:pt x="2212658" y="2023111"/>
                </a:lnTo>
                <a:close/>
                <a:moveTo>
                  <a:pt x="2215516" y="886778"/>
                </a:moveTo>
                <a:lnTo>
                  <a:pt x="2210753" y="888683"/>
                </a:lnTo>
                <a:lnTo>
                  <a:pt x="2210753" y="883920"/>
                </a:lnTo>
                <a:close/>
                <a:moveTo>
                  <a:pt x="2216467" y="1897379"/>
                </a:moveTo>
                <a:lnTo>
                  <a:pt x="2210752" y="1900236"/>
                </a:lnTo>
                <a:lnTo>
                  <a:pt x="2210752" y="1893569"/>
                </a:lnTo>
                <a:close/>
                <a:moveTo>
                  <a:pt x="2218373" y="1012507"/>
                </a:moveTo>
                <a:lnTo>
                  <a:pt x="2209801" y="1018222"/>
                </a:lnTo>
                <a:lnTo>
                  <a:pt x="2209801" y="1007744"/>
                </a:lnTo>
                <a:close/>
                <a:moveTo>
                  <a:pt x="2220278" y="1770698"/>
                </a:moveTo>
                <a:lnTo>
                  <a:pt x="2208848" y="1777366"/>
                </a:lnTo>
                <a:lnTo>
                  <a:pt x="2208848" y="1764983"/>
                </a:lnTo>
                <a:close/>
                <a:moveTo>
                  <a:pt x="2220278" y="1139190"/>
                </a:moveTo>
                <a:lnTo>
                  <a:pt x="2208848" y="1145858"/>
                </a:lnTo>
                <a:lnTo>
                  <a:pt x="2208848" y="1132523"/>
                </a:lnTo>
                <a:close/>
                <a:moveTo>
                  <a:pt x="2223136" y="1644968"/>
                </a:moveTo>
                <a:lnTo>
                  <a:pt x="2207896" y="1653540"/>
                </a:lnTo>
                <a:lnTo>
                  <a:pt x="2207896" y="1635443"/>
                </a:lnTo>
                <a:close/>
                <a:moveTo>
                  <a:pt x="2223136" y="1265873"/>
                </a:moveTo>
                <a:lnTo>
                  <a:pt x="2207896" y="1274445"/>
                </a:lnTo>
                <a:lnTo>
                  <a:pt x="2207896" y="1256348"/>
                </a:lnTo>
                <a:close/>
                <a:moveTo>
                  <a:pt x="2225040" y="1518285"/>
                </a:moveTo>
                <a:lnTo>
                  <a:pt x="2206942" y="1528762"/>
                </a:lnTo>
                <a:lnTo>
                  <a:pt x="2206942" y="1507807"/>
                </a:lnTo>
                <a:close/>
                <a:moveTo>
                  <a:pt x="2225041" y="1391603"/>
                </a:moveTo>
                <a:lnTo>
                  <a:pt x="2206943" y="1402080"/>
                </a:lnTo>
                <a:lnTo>
                  <a:pt x="2206943" y="1381125"/>
                </a:lnTo>
                <a:close/>
                <a:moveTo>
                  <a:pt x="2249806" y="822007"/>
                </a:moveTo>
                <a:lnTo>
                  <a:pt x="2249806" y="824865"/>
                </a:lnTo>
                <a:lnTo>
                  <a:pt x="2247901" y="822960"/>
                </a:lnTo>
                <a:close/>
                <a:moveTo>
                  <a:pt x="2249806" y="1958341"/>
                </a:moveTo>
                <a:lnTo>
                  <a:pt x="2249806" y="1962151"/>
                </a:lnTo>
                <a:lnTo>
                  <a:pt x="2246948" y="1960246"/>
                </a:lnTo>
                <a:close/>
                <a:moveTo>
                  <a:pt x="2250759" y="946786"/>
                </a:moveTo>
                <a:lnTo>
                  <a:pt x="2250759" y="952501"/>
                </a:lnTo>
                <a:lnTo>
                  <a:pt x="2245996" y="949643"/>
                </a:lnTo>
                <a:close/>
                <a:moveTo>
                  <a:pt x="2251710" y="1070610"/>
                </a:moveTo>
                <a:lnTo>
                  <a:pt x="2251710" y="1081087"/>
                </a:lnTo>
                <a:lnTo>
                  <a:pt x="2243138" y="1076325"/>
                </a:lnTo>
                <a:close/>
                <a:moveTo>
                  <a:pt x="2251710" y="1829752"/>
                </a:moveTo>
                <a:lnTo>
                  <a:pt x="2251710" y="1838324"/>
                </a:lnTo>
                <a:lnTo>
                  <a:pt x="2244090" y="1834515"/>
                </a:lnTo>
                <a:close/>
                <a:moveTo>
                  <a:pt x="2253614" y="1700212"/>
                </a:moveTo>
                <a:lnTo>
                  <a:pt x="2253614" y="1715452"/>
                </a:lnTo>
                <a:lnTo>
                  <a:pt x="2240279" y="1707832"/>
                </a:lnTo>
                <a:close/>
                <a:moveTo>
                  <a:pt x="2253615" y="1195388"/>
                </a:moveTo>
                <a:lnTo>
                  <a:pt x="2253615" y="1209676"/>
                </a:lnTo>
                <a:lnTo>
                  <a:pt x="2240280" y="1202056"/>
                </a:lnTo>
                <a:close/>
                <a:moveTo>
                  <a:pt x="2254567" y="1572577"/>
                </a:moveTo>
                <a:lnTo>
                  <a:pt x="2254567" y="1590674"/>
                </a:lnTo>
                <a:lnTo>
                  <a:pt x="2238375" y="1581149"/>
                </a:lnTo>
                <a:close/>
                <a:moveTo>
                  <a:pt x="2254568" y="1444942"/>
                </a:moveTo>
                <a:lnTo>
                  <a:pt x="2254568" y="1464944"/>
                </a:lnTo>
                <a:lnTo>
                  <a:pt x="2237423" y="1455419"/>
                </a:lnTo>
                <a:close/>
                <a:moveTo>
                  <a:pt x="2254568" y="1319213"/>
                </a:moveTo>
                <a:lnTo>
                  <a:pt x="2254568" y="1338263"/>
                </a:lnTo>
                <a:lnTo>
                  <a:pt x="2238376" y="1328738"/>
                </a:lnTo>
                <a:close/>
                <a:moveTo>
                  <a:pt x="2323148" y="1960245"/>
                </a:moveTo>
                <a:lnTo>
                  <a:pt x="2321243" y="1961198"/>
                </a:lnTo>
                <a:lnTo>
                  <a:pt x="2321243" y="1959293"/>
                </a:lnTo>
                <a:close/>
                <a:moveTo>
                  <a:pt x="2324101" y="949643"/>
                </a:moveTo>
                <a:lnTo>
                  <a:pt x="2321243" y="951548"/>
                </a:lnTo>
                <a:lnTo>
                  <a:pt x="2321243" y="947738"/>
                </a:lnTo>
                <a:close/>
                <a:moveTo>
                  <a:pt x="2325053" y="1834516"/>
                </a:moveTo>
                <a:lnTo>
                  <a:pt x="2320290" y="1837373"/>
                </a:lnTo>
                <a:lnTo>
                  <a:pt x="2320290" y="1830706"/>
                </a:lnTo>
                <a:close/>
                <a:moveTo>
                  <a:pt x="2326958" y="1076326"/>
                </a:moveTo>
                <a:lnTo>
                  <a:pt x="2319338" y="1080136"/>
                </a:lnTo>
                <a:lnTo>
                  <a:pt x="2319338" y="1072516"/>
                </a:lnTo>
                <a:close/>
                <a:moveTo>
                  <a:pt x="2328863" y="1707833"/>
                </a:moveTo>
                <a:lnTo>
                  <a:pt x="2318385" y="1713548"/>
                </a:lnTo>
                <a:lnTo>
                  <a:pt x="2318385" y="1702118"/>
                </a:lnTo>
                <a:close/>
                <a:moveTo>
                  <a:pt x="2328863" y="1202056"/>
                </a:moveTo>
                <a:lnTo>
                  <a:pt x="2318385" y="1207771"/>
                </a:lnTo>
                <a:lnTo>
                  <a:pt x="2318385" y="1196341"/>
                </a:lnTo>
                <a:close/>
                <a:moveTo>
                  <a:pt x="2330767" y="1581151"/>
                </a:moveTo>
                <a:lnTo>
                  <a:pt x="2317432" y="1588771"/>
                </a:lnTo>
                <a:lnTo>
                  <a:pt x="2317432" y="1573531"/>
                </a:lnTo>
                <a:close/>
                <a:moveTo>
                  <a:pt x="2330768" y="1328738"/>
                </a:moveTo>
                <a:lnTo>
                  <a:pt x="2317433" y="1336358"/>
                </a:lnTo>
                <a:lnTo>
                  <a:pt x="2317433" y="1321118"/>
                </a:lnTo>
                <a:close/>
                <a:moveTo>
                  <a:pt x="2331721" y="1455420"/>
                </a:moveTo>
                <a:lnTo>
                  <a:pt x="2317433" y="1463993"/>
                </a:lnTo>
                <a:lnTo>
                  <a:pt x="2317433" y="1446848"/>
                </a:lnTo>
                <a:close/>
                <a:moveTo>
                  <a:pt x="2359342" y="1895475"/>
                </a:moveTo>
                <a:lnTo>
                  <a:pt x="2359342" y="1899285"/>
                </a:lnTo>
                <a:lnTo>
                  <a:pt x="2356484" y="1897380"/>
                </a:lnTo>
                <a:close/>
                <a:moveTo>
                  <a:pt x="2359343" y="885826"/>
                </a:moveTo>
                <a:lnTo>
                  <a:pt x="2359343" y="887731"/>
                </a:lnTo>
                <a:lnTo>
                  <a:pt x="2357438" y="886778"/>
                </a:lnTo>
                <a:close/>
                <a:moveTo>
                  <a:pt x="2360294" y="1766888"/>
                </a:moveTo>
                <a:lnTo>
                  <a:pt x="2360294" y="1774508"/>
                </a:lnTo>
                <a:lnTo>
                  <a:pt x="2353627" y="1770698"/>
                </a:lnTo>
                <a:close/>
                <a:moveTo>
                  <a:pt x="2360296" y="1009651"/>
                </a:moveTo>
                <a:lnTo>
                  <a:pt x="2360296" y="1015366"/>
                </a:lnTo>
                <a:lnTo>
                  <a:pt x="2355533" y="1012508"/>
                </a:lnTo>
                <a:close/>
                <a:moveTo>
                  <a:pt x="2361248" y="1134428"/>
                </a:moveTo>
                <a:lnTo>
                  <a:pt x="2361248" y="1143953"/>
                </a:lnTo>
                <a:lnTo>
                  <a:pt x="2353628" y="1139191"/>
                </a:lnTo>
                <a:close/>
                <a:moveTo>
                  <a:pt x="2362201" y="1259206"/>
                </a:moveTo>
                <a:lnTo>
                  <a:pt x="2362201" y="1271588"/>
                </a:lnTo>
                <a:lnTo>
                  <a:pt x="2350771" y="1265873"/>
                </a:lnTo>
                <a:close/>
                <a:moveTo>
                  <a:pt x="2362201" y="1638300"/>
                </a:moveTo>
                <a:lnTo>
                  <a:pt x="2362201" y="1651635"/>
                </a:lnTo>
                <a:lnTo>
                  <a:pt x="2350771" y="1644968"/>
                </a:lnTo>
                <a:close/>
                <a:moveTo>
                  <a:pt x="2363152" y="1510666"/>
                </a:moveTo>
                <a:lnTo>
                  <a:pt x="2363152" y="1525906"/>
                </a:lnTo>
                <a:lnTo>
                  <a:pt x="2349817" y="1518286"/>
                </a:lnTo>
                <a:close/>
                <a:moveTo>
                  <a:pt x="2363153" y="1383983"/>
                </a:moveTo>
                <a:lnTo>
                  <a:pt x="2363153" y="1399223"/>
                </a:lnTo>
                <a:lnTo>
                  <a:pt x="2349818" y="1391603"/>
                </a:lnTo>
                <a:close/>
                <a:moveTo>
                  <a:pt x="2432685" y="1897381"/>
                </a:moveTo>
                <a:lnTo>
                  <a:pt x="2430780" y="1898333"/>
                </a:lnTo>
                <a:lnTo>
                  <a:pt x="2430780" y="1896428"/>
                </a:lnTo>
                <a:close/>
                <a:moveTo>
                  <a:pt x="2433638" y="1012507"/>
                </a:moveTo>
                <a:lnTo>
                  <a:pt x="2430780" y="1014413"/>
                </a:lnTo>
                <a:lnTo>
                  <a:pt x="2430780" y="1011555"/>
                </a:lnTo>
                <a:close/>
                <a:moveTo>
                  <a:pt x="2434590" y="1770699"/>
                </a:moveTo>
                <a:lnTo>
                  <a:pt x="2429827" y="1773556"/>
                </a:lnTo>
                <a:lnTo>
                  <a:pt x="2429827" y="1767841"/>
                </a:lnTo>
                <a:close/>
                <a:moveTo>
                  <a:pt x="2434591" y="1139191"/>
                </a:moveTo>
                <a:lnTo>
                  <a:pt x="2429828" y="1142048"/>
                </a:lnTo>
                <a:lnTo>
                  <a:pt x="2429828" y="1136333"/>
                </a:lnTo>
                <a:close/>
                <a:moveTo>
                  <a:pt x="2437447" y="1644968"/>
                </a:moveTo>
                <a:lnTo>
                  <a:pt x="2428875" y="1649731"/>
                </a:lnTo>
                <a:lnTo>
                  <a:pt x="2428875" y="1639253"/>
                </a:lnTo>
                <a:close/>
                <a:moveTo>
                  <a:pt x="2437448" y="1265873"/>
                </a:moveTo>
                <a:lnTo>
                  <a:pt x="2428876" y="1270636"/>
                </a:lnTo>
                <a:lnTo>
                  <a:pt x="2428876" y="1260158"/>
                </a:lnTo>
                <a:close/>
                <a:moveTo>
                  <a:pt x="2438401" y="1391603"/>
                </a:moveTo>
                <a:lnTo>
                  <a:pt x="2427923" y="1398271"/>
                </a:lnTo>
                <a:lnTo>
                  <a:pt x="2427923" y="1385888"/>
                </a:lnTo>
                <a:close/>
                <a:moveTo>
                  <a:pt x="2438401" y="1518285"/>
                </a:moveTo>
                <a:lnTo>
                  <a:pt x="2427923" y="1524000"/>
                </a:lnTo>
                <a:lnTo>
                  <a:pt x="2427923" y="1512570"/>
                </a:lnTo>
                <a:close/>
                <a:moveTo>
                  <a:pt x="2467929" y="949643"/>
                </a:moveTo>
                <a:lnTo>
                  <a:pt x="2467929" y="950595"/>
                </a:lnTo>
                <a:lnTo>
                  <a:pt x="2466976" y="949643"/>
                </a:lnTo>
                <a:close/>
                <a:moveTo>
                  <a:pt x="2468881" y="1074420"/>
                </a:moveTo>
                <a:lnTo>
                  <a:pt x="2468881" y="1078230"/>
                </a:lnTo>
                <a:lnTo>
                  <a:pt x="2466023" y="1076325"/>
                </a:lnTo>
                <a:close/>
                <a:moveTo>
                  <a:pt x="2468881" y="1832611"/>
                </a:moveTo>
                <a:lnTo>
                  <a:pt x="2468881" y="1835469"/>
                </a:lnTo>
                <a:lnTo>
                  <a:pt x="2466023" y="1834516"/>
                </a:lnTo>
                <a:close/>
                <a:moveTo>
                  <a:pt x="2469833" y="1199198"/>
                </a:moveTo>
                <a:lnTo>
                  <a:pt x="2469833" y="1205865"/>
                </a:lnTo>
                <a:lnTo>
                  <a:pt x="2464118" y="1202056"/>
                </a:lnTo>
                <a:close/>
                <a:moveTo>
                  <a:pt x="2469833" y="1704023"/>
                </a:moveTo>
                <a:lnTo>
                  <a:pt x="2469833" y="1711643"/>
                </a:lnTo>
                <a:lnTo>
                  <a:pt x="2464118" y="1707833"/>
                </a:lnTo>
                <a:close/>
                <a:moveTo>
                  <a:pt x="2470784" y="1576388"/>
                </a:moveTo>
                <a:lnTo>
                  <a:pt x="2470784" y="1586866"/>
                </a:lnTo>
                <a:lnTo>
                  <a:pt x="2462212" y="1581151"/>
                </a:lnTo>
                <a:close/>
                <a:moveTo>
                  <a:pt x="2470785" y="1323975"/>
                </a:moveTo>
                <a:lnTo>
                  <a:pt x="2470785" y="1333500"/>
                </a:lnTo>
                <a:lnTo>
                  <a:pt x="2462213" y="1328738"/>
                </a:lnTo>
                <a:close/>
                <a:moveTo>
                  <a:pt x="2470785" y="1449706"/>
                </a:moveTo>
                <a:lnTo>
                  <a:pt x="2470785" y="1460183"/>
                </a:lnTo>
                <a:lnTo>
                  <a:pt x="2461260" y="1455421"/>
                </a:lnTo>
                <a:close/>
                <a:moveTo>
                  <a:pt x="2541270" y="1834516"/>
                </a:moveTo>
                <a:lnTo>
                  <a:pt x="2540318" y="1834516"/>
                </a:lnTo>
                <a:lnTo>
                  <a:pt x="2540318" y="1833563"/>
                </a:lnTo>
                <a:close/>
                <a:moveTo>
                  <a:pt x="2542223" y="1076325"/>
                </a:moveTo>
                <a:lnTo>
                  <a:pt x="2540318" y="1077278"/>
                </a:lnTo>
                <a:lnTo>
                  <a:pt x="2540318" y="1075373"/>
                </a:lnTo>
                <a:close/>
                <a:moveTo>
                  <a:pt x="2543176" y="1202055"/>
                </a:moveTo>
                <a:lnTo>
                  <a:pt x="2539366" y="1204913"/>
                </a:lnTo>
                <a:lnTo>
                  <a:pt x="2539366" y="1200150"/>
                </a:lnTo>
                <a:close/>
                <a:moveTo>
                  <a:pt x="2544129" y="1707833"/>
                </a:moveTo>
                <a:lnTo>
                  <a:pt x="2539366" y="1709738"/>
                </a:lnTo>
                <a:lnTo>
                  <a:pt x="2539366" y="1704975"/>
                </a:lnTo>
                <a:close/>
                <a:moveTo>
                  <a:pt x="2545080" y="1581151"/>
                </a:moveTo>
                <a:lnTo>
                  <a:pt x="2538412" y="1584961"/>
                </a:lnTo>
                <a:lnTo>
                  <a:pt x="2538412" y="1577341"/>
                </a:lnTo>
                <a:close/>
                <a:moveTo>
                  <a:pt x="2545081" y="1328738"/>
                </a:moveTo>
                <a:lnTo>
                  <a:pt x="2538413" y="1332548"/>
                </a:lnTo>
                <a:lnTo>
                  <a:pt x="2538413" y="1324928"/>
                </a:lnTo>
                <a:close/>
                <a:moveTo>
                  <a:pt x="2546033" y="1455421"/>
                </a:moveTo>
                <a:lnTo>
                  <a:pt x="2538413" y="1459231"/>
                </a:lnTo>
                <a:lnTo>
                  <a:pt x="2538413" y="1450658"/>
                </a:lnTo>
                <a:close/>
                <a:moveTo>
                  <a:pt x="2577466" y="1769745"/>
                </a:moveTo>
                <a:lnTo>
                  <a:pt x="2577466" y="1771650"/>
                </a:lnTo>
                <a:lnTo>
                  <a:pt x="2576513" y="1770698"/>
                </a:lnTo>
                <a:close/>
                <a:moveTo>
                  <a:pt x="2578418" y="1138238"/>
                </a:moveTo>
                <a:lnTo>
                  <a:pt x="2578418" y="1140143"/>
                </a:lnTo>
                <a:lnTo>
                  <a:pt x="2575560" y="1139190"/>
                </a:lnTo>
                <a:close/>
                <a:moveTo>
                  <a:pt x="2578418" y="1642111"/>
                </a:moveTo>
                <a:lnTo>
                  <a:pt x="2578418" y="1646874"/>
                </a:lnTo>
                <a:lnTo>
                  <a:pt x="2574608" y="1644969"/>
                </a:lnTo>
                <a:close/>
                <a:moveTo>
                  <a:pt x="2578418" y="1263016"/>
                </a:moveTo>
                <a:lnTo>
                  <a:pt x="2578418" y="1267779"/>
                </a:lnTo>
                <a:lnTo>
                  <a:pt x="2574608" y="1265874"/>
                </a:lnTo>
                <a:close/>
                <a:moveTo>
                  <a:pt x="2579369" y="1514475"/>
                </a:moveTo>
                <a:lnTo>
                  <a:pt x="2579369" y="1522095"/>
                </a:lnTo>
                <a:lnTo>
                  <a:pt x="2572702" y="1518285"/>
                </a:lnTo>
                <a:close/>
                <a:moveTo>
                  <a:pt x="2579370" y="1387793"/>
                </a:moveTo>
                <a:lnTo>
                  <a:pt x="2579370" y="1395413"/>
                </a:lnTo>
                <a:lnTo>
                  <a:pt x="2572703" y="1391603"/>
                </a:lnTo>
                <a:close/>
                <a:moveTo>
                  <a:pt x="2651760" y="1644968"/>
                </a:moveTo>
                <a:lnTo>
                  <a:pt x="2649855" y="1645921"/>
                </a:lnTo>
                <a:lnTo>
                  <a:pt x="2649855" y="1643063"/>
                </a:lnTo>
                <a:close/>
                <a:moveTo>
                  <a:pt x="2651761" y="1265873"/>
                </a:moveTo>
                <a:lnTo>
                  <a:pt x="2649856" y="1266825"/>
                </a:lnTo>
                <a:lnTo>
                  <a:pt x="2649856" y="1263968"/>
                </a:lnTo>
                <a:close/>
                <a:moveTo>
                  <a:pt x="2652713" y="1391603"/>
                </a:moveTo>
                <a:lnTo>
                  <a:pt x="2648903" y="1394461"/>
                </a:lnTo>
                <a:lnTo>
                  <a:pt x="2648903" y="1389698"/>
                </a:lnTo>
                <a:close/>
                <a:moveTo>
                  <a:pt x="2652713" y="1518286"/>
                </a:moveTo>
                <a:lnTo>
                  <a:pt x="2648903" y="1520191"/>
                </a:lnTo>
                <a:lnTo>
                  <a:pt x="2648903" y="1516381"/>
                </a:lnTo>
                <a:close/>
                <a:moveTo>
                  <a:pt x="2687003" y="1327786"/>
                </a:moveTo>
                <a:lnTo>
                  <a:pt x="2687003" y="1329691"/>
                </a:lnTo>
                <a:lnTo>
                  <a:pt x="2685098" y="1328738"/>
                </a:lnTo>
                <a:close/>
                <a:moveTo>
                  <a:pt x="2687004" y="1706881"/>
                </a:moveTo>
                <a:lnTo>
                  <a:pt x="2687004" y="1707833"/>
                </a:lnTo>
                <a:lnTo>
                  <a:pt x="2686051" y="1707833"/>
                </a:lnTo>
                <a:close/>
                <a:moveTo>
                  <a:pt x="2687004" y="1202056"/>
                </a:moveTo>
                <a:lnTo>
                  <a:pt x="2687004" y="1203008"/>
                </a:lnTo>
                <a:lnTo>
                  <a:pt x="2686051" y="1202056"/>
                </a:lnTo>
                <a:close/>
                <a:moveTo>
                  <a:pt x="2687956" y="1580198"/>
                </a:moveTo>
                <a:lnTo>
                  <a:pt x="2687956" y="1583056"/>
                </a:lnTo>
                <a:lnTo>
                  <a:pt x="2685098" y="1581150"/>
                </a:lnTo>
                <a:close/>
                <a:moveTo>
                  <a:pt x="2687956" y="1453516"/>
                </a:moveTo>
                <a:lnTo>
                  <a:pt x="2687956" y="1456374"/>
                </a:lnTo>
                <a:lnTo>
                  <a:pt x="2685098" y="1455421"/>
                </a:lnTo>
                <a:close/>
                <a:moveTo>
                  <a:pt x="2760345" y="1581150"/>
                </a:moveTo>
                <a:lnTo>
                  <a:pt x="2759393" y="1582103"/>
                </a:lnTo>
                <a:lnTo>
                  <a:pt x="2759393" y="1581150"/>
                </a:lnTo>
                <a:close/>
                <a:moveTo>
                  <a:pt x="2760345" y="1455420"/>
                </a:moveTo>
                <a:lnTo>
                  <a:pt x="2759393" y="1455420"/>
                </a:lnTo>
                <a:lnTo>
                  <a:pt x="2759393" y="1454468"/>
                </a:lnTo>
                <a:close/>
                <a:moveTo>
                  <a:pt x="2796541" y="1391603"/>
                </a:moveTo>
                <a:lnTo>
                  <a:pt x="2796541" y="1392556"/>
                </a:lnTo>
                <a:lnTo>
                  <a:pt x="2795588" y="1391603"/>
                </a:lnTo>
                <a:close/>
              </a:path>
            </a:pathLst>
          </a:custGeom>
          <a:gradFill flip="none" rotWithShape="1">
            <a:gsLst>
              <a:gs pos="0">
                <a:schemeClr val="bg2">
                  <a:alpha val="0"/>
                </a:schemeClr>
              </a:gs>
              <a:gs pos="100000">
                <a:schemeClr val="bg2">
                  <a:alpha val="8000"/>
                </a:schemeClr>
              </a:gs>
            </a:gsLst>
            <a:lin ang="10800000" scaled="1"/>
            <a:tileRect/>
          </a:gradFill>
          <a:ln w="9525" cap="flat">
            <a:noFill/>
            <a:prstDash val="solid"/>
            <a:miter/>
          </a:ln>
        </p:spPr>
        <p:txBody>
          <a:bodyPr rtlCol="0" anchor="ctr"/>
          <a:lstStyle/>
          <a:p>
            <a:endParaRPr lang="en-US" sz="1350" dirty="0"/>
          </a:p>
        </p:txBody>
      </p:sp>
      <p:sp>
        <p:nvSpPr>
          <p:cNvPr id="7" name="Oval 6" descr="karl">
            <a:extLst>
              <a:ext uri="{FF2B5EF4-FFF2-40B4-BE49-F238E27FC236}">
                <a16:creationId xmlns:a16="http://schemas.microsoft.com/office/drawing/2014/main" id="{8761190D-6491-4CA5-9862-E4261C0631FF}"/>
              </a:ext>
            </a:extLst>
          </p:cNvPr>
          <p:cNvSpPr/>
          <p:nvPr/>
        </p:nvSpPr>
        <p:spPr>
          <a:xfrm>
            <a:off x="324106" y="2063194"/>
            <a:ext cx="1608504" cy="1608504"/>
          </a:xfrm>
          <a:prstGeom prst="ellipse">
            <a:avLst/>
          </a:prstGeom>
          <a:solidFill>
            <a:schemeClr val="bg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descr="karl">
            <a:extLst>
              <a:ext uri="{FF2B5EF4-FFF2-40B4-BE49-F238E27FC236}">
                <a16:creationId xmlns:a16="http://schemas.microsoft.com/office/drawing/2014/main" id="{0CFBA06F-5C87-4EAD-BD92-4218D4822175}"/>
              </a:ext>
            </a:extLst>
          </p:cNvPr>
          <p:cNvPicPr>
            <a:picLocks noChangeAspect="1"/>
          </p:cNvPicPr>
          <p:nvPr/>
        </p:nvPicPr>
        <p:blipFill>
          <a:blip r:embed="rId3"/>
          <a:stretch>
            <a:fillRect/>
          </a:stretch>
        </p:blipFill>
        <p:spPr>
          <a:xfrm>
            <a:off x="303545" y="2111334"/>
            <a:ext cx="1681200" cy="1681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6D9E075A-3000-4959-B28A-53B68B4370FD}"/>
              </a:ext>
            </a:extLst>
          </p:cNvPr>
          <p:cNvSpPr>
            <a:spLocks noGrp="1"/>
          </p:cNvSpPr>
          <p:nvPr>
            <p:ph type="title"/>
          </p:nvPr>
        </p:nvSpPr>
        <p:spPr/>
        <p:txBody>
          <a:bodyPr>
            <a:normAutofit fontScale="90000"/>
          </a:bodyPr>
          <a:lstStyle/>
          <a:p>
            <a:r>
              <a:rPr lang="en-GB" dirty="0"/>
              <a:t>How could you help Karl?</a:t>
            </a:r>
          </a:p>
        </p:txBody>
      </p:sp>
    </p:spTree>
    <p:extLst>
      <p:ext uri="{BB962C8B-B14F-4D97-AF65-F5344CB8AC3E}">
        <p14:creationId xmlns:p14="http://schemas.microsoft.com/office/powerpoint/2010/main" val="1533402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utor and student">
            <a:extLst>
              <a:ext uri="{FF2B5EF4-FFF2-40B4-BE49-F238E27FC236}">
                <a16:creationId xmlns:a16="http://schemas.microsoft.com/office/drawing/2014/main" id="{550D0340-DA3C-42E2-BD12-4A3F2E083BA3}"/>
              </a:ext>
            </a:extLst>
          </p:cNvPr>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02369" y="230391"/>
            <a:ext cx="906904" cy="906904"/>
          </a:xfrm>
          <a:prstGeom prst="rect">
            <a:avLst/>
          </a:prstGeom>
        </p:spPr>
      </p:pic>
      <p:sp>
        <p:nvSpPr>
          <p:cNvPr id="3" name="Content Placeholder 2">
            <a:extLst>
              <a:ext uri="{FF2B5EF4-FFF2-40B4-BE49-F238E27FC236}">
                <a16:creationId xmlns:a16="http://schemas.microsoft.com/office/drawing/2014/main" id="{E321C652-A85B-471E-A48D-C54D959409BE}"/>
              </a:ext>
            </a:extLst>
          </p:cNvPr>
          <p:cNvSpPr>
            <a:spLocks noGrp="1"/>
          </p:cNvSpPr>
          <p:nvPr>
            <p:ph idx="1"/>
          </p:nvPr>
        </p:nvSpPr>
        <p:spPr>
          <a:xfrm>
            <a:off x="117764" y="1363579"/>
            <a:ext cx="9026236" cy="5632965"/>
          </a:xfrm>
          <a:solidFill>
            <a:schemeClr val="bg1"/>
          </a:solidFill>
        </p:spPr>
        <p:txBody>
          <a:bodyPr>
            <a:normAutofit fontScale="70000" lnSpcReduction="20000"/>
          </a:bodyPr>
          <a:lstStyle/>
          <a:p>
            <a:r>
              <a:rPr lang="en-GB" sz="3800" b="0" dirty="0"/>
              <a:t>Use symbols to communicate complex terms and phrases to carers and support understanding.</a:t>
            </a:r>
          </a:p>
          <a:p>
            <a:r>
              <a:rPr lang="en-GB" sz="3800" b="0" dirty="0"/>
              <a:t>Integrate speech, gesture and images so Karl can use the most suitable channel according to his needs and current status.</a:t>
            </a:r>
          </a:p>
          <a:p>
            <a:r>
              <a:rPr lang="en-GB" sz="3800" b="0" dirty="0"/>
              <a:t>Choose topic boards or flash cards that are specific to his current social setting, interest and topic of conversation.</a:t>
            </a:r>
          </a:p>
          <a:p>
            <a:r>
              <a:rPr lang="en-GB" sz="3800" b="0" dirty="0"/>
              <a:t>Make sure instructions and requests are repeated or said in a slightly different or more accurate way to encourage Karl and ensure understanding.</a:t>
            </a:r>
          </a:p>
          <a:p>
            <a:r>
              <a:rPr lang="en-GB" sz="3800" b="0" dirty="0"/>
              <a:t>Allow time for Karl to try to respond and initiate using different channels.</a:t>
            </a:r>
          </a:p>
          <a:p>
            <a:r>
              <a:rPr lang="en-GB" sz="3800" b="0" dirty="0"/>
              <a:t>Expand vocabulary to support Karl’s needs. </a:t>
            </a:r>
          </a:p>
          <a:p>
            <a:r>
              <a:rPr lang="en-GB" sz="3800" b="0" dirty="0"/>
              <a:t>Try to make the most of the technology Karl wants to use with interesting images and topics. </a:t>
            </a:r>
            <a:endParaRPr lang="en-GB" dirty="0"/>
          </a:p>
        </p:txBody>
      </p:sp>
      <p:sp>
        <p:nvSpPr>
          <p:cNvPr id="2" name="Title 1">
            <a:extLst>
              <a:ext uri="{FF2B5EF4-FFF2-40B4-BE49-F238E27FC236}">
                <a16:creationId xmlns:a16="http://schemas.microsoft.com/office/drawing/2014/main" id="{02C0C34A-267E-4858-94E1-A8D15A8B716A}"/>
              </a:ext>
            </a:extLst>
          </p:cNvPr>
          <p:cNvSpPr>
            <a:spLocks noGrp="1"/>
          </p:cNvSpPr>
          <p:nvPr>
            <p:ph type="title"/>
          </p:nvPr>
        </p:nvSpPr>
        <p:spPr/>
        <p:txBody>
          <a:bodyPr>
            <a:normAutofit fontScale="90000"/>
          </a:bodyPr>
          <a:lstStyle/>
          <a:p>
            <a:r>
              <a:rPr lang="en-GB" dirty="0"/>
              <a:t>Communication strategy for Karl </a:t>
            </a:r>
          </a:p>
        </p:txBody>
      </p:sp>
    </p:spTree>
    <p:extLst>
      <p:ext uri="{BB962C8B-B14F-4D97-AF65-F5344CB8AC3E}">
        <p14:creationId xmlns:p14="http://schemas.microsoft.com/office/powerpoint/2010/main" val="571192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ckdown information sheet">
            <a:extLst>
              <a:ext uri="{FF2B5EF4-FFF2-40B4-BE49-F238E27FC236}">
                <a16:creationId xmlns:a16="http://schemas.microsoft.com/office/drawing/2014/main" id="{F083977B-4390-4A81-9638-044A3A20E9E6}"/>
              </a:ext>
            </a:extLst>
          </p:cNvPr>
          <p:cNvPicPr>
            <a:picLocks noChangeAspect="1"/>
          </p:cNvPicPr>
          <p:nvPr/>
        </p:nvPicPr>
        <p:blipFill>
          <a:blip r:embed="rId3"/>
          <a:stretch>
            <a:fillRect/>
          </a:stretch>
        </p:blipFill>
        <p:spPr>
          <a:xfrm>
            <a:off x="4276371" y="3833769"/>
            <a:ext cx="4787316" cy="2984997"/>
          </a:xfrm>
          <a:prstGeom prst="rect">
            <a:avLst/>
          </a:prstGeom>
        </p:spPr>
      </p:pic>
      <p:pic>
        <p:nvPicPr>
          <p:cNvPr id="5" name="Picture 4" descr="have you go long covid information sheet">
            <a:extLst>
              <a:ext uri="{FF2B5EF4-FFF2-40B4-BE49-F238E27FC236}">
                <a16:creationId xmlns:a16="http://schemas.microsoft.com/office/drawing/2014/main" id="{9C1103B5-2E9D-4B70-BCF7-0ACB1916128E}"/>
              </a:ext>
            </a:extLst>
          </p:cNvPr>
          <p:cNvPicPr>
            <a:picLocks noChangeAspect="1"/>
          </p:cNvPicPr>
          <p:nvPr/>
        </p:nvPicPr>
        <p:blipFill>
          <a:blip r:embed="rId4"/>
          <a:stretch>
            <a:fillRect/>
          </a:stretch>
        </p:blipFill>
        <p:spPr>
          <a:xfrm>
            <a:off x="338555" y="1448585"/>
            <a:ext cx="3937816" cy="5485912"/>
          </a:xfrm>
          <a:prstGeom prst="rect">
            <a:avLst/>
          </a:prstGeom>
        </p:spPr>
      </p:pic>
      <p:sp>
        <p:nvSpPr>
          <p:cNvPr id="3" name="Content Placeholder 2">
            <a:extLst>
              <a:ext uri="{FF2B5EF4-FFF2-40B4-BE49-F238E27FC236}">
                <a16:creationId xmlns:a16="http://schemas.microsoft.com/office/drawing/2014/main" id="{A52A2F78-BBEE-419E-9E0C-3769C99F2638}"/>
              </a:ext>
            </a:extLst>
          </p:cNvPr>
          <p:cNvSpPr>
            <a:spLocks noGrp="1"/>
          </p:cNvSpPr>
          <p:nvPr>
            <p:ph idx="1"/>
          </p:nvPr>
        </p:nvSpPr>
        <p:spPr>
          <a:xfrm>
            <a:off x="4681056" y="1448585"/>
            <a:ext cx="4261607" cy="2385184"/>
          </a:xfrm>
        </p:spPr>
        <p:txBody>
          <a:bodyPr>
            <a:normAutofit lnSpcReduction="10000"/>
          </a:bodyPr>
          <a:lstStyle/>
          <a:p>
            <a:pPr marL="0" indent="0">
              <a:buNone/>
            </a:pPr>
            <a:r>
              <a:rPr lang="en-GB" b="0" dirty="0"/>
              <a:t>You can use a word processor to make a table or columns with images, words and phrases or use an app.</a:t>
            </a:r>
          </a:p>
        </p:txBody>
      </p:sp>
      <p:sp>
        <p:nvSpPr>
          <p:cNvPr id="2" name="Title 1">
            <a:extLst>
              <a:ext uri="{FF2B5EF4-FFF2-40B4-BE49-F238E27FC236}">
                <a16:creationId xmlns:a16="http://schemas.microsoft.com/office/drawing/2014/main" id="{5496D54B-0A7D-4FE6-9B95-8C96C52DCAD9}"/>
              </a:ext>
            </a:extLst>
          </p:cNvPr>
          <p:cNvSpPr>
            <a:spLocks noGrp="1"/>
          </p:cNvSpPr>
          <p:nvPr>
            <p:ph type="title"/>
          </p:nvPr>
        </p:nvSpPr>
        <p:spPr/>
        <p:txBody>
          <a:bodyPr>
            <a:normAutofit fontScale="90000"/>
          </a:bodyPr>
          <a:lstStyle/>
          <a:p>
            <a:r>
              <a:rPr lang="en-GB" dirty="0"/>
              <a:t>Information sheets to help understanding</a:t>
            </a:r>
          </a:p>
        </p:txBody>
      </p:sp>
    </p:spTree>
    <p:extLst>
      <p:ext uri="{BB962C8B-B14F-4D97-AF65-F5344CB8AC3E}">
        <p14:creationId xmlns:p14="http://schemas.microsoft.com/office/powerpoint/2010/main" val="476179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utor and symbol">
            <a:extLst>
              <a:ext uri="{FF2B5EF4-FFF2-40B4-BE49-F238E27FC236}">
                <a16:creationId xmlns:a16="http://schemas.microsoft.com/office/drawing/2014/main" id="{94844DAD-AF6C-4B31-91D7-FEB56788392B}"/>
              </a:ext>
            </a:extLst>
          </p:cNvPr>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02369" y="230391"/>
            <a:ext cx="906904" cy="906904"/>
          </a:xfrm>
          <a:prstGeom prst="rect">
            <a:avLst/>
          </a:prstGeom>
        </p:spPr>
      </p:pic>
      <p:sp>
        <p:nvSpPr>
          <p:cNvPr id="3" name="Content Placeholder 2">
            <a:extLst>
              <a:ext uri="{FF2B5EF4-FFF2-40B4-BE49-F238E27FC236}">
                <a16:creationId xmlns:a16="http://schemas.microsoft.com/office/drawing/2014/main" id="{B93CD2AF-B2B5-4761-9024-283550983188}"/>
              </a:ext>
            </a:extLst>
          </p:cNvPr>
          <p:cNvSpPr>
            <a:spLocks noGrp="1"/>
          </p:cNvSpPr>
          <p:nvPr>
            <p:ph idx="1"/>
          </p:nvPr>
        </p:nvSpPr>
        <p:spPr>
          <a:xfrm>
            <a:off x="457200" y="1363580"/>
            <a:ext cx="8589818" cy="5494420"/>
          </a:xfrm>
          <a:solidFill>
            <a:schemeClr val="bg1"/>
          </a:solidFill>
        </p:spPr>
        <p:txBody>
          <a:bodyPr>
            <a:normAutofit lnSpcReduction="10000"/>
          </a:bodyPr>
          <a:lstStyle/>
          <a:p>
            <a:r>
              <a:rPr lang="en-GB" b="0" dirty="0"/>
              <a:t>As you talk, point to the images or symbols that represent important words in your sentence</a:t>
            </a:r>
          </a:p>
          <a:p>
            <a:r>
              <a:rPr lang="en-GB" b="0" dirty="0"/>
              <a:t>Pause to check your client is following your finger and is near enough to the board to point or indicate with their eyes, facial expression or gesture they have understood. </a:t>
            </a:r>
          </a:p>
          <a:p>
            <a:endParaRPr lang="en-GB" b="0" dirty="0"/>
          </a:p>
          <a:p>
            <a:endParaRPr lang="en-GB" b="0" dirty="0"/>
          </a:p>
          <a:p>
            <a:r>
              <a:rPr lang="en-GB" b="0" dirty="0"/>
              <a:t>You don’t have to point at everything on the board – not all the words are included as images or symbols. </a:t>
            </a:r>
          </a:p>
          <a:p>
            <a:endParaRPr lang="en-GB" b="0" dirty="0"/>
          </a:p>
        </p:txBody>
      </p:sp>
      <p:pic>
        <p:nvPicPr>
          <p:cNvPr id="12" name="Picture 11" descr="symbol communication chart">
            <a:extLst>
              <a:ext uri="{FF2B5EF4-FFF2-40B4-BE49-F238E27FC236}">
                <a16:creationId xmlns:a16="http://schemas.microsoft.com/office/drawing/2014/main" id="{B0AEC24A-7F34-4322-9F4B-D4325471B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7543" y="3870743"/>
            <a:ext cx="2082801" cy="1870355"/>
          </a:xfrm>
          <a:prstGeom prst="rect">
            <a:avLst/>
          </a:prstGeom>
        </p:spPr>
      </p:pic>
      <p:pic>
        <p:nvPicPr>
          <p:cNvPr id="10" name="Picture 9" descr="symbol many">
            <a:extLst>
              <a:ext uri="{FF2B5EF4-FFF2-40B4-BE49-F238E27FC236}">
                <a16:creationId xmlns:a16="http://schemas.microsoft.com/office/drawing/2014/main" id="{AAD96074-EDBA-4A06-99C9-37E50EB123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335" y="4285419"/>
            <a:ext cx="1041002" cy="1041002"/>
          </a:xfrm>
          <a:prstGeom prst="rect">
            <a:avLst/>
          </a:prstGeom>
        </p:spPr>
      </p:pic>
      <p:pic>
        <p:nvPicPr>
          <p:cNvPr id="8" name="Picture 7" descr="symbol don't point">
            <a:extLst>
              <a:ext uri="{FF2B5EF4-FFF2-40B4-BE49-F238E27FC236}">
                <a16:creationId xmlns:a16="http://schemas.microsoft.com/office/drawing/2014/main" id="{FD29CC4B-437F-4B65-B920-75200AA8C3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4255" y="3781983"/>
            <a:ext cx="2047875" cy="2047875"/>
          </a:xfrm>
          <a:prstGeom prst="rect">
            <a:avLst/>
          </a:prstGeom>
        </p:spPr>
      </p:pic>
      <p:pic>
        <p:nvPicPr>
          <p:cNvPr id="6" name="Picture 5" descr="symbol for you ">
            <a:extLst>
              <a:ext uri="{FF2B5EF4-FFF2-40B4-BE49-F238E27FC236}">
                <a16:creationId xmlns:a16="http://schemas.microsoft.com/office/drawing/2014/main" id="{38F2CC2D-9F1B-4D82-A127-00E518B2F4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300" y="3964545"/>
            <a:ext cx="1682750" cy="1682750"/>
          </a:xfrm>
          <a:prstGeom prst="rect">
            <a:avLst/>
          </a:prstGeom>
        </p:spPr>
      </p:pic>
      <p:sp>
        <p:nvSpPr>
          <p:cNvPr id="2" name="Title 1">
            <a:extLst>
              <a:ext uri="{FF2B5EF4-FFF2-40B4-BE49-F238E27FC236}">
                <a16:creationId xmlns:a16="http://schemas.microsoft.com/office/drawing/2014/main" id="{C419041C-1D3F-47C9-A907-5E569E1B1FBD}"/>
              </a:ext>
            </a:extLst>
          </p:cNvPr>
          <p:cNvSpPr>
            <a:spLocks noGrp="1"/>
          </p:cNvSpPr>
          <p:nvPr>
            <p:ph type="title"/>
          </p:nvPr>
        </p:nvSpPr>
        <p:spPr/>
        <p:txBody>
          <a:bodyPr>
            <a:normAutofit fontScale="90000"/>
          </a:bodyPr>
          <a:lstStyle/>
          <a:p>
            <a:r>
              <a:rPr lang="en-GB" dirty="0"/>
              <a:t>Talking whilst using images</a:t>
            </a:r>
          </a:p>
        </p:txBody>
      </p:sp>
    </p:spTree>
    <p:extLst>
      <p:ext uri="{BB962C8B-B14F-4D97-AF65-F5344CB8AC3E}">
        <p14:creationId xmlns:p14="http://schemas.microsoft.com/office/powerpoint/2010/main" val="1481857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Sarah&#10;">
            <a:extLst>
              <a:ext uri="{FF2B5EF4-FFF2-40B4-BE49-F238E27FC236}">
                <a16:creationId xmlns:a16="http://schemas.microsoft.com/office/drawing/2014/main" id="{AE395AA1-9EB4-4111-B71C-2E0D1CBFFA84}"/>
              </a:ext>
            </a:extLst>
          </p:cNvPr>
          <p:cNvSpPr/>
          <p:nvPr/>
        </p:nvSpPr>
        <p:spPr>
          <a:xfrm>
            <a:off x="-20196" y="1293063"/>
            <a:ext cx="2343868" cy="5546784"/>
          </a:xfrm>
          <a:prstGeom prst="rect">
            <a:avLst/>
          </a:prstGeom>
          <a:gradFill flip="none" rotWithShape="1">
            <a:gsLst>
              <a:gs pos="0">
                <a:schemeClr val="accent1"/>
              </a:gs>
              <a:gs pos="100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4" name="Group 13" descr="Sarah was born in England, but spent most of her life farming in South Africa and loved her horses.  She returned to England and life became much harder, eventually spiraling down into alcoholism.  Although relatively independent, the family felt she was safer living in sheltered accommodation where she could receive regular medication and control her drinking and epilepsy. Sarah now has severe fits and during these episodes becomes confused and incoherent. Carers find they cannot always get through to her with speech alone and she does not appear to listen to instructions that can result in her failing to understand she must ring a bell when she feels she is going to fall.  There are times when she does not realise that she needs to schedule in mealtimes, showers and other daily living requirements. &#10;">
            <a:extLst>
              <a:ext uri="{FF2B5EF4-FFF2-40B4-BE49-F238E27FC236}">
                <a16:creationId xmlns:a16="http://schemas.microsoft.com/office/drawing/2014/main" id="{288F4609-BC7E-4ABF-B3E7-082A4BD7C257}"/>
              </a:ext>
            </a:extLst>
          </p:cNvPr>
          <p:cNvGrpSpPr/>
          <p:nvPr/>
        </p:nvGrpSpPr>
        <p:grpSpPr>
          <a:xfrm>
            <a:off x="2536314" y="1301551"/>
            <a:ext cx="6607685" cy="5461605"/>
            <a:chOff x="4469930" y="1553517"/>
            <a:chExt cx="3266346" cy="5216434"/>
          </a:xfrm>
        </p:grpSpPr>
        <p:sp>
          <p:nvSpPr>
            <p:cNvPr id="15" name="TextBox 14">
              <a:extLst>
                <a:ext uri="{FF2B5EF4-FFF2-40B4-BE49-F238E27FC236}">
                  <a16:creationId xmlns:a16="http://schemas.microsoft.com/office/drawing/2014/main" id="{E57AF90B-A4CD-4776-9FCC-0F2BEE68A233}"/>
                </a:ext>
              </a:extLst>
            </p:cNvPr>
            <p:cNvSpPr txBox="1"/>
            <p:nvPr/>
          </p:nvSpPr>
          <p:spPr>
            <a:xfrm>
              <a:off x="4495754" y="1553517"/>
              <a:ext cx="3240522" cy="520218"/>
            </a:xfrm>
            <a:prstGeom prst="rect">
              <a:avLst/>
            </a:prstGeom>
            <a:noFill/>
          </p:spPr>
          <p:txBody>
            <a:bodyPr wrap="square" rtlCol="0">
              <a:spAutoFit/>
            </a:bodyPr>
            <a:lstStyle/>
            <a:p>
              <a:r>
                <a:rPr lang="en-US" sz="2000" b="1" dirty="0">
                  <a:solidFill>
                    <a:schemeClr val="accent4"/>
                  </a:solidFill>
                </a:rPr>
                <a:t>Background</a:t>
              </a:r>
              <a:r>
                <a:rPr lang="en-US" sz="2400" b="1" dirty="0">
                  <a:solidFill>
                    <a:schemeClr val="accent4"/>
                  </a:solidFill>
                </a:rPr>
                <a:t> </a:t>
              </a:r>
            </a:p>
          </p:txBody>
        </p:sp>
        <p:sp>
          <p:nvSpPr>
            <p:cNvPr id="16" name="TextBox 15" descr="Sarah was born in England, but spent most of her life farming in South Africa and loved her horses.  She returned to England and life became much harder, eventually spiraling down into alcoholism.  Although relatively independent, the family felt she was safer living in sheltered accommodation where she could receive regular medication and control her drinking and epilepsy. Sarah now has severe fits and during these episodes becomes confused and incoherent. Carers find they cannot always get through to her with speech alone and she does not appear to listen to instructions that can result in her failing to understand she must ring a bell when she feels she is going to fall.  There are times when she does not realise that she needs to schedule in mealtimes, showers and other daily living requirements. &#10;">
              <a:extLst>
                <a:ext uri="{FF2B5EF4-FFF2-40B4-BE49-F238E27FC236}">
                  <a16:creationId xmlns:a16="http://schemas.microsoft.com/office/drawing/2014/main" id="{B9D1D7CB-D679-40EB-B530-505B8652D41A}"/>
                </a:ext>
              </a:extLst>
            </p:cNvPr>
            <p:cNvSpPr txBox="1"/>
            <p:nvPr/>
          </p:nvSpPr>
          <p:spPr>
            <a:xfrm>
              <a:off x="4469930" y="1978395"/>
              <a:ext cx="3239114" cy="4791556"/>
            </a:xfrm>
            <a:prstGeom prst="rect">
              <a:avLst/>
            </a:prstGeom>
            <a:solidFill>
              <a:schemeClr val="bg1"/>
            </a:solidFill>
          </p:spPr>
          <p:txBody>
            <a:bodyPr wrap="square" rtlCol="0">
              <a:spAutoFit/>
            </a:bodyPr>
            <a:lstStyle/>
            <a:p>
              <a:r>
                <a:rPr lang="en-US" sz="2000" dirty="0">
                  <a:solidFill>
                    <a:schemeClr val="tx1">
                      <a:lumMod val="65000"/>
                      <a:lumOff val="35000"/>
                    </a:schemeClr>
                  </a:solidFill>
                </a:rPr>
                <a:t>Sarah was born in England, but spent most of her life farming in South Africa and loved her horses.  She returned to England and life became much harder, eventually spiraling down into alcoholism.  Although relatively independent, the family felt she was safer living in sheltered accommodation where she could receive regular medication and control her drinking and epilepsy. Sarah now has severe fits and during these episodes becomes confused and incoherent. </a:t>
              </a:r>
              <a:r>
                <a:rPr lang="en-US" sz="2000" dirty="0" err="1">
                  <a:solidFill>
                    <a:schemeClr val="tx1">
                      <a:lumMod val="65000"/>
                      <a:lumOff val="35000"/>
                    </a:schemeClr>
                  </a:solidFill>
                </a:rPr>
                <a:t>Carers</a:t>
              </a:r>
              <a:r>
                <a:rPr lang="en-US" sz="2000" dirty="0">
                  <a:solidFill>
                    <a:schemeClr val="tx1">
                      <a:lumMod val="65000"/>
                      <a:lumOff val="35000"/>
                    </a:schemeClr>
                  </a:solidFill>
                </a:rPr>
                <a:t> find they cannot always get through to her with speech alone and she does not appear to listen to instructions that can result in her failing to understand she must ring a bell when she feels she is going to fall.  There are times when she does not </a:t>
              </a:r>
              <a:r>
                <a:rPr lang="en-US" sz="2000" dirty="0" err="1">
                  <a:solidFill>
                    <a:schemeClr val="tx1">
                      <a:lumMod val="65000"/>
                      <a:lumOff val="35000"/>
                    </a:schemeClr>
                  </a:solidFill>
                </a:rPr>
                <a:t>realise</a:t>
              </a:r>
              <a:r>
                <a:rPr lang="en-US" sz="2000" dirty="0">
                  <a:solidFill>
                    <a:schemeClr val="tx1">
                      <a:lumMod val="65000"/>
                      <a:lumOff val="35000"/>
                    </a:schemeClr>
                  </a:solidFill>
                </a:rPr>
                <a:t> that she needs to schedule in mealtimes, showers and other daily living requirements. </a:t>
              </a:r>
            </a:p>
            <a:p>
              <a:endParaRPr lang="en-US" sz="2000" dirty="0">
                <a:solidFill>
                  <a:schemeClr val="tx1">
                    <a:lumMod val="65000"/>
                    <a:lumOff val="35000"/>
                  </a:schemeClr>
                </a:solidFill>
              </a:endParaRPr>
            </a:p>
            <a:p>
              <a:endParaRPr lang="en-US" sz="2000" dirty="0">
                <a:solidFill>
                  <a:schemeClr val="tx1">
                    <a:lumMod val="65000"/>
                    <a:lumOff val="35000"/>
                  </a:schemeClr>
                </a:solidFill>
              </a:endParaRPr>
            </a:p>
          </p:txBody>
        </p:sp>
      </p:grpSp>
      <p:grpSp>
        <p:nvGrpSpPr>
          <p:cNvPr id="11" name="Group 10" descr="AGE: 60&#10;ADDRESS:  St Benedict’s Home, Itchen Rd, Southampton&#10;JOB: Was a Farmer&#10; HOBBIES: Reading, horses, TV.  &#10;">
            <a:extLst>
              <a:ext uri="{FF2B5EF4-FFF2-40B4-BE49-F238E27FC236}">
                <a16:creationId xmlns:a16="http://schemas.microsoft.com/office/drawing/2014/main" id="{4F259D5D-0FEA-41BF-A594-3C4502B61EA1}"/>
              </a:ext>
            </a:extLst>
          </p:cNvPr>
          <p:cNvGrpSpPr/>
          <p:nvPr/>
        </p:nvGrpSpPr>
        <p:grpSpPr>
          <a:xfrm>
            <a:off x="55090" y="4310097"/>
            <a:ext cx="2276760" cy="1683741"/>
            <a:chOff x="597543" y="4457531"/>
            <a:chExt cx="3423334" cy="2244987"/>
          </a:xfrm>
        </p:grpSpPr>
        <p:sp>
          <p:nvSpPr>
            <p:cNvPr id="12" name="TextBox 11">
              <a:extLst>
                <a:ext uri="{FF2B5EF4-FFF2-40B4-BE49-F238E27FC236}">
                  <a16:creationId xmlns:a16="http://schemas.microsoft.com/office/drawing/2014/main" id="{C84A6BF8-8BC3-4F62-A9EA-1AAECF4F7214}"/>
                </a:ext>
              </a:extLst>
            </p:cNvPr>
            <p:cNvSpPr txBox="1"/>
            <p:nvPr/>
          </p:nvSpPr>
          <p:spPr>
            <a:xfrm>
              <a:off x="597543" y="4457531"/>
              <a:ext cx="1836344" cy="369332"/>
            </a:xfrm>
            <a:prstGeom prst="rect">
              <a:avLst/>
            </a:prstGeom>
            <a:noFill/>
          </p:spPr>
          <p:txBody>
            <a:bodyPr wrap="square" rtlCol="0">
              <a:spAutoFit/>
            </a:bodyPr>
            <a:lstStyle/>
            <a:p>
              <a:r>
                <a:rPr lang="en-US" sz="1200" b="1" dirty="0">
                  <a:solidFill>
                    <a:schemeClr val="bg2"/>
                  </a:solidFill>
                </a:rPr>
                <a:t>Personal Data</a:t>
              </a:r>
            </a:p>
          </p:txBody>
        </p:sp>
        <p:sp>
          <p:nvSpPr>
            <p:cNvPr id="13" name="TextBox 12" descr="AGE: 60&#10;ADDRESS:  St Benedict’s Home, Itchen Rd, Southampton&#10;JOB: Was a Farmer&#10; HOBBIES: Reading, horses, TV.  &#10;">
              <a:extLst>
                <a:ext uri="{FF2B5EF4-FFF2-40B4-BE49-F238E27FC236}">
                  <a16:creationId xmlns:a16="http://schemas.microsoft.com/office/drawing/2014/main" id="{CA3436AC-3808-46C5-911C-EE090CD02D5F}"/>
                </a:ext>
              </a:extLst>
            </p:cNvPr>
            <p:cNvSpPr txBox="1"/>
            <p:nvPr/>
          </p:nvSpPr>
          <p:spPr>
            <a:xfrm>
              <a:off x="597543" y="4770878"/>
              <a:ext cx="3423334" cy="1931640"/>
            </a:xfrm>
            <a:prstGeom prst="rect">
              <a:avLst/>
            </a:prstGeom>
            <a:noFill/>
          </p:spPr>
          <p:txBody>
            <a:bodyPr wrap="square" rtlCol="0">
              <a:spAutoFit/>
            </a:bodyPr>
            <a:lstStyle/>
            <a:p>
              <a:pPr>
                <a:lnSpc>
                  <a:spcPct val="150000"/>
                </a:lnSpc>
              </a:pPr>
              <a:r>
                <a:rPr lang="en-US" sz="1200" b="1" dirty="0">
                  <a:solidFill>
                    <a:schemeClr val="bg2"/>
                  </a:solidFill>
                </a:rPr>
                <a:t>AGE: 60</a:t>
              </a:r>
              <a:endParaRPr lang="en-US" sz="1200" dirty="0">
                <a:solidFill>
                  <a:schemeClr val="bg2"/>
                </a:solidFill>
              </a:endParaRPr>
            </a:p>
            <a:p>
              <a:pPr>
                <a:lnSpc>
                  <a:spcPct val="150000"/>
                </a:lnSpc>
              </a:pPr>
              <a:r>
                <a:rPr lang="en-US" sz="1200" b="1" dirty="0">
                  <a:solidFill>
                    <a:schemeClr val="bg2"/>
                  </a:solidFill>
                </a:rPr>
                <a:t>ADDRESS: </a:t>
              </a:r>
              <a:r>
                <a:rPr lang="en-US" sz="1200" dirty="0">
                  <a:solidFill>
                    <a:schemeClr val="bg2"/>
                  </a:solidFill>
                </a:rPr>
                <a:t> St Benedict’s Home, </a:t>
              </a:r>
              <a:r>
                <a:rPr lang="en-US" sz="1200" dirty="0" err="1">
                  <a:solidFill>
                    <a:schemeClr val="bg2"/>
                  </a:solidFill>
                </a:rPr>
                <a:t>Itchen</a:t>
              </a:r>
              <a:r>
                <a:rPr lang="en-US" sz="1200" dirty="0">
                  <a:solidFill>
                    <a:schemeClr val="bg2"/>
                  </a:solidFill>
                </a:rPr>
                <a:t> Rd, Southampton</a:t>
              </a:r>
            </a:p>
            <a:p>
              <a:pPr>
                <a:lnSpc>
                  <a:spcPct val="150000"/>
                </a:lnSpc>
              </a:pPr>
              <a:r>
                <a:rPr lang="en-US" sz="1200" b="1" dirty="0">
                  <a:solidFill>
                    <a:schemeClr val="bg2"/>
                  </a:solidFill>
                </a:rPr>
                <a:t>JOB: </a:t>
              </a:r>
              <a:r>
                <a:rPr lang="en-US" sz="1200" dirty="0">
                  <a:solidFill>
                    <a:schemeClr val="bg2"/>
                  </a:solidFill>
                </a:rPr>
                <a:t>Was a Farmer</a:t>
              </a:r>
            </a:p>
            <a:p>
              <a:pPr>
                <a:lnSpc>
                  <a:spcPct val="150000"/>
                </a:lnSpc>
              </a:pPr>
              <a:r>
                <a:rPr lang="en-US" sz="1200" dirty="0">
                  <a:solidFill>
                    <a:schemeClr val="bg2"/>
                  </a:solidFill>
                </a:rPr>
                <a:t> </a:t>
              </a:r>
              <a:r>
                <a:rPr lang="en-US" sz="1200" b="1" dirty="0">
                  <a:solidFill>
                    <a:schemeClr val="bg2"/>
                  </a:solidFill>
                </a:rPr>
                <a:t>HOBBIES</a:t>
              </a:r>
              <a:r>
                <a:rPr lang="en-US" sz="1200" dirty="0">
                  <a:solidFill>
                    <a:schemeClr val="bg2"/>
                  </a:solidFill>
                </a:rPr>
                <a:t>: Reading, horses, TV.  </a:t>
              </a:r>
            </a:p>
          </p:txBody>
        </p:sp>
      </p:grpSp>
      <p:grpSp>
        <p:nvGrpSpPr>
          <p:cNvPr id="8" name="Group 7" descr="sarah unemployed">
            <a:extLst>
              <a:ext uri="{FF2B5EF4-FFF2-40B4-BE49-F238E27FC236}">
                <a16:creationId xmlns:a16="http://schemas.microsoft.com/office/drawing/2014/main" id="{8DD6770A-967E-405A-8B99-E9A94A02C88C}"/>
              </a:ext>
            </a:extLst>
          </p:cNvPr>
          <p:cNvGrpSpPr/>
          <p:nvPr/>
        </p:nvGrpSpPr>
        <p:grpSpPr>
          <a:xfrm>
            <a:off x="258254" y="3706212"/>
            <a:ext cx="1748582" cy="524256"/>
            <a:chOff x="9134118" y="3482668"/>
            <a:chExt cx="2331442" cy="699007"/>
          </a:xfrm>
        </p:grpSpPr>
        <p:sp>
          <p:nvSpPr>
            <p:cNvPr id="9" name="TextBox 8">
              <a:extLst>
                <a:ext uri="{FF2B5EF4-FFF2-40B4-BE49-F238E27FC236}">
                  <a16:creationId xmlns:a16="http://schemas.microsoft.com/office/drawing/2014/main" id="{F6E46CF2-AED5-48EE-BB3C-61B98059CD73}"/>
                </a:ext>
              </a:extLst>
            </p:cNvPr>
            <p:cNvSpPr txBox="1"/>
            <p:nvPr/>
          </p:nvSpPr>
          <p:spPr>
            <a:xfrm>
              <a:off x="9134118" y="3482668"/>
              <a:ext cx="2331442" cy="492442"/>
            </a:xfrm>
            <a:prstGeom prst="rect">
              <a:avLst/>
            </a:prstGeom>
            <a:noFill/>
          </p:spPr>
          <p:txBody>
            <a:bodyPr wrap="square" rtlCol="0">
              <a:spAutoFit/>
            </a:bodyPr>
            <a:lstStyle/>
            <a:p>
              <a:pPr algn="ctr"/>
              <a:r>
                <a:rPr lang="en-US" b="1" dirty="0">
                  <a:solidFill>
                    <a:schemeClr val="bg2"/>
                  </a:solidFill>
                </a:rPr>
                <a:t>Sarah</a:t>
              </a:r>
            </a:p>
          </p:txBody>
        </p:sp>
        <p:sp>
          <p:nvSpPr>
            <p:cNvPr id="10" name="TextBox 9">
              <a:extLst>
                <a:ext uri="{FF2B5EF4-FFF2-40B4-BE49-F238E27FC236}">
                  <a16:creationId xmlns:a16="http://schemas.microsoft.com/office/drawing/2014/main" id="{BF2D0033-A14B-4662-834A-D05C71D048C0}"/>
                </a:ext>
              </a:extLst>
            </p:cNvPr>
            <p:cNvSpPr txBox="1"/>
            <p:nvPr/>
          </p:nvSpPr>
          <p:spPr>
            <a:xfrm>
              <a:off x="9134118" y="3843121"/>
              <a:ext cx="2331442" cy="338554"/>
            </a:xfrm>
            <a:prstGeom prst="rect">
              <a:avLst/>
            </a:prstGeom>
            <a:noFill/>
          </p:spPr>
          <p:txBody>
            <a:bodyPr wrap="square" rtlCol="0">
              <a:spAutoFit/>
            </a:bodyPr>
            <a:lstStyle/>
            <a:p>
              <a:pPr algn="ctr"/>
              <a:r>
                <a:rPr lang="en-US" sz="1050" dirty="0">
                  <a:solidFill>
                    <a:schemeClr val="bg2"/>
                  </a:solidFill>
                </a:rPr>
                <a:t>Unemployed</a:t>
              </a:r>
            </a:p>
          </p:txBody>
        </p:sp>
      </p:grpSp>
      <p:sp>
        <p:nvSpPr>
          <p:cNvPr id="5" name="Freeform: Shape 4" descr="sarah">
            <a:extLst>
              <a:ext uri="{FF2B5EF4-FFF2-40B4-BE49-F238E27FC236}">
                <a16:creationId xmlns:a16="http://schemas.microsoft.com/office/drawing/2014/main" id="{D42B79D3-4192-4CDF-A3E1-82E45609C925}"/>
              </a:ext>
            </a:extLst>
          </p:cNvPr>
          <p:cNvSpPr/>
          <p:nvPr/>
        </p:nvSpPr>
        <p:spPr>
          <a:xfrm rot="5400000">
            <a:off x="-211662" y="1585678"/>
            <a:ext cx="3367444" cy="2972892"/>
          </a:xfrm>
          <a:custGeom>
            <a:avLst/>
            <a:gdLst>
              <a:gd name="connsiteX0" fmla="*/ 26671 w 2796541"/>
              <a:gd name="connsiteY0" fmla="*/ 1905 h 2468880"/>
              <a:gd name="connsiteX1" fmla="*/ 22860 w 2796541"/>
              <a:gd name="connsiteY1" fmla="*/ 4763 h 2468880"/>
              <a:gd name="connsiteX2" fmla="*/ 22860 w 2796541"/>
              <a:gd name="connsiteY2" fmla="*/ 0 h 2468880"/>
              <a:gd name="connsiteX3" fmla="*/ 30481 w 2796541"/>
              <a:gd name="connsiteY3" fmla="*/ 2402206 h 2468880"/>
              <a:gd name="connsiteX4" fmla="*/ 20956 w 2796541"/>
              <a:gd name="connsiteY4" fmla="*/ 2407921 h 2468880"/>
              <a:gd name="connsiteX5" fmla="*/ 20956 w 2796541"/>
              <a:gd name="connsiteY5" fmla="*/ 2397443 h 2468880"/>
              <a:gd name="connsiteX6" fmla="*/ 32385 w 2796541"/>
              <a:gd name="connsiteY6" fmla="*/ 128588 h 2468880"/>
              <a:gd name="connsiteX7" fmla="*/ 20955 w 2796541"/>
              <a:gd name="connsiteY7" fmla="*/ 135256 h 2468880"/>
              <a:gd name="connsiteX8" fmla="*/ 20955 w 2796541"/>
              <a:gd name="connsiteY8" fmla="*/ 121921 h 2468880"/>
              <a:gd name="connsiteX9" fmla="*/ 37148 w 2796541"/>
              <a:gd name="connsiteY9" fmla="*/ 2276475 h 2468880"/>
              <a:gd name="connsiteX10" fmla="*/ 18098 w 2796541"/>
              <a:gd name="connsiteY10" fmla="*/ 2287905 h 2468880"/>
              <a:gd name="connsiteX11" fmla="*/ 18098 w 2796541"/>
              <a:gd name="connsiteY11" fmla="*/ 2265045 h 2468880"/>
              <a:gd name="connsiteX12" fmla="*/ 40004 w 2796541"/>
              <a:gd name="connsiteY12" fmla="*/ 255270 h 2468880"/>
              <a:gd name="connsiteX13" fmla="*/ 17144 w 2796541"/>
              <a:gd name="connsiteY13" fmla="*/ 268605 h 2468880"/>
              <a:gd name="connsiteX14" fmla="*/ 17144 w 2796541"/>
              <a:gd name="connsiteY14" fmla="*/ 241935 h 2468880"/>
              <a:gd name="connsiteX15" fmla="*/ 45720 w 2796541"/>
              <a:gd name="connsiteY15" fmla="*/ 2149793 h 2468880"/>
              <a:gd name="connsiteX16" fmla="*/ 13335 w 2796541"/>
              <a:gd name="connsiteY16" fmla="*/ 2168843 h 2468880"/>
              <a:gd name="connsiteX17" fmla="*/ 13335 w 2796541"/>
              <a:gd name="connsiteY17" fmla="*/ 2131695 h 2468880"/>
              <a:gd name="connsiteX18" fmla="*/ 45720 w 2796541"/>
              <a:gd name="connsiteY18" fmla="*/ 381001 h 2468880"/>
              <a:gd name="connsiteX19" fmla="*/ 13335 w 2796541"/>
              <a:gd name="connsiteY19" fmla="*/ 400051 h 2468880"/>
              <a:gd name="connsiteX20" fmla="*/ 13335 w 2796541"/>
              <a:gd name="connsiteY20" fmla="*/ 362903 h 2468880"/>
              <a:gd name="connsiteX21" fmla="*/ 52388 w 2796541"/>
              <a:gd name="connsiteY21" fmla="*/ 2023111 h 2468880"/>
              <a:gd name="connsiteX22" fmla="*/ 10478 w 2796541"/>
              <a:gd name="connsiteY22" fmla="*/ 2047875 h 2468880"/>
              <a:gd name="connsiteX23" fmla="*/ 10478 w 2796541"/>
              <a:gd name="connsiteY23" fmla="*/ 1999298 h 2468880"/>
              <a:gd name="connsiteX24" fmla="*/ 53341 w 2796541"/>
              <a:gd name="connsiteY24" fmla="*/ 507683 h 2468880"/>
              <a:gd name="connsiteX25" fmla="*/ 9525 w 2796541"/>
              <a:gd name="connsiteY25" fmla="*/ 533400 h 2468880"/>
              <a:gd name="connsiteX26" fmla="*/ 9525 w 2796541"/>
              <a:gd name="connsiteY26" fmla="*/ 481965 h 2468880"/>
              <a:gd name="connsiteX27" fmla="*/ 59056 w 2796541"/>
              <a:gd name="connsiteY27" fmla="*/ 633413 h 2468880"/>
              <a:gd name="connsiteX28" fmla="*/ 6668 w 2796541"/>
              <a:gd name="connsiteY28" fmla="*/ 663893 h 2468880"/>
              <a:gd name="connsiteX29" fmla="*/ 6668 w 2796541"/>
              <a:gd name="connsiteY29" fmla="*/ 603886 h 2468880"/>
              <a:gd name="connsiteX30" fmla="*/ 60008 w 2796541"/>
              <a:gd name="connsiteY30" fmla="*/ 1897381 h 2468880"/>
              <a:gd name="connsiteX31" fmla="*/ 6668 w 2796541"/>
              <a:gd name="connsiteY31" fmla="*/ 1928813 h 2468880"/>
              <a:gd name="connsiteX32" fmla="*/ 6668 w 2796541"/>
              <a:gd name="connsiteY32" fmla="*/ 1865948 h 2468880"/>
              <a:gd name="connsiteX33" fmla="*/ 62865 w 2796541"/>
              <a:gd name="connsiteY33" fmla="*/ 60960 h 2468880"/>
              <a:gd name="connsiteX34" fmla="*/ 62865 w 2796541"/>
              <a:gd name="connsiteY34" fmla="*/ 69532 h 2468880"/>
              <a:gd name="connsiteX35" fmla="*/ 56198 w 2796541"/>
              <a:gd name="connsiteY35" fmla="*/ 65723 h 2468880"/>
              <a:gd name="connsiteX36" fmla="*/ 62866 w 2796541"/>
              <a:gd name="connsiteY36" fmla="*/ 2463165 h 2468880"/>
              <a:gd name="connsiteX37" fmla="*/ 62866 w 2796541"/>
              <a:gd name="connsiteY37" fmla="*/ 2468880 h 2468880"/>
              <a:gd name="connsiteX38" fmla="*/ 58103 w 2796541"/>
              <a:gd name="connsiteY38" fmla="*/ 2466022 h 2468880"/>
              <a:gd name="connsiteX39" fmla="*/ 64771 w 2796541"/>
              <a:gd name="connsiteY39" fmla="*/ 760095 h 2468880"/>
              <a:gd name="connsiteX40" fmla="*/ 4763 w 2796541"/>
              <a:gd name="connsiteY40" fmla="*/ 795338 h 2468880"/>
              <a:gd name="connsiteX41" fmla="*/ 4763 w 2796541"/>
              <a:gd name="connsiteY41" fmla="*/ 724853 h 2468880"/>
              <a:gd name="connsiteX42" fmla="*/ 65722 w 2796541"/>
              <a:gd name="connsiteY42" fmla="*/ 182881 h 2468880"/>
              <a:gd name="connsiteX43" fmla="*/ 65722 w 2796541"/>
              <a:gd name="connsiteY43" fmla="*/ 200978 h 2468880"/>
              <a:gd name="connsiteX44" fmla="*/ 50482 w 2796541"/>
              <a:gd name="connsiteY44" fmla="*/ 191453 h 2468880"/>
              <a:gd name="connsiteX45" fmla="*/ 65724 w 2796541"/>
              <a:gd name="connsiteY45" fmla="*/ 2331719 h 2468880"/>
              <a:gd name="connsiteX46" fmla="*/ 65724 w 2796541"/>
              <a:gd name="connsiteY46" fmla="*/ 2347911 h 2468880"/>
              <a:gd name="connsiteX47" fmla="*/ 51436 w 2796541"/>
              <a:gd name="connsiteY47" fmla="*/ 2339339 h 2468880"/>
              <a:gd name="connsiteX48" fmla="*/ 65724 w 2796541"/>
              <a:gd name="connsiteY48" fmla="*/ 1770698 h 2468880"/>
              <a:gd name="connsiteX49" fmla="*/ 3811 w 2796541"/>
              <a:gd name="connsiteY49" fmla="*/ 1806893 h 2468880"/>
              <a:gd name="connsiteX50" fmla="*/ 3811 w 2796541"/>
              <a:gd name="connsiteY50" fmla="*/ 1734503 h 2468880"/>
              <a:gd name="connsiteX51" fmla="*/ 67628 w 2796541"/>
              <a:gd name="connsiteY51" fmla="*/ 886778 h 2468880"/>
              <a:gd name="connsiteX52" fmla="*/ 2858 w 2796541"/>
              <a:gd name="connsiteY52" fmla="*/ 923926 h 2468880"/>
              <a:gd name="connsiteX53" fmla="*/ 2858 w 2796541"/>
              <a:gd name="connsiteY53" fmla="*/ 848678 h 2468880"/>
              <a:gd name="connsiteX54" fmla="*/ 69532 w 2796541"/>
              <a:gd name="connsiteY54" fmla="*/ 302896 h 2468880"/>
              <a:gd name="connsiteX55" fmla="*/ 69532 w 2796541"/>
              <a:gd name="connsiteY55" fmla="*/ 333376 h 2468880"/>
              <a:gd name="connsiteX56" fmla="*/ 42862 w 2796541"/>
              <a:gd name="connsiteY56" fmla="*/ 318136 h 2468880"/>
              <a:gd name="connsiteX57" fmla="*/ 69533 w 2796541"/>
              <a:gd name="connsiteY57" fmla="*/ 2197418 h 2468880"/>
              <a:gd name="connsiteX58" fmla="*/ 69533 w 2796541"/>
              <a:gd name="connsiteY58" fmla="*/ 2228850 h 2468880"/>
              <a:gd name="connsiteX59" fmla="*/ 42863 w 2796541"/>
              <a:gd name="connsiteY59" fmla="*/ 2212658 h 2468880"/>
              <a:gd name="connsiteX60" fmla="*/ 71438 w 2796541"/>
              <a:gd name="connsiteY60" fmla="*/ 1644969 h 2468880"/>
              <a:gd name="connsiteX61" fmla="*/ 953 w 2796541"/>
              <a:gd name="connsiteY61" fmla="*/ 1684974 h 2468880"/>
              <a:gd name="connsiteX62" fmla="*/ 953 w 2796541"/>
              <a:gd name="connsiteY62" fmla="*/ 1604011 h 2468880"/>
              <a:gd name="connsiteX63" fmla="*/ 71438 w 2796541"/>
              <a:gd name="connsiteY63" fmla="*/ 1012508 h 2468880"/>
              <a:gd name="connsiteX64" fmla="*/ 953 w 2796541"/>
              <a:gd name="connsiteY64" fmla="*/ 1053466 h 2468880"/>
              <a:gd name="connsiteX65" fmla="*/ 953 w 2796541"/>
              <a:gd name="connsiteY65" fmla="*/ 972503 h 2468880"/>
              <a:gd name="connsiteX66" fmla="*/ 73343 w 2796541"/>
              <a:gd name="connsiteY66" fmla="*/ 2065019 h 2468880"/>
              <a:gd name="connsiteX67" fmla="*/ 73343 w 2796541"/>
              <a:gd name="connsiteY67" fmla="*/ 2107882 h 2468880"/>
              <a:gd name="connsiteX68" fmla="*/ 36195 w 2796541"/>
              <a:gd name="connsiteY68" fmla="*/ 2086927 h 2468880"/>
              <a:gd name="connsiteX69" fmla="*/ 73343 w 2796541"/>
              <a:gd name="connsiteY69" fmla="*/ 422909 h 2468880"/>
              <a:gd name="connsiteX70" fmla="*/ 73343 w 2796541"/>
              <a:gd name="connsiteY70" fmla="*/ 465772 h 2468880"/>
              <a:gd name="connsiteX71" fmla="*/ 36195 w 2796541"/>
              <a:gd name="connsiteY71" fmla="*/ 444816 h 2468880"/>
              <a:gd name="connsiteX72" fmla="*/ 73344 w 2796541"/>
              <a:gd name="connsiteY72" fmla="*/ 1139189 h 2468880"/>
              <a:gd name="connsiteX73" fmla="*/ 0 w 2796541"/>
              <a:gd name="connsiteY73" fmla="*/ 1181099 h 2468880"/>
              <a:gd name="connsiteX74" fmla="*/ 0 w 2796541"/>
              <a:gd name="connsiteY74" fmla="*/ 1097279 h 2468880"/>
              <a:gd name="connsiteX75" fmla="*/ 73344 w 2796541"/>
              <a:gd name="connsiteY75" fmla="*/ 1518286 h 2468880"/>
              <a:gd name="connsiteX76" fmla="*/ 1 w 2796541"/>
              <a:gd name="connsiteY76" fmla="*/ 1560195 h 2468880"/>
              <a:gd name="connsiteX77" fmla="*/ 1 w 2796541"/>
              <a:gd name="connsiteY77" fmla="*/ 1475423 h 2468880"/>
              <a:gd name="connsiteX78" fmla="*/ 73344 w 2796541"/>
              <a:gd name="connsiteY78" fmla="*/ 1391603 h 2468880"/>
              <a:gd name="connsiteX79" fmla="*/ 1 w 2796541"/>
              <a:gd name="connsiteY79" fmla="*/ 1434465 h 2468880"/>
              <a:gd name="connsiteX80" fmla="*/ 1 w 2796541"/>
              <a:gd name="connsiteY80" fmla="*/ 1349693 h 2468880"/>
              <a:gd name="connsiteX81" fmla="*/ 73344 w 2796541"/>
              <a:gd name="connsiteY81" fmla="*/ 1265874 h 2468880"/>
              <a:gd name="connsiteX82" fmla="*/ 1 w 2796541"/>
              <a:gd name="connsiteY82" fmla="*/ 1307783 h 2468880"/>
              <a:gd name="connsiteX83" fmla="*/ 1 w 2796541"/>
              <a:gd name="connsiteY83" fmla="*/ 1223011 h 2468880"/>
              <a:gd name="connsiteX84" fmla="*/ 77153 w 2796541"/>
              <a:gd name="connsiteY84" fmla="*/ 542925 h 2468880"/>
              <a:gd name="connsiteX85" fmla="*/ 77153 w 2796541"/>
              <a:gd name="connsiteY85" fmla="*/ 598170 h 2468880"/>
              <a:gd name="connsiteX86" fmla="*/ 29528 w 2796541"/>
              <a:gd name="connsiteY86" fmla="*/ 570548 h 2468880"/>
              <a:gd name="connsiteX87" fmla="*/ 77153 w 2796541"/>
              <a:gd name="connsiteY87" fmla="*/ 1931670 h 2468880"/>
              <a:gd name="connsiteX88" fmla="*/ 77153 w 2796541"/>
              <a:gd name="connsiteY88" fmla="*/ 1988820 h 2468880"/>
              <a:gd name="connsiteX89" fmla="*/ 27623 w 2796541"/>
              <a:gd name="connsiteY89" fmla="*/ 1960245 h 2468880"/>
              <a:gd name="connsiteX90" fmla="*/ 79058 w 2796541"/>
              <a:gd name="connsiteY90" fmla="*/ 665798 h 2468880"/>
              <a:gd name="connsiteX91" fmla="*/ 79058 w 2796541"/>
              <a:gd name="connsiteY91" fmla="*/ 728663 h 2468880"/>
              <a:gd name="connsiteX92" fmla="*/ 24765 w 2796541"/>
              <a:gd name="connsiteY92" fmla="*/ 697230 h 2468880"/>
              <a:gd name="connsiteX93" fmla="*/ 80011 w 2796541"/>
              <a:gd name="connsiteY93" fmla="*/ 1801177 h 2468880"/>
              <a:gd name="connsiteX94" fmla="*/ 80011 w 2796541"/>
              <a:gd name="connsiteY94" fmla="*/ 1866899 h 2468880"/>
              <a:gd name="connsiteX95" fmla="*/ 22860 w 2796541"/>
              <a:gd name="connsiteY95" fmla="*/ 1834515 h 2468880"/>
              <a:gd name="connsiteX96" fmla="*/ 81916 w 2796541"/>
              <a:gd name="connsiteY96" fmla="*/ 787718 h 2468880"/>
              <a:gd name="connsiteX97" fmla="*/ 81916 w 2796541"/>
              <a:gd name="connsiteY97" fmla="*/ 859156 h 2468880"/>
              <a:gd name="connsiteX98" fmla="*/ 19051 w 2796541"/>
              <a:gd name="connsiteY98" fmla="*/ 822961 h 2468880"/>
              <a:gd name="connsiteX99" fmla="*/ 82868 w 2796541"/>
              <a:gd name="connsiteY99" fmla="*/ 1669733 h 2468880"/>
              <a:gd name="connsiteX100" fmla="*/ 82868 w 2796541"/>
              <a:gd name="connsiteY100" fmla="*/ 1745933 h 2468880"/>
              <a:gd name="connsiteX101" fmla="*/ 17145 w 2796541"/>
              <a:gd name="connsiteY101" fmla="*/ 1707833 h 2468880"/>
              <a:gd name="connsiteX102" fmla="*/ 82868 w 2796541"/>
              <a:gd name="connsiteY102" fmla="*/ 910591 h 2468880"/>
              <a:gd name="connsiteX103" fmla="*/ 82868 w 2796541"/>
              <a:gd name="connsiteY103" fmla="*/ 988696 h 2468880"/>
              <a:gd name="connsiteX104" fmla="*/ 16193 w 2796541"/>
              <a:gd name="connsiteY104" fmla="*/ 949643 h 2468880"/>
              <a:gd name="connsiteX105" fmla="*/ 84773 w 2796541"/>
              <a:gd name="connsiteY105" fmla="*/ 1540192 h 2468880"/>
              <a:gd name="connsiteX106" fmla="*/ 84773 w 2796541"/>
              <a:gd name="connsiteY106" fmla="*/ 1622107 h 2468880"/>
              <a:gd name="connsiteX107" fmla="*/ 13334 w 2796541"/>
              <a:gd name="connsiteY107" fmla="*/ 1581149 h 2468880"/>
              <a:gd name="connsiteX108" fmla="*/ 84773 w 2796541"/>
              <a:gd name="connsiteY108" fmla="*/ 1035367 h 2468880"/>
              <a:gd name="connsiteX109" fmla="*/ 84773 w 2796541"/>
              <a:gd name="connsiteY109" fmla="*/ 1117282 h 2468880"/>
              <a:gd name="connsiteX110" fmla="*/ 13334 w 2796541"/>
              <a:gd name="connsiteY110" fmla="*/ 1076325 h 2468880"/>
              <a:gd name="connsiteX111" fmla="*/ 85726 w 2796541"/>
              <a:gd name="connsiteY111" fmla="*/ 1412558 h 2468880"/>
              <a:gd name="connsiteX112" fmla="*/ 85726 w 2796541"/>
              <a:gd name="connsiteY112" fmla="*/ 1497331 h 2468880"/>
              <a:gd name="connsiteX113" fmla="*/ 12383 w 2796541"/>
              <a:gd name="connsiteY113" fmla="*/ 1455421 h 2468880"/>
              <a:gd name="connsiteX114" fmla="*/ 85726 w 2796541"/>
              <a:gd name="connsiteY114" fmla="*/ 1286828 h 2468880"/>
              <a:gd name="connsiteX115" fmla="*/ 85726 w 2796541"/>
              <a:gd name="connsiteY115" fmla="*/ 1370648 h 2468880"/>
              <a:gd name="connsiteX116" fmla="*/ 12383 w 2796541"/>
              <a:gd name="connsiteY116" fmla="*/ 1328738 h 2468880"/>
              <a:gd name="connsiteX117" fmla="*/ 85726 w 2796541"/>
              <a:gd name="connsiteY117" fmla="*/ 1160145 h 2468880"/>
              <a:gd name="connsiteX118" fmla="*/ 85726 w 2796541"/>
              <a:gd name="connsiteY118" fmla="*/ 1244918 h 2468880"/>
              <a:gd name="connsiteX119" fmla="*/ 12383 w 2796541"/>
              <a:gd name="connsiteY119" fmla="*/ 1202055 h 2468880"/>
              <a:gd name="connsiteX120" fmla="*/ 137161 w 2796541"/>
              <a:gd name="connsiteY120" fmla="*/ 2466023 h 2468880"/>
              <a:gd name="connsiteX121" fmla="*/ 132398 w 2796541"/>
              <a:gd name="connsiteY121" fmla="*/ 2467929 h 2468880"/>
              <a:gd name="connsiteX122" fmla="*/ 132398 w 2796541"/>
              <a:gd name="connsiteY122" fmla="*/ 2463166 h 2468880"/>
              <a:gd name="connsiteX123" fmla="*/ 138112 w 2796541"/>
              <a:gd name="connsiteY123" fmla="*/ 65723 h 2468880"/>
              <a:gd name="connsiteX124" fmla="*/ 131445 w 2796541"/>
              <a:gd name="connsiteY124" fmla="*/ 68581 h 2468880"/>
              <a:gd name="connsiteX125" fmla="*/ 131445 w 2796541"/>
              <a:gd name="connsiteY125" fmla="*/ 61913 h 2468880"/>
              <a:gd name="connsiteX126" fmla="*/ 142876 w 2796541"/>
              <a:gd name="connsiteY126" fmla="*/ 2339340 h 2468880"/>
              <a:gd name="connsiteX127" fmla="*/ 129541 w 2796541"/>
              <a:gd name="connsiteY127" fmla="*/ 2346960 h 2468880"/>
              <a:gd name="connsiteX128" fmla="*/ 129541 w 2796541"/>
              <a:gd name="connsiteY128" fmla="*/ 2331720 h 2468880"/>
              <a:gd name="connsiteX129" fmla="*/ 143827 w 2796541"/>
              <a:gd name="connsiteY129" fmla="*/ 191453 h 2468880"/>
              <a:gd name="connsiteX130" fmla="*/ 128587 w 2796541"/>
              <a:gd name="connsiteY130" fmla="*/ 200026 h 2468880"/>
              <a:gd name="connsiteX131" fmla="*/ 128587 w 2796541"/>
              <a:gd name="connsiteY131" fmla="*/ 182881 h 2468880"/>
              <a:gd name="connsiteX132" fmla="*/ 151448 w 2796541"/>
              <a:gd name="connsiteY132" fmla="*/ 318135 h 2468880"/>
              <a:gd name="connsiteX133" fmla="*/ 124778 w 2796541"/>
              <a:gd name="connsiteY133" fmla="*/ 333375 h 2468880"/>
              <a:gd name="connsiteX134" fmla="*/ 124778 w 2796541"/>
              <a:gd name="connsiteY134" fmla="*/ 302895 h 2468880"/>
              <a:gd name="connsiteX135" fmla="*/ 151448 w 2796541"/>
              <a:gd name="connsiteY135" fmla="*/ 2212658 h 2468880"/>
              <a:gd name="connsiteX136" fmla="*/ 124778 w 2796541"/>
              <a:gd name="connsiteY136" fmla="*/ 2227898 h 2468880"/>
              <a:gd name="connsiteX137" fmla="*/ 124778 w 2796541"/>
              <a:gd name="connsiteY137" fmla="*/ 2198370 h 2468880"/>
              <a:gd name="connsiteX138" fmla="*/ 157164 w 2796541"/>
              <a:gd name="connsiteY138" fmla="*/ 444817 h 2468880"/>
              <a:gd name="connsiteX139" fmla="*/ 121921 w 2796541"/>
              <a:gd name="connsiteY139" fmla="*/ 464819 h 2468880"/>
              <a:gd name="connsiteX140" fmla="*/ 121921 w 2796541"/>
              <a:gd name="connsiteY140" fmla="*/ 423862 h 2468880"/>
              <a:gd name="connsiteX141" fmla="*/ 158116 w 2796541"/>
              <a:gd name="connsiteY141" fmla="*/ 2086928 h 2468880"/>
              <a:gd name="connsiteX142" fmla="*/ 121921 w 2796541"/>
              <a:gd name="connsiteY142" fmla="*/ 2107883 h 2468880"/>
              <a:gd name="connsiteX143" fmla="*/ 121921 w 2796541"/>
              <a:gd name="connsiteY143" fmla="*/ 2065973 h 2468880"/>
              <a:gd name="connsiteX144" fmla="*/ 164782 w 2796541"/>
              <a:gd name="connsiteY144" fmla="*/ 570547 h 2468880"/>
              <a:gd name="connsiteX145" fmla="*/ 118110 w 2796541"/>
              <a:gd name="connsiteY145" fmla="*/ 597217 h 2468880"/>
              <a:gd name="connsiteX146" fmla="*/ 118110 w 2796541"/>
              <a:gd name="connsiteY146" fmla="*/ 543877 h 2468880"/>
              <a:gd name="connsiteX147" fmla="*/ 165735 w 2796541"/>
              <a:gd name="connsiteY147" fmla="*/ 1960245 h 2468880"/>
              <a:gd name="connsiteX148" fmla="*/ 118110 w 2796541"/>
              <a:gd name="connsiteY148" fmla="*/ 1988820 h 2468880"/>
              <a:gd name="connsiteX149" fmla="*/ 118110 w 2796541"/>
              <a:gd name="connsiteY149" fmla="*/ 1932623 h 2468880"/>
              <a:gd name="connsiteX150" fmla="*/ 170498 w 2796541"/>
              <a:gd name="connsiteY150" fmla="*/ 697230 h 2468880"/>
              <a:gd name="connsiteX151" fmla="*/ 115253 w 2796541"/>
              <a:gd name="connsiteY151" fmla="*/ 728663 h 2468880"/>
              <a:gd name="connsiteX152" fmla="*/ 115253 w 2796541"/>
              <a:gd name="connsiteY152" fmla="*/ 665798 h 2468880"/>
              <a:gd name="connsiteX153" fmla="*/ 171449 w 2796541"/>
              <a:gd name="connsiteY153" fmla="*/ 953 h 2468880"/>
              <a:gd name="connsiteX154" fmla="*/ 171449 w 2796541"/>
              <a:gd name="connsiteY154" fmla="*/ 3811 h 2468880"/>
              <a:gd name="connsiteX155" fmla="*/ 168592 w 2796541"/>
              <a:gd name="connsiteY155" fmla="*/ 1905 h 2468880"/>
              <a:gd name="connsiteX156" fmla="*/ 172404 w 2796541"/>
              <a:gd name="connsiteY156" fmla="*/ 1834516 h 2468880"/>
              <a:gd name="connsiteX157" fmla="*/ 114301 w 2796541"/>
              <a:gd name="connsiteY157" fmla="*/ 1866900 h 2468880"/>
              <a:gd name="connsiteX158" fmla="*/ 114301 w 2796541"/>
              <a:gd name="connsiteY158" fmla="*/ 1801178 h 2468880"/>
              <a:gd name="connsiteX159" fmla="*/ 173356 w 2796541"/>
              <a:gd name="connsiteY159" fmla="*/ 2397442 h 2468880"/>
              <a:gd name="connsiteX160" fmla="*/ 173356 w 2796541"/>
              <a:gd name="connsiteY160" fmla="*/ 2407920 h 2468880"/>
              <a:gd name="connsiteX161" fmla="*/ 164783 w 2796541"/>
              <a:gd name="connsiteY161" fmla="*/ 2402205 h 2468880"/>
              <a:gd name="connsiteX162" fmla="*/ 173356 w 2796541"/>
              <a:gd name="connsiteY162" fmla="*/ 122872 h 2468880"/>
              <a:gd name="connsiteX163" fmla="*/ 173356 w 2796541"/>
              <a:gd name="connsiteY163" fmla="*/ 134302 h 2468880"/>
              <a:gd name="connsiteX164" fmla="*/ 163831 w 2796541"/>
              <a:gd name="connsiteY164" fmla="*/ 128587 h 2468880"/>
              <a:gd name="connsiteX165" fmla="*/ 175261 w 2796541"/>
              <a:gd name="connsiteY165" fmla="*/ 822960 h 2468880"/>
              <a:gd name="connsiteX166" fmla="*/ 113348 w 2796541"/>
              <a:gd name="connsiteY166" fmla="*/ 859155 h 2468880"/>
              <a:gd name="connsiteX167" fmla="*/ 113348 w 2796541"/>
              <a:gd name="connsiteY167" fmla="*/ 787717 h 2468880"/>
              <a:gd name="connsiteX168" fmla="*/ 176213 w 2796541"/>
              <a:gd name="connsiteY168" fmla="*/ 2265997 h 2468880"/>
              <a:gd name="connsiteX169" fmla="*/ 176213 w 2796541"/>
              <a:gd name="connsiteY169" fmla="*/ 2286952 h 2468880"/>
              <a:gd name="connsiteX170" fmla="*/ 158116 w 2796541"/>
              <a:gd name="connsiteY170" fmla="*/ 2276474 h 2468880"/>
              <a:gd name="connsiteX171" fmla="*/ 177165 w 2796541"/>
              <a:gd name="connsiteY171" fmla="*/ 242887 h 2468880"/>
              <a:gd name="connsiteX172" fmla="*/ 177165 w 2796541"/>
              <a:gd name="connsiteY172" fmla="*/ 266700 h 2468880"/>
              <a:gd name="connsiteX173" fmla="*/ 156210 w 2796541"/>
              <a:gd name="connsiteY173" fmla="*/ 255270 h 2468880"/>
              <a:gd name="connsiteX174" fmla="*/ 178118 w 2796541"/>
              <a:gd name="connsiteY174" fmla="*/ 1707832 h 2468880"/>
              <a:gd name="connsiteX175" fmla="*/ 111443 w 2796541"/>
              <a:gd name="connsiteY175" fmla="*/ 1745932 h 2468880"/>
              <a:gd name="connsiteX176" fmla="*/ 111443 w 2796541"/>
              <a:gd name="connsiteY176" fmla="*/ 1669732 h 2468880"/>
              <a:gd name="connsiteX177" fmla="*/ 178118 w 2796541"/>
              <a:gd name="connsiteY177" fmla="*/ 949642 h 2468880"/>
              <a:gd name="connsiteX178" fmla="*/ 111443 w 2796541"/>
              <a:gd name="connsiteY178" fmla="*/ 987742 h 2468880"/>
              <a:gd name="connsiteX179" fmla="*/ 111443 w 2796541"/>
              <a:gd name="connsiteY179" fmla="*/ 911542 h 2468880"/>
              <a:gd name="connsiteX180" fmla="*/ 180976 w 2796541"/>
              <a:gd name="connsiteY180" fmla="*/ 2131694 h 2468880"/>
              <a:gd name="connsiteX181" fmla="*/ 180976 w 2796541"/>
              <a:gd name="connsiteY181" fmla="*/ 2167889 h 2468880"/>
              <a:gd name="connsiteX182" fmla="*/ 149543 w 2796541"/>
              <a:gd name="connsiteY182" fmla="*/ 2149792 h 2468880"/>
              <a:gd name="connsiteX183" fmla="*/ 180976 w 2796541"/>
              <a:gd name="connsiteY183" fmla="*/ 1581150 h 2468880"/>
              <a:gd name="connsiteX184" fmla="*/ 110491 w 2796541"/>
              <a:gd name="connsiteY184" fmla="*/ 1622108 h 2468880"/>
              <a:gd name="connsiteX185" fmla="*/ 110491 w 2796541"/>
              <a:gd name="connsiteY185" fmla="*/ 1540193 h 2468880"/>
              <a:gd name="connsiteX186" fmla="*/ 180976 w 2796541"/>
              <a:gd name="connsiteY186" fmla="*/ 1076326 h 2468880"/>
              <a:gd name="connsiteX187" fmla="*/ 110491 w 2796541"/>
              <a:gd name="connsiteY187" fmla="*/ 1117283 h 2468880"/>
              <a:gd name="connsiteX188" fmla="*/ 110491 w 2796541"/>
              <a:gd name="connsiteY188" fmla="*/ 1035368 h 2468880"/>
              <a:gd name="connsiteX189" fmla="*/ 180976 w 2796541"/>
              <a:gd name="connsiteY189" fmla="*/ 363855 h 2468880"/>
              <a:gd name="connsiteX190" fmla="*/ 180976 w 2796541"/>
              <a:gd name="connsiteY190" fmla="*/ 399098 h 2468880"/>
              <a:gd name="connsiteX191" fmla="*/ 149543 w 2796541"/>
              <a:gd name="connsiteY191" fmla="*/ 381000 h 2468880"/>
              <a:gd name="connsiteX192" fmla="*/ 182881 w 2796541"/>
              <a:gd name="connsiteY192" fmla="*/ 1455421 h 2468880"/>
              <a:gd name="connsiteX193" fmla="*/ 109538 w 2796541"/>
              <a:gd name="connsiteY193" fmla="*/ 1497331 h 2468880"/>
              <a:gd name="connsiteX194" fmla="*/ 109538 w 2796541"/>
              <a:gd name="connsiteY194" fmla="*/ 1412558 h 2468880"/>
              <a:gd name="connsiteX195" fmla="*/ 182881 w 2796541"/>
              <a:gd name="connsiteY195" fmla="*/ 1328738 h 2468880"/>
              <a:gd name="connsiteX196" fmla="*/ 109538 w 2796541"/>
              <a:gd name="connsiteY196" fmla="*/ 1370648 h 2468880"/>
              <a:gd name="connsiteX197" fmla="*/ 109538 w 2796541"/>
              <a:gd name="connsiteY197" fmla="*/ 1286828 h 2468880"/>
              <a:gd name="connsiteX198" fmla="*/ 182881 w 2796541"/>
              <a:gd name="connsiteY198" fmla="*/ 1202055 h 2468880"/>
              <a:gd name="connsiteX199" fmla="*/ 109538 w 2796541"/>
              <a:gd name="connsiteY199" fmla="*/ 1244918 h 2468880"/>
              <a:gd name="connsiteX200" fmla="*/ 109538 w 2796541"/>
              <a:gd name="connsiteY200" fmla="*/ 1160145 h 2468880"/>
              <a:gd name="connsiteX201" fmla="*/ 183833 w 2796541"/>
              <a:gd name="connsiteY201" fmla="*/ 1999298 h 2468880"/>
              <a:gd name="connsiteX202" fmla="*/ 183833 w 2796541"/>
              <a:gd name="connsiteY202" fmla="*/ 2047875 h 2468880"/>
              <a:gd name="connsiteX203" fmla="*/ 142876 w 2796541"/>
              <a:gd name="connsiteY203" fmla="*/ 2023111 h 2468880"/>
              <a:gd name="connsiteX204" fmla="*/ 184786 w 2796541"/>
              <a:gd name="connsiteY204" fmla="*/ 482918 h 2468880"/>
              <a:gd name="connsiteX205" fmla="*/ 184786 w 2796541"/>
              <a:gd name="connsiteY205" fmla="*/ 532448 h 2468880"/>
              <a:gd name="connsiteX206" fmla="*/ 141923 w 2796541"/>
              <a:gd name="connsiteY206" fmla="*/ 507683 h 2468880"/>
              <a:gd name="connsiteX207" fmla="*/ 186690 w 2796541"/>
              <a:gd name="connsiteY207" fmla="*/ 604838 h 2468880"/>
              <a:gd name="connsiteX208" fmla="*/ 186690 w 2796541"/>
              <a:gd name="connsiteY208" fmla="*/ 662940 h 2468880"/>
              <a:gd name="connsiteX209" fmla="*/ 137160 w 2796541"/>
              <a:gd name="connsiteY209" fmla="*/ 633413 h 2468880"/>
              <a:gd name="connsiteX210" fmla="*/ 187643 w 2796541"/>
              <a:gd name="connsiteY210" fmla="*/ 1866899 h 2468880"/>
              <a:gd name="connsiteX211" fmla="*/ 187643 w 2796541"/>
              <a:gd name="connsiteY211" fmla="*/ 1927859 h 2468880"/>
              <a:gd name="connsiteX212" fmla="*/ 135255 w 2796541"/>
              <a:gd name="connsiteY212" fmla="*/ 1897379 h 2468880"/>
              <a:gd name="connsiteX213" fmla="*/ 189548 w 2796541"/>
              <a:gd name="connsiteY213" fmla="*/ 726757 h 2468880"/>
              <a:gd name="connsiteX214" fmla="*/ 189548 w 2796541"/>
              <a:gd name="connsiteY214" fmla="*/ 794385 h 2468880"/>
              <a:gd name="connsiteX215" fmla="*/ 131446 w 2796541"/>
              <a:gd name="connsiteY215" fmla="*/ 760095 h 2468880"/>
              <a:gd name="connsiteX216" fmla="*/ 190501 w 2796541"/>
              <a:gd name="connsiteY216" fmla="*/ 1736407 h 2468880"/>
              <a:gd name="connsiteX217" fmla="*/ 190501 w 2796541"/>
              <a:gd name="connsiteY217" fmla="*/ 1805940 h 2468880"/>
              <a:gd name="connsiteX218" fmla="*/ 130493 w 2796541"/>
              <a:gd name="connsiteY218" fmla="*/ 1770697 h 2468880"/>
              <a:gd name="connsiteX219" fmla="*/ 191453 w 2796541"/>
              <a:gd name="connsiteY219" fmla="*/ 849630 h 2468880"/>
              <a:gd name="connsiteX220" fmla="*/ 191453 w 2796541"/>
              <a:gd name="connsiteY220" fmla="*/ 923925 h 2468880"/>
              <a:gd name="connsiteX221" fmla="*/ 127635 w 2796541"/>
              <a:gd name="connsiteY221" fmla="*/ 886778 h 2468880"/>
              <a:gd name="connsiteX222" fmla="*/ 193358 w 2796541"/>
              <a:gd name="connsiteY222" fmla="*/ 973454 h 2468880"/>
              <a:gd name="connsiteX223" fmla="*/ 193358 w 2796541"/>
              <a:gd name="connsiteY223" fmla="*/ 1052512 h 2468880"/>
              <a:gd name="connsiteX224" fmla="*/ 123826 w 2796541"/>
              <a:gd name="connsiteY224" fmla="*/ 1012506 h 2468880"/>
              <a:gd name="connsiteX225" fmla="*/ 193358 w 2796541"/>
              <a:gd name="connsiteY225" fmla="*/ 1604963 h 2468880"/>
              <a:gd name="connsiteX226" fmla="*/ 193358 w 2796541"/>
              <a:gd name="connsiteY226" fmla="*/ 1684021 h 2468880"/>
              <a:gd name="connsiteX227" fmla="*/ 124778 w 2796541"/>
              <a:gd name="connsiteY227" fmla="*/ 1644968 h 2468880"/>
              <a:gd name="connsiteX228" fmla="*/ 194311 w 2796541"/>
              <a:gd name="connsiteY228" fmla="*/ 1476374 h 2468880"/>
              <a:gd name="connsiteX229" fmla="*/ 194311 w 2796541"/>
              <a:gd name="connsiteY229" fmla="*/ 1560194 h 2468880"/>
              <a:gd name="connsiteX230" fmla="*/ 121921 w 2796541"/>
              <a:gd name="connsiteY230" fmla="*/ 1518284 h 2468880"/>
              <a:gd name="connsiteX231" fmla="*/ 194311 w 2796541"/>
              <a:gd name="connsiteY231" fmla="*/ 1349693 h 2468880"/>
              <a:gd name="connsiteX232" fmla="*/ 194311 w 2796541"/>
              <a:gd name="connsiteY232" fmla="*/ 1434465 h 2468880"/>
              <a:gd name="connsiteX233" fmla="*/ 120968 w 2796541"/>
              <a:gd name="connsiteY233" fmla="*/ 1391603 h 2468880"/>
              <a:gd name="connsiteX234" fmla="*/ 194311 w 2796541"/>
              <a:gd name="connsiteY234" fmla="*/ 1223011 h 2468880"/>
              <a:gd name="connsiteX235" fmla="*/ 194311 w 2796541"/>
              <a:gd name="connsiteY235" fmla="*/ 1307783 h 2468880"/>
              <a:gd name="connsiteX236" fmla="*/ 120968 w 2796541"/>
              <a:gd name="connsiteY236" fmla="*/ 1265874 h 2468880"/>
              <a:gd name="connsiteX237" fmla="*/ 194311 w 2796541"/>
              <a:gd name="connsiteY237" fmla="*/ 1097280 h 2468880"/>
              <a:gd name="connsiteX238" fmla="*/ 194311 w 2796541"/>
              <a:gd name="connsiteY238" fmla="*/ 1181100 h 2468880"/>
              <a:gd name="connsiteX239" fmla="*/ 121921 w 2796541"/>
              <a:gd name="connsiteY239" fmla="*/ 1139190 h 2468880"/>
              <a:gd name="connsiteX240" fmla="*/ 244792 w 2796541"/>
              <a:gd name="connsiteY240" fmla="*/ 1905 h 2468880"/>
              <a:gd name="connsiteX241" fmla="*/ 242887 w 2796541"/>
              <a:gd name="connsiteY241" fmla="*/ 3811 h 2468880"/>
              <a:gd name="connsiteX242" fmla="*/ 242887 w 2796541"/>
              <a:gd name="connsiteY242" fmla="*/ 953 h 2468880"/>
              <a:gd name="connsiteX243" fmla="*/ 248603 w 2796541"/>
              <a:gd name="connsiteY243" fmla="*/ 2402206 h 2468880"/>
              <a:gd name="connsiteX244" fmla="*/ 240983 w 2796541"/>
              <a:gd name="connsiteY244" fmla="*/ 2406968 h 2468880"/>
              <a:gd name="connsiteX245" fmla="*/ 240983 w 2796541"/>
              <a:gd name="connsiteY245" fmla="*/ 2398396 h 2468880"/>
              <a:gd name="connsiteX246" fmla="*/ 249555 w 2796541"/>
              <a:gd name="connsiteY246" fmla="*/ 128588 h 2468880"/>
              <a:gd name="connsiteX247" fmla="*/ 240030 w 2796541"/>
              <a:gd name="connsiteY247" fmla="*/ 133351 h 2468880"/>
              <a:gd name="connsiteX248" fmla="*/ 240030 w 2796541"/>
              <a:gd name="connsiteY248" fmla="*/ 122873 h 2468880"/>
              <a:gd name="connsiteX249" fmla="*/ 255270 w 2796541"/>
              <a:gd name="connsiteY249" fmla="*/ 2276474 h 2468880"/>
              <a:gd name="connsiteX250" fmla="*/ 237173 w 2796541"/>
              <a:gd name="connsiteY250" fmla="*/ 2285999 h 2468880"/>
              <a:gd name="connsiteX251" fmla="*/ 237173 w 2796541"/>
              <a:gd name="connsiteY251" fmla="*/ 2265997 h 2468880"/>
              <a:gd name="connsiteX252" fmla="*/ 256222 w 2796541"/>
              <a:gd name="connsiteY252" fmla="*/ 255271 h 2468880"/>
              <a:gd name="connsiteX253" fmla="*/ 236219 w 2796541"/>
              <a:gd name="connsiteY253" fmla="*/ 266701 h 2468880"/>
              <a:gd name="connsiteX254" fmla="*/ 236219 w 2796541"/>
              <a:gd name="connsiteY254" fmla="*/ 242888 h 2468880"/>
              <a:gd name="connsiteX255" fmla="*/ 262891 w 2796541"/>
              <a:gd name="connsiteY255" fmla="*/ 2149793 h 2468880"/>
              <a:gd name="connsiteX256" fmla="*/ 233363 w 2796541"/>
              <a:gd name="connsiteY256" fmla="*/ 2166938 h 2468880"/>
              <a:gd name="connsiteX257" fmla="*/ 233363 w 2796541"/>
              <a:gd name="connsiteY257" fmla="*/ 2132648 h 2468880"/>
              <a:gd name="connsiteX258" fmla="*/ 262891 w 2796541"/>
              <a:gd name="connsiteY258" fmla="*/ 381001 h 2468880"/>
              <a:gd name="connsiteX259" fmla="*/ 233363 w 2796541"/>
              <a:gd name="connsiteY259" fmla="*/ 398146 h 2468880"/>
              <a:gd name="connsiteX260" fmla="*/ 233363 w 2796541"/>
              <a:gd name="connsiteY260" fmla="*/ 364808 h 2468880"/>
              <a:gd name="connsiteX261" fmla="*/ 269558 w 2796541"/>
              <a:gd name="connsiteY261" fmla="*/ 2023110 h 2468880"/>
              <a:gd name="connsiteX262" fmla="*/ 229553 w 2796541"/>
              <a:gd name="connsiteY262" fmla="*/ 2046923 h 2468880"/>
              <a:gd name="connsiteX263" fmla="*/ 229553 w 2796541"/>
              <a:gd name="connsiteY263" fmla="*/ 2000250 h 2468880"/>
              <a:gd name="connsiteX264" fmla="*/ 270510 w 2796541"/>
              <a:gd name="connsiteY264" fmla="*/ 507683 h 2468880"/>
              <a:gd name="connsiteX265" fmla="*/ 229553 w 2796541"/>
              <a:gd name="connsiteY265" fmla="*/ 530542 h 2468880"/>
              <a:gd name="connsiteX266" fmla="*/ 229553 w 2796541"/>
              <a:gd name="connsiteY266" fmla="*/ 483870 h 2468880"/>
              <a:gd name="connsiteX267" fmla="*/ 276225 w 2796541"/>
              <a:gd name="connsiteY267" fmla="*/ 633413 h 2468880"/>
              <a:gd name="connsiteX268" fmla="*/ 226695 w 2796541"/>
              <a:gd name="connsiteY268" fmla="*/ 661988 h 2468880"/>
              <a:gd name="connsiteX269" fmla="*/ 226695 w 2796541"/>
              <a:gd name="connsiteY269" fmla="*/ 605790 h 2468880"/>
              <a:gd name="connsiteX270" fmla="*/ 278131 w 2796541"/>
              <a:gd name="connsiteY270" fmla="*/ 1897380 h 2468880"/>
              <a:gd name="connsiteX271" fmla="*/ 225743 w 2796541"/>
              <a:gd name="connsiteY271" fmla="*/ 1926908 h 2468880"/>
              <a:gd name="connsiteX272" fmla="*/ 225743 w 2796541"/>
              <a:gd name="connsiteY272" fmla="*/ 1866900 h 2468880"/>
              <a:gd name="connsiteX273" fmla="*/ 280988 w 2796541"/>
              <a:gd name="connsiteY273" fmla="*/ 2464118 h 2468880"/>
              <a:gd name="connsiteX274" fmla="*/ 280988 w 2796541"/>
              <a:gd name="connsiteY274" fmla="*/ 2467928 h 2468880"/>
              <a:gd name="connsiteX275" fmla="*/ 277178 w 2796541"/>
              <a:gd name="connsiteY275" fmla="*/ 2466023 h 2468880"/>
              <a:gd name="connsiteX276" fmla="*/ 280989 w 2796541"/>
              <a:gd name="connsiteY276" fmla="*/ 62865 h 2468880"/>
              <a:gd name="connsiteX277" fmla="*/ 280989 w 2796541"/>
              <a:gd name="connsiteY277" fmla="*/ 68580 h 2468880"/>
              <a:gd name="connsiteX278" fmla="*/ 276226 w 2796541"/>
              <a:gd name="connsiteY278" fmla="*/ 65723 h 2468880"/>
              <a:gd name="connsiteX279" fmla="*/ 281941 w 2796541"/>
              <a:gd name="connsiteY279" fmla="*/ 760095 h 2468880"/>
              <a:gd name="connsiteX280" fmla="*/ 223838 w 2796541"/>
              <a:gd name="connsiteY280" fmla="*/ 793432 h 2468880"/>
              <a:gd name="connsiteX281" fmla="*/ 223838 w 2796541"/>
              <a:gd name="connsiteY281" fmla="*/ 726757 h 2468880"/>
              <a:gd name="connsiteX282" fmla="*/ 282893 w 2796541"/>
              <a:gd name="connsiteY282" fmla="*/ 1770698 h 2468880"/>
              <a:gd name="connsiteX283" fmla="*/ 223838 w 2796541"/>
              <a:gd name="connsiteY283" fmla="*/ 1804988 h 2468880"/>
              <a:gd name="connsiteX284" fmla="*/ 223838 w 2796541"/>
              <a:gd name="connsiteY284" fmla="*/ 1736408 h 2468880"/>
              <a:gd name="connsiteX285" fmla="*/ 283845 w 2796541"/>
              <a:gd name="connsiteY285" fmla="*/ 184784 h 2468880"/>
              <a:gd name="connsiteX286" fmla="*/ 283845 w 2796541"/>
              <a:gd name="connsiteY286" fmla="*/ 199072 h 2468880"/>
              <a:gd name="connsiteX287" fmla="*/ 271463 w 2796541"/>
              <a:gd name="connsiteY287" fmla="*/ 191452 h 2468880"/>
              <a:gd name="connsiteX288" fmla="*/ 283845 w 2796541"/>
              <a:gd name="connsiteY288" fmla="*/ 2332673 h 2468880"/>
              <a:gd name="connsiteX289" fmla="*/ 283845 w 2796541"/>
              <a:gd name="connsiteY289" fmla="*/ 2346008 h 2468880"/>
              <a:gd name="connsiteX290" fmla="*/ 271463 w 2796541"/>
              <a:gd name="connsiteY290" fmla="*/ 2339340 h 2468880"/>
              <a:gd name="connsiteX291" fmla="*/ 285751 w 2796541"/>
              <a:gd name="connsiteY291" fmla="*/ 886777 h 2468880"/>
              <a:gd name="connsiteX292" fmla="*/ 221933 w 2796541"/>
              <a:gd name="connsiteY292" fmla="*/ 922972 h 2468880"/>
              <a:gd name="connsiteX293" fmla="*/ 221933 w 2796541"/>
              <a:gd name="connsiteY293" fmla="*/ 849629 h 2468880"/>
              <a:gd name="connsiteX294" fmla="*/ 287655 w 2796541"/>
              <a:gd name="connsiteY294" fmla="*/ 303848 h 2468880"/>
              <a:gd name="connsiteX295" fmla="*/ 287655 w 2796541"/>
              <a:gd name="connsiteY295" fmla="*/ 332423 h 2468880"/>
              <a:gd name="connsiteX296" fmla="*/ 262890 w 2796541"/>
              <a:gd name="connsiteY296" fmla="*/ 318136 h 2468880"/>
              <a:gd name="connsiteX297" fmla="*/ 287656 w 2796541"/>
              <a:gd name="connsiteY297" fmla="*/ 2199322 h 2468880"/>
              <a:gd name="connsiteX298" fmla="*/ 287656 w 2796541"/>
              <a:gd name="connsiteY298" fmla="*/ 2226944 h 2468880"/>
              <a:gd name="connsiteX299" fmla="*/ 262891 w 2796541"/>
              <a:gd name="connsiteY299" fmla="*/ 2212657 h 2468880"/>
              <a:gd name="connsiteX300" fmla="*/ 287656 w 2796541"/>
              <a:gd name="connsiteY300" fmla="*/ 1644968 h 2468880"/>
              <a:gd name="connsiteX301" fmla="*/ 220981 w 2796541"/>
              <a:gd name="connsiteY301" fmla="*/ 1683068 h 2468880"/>
              <a:gd name="connsiteX302" fmla="*/ 220981 w 2796541"/>
              <a:gd name="connsiteY302" fmla="*/ 1605915 h 2468880"/>
              <a:gd name="connsiteX303" fmla="*/ 288608 w 2796541"/>
              <a:gd name="connsiteY303" fmla="*/ 1012507 h 2468880"/>
              <a:gd name="connsiteX304" fmla="*/ 220981 w 2796541"/>
              <a:gd name="connsiteY304" fmla="*/ 1052513 h 2468880"/>
              <a:gd name="connsiteX305" fmla="*/ 220981 w 2796541"/>
              <a:gd name="connsiteY305" fmla="*/ 973455 h 2468880"/>
              <a:gd name="connsiteX306" fmla="*/ 290513 w 2796541"/>
              <a:gd name="connsiteY306" fmla="*/ 1139190 h 2468880"/>
              <a:gd name="connsiteX307" fmla="*/ 220028 w 2796541"/>
              <a:gd name="connsiteY307" fmla="*/ 1180147 h 2468880"/>
              <a:gd name="connsiteX308" fmla="*/ 220028 w 2796541"/>
              <a:gd name="connsiteY308" fmla="*/ 1098232 h 2468880"/>
              <a:gd name="connsiteX309" fmla="*/ 291466 w 2796541"/>
              <a:gd name="connsiteY309" fmla="*/ 2066924 h 2468880"/>
              <a:gd name="connsiteX310" fmla="*/ 291466 w 2796541"/>
              <a:gd name="connsiteY310" fmla="*/ 2106929 h 2468880"/>
              <a:gd name="connsiteX311" fmla="*/ 256223 w 2796541"/>
              <a:gd name="connsiteY311" fmla="*/ 2086927 h 2468880"/>
              <a:gd name="connsiteX312" fmla="*/ 291466 w 2796541"/>
              <a:gd name="connsiteY312" fmla="*/ 1518285 h 2468880"/>
              <a:gd name="connsiteX313" fmla="*/ 219076 w 2796541"/>
              <a:gd name="connsiteY313" fmla="*/ 1560195 h 2468880"/>
              <a:gd name="connsiteX314" fmla="*/ 219076 w 2796541"/>
              <a:gd name="connsiteY314" fmla="*/ 1476375 h 2468880"/>
              <a:gd name="connsiteX315" fmla="*/ 291466 w 2796541"/>
              <a:gd name="connsiteY315" fmla="*/ 424816 h 2468880"/>
              <a:gd name="connsiteX316" fmla="*/ 291466 w 2796541"/>
              <a:gd name="connsiteY316" fmla="*/ 463868 h 2468880"/>
              <a:gd name="connsiteX317" fmla="*/ 257176 w 2796541"/>
              <a:gd name="connsiteY317" fmla="*/ 444818 h 2468880"/>
              <a:gd name="connsiteX318" fmla="*/ 292419 w 2796541"/>
              <a:gd name="connsiteY318" fmla="*/ 1391603 h 2468880"/>
              <a:gd name="connsiteX319" fmla="*/ 219076 w 2796541"/>
              <a:gd name="connsiteY319" fmla="*/ 1434465 h 2468880"/>
              <a:gd name="connsiteX320" fmla="*/ 219076 w 2796541"/>
              <a:gd name="connsiteY320" fmla="*/ 1349693 h 2468880"/>
              <a:gd name="connsiteX321" fmla="*/ 292419 w 2796541"/>
              <a:gd name="connsiteY321" fmla="*/ 1265874 h 2468880"/>
              <a:gd name="connsiteX322" fmla="*/ 219076 w 2796541"/>
              <a:gd name="connsiteY322" fmla="*/ 1307783 h 2468880"/>
              <a:gd name="connsiteX323" fmla="*/ 219076 w 2796541"/>
              <a:gd name="connsiteY323" fmla="*/ 1223011 h 2468880"/>
              <a:gd name="connsiteX324" fmla="*/ 294323 w 2796541"/>
              <a:gd name="connsiteY324" fmla="*/ 544830 h 2468880"/>
              <a:gd name="connsiteX325" fmla="*/ 294323 w 2796541"/>
              <a:gd name="connsiteY325" fmla="*/ 596265 h 2468880"/>
              <a:gd name="connsiteX326" fmla="*/ 249556 w 2796541"/>
              <a:gd name="connsiteY326" fmla="*/ 570548 h 2468880"/>
              <a:gd name="connsiteX327" fmla="*/ 295275 w 2796541"/>
              <a:gd name="connsiteY327" fmla="*/ 1933575 h 2468880"/>
              <a:gd name="connsiteX328" fmla="*/ 295275 w 2796541"/>
              <a:gd name="connsiteY328" fmla="*/ 1986915 h 2468880"/>
              <a:gd name="connsiteX329" fmla="*/ 248603 w 2796541"/>
              <a:gd name="connsiteY329" fmla="*/ 1960245 h 2468880"/>
              <a:gd name="connsiteX330" fmla="*/ 297181 w 2796541"/>
              <a:gd name="connsiteY330" fmla="*/ 666750 h 2468880"/>
              <a:gd name="connsiteX331" fmla="*/ 297181 w 2796541"/>
              <a:gd name="connsiteY331" fmla="*/ 727710 h 2468880"/>
              <a:gd name="connsiteX332" fmla="*/ 244793 w 2796541"/>
              <a:gd name="connsiteY332" fmla="*/ 697230 h 2468880"/>
              <a:gd name="connsiteX333" fmla="*/ 298133 w 2796541"/>
              <a:gd name="connsiteY333" fmla="*/ 1802130 h 2468880"/>
              <a:gd name="connsiteX334" fmla="*/ 298133 w 2796541"/>
              <a:gd name="connsiteY334" fmla="*/ 1865947 h 2468880"/>
              <a:gd name="connsiteX335" fmla="*/ 242888 w 2796541"/>
              <a:gd name="connsiteY335" fmla="*/ 1834515 h 2468880"/>
              <a:gd name="connsiteX336" fmla="*/ 300038 w 2796541"/>
              <a:gd name="connsiteY336" fmla="*/ 788669 h 2468880"/>
              <a:gd name="connsiteX337" fmla="*/ 300038 w 2796541"/>
              <a:gd name="connsiteY337" fmla="*/ 858202 h 2468880"/>
              <a:gd name="connsiteX338" fmla="*/ 239078 w 2796541"/>
              <a:gd name="connsiteY338" fmla="*/ 822959 h 2468880"/>
              <a:gd name="connsiteX339" fmla="*/ 300991 w 2796541"/>
              <a:gd name="connsiteY339" fmla="*/ 1670686 h 2468880"/>
              <a:gd name="connsiteX340" fmla="*/ 300991 w 2796541"/>
              <a:gd name="connsiteY340" fmla="*/ 1744981 h 2468880"/>
              <a:gd name="connsiteX341" fmla="*/ 237173 w 2796541"/>
              <a:gd name="connsiteY341" fmla="*/ 1707833 h 2468880"/>
              <a:gd name="connsiteX342" fmla="*/ 300991 w 2796541"/>
              <a:gd name="connsiteY342" fmla="*/ 912495 h 2468880"/>
              <a:gd name="connsiteX343" fmla="*/ 300991 w 2796541"/>
              <a:gd name="connsiteY343" fmla="*/ 986790 h 2468880"/>
              <a:gd name="connsiteX344" fmla="*/ 237173 w 2796541"/>
              <a:gd name="connsiteY344" fmla="*/ 949643 h 2468880"/>
              <a:gd name="connsiteX345" fmla="*/ 302895 w 2796541"/>
              <a:gd name="connsiteY345" fmla="*/ 1541145 h 2468880"/>
              <a:gd name="connsiteX346" fmla="*/ 302895 w 2796541"/>
              <a:gd name="connsiteY346" fmla="*/ 1621155 h 2468880"/>
              <a:gd name="connsiteX347" fmla="*/ 233363 w 2796541"/>
              <a:gd name="connsiteY347" fmla="*/ 1581150 h 2468880"/>
              <a:gd name="connsiteX348" fmla="*/ 302895 w 2796541"/>
              <a:gd name="connsiteY348" fmla="*/ 1036320 h 2468880"/>
              <a:gd name="connsiteX349" fmla="*/ 302895 w 2796541"/>
              <a:gd name="connsiteY349" fmla="*/ 1116330 h 2468880"/>
              <a:gd name="connsiteX350" fmla="*/ 233363 w 2796541"/>
              <a:gd name="connsiteY350" fmla="*/ 1076325 h 2468880"/>
              <a:gd name="connsiteX351" fmla="*/ 303848 w 2796541"/>
              <a:gd name="connsiteY351" fmla="*/ 1161097 h 2468880"/>
              <a:gd name="connsiteX352" fmla="*/ 303848 w 2796541"/>
              <a:gd name="connsiteY352" fmla="*/ 1243012 h 2468880"/>
              <a:gd name="connsiteX353" fmla="*/ 232410 w 2796541"/>
              <a:gd name="connsiteY353" fmla="*/ 1202055 h 2468880"/>
              <a:gd name="connsiteX354" fmla="*/ 303848 w 2796541"/>
              <a:gd name="connsiteY354" fmla="*/ 1412558 h 2468880"/>
              <a:gd name="connsiteX355" fmla="*/ 303848 w 2796541"/>
              <a:gd name="connsiteY355" fmla="*/ 1497331 h 2468880"/>
              <a:gd name="connsiteX356" fmla="*/ 231458 w 2796541"/>
              <a:gd name="connsiteY356" fmla="*/ 1455421 h 2468880"/>
              <a:gd name="connsiteX357" fmla="*/ 303848 w 2796541"/>
              <a:gd name="connsiteY357" fmla="*/ 1286828 h 2468880"/>
              <a:gd name="connsiteX358" fmla="*/ 303848 w 2796541"/>
              <a:gd name="connsiteY358" fmla="*/ 1370648 h 2468880"/>
              <a:gd name="connsiteX359" fmla="*/ 231458 w 2796541"/>
              <a:gd name="connsiteY359" fmla="*/ 1328738 h 2468880"/>
              <a:gd name="connsiteX360" fmla="*/ 354330 w 2796541"/>
              <a:gd name="connsiteY360" fmla="*/ 2466023 h 2468880"/>
              <a:gd name="connsiteX361" fmla="*/ 351473 w 2796541"/>
              <a:gd name="connsiteY361" fmla="*/ 2466975 h 2468880"/>
              <a:gd name="connsiteX362" fmla="*/ 351473 w 2796541"/>
              <a:gd name="connsiteY362" fmla="*/ 2464118 h 2468880"/>
              <a:gd name="connsiteX363" fmla="*/ 355283 w 2796541"/>
              <a:gd name="connsiteY363" fmla="*/ 65723 h 2468880"/>
              <a:gd name="connsiteX364" fmla="*/ 351473 w 2796541"/>
              <a:gd name="connsiteY364" fmla="*/ 67628 h 2468880"/>
              <a:gd name="connsiteX365" fmla="*/ 351473 w 2796541"/>
              <a:gd name="connsiteY365" fmla="*/ 62865 h 2468880"/>
              <a:gd name="connsiteX366" fmla="*/ 360045 w 2796541"/>
              <a:gd name="connsiteY366" fmla="*/ 191452 h 2468880"/>
              <a:gd name="connsiteX367" fmla="*/ 348615 w 2796541"/>
              <a:gd name="connsiteY367" fmla="*/ 198119 h 2468880"/>
              <a:gd name="connsiteX368" fmla="*/ 348615 w 2796541"/>
              <a:gd name="connsiteY368" fmla="*/ 184784 h 2468880"/>
              <a:gd name="connsiteX369" fmla="*/ 360045 w 2796541"/>
              <a:gd name="connsiteY369" fmla="*/ 2339340 h 2468880"/>
              <a:gd name="connsiteX370" fmla="*/ 348615 w 2796541"/>
              <a:gd name="connsiteY370" fmla="*/ 2346008 h 2468880"/>
              <a:gd name="connsiteX371" fmla="*/ 348615 w 2796541"/>
              <a:gd name="connsiteY371" fmla="*/ 2332673 h 2468880"/>
              <a:gd name="connsiteX372" fmla="*/ 367665 w 2796541"/>
              <a:gd name="connsiteY372" fmla="*/ 318136 h 2468880"/>
              <a:gd name="connsiteX373" fmla="*/ 344805 w 2796541"/>
              <a:gd name="connsiteY373" fmla="*/ 331471 h 2468880"/>
              <a:gd name="connsiteX374" fmla="*/ 344805 w 2796541"/>
              <a:gd name="connsiteY374" fmla="*/ 304801 h 2468880"/>
              <a:gd name="connsiteX375" fmla="*/ 368619 w 2796541"/>
              <a:gd name="connsiteY375" fmla="*/ 2212658 h 2468880"/>
              <a:gd name="connsiteX376" fmla="*/ 344806 w 2796541"/>
              <a:gd name="connsiteY376" fmla="*/ 2226945 h 2468880"/>
              <a:gd name="connsiteX377" fmla="*/ 344806 w 2796541"/>
              <a:gd name="connsiteY377" fmla="*/ 2199323 h 2468880"/>
              <a:gd name="connsiteX378" fmla="*/ 374333 w 2796541"/>
              <a:gd name="connsiteY378" fmla="*/ 444817 h 2468880"/>
              <a:gd name="connsiteX379" fmla="*/ 341948 w 2796541"/>
              <a:gd name="connsiteY379" fmla="*/ 462915 h 2468880"/>
              <a:gd name="connsiteX380" fmla="*/ 341948 w 2796541"/>
              <a:gd name="connsiteY380" fmla="*/ 425767 h 2468880"/>
              <a:gd name="connsiteX381" fmla="*/ 374333 w 2796541"/>
              <a:gd name="connsiteY381" fmla="*/ 2086928 h 2468880"/>
              <a:gd name="connsiteX382" fmla="*/ 341948 w 2796541"/>
              <a:gd name="connsiteY382" fmla="*/ 2105978 h 2468880"/>
              <a:gd name="connsiteX383" fmla="*/ 341948 w 2796541"/>
              <a:gd name="connsiteY383" fmla="*/ 2067878 h 2468880"/>
              <a:gd name="connsiteX384" fmla="*/ 381001 w 2796541"/>
              <a:gd name="connsiteY384" fmla="*/ 570548 h 2468880"/>
              <a:gd name="connsiteX385" fmla="*/ 338138 w 2796541"/>
              <a:gd name="connsiteY385" fmla="*/ 595313 h 2468880"/>
              <a:gd name="connsiteX386" fmla="*/ 338138 w 2796541"/>
              <a:gd name="connsiteY386" fmla="*/ 545783 h 2468880"/>
              <a:gd name="connsiteX387" fmla="*/ 382906 w 2796541"/>
              <a:gd name="connsiteY387" fmla="*/ 1960244 h 2468880"/>
              <a:gd name="connsiteX388" fmla="*/ 337186 w 2796541"/>
              <a:gd name="connsiteY388" fmla="*/ 1986914 h 2468880"/>
              <a:gd name="connsiteX389" fmla="*/ 337186 w 2796541"/>
              <a:gd name="connsiteY389" fmla="*/ 1933574 h 2468880"/>
              <a:gd name="connsiteX390" fmla="*/ 386716 w 2796541"/>
              <a:gd name="connsiteY390" fmla="*/ 697230 h 2468880"/>
              <a:gd name="connsiteX391" fmla="*/ 335281 w 2796541"/>
              <a:gd name="connsiteY391" fmla="*/ 726758 h 2468880"/>
              <a:gd name="connsiteX392" fmla="*/ 335281 w 2796541"/>
              <a:gd name="connsiteY392" fmla="*/ 667703 h 2468880"/>
              <a:gd name="connsiteX393" fmla="*/ 388621 w 2796541"/>
              <a:gd name="connsiteY393" fmla="*/ 1834516 h 2468880"/>
              <a:gd name="connsiteX394" fmla="*/ 334328 w 2796541"/>
              <a:gd name="connsiteY394" fmla="*/ 1864996 h 2468880"/>
              <a:gd name="connsiteX395" fmla="*/ 334328 w 2796541"/>
              <a:gd name="connsiteY395" fmla="*/ 1803083 h 2468880"/>
              <a:gd name="connsiteX396" fmla="*/ 389572 w 2796541"/>
              <a:gd name="connsiteY396" fmla="*/ 1905 h 2468880"/>
              <a:gd name="connsiteX397" fmla="*/ 389572 w 2796541"/>
              <a:gd name="connsiteY397" fmla="*/ 2857 h 2468880"/>
              <a:gd name="connsiteX398" fmla="*/ 388619 w 2796541"/>
              <a:gd name="connsiteY398" fmla="*/ 1905 h 2468880"/>
              <a:gd name="connsiteX399" fmla="*/ 391478 w 2796541"/>
              <a:gd name="connsiteY399" fmla="*/ 822960 h 2468880"/>
              <a:gd name="connsiteX400" fmla="*/ 333376 w 2796541"/>
              <a:gd name="connsiteY400" fmla="*/ 857249 h 2468880"/>
              <a:gd name="connsiteX401" fmla="*/ 333376 w 2796541"/>
              <a:gd name="connsiteY401" fmla="*/ 789622 h 2468880"/>
              <a:gd name="connsiteX402" fmla="*/ 391478 w 2796541"/>
              <a:gd name="connsiteY402" fmla="*/ 123824 h 2468880"/>
              <a:gd name="connsiteX403" fmla="*/ 391478 w 2796541"/>
              <a:gd name="connsiteY403" fmla="*/ 132396 h 2468880"/>
              <a:gd name="connsiteX404" fmla="*/ 383858 w 2796541"/>
              <a:gd name="connsiteY404" fmla="*/ 128587 h 2468880"/>
              <a:gd name="connsiteX405" fmla="*/ 391478 w 2796541"/>
              <a:gd name="connsiteY405" fmla="*/ 2399348 h 2468880"/>
              <a:gd name="connsiteX406" fmla="*/ 391478 w 2796541"/>
              <a:gd name="connsiteY406" fmla="*/ 2406016 h 2468880"/>
              <a:gd name="connsiteX407" fmla="*/ 384811 w 2796541"/>
              <a:gd name="connsiteY407" fmla="*/ 2402206 h 2468880"/>
              <a:gd name="connsiteX408" fmla="*/ 394336 w 2796541"/>
              <a:gd name="connsiteY408" fmla="*/ 2266949 h 2468880"/>
              <a:gd name="connsiteX409" fmla="*/ 394336 w 2796541"/>
              <a:gd name="connsiteY409" fmla="*/ 2285047 h 2468880"/>
              <a:gd name="connsiteX410" fmla="*/ 378143 w 2796541"/>
              <a:gd name="connsiteY410" fmla="*/ 2276474 h 2468880"/>
              <a:gd name="connsiteX411" fmla="*/ 395287 w 2796541"/>
              <a:gd name="connsiteY411" fmla="*/ 244793 h 2468880"/>
              <a:gd name="connsiteX412" fmla="*/ 395287 w 2796541"/>
              <a:gd name="connsiteY412" fmla="*/ 265748 h 2468880"/>
              <a:gd name="connsiteX413" fmla="*/ 377189 w 2796541"/>
              <a:gd name="connsiteY413" fmla="*/ 255271 h 2468880"/>
              <a:gd name="connsiteX414" fmla="*/ 395288 w 2796541"/>
              <a:gd name="connsiteY414" fmla="*/ 1707832 h 2468880"/>
              <a:gd name="connsiteX415" fmla="*/ 331470 w 2796541"/>
              <a:gd name="connsiteY415" fmla="*/ 1744027 h 2468880"/>
              <a:gd name="connsiteX416" fmla="*/ 331470 w 2796541"/>
              <a:gd name="connsiteY416" fmla="*/ 1671637 h 2468880"/>
              <a:gd name="connsiteX417" fmla="*/ 395288 w 2796541"/>
              <a:gd name="connsiteY417" fmla="*/ 949643 h 2468880"/>
              <a:gd name="connsiteX418" fmla="*/ 331470 w 2796541"/>
              <a:gd name="connsiteY418" fmla="*/ 985838 h 2468880"/>
              <a:gd name="connsiteX419" fmla="*/ 331470 w 2796541"/>
              <a:gd name="connsiteY419" fmla="*/ 913448 h 2468880"/>
              <a:gd name="connsiteX420" fmla="*/ 398145 w 2796541"/>
              <a:gd name="connsiteY420" fmla="*/ 2133599 h 2468880"/>
              <a:gd name="connsiteX421" fmla="*/ 398145 w 2796541"/>
              <a:gd name="connsiteY421" fmla="*/ 2165984 h 2468880"/>
              <a:gd name="connsiteX422" fmla="*/ 370523 w 2796541"/>
              <a:gd name="connsiteY422" fmla="*/ 2149792 h 2468880"/>
              <a:gd name="connsiteX423" fmla="*/ 398145 w 2796541"/>
              <a:gd name="connsiteY423" fmla="*/ 1581149 h 2468880"/>
              <a:gd name="connsiteX424" fmla="*/ 329565 w 2796541"/>
              <a:gd name="connsiteY424" fmla="*/ 1621155 h 2468880"/>
              <a:gd name="connsiteX425" fmla="*/ 329565 w 2796541"/>
              <a:gd name="connsiteY425" fmla="*/ 1542097 h 2468880"/>
              <a:gd name="connsiteX426" fmla="*/ 398145 w 2796541"/>
              <a:gd name="connsiteY426" fmla="*/ 1076324 h 2468880"/>
              <a:gd name="connsiteX427" fmla="*/ 329565 w 2796541"/>
              <a:gd name="connsiteY427" fmla="*/ 1115377 h 2468880"/>
              <a:gd name="connsiteX428" fmla="*/ 329565 w 2796541"/>
              <a:gd name="connsiteY428" fmla="*/ 1036319 h 2468880"/>
              <a:gd name="connsiteX429" fmla="*/ 398146 w 2796541"/>
              <a:gd name="connsiteY429" fmla="*/ 365759 h 2468880"/>
              <a:gd name="connsiteX430" fmla="*/ 398146 w 2796541"/>
              <a:gd name="connsiteY430" fmla="*/ 396239 h 2468880"/>
              <a:gd name="connsiteX431" fmla="*/ 371476 w 2796541"/>
              <a:gd name="connsiteY431" fmla="*/ 380999 h 2468880"/>
              <a:gd name="connsiteX432" fmla="*/ 399098 w 2796541"/>
              <a:gd name="connsiteY432" fmla="*/ 1202055 h 2468880"/>
              <a:gd name="connsiteX433" fmla="*/ 329565 w 2796541"/>
              <a:gd name="connsiteY433" fmla="*/ 1243013 h 2468880"/>
              <a:gd name="connsiteX434" fmla="*/ 329565 w 2796541"/>
              <a:gd name="connsiteY434" fmla="*/ 1162050 h 2468880"/>
              <a:gd name="connsiteX435" fmla="*/ 401003 w 2796541"/>
              <a:gd name="connsiteY435" fmla="*/ 1328737 h 2468880"/>
              <a:gd name="connsiteX436" fmla="*/ 328613 w 2796541"/>
              <a:gd name="connsiteY436" fmla="*/ 1370647 h 2468880"/>
              <a:gd name="connsiteX437" fmla="*/ 328613 w 2796541"/>
              <a:gd name="connsiteY437" fmla="*/ 1286827 h 2468880"/>
              <a:gd name="connsiteX438" fmla="*/ 401003 w 2796541"/>
              <a:gd name="connsiteY438" fmla="*/ 1455421 h 2468880"/>
              <a:gd name="connsiteX439" fmla="*/ 328613 w 2796541"/>
              <a:gd name="connsiteY439" fmla="*/ 1496378 h 2468880"/>
              <a:gd name="connsiteX440" fmla="*/ 328613 w 2796541"/>
              <a:gd name="connsiteY440" fmla="*/ 1413511 h 2468880"/>
              <a:gd name="connsiteX441" fmla="*/ 401956 w 2796541"/>
              <a:gd name="connsiteY441" fmla="*/ 2001202 h 2468880"/>
              <a:gd name="connsiteX442" fmla="*/ 401956 w 2796541"/>
              <a:gd name="connsiteY442" fmla="*/ 2045969 h 2468880"/>
              <a:gd name="connsiteX443" fmla="*/ 363856 w 2796541"/>
              <a:gd name="connsiteY443" fmla="*/ 2023110 h 2468880"/>
              <a:gd name="connsiteX444" fmla="*/ 401956 w 2796541"/>
              <a:gd name="connsiteY444" fmla="*/ 484822 h 2468880"/>
              <a:gd name="connsiteX445" fmla="*/ 401956 w 2796541"/>
              <a:gd name="connsiteY445" fmla="*/ 529590 h 2468880"/>
              <a:gd name="connsiteX446" fmla="*/ 362903 w 2796541"/>
              <a:gd name="connsiteY446" fmla="*/ 507682 h 2468880"/>
              <a:gd name="connsiteX447" fmla="*/ 404813 w 2796541"/>
              <a:gd name="connsiteY447" fmla="*/ 606743 h 2468880"/>
              <a:gd name="connsiteX448" fmla="*/ 404813 w 2796541"/>
              <a:gd name="connsiteY448" fmla="*/ 661036 h 2468880"/>
              <a:gd name="connsiteX449" fmla="*/ 358140 w 2796541"/>
              <a:gd name="connsiteY449" fmla="*/ 633413 h 2468880"/>
              <a:gd name="connsiteX450" fmla="*/ 405766 w 2796541"/>
              <a:gd name="connsiteY450" fmla="*/ 1868805 h 2468880"/>
              <a:gd name="connsiteX451" fmla="*/ 405766 w 2796541"/>
              <a:gd name="connsiteY451" fmla="*/ 1925955 h 2468880"/>
              <a:gd name="connsiteX452" fmla="*/ 356236 w 2796541"/>
              <a:gd name="connsiteY452" fmla="*/ 1897380 h 2468880"/>
              <a:gd name="connsiteX453" fmla="*/ 407671 w 2796541"/>
              <a:gd name="connsiteY453" fmla="*/ 727710 h 2468880"/>
              <a:gd name="connsiteX454" fmla="*/ 407671 w 2796541"/>
              <a:gd name="connsiteY454" fmla="*/ 792480 h 2468880"/>
              <a:gd name="connsiteX455" fmla="*/ 352426 w 2796541"/>
              <a:gd name="connsiteY455" fmla="*/ 760095 h 2468880"/>
              <a:gd name="connsiteX456" fmla="*/ 408623 w 2796541"/>
              <a:gd name="connsiteY456" fmla="*/ 1737360 h 2468880"/>
              <a:gd name="connsiteX457" fmla="*/ 408623 w 2796541"/>
              <a:gd name="connsiteY457" fmla="*/ 1804035 h 2468880"/>
              <a:gd name="connsiteX458" fmla="*/ 350520 w 2796541"/>
              <a:gd name="connsiteY458" fmla="*/ 1770698 h 2468880"/>
              <a:gd name="connsiteX459" fmla="*/ 409575 w 2796541"/>
              <a:gd name="connsiteY459" fmla="*/ 851536 h 2468880"/>
              <a:gd name="connsiteX460" fmla="*/ 409575 w 2796541"/>
              <a:gd name="connsiteY460" fmla="*/ 921068 h 2468880"/>
              <a:gd name="connsiteX461" fmla="*/ 348615 w 2796541"/>
              <a:gd name="connsiteY461" fmla="*/ 886778 h 2468880"/>
              <a:gd name="connsiteX462" fmla="*/ 410528 w 2796541"/>
              <a:gd name="connsiteY462" fmla="*/ 1606868 h 2468880"/>
              <a:gd name="connsiteX463" fmla="*/ 410528 w 2796541"/>
              <a:gd name="connsiteY463" fmla="*/ 1682115 h 2468880"/>
              <a:gd name="connsiteX464" fmla="*/ 345758 w 2796541"/>
              <a:gd name="connsiteY464" fmla="*/ 1644968 h 2468880"/>
              <a:gd name="connsiteX465" fmla="*/ 411481 w 2796541"/>
              <a:gd name="connsiteY465" fmla="*/ 974407 h 2468880"/>
              <a:gd name="connsiteX466" fmla="*/ 411481 w 2796541"/>
              <a:gd name="connsiteY466" fmla="*/ 1051560 h 2468880"/>
              <a:gd name="connsiteX467" fmla="*/ 344806 w 2796541"/>
              <a:gd name="connsiteY467" fmla="*/ 1012507 h 2468880"/>
              <a:gd name="connsiteX468" fmla="*/ 412433 w 2796541"/>
              <a:gd name="connsiteY468" fmla="*/ 1224915 h 2468880"/>
              <a:gd name="connsiteX469" fmla="*/ 412433 w 2796541"/>
              <a:gd name="connsiteY469" fmla="*/ 1306830 h 2468880"/>
              <a:gd name="connsiteX470" fmla="*/ 341948 w 2796541"/>
              <a:gd name="connsiteY470" fmla="*/ 1265873 h 2468880"/>
              <a:gd name="connsiteX471" fmla="*/ 412433 w 2796541"/>
              <a:gd name="connsiteY471" fmla="*/ 1099185 h 2468880"/>
              <a:gd name="connsiteX472" fmla="*/ 412433 w 2796541"/>
              <a:gd name="connsiteY472" fmla="*/ 1179195 h 2468880"/>
              <a:gd name="connsiteX473" fmla="*/ 342901 w 2796541"/>
              <a:gd name="connsiteY473" fmla="*/ 1139190 h 2468880"/>
              <a:gd name="connsiteX474" fmla="*/ 412433 w 2796541"/>
              <a:gd name="connsiteY474" fmla="*/ 1477328 h 2468880"/>
              <a:gd name="connsiteX475" fmla="*/ 412433 w 2796541"/>
              <a:gd name="connsiteY475" fmla="*/ 1558291 h 2468880"/>
              <a:gd name="connsiteX476" fmla="*/ 341948 w 2796541"/>
              <a:gd name="connsiteY476" fmla="*/ 1518286 h 2468880"/>
              <a:gd name="connsiteX477" fmla="*/ 413385 w 2796541"/>
              <a:gd name="connsiteY477" fmla="*/ 1350644 h 2468880"/>
              <a:gd name="connsiteX478" fmla="*/ 413385 w 2796541"/>
              <a:gd name="connsiteY478" fmla="*/ 1433511 h 2468880"/>
              <a:gd name="connsiteX479" fmla="*/ 340995 w 2796541"/>
              <a:gd name="connsiteY479" fmla="*/ 1391602 h 2468880"/>
              <a:gd name="connsiteX480" fmla="*/ 465772 w 2796541"/>
              <a:gd name="connsiteY480" fmla="*/ 128588 h 2468880"/>
              <a:gd name="connsiteX481" fmla="*/ 460057 w 2796541"/>
              <a:gd name="connsiteY481" fmla="*/ 131446 h 2468880"/>
              <a:gd name="connsiteX482" fmla="*/ 460057 w 2796541"/>
              <a:gd name="connsiteY482" fmla="*/ 124778 h 2468880"/>
              <a:gd name="connsiteX483" fmla="*/ 465773 w 2796541"/>
              <a:gd name="connsiteY483" fmla="*/ 2402206 h 2468880"/>
              <a:gd name="connsiteX484" fmla="*/ 460058 w 2796541"/>
              <a:gd name="connsiteY484" fmla="*/ 2406016 h 2468880"/>
              <a:gd name="connsiteX485" fmla="*/ 460058 w 2796541"/>
              <a:gd name="connsiteY485" fmla="*/ 2399348 h 2468880"/>
              <a:gd name="connsiteX486" fmla="*/ 471489 w 2796541"/>
              <a:gd name="connsiteY486" fmla="*/ 2276475 h 2468880"/>
              <a:gd name="connsiteX487" fmla="*/ 457201 w 2796541"/>
              <a:gd name="connsiteY487" fmla="*/ 2285048 h 2468880"/>
              <a:gd name="connsiteX488" fmla="*/ 457201 w 2796541"/>
              <a:gd name="connsiteY488" fmla="*/ 2267903 h 2468880"/>
              <a:gd name="connsiteX489" fmla="*/ 473392 w 2796541"/>
              <a:gd name="connsiteY489" fmla="*/ 255271 h 2468880"/>
              <a:gd name="connsiteX490" fmla="*/ 456247 w 2796541"/>
              <a:gd name="connsiteY490" fmla="*/ 264796 h 2468880"/>
              <a:gd name="connsiteX491" fmla="*/ 456247 w 2796541"/>
              <a:gd name="connsiteY491" fmla="*/ 244793 h 2468880"/>
              <a:gd name="connsiteX492" fmla="*/ 479108 w 2796541"/>
              <a:gd name="connsiteY492" fmla="*/ 381001 h 2468880"/>
              <a:gd name="connsiteX493" fmla="*/ 453390 w 2796541"/>
              <a:gd name="connsiteY493" fmla="*/ 396240 h 2468880"/>
              <a:gd name="connsiteX494" fmla="*/ 453390 w 2796541"/>
              <a:gd name="connsiteY494" fmla="*/ 366713 h 2468880"/>
              <a:gd name="connsiteX495" fmla="*/ 480060 w 2796541"/>
              <a:gd name="connsiteY495" fmla="*/ 2149792 h 2468880"/>
              <a:gd name="connsiteX496" fmla="*/ 453390 w 2796541"/>
              <a:gd name="connsiteY496" fmla="*/ 2165032 h 2468880"/>
              <a:gd name="connsiteX497" fmla="*/ 453390 w 2796541"/>
              <a:gd name="connsiteY497" fmla="*/ 2134552 h 2468880"/>
              <a:gd name="connsiteX498" fmla="*/ 486728 w 2796541"/>
              <a:gd name="connsiteY498" fmla="*/ 2023110 h 2468880"/>
              <a:gd name="connsiteX499" fmla="*/ 449581 w 2796541"/>
              <a:gd name="connsiteY499" fmla="*/ 2045018 h 2468880"/>
              <a:gd name="connsiteX500" fmla="*/ 449581 w 2796541"/>
              <a:gd name="connsiteY500" fmla="*/ 2002155 h 2468880"/>
              <a:gd name="connsiteX501" fmla="*/ 486728 w 2796541"/>
              <a:gd name="connsiteY501" fmla="*/ 507682 h 2468880"/>
              <a:gd name="connsiteX502" fmla="*/ 449581 w 2796541"/>
              <a:gd name="connsiteY502" fmla="*/ 528638 h 2468880"/>
              <a:gd name="connsiteX503" fmla="*/ 449581 w 2796541"/>
              <a:gd name="connsiteY503" fmla="*/ 485775 h 2468880"/>
              <a:gd name="connsiteX504" fmla="*/ 492443 w 2796541"/>
              <a:gd name="connsiteY504" fmla="*/ 633413 h 2468880"/>
              <a:gd name="connsiteX505" fmla="*/ 446723 w 2796541"/>
              <a:gd name="connsiteY505" fmla="*/ 660083 h 2468880"/>
              <a:gd name="connsiteX506" fmla="*/ 446723 w 2796541"/>
              <a:gd name="connsiteY506" fmla="*/ 607695 h 2468880"/>
              <a:gd name="connsiteX507" fmla="*/ 494348 w 2796541"/>
              <a:gd name="connsiteY507" fmla="*/ 1897381 h 2468880"/>
              <a:gd name="connsiteX508" fmla="*/ 445770 w 2796541"/>
              <a:gd name="connsiteY508" fmla="*/ 1925003 h 2468880"/>
              <a:gd name="connsiteX509" fmla="*/ 445770 w 2796541"/>
              <a:gd name="connsiteY509" fmla="*/ 1868806 h 2468880"/>
              <a:gd name="connsiteX510" fmla="*/ 498158 w 2796541"/>
              <a:gd name="connsiteY510" fmla="*/ 760095 h 2468880"/>
              <a:gd name="connsiteX511" fmla="*/ 443865 w 2796541"/>
              <a:gd name="connsiteY511" fmla="*/ 791528 h 2468880"/>
              <a:gd name="connsiteX512" fmla="*/ 443865 w 2796541"/>
              <a:gd name="connsiteY512" fmla="*/ 728663 h 2468880"/>
              <a:gd name="connsiteX513" fmla="*/ 499110 w 2796541"/>
              <a:gd name="connsiteY513" fmla="*/ 63818 h 2468880"/>
              <a:gd name="connsiteX514" fmla="*/ 499110 w 2796541"/>
              <a:gd name="connsiteY514" fmla="*/ 66675 h 2468880"/>
              <a:gd name="connsiteX515" fmla="*/ 497205 w 2796541"/>
              <a:gd name="connsiteY515" fmla="*/ 65723 h 2468880"/>
              <a:gd name="connsiteX516" fmla="*/ 499111 w 2796541"/>
              <a:gd name="connsiteY516" fmla="*/ 2465070 h 2468880"/>
              <a:gd name="connsiteX517" fmla="*/ 499111 w 2796541"/>
              <a:gd name="connsiteY517" fmla="*/ 2466975 h 2468880"/>
              <a:gd name="connsiteX518" fmla="*/ 497206 w 2796541"/>
              <a:gd name="connsiteY518" fmla="*/ 2466022 h 2468880"/>
              <a:gd name="connsiteX519" fmla="*/ 500063 w 2796541"/>
              <a:gd name="connsiteY519" fmla="*/ 1770698 h 2468880"/>
              <a:gd name="connsiteX520" fmla="*/ 442913 w 2796541"/>
              <a:gd name="connsiteY520" fmla="*/ 1804036 h 2468880"/>
              <a:gd name="connsiteX521" fmla="*/ 442913 w 2796541"/>
              <a:gd name="connsiteY521" fmla="*/ 1738313 h 2468880"/>
              <a:gd name="connsiteX522" fmla="*/ 501968 w 2796541"/>
              <a:gd name="connsiteY522" fmla="*/ 2333624 h 2468880"/>
              <a:gd name="connsiteX523" fmla="*/ 501968 w 2796541"/>
              <a:gd name="connsiteY523" fmla="*/ 2345054 h 2468880"/>
              <a:gd name="connsiteX524" fmla="*/ 492443 w 2796541"/>
              <a:gd name="connsiteY524" fmla="*/ 2339339 h 2468880"/>
              <a:gd name="connsiteX525" fmla="*/ 501968 w 2796541"/>
              <a:gd name="connsiteY525" fmla="*/ 185737 h 2468880"/>
              <a:gd name="connsiteX526" fmla="*/ 501968 w 2796541"/>
              <a:gd name="connsiteY526" fmla="*/ 197167 h 2468880"/>
              <a:gd name="connsiteX527" fmla="*/ 492443 w 2796541"/>
              <a:gd name="connsiteY527" fmla="*/ 191452 h 2468880"/>
              <a:gd name="connsiteX528" fmla="*/ 501968 w 2796541"/>
              <a:gd name="connsiteY528" fmla="*/ 886778 h 2468880"/>
              <a:gd name="connsiteX529" fmla="*/ 441961 w 2796541"/>
              <a:gd name="connsiteY529" fmla="*/ 921068 h 2468880"/>
              <a:gd name="connsiteX530" fmla="*/ 441961 w 2796541"/>
              <a:gd name="connsiteY530" fmla="*/ 852488 h 2468880"/>
              <a:gd name="connsiteX531" fmla="*/ 504824 w 2796541"/>
              <a:gd name="connsiteY531" fmla="*/ 306705 h 2468880"/>
              <a:gd name="connsiteX532" fmla="*/ 504824 w 2796541"/>
              <a:gd name="connsiteY532" fmla="*/ 329565 h 2468880"/>
              <a:gd name="connsiteX533" fmla="*/ 484822 w 2796541"/>
              <a:gd name="connsiteY533" fmla="*/ 318135 h 2468880"/>
              <a:gd name="connsiteX534" fmla="*/ 504826 w 2796541"/>
              <a:gd name="connsiteY534" fmla="*/ 1012507 h 2468880"/>
              <a:gd name="connsiteX535" fmla="*/ 441008 w 2796541"/>
              <a:gd name="connsiteY535" fmla="*/ 1049655 h 2468880"/>
              <a:gd name="connsiteX536" fmla="*/ 441008 w 2796541"/>
              <a:gd name="connsiteY536" fmla="*/ 975360 h 2468880"/>
              <a:gd name="connsiteX537" fmla="*/ 504826 w 2796541"/>
              <a:gd name="connsiteY537" fmla="*/ 1644968 h 2468880"/>
              <a:gd name="connsiteX538" fmla="*/ 441008 w 2796541"/>
              <a:gd name="connsiteY538" fmla="*/ 1682115 h 2468880"/>
              <a:gd name="connsiteX539" fmla="*/ 441008 w 2796541"/>
              <a:gd name="connsiteY539" fmla="*/ 1607820 h 2468880"/>
              <a:gd name="connsiteX540" fmla="*/ 505777 w 2796541"/>
              <a:gd name="connsiteY540" fmla="*/ 2200275 h 2468880"/>
              <a:gd name="connsiteX541" fmla="*/ 505777 w 2796541"/>
              <a:gd name="connsiteY541" fmla="*/ 2225040 h 2468880"/>
              <a:gd name="connsiteX542" fmla="*/ 483870 w 2796541"/>
              <a:gd name="connsiteY542" fmla="*/ 2212658 h 2468880"/>
              <a:gd name="connsiteX543" fmla="*/ 507683 w 2796541"/>
              <a:gd name="connsiteY543" fmla="*/ 1139189 h 2468880"/>
              <a:gd name="connsiteX544" fmla="*/ 439103 w 2796541"/>
              <a:gd name="connsiteY544" fmla="*/ 1178242 h 2468880"/>
              <a:gd name="connsiteX545" fmla="*/ 439103 w 2796541"/>
              <a:gd name="connsiteY545" fmla="*/ 1100137 h 2468880"/>
              <a:gd name="connsiteX546" fmla="*/ 507683 w 2796541"/>
              <a:gd name="connsiteY546" fmla="*/ 1518286 h 2468880"/>
              <a:gd name="connsiteX547" fmla="*/ 439103 w 2796541"/>
              <a:gd name="connsiteY547" fmla="*/ 1557338 h 2468880"/>
              <a:gd name="connsiteX548" fmla="*/ 439103 w 2796541"/>
              <a:gd name="connsiteY548" fmla="*/ 1479233 h 2468880"/>
              <a:gd name="connsiteX549" fmla="*/ 508636 w 2796541"/>
              <a:gd name="connsiteY549" fmla="*/ 2068831 h 2468880"/>
              <a:gd name="connsiteX550" fmla="*/ 508636 w 2796541"/>
              <a:gd name="connsiteY550" fmla="*/ 2105026 h 2468880"/>
              <a:gd name="connsiteX551" fmla="*/ 477203 w 2796541"/>
              <a:gd name="connsiteY551" fmla="*/ 2086928 h 2468880"/>
              <a:gd name="connsiteX552" fmla="*/ 508636 w 2796541"/>
              <a:gd name="connsiteY552" fmla="*/ 1265874 h 2468880"/>
              <a:gd name="connsiteX553" fmla="*/ 439103 w 2796541"/>
              <a:gd name="connsiteY553" fmla="*/ 1305879 h 2468880"/>
              <a:gd name="connsiteX554" fmla="*/ 439103 w 2796541"/>
              <a:gd name="connsiteY554" fmla="*/ 1224916 h 2468880"/>
              <a:gd name="connsiteX555" fmla="*/ 508636 w 2796541"/>
              <a:gd name="connsiteY555" fmla="*/ 426721 h 2468880"/>
              <a:gd name="connsiteX556" fmla="*/ 508636 w 2796541"/>
              <a:gd name="connsiteY556" fmla="*/ 461964 h 2468880"/>
              <a:gd name="connsiteX557" fmla="*/ 478156 w 2796541"/>
              <a:gd name="connsiteY557" fmla="*/ 444818 h 2468880"/>
              <a:gd name="connsiteX558" fmla="*/ 509589 w 2796541"/>
              <a:gd name="connsiteY558" fmla="*/ 1391603 h 2468880"/>
              <a:gd name="connsiteX559" fmla="*/ 438151 w 2796541"/>
              <a:gd name="connsiteY559" fmla="*/ 1432560 h 2468880"/>
              <a:gd name="connsiteX560" fmla="*/ 438151 w 2796541"/>
              <a:gd name="connsiteY560" fmla="*/ 1350645 h 2468880"/>
              <a:gd name="connsiteX561" fmla="*/ 512445 w 2796541"/>
              <a:gd name="connsiteY561" fmla="*/ 547687 h 2468880"/>
              <a:gd name="connsiteX562" fmla="*/ 512445 w 2796541"/>
              <a:gd name="connsiteY562" fmla="*/ 594360 h 2468880"/>
              <a:gd name="connsiteX563" fmla="*/ 471488 w 2796541"/>
              <a:gd name="connsiteY563" fmla="*/ 570547 h 2468880"/>
              <a:gd name="connsiteX564" fmla="*/ 513398 w 2796541"/>
              <a:gd name="connsiteY564" fmla="*/ 1935481 h 2468880"/>
              <a:gd name="connsiteX565" fmla="*/ 513398 w 2796541"/>
              <a:gd name="connsiteY565" fmla="*/ 1985011 h 2468880"/>
              <a:gd name="connsiteX566" fmla="*/ 469583 w 2796541"/>
              <a:gd name="connsiteY566" fmla="*/ 1960246 h 2468880"/>
              <a:gd name="connsiteX567" fmla="*/ 514350 w 2796541"/>
              <a:gd name="connsiteY567" fmla="*/ 668655 h 2468880"/>
              <a:gd name="connsiteX568" fmla="*/ 514350 w 2796541"/>
              <a:gd name="connsiteY568" fmla="*/ 724853 h 2468880"/>
              <a:gd name="connsiteX569" fmla="*/ 465773 w 2796541"/>
              <a:gd name="connsiteY569" fmla="*/ 697230 h 2468880"/>
              <a:gd name="connsiteX570" fmla="*/ 516256 w 2796541"/>
              <a:gd name="connsiteY570" fmla="*/ 1804036 h 2468880"/>
              <a:gd name="connsiteX571" fmla="*/ 516256 w 2796541"/>
              <a:gd name="connsiteY571" fmla="*/ 1864044 h 2468880"/>
              <a:gd name="connsiteX572" fmla="*/ 463868 w 2796541"/>
              <a:gd name="connsiteY572" fmla="*/ 1834516 h 2468880"/>
              <a:gd name="connsiteX573" fmla="*/ 517208 w 2796541"/>
              <a:gd name="connsiteY573" fmla="*/ 791528 h 2468880"/>
              <a:gd name="connsiteX574" fmla="*/ 517208 w 2796541"/>
              <a:gd name="connsiteY574" fmla="*/ 855345 h 2468880"/>
              <a:gd name="connsiteX575" fmla="*/ 461011 w 2796541"/>
              <a:gd name="connsiteY575" fmla="*/ 822961 h 2468880"/>
              <a:gd name="connsiteX576" fmla="*/ 519114 w 2796541"/>
              <a:gd name="connsiteY576" fmla="*/ 914400 h 2468880"/>
              <a:gd name="connsiteX577" fmla="*/ 519114 w 2796541"/>
              <a:gd name="connsiteY577" fmla="*/ 984885 h 2468880"/>
              <a:gd name="connsiteX578" fmla="*/ 457201 w 2796541"/>
              <a:gd name="connsiteY578" fmla="*/ 949642 h 2468880"/>
              <a:gd name="connsiteX579" fmla="*/ 519114 w 2796541"/>
              <a:gd name="connsiteY579" fmla="*/ 1672591 h 2468880"/>
              <a:gd name="connsiteX580" fmla="*/ 519114 w 2796541"/>
              <a:gd name="connsiteY580" fmla="*/ 1743076 h 2468880"/>
              <a:gd name="connsiteX581" fmla="*/ 457201 w 2796541"/>
              <a:gd name="connsiteY581" fmla="*/ 1707833 h 2468880"/>
              <a:gd name="connsiteX582" fmla="*/ 521018 w 2796541"/>
              <a:gd name="connsiteY582" fmla="*/ 1543049 h 2468880"/>
              <a:gd name="connsiteX583" fmla="*/ 521018 w 2796541"/>
              <a:gd name="connsiteY583" fmla="*/ 1619249 h 2468880"/>
              <a:gd name="connsiteX584" fmla="*/ 454343 w 2796541"/>
              <a:gd name="connsiteY584" fmla="*/ 1581149 h 2468880"/>
              <a:gd name="connsiteX585" fmla="*/ 521018 w 2796541"/>
              <a:gd name="connsiteY585" fmla="*/ 1038225 h 2468880"/>
              <a:gd name="connsiteX586" fmla="*/ 521018 w 2796541"/>
              <a:gd name="connsiteY586" fmla="*/ 1114425 h 2468880"/>
              <a:gd name="connsiteX587" fmla="*/ 454343 w 2796541"/>
              <a:gd name="connsiteY587" fmla="*/ 1076325 h 2468880"/>
              <a:gd name="connsiteX588" fmla="*/ 521018 w 2796541"/>
              <a:gd name="connsiteY588" fmla="*/ 1163003 h 2468880"/>
              <a:gd name="connsiteX589" fmla="*/ 521018 w 2796541"/>
              <a:gd name="connsiteY589" fmla="*/ 1242061 h 2468880"/>
              <a:gd name="connsiteX590" fmla="*/ 453390 w 2796541"/>
              <a:gd name="connsiteY590" fmla="*/ 1202056 h 2468880"/>
              <a:gd name="connsiteX591" fmla="*/ 521971 w 2796541"/>
              <a:gd name="connsiteY591" fmla="*/ 1414463 h 2468880"/>
              <a:gd name="connsiteX592" fmla="*/ 521971 w 2796541"/>
              <a:gd name="connsiteY592" fmla="*/ 1495426 h 2468880"/>
              <a:gd name="connsiteX593" fmla="*/ 451486 w 2796541"/>
              <a:gd name="connsiteY593" fmla="*/ 1455421 h 2468880"/>
              <a:gd name="connsiteX594" fmla="*/ 521971 w 2796541"/>
              <a:gd name="connsiteY594" fmla="*/ 1287781 h 2468880"/>
              <a:gd name="connsiteX595" fmla="*/ 521971 w 2796541"/>
              <a:gd name="connsiteY595" fmla="*/ 1368744 h 2468880"/>
              <a:gd name="connsiteX596" fmla="*/ 451486 w 2796541"/>
              <a:gd name="connsiteY596" fmla="*/ 1328738 h 2468880"/>
              <a:gd name="connsiteX597" fmla="*/ 572452 w 2796541"/>
              <a:gd name="connsiteY597" fmla="*/ 65723 h 2468880"/>
              <a:gd name="connsiteX598" fmla="*/ 570547 w 2796541"/>
              <a:gd name="connsiteY598" fmla="*/ 65723 h 2468880"/>
              <a:gd name="connsiteX599" fmla="*/ 570547 w 2796541"/>
              <a:gd name="connsiteY599" fmla="*/ 64770 h 2468880"/>
              <a:gd name="connsiteX600" fmla="*/ 572453 w 2796541"/>
              <a:gd name="connsiteY600" fmla="*/ 2466023 h 2468880"/>
              <a:gd name="connsiteX601" fmla="*/ 571501 w 2796541"/>
              <a:gd name="connsiteY601" fmla="*/ 2466023 h 2468880"/>
              <a:gd name="connsiteX602" fmla="*/ 571501 w 2796541"/>
              <a:gd name="connsiteY602" fmla="*/ 2465071 h 2468880"/>
              <a:gd name="connsiteX603" fmla="*/ 577215 w 2796541"/>
              <a:gd name="connsiteY603" fmla="*/ 2339340 h 2468880"/>
              <a:gd name="connsiteX604" fmla="*/ 568643 w 2796541"/>
              <a:gd name="connsiteY604" fmla="*/ 2344102 h 2468880"/>
              <a:gd name="connsiteX605" fmla="*/ 568643 w 2796541"/>
              <a:gd name="connsiteY605" fmla="*/ 2334577 h 2468880"/>
              <a:gd name="connsiteX606" fmla="*/ 577215 w 2796541"/>
              <a:gd name="connsiteY606" fmla="*/ 191453 h 2468880"/>
              <a:gd name="connsiteX607" fmla="*/ 568643 w 2796541"/>
              <a:gd name="connsiteY607" fmla="*/ 196215 h 2468880"/>
              <a:gd name="connsiteX608" fmla="*/ 568643 w 2796541"/>
              <a:gd name="connsiteY608" fmla="*/ 186690 h 2468880"/>
              <a:gd name="connsiteX609" fmla="*/ 583883 w 2796541"/>
              <a:gd name="connsiteY609" fmla="*/ 318134 h 2468880"/>
              <a:gd name="connsiteX610" fmla="*/ 564833 w 2796541"/>
              <a:gd name="connsiteY610" fmla="*/ 328612 h 2468880"/>
              <a:gd name="connsiteX611" fmla="*/ 564833 w 2796541"/>
              <a:gd name="connsiteY611" fmla="*/ 307657 h 2468880"/>
              <a:gd name="connsiteX612" fmla="*/ 584836 w 2796541"/>
              <a:gd name="connsiteY612" fmla="*/ 2212658 h 2468880"/>
              <a:gd name="connsiteX613" fmla="*/ 564833 w 2796541"/>
              <a:gd name="connsiteY613" fmla="*/ 2225041 h 2468880"/>
              <a:gd name="connsiteX614" fmla="*/ 564833 w 2796541"/>
              <a:gd name="connsiteY614" fmla="*/ 2201228 h 2468880"/>
              <a:gd name="connsiteX615" fmla="*/ 590551 w 2796541"/>
              <a:gd name="connsiteY615" fmla="*/ 444818 h 2468880"/>
              <a:gd name="connsiteX616" fmla="*/ 561976 w 2796541"/>
              <a:gd name="connsiteY616" fmla="*/ 461011 h 2468880"/>
              <a:gd name="connsiteX617" fmla="*/ 561976 w 2796541"/>
              <a:gd name="connsiteY617" fmla="*/ 427673 h 2468880"/>
              <a:gd name="connsiteX618" fmla="*/ 591503 w 2796541"/>
              <a:gd name="connsiteY618" fmla="*/ 2086927 h 2468880"/>
              <a:gd name="connsiteX619" fmla="*/ 561976 w 2796541"/>
              <a:gd name="connsiteY619" fmla="*/ 2104072 h 2468880"/>
              <a:gd name="connsiteX620" fmla="*/ 561976 w 2796541"/>
              <a:gd name="connsiteY620" fmla="*/ 2069782 h 2468880"/>
              <a:gd name="connsiteX621" fmla="*/ 597218 w 2796541"/>
              <a:gd name="connsiteY621" fmla="*/ 570548 h 2468880"/>
              <a:gd name="connsiteX622" fmla="*/ 558165 w 2796541"/>
              <a:gd name="connsiteY622" fmla="*/ 593407 h 2468880"/>
              <a:gd name="connsiteX623" fmla="*/ 558165 w 2796541"/>
              <a:gd name="connsiteY623" fmla="*/ 548640 h 2468880"/>
              <a:gd name="connsiteX624" fmla="*/ 599123 w 2796541"/>
              <a:gd name="connsiteY624" fmla="*/ 1960245 h 2468880"/>
              <a:gd name="connsiteX625" fmla="*/ 557213 w 2796541"/>
              <a:gd name="connsiteY625" fmla="*/ 1984057 h 2468880"/>
              <a:gd name="connsiteX626" fmla="*/ 557213 w 2796541"/>
              <a:gd name="connsiteY626" fmla="*/ 1936432 h 2468880"/>
              <a:gd name="connsiteX627" fmla="*/ 602933 w 2796541"/>
              <a:gd name="connsiteY627" fmla="*/ 697230 h 2468880"/>
              <a:gd name="connsiteX628" fmla="*/ 556261 w 2796541"/>
              <a:gd name="connsiteY628" fmla="*/ 723900 h 2468880"/>
              <a:gd name="connsiteX629" fmla="*/ 556261 w 2796541"/>
              <a:gd name="connsiteY629" fmla="*/ 670560 h 2468880"/>
              <a:gd name="connsiteX630" fmla="*/ 604838 w 2796541"/>
              <a:gd name="connsiteY630" fmla="*/ 1834516 h 2468880"/>
              <a:gd name="connsiteX631" fmla="*/ 554356 w 2796541"/>
              <a:gd name="connsiteY631" fmla="*/ 1863091 h 2468880"/>
              <a:gd name="connsiteX632" fmla="*/ 554356 w 2796541"/>
              <a:gd name="connsiteY632" fmla="*/ 1804988 h 2468880"/>
              <a:gd name="connsiteX633" fmla="*/ 607696 w 2796541"/>
              <a:gd name="connsiteY633" fmla="*/ 822960 h 2468880"/>
              <a:gd name="connsiteX634" fmla="*/ 553403 w 2796541"/>
              <a:gd name="connsiteY634" fmla="*/ 854393 h 2468880"/>
              <a:gd name="connsiteX635" fmla="*/ 553403 w 2796541"/>
              <a:gd name="connsiteY635" fmla="*/ 792480 h 2468880"/>
              <a:gd name="connsiteX636" fmla="*/ 609600 w 2796541"/>
              <a:gd name="connsiteY636" fmla="*/ 126682 h 2468880"/>
              <a:gd name="connsiteX637" fmla="*/ 609600 w 2796541"/>
              <a:gd name="connsiteY637" fmla="*/ 130492 h 2468880"/>
              <a:gd name="connsiteX638" fmla="*/ 605790 w 2796541"/>
              <a:gd name="connsiteY638" fmla="*/ 128587 h 2468880"/>
              <a:gd name="connsiteX639" fmla="*/ 609601 w 2796541"/>
              <a:gd name="connsiteY639" fmla="*/ 2400300 h 2468880"/>
              <a:gd name="connsiteX640" fmla="*/ 609601 w 2796541"/>
              <a:gd name="connsiteY640" fmla="*/ 2405063 h 2468880"/>
              <a:gd name="connsiteX641" fmla="*/ 604838 w 2796541"/>
              <a:gd name="connsiteY641" fmla="*/ 2402205 h 2468880"/>
              <a:gd name="connsiteX642" fmla="*/ 611505 w 2796541"/>
              <a:gd name="connsiteY642" fmla="*/ 1707833 h 2468880"/>
              <a:gd name="connsiteX643" fmla="*/ 551498 w 2796541"/>
              <a:gd name="connsiteY643" fmla="*/ 1742123 h 2468880"/>
              <a:gd name="connsiteX644" fmla="*/ 551498 w 2796541"/>
              <a:gd name="connsiteY644" fmla="*/ 1673543 h 2468880"/>
              <a:gd name="connsiteX645" fmla="*/ 611505 w 2796541"/>
              <a:gd name="connsiteY645" fmla="*/ 949643 h 2468880"/>
              <a:gd name="connsiteX646" fmla="*/ 551498 w 2796541"/>
              <a:gd name="connsiteY646" fmla="*/ 983933 h 2468880"/>
              <a:gd name="connsiteX647" fmla="*/ 551498 w 2796541"/>
              <a:gd name="connsiteY647" fmla="*/ 915353 h 2468880"/>
              <a:gd name="connsiteX648" fmla="*/ 612458 w 2796541"/>
              <a:gd name="connsiteY648" fmla="*/ 246697 h 2468880"/>
              <a:gd name="connsiteX649" fmla="*/ 612458 w 2796541"/>
              <a:gd name="connsiteY649" fmla="*/ 262890 h 2468880"/>
              <a:gd name="connsiteX650" fmla="*/ 598170 w 2796541"/>
              <a:gd name="connsiteY650" fmla="*/ 255270 h 2468880"/>
              <a:gd name="connsiteX651" fmla="*/ 612458 w 2796541"/>
              <a:gd name="connsiteY651" fmla="*/ 2268856 h 2468880"/>
              <a:gd name="connsiteX652" fmla="*/ 612458 w 2796541"/>
              <a:gd name="connsiteY652" fmla="*/ 2283144 h 2468880"/>
              <a:gd name="connsiteX653" fmla="*/ 599123 w 2796541"/>
              <a:gd name="connsiteY653" fmla="*/ 2276476 h 2468880"/>
              <a:gd name="connsiteX654" fmla="*/ 614363 w 2796541"/>
              <a:gd name="connsiteY654" fmla="*/ 1581150 h 2468880"/>
              <a:gd name="connsiteX655" fmla="*/ 549593 w 2796541"/>
              <a:gd name="connsiteY655" fmla="*/ 1618298 h 2468880"/>
              <a:gd name="connsiteX656" fmla="*/ 549593 w 2796541"/>
              <a:gd name="connsiteY656" fmla="*/ 1544003 h 2468880"/>
              <a:gd name="connsiteX657" fmla="*/ 614363 w 2796541"/>
              <a:gd name="connsiteY657" fmla="*/ 1076326 h 2468880"/>
              <a:gd name="connsiteX658" fmla="*/ 549593 w 2796541"/>
              <a:gd name="connsiteY658" fmla="*/ 1113473 h 2468880"/>
              <a:gd name="connsiteX659" fmla="*/ 549593 w 2796541"/>
              <a:gd name="connsiteY659" fmla="*/ 1039178 h 2468880"/>
              <a:gd name="connsiteX660" fmla="*/ 615316 w 2796541"/>
              <a:gd name="connsiteY660" fmla="*/ 367666 h 2468880"/>
              <a:gd name="connsiteX661" fmla="*/ 615316 w 2796541"/>
              <a:gd name="connsiteY661" fmla="*/ 394336 h 2468880"/>
              <a:gd name="connsiteX662" fmla="*/ 592456 w 2796541"/>
              <a:gd name="connsiteY662" fmla="*/ 381001 h 2468880"/>
              <a:gd name="connsiteX663" fmla="*/ 616267 w 2796541"/>
              <a:gd name="connsiteY663" fmla="*/ 1202055 h 2468880"/>
              <a:gd name="connsiteX664" fmla="*/ 548640 w 2796541"/>
              <a:gd name="connsiteY664" fmla="*/ 1241107 h 2468880"/>
              <a:gd name="connsiteX665" fmla="*/ 548640 w 2796541"/>
              <a:gd name="connsiteY665" fmla="*/ 1163955 h 2468880"/>
              <a:gd name="connsiteX666" fmla="*/ 616268 w 2796541"/>
              <a:gd name="connsiteY666" fmla="*/ 2135505 h 2468880"/>
              <a:gd name="connsiteX667" fmla="*/ 616268 w 2796541"/>
              <a:gd name="connsiteY667" fmla="*/ 2164080 h 2468880"/>
              <a:gd name="connsiteX668" fmla="*/ 591503 w 2796541"/>
              <a:gd name="connsiteY668" fmla="*/ 2149793 h 2468880"/>
              <a:gd name="connsiteX669" fmla="*/ 617220 w 2796541"/>
              <a:gd name="connsiteY669" fmla="*/ 1455420 h 2468880"/>
              <a:gd name="connsiteX670" fmla="*/ 548640 w 2796541"/>
              <a:gd name="connsiteY670" fmla="*/ 1494473 h 2468880"/>
              <a:gd name="connsiteX671" fmla="*/ 548640 w 2796541"/>
              <a:gd name="connsiteY671" fmla="*/ 1415415 h 2468880"/>
              <a:gd name="connsiteX672" fmla="*/ 617220 w 2796541"/>
              <a:gd name="connsiteY672" fmla="*/ 1328738 h 2468880"/>
              <a:gd name="connsiteX673" fmla="*/ 548640 w 2796541"/>
              <a:gd name="connsiteY673" fmla="*/ 1367791 h 2468880"/>
              <a:gd name="connsiteX674" fmla="*/ 548640 w 2796541"/>
              <a:gd name="connsiteY674" fmla="*/ 1289686 h 2468880"/>
              <a:gd name="connsiteX675" fmla="*/ 619126 w 2796541"/>
              <a:gd name="connsiteY675" fmla="*/ 2004060 h 2468880"/>
              <a:gd name="connsiteX676" fmla="*/ 619126 w 2796541"/>
              <a:gd name="connsiteY676" fmla="*/ 2043112 h 2468880"/>
              <a:gd name="connsiteX677" fmla="*/ 585788 w 2796541"/>
              <a:gd name="connsiteY677" fmla="*/ 2023110 h 2468880"/>
              <a:gd name="connsiteX678" fmla="*/ 619126 w 2796541"/>
              <a:gd name="connsiteY678" fmla="*/ 487679 h 2468880"/>
              <a:gd name="connsiteX679" fmla="*/ 619126 w 2796541"/>
              <a:gd name="connsiteY679" fmla="*/ 526732 h 2468880"/>
              <a:gd name="connsiteX680" fmla="*/ 585788 w 2796541"/>
              <a:gd name="connsiteY680" fmla="*/ 507682 h 2468880"/>
              <a:gd name="connsiteX681" fmla="*/ 621983 w 2796541"/>
              <a:gd name="connsiteY681" fmla="*/ 609600 h 2468880"/>
              <a:gd name="connsiteX682" fmla="*/ 621983 w 2796541"/>
              <a:gd name="connsiteY682" fmla="*/ 658177 h 2468880"/>
              <a:gd name="connsiteX683" fmla="*/ 580073 w 2796541"/>
              <a:gd name="connsiteY683" fmla="*/ 633413 h 2468880"/>
              <a:gd name="connsiteX684" fmla="*/ 622935 w 2796541"/>
              <a:gd name="connsiteY684" fmla="*/ 1870710 h 2468880"/>
              <a:gd name="connsiteX685" fmla="*/ 622935 w 2796541"/>
              <a:gd name="connsiteY685" fmla="*/ 1924050 h 2468880"/>
              <a:gd name="connsiteX686" fmla="*/ 577215 w 2796541"/>
              <a:gd name="connsiteY686" fmla="*/ 1897380 h 2468880"/>
              <a:gd name="connsiteX687" fmla="*/ 624841 w 2796541"/>
              <a:gd name="connsiteY687" fmla="*/ 730567 h 2468880"/>
              <a:gd name="connsiteX688" fmla="*/ 624841 w 2796541"/>
              <a:gd name="connsiteY688" fmla="*/ 789622 h 2468880"/>
              <a:gd name="connsiteX689" fmla="*/ 573406 w 2796541"/>
              <a:gd name="connsiteY689" fmla="*/ 760094 h 2468880"/>
              <a:gd name="connsiteX690" fmla="*/ 625793 w 2796541"/>
              <a:gd name="connsiteY690" fmla="*/ 1740217 h 2468880"/>
              <a:gd name="connsiteX691" fmla="*/ 625793 w 2796541"/>
              <a:gd name="connsiteY691" fmla="*/ 1802130 h 2468880"/>
              <a:gd name="connsiteX692" fmla="*/ 572453 w 2796541"/>
              <a:gd name="connsiteY692" fmla="*/ 1770697 h 2468880"/>
              <a:gd name="connsiteX693" fmla="*/ 626746 w 2796541"/>
              <a:gd name="connsiteY693" fmla="*/ 854392 h 2468880"/>
              <a:gd name="connsiteX694" fmla="*/ 626746 w 2796541"/>
              <a:gd name="connsiteY694" fmla="*/ 919162 h 2468880"/>
              <a:gd name="connsiteX695" fmla="*/ 570548 w 2796541"/>
              <a:gd name="connsiteY695" fmla="*/ 886777 h 2468880"/>
              <a:gd name="connsiteX696" fmla="*/ 628651 w 2796541"/>
              <a:gd name="connsiteY696" fmla="*/ 1608772 h 2468880"/>
              <a:gd name="connsiteX697" fmla="*/ 628651 w 2796541"/>
              <a:gd name="connsiteY697" fmla="*/ 1680210 h 2468880"/>
              <a:gd name="connsiteX698" fmla="*/ 566738 w 2796541"/>
              <a:gd name="connsiteY698" fmla="*/ 1644967 h 2468880"/>
              <a:gd name="connsiteX699" fmla="*/ 628651 w 2796541"/>
              <a:gd name="connsiteY699" fmla="*/ 977265 h 2468880"/>
              <a:gd name="connsiteX700" fmla="*/ 628651 w 2796541"/>
              <a:gd name="connsiteY700" fmla="*/ 1048703 h 2468880"/>
              <a:gd name="connsiteX701" fmla="*/ 566738 w 2796541"/>
              <a:gd name="connsiteY701" fmla="*/ 1012507 h 2468880"/>
              <a:gd name="connsiteX702" fmla="*/ 629603 w 2796541"/>
              <a:gd name="connsiteY702" fmla="*/ 1101090 h 2468880"/>
              <a:gd name="connsiteX703" fmla="*/ 629603 w 2796541"/>
              <a:gd name="connsiteY703" fmla="*/ 1177290 h 2468880"/>
              <a:gd name="connsiteX704" fmla="*/ 564833 w 2796541"/>
              <a:gd name="connsiteY704" fmla="*/ 1139190 h 2468880"/>
              <a:gd name="connsiteX705" fmla="*/ 629603 w 2796541"/>
              <a:gd name="connsiteY705" fmla="*/ 1480186 h 2468880"/>
              <a:gd name="connsiteX706" fmla="*/ 629603 w 2796541"/>
              <a:gd name="connsiteY706" fmla="*/ 1556386 h 2468880"/>
              <a:gd name="connsiteX707" fmla="*/ 563881 w 2796541"/>
              <a:gd name="connsiteY707" fmla="*/ 1518286 h 2468880"/>
              <a:gd name="connsiteX708" fmla="*/ 630555 w 2796541"/>
              <a:gd name="connsiteY708" fmla="*/ 1226819 h 2468880"/>
              <a:gd name="connsiteX709" fmla="*/ 630555 w 2796541"/>
              <a:gd name="connsiteY709" fmla="*/ 1303972 h 2468880"/>
              <a:gd name="connsiteX710" fmla="*/ 562928 w 2796541"/>
              <a:gd name="connsiteY710" fmla="*/ 1265872 h 2468880"/>
              <a:gd name="connsiteX711" fmla="*/ 630555 w 2796541"/>
              <a:gd name="connsiteY711" fmla="*/ 1352550 h 2468880"/>
              <a:gd name="connsiteX712" fmla="*/ 630555 w 2796541"/>
              <a:gd name="connsiteY712" fmla="*/ 1431608 h 2468880"/>
              <a:gd name="connsiteX713" fmla="*/ 562928 w 2796541"/>
              <a:gd name="connsiteY713" fmla="*/ 1391603 h 2468880"/>
              <a:gd name="connsiteX714" fmla="*/ 682942 w 2796541"/>
              <a:gd name="connsiteY714" fmla="*/ 128588 h 2468880"/>
              <a:gd name="connsiteX715" fmla="*/ 680085 w 2796541"/>
              <a:gd name="connsiteY715" fmla="*/ 129540 h 2468880"/>
              <a:gd name="connsiteX716" fmla="*/ 680085 w 2796541"/>
              <a:gd name="connsiteY716" fmla="*/ 126683 h 2468880"/>
              <a:gd name="connsiteX717" fmla="*/ 682943 w 2796541"/>
              <a:gd name="connsiteY717" fmla="*/ 2402205 h 2468880"/>
              <a:gd name="connsiteX718" fmla="*/ 680086 w 2796541"/>
              <a:gd name="connsiteY718" fmla="*/ 2404110 h 2468880"/>
              <a:gd name="connsiteX719" fmla="*/ 680086 w 2796541"/>
              <a:gd name="connsiteY719" fmla="*/ 2400300 h 2468880"/>
              <a:gd name="connsiteX720" fmla="*/ 688657 w 2796541"/>
              <a:gd name="connsiteY720" fmla="*/ 2276474 h 2468880"/>
              <a:gd name="connsiteX721" fmla="*/ 677227 w 2796541"/>
              <a:gd name="connsiteY721" fmla="*/ 2283142 h 2468880"/>
              <a:gd name="connsiteX722" fmla="*/ 677227 w 2796541"/>
              <a:gd name="connsiteY722" fmla="*/ 2269807 h 2468880"/>
              <a:gd name="connsiteX723" fmla="*/ 688658 w 2796541"/>
              <a:gd name="connsiteY723" fmla="*/ 255270 h 2468880"/>
              <a:gd name="connsiteX724" fmla="*/ 677228 w 2796541"/>
              <a:gd name="connsiteY724" fmla="*/ 261938 h 2468880"/>
              <a:gd name="connsiteX725" fmla="*/ 677228 w 2796541"/>
              <a:gd name="connsiteY725" fmla="*/ 247650 h 2468880"/>
              <a:gd name="connsiteX726" fmla="*/ 694373 w 2796541"/>
              <a:gd name="connsiteY726" fmla="*/ 381001 h 2468880"/>
              <a:gd name="connsiteX727" fmla="*/ 674371 w 2796541"/>
              <a:gd name="connsiteY727" fmla="*/ 393384 h 2468880"/>
              <a:gd name="connsiteX728" fmla="*/ 674371 w 2796541"/>
              <a:gd name="connsiteY728" fmla="*/ 369571 h 2468880"/>
              <a:gd name="connsiteX729" fmla="*/ 696278 w 2796541"/>
              <a:gd name="connsiteY729" fmla="*/ 2149793 h 2468880"/>
              <a:gd name="connsiteX730" fmla="*/ 673418 w 2796541"/>
              <a:gd name="connsiteY730" fmla="*/ 2163128 h 2468880"/>
              <a:gd name="connsiteX731" fmla="*/ 673418 w 2796541"/>
              <a:gd name="connsiteY731" fmla="*/ 2136458 h 2468880"/>
              <a:gd name="connsiteX732" fmla="*/ 701992 w 2796541"/>
              <a:gd name="connsiteY732" fmla="*/ 2023110 h 2468880"/>
              <a:gd name="connsiteX733" fmla="*/ 670560 w 2796541"/>
              <a:gd name="connsiteY733" fmla="*/ 2042160 h 2468880"/>
              <a:gd name="connsiteX734" fmla="*/ 670560 w 2796541"/>
              <a:gd name="connsiteY734" fmla="*/ 2005012 h 2468880"/>
              <a:gd name="connsiteX735" fmla="*/ 701993 w 2796541"/>
              <a:gd name="connsiteY735" fmla="*/ 507682 h 2468880"/>
              <a:gd name="connsiteX736" fmla="*/ 670561 w 2796541"/>
              <a:gd name="connsiteY736" fmla="*/ 525779 h 2468880"/>
              <a:gd name="connsiteX737" fmla="*/ 670561 w 2796541"/>
              <a:gd name="connsiteY737" fmla="*/ 488632 h 2468880"/>
              <a:gd name="connsiteX738" fmla="*/ 707708 w 2796541"/>
              <a:gd name="connsiteY738" fmla="*/ 633412 h 2468880"/>
              <a:gd name="connsiteX739" fmla="*/ 667703 w 2796541"/>
              <a:gd name="connsiteY739" fmla="*/ 657225 h 2468880"/>
              <a:gd name="connsiteX740" fmla="*/ 667703 w 2796541"/>
              <a:gd name="connsiteY740" fmla="*/ 610552 h 2468880"/>
              <a:gd name="connsiteX741" fmla="*/ 710565 w 2796541"/>
              <a:gd name="connsiteY741" fmla="*/ 1897381 h 2468880"/>
              <a:gd name="connsiteX742" fmla="*/ 665798 w 2796541"/>
              <a:gd name="connsiteY742" fmla="*/ 1923098 h 2468880"/>
              <a:gd name="connsiteX743" fmla="*/ 665798 w 2796541"/>
              <a:gd name="connsiteY743" fmla="*/ 1871663 h 2468880"/>
              <a:gd name="connsiteX744" fmla="*/ 713423 w 2796541"/>
              <a:gd name="connsiteY744" fmla="*/ 760095 h 2468880"/>
              <a:gd name="connsiteX745" fmla="*/ 664846 w 2796541"/>
              <a:gd name="connsiteY745" fmla="*/ 788670 h 2468880"/>
              <a:gd name="connsiteX746" fmla="*/ 664846 w 2796541"/>
              <a:gd name="connsiteY746" fmla="*/ 732473 h 2468880"/>
              <a:gd name="connsiteX747" fmla="*/ 715328 w 2796541"/>
              <a:gd name="connsiteY747" fmla="*/ 1770698 h 2468880"/>
              <a:gd name="connsiteX748" fmla="*/ 663893 w 2796541"/>
              <a:gd name="connsiteY748" fmla="*/ 1801178 h 2468880"/>
              <a:gd name="connsiteX749" fmla="*/ 663893 w 2796541"/>
              <a:gd name="connsiteY749" fmla="*/ 1741170 h 2468880"/>
              <a:gd name="connsiteX750" fmla="*/ 717233 w 2796541"/>
              <a:gd name="connsiteY750" fmla="*/ 886778 h 2468880"/>
              <a:gd name="connsiteX751" fmla="*/ 662940 w 2796541"/>
              <a:gd name="connsiteY751" fmla="*/ 917258 h 2468880"/>
              <a:gd name="connsiteX752" fmla="*/ 662940 w 2796541"/>
              <a:gd name="connsiteY752" fmla="*/ 855345 h 2468880"/>
              <a:gd name="connsiteX753" fmla="*/ 719137 w 2796541"/>
              <a:gd name="connsiteY753" fmla="*/ 188596 h 2468880"/>
              <a:gd name="connsiteX754" fmla="*/ 719137 w 2796541"/>
              <a:gd name="connsiteY754" fmla="*/ 194311 h 2468880"/>
              <a:gd name="connsiteX755" fmla="*/ 713422 w 2796541"/>
              <a:gd name="connsiteY755" fmla="*/ 191453 h 2468880"/>
              <a:gd name="connsiteX756" fmla="*/ 720091 w 2796541"/>
              <a:gd name="connsiteY756" fmla="*/ 2335531 h 2468880"/>
              <a:gd name="connsiteX757" fmla="*/ 720091 w 2796541"/>
              <a:gd name="connsiteY757" fmla="*/ 2343151 h 2468880"/>
              <a:gd name="connsiteX758" fmla="*/ 712471 w 2796541"/>
              <a:gd name="connsiteY758" fmla="*/ 2339341 h 2468880"/>
              <a:gd name="connsiteX759" fmla="*/ 720091 w 2796541"/>
              <a:gd name="connsiteY759" fmla="*/ 1012508 h 2468880"/>
              <a:gd name="connsiteX760" fmla="*/ 661036 w 2796541"/>
              <a:gd name="connsiteY760" fmla="*/ 1046798 h 2468880"/>
              <a:gd name="connsiteX761" fmla="*/ 661036 w 2796541"/>
              <a:gd name="connsiteY761" fmla="*/ 978218 h 2468880"/>
              <a:gd name="connsiteX762" fmla="*/ 721042 w 2796541"/>
              <a:gd name="connsiteY762" fmla="*/ 1644967 h 2468880"/>
              <a:gd name="connsiteX763" fmla="*/ 661035 w 2796541"/>
              <a:gd name="connsiteY763" fmla="*/ 1679257 h 2468880"/>
              <a:gd name="connsiteX764" fmla="*/ 661035 w 2796541"/>
              <a:gd name="connsiteY764" fmla="*/ 1609724 h 2468880"/>
              <a:gd name="connsiteX765" fmla="*/ 721994 w 2796541"/>
              <a:gd name="connsiteY765" fmla="*/ 309563 h 2468880"/>
              <a:gd name="connsiteX766" fmla="*/ 721994 w 2796541"/>
              <a:gd name="connsiteY766" fmla="*/ 326708 h 2468880"/>
              <a:gd name="connsiteX767" fmla="*/ 706754 w 2796541"/>
              <a:gd name="connsiteY767" fmla="*/ 318135 h 2468880"/>
              <a:gd name="connsiteX768" fmla="*/ 722948 w 2796541"/>
              <a:gd name="connsiteY768" fmla="*/ 1139190 h 2468880"/>
              <a:gd name="connsiteX769" fmla="*/ 660083 w 2796541"/>
              <a:gd name="connsiteY769" fmla="*/ 1175385 h 2468880"/>
              <a:gd name="connsiteX770" fmla="*/ 660083 w 2796541"/>
              <a:gd name="connsiteY770" fmla="*/ 1102995 h 2468880"/>
              <a:gd name="connsiteX771" fmla="*/ 722948 w 2796541"/>
              <a:gd name="connsiteY771" fmla="*/ 2202180 h 2468880"/>
              <a:gd name="connsiteX772" fmla="*/ 722948 w 2796541"/>
              <a:gd name="connsiteY772" fmla="*/ 2223135 h 2468880"/>
              <a:gd name="connsiteX773" fmla="*/ 704850 w 2796541"/>
              <a:gd name="connsiteY773" fmla="*/ 2212657 h 2468880"/>
              <a:gd name="connsiteX774" fmla="*/ 723899 w 2796541"/>
              <a:gd name="connsiteY774" fmla="*/ 1518285 h 2468880"/>
              <a:gd name="connsiteX775" fmla="*/ 659129 w 2796541"/>
              <a:gd name="connsiteY775" fmla="*/ 1555432 h 2468880"/>
              <a:gd name="connsiteX776" fmla="*/ 659129 w 2796541"/>
              <a:gd name="connsiteY776" fmla="*/ 1481137 h 2468880"/>
              <a:gd name="connsiteX777" fmla="*/ 723900 w 2796541"/>
              <a:gd name="connsiteY777" fmla="*/ 1265872 h 2468880"/>
              <a:gd name="connsiteX778" fmla="*/ 659130 w 2796541"/>
              <a:gd name="connsiteY778" fmla="*/ 1303019 h 2468880"/>
              <a:gd name="connsiteX779" fmla="*/ 659130 w 2796541"/>
              <a:gd name="connsiteY779" fmla="*/ 1227772 h 2468880"/>
              <a:gd name="connsiteX780" fmla="*/ 724853 w 2796541"/>
              <a:gd name="connsiteY780" fmla="*/ 1391603 h 2468880"/>
              <a:gd name="connsiteX781" fmla="*/ 659130 w 2796541"/>
              <a:gd name="connsiteY781" fmla="*/ 1429703 h 2468880"/>
              <a:gd name="connsiteX782" fmla="*/ 659130 w 2796541"/>
              <a:gd name="connsiteY782" fmla="*/ 1353503 h 2468880"/>
              <a:gd name="connsiteX783" fmla="*/ 725805 w 2796541"/>
              <a:gd name="connsiteY783" fmla="*/ 430530 h 2468880"/>
              <a:gd name="connsiteX784" fmla="*/ 725805 w 2796541"/>
              <a:gd name="connsiteY784" fmla="*/ 458153 h 2468880"/>
              <a:gd name="connsiteX785" fmla="*/ 701040 w 2796541"/>
              <a:gd name="connsiteY785" fmla="*/ 444818 h 2468880"/>
              <a:gd name="connsiteX786" fmla="*/ 726759 w 2796541"/>
              <a:gd name="connsiteY786" fmla="*/ 2070736 h 2468880"/>
              <a:gd name="connsiteX787" fmla="*/ 726759 w 2796541"/>
              <a:gd name="connsiteY787" fmla="*/ 2102169 h 2468880"/>
              <a:gd name="connsiteX788" fmla="*/ 699136 w 2796541"/>
              <a:gd name="connsiteY788" fmla="*/ 2086928 h 2468880"/>
              <a:gd name="connsiteX789" fmla="*/ 729616 w 2796541"/>
              <a:gd name="connsiteY789" fmla="*/ 550544 h 2468880"/>
              <a:gd name="connsiteX790" fmla="*/ 729616 w 2796541"/>
              <a:gd name="connsiteY790" fmla="*/ 591502 h 2468880"/>
              <a:gd name="connsiteX791" fmla="*/ 693421 w 2796541"/>
              <a:gd name="connsiteY791" fmla="*/ 570547 h 2468880"/>
              <a:gd name="connsiteX792" fmla="*/ 730566 w 2796541"/>
              <a:gd name="connsiteY792" fmla="*/ 1938337 h 2468880"/>
              <a:gd name="connsiteX793" fmla="*/ 730566 w 2796541"/>
              <a:gd name="connsiteY793" fmla="*/ 1983105 h 2468880"/>
              <a:gd name="connsiteX794" fmla="*/ 691514 w 2796541"/>
              <a:gd name="connsiteY794" fmla="*/ 1960245 h 2468880"/>
              <a:gd name="connsiteX795" fmla="*/ 731521 w 2796541"/>
              <a:gd name="connsiteY795" fmla="*/ 672465 h 2468880"/>
              <a:gd name="connsiteX796" fmla="*/ 731521 w 2796541"/>
              <a:gd name="connsiteY796" fmla="*/ 721995 h 2468880"/>
              <a:gd name="connsiteX797" fmla="*/ 688658 w 2796541"/>
              <a:gd name="connsiteY797" fmla="*/ 697230 h 2468880"/>
              <a:gd name="connsiteX798" fmla="*/ 733425 w 2796541"/>
              <a:gd name="connsiteY798" fmla="*/ 1806892 h 2468880"/>
              <a:gd name="connsiteX799" fmla="*/ 733425 w 2796541"/>
              <a:gd name="connsiteY799" fmla="*/ 1861184 h 2468880"/>
              <a:gd name="connsiteX800" fmla="*/ 685800 w 2796541"/>
              <a:gd name="connsiteY800" fmla="*/ 1834514 h 2468880"/>
              <a:gd name="connsiteX801" fmla="*/ 734378 w 2796541"/>
              <a:gd name="connsiteY801" fmla="*/ 793433 h 2468880"/>
              <a:gd name="connsiteX802" fmla="*/ 734378 w 2796541"/>
              <a:gd name="connsiteY802" fmla="*/ 852488 h 2468880"/>
              <a:gd name="connsiteX803" fmla="*/ 682943 w 2796541"/>
              <a:gd name="connsiteY803" fmla="*/ 822961 h 2468880"/>
              <a:gd name="connsiteX804" fmla="*/ 736283 w 2796541"/>
              <a:gd name="connsiteY804" fmla="*/ 1675448 h 2468880"/>
              <a:gd name="connsiteX805" fmla="*/ 736283 w 2796541"/>
              <a:gd name="connsiteY805" fmla="*/ 1740218 h 2468880"/>
              <a:gd name="connsiteX806" fmla="*/ 679133 w 2796541"/>
              <a:gd name="connsiteY806" fmla="*/ 1707833 h 2468880"/>
              <a:gd name="connsiteX807" fmla="*/ 736284 w 2796541"/>
              <a:gd name="connsiteY807" fmla="*/ 917257 h 2468880"/>
              <a:gd name="connsiteX808" fmla="*/ 736284 w 2796541"/>
              <a:gd name="connsiteY808" fmla="*/ 982027 h 2468880"/>
              <a:gd name="connsiteX809" fmla="*/ 680086 w 2796541"/>
              <a:gd name="connsiteY809" fmla="*/ 949642 h 2468880"/>
              <a:gd name="connsiteX810" fmla="*/ 738188 w 2796541"/>
              <a:gd name="connsiteY810" fmla="*/ 1165861 h 2468880"/>
              <a:gd name="connsiteX811" fmla="*/ 738188 w 2796541"/>
              <a:gd name="connsiteY811" fmla="*/ 1239203 h 2468880"/>
              <a:gd name="connsiteX812" fmla="*/ 675323 w 2796541"/>
              <a:gd name="connsiteY812" fmla="*/ 1202056 h 2468880"/>
              <a:gd name="connsiteX813" fmla="*/ 738188 w 2796541"/>
              <a:gd name="connsiteY813" fmla="*/ 1545907 h 2468880"/>
              <a:gd name="connsiteX814" fmla="*/ 738188 w 2796541"/>
              <a:gd name="connsiteY814" fmla="*/ 1616392 h 2468880"/>
              <a:gd name="connsiteX815" fmla="*/ 676275 w 2796541"/>
              <a:gd name="connsiteY815" fmla="*/ 1581149 h 2468880"/>
              <a:gd name="connsiteX816" fmla="*/ 738189 w 2796541"/>
              <a:gd name="connsiteY816" fmla="*/ 1041082 h 2468880"/>
              <a:gd name="connsiteX817" fmla="*/ 738189 w 2796541"/>
              <a:gd name="connsiteY817" fmla="*/ 1111567 h 2468880"/>
              <a:gd name="connsiteX818" fmla="*/ 676276 w 2796541"/>
              <a:gd name="connsiteY818" fmla="*/ 1076325 h 2468880"/>
              <a:gd name="connsiteX819" fmla="*/ 739141 w 2796541"/>
              <a:gd name="connsiteY819" fmla="*/ 1417319 h 2468880"/>
              <a:gd name="connsiteX820" fmla="*/ 739140 w 2796541"/>
              <a:gd name="connsiteY820" fmla="*/ 1492567 h 2468880"/>
              <a:gd name="connsiteX821" fmla="*/ 673418 w 2796541"/>
              <a:gd name="connsiteY821" fmla="*/ 1455419 h 2468880"/>
              <a:gd name="connsiteX822" fmla="*/ 739141 w 2796541"/>
              <a:gd name="connsiteY822" fmla="*/ 1290638 h 2468880"/>
              <a:gd name="connsiteX823" fmla="*/ 739141 w 2796541"/>
              <a:gd name="connsiteY823" fmla="*/ 1366838 h 2468880"/>
              <a:gd name="connsiteX824" fmla="*/ 673418 w 2796541"/>
              <a:gd name="connsiteY824" fmla="*/ 1328738 h 2468880"/>
              <a:gd name="connsiteX825" fmla="*/ 793433 w 2796541"/>
              <a:gd name="connsiteY825" fmla="*/ 191453 h 2468880"/>
              <a:gd name="connsiteX826" fmla="*/ 788670 w 2796541"/>
              <a:gd name="connsiteY826" fmla="*/ 194311 h 2468880"/>
              <a:gd name="connsiteX827" fmla="*/ 788670 w 2796541"/>
              <a:gd name="connsiteY827" fmla="*/ 189548 h 2468880"/>
              <a:gd name="connsiteX828" fmla="*/ 794386 w 2796541"/>
              <a:gd name="connsiteY828" fmla="*/ 2339341 h 2468880"/>
              <a:gd name="connsiteX829" fmla="*/ 787718 w 2796541"/>
              <a:gd name="connsiteY829" fmla="*/ 2343151 h 2468880"/>
              <a:gd name="connsiteX830" fmla="*/ 787718 w 2796541"/>
              <a:gd name="connsiteY830" fmla="*/ 2335531 h 2468880"/>
              <a:gd name="connsiteX831" fmla="*/ 800101 w 2796541"/>
              <a:gd name="connsiteY831" fmla="*/ 318134 h 2468880"/>
              <a:gd name="connsiteX832" fmla="*/ 785813 w 2796541"/>
              <a:gd name="connsiteY832" fmla="*/ 325754 h 2468880"/>
              <a:gd name="connsiteX833" fmla="*/ 785813 w 2796541"/>
              <a:gd name="connsiteY833" fmla="*/ 309562 h 2468880"/>
              <a:gd name="connsiteX834" fmla="*/ 802006 w 2796541"/>
              <a:gd name="connsiteY834" fmla="*/ 2212658 h 2468880"/>
              <a:gd name="connsiteX835" fmla="*/ 784861 w 2796541"/>
              <a:gd name="connsiteY835" fmla="*/ 2223136 h 2468880"/>
              <a:gd name="connsiteX836" fmla="*/ 784861 w 2796541"/>
              <a:gd name="connsiteY836" fmla="*/ 2203133 h 2468880"/>
              <a:gd name="connsiteX837" fmla="*/ 805815 w 2796541"/>
              <a:gd name="connsiteY837" fmla="*/ 444817 h 2468880"/>
              <a:gd name="connsiteX838" fmla="*/ 782955 w 2796541"/>
              <a:gd name="connsiteY838" fmla="*/ 458152 h 2468880"/>
              <a:gd name="connsiteX839" fmla="*/ 782955 w 2796541"/>
              <a:gd name="connsiteY839" fmla="*/ 431482 h 2468880"/>
              <a:gd name="connsiteX840" fmla="*/ 807720 w 2796541"/>
              <a:gd name="connsiteY840" fmla="*/ 2086927 h 2468880"/>
              <a:gd name="connsiteX841" fmla="*/ 782002 w 2796541"/>
              <a:gd name="connsiteY841" fmla="*/ 2102167 h 2468880"/>
              <a:gd name="connsiteX842" fmla="*/ 782002 w 2796541"/>
              <a:gd name="connsiteY842" fmla="*/ 2071687 h 2468880"/>
              <a:gd name="connsiteX843" fmla="*/ 812484 w 2796541"/>
              <a:gd name="connsiteY843" fmla="*/ 570547 h 2468880"/>
              <a:gd name="connsiteX844" fmla="*/ 779146 w 2796541"/>
              <a:gd name="connsiteY844" fmla="*/ 590549 h 2468880"/>
              <a:gd name="connsiteX845" fmla="*/ 779146 w 2796541"/>
              <a:gd name="connsiteY845" fmla="*/ 551497 h 2468880"/>
              <a:gd name="connsiteX846" fmla="*/ 815339 w 2796541"/>
              <a:gd name="connsiteY846" fmla="*/ 1960245 h 2468880"/>
              <a:gd name="connsiteX847" fmla="*/ 777239 w 2796541"/>
              <a:gd name="connsiteY847" fmla="*/ 1982152 h 2468880"/>
              <a:gd name="connsiteX848" fmla="*/ 777239 w 2796541"/>
              <a:gd name="connsiteY848" fmla="*/ 1938337 h 2468880"/>
              <a:gd name="connsiteX849" fmla="*/ 818198 w 2796541"/>
              <a:gd name="connsiteY849" fmla="*/ 697230 h 2468880"/>
              <a:gd name="connsiteX850" fmla="*/ 776288 w 2796541"/>
              <a:gd name="connsiteY850" fmla="*/ 721042 h 2468880"/>
              <a:gd name="connsiteX851" fmla="*/ 776288 w 2796541"/>
              <a:gd name="connsiteY851" fmla="*/ 673417 h 2468880"/>
              <a:gd name="connsiteX852" fmla="*/ 821055 w 2796541"/>
              <a:gd name="connsiteY852" fmla="*/ 1834515 h 2468880"/>
              <a:gd name="connsiteX853" fmla="*/ 774383 w 2796541"/>
              <a:gd name="connsiteY853" fmla="*/ 1861185 h 2468880"/>
              <a:gd name="connsiteX854" fmla="*/ 774383 w 2796541"/>
              <a:gd name="connsiteY854" fmla="*/ 1806893 h 2468880"/>
              <a:gd name="connsiteX855" fmla="*/ 822960 w 2796541"/>
              <a:gd name="connsiteY855" fmla="*/ 822960 h 2468880"/>
              <a:gd name="connsiteX856" fmla="*/ 773430 w 2796541"/>
              <a:gd name="connsiteY856" fmla="*/ 851535 h 2468880"/>
              <a:gd name="connsiteX857" fmla="*/ 773430 w 2796541"/>
              <a:gd name="connsiteY857" fmla="*/ 795337 h 2468880"/>
              <a:gd name="connsiteX858" fmla="*/ 826771 w 2796541"/>
              <a:gd name="connsiteY858" fmla="*/ 949643 h 2468880"/>
              <a:gd name="connsiteX859" fmla="*/ 772478 w 2796541"/>
              <a:gd name="connsiteY859" fmla="*/ 981076 h 2468880"/>
              <a:gd name="connsiteX860" fmla="*/ 772478 w 2796541"/>
              <a:gd name="connsiteY860" fmla="*/ 918211 h 2468880"/>
              <a:gd name="connsiteX861" fmla="*/ 827723 w 2796541"/>
              <a:gd name="connsiteY861" fmla="*/ 2401253 h 2468880"/>
              <a:gd name="connsiteX862" fmla="*/ 827723 w 2796541"/>
              <a:gd name="connsiteY862" fmla="*/ 2404110 h 2468880"/>
              <a:gd name="connsiteX863" fmla="*/ 825818 w 2796541"/>
              <a:gd name="connsiteY863" fmla="*/ 2402206 h 2468880"/>
              <a:gd name="connsiteX864" fmla="*/ 827723 w 2796541"/>
              <a:gd name="connsiteY864" fmla="*/ 1707832 h 2468880"/>
              <a:gd name="connsiteX865" fmla="*/ 771525 w 2796541"/>
              <a:gd name="connsiteY865" fmla="*/ 1740217 h 2468880"/>
              <a:gd name="connsiteX866" fmla="*/ 771525 w 2796541"/>
              <a:gd name="connsiteY866" fmla="*/ 1675447 h 2468880"/>
              <a:gd name="connsiteX867" fmla="*/ 829628 w 2796541"/>
              <a:gd name="connsiteY867" fmla="*/ 1076325 h 2468880"/>
              <a:gd name="connsiteX868" fmla="*/ 770573 w 2796541"/>
              <a:gd name="connsiteY868" fmla="*/ 1110615 h 2468880"/>
              <a:gd name="connsiteX869" fmla="*/ 770573 w 2796541"/>
              <a:gd name="connsiteY869" fmla="*/ 1042035 h 2468880"/>
              <a:gd name="connsiteX870" fmla="*/ 829628 w 2796541"/>
              <a:gd name="connsiteY870" fmla="*/ 249554 h 2468880"/>
              <a:gd name="connsiteX871" fmla="*/ 829628 w 2796541"/>
              <a:gd name="connsiteY871" fmla="*/ 260032 h 2468880"/>
              <a:gd name="connsiteX872" fmla="*/ 821055 w 2796541"/>
              <a:gd name="connsiteY872" fmla="*/ 255269 h 2468880"/>
              <a:gd name="connsiteX873" fmla="*/ 829628 w 2796541"/>
              <a:gd name="connsiteY873" fmla="*/ 2270761 h 2468880"/>
              <a:gd name="connsiteX874" fmla="*/ 829628 w 2796541"/>
              <a:gd name="connsiteY874" fmla="*/ 2282191 h 2468880"/>
              <a:gd name="connsiteX875" fmla="*/ 820103 w 2796541"/>
              <a:gd name="connsiteY875" fmla="*/ 2276476 h 2468880"/>
              <a:gd name="connsiteX876" fmla="*/ 830579 w 2796541"/>
              <a:gd name="connsiteY876" fmla="*/ 1581150 h 2468880"/>
              <a:gd name="connsiteX877" fmla="*/ 770572 w 2796541"/>
              <a:gd name="connsiteY877" fmla="*/ 1616393 h 2468880"/>
              <a:gd name="connsiteX878" fmla="*/ 770572 w 2796541"/>
              <a:gd name="connsiteY878" fmla="*/ 1546860 h 2468880"/>
              <a:gd name="connsiteX879" fmla="*/ 831534 w 2796541"/>
              <a:gd name="connsiteY879" fmla="*/ 1202055 h 2468880"/>
              <a:gd name="connsiteX880" fmla="*/ 769621 w 2796541"/>
              <a:gd name="connsiteY880" fmla="*/ 1238250 h 2468880"/>
              <a:gd name="connsiteX881" fmla="*/ 769621 w 2796541"/>
              <a:gd name="connsiteY881" fmla="*/ 1166812 h 2468880"/>
              <a:gd name="connsiteX882" fmla="*/ 832485 w 2796541"/>
              <a:gd name="connsiteY882" fmla="*/ 371475 h 2468880"/>
              <a:gd name="connsiteX883" fmla="*/ 832485 w 2796541"/>
              <a:gd name="connsiteY883" fmla="*/ 391477 h 2468880"/>
              <a:gd name="connsiteX884" fmla="*/ 815340 w 2796541"/>
              <a:gd name="connsiteY884" fmla="*/ 381000 h 2468880"/>
              <a:gd name="connsiteX885" fmla="*/ 833438 w 2796541"/>
              <a:gd name="connsiteY885" fmla="*/ 1455419 h 2468880"/>
              <a:gd name="connsiteX886" fmla="*/ 768667 w 2796541"/>
              <a:gd name="connsiteY886" fmla="*/ 1492567 h 2468880"/>
              <a:gd name="connsiteX887" fmla="*/ 768668 w 2796541"/>
              <a:gd name="connsiteY887" fmla="*/ 1418272 h 2468880"/>
              <a:gd name="connsiteX888" fmla="*/ 833438 w 2796541"/>
              <a:gd name="connsiteY888" fmla="*/ 1328737 h 2468880"/>
              <a:gd name="connsiteX889" fmla="*/ 768668 w 2796541"/>
              <a:gd name="connsiteY889" fmla="*/ 1365885 h 2468880"/>
              <a:gd name="connsiteX890" fmla="*/ 768668 w 2796541"/>
              <a:gd name="connsiteY890" fmla="*/ 1291590 h 2468880"/>
              <a:gd name="connsiteX891" fmla="*/ 833438 w 2796541"/>
              <a:gd name="connsiteY891" fmla="*/ 2137411 h 2468880"/>
              <a:gd name="connsiteX892" fmla="*/ 833438 w 2796541"/>
              <a:gd name="connsiteY892" fmla="*/ 2162176 h 2468880"/>
              <a:gd name="connsiteX893" fmla="*/ 812483 w 2796541"/>
              <a:gd name="connsiteY893" fmla="*/ 2149794 h 2468880"/>
              <a:gd name="connsiteX894" fmla="*/ 836295 w 2796541"/>
              <a:gd name="connsiteY894" fmla="*/ 2005965 h 2468880"/>
              <a:gd name="connsiteX895" fmla="*/ 836295 w 2796541"/>
              <a:gd name="connsiteY895" fmla="*/ 2041207 h 2468880"/>
              <a:gd name="connsiteX896" fmla="*/ 806767 w 2796541"/>
              <a:gd name="connsiteY896" fmla="*/ 2023110 h 2468880"/>
              <a:gd name="connsiteX897" fmla="*/ 836296 w 2796541"/>
              <a:gd name="connsiteY897" fmla="*/ 491491 h 2468880"/>
              <a:gd name="connsiteX898" fmla="*/ 836296 w 2796541"/>
              <a:gd name="connsiteY898" fmla="*/ 523876 h 2468880"/>
              <a:gd name="connsiteX899" fmla="*/ 807721 w 2796541"/>
              <a:gd name="connsiteY899" fmla="*/ 507684 h 2468880"/>
              <a:gd name="connsiteX900" fmla="*/ 839153 w 2796541"/>
              <a:gd name="connsiteY900" fmla="*/ 612458 h 2468880"/>
              <a:gd name="connsiteX901" fmla="*/ 839153 w 2796541"/>
              <a:gd name="connsiteY901" fmla="*/ 655321 h 2468880"/>
              <a:gd name="connsiteX902" fmla="*/ 802958 w 2796541"/>
              <a:gd name="connsiteY902" fmla="*/ 633413 h 2468880"/>
              <a:gd name="connsiteX903" fmla="*/ 840106 w 2796541"/>
              <a:gd name="connsiteY903" fmla="*/ 1873568 h 2468880"/>
              <a:gd name="connsiteX904" fmla="*/ 840106 w 2796541"/>
              <a:gd name="connsiteY904" fmla="*/ 1920240 h 2468880"/>
              <a:gd name="connsiteX905" fmla="*/ 800101 w 2796541"/>
              <a:gd name="connsiteY905" fmla="*/ 1897381 h 2468880"/>
              <a:gd name="connsiteX906" fmla="*/ 842011 w 2796541"/>
              <a:gd name="connsiteY906" fmla="*/ 734378 h 2468880"/>
              <a:gd name="connsiteX907" fmla="*/ 842011 w 2796541"/>
              <a:gd name="connsiteY907" fmla="*/ 785813 h 2468880"/>
              <a:gd name="connsiteX908" fmla="*/ 797243 w 2796541"/>
              <a:gd name="connsiteY908" fmla="*/ 760095 h 2468880"/>
              <a:gd name="connsiteX909" fmla="*/ 842962 w 2796541"/>
              <a:gd name="connsiteY909" fmla="*/ 1742122 h 2468880"/>
              <a:gd name="connsiteX910" fmla="*/ 842962 w 2796541"/>
              <a:gd name="connsiteY910" fmla="*/ 1799272 h 2468880"/>
              <a:gd name="connsiteX911" fmla="*/ 793432 w 2796541"/>
              <a:gd name="connsiteY911" fmla="*/ 1770697 h 2468880"/>
              <a:gd name="connsiteX912" fmla="*/ 843915 w 2796541"/>
              <a:gd name="connsiteY912" fmla="*/ 857251 h 2468880"/>
              <a:gd name="connsiteX913" fmla="*/ 843915 w 2796541"/>
              <a:gd name="connsiteY913" fmla="*/ 915353 h 2468880"/>
              <a:gd name="connsiteX914" fmla="*/ 793433 w 2796541"/>
              <a:gd name="connsiteY914" fmla="*/ 886778 h 2468880"/>
              <a:gd name="connsiteX915" fmla="*/ 845821 w 2796541"/>
              <a:gd name="connsiteY915" fmla="*/ 1611631 h 2468880"/>
              <a:gd name="connsiteX916" fmla="*/ 845821 w 2796541"/>
              <a:gd name="connsiteY916" fmla="*/ 1677353 h 2468880"/>
              <a:gd name="connsiteX917" fmla="*/ 788671 w 2796541"/>
              <a:gd name="connsiteY917" fmla="*/ 1644969 h 2468880"/>
              <a:gd name="connsiteX918" fmla="*/ 845821 w 2796541"/>
              <a:gd name="connsiteY918" fmla="*/ 980123 h 2468880"/>
              <a:gd name="connsiteX919" fmla="*/ 845821 w 2796541"/>
              <a:gd name="connsiteY919" fmla="*/ 1045845 h 2468880"/>
              <a:gd name="connsiteX920" fmla="*/ 788671 w 2796541"/>
              <a:gd name="connsiteY920" fmla="*/ 1012508 h 2468880"/>
              <a:gd name="connsiteX921" fmla="*/ 846773 w 2796541"/>
              <a:gd name="connsiteY921" fmla="*/ 1104900 h 2468880"/>
              <a:gd name="connsiteX922" fmla="*/ 846773 w 2796541"/>
              <a:gd name="connsiteY922" fmla="*/ 1173480 h 2468880"/>
              <a:gd name="connsiteX923" fmla="*/ 786765 w 2796541"/>
              <a:gd name="connsiteY923" fmla="*/ 1139190 h 2468880"/>
              <a:gd name="connsiteX924" fmla="*/ 846773 w 2796541"/>
              <a:gd name="connsiteY924" fmla="*/ 1483043 h 2468880"/>
              <a:gd name="connsiteX925" fmla="*/ 846773 w 2796541"/>
              <a:gd name="connsiteY925" fmla="*/ 1553528 h 2468880"/>
              <a:gd name="connsiteX926" fmla="*/ 785813 w 2796541"/>
              <a:gd name="connsiteY926" fmla="*/ 1518285 h 2468880"/>
              <a:gd name="connsiteX927" fmla="*/ 847726 w 2796541"/>
              <a:gd name="connsiteY927" fmla="*/ 1229677 h 2468880"/>
              <a:gd name="connsiteX928" fmla="*/ 847726 w 2796541"/>
              <a:gd name="connsiteY928" fmla="*/ 1301115 h 2468880"/>
              <a:gd name="connsiteX929" fmla="*/ 784861 w 2796541"/>
              <a:gd name="connsiteY929" fmla="*/ 1265872 h 2468880"/>
              <a:gd name="connsiteX930" fmla="*/ 847726 w 2796541"/>
              <a:gd name="connsiteY930" fmla="*/ 1355408 h 2468880"/>
              <a:gd name="connsiteX931" fmla="*/ 847726 w 2796541"/>
              <a:gd name="connsiteY931" fmla="*/ 1428750 h 2468880"/>
              <a:gd name="connsiteX932" fmla="*/ 784861 w 2796541"/>
              <a:gd name="connsiteY932" fmla="*/ 1391603 h 2468880"/>
              <a:gd name="connsiteX933" fmla="*/ 901066 w 2796541"/>
              <a:gd name="connsiteY933" fmla="*/ 2402206 h 2468880"/>
              <a:gd name="connsiteX934" fmla="*/ 899161 w 2796541"/>
              <a:gd name="connsiteY934" fmla="*/ 2403159 h 2468880"/>
              <a:gd name="connsiteX935" fmla="*/ 899161 w 2796541"/>
              <a:gd name="connsiteY935" fmla="*/ 2402206 h 2468880"/>
              <a:gd name="connsiteX936" fmla="*/ 904874 w 2796541"/>
              <a:gd name="connsiteY936" fmla="*/ 255271 h 2468880"/>
              <a:gd name="connsiteX937" fmla="*/ 897254 w 2796541"/>
              <a:gd name="connsiteY937" fmla="*/ 259080 h 2468880"/>
              <a:gd name="connsiteX938" fmla="*/ 897254 w 2796541"/>
              <a:gd name="connsiteY938" fmla="*/ 250508 h 2468880"/>
              <a:gd name="connsiteX939" fmla="*/ 905828 w 2796541"/>
              <a:gd name="connsiteY939" fmla="*/ 2276476 h 2468880"/>
              <a:gd name="connsiteX940" fmla="*/ 896303 w 2796541"/>
              <a:gd name="connsiteY940" fmla="*/ 2281238 h 2468880"/>
              <a:gd name="connsiteX941" fmla="*/ 896303 w 2796541"/>
              <a:gd name="connsiteY941" fmla="*/ 2270761 h 2468880"/>
              <a:gd name="connsiteX942" fmla="*/ 910590 w 2796541"/>
              <a:gd name="connsiteY942" fmla="*/ 381000 h 2468880"/>
              <a:gd name="connsiteX943" fmla="*/ 894398 w 2796541"/>
              <a:gd name="connsiteY943" fmla="*/ 390525 h 2468880"/>
              <a:gd name="connsiteX944" fmla="*/ 894398 w 2796541"/>
              <a:gd name="connsiteY944" fmla="*/ 372427 h 2468880"/>
              <a:gd name="connsiteX945" fmla="*/ 912496 w 2796541"/>
              <a:gd name="connsiteY945" fmla="*/ 2149793 h 2468880"/>
              <a:gd name="connsiteX946" fmla="*/ 893446 w 2796541"/>
              <a:gd name="connsiteY946" fmla="*/ 2161223 h 2468880"/>
              <a:gd name="connsiteX947" fmla="*/ 893446 w 2796541"/>
              <a:gd name="connsiteY947" fmla="*/ 2138363 h 2468880"/>
              <a:gd name="connsiteX948" fmla="*/ 917258 w 2796541"/>
              <a:gd name="connsiteY948" fmla="*/ 507683 h 2468880"/>
              <a:gd name="connsiteX949" fmla="*/ 890588 w 2796541"/>
              <a:gd name="connsiteY949" fmla="*/ 522923 h 2468880"/>
              <a:gd name="connsiteX950" fmla="*/ 890588 w 2796541"/>
              <a:gd name="connsiteY950" fmla="*/ 492443 h 2468880"/>
              <a:gd name="connsiteX951" fmla="*/ 918210 w 2796541"/>
              <a:gd name="connsiteY951" fmla="*/ 2023109 h 2468880"/>
              <a:gd name="connsiteX952" fmla="*/ 890587 w 2796541"/>
              <a:gd name="connsiteY952" fmla="*/ 2040255 h 2468880"/>
              <a:gd name="connsiteX953" fmla="*/ 890587 w 2796541"/>
              <a:gd name="connsiteY953" fmla="*/ 2006917 h 2468880"/>
              <a:gd name="connsiteX954" fmla="*/ 922973 w 2796541"/>
              <a:gd name="connsiteY954" fmla="*/ 633412 h 2468880"/>
              <a:gd name="connsiteX955" fmla="*/ 887730 w 2796541"/>
              <a:gd name="connsiteY955" fmla="*/ 654367 h 2468880"/>
              <a:gd name="connsiteX956" fmla="*/ 887730 w 2796541"/>
              <a:gd name="connsiteY956" fmla="*/ 613410 h 2468880"/>
              <a:gd name="connsiteX957" fmla="*/ 925830 w 2796541"/>
              <a:gd name="connsiteY957" fmla="*/ 1897380 h 2468880"/>
              <a:gd name="connsiteX958" fmla="*/ 886778 w 2796541"/>
              <a:gd name="connsiteY958" fmla="*/ 1920240 h 2468880"/>
              <a:gd name="connsiteX959" fmla="*/ 886778 w 2796541"/>
              <a:gd name="connsiteY959" fmla="*/ 1874520 h 2468880"/>
              <a:gd name="connsiteX960" fmla="*/ 928688 w 2796541"/>
              <a:gd name="connsiteY960" fmla="*/ 760095 h 2468880"/>
              <a:gd name="connsiteX961" fmla="*/ 884873 w 2796541"/>
              <a:gd name="connsiteY961" fmla="*/ 784860 h 2468880"/>
              <a:gd name="connsiteX962" fmla="*/ 884873 w 2796541"/>
              <a:gd name="connsiteY962" fmla="*/ 735330 h 2468880"/>
              <a:gd name="connsiteX963" fmla="*/ 931546 w 2796541"/>
              <a:gd name="connsiteY963" fmla="*/ 1770698 h 2468880"/>
              <a:gd name="connsiteX964" fmla="*/ 883921 w 2796541"/>
              <a:gd name="connsiteY964" fmla="*/ 1798320 h 2468880"/>
              <a:gd name="connsiteX965" fmla="*/ 883921 w 2796541"/>
              <a:gd name="connsiteY965" fmla="*/ 1743075 h 2468880"/>
              <a:gd name="connsiteX966" fmla="*/ 931546 w 2796541"/>
              <a:gd name="connsiteY966" fmla="*/ 886778 h 2468880"/>
              <a:gd name="connsiteX967" fmla="*/ 883921 w 2796541"/>
              <a:gd name="connsiteY967" fmla="*/ 914401 h 2468880"/>
              <a:gd name="connsiteX968" fmla="*/ 883921 w 2796541"/>
              <a:gd name="connsiteY968" fmla="*/ 858203 h 2468880"/>
              <a:gd name="connsiteX969" fmla="*/ 936308 w 2796541"/>
              <a:gd name="connsiteY969" fmla="*/ 190499 h 2468880"/>
              <a:gd name="connsiteX970" fmla="*/ 936308 w 2796541"/>
              <a:gd name="connsiteY970" fmla="*/ 192404 h 2468880"/>
              <a:gd name="connsiteX971" fmla="*/ 935355 w 2796541"/>
              <a:gd name="connsiteY971" fmla="*/ 191452 h 2468880"/>
              <a:gd name="connsiteX972" fmla="*/ 936308 w 2796541"/>
              <a:gd name="connsiteY972" fmla="*/ 1012508 h 2468880"/>
              <a:gd name="connsiteX973" fmla="*/ 881063 w 2796541"/>
              <a:gd name="connsiteY973" fmla="*/ 1044893 h 2468880"/>
              <a:gd name="connsiteX974" fmla="*/ 881063 w 2796541"/>
              <a:gd name="connsiteY974" fmla="*/ 981076 h 2468880"/>
              <a:gd name="connsiteX975" fmla="*/ 937260 w 2796541"/>
              <a:gd name="connsiteY975" fmla="*/ 2336482 h 2468880"/>
              <a:gd name="connsiteX976" fmla="*/ 937260 w 2796541"/>
              <a:gd name="connsiteY976" fmla="*/ 2342197 h 2468880"/>
              <a:gd name="connsiteX977" fmla="*/ 933450 w 2796541"/>
              <a:gd name="connsiteY977" fmla="*/ 2339340 h 2468880"/>
              <a:gd name="connsiteX978" fmla="*/ 937261 w 2796541"/>
              <a:gd name="connsiteY978" fmla="*/ 1644968 h 2468880"/>
              <a:gd name="connsiteX979" fmla="*/ 881063 w 2796541"/>
              <a:gd name="connsiteY979" fmla="*/ 1676400 h 2468880"/>
              <a:gd name="connsiteX980" fmla="*/ 881063 w 2796541"/>
              <a:gd name="connsiteY980" fmla="*/ 1612583 h 2468880"/>
              <a:gd name="connsiteX981" fmla="*/ 938213 w 2796541"/>
              <a:gd name="connsiteY981" fmla="*/ 1139190 h 2468880"/>
              <a:gd name="connsiteX982" fmla="*/ 880111 w 2796541"/>
              <a:gd name="connsiteY982" fmla="*/ 1172527 h 2468880"/>
              <a:gd name="connsiteX983" fmla="*/ 880111 w 2796541"/>
              <a:gd name="connsiteY983" fmla="*/ 1105852 h 2468880"/>
              <a:gd name="connsiteX984" fmla="*/ 939165 w 2796541"/>
              <a:gd name="connsiteY984" fmla="*/ 312420 h 2468880"/>
              <a:gd name="connsiteX985" fmla="*/ 939165 w 2796541"/>
              <a:gd name="connsiteY985" fmla="*/ 323850 h 2468880"/>
              <a:gd name="connsiteX986" fmla="*/ 929640 w 2796541"/>
              <a:gd name="connsiteY986" fmla="*/ 318135 h 2468880"/>
              <a:gd name="connsiteX987" fmla="*/ 939165 w 2796541"/>
              <a:gd name="connsiteY987" fmla="*/ 1518284 h 2468880"/>
              <a:gd name="connsiteX988" fmla="*/ 880110 w 2796541"/>
              <a:gd name="connsiteY988" fmla="*/ 1552574 h 2468880"/>
              <a:gd name="connsiteX989" fmla="*/ 880110 w 2796541"/>
              <a:gd name="connsiteY989" fmla="*/ 1483994 h 2468880"/>
              <a:gd name="connsiteX990" fmla="*/ 941070 w 2796541"/>
              <a:gd name="connsiteY990" fmla="*/ 2205037 h 2468880"/>
              <a:gd name="connsiteX991" fmla="*/ 941070 w 2796541"/>
              <a:gd name="connsiteY991" fmla="*/ 2221230 h 2468880"/>
              <a:gd name="connsiteX992" fmla="*/ 926782 w 2796541"/>
              <a:gd name="connsiteY992" fmla="*/ 2212657 h 2468880"/>
              <a:gd name="connsiteX993" fmla="*/ 941071 w 2796541"/>
              <a:gd name="connsiteY993" fmla="*/ 1391602 h 2468880"/>
              <a:gd name="connsiteX994" fmla="*/ 879158 w 2796541"/>
              <a:gd name="connsiteY994" fmla="*/ 1427798 h 2468880"/>
              <a:gd name="connsiteX995" fmla="*/ 879158 w 2796541"/>
              <a:gd name="connsiteY995" fmla="*/ 1356360 h 2468880"/>
              <a:gd name="connsiteX996" fmla="*/ 941071 w 2796541"/>
              <a:gd name="connsiteY996" fmla="*/ 1265872 h 2468880"/>
              <a:gd name="connsiteX997" fmla="*/ 879158 w 2796541"/>
              <a:gd name="connsiteY997" fmla="*/ 1301115 h 2468880"/>
              <a:gd name="connsiteX998" fmla="*/ 879158 w 2796541"/>
              <a:gd name="connsiteY998" fmla="*/ 1229677 h 2468880"/>
              <a:gd name="connsiteX999" fmla="*/ 942024 w 2796541"/>
              <a:gd name="connsiteY999" fmla="*/ 433388 h 2468880"/>
              <a:gd name="connsiteX1000" fmla="*/ 942024 w 2796541"/>
              <a:gd name="connsiteY1000" fmla="*/ 455295 h 2468880"/>
              <a:gd name="connsiteX1001" fmla="*/ 923926 w 2796541"/>
              <a:gd name="connsiteY1001" fmla="*/ 444818 h 2468880"/>
              <a:gd name="connsiteX1002" fmla="*/ 943927 w 2796541"/>
              <a:gd name="connsiteY1002" fmla="*/ 2073592 h 2468880"/>
              <a:gd name="connsiteX1003" fmla="*/ 943927 w 2796541"/>
              <a:gd name="connsiteY1003" fmla="*/ 2100262 h 2468880"/>
              <a:gd name="connsiteX1004" fmla="*/ 921067 w 2796541"/>
              <a:gd name="connsiteY1004" fmla="*/ 2086927 h 2468880"/>
              <a:gd name="connsiteX1005" fmla="*/ 945833 w 2796541"/>
              <a:gd name="connsiteY1005" fmla="*/ 554355 h 2468880"/>
              <a:gd name="connsiteX1006" fmla="*/ 945833 w 2796541"/>
              <a:gd name="connsiteY1006" fmla="*/ 587693 h 2468880"/>
              <a:gd name="connsiteX1007" fmla="*/ 916305 w 2796541"/>
              <a:gd name="connsiteY1007" fmla="*/ 570548 h 2468880"/>
              <a:gd name="connsiteX1008" fmla="*/ 947737 w 2796541"/>
              <a:gd name="connsiteY1008" fmla="*/ 1941194 h 2468880"/>
              <a:gd name="connsiteX1009" fmla="*/ 947737 w 2796541"/>
              <a:gd name="connsiteY1009" fmla="*/ 1980247 h 2468880"/>
              <a:gd name="connsiteX1010" fmla="*/ 913447 w 2796541"/>
              <a:gd name="connsiteY1010" fmla="*/ 1960244 h 2468880"/>
              <a:gd name="connsiteX1011" fmla="*/ 948691 w 2796541"/>
              <a:gd name="connsiteY1011" fmla="*/ 676275 h 2468880"/>
              <a:gd name="connsiteX1012" fmla="*/ 948691 w 2796541"/>
              <a:gd name="connsiteY1012" fmla="*/ 718185 h 2468880"/>
              <a:gd name="connsiteX1013" fmla="*/ 911543 w 2796541"/>
              <a:gd name="connsiteY1013" fmla="*/ 697230 h 2468880"/>
              <a:gd name="connsiteX1014" fmla="*/ 950595 w 2796541"/>
              <a:gd name="connsiteY1014" fmla="*/ 798194 h 2468880"/>
              <a:gd name="connsiteX1015" fmla="*/ 950595 w 2796541"/>
              <a:gd name="connsiteY1015" fmla="*/ 848677 h 2468880"/>
              <a:gd name="connsiteX1016" fmla="*/ 906780 w 2796541"/>
              <a:gd name="connsiteY1016" fmla="*/ 822959 h 2468880"/>
              <a:gd name="connsiteX1017" fmla="*/ 950595 w 2796541"/>
              <a:gd name="connsiteY1017" fmla="*/ 1809749 h 2468880"/>
              <a:gd name="connsiteX1018" fmla="*/ 950595 w 2796541"/>
              <a:gd name="connsiteY1018" fmla="*/ 1858327 h 2468880"/>
              <a:gd name="connsiteX1019" fmla="*/ 907732 w 2796541"/>
              <a:gd name="connsiteY1019" fmla="*/ 1834514 h 2468880"/>
              <a:gd name="connsiteX1020" fmla="*/ 952501 w 2796541"/>
              <a:gd name="connsiteY1020" fmla="*/ 921067 h 2468880"/>
              <a:gd name="connsiteX1021" fmla="*/ 952501 w 2796541"/>
              <a:gd name="connsiteY1021" fmla="*/ 978217 h 2468880"/>
              <a:gd name="connsiteX1022" fmla="*/ 902971 w 2796541"/>
              <a:gd name="connsiteY1022" fmla="*/ 949642 h 2468880"/>
              <a:gd name="connsiteX1023" fmla="*/ 953452 w 2796541"/>
              <a:gd name="connsiteY1023" fmla="*/ 1678305 h 2468880"/>
              <a:gd name="connsiteX1024" fmla="*/ 953452 w 2796541"/>
              <a:gd name="connsiteY1024" fmla="*/ 1737360 h 2468880"/>
              <a:gd name="connsiteX1025" fmla="*/ 902017 w 2796541"/>
              <a:gd name="connsiteY1025" fmla="*/ 1707832 h 2468880"/>
              <a:gd name="connsiteX1026" fmla="*/ 954406 w 2796541"/>
              <a:gd name="connsiteY1026" fmla="*/ 1043940 h 2468880"/>
              <a:gd name="connsiteX1027" fmla="*/ 954406 w 2796541"/>
              <a:gd name="connsiteY1027" fmla="*/ 1107757 h 2468880"/>
              <a:gd name="connsiteX1028" fmla="*/ 899161 w 2796541"/>
              <a:gd name="connsiteY1028" fmla="*/ 1076325 h 2468880"/>
              <a:gd name="connsiteX1029" fmla="*/ 955358 w 2796541"/>
              <a:gd name="connsiteY1029" fmla="*/ 1168717 h 2468880"/>
              <a:gd name="connsiteX1030" fmla="*/ 955358 w 2796541"/>
              <a:gd name="connsiteY1030" fmla="*/ 1235392 h 2468880"/>
              <a:gd name="connsiteX1031" fmla="*/ 898208 w 2796541"/>
              <a:gd name="connsiteY1031" fmla="*/ 1202055 h 2468880"/>
              <a:gd name="connsiteX1032" fmla="*/ 955358 w 2796541"/>
              <a:gd name="connsiteY1032" fmla="*/ 1548766 h 2468880"/>
              <a:gd name="connsiteX1033" fmla="*/ 955358 w 2796541"/>
              <a:gd name="connsiteY1033" fmla="*/ 1614488 h 2468880"/>
              <a:gd name="connsiteX1034" fmla="*/ 898208 w 2796541"/>
              <a:gd name="connsiteY1034" fmla="*/ 1581151 h 2468880"/>
              <a:gd name="connsiteX1035" fmla="*/ 956311 w 2796541"/>
              <a:gd name="connsiteY1035" fmla="*/ 1420177 h 2468880"/>
              <a:gd name="connsiteX1036" fmla="*/ 956310 w 2796541"/>
              <a:gd name="connsiteY1036" fmla="*/ 1489710 h 2468880"/>
              <a:gd name="connsiteX1037" fmla="*/ 896303 w 2796541"/>
              <a:gd name="connsiteY1037" fmla="*/ 1455419 h 2468880"/>
              <a:gd name="connsiteX1038" fmla="*/ 956311 w 2796541"/>
              <a:gd name="connsiteY1038" fmla="*/ 1293495 h 2468880"/>
              <a:gd name="connsiteX1039" fmla="*/ 956311 w 2796541"/>
              <a:gd name="connsiteY1039" fmla="*/ 1363980 h 2468880"/>
              <a:gd name="connsiteX1040" fmla="*/ 896303 w 2796541"/>
              <a:gd name="connsiteY1040" fmla="*/ 1328737 h 2468880"/>
              <a:gd name="connsiteX1041" fmla="*/ 1009649 w 2796541"/>
              <a:gd name="connsiteY1041" fmla="*/ 191453 h 2468880"/>
              <a:gd name="connsiteX1042" fmla="*/ 1008697 w 2796541"/>
              <a:gd name="connsiteY1042" fmla="*/ 192406 h 2468880"/>
              <a:gd name="connsiteX1043" fmla="*/ 1008697 w 2796541"/>
              <a:gd name="connsiteY1043" fmla="*/ 191453 h 2468880"/>
              <a:gd name="connsiteX1044" fmla="*/ 1011556 w 2796541"/>
              <a:gd name="connsiteY1044" fmla="*/ 2339341 h 2468880"/>
              <a:gd name="connsiteX1045" fmla="*/ 1007746 w 2796541"/>
              <a:gd name="connsiteY1045" fmla="*/ 2341246 h 2468880"/>
              <a:gd name="connsiteX1046" fmla="*/ 1007746 w 2796541"/>
              <a:gd name="connsiteY1046" fmla="*/ 2337436 h 2468880"/>
              <a:gd name="connsiteX1047" fmla="*/ 1014413 w 2796541"/>
              <a:gd name="connsiteY1047" fmla="*/ 318135 h 2468880"/>
              <a:gd name="connsiteX1048" fmla="*/ 1005840 w 2796541"/>
              <a:gd name="connsiteY1048" fmla="*/ 322897 h 2468880"/>
              <a:gd name="connsiteX1049" fmla="*/ 1005840 w 2796541"/>
              <a:gd name="connsiteY1049" fmla="*/ 313372 h 2468880"/>
              <a:gd name="connsiteX1050" fmla="*/ 1018222 w 2796541"/>
              <a:gd name="connsiteY1050" fmla="*/ 2212657 h 2468880"/>
              <a:gd name="connsiteX1051" fmla="*/ 1004887 w 2796541"/>
              <a:gd name="connsiteY1051" fmla="*/ 2221230 h 2468880"/>
              <a:gd name="connsiteX1052" fmla="*/ 1004887 w 2796541"/>
              <a:gd name="connsiteY1052" fmla="*/ 2205037 h 2468880"/>
              <a:gd name="connsiteX1053" fmla="*/ 1020128 w 2796541"/>
              <a:gd name="connsiteY1053" fmla="*/ 444818 h 2468880"/>
              <a:gd name="connsiteX1054" fmla="*/ 1003936 w 2796541"/>
              <a:gd name="connsiteY1054" fmla="*/ 454343 h 2468880"/>
              <a:gd name="connsiteX1055" fmla="*/ 1003936 w 2796541"/>
              <a:gd name="connsiteY1055" fmla="*/ 434341 h 2468880"/>
              <a:gd name="connsiteX1056" fmla="*/ 1023938 w 2796541"/>
              <a:gd name="connsiteY1056" fmla="*/ 2086928 h 2468880"/>
              <a:gd name="connsiteX1057" fmla="*/ 1002030 w 2796541"/>
              <a:gd name="connsiteY1057" fmla="*/ 2099310 h 2468880"/>
              <a:gd name="connsiteX1058" fmla="*/ 1002030 w 2796541"/>
              <a:gd name="connsiteY1058" fmla="*/ 2074545 h 2468880"/>
              <a:gd name="connsiteX1059" fmla="*/ 1027749 w 2796541"/>
              <a:gd name="connsiteY1059" fmla="*/ 570547 h 2468880"/>
              <a:gd name="connsiteX1060" fmla="*/ 1000126 w 2796541"/>
              <a:gd name="connsiteY1060" fmla="*/ 586739 h 2468880"/>
              <a:gd name="connsiteX1061" fmla="*/ 1000126 w 2796541"/>
              <a:gd name="connsiteY1061" fmla="*/ 554354 h 2468880"/>
              <a:gd name="connsiteX1062" fmla="*/ 1030605 w 2796541"/>
              <a:gd name="connsiteY1062" fmla="*/ 1960244 h 2468880"/>
              <a:gd name="connsiteX1063" fmla="*/ 998220 w 2796541"/>
              <a:gd name="connsiteY1063" fmla="*/ 1979294 h 2468880"/>
              <a:gd name="connsiteX1064" fmla="*/ 998220 w 2796541"/>
              <a:gd name="connsiteY1064" fmla="*/ 1942147 h 2468880"/>
              <a:gd name="connsiteX1065" fmla="*/ 1032511 w 2796541"/>
              <a:gd name="connsiteY1065" fmla="*/ 697230 h 2468880"/>
              <a:gd name="connsiteX1066" fmla="*/ 997268 w 2796541"/>
              <a:gd name="connsiteY1066" fmla="*/ 717233 h 2468880"/>
              <a:gd name="connsiteX1067" fmla="*/ 997268 w 2796541"/>
              <a:gd name="connsiteY1067" fmla="*/ 677228 h 2468880"/>
              <a:gd name="connsiteX1068" fmla="*/ 1036320 w 2796541"/>
              <a:gd name="connsiteY1068" fmla="*/ 1834515 h 2468880"/>
              <a:gd name="connsiteX1069" fmla="*/ 995362 w 2796541"/>
              <a:gd name="connsiteY1069" fmla="*/ 1857374 h 2468880"/>
              <a:gd name="connsiteX1070" fmla="*/ 995362 w 2796541"/>
              <a:gd name="connsiteY1070" fmla="*/ 1810702 h 2468880"/>
              <a:gd name="connsiteX1071" fmla="*/ 1037273 w 2796541"/>
              <a:gd name="connsiteY1071" fmla="*/ 822960 h 2468880"/>
              <a:gd name="connsiteX1072" fmla="*/ 995363 w 2796541"/>
              <a:gd name="connsiteY1072" fmla="*/ 847724 h 2468880"/>
              <a:gd name="connsiteX1073" fmla="*/ 995363 w 2796541"/>
              <a:gd name="connsiteY1073" fmla="*/ 799147 h 2468880"/>
              <a:gd name="connsiteX1074" fmla="*/ 1041083 w 2796541"/>
              <a:gd name="connsiteY1074" fmla="*/ 949643 h 2468880"/>
              <a:gd name="connsiteX1075" fmla="*/ 993458 w 2796541"/>
              <a:gd name="connsiteY1075" fmla="*/ 977265 h 2468880"/>
              <a:gd name="connsiteX1076" fmla="*/ 993458 w 2796541"/>
              <a:gd name="connsiteY1076" fmla="*/ 922020 h 2468880"/>
              <a:gd name="connsiteX1077" fmla="*/ 1042988 w 2796541"/>
              <a:gd name="connsiteY1077" fmla="*/ 1707833 h 2468880"/>
              <a:gd name="connsiteX1078" fmla="*/ 992505 w 2796541"/>
              <a:gd name="connsiteY1078" fmla="*/ 1736408 h 2468880"/>
              <a:gd name="connsiteX1079" fmla="*/ 992505 w 2796541"/>
              <a:gd name="connsiteY1079" fmla="*/ 1678306 h 2468880"/>
              <a:gd name="connsiteX1080" fmla="*/ 1044893 w 2796541"/>
              <a:gd name="connsiteY1080" fmla="*/ 1076324 h 2468880"/>
              <a:gd name="connsiteX1081" fmla="*/ 991553 w 2796541"/>
              <a:gd name="connsiteY1081" fmla="*/ 1106804 h 2468880"/>
              <a:gd name="connsiteX1082" fmla="*/ 991553 w 2796541"/>
              <a:gd name="connsiteY1082" fmla="*/ 1045844 h 2468880"/>
              <a:gd name="connsiteX1083" fmla="*/ 1045845 w 2796541"/>
              <a:gd name="connsiteY1083" fmla="*/ 1581149 h 2468880"/>
              <a:gd name="connsiteX1084" fmla="*/ 990600 w 2796541"/>
              <a:gd name="connsiteY1084" fmla="*/ 1612582 h 2468880"/>
              <a:gd name="connsiteX1085" fmla="*/ 990600 w 2796541"/>
              <a:gd name="connsiteY1085" fmla="*/ 1549717 h 2468880"/>
              <a:gd name="connsiteX1086" fmla="*/ 1045846 w 2796541"/>
              <a:gd name="connsiteY1086" fmla="*/ 1202056 h 2468880"/>
              <a:gd name="connsiteX1087" fmla="*/ 990601 w 2796541"/>
              <a:gd name="connsiteY1087" fmla="*/ 1234440 h 2468880"/>
              <a:gd name="connsiteX1088" fmla="*/ 990601 w 2796541"/>
              <a:gd name="connsiteY1088" fmla="*/ 1170623 h 2468880"/>
              <a:gd name="connsiteX1089" fmla="*/ 1046797 w 2796541"/>
              <a:gd name="connsiteY1089" fmla="*/ 252413 h 2468880"/>
              <a:gd name="connsiteX1090" fmla="*/ 1046797 w 2796541"/>
              <a:gd name="connsiteY1090" fmla="*/ 257176 h 2468880"/>
              <a:gd name="connsiteX1091" fmla="*/ 1042987 w 2796541"/>
              <a:gd name="connsiteY1091" fmla="*/ 255270 h 2468880"/>
              <a:gd name="connsiteX1092" fmla="*/ 1047749 w 2796541"/>
              <a:gd name="connsiteY1092" fmla="*/ 2272665 h 2468880"/>
              <a:gd name="connsiteX1093" fmla="*/ 1047749 w 2796541"/>
              <a:gd name="connsiteY1093" fmla="*/ 2280285 h 2468880"/>
              <a:gd name="connsiteX1094" fmla="*/ 1041082 w 2796541"/>
              <a:gd name="connsiteY1094" fmla="*/ 2276475 h 2468880"/>
              <a:gd name="connsiteX1095" fmla="*/ 1047750 w 2796541"/>
              <a:gd name="connsiteY1095" fmla="*/ 1455420 h 2468880"/>
              <a:gd name="connsiteX1096" fmla="*/ 989647 w 2796541"/>
              <a:gd name="connsiteY1096" fmla="*/ 1488757 h 2468880"/>
              <a:gd name="connsiteX1097" fmla="*/ 989648 w 2796541"/>
              <a:gd name="connsiteY1097" fmla="*/ 1421130 h 2468880"/>
              <a:gd name="connsiteX1098" fmla="*/ 1047750 w 2796541"/>
              <a:gd name="connsiteY1098" fmla="*/ 1328737 h 2468880"/>
              <a:gd name="connsiteX1099" fmla="*/ 989648 w 2796541"/>
              <a:gd name="connsiteY1099" fmla="*/ 1362074 h 2468880"/>
              <a:gd name="connsiteX1100" fmla="*/ 989648 w 2796541"/>
              <a:gd name="connsiteY1100" fmla="*/ 1294447 h 2468880"/>
              <a:gd name="connsiteX1101" fmla="*/ 1049656 w 2796541"/>
              <a:gd name="connsiteY1101" fmla="*/ 374332 h 2468880"/>
              <a:gd name="connsiteX1102" fmla="*/ 1049656 w 2796541"/>
              <a:gd name="connsiteY1102" fmla="*/ 387667 h 2468880"/>
              <a:gd name="connsiteX1103" fmla="*/ 1038226 w 2796541"/>
              <a:gd name="connsiteY1103" fmla="*/ 381000 h 2468880"/>
              <a:gd name="connsiteX1104" fmla="*/ 1051559 w 2796541"/>
              <a:gd name="connsiteY1104" fmla="*/ 2140267 h 2468880"/>
              <a:gd name="connsiteX1105" fmla="*/ 1051559 w 2796541"/>
              <a:gd name="connsiteY1105" fmla="*/ 2159317 h 2468880"/>
              <a:gd name="connsiteX1106" fmla="*/ 1034414 w 2796541"/>
              <a:gd name="connsiteY1106" fmla="*/ 2149792 h 2468880"/>
              <a:gd name="connsiteX1107" fmla="*/ 1052513 w 2796541"/>
              <a:gd name="connsiteY1107" fmla="*/ 495301 h 2468880"/>
              <a:gd name="connsiteX1108" fmla="*/ 1052513 w 2796541"/>
              <a:gd name="connsiteY1108" fmla="*/ 520066 h 2468880"/>
              <a:gd name="connsiteX1109" fmla="*/ 1031558 w 2796541"/>
              <a:gd name="connsiteY1109" fmla="*/ 507683 h 2468880"/>
              <a:gd name="connsiteX1110" fmla="*/ 1053466 w 2796541"/>
              <a:gd name="connsiteY1110" fmla="*/ 2009775 h 2468880"/>
              <a:gd name="connsiteX1111" fmla="*/ 1053466 w 2796541"/>
              <a:gd name="connsiteY1111" fmla="*/ 2037398 h 2468880"/>
              <a:gd name="connsiteX1112" fmla="*/ 1029653 w 2796541"/>
              <a:gd name="connsiteY1112" fmla="*/ 2023110 h 2468880"/>
              <a:gd name="connsiteX1113" fmla="*/ 1055371 w 2796541"/>
              <a:gd name="connsiteY1113" fmla="*/ 617220 h 2468880"/>
              <a:gd name="connsiteX1114" fmla="*/ 1055371 w 2796541"/>
              <a:gd name="connsiteY1114" fmla="*/ 650558 h 2468880"/>
              <a:gd name="connsiteX1115" fmla="*/ 1025843 w 2796541"/>
              <a:gd name="connsiteY1115" fmla="*/ 633413 h 2468880"/>
              <a:gd name="connsiteX1116" fmla="*/ 1057274 w 2796541"/>
              <a:gd name="connsiteY1116" fmla="*/ 1876424 h 2468880"/>
              <a:gd name="connsiteX1117" fmla="*/ 1057274 w 2796541"/>
              <a:gd name="connsiteY1117" fmla="*/ 1917382 h 2468880"/>
              <a:gd name="connsiteX1118" fmla="*/ 1022032 w 2796541"/>
              <a:gd name="connsiteY1118" fmla="*/ 1897379 h 2468880"/>
              <a:gd name="connsiteX1119" fmla="*/ 1058228 w 2796541"/>
              <a:gd name="connsiteY1119" fmla="*/ 739140 h 2468880"/>
              <a:gd name="connsiteX1120" fmla="*/ 1058228 w 2796541"/>
              <a:gd name="connsiteY1120" fmla="*/ 782003 h 2468880"/>
              <a:gd name="connsiteX1121" fmla="*/ 1021080 w 2796541"/>
              <a:gd name="connsiteY1121" fmla="*/ 760095 h 2468880"/>
              <a:gd name="connsiteX1122" fmla="*/ 1060133 w 2796541"/>
              <a:gd name="connsiteY1122" fmla="*/ 1745933 h 2468880"/>
              <a:gd name="connsiteX1123" fmla="*/ 1060133 w 2796541"/>
              <a:gd name="connsiteY1123" fmla="*/ 1795463 h 2468880"/>
              <a:gd name="connsiteX1124" fmla="*/ 1016318 w 2796541"/>
              <a:gd name="connsiteY1124" fmla="*/ 1770698 h 2468880"/>
              <a:gd name="connsiteX1125" fmla="*/ 1060133 w 2796541"/>
              <a:gd name="connsiteY1125" fmla="*/ 862013 h 2468880"/>
              <a:gd name="connsiteX1126" fmla="*/ 1060133 w 2796541"/>
              <a:gd name="connsiteY1126" fmla="*/ 911543 h 2468880"/>
              <a:gd name="connsiteX1127" fmla="*/ 1016318 w 2796541"/>
              <a:gd name="connsiteY1127" fmla="*/ 886778 h 2468880"/>
              <a:gd name="connsiteX1128" fmla="*/ 1062038 w 2796541"/>
              <a:gd name="connsiteY1128" fmla="*/ 983932 h 2468880"/>
              <a:gd name="connsiteX1129" fmla="*/ 1062038 w 2796541"/>
              <a:gd name="connsiteY1129" fmla="*/ 1041082 h 2468880"/>
              <a:gd name="connsiteX1130" fmla="*/ 1012508 w 2796541"/>
              <a:gd name="connsiteY1130" fmla="*/ 1012507 h 2468880"/>
              <a:gd name="connsiteX1131" fmla="*/ 1062989 w 2796541"/>
              <a:gd name="connsiteY1131" fmla="*/ 1615440 h 2468880"/>
              <a:gd name="connsiteX1132" fmla="*/ 1062989 w 2796541"/>
              <a:gd name="connsiteY1132" fmla="*/ 1674495 h 2468880"/>
              <a:gd name="connsiteX1133" fmla="*/ 1011554 w 2796541"/>
              <a:gd name="connsiteY1133" fmla="*/ 1644968 h 2468880"/>
              <a:gd name="connsiteX1134" fmla="*/ 1062991 w 2796541"/>
              <a:gd name="connsiteY1134" fmla="*/ 1108711 h 2468880"/>
              <a:gd name="connsiteX1135" fmla="*/ 1062991 w 2796541"/>
              <a:gd name="connsiteY1135" fmla="*/ 1169671 h 2468880"/>
              <a:gd name="connsiteX1136" fmla="*/ 1010603 w 2796541"/>
              <a:gd name="connsiteY1136" fmla="*/ 1139191 h 2468880"/>
              <a:gd name="connsiteX1137" fmla="*/ 1063943 w 2796541"/>
              <a:gd name="connsiteY1137" fmla="*/ 1233487 h 2468880"/>
              <a:gd name="connsiteX1138" fmla="*/ 1063943 w 2796541"/>
              <a:gd name="connsiteY1138" fmla="*/ 1297305 h 2468880"/>
              <a:gd name="connsiteX1139" fmla="*/ 1008698 w 2796541"/>
              <a:gd name="connsiteY1139" fmla="*/ 1265872 h 2468880"/>
              <a:gd name="connsiteX1140" fmla="*/ 1063943 w 2796541"/>
              <a:gd name="connsiteY1140" fmla="*/ 1485900 h 2468880"/>
              <a:gd name="connsiteX1141" fmla="*/ 1063943 w 2796541"/>
              <a:gd name="connsiteY1141" fmla="*/ 1550670 h 2468880"/>
              <a:gd name="connsiteX1142" fmla="*/ 1008698 w 2796541"/>
              <a:gd name="connsiteY1142" fmla="*/ 1518285 h 2468880"/>
              <a:gd name="connsiteX1143" fmla="*/ 1064896 w 2796541"/>
              <a:gd name="connsiteY1143" fmla="*/ 1359218 h 2468880"/>
              <a:gd name="connsiteX1144" fmla="*/ 1064896 w 2796541"/>
              <a:gd name="connsiteY1144" fmla="*/ 1424940 h 2468880"/>
              <a:gd name="connsiteX1145" fmla="*/ 1007746 w 2796541"/>
              <a:gd name="connsiteY1145" fmla="*/ 1391603 h 2468880"/>
              <a:gd name="connsiteX1146" fmla="*/ 1120139 w 2796541"/>
              <a:gd name="connsiteY1146" fmla="*/ 255271 h 2468880"/>
              <a:gd name="connsiteX1147" fmla="*/ 1117282 w 2796541"/>
              <a:gd name="connsiteY1147" fmla="*/ 256223 h 2468880"/>
              <a:gd name="connsiteX1148" fmla="*/ 1117282 w 2796541"/>
              <a:gd name="connsiteY1148" fmla="*/ 253366 h 2468880"/>
              <a:gd name="connsiteX1149" fmla="*/ 1122045 w 2796541"/>
              <a:gd name="connsiteY1149" fmla="*/ 2276476 h 2468880"/>
              <a:gd name="connsiteX1150" fmla="*/ 1116330 w 2796541"/>
              <a:gd name="connsiteY1150" fmla="*/ 2279333 h 2468880"/>
              <a:gd name="connsiteX1151" fmla="*/ 1116330 w 2796541"/>
              <a:gd name="connsiteY1151" fmla="*/ 2272666 h 2468880"/>
              <a:gd name="connsiteX1152" fmla="*/ 1124903 w 2796541"/>
              <a:gd name="connsiteY1152" fmla="*/ 380999 h 2468880"/>
              <a:gd name="connsiteX1153" fmla="*/ 1115378 w 2796541"/>
              <a:gd name="connsiteY1153" fmla="*/ 386714 h 2468880"/>
              <a:gd name="connsiteX1154" fmla="*/ 1115378 w 2796541"/>
              <a:gd name="connsiteY1154" fmla="*/ 375284 h 2468880"/>
              <a:gd name="connsiteX1155" fmla="*/ 1128713 w 2796541"/>
              <a:gd name="connsiteY1155" fmla="*/ 2149793 h 2468880"/>
              <a:gd name="connsiteX1156" fmla="*/ 1113473 w 2796541"/>
              <a:gd name="connsiteY1156" fmla="*/ 2158365 h 2468880"/>
              <a:gd name="connsiteX1157" fmla="*/ 1113473 w 2796541"/>
              <a:gd name="connsiteY1157" fmla="*/ 2141220 h 2468880"/>
              <a:gd name="connsiteX1158" fmla="*/ 1131571 w 2796541"/>
              <a:gd name="connsiteY1158" fmla="*/ 507683 h 2468880"/>
              <a:gd name="connsiteX1159" fmla="*/ 1111568 w 2796541"/>
              <a:gd name="connsiteY1159" fmla="*/ 519113 h 2468880"/>
              <a:gd name="connsiteX1160" fmla="*/ 1111568 w 2796541"/>
              <a:gd name="connsiteY1160" fmla="*/ 496253 h 2468880"/>
              <a:gd name="connsiteX1161" fmla="*/ 1133475 w 2796541"/>
              <a:gd name="connsiteY1161" fmla="*/ 2023110 h 2468880"/>
              <a:gd name="connsiteX1162" fmla="*/ 1110615 w 2796541"/>
              <a:gd name="connsiteY1162" fmla="*/ 2036445 h 2468880"/>
              <a:gd name="connsiteX1163" fmla="*/ 1110615 w 2796541"/>
              <a:gd name="connsiteY1163" fmla="*/ 2009775 h 2468880"/>
              <a:gd name="connsiteX1164" fmla="*/ 1137286 w 2796541"/>
              <a:gd name="connsiteY1164" fmla="*/ 633413 h 2468880"/>
              <a:gd name="connsiteX1165" fmla="*/ 1109663 w 2796541"/>
              <a:gd name="connsiteY1165" fmla="*/ 649605 h 2468880"/>
              <a:gd name="connsiteX1166" fmla="*/ 1109663 w 2796541"/>
              <a:gd name="connsiteY1166" fmla="*/ 618173 h 2468880"/>
              <a:gd name="connsiteX1167" fmla="*/ 1141095 w 2796541"/>
              <a:gd name="connsiteY1167" fmla="*/ 1897381 h 2468880"/>
              <a:gd name="connsiteX1168" fmla="*/ 1106805 w 2796541"/>
              <a:gd name="connsiteY1168" fmla="*/ 1916431 h 2468880"/>
              <a:gd name="connsiteX1169" fmla="*/ 1106805 w 2796541"/>
              <a:gd name="connsiteY1169" fmla="*/ 1877378 h 2468880"/>
              <a:gd name="connsiteX1170" fmla="*/ 1142048 w 2796541"/>
              <a:gd name="connsiteY1170" fmla="*/ 760094 h 2468880"/>
              <a:gd name="connsiteX1171" fmla="*/ 1106805 w 2796541"/>
              <a:gd name="connsiteY1171" fmla="*/ 781050 h 2468880"/>
              <a:gd name="connsiteX1172" fmla="*/ 1106805 w 2796541"/>
              <a:gd name="connsiteY1172" fmla="*/ 740092 h 2468880"/>
              <a:gd name="connsiteX1173" fmla="*/ 1145859 w 2796541"/>
              <a:gd name="connsiteY1173" fmla="*/ 886778 h 2468880"/>
              <a:gd name="connsiteX1174" fmla="*/ 1104901 w 2796541"/>
              <a:gd name="connsiteY1174" fmla="*/ 909638 h 2468880"/>
              <a:gd name="connsiteX1175" fmla="*/ 1104901 w 2796541"/>
              <a:gd name="connsiteY1175" fmla="*/ 862965 h 2468880"/>
              <a:gd name="connsiteX1176" fmla="*/ 1145859 w 2796541"/>
              <a:gd name="connsiteY1176" fmla="*/ 1770699 h 2468880"/>
              <a:gd name="connsiteX1177" fmla="*/ 1104901 w 2796541"/>
              <a:gd name="connsiteY1177" fmla="*/ 1794511 h 2468880"/>
              <a:gd name="connsiteX1178" fmla="*/ 1104901 w 2796541"/>
              <a:gd name="connsiteY1178" fmla="*/ 1746886 h 2468880"/>
              <a:gd name="connsiteX1179" fmla="*/ 1150621 w 2796541"/>
              <a:gd name="connsiteY1179" fmla="*/ 1012507 h 2468880"/>
              <a:gd name="connsiteX1180" fmla="*/ 1102996 w 2796541"/>
              <a:gd name="connsiteY1180" fmla="*/ 1040129 h 2468880"/>
              <a:gd name="connsiteX1181" fmla="*/ 1102996 w 2796541"/>
              <a:gd name="connsiteY1181" fmla="*/ 985837 h 2468880"/>
              <a:gd name="connsiteX1182" fmla="*/ 1151572 w 2796541"/>
              <a:gd name="connsiteY1182" fmla="*/ 1644967 h 2468880"/>
              <a:gd name="connsiteX1183" fmla="*/ 1102042 w 2796541"/>
              <a:gd name="connsiteY1183" fmla="*/ 1672589 h 2468880"/>
              <a:gd name="connsiteX1184" fmla="*/ 1102042 w 2796541"/>
              <a:gd name="connsiteY1184" fmla="*/ 1616392 h 2468880"/>
              <a:gd name="connsiteX1185" fmla="*/ 1152525 w 2796541"/>
              <a:gd name="connsiteY1185" fmla="*/ 1139190 h 2468880"/>
              <a:gd name="connsiteX1186" fmla="*/ 1101090 w 2796541"/>
              <a:gd name="connsiteY1186" fmla="*/ 1168718 h 2468880"/>
              <a:gd name="connsiteX1187" fmla="*/ 1101090 w 2796541"/>
              <a:gd name="connsiteY1187" fmla="*/ 1109663 h 2468880"/>
              <a:gd name="connsiteX1188" fmla="*/ 1154429 w 2796541"/>
              <a:gd name="connsiteY1188" fmla="*/ 1518285 h 2468880"/>
              <a:gd name="connsiteX1189" fmla="*/ 1100137 w 2796541"/>
              <a:gd name="connsiteY1189" fmla="*/ 1549717 h 2468880"/>
              <a:gd name="connsiteX1190" fmla="*/ 1100137 w 2796541"/>
              <a:gd name="connsiteY1190" fmla="*/ 1486852 h 2468880"/>
              <a:gd name="connsiteX1191" fmla="*/ 1154430 w 2796541"/>
              <a:gd name="connsiteY1191" fmla="*/ 1265874 h 2468880"/>
              <a:gd name="connsiteX1192" fmla="*/ 1100138 w 2796541"/>
              <a:gd name="connsiteY1192" fmla="*/ 1296354 h 2468880"/>
              <a:gd name="connsiteX1193" fmla="*/ 1100138 w 2796541"/>
              <a:gd name="connsiteY1193" fmla="*/ 1234441 h 2468880"/>
              <a:gd name="connsiteX1194" fmla="*/ 1155383 w 2796541"/>
              <a:gd name="connsiteY1194" fmla="*/ 2338388 h 2468880"/>
              <a:gd name="connsiteX1195" fmla="*/ 1155383 w 2796541"/>
              <a:gd name="connsiteY1195" fmla="*/ 2340293 h 2468880"/>
              <a:gd name="connsiteX1196" fmla="*/ 1153478 w 2796541"/>
              <a:gd name="connsiteY1196" fmla="*/ 2339341 h 2468880"/>
              <a:gd name="connsiteX1197" fmla="*/ 1155383 w 2796541"/>
              <a:gd name="connsiteY1197" fmla="*/ 1391603 h 2468880"/>
              <a:gd name="connsiteX1198" fmla="*/ 1100138 w 2796541"/>
              <a:gd name="connsiteY1198" fmla="*/ 1423988 h 2468880"/>
              <a:gd name="connsiteX1199" fmla="*/ 1100138 w 2796541"/>
              <a:gd name="connsiteY1199" fmla="*/ 1359218 h 2468880"/>
              <a:gd name="connsiteX1200" fmla="*/ 1156335 w 2796541"/>
              <a:gd name="connsiteY1200" fmla="*/ 315278 h 2468880"/>
              <a:gd name="connsiteX1201" fmla="*/ 1156335 w 2796541"/>
              <a:gd name="connsiteY1201" fmla="*/ 320993 h 2468880"/>
              <a:gd name="connsiteX1202" fmla="*/ 1151572 w 2796541"/>
              <a:gd name="connsiteY1202" fmla="*/ 318135 h 2468880"/>
              <a:gd name="connsiteX1203" fmla="*/ 1158239 w 2796541"/>
              <a:gd name="connsiteY1203" fmla="*/ 2206942 h 2468880"/>
              <a:gd name="connsiteX1204" fmla="*/ 1158239 w 2796541"/>
              <a:gd name="connsiteY1204" fmla="*/ 2219324 h 2468880"/>
              <a:gd name="connsiteX1205" fmla="*/ 1147762 w 2796541"/>
              <a:gd name="connsiteY1205" fmla="*/ 2212657 h 2468880"/>
              <a:gd name="connsiteX1206" fmla="*/ 1159193 w 2796541"/>
              <a:gd name="connsiteY1206" fmla="*/ 437197 h 2468880"/>
              <a:gd name="connsiteX1207" fmla="*/ 1159193 w 2796541"/>
              <a:gd name="connsiteY1207" fmla="*/ 451485 h 2468880"/>
              <a:gd name="connsiteX1208" fmla="*/ 1146811 w 2796541"/>
              <a:gd name="connsiteY1208" fmla="*/ 444817 h 2468880"/>
              <a:gd name="connsiteX1209" fmla="*/ 1161097 w 2796541"/>
              <a:gd name="connsiteY1209" fmla="*/ 2075497 h 2468880"/>
              <a:gd name="connsiteX1210" fmla="*/ 1161097 w 2796541"/>
              <a:gd name="connsiteY1210" fmla="*/ 2097405 h 2468880"/>
              <a:gd name="connsiteX1211" fmla="*/ 1142047 w 2796541"/>
              <a:gd name="connsiteY1211" fmla="*/ 2086927 h 2468880"/>
              <a:gd name="connsiteX1212" fmla="*/ 1163003 w 2796541"/>
              <a:gd name="connsiteY1212" fmla="*/ 557212 h 2468880"/>
              <a:gd name="connsiteX1213" fmla="*/ 1163003 w 2796541"/>
              <a:gd name="connsiteY1213" fmla="*/ 583882 h 2468880"/>
              <a:gd name="connsiteX1214" fmla="*/ 1139190 w 2796541"/>
              <a:gd name="connsiteY1214" fmla="*/ 570547 h 2468880"/>
              <a:gd name="connsiteX1215" fmla="*/ 1164907 w 2796541"/>
              <a:gd name="connsiteY1215" fmla="*/ 1943099 h 2468880"/>
              <a:gd name="connsiteX1216" fmla="*/ 1164907 w 2796541"/>
              <a:gd name="connsiteY1216" fmla="*/ 1977389 h 2468880"/>
              <a:gd name="connsiteX1217" fmla="*/ 1135379 w 2796541"/>
              <a:gd name="connsiteY1217" fmla="*/ 1960244 h 2468880"/>
              <a:gd name="connsiteX1218" fmla="*/ 1164908 w 2796541"/>
              <a:gd name="connsiteY1218" fmla="*/ 680086 h 2468880"/>
              <a:gd name="connsiteX1219" fmla="*/ 1164908 w 2796541"/>
              <a:gd name="connsiteY1219" fmla="*/ 714376 h 2468880"/>
              <a:gd name="connsiteX1220" fmla="*/ 1135380 w 2796541"/>
              <a:gd name="connsiteY1220" fmla="*/ 697231 h 2468880"/>
              <a:gd name="connsiteX1221" fmla="*/ 1167765 w 2796541"/>
              <a:gd name="connsiteY1221" fmla="*/ 1812607 h 2468880"/>
              <a:gd name="connsiteX1222" fmla="*/ 1167765 w 2796541"/>
              <a:gd name="connsiteY1222" fmla="*/ 1855470 h 2468880"/>
              <a:gd name="connsiteX1223" fmla="*/ 1130617 w 2796541"/>
              <a:gd name="connsiteY1223" fmla="*/ 1834515 h 2468880"/>
              <a:gd name="connsiteX1224" fmla="*/ 1167766 w 2796541"/>
              <a:gd name="connsiteY1224" fmla="*/ 802004 h 2468880"/>
              <a:gd name="connsiteX1225" fmla="*/ 1167766 w 2796541"/>
              <a:gd name="connsiteY1225" fmla="*/ 844867 h 2468880"/>
              <a:gd name="connsiteX1226" fmla="*/ 1130618 w 2796541"/>
              <a:gd name="connsiteY1226" fmla="*/ 822959 h 2468880"/>
              <a:gd name="connsiteX1227" fmla="*/ 1168718 w 2796541"/>
              <a:gd name="connsiteY1227" fmla="*/ 924878 h 2468880"/>
              <a:gd name="connsiteX1228" fmla="*/ 1168718 w 2796541"/>
              <a:gd name="connsiteY1228" fmla="*/ 974408 h 2468880"/>
              <a:gd name="connsiteX1229" fmla="*/ 1126808 w 2796541"/>
              <a:gd name="connsiteY1229" fmla="*/ 949643 h 2468880"/>
              <a:gd name="connsiteX1230" fmla="*/ 1170623 w 2796541"/>
              <a:gd name="connsiteY1230" fmla="*/ 1681163 h 2468880"/>
              <a:gd name="connsiteX1231" fmla="*/ 1170623 w 2796541"/>
              <a:gd name="connsiteY1231" fmla="*/ 1734503 h 2468880"/>
              <a:gd name="connsiteX1232" fmla="*/ 1124903 w 2796541"/>
              <a:gd name="connsiteY1232" fmla="*/ 1707833 h 2468880"/>
              <a:gd name="connsiteX1233" fmla="*/ 1171575 w 2796541"/>
              <a:gd name="connsiteY1233" fmla="*/ 1047751 h 2468880"/>
              <a:gd name="connsiteX1234" fmla="*/ 1171575 w 2796541"/>
              <a:gd name="connsiteY1234" fmla="*/ 1103949 h 2468880"/>
              <a:gd name="connsiteX1235" fmla="*/ 1122998 w 2796541"/>
              <a:gd name="connsiteY1235" fmla="*/ 1076326 h 2468880"/>
              <a:gd name="connsiteX1236" fmla="*/ 1171576 w 2796541"/>
              <a:gd name="connsiteY1236" fmla="*/ 1551623 h 2468880"/>
              <a:gd name="connsiteX1237" fmla="*/ 1171576 w 2796541"/>
              <a:gd name="connsiteY1237" fmla="*/ 1610678 h 2468880"/>
              <a:gd name="connsiteX1238" fmla="*/ 1121093 w 2796541"/>
              <a:gd name="connsiteY1238" fmla="*/ 1581150 h 2468880"/>
              <a:gd name="connsiteX1239" fmla="*/ 1171576 w 2796541"/>
              <a:gd name="connsiteY1239" fmla="*/ 1172528 h 2468880"/>
              <a:gd name="connsiteX1240" fmla="*/ 1171576 w 2796541"/>
              <a:gd name="connsiteY1240" fmla="*/ 1231583 h 2468880"/>
              <a:gd name="connsiteX1241" fmla="*/ 1121093 w 2796541"/>
              <a:gd name="connsiteY1241" fmla="*/ 1202056 h 2468880"/>
              <a:gd name="connsiteX1242" fmla="*/ 1172528 w 2796541"/>
              <a:gd name="connsiteY1242" fmla="*/ 1423987 h 2468880"/>
              <a:gd name="connsiteX1243" fmla="*/ 1172527 w 2796541"/>
              <a:gd name="connsiteY1243" fmla="*/ 1485900 h 2468880"/>
              <a:gd name="connsiteX1244" fmla="*/ 1119188 w 2796541"/>
              <a:gd name="connsiteY1244" fmla="*/ 1455420 h 2468880"/>
              <a:gd name="connsiteX1245" fmla="*/ 1172528 w 2796541"/>
              <a:gd name="connsiteY1245" fmla="*/ 1297305 h 2468880"/>
              <a:gd name="connsiteX1246" fmla="*/ 1172528 w 2796541"/>
              <a:gd name="connsiteY1246" fmla="*/ 1360170 h 2468880"/>
              <a:gd name="connsiteX1247" fmla="*/ 1119188 w 2796541"/>
              <a:gd name="connsiteY1247" fmla="*/ 1328737 h 2468880"/>
              <a:gd name="connsiteX1248" fmla="*/ 1228725 w 2796541"/>
              <a:gd name="connsiteY1248" fmla="*/ 2339340 h 2468880"/>
              <a:gd name="connsiteX1249" fmla="*/ 1227772 w 2796541"/>
              <a:gd name="connsiteY1249" fmla="*/ 2340292 h 2468880"/>
              <a:gd name="connsiteX1250" fmla="*/ 1227772 w 2796541"/>
              <a:gd name="connsiteY1250" fmla="*/ 2338387 h 2468880"/>
              <a:gd name="connsiteX1251" fmla="*/ 1230631 w 2796541"/>
              <a:gd name="connsiteY1251" fmla="*/ 318134 h 2468880"/>
              <a:gd name="connsiteX1252" fmla="*/ 1226821 w 2796541"/>
              <a:gd name="connsiteY1252" fmla="*/ 320039 h 2468880"/>
              <a:gd name="connsiteX1253" fmla="*/ 1226821 w 2796541"/>
              <a:gd name="connsiteY1253" fmla="*/ 316229 h 2468880"/>
              <a:gd name="connsiteX1254" fmla="*/ 1234441 w 2796541"/>
              <a:gd name="connsiteY1254" fmla="*/ 444817 h 2468880"/>
              <a:gd name="connsiteX1255" fmla="*/ 1224916 w 2796541"/>
              <a:gd name="connsiteY1255" fmla="*/ 450532 h 2468880"/>
              <a:gd name="connsiteX1256" fmla="*/ 1224916 w 2796541"/>
              <a:gd name="connsiteY1256" fmla="*/ 438150 h 2468880"/>
              <a:gd name="connsiteX1257" fmla="*/ 1234441 w 2796541"/>
              <a:gd name="connsiteY1257" fmla="*/ 2212658 h 2468880"/>
              <a:gd name="connsiteX1258" fmla="*/ 1224916 w 2796541"/>
              <a:gd name="connsiteY1258" fmla="*/ 2218373 h 2468880"/>
              <a:gd name="connsiteX1259" fmla="*/ 1224916 w 2796541"/>
              <a:gd name="connsiteY1259" fmla="*/ 2207895 h 2468880"/>
              <a:gd name="connsiteX1260" fmla="*/ 1239202 w 2796541"/>
              <a:gd name="connsiteY1260" fmla="*/ 2086927 h 2468880"/>
              <a:gd name="connsiteX1261" fmla="*/ 1222057 w 2796541"/>
              <a:gd name="connsiteY1261" fmla="*/ 2096452 h 2468880"/>
              <a:gd name="connsiteX1262" fmla="*/ 1222057 w 2796541"/>
              <a:gd name="connsiteY1262" fmla="*/ 2077402 h 2468880"/>
              <a:gd name="connsiteX1263" fmla="*/ 1241108 w 2796541"/>
              <a:gd name="connsiteY1263" fmla="*/ 570548 h 2468880"/>
              <a:gd name="connsiteX1264" fmla="*/ 1221105 w 2796541"/>
              <a:gd name="connsiteY1264" fmla="*/ 581978 h 2468880"/>
              <a:gd name="connsiteX1265" fmla="*/ 1221105 w 2796541"/>
              <a:gd name="connsiteY1265" fmla="*/ 559118 h 2468880"/>
              <a:gd name="connsiteX1266" fmla="*/ 1245870 w 2796541"/>
              <a:gd name="connsiteY1266" fmla="*/ 1960245 h 2468880"/>
              <a:gd name="connsiteX1267" fmla="*/ 1219200 w 2796541"/>
              <a:gd name="connsiteY1267" fmla="*/ 1975485 h 2468880"/>
              <a:gd name="connsiteX1268" fmla="*/ 1219200 w 2796541"/>
              <a:gd name="connsiteY1268" fmla="*/ 1945005 h 2468880"/>
              <a:gd name="connsiteX1269" fmla="*/ 1245871 w 2796541"/>
              <a:gd name="connsiteY1269" fmla="*/ 697229 h 2468880"/>
              <a:gd name="connsiteX1270" fmla="*/ 1219201 w 2796541"/>
              <a:gd name="connsiteY1270" fmla="*/ 713422 h 2468880"/>
              <a:gd name="connsiteX1271" fmla="*/ 1219201 w 2796541"/>
              <a:gd name="connsiteY1271" fmla="*/ 681037 h 2468880"/>
              <a:gd name="connsiteX1272" fmla="*/ 1250632 w 2796541"/>
              <a:gd name="connsiteY1272" fmla="*/ 1834515 h 2468880"/>
              <a:gd name="connsiteX1273" fmla="*/ 1216342 w 2796541"/>
              <a:gd name="connsiteY1273" fmla="*/ 1854518 h 2468880"/>
              <a:gd name="connsiteX1274" fmla="*/ 1216342 w 2796541"/>
              <a:gd name="connsiteY1274" fmla="*/ 1813560 h 2468880"/>
              <a:gd name="connsiteX1275" fmla="*/ 1250633 w 2796541"/>
              <a:gd name="connsiteY1275" fmla="*/ 822961 h 2468880"/>
              <a:gd name="connsiteX1276" fmla="*/ 1216343 w 2796541"/>
              <a:gd name="connsiteY1276" fmla="*/ 842963 h 2468880"/>
              <a:gd name="connsiteX1277" fmla="*/ 1216343 w 2796541"/>
              <a:gd name="connsiteY1277" fmla="*/ 803911 h 2468880"/>
              <a:gd name="connsiteX1278" fmla="*/ 1254443 w 2796541"/>
              <a:gd name="connsiteY1278" fmla="*/ 949643 h 2468880"/>
              <a:gd name="connsiteX1279" fmla="*/ 1214438 w 2796541"/>
              <a:gd name="connsiteY1279" fmla="*/ 972503 h 2468880"/>
              <a:gd name="connsiteX1280" fmla="*/ 1214438 w 2796541"/>
              <a:gd name="connsiteY1280" fmla="*/ 926783 h 2468880"/>
              <a:gd name="connsiteX1281" fmla="*/ 1256347 w 2796541"/>
              <a:gd name="connsiteY1281" fmla="*/ 1707832 h 2468880"/>
              <a:gd name="connsiteX1282" fmla="*/ 1213485 w 2796541"/>
              <a:gd name="connsiteY1282" fmla="*/ 1732597 h 2468880"/>
              <a:gd name="connsiteX1283" fmla="*/ 1213485 w 2796541"/>
              <a:gd name="connsiteY1283" fmla="*/ 1683067 h 2468880"/>
              <a:gd name="connsiteX1284" fmla="*/ 1258253 w 2796541"/>
              <a:gd name="connsiteY1284" fmla="*/ 1076324 h 2468880"/>
              <a:gd name="connsiteX1285" fmla="*/ 1212533 w 2796541"/>
              <a:gd name="connsiteY1285" fmla="*/ 1102042 h 2468880"/>
              <a:gd name="connsiteX1286" fmla="*/ 1212533 w 2796541"/>
              <a:gd name="connsiteY1286" fmla="*/ 1049654 h 2468880"/>
              <a:gd name="connsiteX1287" fmla="*/ 1260158 w 2796541"/>
              <a:gd name="connsiteY1287" fmla="*/ 1581150 h 2468880"/>
              <a:gd name="connsiteX1288" fmla="*/ 1211580 w 2796541"/>
              <a:gd name="connsiteY1288" fmla="*/ 1609725 h 2468880"/>
              <a:gd name="connsiteX1289" fmla="*/ 1211580 w 2796541"/>
              <a:gd name="connsiteY1289" fmla="*/ 1553528 h 2468880"/>
              <a:gd name="connsiteX1290" fmla="*/ 1260158 w 2796541"/>
              <a:gd name="connsiteY1290" fmla="*/ 1202056 h 2468880"/>
              <a:gd name="connsiteX1291" fmla="*/ 1211580 w 2796541"/>
              <a:gd name="connsiteY1291" fmla="*/ 1230631 h 2468880"/>
              <a:gd name="connsiteX1292" fmla="*/ 1211580 w 2796541"/>
              <a:gd name="connsiteY1292" fmla="*/ 1174433 h 2468880"/>
              <a:gd name="connsiteX1293" fmla="*/ 1262063 w 2796541"/>
              <a:gd name="connsiteY1293" fmla="*/ 1328737 h 2468880"/>
              <a:gd name="connsiteX1294" fmla="*/ 1210628 w 2796541"/>
              <a:gd name="connsiteY1294" fmla="*/ 1358265 h 2468880"/>
              <a:gd name="connsiteX1295" fmla="*/ 1210628 w 2796541"/>
              <a:gd name="connsiteY1295" fmla="*/ 1299210 h 2468880"/>
              <a:gd name="connsiteX1296" fmla="*/ 1263016 w 2796541"/>
              <a:gd name="connsiteY1296" fmla="*/ 1455421 h 2468880"/>
              <a:gd name="connsiteX1297" fmla="*/ 1210628 w 2796541"/>
              <a:gd name="connsiteY1297" fmla="*/ 1484949 h 2468880"/>
              <a:gd name="connsiteX1298" fmla="*/ 1210628 w 2796541"/>
              <a:gd name="connsiteY1298" fmla="*/ 1424941 h 2468880"/>
              <a:gd name="connsiteX1299" fmla="*/ 1264920 w 2796541"/>
              <a:gd name="connsiteY1299" fmla="*/ 254318 h 2468880"/>
              <a:gd name="connsiteX1300" fmla="*/ 1264920 w 2796541"/>
              <a:gd name="connsiteY1300" fmla="*/ 255271 h 2468880"/>
              <a:gd name="connsiteX1301" fmla="*/ 1263967 w 2796541"/>
              <a:gd name="connsiteY1301" fmla="*/ 255271 h 2468880"/>
              <a:gd name="connsiteX1302" fmla="*/ 1265872 w 2796541"/>
              <a:gd name="connsiteY1302" fmla="*/ 2273617 h 2468880"/>
              <a:gd name="connsiteX1303" fmla="*/ 1265872 w 2796541"/>
              <a:gd name="connsiteY1303" fmla="*/ 2278380 h 2468880"/>
              <a:gd name="connsiteX1304" fmla="*/ 1262062 w 2796541"/>
              <a:gd name="connsiteY1304" fmla="*/ 2276474 h 2468880"/>
              <a:gd name="connsiteX1305" fmla="*/ 1266825 w 2796541"/>
              <a:gd name="connsiteY1305" fmla="*/ 377191 h 2468880"/>
              <a:gd name="connsiteX1306" fmla="*/ 1266825 w 2796541"/>
              <a:gd name="connsiteY1306" fmla="*/ 384811 h 2468880"/>
              <a:gd name="connsiteX1307" fmla="*/ 1260158 w 2796541"/>
              <a:gd name="connsiteY1307" fmla="*/ 381001 h 2468880"/>
              <a:gd name="connsiteX1308" fmla="*/ 1268730 w 2796541"/>
              <a:gd name="connsiteY1308" fmla="*/ 2142172 h 2468880"/>
              <a:gd name="connsiteX1309" fmla="*/ 1268730 w 2796541"/>
              <a:gd name="connsiteY1309" fmla="*/ 2157412 h 2468880"/>
              <a:gd name="connsiteX1310" fmla="*/ 1256347 w 2796541"/>
              <a:gd name="connsiteY1310" fmla="*/ 2149792 h 2468880"/>
              <a:gd name="connsiteX1311" fmla="*/ 1269683 w 2796541"/>
              <a:gd name="connsiteY1311" fmla="*/ 499110 h 2468880"/>
              <a:gd name="connsiteX1312" fmla="*/ 1269683 w 2796541"/>
              <a:gd name="connsiteY1312" fmla="*/ 516255 h 2468880"/>
              <a:gd name="connsiteX1313" fmla="*/ 1254443 w 2796541"/>
              <a:gd name="connsiteY1313" fmla="*/ 507683 h 2468880"/>
              <a:gd name="connsiteX1314" fmla="*/ 1270635 w 2796541"/>
              <a:gd name="connsiteY1314" fmla="*/ 2011681 h 2468880"/>
              <a:gd name="connsiteX1315" fmla="*/ 1270635 w 2796541"/>
              <a:gd name="connsiteY1315" fmla="*/ 2035494 h 2468880"/>
              <a:gd name="connsiteX1316" fmla="*/ 1250633 w 2796541"/>
              <a:gd name="connsiteY1316" fmla="*/ 2023111 h 2468880"/>
              <a:gd name="connsiteX1317" fmla="*/ 1272541 w 2796541"/>
              <a:gd name="connsiteY1317" fmla="*/ 621029 h 2468880"/>
              <a:gd name="connsiteX1318" fmla="*/ 1272541 w 2796541"/>
              <a:gd name="connsiteY1318" fmla="*/ 646747 h 2468880"/>
              <a:gd name="connsiteX1319" fmla="*/ 1248728 w 2796541"/>
              <a:gd name="connsiteY1319" fmla="*/ 633412 h 2468880"/>
              <a:gd name="connsiteX1320" fmla="*/ 1274446 w 2796541"/>
              <a:gd name="connsiteY1320" fmla="*/ 742950 h 2468880"/>
              <a:gd name="connsiteX1321" fmla="*/ 1274446 w 2796541"/>
              <a:gd name="connsiteY1321" fmla="*/ 778192 h 2468880"/>
              <a:gd name="connsiteX1322" fmla="*/ 1243966 w 2796541"/>
              <a:gd name="connsiteY1322" fmla="*/ 760095 h 2468880"/>
              <a:gd name="connsiteX1323" fmla="*/ 1274446 w 2796541"/>
              <a:gd name="connsiteY1323" fmla="*/ 1880236 h 2468880"/>
              <a:gd name="connsiteX1324" fmla="*/ 1274446 w 2796541"/>
              <a:gd name="connsiteY1324" fmla="*/ 1914526 h 2468880"/>
              <a:gd name="connsiteX1325" fmla="*/ 1244918 w 2796541"/>
              <a:gd name="connsiteY1325" fmla="*/ 1897381 h 2468880"/>
              <a:gd name="connsiteX1326" fmla="*/ 1276350 w 2796541"/>
              <a:gd name="connsiteY1326" fmla="*/ 865822 h 2468880"/>
              <a:gd name="connsiteX1327" fmla="*/ 1276350 w 2796541"/>
              <a:gd name="connsiteY1327" fmla="*/ 906779 h 2468880"/>
              <a:gd name="connsiteX1328" fmla="*/ 1241108 w 2796541"/>
              <a:gd name="connsiteY1328" fmla="*/ 886777 h 2468880"/>
              <a:gd name="connsiteX1329" fmla="*/ 1277302 w 2796541"/>
              <a:gd name="connsiteY1329" fmla="*/ 1748790 h 2468880"/>
              <a:gd name="connsiteX1330" fmla="*/ 1277302 w 2796541"/>
              <a:gd name="connsiteY1330" fmla="*/ 1792605 h 2468880"/>
              <a:gd name="connsiteX1331" fmla="*/ 1239202 w 2796541"/>
              <a:gd name="connsiteY1331" fmla="*/ 1770698 h 2468880"/>
              <a:gd name="connsiteX1332" fmla="*/ 1278256 w 2796541"/>
              <a:gd name="connsiteY1332" fmla="*/ 988695 h 2468880"/>
              <a:gd name="connsiteX1333" fmla="*/ 1278256 w 2796541"/>
              <a:gd name="connsiteY1333" fmla="*/ 1037273 h 2468880"/>
              <a:gd name="connsiteX1334" fmla="*/ 1236346 w 2796541"/>
              <a:gd name="connsiteY1334" fmla="*/ 1012508 h 2468880"/>
              <a:gd name="connsiteX1335" fmla="*/ 1279207 w 2796541"/>
              <a:gd name="connsiteY1335" fmla="*/ 1618297 h 2468880"/>
              <a:gd name="connsiteX1336" fmla="*/ 1279207 w 2796541"/>
              <a:gd name="connsiteY1336" fmla="*/ 1670685 h 2468880"/>
              <a:gd name="connsiteX1337" fmla="*/ 1233487 w 2796541"/>
              <a:gd name="connsiteY1337" fmla="*/ 1644967 h 2468880"/>
              <a:gd name="connsiteX1338" fmla="*/ 1279208 w 2796541"/>
              <a:gd name="connsiteY1338" fmla="*/ 1112520 h 2468880"/>
              <a:gd name="connsiteX1339" fmla="*/ 1279208 w 2796541"/>
              <a:gd name="connsiteY1339" fmla="*/ 1165860 h 2468880"/>
              <a:gd name="connsiteX1340" fmla="*/ 1233488 w 2796541"/>
              <a:gd name="connsiteY1340" fmla="*/ 1139190 h 2468880"/>
              <a:gd name="connsiteX1341" fmla="*/ 1281112 w 2796541"/>
              <a:gd name="connsiteY1341" fmla="*/ 1489710 h 2468880"/>
              <a:gd name="connsiteX1342" fmla="*/ 1281112 w 2796541"/>
              <a:gd name="connsiteY1342" fmla="*/ 1546860 h 2468880"/>
              <a:gd name="connsiteX1343" fmla="*/ 1231582 w 2796541"/>
              <a:gd name="connsiteY1343" fmla="*/ 1518285 h 2468880"/>
              <a:gd name="connsiteX1344" fmla="*/ 1281113 w 2796541"/>
              <a:gd name="connsiteY1344" fmla="*/ 1362074 h 2468880"/>
              <a:gd name="connsiteX1345" fmla="*/ 1281113 w 2796541"/>
              <a:gd name="connsiteY1345" fmla="*/ 1421129 h 2468880"/>
              <a:gd name="connsiteX1346" fmla="*/ 1230630 w 2796541"/>
              <a:gd name="connsiteY1346" fmla="*/ 1391602 h 2468880"/>
              <a:gd name="connsiteX1347" fmla="*/ 1281113 w 2796541"/>
              <a:gd name="connsiteY1347" fmla="*/ 1237297 h 2468880"/>
              <a:gd name="connsiteX1348" fmla="*/ 1281113 w 2796541"/>
              <a:gd name="connsiteY1348" fmla="*/ 1294447 h 2468880"/>
              <a:gd name="connsiteX1349" fmla="*/ 1231583 w 2796541"/>
              <a:gd name="connsiteY1349" fmla="*/ 1265872 h 2468880"/>
              <a:gd name="connsiteX1350" fmla="*/ 1339215 w 2796541"/>
              <a:gd name="connsiteY1350" fmla="*/ 2276474 h 2468880"/>
              <a:gd name="connsiteX1351" fmla="*/ 1336357 w 2796541"/>
              <a:gd name="connsiteY1351" fmla="*/ 2278379 h 2468880"/>
              <a:gd name="connsiteX1352" fmla="*/ 1336357 w 2796541"/>
              <a:gd name="connsiteY1352" fmla="*/ 2274569 h 2468880"/>
              <a:gd name="connsiteX1353" fmla="*/ 1340168 w 2796541"/>
              <a:gd name="connsiteY1353" fmla="*/ 381000 h 2468880"/>
              <a:gd name="connsiteX1354" fmla="*/ 1336358 w 2796541"/>
              <a:gd name="connsiteY1354" fmla="*/ 383858 h 2468880"/>
              <a:gd name="connsiteX1355" fmla="*/ 1336358 w 2796541"/>
              <a:gd name="connsiteY1355" fmla="*/ 379095 h 2468880"/>
              <a:gd name="connsiteX1356" fmla="*/ 1344931 w 2796541"/>
              <a:gd name="connsiteY1356" fmla="*/ 2149793 h 2468880"/>
              <a:gd name="connsiteX1357" fmla="*/ 1333501 w 2796541"/>
              <a:gd name="connsiteY1357" fmla="*/ 2156460 h 2468880"/>
              <a:gd name="connsiteX1358" fmla="*/ 1333501 w 2796541"/>
              <a:gd name="connsiteY1358" fmla="*/ 2143125 h 2468880"/>
              <a:gd name="connsiteX1359" fmla="*/ 1345884 w 2796541"/>
              <a:gd name="connsiteY1359" fmla="*/ 507682 h 2468880"/>
              <a:gd name="connsiteX1360" fmla="*/ 1333501 w 2796541"/>
              <a:gd name="connsiteY1360" fmla="*/ 515302 h 2468880"/>
              <a:gd name="connsiteX1361" fmla="*/ 1333501 w 2796541"/>
              <a:gd name="connsiteY1361" fmla="*/ 500062 h 2468880"/>
              <a:gd name="connsiteX1362" fmla="*/ 1349692 w 2796541"/>
              <a:gd name="connsiteY1362" fmla="*/ 2023110 h 2468880"/>
              <a:gd name="connsiteX1363" fmla="*/ 1331595 w 2796541"/>
              <a:gd name="connsiteY1363" fmla="*/ 2033587 h 2468880"/>
              <a:gd name="connsiteX1364" fmla="*/ 1331595 w 2796541"/>
              <a:gd name="connsiteY1364" fmla="*/ 2013585 h 2468880"/>
              <a:gd name="connsiteX1365" fmla="*/ 1350646 w 2796541"/>
              <a:gd name="connsiteY1365" fmla="*/ 633413 h 2468880"/>
              <a:gd name="connsiteX1366" fmla="*/ 1330643 w 2796541"/>
              <a:gd name="connsiteY1366" fmla="*/ 645796 h 2468880"/>
              <a:gd name="connsiteX1367" fmla="*/ 1330643 w 2796541"/>
              <a:gd name="connsiteY1367" fmla="*/ 621983 h 2468880"/>
              <a:gd name="connsiteX1368" fmla="*/ 1355408 w 2796541"/>
              <a:gd name="connsiteY1368" fmla="*/ 760094 h 2468880"/>
              <a:gd name="connsiteX1369" fmla="*/ 1327785 w 2796541"/>
              <a:gd name="connsiteY1369" fmla="*/ 776287 h 2468880"/>
              <a:gd name="connsiteX1370" fmla="*/ 1327785 w 2796541"/>
              <a:gd name="connsiteY1370" fmla="*/ 743902 h 2468880"/>
              <a:gd name="connsiteX1371" fmla="*/ 1356360 w 2796541"/>
              <a:gd name="connsiteY1371" fmla="*/ 1897381 h 2468880"/>
              <a:gd name="connsiteX1372" fmla="*/ 1327785 w 2796541"/>
              <a:gd name="connsiteY1372" fmla="*/ 1913573 h 2468880"/>
              <a:gd name="connsiteX1373" fmla="*/ 1327785 w 2796541"/>
              <a:gd name="connsiteY1373" fmla="*/ 1881188 h 2468880"/>
              <a:gd name="connsiteX1374" fmla="*/ 1359218 w 2796541"/>
              <a:gd name="connsiteY1374" fmla="*/ 886777 h 2468880"/>
              <a:gd name="connsiteX1375" fmla="*/ 1326833 w 2796541"/>
              <a:gd name="connsiteY1375" fmla="*/ 904875 h 2468880"/>
              <a:gd name="connsiteX1376" fmla="*/ 1326833 w 2796541"/>
              <a:gd name="connsiteY1376" fmla="*/ 867727 h 2468880"/>
              <a:gd name="connsiteX1377" fmla="*/ 1361121 w 2796541"/>
              <a:gd name="connsiteY1377" fmla="*/ 1770697 h 2468880"/>
              <a:gd name="connsiteX1378" fmla="*/ 1325879 w 2796541"/>
              <a:gd name="connsiteY1378" fmla="*/ 1791652 h 2468880"/>
              <a:gd name="connsiteX1379" fmla="*/ 1325879 w 2796541"/>
              <a:gd name="connsiteY1379" fmla="*/ 1750694 h 2468880"/>
              <a:gd name="connsiteX1380" fmla="*/ 1363029 w 2796541"/>
              <a:gd name="connsiteY1380" fmla="*/ 1012507 h 2468880"/>
              <a:gd name="connsiteX1381" fmla="*/ 1323976 w 2796541"/>
              <a:gd name="connsiteY1381" fmla="*/ 1035367 h 2468880"/>
              <a:gd name="connsiteX1382" fmla="*/ 1323976 w 2796541"/>
              <a:gd name="connsiteY1382" fmla="*/ 990600 h 2468880"/>
              <a:gd name="connsiteX1383" fmla="*/ 1365886 w 2796541"/>
              <a:gd name="connsiteY1383" fmla="*/ 1644968 h 2468880"/>
              <a:gd name="connsiteX1384" fmla="*/ 1323023 w 2796541"/>
              <a:gd name="connsiteY1384" fmla="*/ 1669733 h 2468880"/>
              <a:gd name="connsiteX1385" fmla="*/ 1323023 w 2796541"/>
              <a:gd name="connsiteY1385" fmla="*/ 1619250 h 2468880"/>
              <a:gd name="connsiteX1386" fmla="*/ 1365886 w 2796541"/>
              <a:gd name="connsiteY1386" fmla="*/ 1139191 h 2468880"/>
              <a:gd name="connsiteX1387" fmla="*/ 1323023 w 2796541"/>
              <a:gd name="connsiteY1387" fmla="*/ 1163956 h 2468880"/>
              <a:gd name="connsiteX1388" fmla="*/ 1323023 w 2796541"/>
              <a:gd name="connsiteY1388" fmla="*/ 1114426 h 2468880"/>
              <a:gd name="connsiteX1389" fmla="*/ 1368743 w 2796541"/>
              <a:gd name="connsiteY1389" fmla="*/ 1518286 h 2468880"/>
              <a:gd name="connsiteX1390" fmla="*/ 1322071 w 2796541"/>
              <a:gd name="connsiteY1390" fmla="*/ 1544956 h 2468880"/>
              <a:gd name="connsiteX1391" fmla="*/ 1322071 w 2796541"/>
              <a:gd name="connsiteY1391" fmla="*/ 1491616 h 2468880"/>
              <a:gd name="connsiteX1392" fmla="*/ 1368743 w 2796541"/>
              <a:gd name="connsiteY1392" fmla="*/ 1265873 h 2468880"/>
              <a:gd name="connsiteX1393" fmla="*/ 1322071 w 2796541"/>
              <a:gd name="connsiteY1393" fmla="*/ 1292543 h 2468880"/>
              <a:gd name="connsiteX1394" fmla="*/ 1322071 w 2796541"/>
              <a:gd name="connsiteY1394" fmla="*/ 1238250 h 2468880"/>
              <a:gd name="connsiteX1395" fmla="*/ 1369696 w 2796541"/>
              <a:gd name="connsiteY1395" fmla="*/ 1391603 h 2468880"/>
              <a:gd name="connsiteX1396" fmla="*/ 1321118 w 2796541"/>
              <a:gd name="connsiteY1396" fmla="*/ 1420178 h 2468880"/>
              <a:gd name="connsiteX1397" fmla="*/ 1321118 w 2796541"/>
              <a:gd name="connsiteY1397" fmla="*/ 1363981 h 2468880"/>
              <a:gd name="connsiteX1398" fmla="*/ 1374457 w 2796541"/>
              <a:gd name="connsiteY1398" fmla="*/ 317183 h 2468880"/>
              <a:gd name="connsiteX1399" fmla="*/ 1374457 w 2796541"/>
              <a:gd name="connsiteY1399" fmla="*/ 318135 h 2468880"/>
              <a:gd name="connsiteX1400" fmla="*/ 1373504 w 2796541"/>
              <a:gd name="connsiteY1400" fmla="*/ 318135 h 2468880"/>
              <a:gd name="connsiteX1401" fmla="*/ 1376363 w 2796541"/>
              <a:gd name="connsiteY1401" fmla="*/ 440054 h 2468880"/>
              <a:gd name="connsiteX1402" fmla="*/ 1376363 w 2796541"/>
              <a:gd name="connsiteY1402" fmla="*/ 448627 h 2468880"/>
              <a:gd name="connsiteX1403" fmla="*/ 1369696 w 2796541"/>
              <a:gd name="connsiteY1403" fmla="*/ 444817 h 2468880"/>
              <a:gd name="connsiteX1404" fmla="*/ 1376363 w 2796541"/>
              <a:gd name="connsiteY1404" fmla="*/ 2208848 h 2468880"/>
              <a:gd name="connsiteX1405" fmla="*/ 1376363 w 2796541"/>
              <a:gd name="connsiteY1405" fmla="*/ 2217420 h 2468880"/>
              <a:gd name="connsiteX1406" fmla="*/ 1368743 w 2796541"/>
              <a:gd name="connsiteY1406" fmla="*/ 2212658 h 2468880"/>
              <a:gd name="connsiteX1407" fmla="*/ 1378267 w 2796541"/>
              <a:gd name="connsiteY1407" fmla="*/ 2078355 h 2468880"/>
              <a:gd name="connsiteX1408" fmla="*/ 1378267 w 2796541"/>
              <a:gd name="connsiteY1408" fmla="*/ 2094547 h 2468880"/>
              <a:gd name="connsiteX1409" fmla="*/ 1363979 w 2796541"/>
              <a:gd name="connsiteY1409" fmla="*/ 2086927 h 2468880"/>
              <a:gd name="connsiteX1410" fmla="*/ 1379220 w 2796541"/>
              <a:gd name="connsiteY1410" fmla="*/ 561023 h 2468880"/>
              <a:gd name="connsiteX1411" fmla="*/ 1379220 w 2796541"/>
              <a:gd name="connsiteY1411" fmla="*/ 580073 h 2468880"/>
              <a:gd name="connsiteX1412" fmla="*/ 1363028 w 2796541"/>
              <a:gd name="connsiteY1412" fmla="*/ 570548 h 2468880"/>
              <a:gd name="connsiteX1413" fmla="*/ 1381125 w 2796541"/>
              <a:gd name="connsiteY1413" fmla="*/ 1946910 h 2468880"/>
              <a:gd name="connsiteX1414" fmla="*/ 1381125 w 2796541"/>
              <a:gd name="connsiteY1414" fmla="*/ 1973580 h 2468880"/>
              <a:gd name="connsiteX1415" fmla="*/ 1358265 w 2796541"/>
              <a:gd name="connsiteY1415" fmla="*/ 1960245 h 2468880"/>
              <a:gd name="connsiteX1416" fmla="*/ 1381126 w 2796541"/>
              <a:gd name="connsiteY1416" fmla="*/ 683895 h 2468880"/>
              <a:gd name="connsiteX1417" fmla="*/ 1381126 w 2796541"/>
              <a:gd name="connsiteY1417" fmla="*/ 709613 h 2468880"/>
              <a:gd name="connsiteX1418" fmla="*/ 1359218 w 2796541"/>
              <a:gd name="connsiteY1418" fmla="*/ 697230 h 2468880"/>
              <a:gd name="connsiteX1419" fmla="*/ 1383030 w 2796541"/>
              <a:gd name="connsiteY1419" fmla="*/ 806768 h 2468880"/>
              <a:gd name="connsiteX1420" fmla="*/ 1383030 w 2796541"/>
              <a:gd name="connsiteY1420" fmla="*/ 840106 h 2468880"/>
              <a:gd name="connsiteX1421" fmla="*/ 1354455 w 2796541"/>
              <a:gd name="connsiteY1421" fmla="*/ 822961 h 2468880"/>
              <a:gd name="connsiteX1422" fmla="*/ 1383982 w 2796541"/>
              <a:gd name="connsiteY1422" fmla="*/ 1816417 h 2468880"/>
              <a:gd name="connsiteX1423" fmla="*/ 1383982 w 2796541"/>
              <a:gd name="connsiteY1423" fmla="*/ 1851659 h 2468880"/>
              <a:gd name="connsiteX1424" fmla="*/ 1353502 w 2796541"/>
              <a:gd name="connsiteY1424" fmla="*/ 1834514 h 2468880"/>
              <a:gd name="connsiteX1425" fmla="*/ 1384936 w 2796541"/>
              <a:gd name="connsiteY1425" fmla="*/ 930592 h 2468880"/>
              <a:gd name="connsiteX1426" fmla="*/ 1384936 w 2796541"/>
              <a:gd name="connsiteY1426" fmla="*/ 969644 h 2468880"/>
              <a:gd name="connsiteX1427" fmla="*/ 1351598 w 2796541"/>
              <a:gd name="connsiteY1427" fmla="*/ 949642 h 2468880"/>
              <a:gd name="connsiteX1428" fmla="*/ 1386839 w 2796541"/>
              <a:gd name="connsiteY1428" fmla="*/ 1684972 h 2468880"/>
              <a:gd name="connsiteX1429" fmla="*/ 1386839 w 2796541"/>
              <a:gd name="connsiteY1429" fmla="*/ 1730692 h 2468880"/>
              <a:gd name="connsiteX1430" fmla="*/ 1346834 w 2796541"/>
              <a:gd name="connsiteY1430" fmla="*/ 1707832 h 2468880"/>
              <a:gd name="connsiteX1431" fmla="*/ 1386840 w 2796541"/>
              <a:gd name="connsiteY1431" fmla="*/ 1053465 h 2468880"/>
              <a:gd name="connsiteX1432" fmla="*/ 1386840 w 2796541"/>
              <a:gd name="connsiteY1432" fmla="*/ 1099185 h 2468880"/>
              <a:gd name="connsiteX1433" fmla="*/ 1346835 w 2796541"/>
              <a:gd name="connsiteY1433" fmla="*/ 1076325 h 2468880"/>
              <a:gd name="connsiteX1434" fmla="*/ 1387793 w 2796541"/>
              <a:gd name="connsiteY1434" fmla="*/ 1177291 h 2468880"/>
              <a:gd name="connsiteX1435" fmla="*/ 1387793 w 2796541"/>
              <a:gd name="connsiteY1435" fmla="*/ 1227774 h 2468880"/>
              <a:gd name="connsiteX1436" fmla="*/ 1344930 w 2796541"/>
              <a:gd name="connsiteY1436" fmla="*/ 1202056 h 2468880"/>
              <a:gd name="connsiteX1437" fmla="*/ 1388744 w 2796541"/>
              <a:gd name="connsiteY1437" fmla="*/ 1556385 h 2468880"/>
              <a:gd name="connsiteX1438" fmla="*/ 1388744 w 2796541"/>
              <a:gd name="connsiteY1438" fmla="*/ 1606868 h 2468880"/>
              <a:gd name="connsiteX1439" fmla="*/ 1343977 w 2796541"/>
              <a:gd name="connsiteY1439" fmla="*/ 1581150 h 2468880"/>
              <a:gd name="connsiteX1440" fmla="*/ 1389698 w 2796541"/>
              <a:gd name="connsiteY1440" fmla="*/ 1302067 h 2468880"/>
              <a:gd name="connsiteX1441" fmla="*/ 1389698 w 2796541"/>
              <a:gd name="connsiteY1441" fmla="*/ 1355407 h 2468880"/>
              <a:gd name="connsiteX1442" fmla="*/ 1343026 w 2796541"/>
              <a:gd name="connsiteY1442" fmla="*/ 1328737 h 2468880"/>
              <a:gd name="connsiteX1443" fmla="*/ 1389698 w 2796541"/>
              <a:gd name="connsiteY1443" fmla="*/ 1427798 h 2468880"/>
              <a:gd name="connsiteX1444" fmla="*/ 1389698 w 2796541"/>
              <a:gd name="connsiteY1444" fmla="*/ 1482090 h 2468880"/>
              <a:gd name="connsiteX1445" fmla="*/ 1343026 w 2796541"/>
              <a:gd name="connsiteY1445" fmla="*/ 1455420 h 2468880"/>
              <a:gd name="connsiteX1446" fmla="*/ 1449706 w 2796541"/>
              <a:gd name="connsiteY1446" fmla="*/ 444817 h 2468880"/>
              <a:gd name="connsiteX1447" fmla="*/ 1444943 w 2796541"/>
              <a:gd name="connsiteY1447" fmla="*/ 446723 h 2468880"/>
              <a:gd name="connsiteX1448" fmla="*/ 1444943 w 2796541"/>
              <a:gd name="connsiteY1448" fmla="*/ 441960 h 2468880"/>
              <a:gd name="connsiteX1449" fmla="*/ 1450658 w 2796541"/>
              <a:gd name="connsiteY1449" fmla="*/ 2212658 h 2468880"/>
              <a:gd name="connsiteX1450" fmla="*/ 1444943 w 2796541"/>
              <a:gd name="connsiteY1450" fmla="*/ 2216468 h 2468880"/>
              <a:gd name="connsiteX1451" fmla="*/ 1444943 w 2796541"/>
              <a:gd name="connsiteY1451" fmla="*/ 2209800 h 2468880"/>
              <a:gd name="connsiteX1452" fmla="*/ 1454468 w 2796541"/>
              <a:gd name="connsiteY1452" fmla="*/ 2086928 h 2468880"/>
              <a:gd name="connsiteX1453" fmla="*/ 1443038 w 2796541"/>
              <a:gd name="connsiteY1453" fmla="*/ 2093596 h 2468880"/>
              <a:gd name="connsiteX1454" fmla="*/ 1443038 w 2796541"/>
              <a:gd name="connsiteY1454" fmla="*/ 2079308 h 2468880"/>
              <a:gd name="connsiteX1455" fmla="*/ 1455420 w 2796541"/>
              <a:gd name="connsiteY1455" fmla="*/ 570548 h 2468880"/>
              <a:gd name="connsiteX1456" fmla="*/ 1442085 w 2796541"/>
              <a:gd name="connsiteY1456" fmla="*/ 578168 h 2468880"/>
              <a:gd name="connsiteX1457" fmla="*/ 1442085 w 2796541"/>
              <a:gd name="connsiteY1457" fmla="*/ 562928 h 2468880"/>
              <a:gd name="connsiteX1458" fmla="*/ 1459230 w 2796541"/>
              <a:gd name="connsiteY1458" fmla="*/ 697231 h 2468880"/>
              <a:gd name="connsiteX1459" fmla="*/ 1440180 w 2796541"/>
              <a:gd name="connsiteY1459" fmla="*/ 708661 h 2468880"/>
              <a:gd name="connsiteX1460" fmla="*/ 1440180 w 2796541"/>
              <a:gd name="connsiteY1460" fmla="*/ 685801 h 2468880"/>
              <a:gd name="connsiteX1461" fmla="*/ 1460182 w 2796541"/>
              <a:gd name="connsiteY1461" fmla="*/ 1960245 h 2468880"/>
              <a:gd name="connsiteX1462" fmla="*/ 1440179 w 2796541"/>
              <a:gd name="connsiteY1462" fmla="*/ 1972627 h 2468880"/>
              <a:gd name="connsiteX1463" fmla="*/ 1440179 w 2796541"/>
              <a:gd name="connsiteY1463" fmla="*/ 1947862 h 2468880"/>
              <a:gd name="connsiteX1464" fmla="*/ 1463993 w 2796541"/>
              <a:gd name="connsiteY1464" fmla="*/ 822961 h 2468880"/>
              <a:gd name="connsiteX1465" fmla="*/ 1438276 w 2796541"/>
              <a:gd name="connsiteY1465" fmla="*/ 838200 h 2468880"/>
              <a:gd name="connsiteX1466" fmla="*/ 1438276 w 2796541"/>
              <a:gd name="connsiteY1466" fmla="*/ 808673 h 2468880"/>
              <a:gd name="connsiteX1467" fmla="*/ 1465898 w 2796541"/>
              <a:gd name="connsiteY1467" fmla="*/ 1834515 h 2468880"/>
              <a:gd name="connsiteX1468" fmla="*/ 1437323 w 2796541"/>
              <a:gd name="connsiteY1468" fmla="*/ 1850708 h 2468880"/>
              <a:gd name="connsiteX1469" fmla="*/ 1437323 w 2796541"/>
              <a:gd name="connsiteY1469" fmla="*/ 1817370 h 2468880"/>
              <a:gd name="connsiteX1470" fmla="*/ 1466851 w 2796541"/>
              <a:gd name="connsiteY1470" fmla="*/ 949643 h 2468880"/>
              <a:gd name="connsiteX1471" fmla="*/ 1436371 w 2796541"/>
              <a:gd name="connsiteY1471" fmla="*/ 967740 h 2468880"/>
              <a:gd name="connsiteX1472" fmla="*/ 1436371 w 2796541"/>
              <a:gd name="connsiteY1472" fmla="*/ 931545 h 2468880"/>
              <a:gd name="connsiteX1473" fmla="*/ 1471612 w 2796541"/>
              <a:gd name="connsiteY1473" fmla="*/ 1707832 h 2468880"/>
              <a:gd name="connsiteX1474" fmla="*/ 1434465 w 2796541"/>
              <a:gd name="connsiteY1474" fmla="*/ 1728787 h 2468880"/>
              <a:gd name="connsiteX1475" fmla="*/ 1434465 w 2796541"/>
              <a:gd name="connsiteY1475" fmla="*/ 1685924 h 2468880"/>
              <a:gd name="connsiteX1476" fmla="*/ 1471613 w 2796541"/>
              <a:gd name="connsiteY1476" fmla="*/ 1076325 h 2468880"/>
              <a:gd name="connsiteX1477" fmla="*/ 1434466 w 2796541"/>
              <a:gd name="connsiteY1477" fmla="*/ 1097280 h 2468880"/>
              <a:gd name="connsiteX1478" fmla="*/ 1434466 w 2796541"/>
              <a:gd name="connsiteY1478" fmla="*/ 1054417 h 2468880"/>
              <a:gd name="connsiteX1479" fmla="*/ 1473518 w 2796541"/>
              <a:gd name="connsiteY1479" fmla="*/ 1202055 h 2468880"/>
              <a:gd name="connsiteX1480" fmla="*/ 1433513 w 2796541"/>
              <a:gd name="connsiteY1480" fmla="*/ 1225868 h 2468880"/>
              <a:gd name="connsiteX1481" fmla="*/ 1433513 w 2796541"/>
              <a:gd name="connsiteY1481" fmla="*/ 1179195 h 2468880"/>
              <a:gd name="connsiteX1482" fmla="*/ 1474469 w 2796541"/>
              <a:gd name="connsiteY1482" fmla="*/ 1581150 h 2468880"/>
              <a:gd name="connsiteX1483" fmla="*/ 1432559 w 2796541"/>
              <a:gd name="connsiteY1483" fmla="*/ 1604962 h 2468880"/>
              <a:gd name="connsiteX1484" fmla="*/ 1432559 w 2796541"/>
              <a:gd name="connsiteY1484" fmla="*/ 1557337 h 2468880"/>
              <a:gd name="connsiteX1485" fmla="*/ 1476375 w 2796541"/>
              <a:gd name="connsiteY1485" fmla="*/ 1455419 h 2468880"/>
              <a:gd name="connsiteX1486" fmla="*/ 1431607 w 2796541"/>
              <a:gd name="connsiteY1486" fmla="*/ 1480185 h 2468880"/>
              <a:gd name="connsiteX1487" fmla="*/ 1431608 w 2796541"/>
              <a:gd name="connsiteY1487" fmla="*/ 1429702 h 2468880"/>
              <a:gd name="connsiteX1488" fmla="*/ 1476375 w 2796541"/>
              <a:gd name="connsiteY1488" fmla="*/ 1328737 h 2468880"/>
              <a:gd name="connsiteX1489" fmla="*/ 1431608 w 2796541"/>
              <a:gd name="connsiteY1489" fmla="*/ 1354455 h 2468880"/>
              <a:gd name="connsiteX1490" fmla="*/ 1431608 w 2796541"/>
              <a:gd name="connsiteY1490" fmla="*/ 1303020 h 2468880"/>
              <a:gd name="connsiteX1491" fmla="*/ 1483996 w 2796541"/>
              <a:gd name="connsiteY1491" fmla="*/ 380047 h 2468880"/>
              <a:gd name="connsiteX1492" fmla="*/ 1483996 w 2796541"/>
              <a:gd name="connsiteY1492" fmla="*/ 381952 h 2468880"/>
              <a:gd name="connsiteX1493" fmla="*/ 1482091 w 2796541"/>
              <a:gd name="connsiteY1493" fmla="*/ 381000 h 2468880"/>
              <a:gd name="connsiteX1494" fmla="*/ 1483996 w 2796541"/>
              <a:gd name="connsiteY1494" fmla="*/ 2275523 h 2468880"/>
              <a:gd name="connsiteX1495" fmla="*/ 1483996 w 2796541"/>
              <a:gd name="connsiteY1495" fmla="*/ 2277428 h 2468880"/>
              <a:gd name="connsiteX1496" fmla="*/ 1482091 w 2796541"/>
              <a:gd name="connsiteY1496" fmla="*/ 2276475 h 2468880"/>
              <a:gd name="connsiteX1497" fmla="*/ 1485899 w 2796541"/>
              <a:gd name="connsiteY1497" fmla="*/ 2145030 h 2468880"/>
              <a:gd name="connsiteX1498" fmla="*/ 1485899 w 2796541"/>
              <a:gd name="connsiteY1498" fmla="*/ 2154555 h 2468880"/>
              <a:gd name="connsiteX1499" fmla="*/ 1477327 w 2796541"/>
              <a:gd name="connsiteY1499" fmla="*/ 2149793 h 2468880"/>
              <a:gd name="connsiteX1500" fmla="*/ 1485900 w 2796541"/>
              <a:gd name="connsiteY1500" fmla="*/ 501967 h 2468880"/>
              <a:gd name="connsiteX1501" fmla="*/ 1485900 w 2796541"/>
              <a:gd name="connsiteY1501" fmla="*/ 512445 h 2468880"/>
              <a:gd name="connsiteX1502" fmla="*/ 1477328 w 2796541"/>
              <a:gd name="connsiteY1502" fmla="*/ 507682 h 2468880"/>
              <a:gd name="connsiteX1503" fmla="*/ 1487805 w 2796541"/>
              <a:gd name="connsiteY1503" fmla="*/ 2015490 h 2468880"/>
              <a:gd name="connsiteX1504" fmla="*/ 1487805 w 2796541"/>
              <a:gd name="connsiteY1504" fmla="*/ 2031682 h 2468880"/>
              <a:gd name="connsiteX1505" fmla="*/ 1473517 w 2796541"/>
              <a:gd name="connsiteY1505" fmla="*/ 2023110 h 2468880"/>
              <a:gd name="connsiteX1506" fmla="*/ 1488758 w 2796541"/>
              <a:gd name="connsiteY1506" fmla="*/ 624840 h 2468880"/>
              <a:gd name="connsiteX1507" fmla="*/ 1488758 w 2796541"/>
              <a:gd name="connsiteY1507" fmla="*/ 642938 h 2468880"/>
              <a:gd name="connsiteX1508" fmla="*/ 1472566 w 2796541"/>
              <a:gd name="connsiteY1508" fmla="*/ 633413 h 2468880"/>
              <a:gd name="connsiteX1509" fmla="*/ 1490663 w 2796541"/>
              <a:gd name="connsiteY1509" fmla="*/ 747713 h 2468880"/>
              <a:gd name="connsiteX1510" fmla="*/ 1490663 w 2796541"/>
              <a:gd name="connsiteY1510" fmla="*/ 773430 h 2468880"/>
              <a:gd name="connsiteX1511" fmla="*/ 1468755 w 2796541"/>
              <a:gd name="connsiteY1511" fmla="*/ 760095 h 2468880"/>
              <a:gd name="connsiteX1512" fmla="*/ 1491616 w 2796541"/>
              <a:gd name="connsiteY1512" fmla="*/ 1883093 h 2468880"/>
              <a:gd name="connsiteX1513" fmla="*/ 1491616 w 2796541"/>
              <a:gd name="connsiteY1513" fmla="*/ 1911668 h 2468880"/>
              <a:gd name="connsiteX1514" fmla="*/ 1466851 w 2796541"/>
              <a:gd name="connsiteY1514" fmla="*/ 1897381 h 2468880"/>
              <a:gd name="connsiteX1515" fmla="*/ 1492568 w 2796541"/>
              <a:gd name="connsiteY1515" fmla="*/ 870586 h 2468880"/>
              <a:gd name="connsiteX1516" fmla="*/ 1492568 w 2796541"/>
              <a:gd name="connsiteY1516" fmla="*/ 902018 h 2468880"/>
              <a:gd name="connsiteX1517" fmla="*/ 1464946 w 2796541"/>
              <a:gd name="connsiteY1517" fmla="*/ 886778 h 2468880"/>
              <a:gd name="connsiteX1518" fmla="*/ 1493520 w 2796541"/>
              <a:gd name="connsiteY1518" fmla="*/ 1752599 h 2468880"/>
              <a:gd name="connsiteX1519" fmla="*/ 1493520 w 2796541"/>
              <a:gd name="connsiteY1519" fmla="*/ 1788794 h 2468880"/>
              <a:gd name="connsiteX1520" fmla="*/ 1462087 w 2796541"/>
              <a:gd name="connsiteY1520" fmla="*/ 1770697 h 2468880"/>
              <a:gd name="connsiteX1521" fmla="*/ 1494473 w 2796541"/>
              <a:gd name="connsiteY1521" fmla="*/ 993457 h 2468880"/>
              <a:gd name="connsiteX1522" fmla="*/ 1494473 w 2796541"/>
              <a:gd name="connsiteY1522" fmla="*/ 1032510 h 2468880"/>
              <a:gd name="connsiteX1523" fmla="*/ 1460183 w 2796541"/>
              <a:gd name="connsiteY1523" fmla="*/ 1012507 h 2468880"/>
              <a:gd name="connsiteX1524" fmla="*/ 1495425 w 2796541"/>
              <a:gd name="connsiteY1524" fmla="*/ 1117283 h 2468880"/>
              <a:gd name="connsiteX1525" fmla="*/ 1495425 w 2796541"/>
              <a:gd name="connsiteY1525" fmla="*/ 1161098 h 2468880"/>
              <a:gd name="connsiteX1526" fmla="*/ 1458278 w 2796541"/>
              <a:gd name="connsiteY1526" fmla="*/ 1139191 h 2468880"/>
              <a:gd name="connsiteX1527" fmla="*/ 1496378 w 2796541"/>
              <a:gd name="connsiteY1527" fmla="*/ 1622107 h 2468880"/>
              <a:gd name="connsiteX1528" fmla="*/ 1496378 w 2796541"/>
              <a:gd name="connsiteY1528" fmla="*/ 1666874 h 2468880"/>
              <a:gd name="connsiteX1529" fmla="*/ 1457325 w 2796541"/>
              <a:gd name="connsiteY1529" fmla="*/ 1644967 h 2468880"/>
              <a:gd name="connsiteX1530" fmla="*/ 1497331 w 2796541"/>
              <a:gd name="connsiteY1530" fmla="*/ 1493520 h 2468880"/>
              <a:gd name="connsiteX1531" fmla="*/ 1497331 w 2796541"/>
              <a:gd name="connsiteY1531" fmla="*/ 1543050 h 2468880"/>
              <a:gd name="connsiteX1532" fmla="*/ 1455421 w 2796541"/>
              <a:gd name="connsiteY1532" fmla="*/ 1518285 h 2468880"/>
              <a:gd name="connsiteX1533" fmla="*/ 1497331 w 2796541"/>
              <a:gd name="connsiteY1533" fmla="*/ 1366838 h 2468880"/>
              <a:gd name="connsiteX1534" fmla="*/ 1497331 w 2796541"/>
              <a:gd name="connsiteY1534" fmla="*/ 1416368 h 2468880"/>
              <a:gd name="connsiteX1535" fmla="*/ 1454468 w 2796541"/>
              <a:gd name="connsiteY1535" fmla="*/ 1391603 h 2468880"/>
              <a:gd name="connsiteX1536" fmla="*/ 1497331 w 2796541"/>
              <a:gd name="connsiteY1536" fmla="*/ 1242061 h 2468880"/>
              <a:gd name="connsiteX1537" fmla="*/ 1497331 w 2796541"/>
              <a:gd name="connsiteY1537" fmla="*/ 1289686 h 2468880"/>
              <a:gd name="connsiteX1538" fmla="*/ 1455421 w 2796541"/>
              <a:gd name="connsiteY1538" fmla="*/ 1265874 h 2468880"/>
              <a:gd name="connsiteX1539" fmla="*/ 1556385 w 2796541"/>
              <a:gd name="connsiteY1539" fmla="*/ 2276475 h 2468880"/>
              <a:gd name="connsiteX1540" fmla="*/ 1555433 w 2796541"/>
              <a:gd name="connsiteY1540" fmla="*/ 2276475 h 2468880"/>
              <a:gd name="connsiteX1541" fmla="*/ 1555433 w 2796541"/>
              <a:gd name="connsiteY1541" fmla="*/ 2275523 h 2468880"/>
              <a:gd name="connsiteX1542" fmla="*/ 1561147 w 2796541"/>
              <a:gd name="connsiteY1542" fmla="*/ 2149792 h 2468880"/>
              <a:gd name="connsiteX1543" fmla="*/ 1553527 w 2796541"/>
              <a:gd name="connsiteY1543" fmla="*/ 2153602 h 2468880"/>
              <a:gd name="connsiteX1544" fmla="*/ 1553527 w 2796541"/>
              <a:gd name="connsiteY1544" fmla="*/ 2145982 h 2468880"/>
              <a:gd name="connsiteX1545" fmla="*/ 1561148 w 2796541"/>
              <a:gd name="connsiteY1545" fmla="*/ 507683 h 2468880"/>
              <a:gd name="connsiteX1546" fmla="*/ 1553528 w 2796541"/>
              <a:gd name="connsiteY1546" fmla="*/ 511493 h 2468880"/>
              <a:gd name="connsiteX1547" fmla="*/ 1553528 w 2796541"/>
              <a:gd name="connsiteY1547" fmla="*/ 503873 h 2468880"/>
              <a:gd name="connsiteX1548" fmla="*/ 1564957 w 2796541"/>
              <a:gd name="connsiteY1548" fmla="*/ 2023110 h 2468880"/>
              <a:gd name="connsiteX1549" fmla="*/ 1551622 w 2796541"/>
              <a:gd name="connsiteY1549" fmla="*/ 2031682 h 2468880"/>
              <a:gd name="connsiteX1550" fmla="*/ 1551622 w 2796541"/>
              <a:gd name="connsiteY1550" fmla="*/ 2015490 h 2468880"/>
              <a:gd name="connsiteX1551" fmla="*/ 1564958 w 2796541"/>
              <a:gd name="connsiteY1551" fmla="*/ 633413 h 2468880"/>
              <a:gd name="connsiteX1552" fmla="*/ 1551623 w 2796541"/>
              <a:gd name="connsiteY1552" fmla="*/ 641033 h 2468880"/>
              <a:gd name="connsiteX1553" fmla="*/ 1551623 w 2796541"/>
              <a:gd name="connsiteY1553" fmla="*/ 626745 h 2468880"/>
              <a:gd name="connsiteX1554" fmla="*/ 1568768 w 2796541"/>
              <a:gd name="connsiteY1554" fmla="*/ 760096 h 2468880"/>
              <a:gd name="connsiteX1555" fmla="*/ 1549718 w 2796541"/>
              <a:gd name="connsiteY1555" fmla="*/ 771526 h 2468880"/>
              <a:gd name="connsiteX1556" fmla="*/ 1549718 w 2796541"/>
              <a:gd name="connsiteY1556" fmla="*/ 748666 h 2468880"/>
              <a:gd name="connsiteX1557" fmla="*/ 1570673 w 2796541"/>
              <a:gd name="connsiteY1557" fmla="*/ 1897380 h 2468880"/>
              <a:gd name="connsiteX1558" fmla="*/ 1548766 w 2796541"/>
              <a:gd name="connsiteY1558" fmla="*/ 1909762 h 2468880"/>
              <a:gd name="connsiteX1559" fmla="*/ 1548766 w 2796541"/>
              <a:gd name="connsiteY1559" fmla="*/ 1884045 h 2468880"/>
              <a:gd name="connsiteX1560" fmla="*/ 1572578 w 2796541"/>
              <a:gd name="connsiteY1560" fmla="*/ 886779 h 2468880"/>
              <a:gd name="connsiteX1561" fmla="*/ 1547813 w 2796541"/>
              <a:gd name="connsiteY1561" fmla="*/ 901066 h 2468880"/>
              <a:gd name="connsiteX1562" fmla="*/ 1547813 w 2796541"/>
              <a:gd name="connsiteY1562" fmla="*/ 872491 h 2468880"/>
              <a:gd name="connsiteX1563" fmla="*/ 1575435 w 2796541"/>
              <a:gd name="connsiteY1563" fmla="*/ 1770698 h 2468880"/>
              <a:gd name="connsiteX1564" fmla="*/ 1546860 w 2796541"/>
              <a:gd name="connsiteY1564" fmla="*/ 1787844 h 2468880"/>
              <a:gd name="connsiteX1565" fmla="*/ 1546860 w 2796541"/>
              <a:gd name="connsiteY1565" fmla="*/ 1754506 h 2468880"/>
              <a:gd name="connsiteX1566" fmla="*/ 1576388 w 2796541"/>
              <a:gd name="connsiteY1566" fmla="*/ 1012507 h 2468880"/>
              <a:gd name="connsiteX1567" fmla="*/ 1545908 w 2796541"/>
              <a:gd name="connsiteY1567" fmla="*/ 1030604 h 2468880"/>
              <a:gd name="connsiteX1568" fmla="*/ 1545908 w 2796541"/>
              <a:gd name="connsiteY1568" fmla="*/ 995362 h 2468880"/>
              <a:gd name="connsiteX1569" fmla="*/ 1579245 w 2796541"/>
              <a:gd name="connsiteY1569" fmla="*/ 1139189 h 2468880"/>
              <a:gd name="connsiteX1570" fmla="*/ 1544955 w 2796541"/>
              <a:gd name="connsiteY1570" fmla="*/ 1159192 h 2468880"/>
              <a:gd name="connsiteX1571" fmla="*/ 1544955 w 2796541"/>
              <a:gd name="connsiteY1571" fmla="*/ 1119187 h 2468880"/>
              <a:gd name="connsiteX1572" fmla="*/ 1580198 w 2796541"/>
              <a:gd name="connsiteY1572" fmla="*/ 1644968 h 2468880"/>
              <a:gd name="connsiteX1573" fmla="*/ 1544003 w 2796541"/>
              <a:gd name="connsiteY1573" fmla="*/ 1665923 h 2468880"/>
              <a:gd name="connsiteX1574" fmla="*/ 1544003 w 2796541"/>
              <a:gd name="connsiteY1574" fmla="*/ 1624013 h 2468880"/>
              <a:gd name="connsiteX1575" fmla="*/ 1582104 w 2796541"/>
              <a:gd name="connsiteY1575" fmla="*/ 1265872 h 2468880"/>
              <a:gd name="connsiteX1576" fmla="*/ 1543051 w 2796541"/>
              <a:gd name="connsiteY1576" fmla="*/ 1287780 h 2468880"/>
              <a:gd name="connsiteX1577" fmla="*/ 1543051 w 2796541"/>
              <a:gd name="connsiteY1577" fmla="*/ 1243012 h 2468880"/>
              <a:gd name="connsiteX1578" fmla="*/ 1583056 w 2796541"/>
              <a:gd name="connsiteY1578" fmla="*/ 1518285 h 2468880"/>
              <a:gd name="connsiteX1579" fmla="*/ 1543051 w 2796541"/>
              <a:gd name="connsiteY1579" fmla="*/ 1541145 h 2468880"/>
              <a:gd name="connsiteX1580" fmla="*/ 1543051 w 2796541"/>
              <a:gd name="connsiteY1580" fmla="*/ 1495425 h 2468880"/>
              <a:gd name="connsiteX1581" fmla="*/ 1583056 w 2796541"/>
              <a:gd name="connsiteY1581" fmla="*/ 1391603 h 2468880"/>
              <a:gd name="connsiteX1582" fmla="*/ 1543051 w 2796541"/>
              <a:gd name="connsiteY1582" fmla="*/ 1415415 h 2468880"/>
              <a:gd name="connsiteX1583" fmla="*/ 1543051 w 2796541"/>
              <a:gd name="connsiteY1583" fmla="*/ 1368743 h 2468880"/>
              <a:gd name="connsiteX1584" fmla="*/ 1593533 w 2796541"/>
              <a:gd name="connsiteY1584" fmla="*/ 442912 h 2468880"/>
              <a:gd name="connsiteX1585" fmla="*/ 1593533 w 2796541"/>
              <a:gd name="connsiteY1585" fmla="*/ 445769 h 2468880"/>
              <a:gd name="connsiteX1586" fmla="*/ 1591628 w 2796541"/>
              <a:gd name="connsiteY1586" fmla="*/ 444817 h 2468880"/>
              <a:gd name="connsiteX1587" fmla="*/ 1593533 w 2796541"/>
              <a:gd name="connsiteY1587" fmla="*/ 2210753 h 2468880"/>
              <a:gd name="connsiteX1588" fmla="*/ 1593533 w 2796541"/>
              <a:gd name="connsiteY1588" fmla="*/ 2215516 h 2468880"/>
              <a:gd name="connsiteX1589" fmla="*/ 1589723 w 2796541"/>
              <a:gd name="connsiteY1589" fmla="*/ 2212658 h 2468880"/>
              <a:gd name="connsiteX1590" fmla="*/ 1595437 w 2796541"/>
              <a:gd name="connsiteY1590" fmla="*/ 2081212 h 2468880"/>
              <a:gd name="connsiteX1591" fmla="*/ 1595437 w 2796541"/>
              <a:gd name="connsiteY1591" fmla="*/ 2092642 h 2468880"/>
              <a:gd name="connsiteX1592" fmla="*/ 1585912 w 2796541"/>
              <a:gd name="connsiteY1592" fmla="*/ 2086927 h 2468880"/>
              <a:gd name="connsiteX1593" fmla="*/ 1595438 w 2796541"/>
              <a:gd name="connsiteY1593" fmla="*/ 565785 h 2468880"/>
              <a:gd name="connsiteX1594" fmla="*/ 1595438 w 2796541"/>
              <a:gd name="connsiteY1594" fmla="*/ 576262 h 2468880"/>
              <a:gd name="connsiteX1595" fmla="*/ 1586866 w 2796541"/>
              <a:gd name="connsiteY1595" fmla="*/ 570548 h 2468880"/>
              <a:gd name="connsiteX1596" fmla="*/ 1597343 w 2796541"/>
              <a:gd name="connsiteY1596" fmla="*/ 688658 h 2468880"/>
              <a:gd name="connsiteX1597" fmla="*/ 1597343 w 2796541"/>
              <a:gd name="connsiteY1597" fmla="*/ 705803 h 2468880"/>
              <a:gd name="connsiteX1598" fmla="*/ 1583055 w 2796541"/>
              <a:gd name="connsiteY1598" fmla="*/ 697231 h 2468880"/>
              <a:gd name="connsiteX1599" fmla="*/ 1598295 w 2796541"/>
              <a:gd name="connsiteY1599" fmla="*/ 1949767 h 2468880"/>
              <a:gd name="connsiteX1600" fmla="*/ 1598295 w 2796541"/>
              <a:gd name="connsiteY1600" fmla="*/ 1970722 h 2468880"/>
              <a:gd name="connsiteX1601" fmla="*/ 1580197 w 2796541"/>
              <a:gd name="connsiteY1601" fmla="*/ 1960244 h 2468880"/>
              <a:gd name="connsiteX1602" fmla="*/ 1599248 w 2796541"/>
              <a:gd name="connsiteY1602" fmla="*/ 811530 h 2468880"/>
              <a:gd name="connsiteX1603" fmla="*/ 1599248 w 2796541"/>
              <a:gd name="connsiteY1603" fmla="*/ 835343 h 2468880"/>
              <a:gd name="connsiteX1604" fmla="*/ 1578293 w 2796541"/>
              <a:gd name="connsiteY1604" fmla="*/ 822960 h 2468880"/>
              <a:gd name="connsiteX1605" fmla="*/ 1601152 w 2796541"/>
              <a:gd name="connsiteY1605" fmla="*/ 1820227 h 2468880"/>
              <a:gd name="connsiteX1606" fmla="*/ 1601152 w 2796541"/>
              <a:gd name="connsiteY1606" fmla="*/ 1847849 h 2468880"/>
              <a:gd name="connsiteX1607" fmla="*/ 1576387 w 2796541"/>
              <a:gd name="connsiteY1607" fmla="*/ 1834515 h 2468880"/>
              <a:gd name="connsiteX1608" fmla="*/ 1601153 w 2796541"/>
              <a:gd name="connsiteY1608" fmla="*/ 934403 h 2468880"/>
              <a:gd name="connsiteX1609" fmla="*/ 1601153 w 2796541"/>
              <a:gd name="connsiteY1609" fmla="*/ 964883 h 2468880"/>
              <a:gd name="connsiteX1610" fmla="*/ 1575435 w 2796541"/>
              <a:gd name="connsiteY1610" fmla="*/ 949643 h 2468880"/>
              <a:gd name="connsiteX1611" fmla="*/ 1603059 w 2796541"/>
              <a:gd name="connsiteY1611" fmla="*/ 1058227 h 2468880"/>
              <a:gd name="connsiteX1612" fmla="*/ 1603059 w 2796541"/>
              <a:gd name="connsiteY1612" fmla="*/ 1094422 h 2468880"/>
              <a:gd name="connsiteX1613" fmla="*/ 1571626 w 2796541"/>
              <a:gd name="connsiteY1613" fmla="*/ 1076325 h 2468880"/>
              <a:gd name="connsiteX1614" fmla="*/ 1604010 w 2796541"/>
              <a:gd name="connsiteY1614" fmla="*/ 1182052 h 2468880"/>
              <a:gd name="connsiteX1615" fmla="*/ 1604010 w 2796541"/>
              <a:gd name="connsiteY1615" fmla="*/ 1223010 h 2468880"/>
              <a:gd name="connsiteX1616" fmla="*/ 1568768 w 2796541"/>
              <a:gd name="connsiteY1616" fmla="*/ 1202055 h 2468880"/>
              <a:gd name="connsiteX1617" fmla="*/ 1604010 w 2796541"/>
              <a:gd name="connsiteY1617" fmla="*/ 1688782 h 2468880"/>
              <a:gd name="connsiteX1618" fmla="*/ 1604010 w 2796541"/>
              <a:gd name="connsiteY1618" fmla="*/ 1726882 h 2468880"/>
              <a:gd name="connsiteX1619" fmla="*/ 1570672 w 2796541"/>
              <a:gd name="connsiteY1619" fmla="*/ 1707832 h 2468880"/>
              <a:gd name="connsiteX1620" fmla="*/ 1604962 w 2796541"/>
              <a:gd name="connsiteY1620" fmla="*/ 1560194 h 2468880"/>
              <a:gd name="connsiteX1621" fmla="*/ 1604962 w 2796541"/>
              <a:gd name="connsiteY1621" fmla="*/ 1603057 h 2468880"/>
              <a:gd name="connsiteX1622" fmla="*/ 1567815 w 2796541"/>
              <a:gd name="connsiteY1622" fmla="*/ 1581149 h 2468880"/>
              <a:gd name="connsiteX1623" fmla="*/ 1605915 w 2796541"/>
              <a:gd name="connsiteY1623" fmla="*/ 1432560 h 2468880"/>
              <a:gd name="connsiteX1624" fmla="*/ 1605914 w 2796541"/>
              <a:gd name="connsiteY1624" fmla="*/ 1478280 h 2468880"/>
              <a:gd name="connsiteX1625" fmla="*/ 1565910 w 2796541"/>
              <a:gd name="connsiteY1625" fmla="*/ 1455420 h 2468880"/>
              <a:gd name="connsiteX1626" fmla="*/ 1605916 w 2796541"/>
              <a:gd name="connsiteY1626" fmla="*/ 1305878 h 2468880"/>
              <a:gd name="connsiteX1627" fmla="*/ 1605916 w 2796541"/>
              <a:gd name="connsiteY1627" fmla="*/ 1351598 h 2468880"/>
              <a:gd name="connsiteX1628" fmla="*/ 1566863 w 2796541"/>
              <a:gd name="connsiteY1628" fmla="*/ 1328738 h 2468880"/>
              <a:gd name="connsiteX1629" fmla="*/ 1665923 w 2796541"/>
              <a:gd name="connsiteY1629" fmla="*/ 444818 h 2468880"/>
              <a:gd name="connsiteX1630" fmla="*/ 1664971 w 2796541"/>
              <a:gd name="connsiteY1630" fmla="*/ 444818 h 2468880"/>
              <a:gd name="connsiteX1631" fmla="*/ 1664971 w 2796541"/>
              <a:gd name="connsiteY1631" fmla="*/ 443866 h 2468880"/>
              <a:gd name="connsiteX1632" fmla="*/ 1667829 w 2796541"/>
              <a:gd name="connsiteY1632" fmla="*/ 2212658 h 2468880"/>
              <a:gd name="connsiteX1633" fmla="*/ 1664971 w 2796541"/>
              <a:gd name="connsiteY1633" fmla="*/ 2214563 h 2468880"/>
              <a:gd name="connsiteX1634" fmla="*/ 1664971 w 2796541"/>
              <a:gd name="connsiteY1634" fmla="*/ 2211706 h 2468880"/>
              <a:gd name="connsiteX1635" fmla="*/ 1669733 w 2796541"/>
              <a:gd name="connsiteY1635" fmla="*/ 570548 h 2468880"/>
              <a:gd name="connsiteX1636" fmla="*/ 1663066 w 2796541"/>
              <a:gd name="connsiteY1636" fmla="*/ 574358 h 2468880"/>
              <a:gd name="connsiteX1637" fmla="*/ 1663066 w 2796541"/>
              <a:gd name="connsiteY1637" fmla="*/ 566738 h 2468880"/>
              <a:gd name="connsiteX1638" fmla="*/ 1670686 w 2796541"/>
              <a:gd name="connsiteY1638" fmla="*/ 2086929 h 2468880"/>
              <a:gd name="connsiteX1639" fmla="*/ 1663066 w 2796541"/>
              <a:gd name="connsiteY1639" fmla="*/ 2091691 h 2468880"/>
              <a:gd name="connsiteX1640" fmla="*/ 1663066 w 2796541"/>
              <a:gd name="connsiteY1640" fmla="*/ 2082166 h 2468880"/>
              <a:gd name="connsiteX1641" fmla="*/ 1673543 w 2796541"/>
              <a:gd name="connsiteY1641" fmla="*/ 697230 h 2468880"/>
              <a:gd name="connsiteX1642" fmla="*/ 1661160 w 2796541"/>
              <a:gd name="connsiteY1642" fmla="*/ 703898 h 2468880"/>
              <a:gd name="connsiteX1643" fmla="*/ 1661160 w 2796541"/>
              <a:gd name="connsiteY1643" fmla="*/ 689610 h 2468880"/>
              <a:gd name="connsiteX1644" fmla="*/ 1675448 w 2796541"/>
              <a:gd name="connsiteY1644" fmla="*/ 1960245 h 2468880"/>
              <a:gd name="connsiteX1645" fmla="*/ 1660208 w 2796541"/>
              <a:gd name="connsiteY1645" fmla="*/ 1968818 h 2468880"/>
              <a:gd name="connsiteX1646" fmla="*/ 1660208 w 2796541"/>
              <a:gd name="connsiteY1646" fmla="*/ 1951673 h 2468880"/>
              <a:gd name="connsiteX1647" fmla="*/ 1677353 w 2796541"/>
              <a:gd name="connsiteY1647" fmla="*/ 822960 h 2468880"/>
              <a:gd name="connsiteX1648" fmla="*/ 1659255 w 2796541"/>
              <a:gd name="connsiteY1648" fmla="*/ 833437 h 2468880"/>
              <a:gd name="connsiteX1649" fmla="*/ 1659255 w 2796541"/>
              <a:gd name="connsiteY1649" fmla="*/ 813435 h 2468880"/>
              <a:gd name="connsiteX1650" fmla="*/ 1680210 w 2796541"/>
              <a:gd name="connsiteY1650" fmla="*/ 1834516 h 2468880"/>
              <a:gd name="connsiteX1651" fmla="*/ 1658303 w 2796541"/>
              <a:gd name="connsiteY1651" fmla="*/ 1846898 h 2468880"/>
              <a:gd name="connsiteX1652" fmla="*/ 1658303 w 2796541"/>
              <a:gd name="connsiteY1652" fmla="*/ 1821181 h 2468880"/>
              <a:gd name="connsiteX1653" fmla="*/ 1681163 w 2796541"/>
              <a:gd name="connsiteY1653" fmla="*/ 949642 h 2468880"/>
              <a:gd name="connsiteX1654" fmla="*/ 1658303 w 2796541"/>
              <a:gd name="connsiteY1654" fmla="*/ 962977 h 2468880"/>
              <a:gd name="connsiteX1655" fmla="*/ 1658303 w 2796541"/>
              <a:gd name="connsiteY1655" fmla="*/ 936307 h 2468880"/>
              <a:gd name="connsiteX1656" fmla="*/ 1684021 w 2796541"/>
              <a:gd name="connsiteY1656" fmla="*/ 1076325 h 2468880"/>
              <a:gd name="connsiteX1657" fmla="*/ 1656398 w 2796541"/>
              <a:gd name="connsiteY1657" fmla="*/ 1092517 h 2468880"/>
              <a:gd name="connsiteX1658" fmla="*/ 1656398 w 2796541"/>
              <a:gd name="connsiteY1658" fmla="*/ 1060132 h 2468880"/>
              <a:gd name="connsiteX1659" fmla="*/ 1685925 w 2796541"/>
              <a:gd name="connsiteY1659" fmla="*/ 1707832 h 2468880"/>
              <a:gd name="connsiteX1660" fmla="*/ 1655445 w 2796541"/>
              <a:gd name="connsiteY1660" fmla="*/ 1724977 h 2468880"/>
              <a:gd name="connsiteX1661" fmla="*/ 1655445 w 2796541"/>
              <a:gd name="connsiteY1661" fmla="*/ 1690687 h 2468880"/>
              <a:gd name="connsiteX1662" fmla="*/ 1686878 w 2796541"/>
              <a:gd name="connsiteY1662" fmla="*/ 1202056 h 2468880"/>
              <a:gd name="connsiteX1663" fmla="*/ 1654493 w 2796541"/>
              <a:gd name="connsiteY1663" fmla="*/ 1221106 h 2468880"/>
              <a:gd name="connsiteX1664" fmla="*/ 1654493 w 2796541"/>
              <a:gd name="connsiteY1664" fmla="*/ 1183958 h 2468880"/>
              <a:gd name="connsiteX1665" fmla="*/ 1688783 w 2796541"/>
              <a:gd name="connsiteY1665" fmla="*/ 1581150 h 2468880"/>
              <a:gd name="connsiteX1666" fmla="*/ 1653541 w 2796541"/>
              <a:gd name="connsiteY1666" fmla="*/ 1601153 h 2468880"/>
              <a:gd name="connsiteX1667" fmla="*/ 1653541 w 2796541"/>
              <a:gd name="connsiteY1667" fmla="*/ 1561148 h 2468880"/>
              <a:gd name="connsiteX1668" fmla="*/ 1688783 w 2796541"/>
              <a:gd name="connsiteY1668" fmla="*/ 1328738 h 2468880"/>
              <a:gd name="connsiteX1669" fmla="*/ 1653541 w 2796541"/>
              <a:gd name="connsiteY1669" fmla="*/ 1349693 h 2468880"/>
              <a:gd name="connsiteX1670" fmla="*/ 1653541 w 2796541"/>
              <a:gd name="connsiteY1670" fmla="*/ 1307783 h 2468880"/>
              <a:gd name="connsiteX1671" fmla="*/ 1689736 w 2796541"/>
              <a:gd name="connsiteY1671" fmla="*/ 1455420 h 2468880"/>
              <a:gd name="connsiteX1672" fmla="*/ 1653541 w 2796541"/>
              <a:gd name="connsiteY1672" fmla="*/ 1476375 h 2468880"/>
              <a:gd name="connsiteX1673" fmla="*/ 1653541 w 2796541"/>
              <a:gd name="connsiteY1673" fmla="*/ 1434465 h 2468880"/>
              <a:gd name="connsiteX1674" fmla="*/ 1703071 w 2796541"/>
              <a:gd name="connsiteY1674" fmla="*/ 505777 h 2468880"/>
              <a:gd name="connsiteX1675" fmla="*/ 1703071 w 2796541"/>
              <a:gd name="connsiteY1675" fmla="*/ 509587 h 2468880"/>
              <a:gd name="connsiteX1676" fmla="*/ 1700213 w 2796541"/>
              <a:gd name="connsiteY1676" fmla="*/ 507682 h 2468880"/>
              <a:gd name="connsiteX1677" fmla="*/ 1704023 w 2796541"/>
              <a:gd name="connsiteY1677" fmla="*/ 2146936 h 2468880"/>
              <a:gd name="connsiteX1678" fmla="*/ 1704023 w 2796541"/>
              <a:gd name="connsiteY1678" fmla="*/ 2152651 h 2468880"/>
              <a:gd name="connsiteX1679" fmla="*/ 1699260 w 2796541"/>
              <a:gd name="connsiteY1679" fmla="*/ 2149794 h 2468880"/>
              <a:gd name="connsiteX1680" fmla="*/ 1704975 w 2796541"/>
              <a:gd name="connsiteY1680" fmla="*/ 628650 h 2468880"/>
              <a:gd name="connsiteX1681" fmla="*/ 1704975 w 2796541"/>
              <a:gd name="connsiteY1681" fmla="*/ 639127 h 2468880"/>
              <a:gd name="connsiteX1682" fmla="*/ 1696403 w 2796541"/>
              <a:gd name="connsiteY1682" fmla="*/ 633413 h 2468880"/>
              <a:gd name="connsiteX1683" fmla="*/ 1704975 w 2796541"/>
              <a:gd name="connsiteY1683" fmla="*/ 2017394 h 2468880"/>
              <a:gd name="connsiteX1684" fmla="*/ 1704975 w 2796541"/>
              <a:gd name="connsiteY1684" fmla="*/ 2029777 h 2468880"/>
              <a:gd name="connsiteX1685" fmla="*/ 1695450 w 2796541"/>
              <a:gd name="connsiteY1685" fmla="*/ 2023109 h 2468880"/>
              <a:gd name="connsiteX1686" fmla="*/ 1706881 w 2796541"/>
              <a:gd name="connsiteY1686" fmla="*/ 751522 h 2468880"/>
              <a:gd name="connsiteX1687" fmla="*/ 1706881 w 2796541"/>
              <a:gd name="connsiteY1687" fmla="*/ 768667 h 2468880"/>
              <a:gd name="connsiteX1688" fmla="*/ 1692593 w 2796541"/>
              <a:gd name="connsiteY1688" fmla="*/ 760094 h 2468880"/>
              <a:gd name="connsiteX1689" fmla="*/ 1707833 w 2796541"/>
              <a:gd name="connsiteY1689" fmla="*/ 1885950 h 2468880"/>
              <a:gd name="connsiteX1690" fmla="*/ 1707833 w 2796541"/>
              <a:gd name="connsiteY1690" fmla="*/ 1907858 h 2468880"/>
              <a:gd name="connsiteX1691" fmla="*/ 1689735 w 2796541"/>
              <a:gd name="connsiteY1691" fmla="*/ 1897380 h 2468880"/>
              <a:gd name="connsiteX1692" fmla="*/ 1708785 w 2796541"/>
              <a:gd name="connsiteY1692" fmla="*/ 875347 h 2468880"/>
              <a:gd name="connsiteX1693" fmla="*/ 1708785 w 2796541"/>
              <a:gd name="connsiteY1693" fmla="*/ 898207 h 2468880"/>
              <a:gd name="connsiteX1694" fmla="*/ 1688783 w 2796541"/>
              <a:gd name="connsiteY1694" fmla="*/ 886777 h 2468880"/>
              <a:gd name="connsiteX1695" fmla="*/ 1710691 w 2796541"/>
              <a:gd name="connsiteY1695" fmla="*/ 1756411 h 2468880"/>
              <a:gd name="connsiteX1696" fmla="*/ 1710691 w 2796541"/>
              <a:gd name="connsiteY1696" fmla="*/ 1785938 h 2468880"/>
              <a:gd name="connsiteX1697" fmla="*/ 1684973 w 2796541"/>
              <a:gd name="connsiteY1697" fmla="*/ 1770699 h 2468880"/>
              <a:gd name="connsiteX1698" fmla="*/ 1710691 w 2796541"/>
              <a:gd name="connsiteY1698" fmla="*/ 998220 h 2468880"/>
              <a:gd name="connsiteX1699" fmla="*/ 1710691 w 2796541"/>
              <a:gd name="connsiteY1699" fmla="*/ 1027748 h 2468880"/>
              <a:gd name="connsiteX1700" fmla="*/ 1684973 w 2796541"/>
              <a:gd name="connsiteY1700" fmla="*/ 1012508 h 2468880"/>
              <a:gd name="connsiteX1701" fmla="*/ 1711643 w 2796541"/>
              <a:gd name="connsiteY1701" fmla="*/ 1122044 h 2468880"/>
              <a:gd name="connsiteX1702" fmla="*/ 1711643 w 2796541"/>
              <a:gd name="connsiteY1702" fmla="*/ 1156334 h 2468880"/>
              <a:gd name="connsiteX1703" fmla="*/ 1683068 w 2796541"/>
              <a:gd name="connsiteY1703" fmla="*/ 1139189 h 2468880"/>
              <a:gd name="connsiteX1704" fmla="*/ 1712595 w 2796541"/>
              <a:gd name="connsiteY1704" fmla="*/ 1246822 h 2468880"/>
              <a:gd name="connsiteX1705" fmla="*/ 1712595 w 2796541"/>
              <a:gd name="connsiteY1705" fmla="*/ 1284922 h 2468880"/>
              <a:gd name="connsiteX1706" fmla="*/ 1680210 w 2796541"/>
              <a:gd name="connsiteY1706" fmla="*/ 1265872 h 2468880"/>
              <a:gd name="connsiteX1707" fmla="*/ 1712595 w 2796541"/>
              <a:gd name="connsiteY1707" fmla="*/ 1625917 h 2468880"/>
              <a:gd name="connsiteX1708" fmla="*/ 1712595 w 2796541"/>
              <a:gd name="connsiteY1708" fmla="*/ 1663064 h 2468880"/>
              <a:gd name="connsiteX1709" fmla="*/ 1681162 w 2796541"/>
              <a:gd name="connsiteY1709" fmla="*/ 1644967 h 2468880"/>
              <a:gd name="connsiteX1710" fmla="*/ 1713547 w 2796541"/>
              <a:gd name="connsiteY1710" fmla="*/ 1371599 h 2468880"/>
              <a:gd name="connsiteX1711" fmla="*/ 1713547 w 2796541"/>
              <a:gd name="connsiteY1711" fmla="*/ 1412557 h 2468880"/>
              <a:gd name="connsiteX1712" fmla="*/ 1678305 w 2796541"/>
              <a:gd name="connsiteY1712" fmla="*/ 1391602 h 2468880"/>
              <a:gd name="connsiteX1713" fmla="*/ 1713547 w 2796541"/>
              <a:gd name="connsiteY1713" fmla="*/ 1498282 h 2468880"/>
              <a:gd name="connsiteX1714" fmla="*/ 1713547 w 2796541"/>
              <a:gd name="connsiteY1714" fmla="*/ 1538287 h 2468880"/>
              <a:gd name="connsiteX1715" fmla="*/ 1679257 w 2796541"/>
              <a:gd name="connsiteY1715" fmla="*/ 1518285 h 2468880"/>
              <a:gd name="connsiteX1716" fmla="*/ 1776413 w 2796541"/>
              <a:gd name="connsiteY1716" fmla="*/ 507682 h 2468880"/>
              <a:gd name="connsiteX1717" fmla="*/ 1774508 w 2796541"/>
              <a:gd name="connsiteY1717" fmla="*/ 508634 h 2468880"/>
              <a:gd name="connsiteX1718" fmla="*/ 1774508 w 2796541"/>
              <a:gd name="connsiteY1718" fmla="*/ 506729 h 2468880"/>
              <a:gd name="connsiteX1719" fmla="*/ 1777365 w 2796541"/>
              <a:gd name="connsiteY1719" fmla="*/ 2149793 h 2468880"/>
              <a:gd name="connsiteX1720" fmla="*/ 1773555 w 2796541"/>
              <a:gd name="connsiteY1720" fmla="*/ 2151698 h 2468880"/>
              <a:gd name="connsiteX1721" fmla="*/ 1773555 w 2796541"/>
              <a:gd name="connsiteY1721" fmla="*/ 2147888 h 2468880"/>
              <a:gd name="connsiteX1722" fmla="*/ 1779270 w 2796541"/>
              <a:gd name="connsiteY1722" fmla="*/ 633413 h 2468880"/>
              <a:gd name="connsiteX1723" fmla="*/ 1772603 w 2796541"/>
              <a:gd name="connsiteY1723" fmla="*/ 637223 h 2468880"/>
              <a:gd name="connsiteX1724" fmla="*/ 1772603 w 2796541"/>
              <a:gd name="connsiteY1724" fmla="*/ 630555 h 2468880"/>
              <a:gd name="connsiteX1725" fmla="*/ 1780222 w 2796541"/>
              <a:gd name="connsiteY1725" fmla="*/ 2023110 h 2468880"/>
              <a:gd name="connsiteX1726" fmla="*/ 1771650 w 2796541"/>
              <a:gd name="connsiteY1726" fmla="*/ 2028824 h 2468880"/>
              <a:gd name="connsiteX1727" fmla="*/ 1771650 w 2796541"/>
              <a:gd name="connsiteY1727" fmla="*/ 2018347 h 2468880"/>
              <a:gd name="connsiteX1728" fmla="*/ 1783081 w 2796541"/>
              <a:gd name="connsiteY1728" fmla="*/ 760094 h 2468880"/>
              <a:gd name="connsiteX1729" fmla="*/ 1770698 w 2796541"/>
              <a:gd name="connsiteY1729" fmla="*/ 766762 h 2468880"/>
              <a:gd name="connsiteX1730" fmla="*/ 1770698 w 2796541"/>
              <a:gd name="connsiteY1730" fmla="*/ 753427 h 2468880"/>
              <a:gd name="connsiteX1731" fmla="*/ 1785938 w 2796541"/>
              <a:gd name="connsiteY1731" fmla="*/ 1897381 h 2468880"/>
              <a:gd name="connsiteX1732" fmla="*/ 1769746 w 2796541"/>
              <a:gd name="connsiteY1732" fmla="*/ 1906906 h 2468880"/>
              <a:gd name="connsiteX1733" fmla="*/ 1769746 w 2796541"/>
              <a:gd name="connsiteY1733" fmla="*/ 1887856 h 2468880"/>
              <a:gd name="connsiteX1734" fmla="*/ 1785938 w 2796541"/>
              <a:gd name="connsiteY1734" fmla="*/ 886778 h 2468880"/>
              <a:gd name="connsiteX1735" fmla="*/ 1769746 w 2796541"/>
              <a:gd name="connsiteY1735" fmla="*/ 896303 h 2468880"/>
              <a:gd name="connsiteX1736" fmla="*/ 1769746 w 2796541"/>
              <a:gd name="connsiteY1736" fmla="*/ 877253 h 2468880"/>
              <a:gd name="connsiteX1737" fmla="*/ 1789748 w 2796541"/>
              <a:gd name="connsiteY1737" fmla="*/ 1770699 h 2468880"/>
              <a:gd name="connsiteX1738" fmla="*/ 1767841 w 2796541"/>
              <a:gd name="connsiteY1738" fmla="*/ 1784033 h 2468880"/>
              <a:gd name="connsiteX1739" fmla="*/ 1767841 w 2796541"/>
              <a:gd name="connsiteY1739" fmla="*/ 1758316 h 2468880"/>
              <a:gd name="connsiteX1740" fmla="*/ 1789748 w 2796541"/>
              <a:gd name="connsiteY1740" fmla="*/ 1012508 h 2468880"/>
              <a:gd name="connsiteX1741" fmla="*/ 1767841 w 2796541"/>
              <a:gd name="connsiteY1741" fmla="*/ 1025843 h 2468880"/>
              <a:gd name="connsiteX1742" fmla="*/ 1767841 w 2796541"/>
              <a:gd name="connsiteY1742" fmla="*/ 1000126 h 2468880"/>
              <a:gd name="connsiteX1743" fmla="*/ 1792605 w 2796541"/>
              <a:gd name="connsiteY1743" fmla="*/ 1139190 h 2468880"/>
              <a:gd name="connsiteX1744" fmla="*/ 1765935 w 2796541"/>
              <a:gd name="connsiteY1744" fmla="*/ 1154430 h 2468880"/>
              <a:gd name="connsiteX1745" fmla="*/ 1765935 w 2796541"/>
              <a:gd name="connsiteY1745" fmla="*/ 1123950 h 2468880"/>
              <a:gd name="connsiteX1746" fmla="*/ 1794510 w 2796541"/>
              <a:gd name="connsiteY1746" fmla="*/ 1644968 h 2468880"/>
              <a:gd name="connsiteX1747" fmla="*/ 1764983 w 2796541"/>
              <a:gd name="connsiteY1747" fmla="*/ 1661161 h 2468880"/>
              <a:gd name="connsiteX1748" fmla="*/ 1764983 w 2796541"/>
              <a:gd name="connsiteY1748" fmla="*/ 1627823 h 2468880"/>
              <a:gd name="connsiteX1749" fmla="*/ 1795463 w 2796541"/>
              <a:gd name="connsiteY1749" fmla="*/ 1265872 h 2468880"/>
              <a:gd name="connsiteX1750" fmla="*/ 1764983 w 2796541"/>
              <a:gd name="connsiteY1750" fmla="*/ 1283017 h 2468880"/>
              <a:gd name="connsiteX1751" fmla="*/ 1764983 w 2796541"/>
              <a:gd name="connsiteY1751" fmla="*/ 1247774 h 2468880"/>
              <a:gd name="connsiteX1752" fmla="*/ 1796414 w 2796541"/>
              <a:gd name="connsiteY1752" fmla="*/ 1518285 h 2468880"/>
              <a:gd name="connsiteX1753" fmla="*/ 1764029 w 2796541"/>
              <a:gd name="connsiteY1753" fmla="*/ 1537335 h 2468880"/>
              <a:gd name="connsiteX1754" fmla="*/ 1764029 w 2796541"/>
              <a:gd name="connsiteY1754" fmla="*/ 1499235 h 2468880"/>
              <a:gd name="connsiteX1755" fmla="*/ 1796415 w 2796541"/>
              <a:gd name="connsiteY1755" fmla="*/ 1391603 h 2468880"/>
              <a:gd name="connsiteX1756" fmla="*/ 1764030 w 2796541"/>
              <a:gd name="connsiteY1756" fmla="*/ 1410653 h 2468880"/>
              <a:gd name="connsiteX1757" fmla="*/ 1764030 w 2796541"/>
              <a:gd name="connsiteY1757" fmla="*/ 1373506 h 2468880"/>
              <a:gd name="connsiteX1758" fmla="*/ 1811655 w 2796541"/>
              <a:gd name="connsiteY1758" fmla="*/ 2212658 h 2468880"/>
              <a:gd name="connsiteX1759" fmla="*/ 1811655 w 2796541"/>
              <a:gd name="connsiteY1759" fmla="*/ 2213611 h 2468880"/>
              <a:gd name="connsiteX1760" fmla="*/ 1810703 w 2796541"/>
              <a:gd name="connsiteY1760" fmla="*/ 2212658 h 2468880"/>
              <a:gd name="connsiteX1761" fmla="*/ 1812608 w 2796541"/>
              <a:gd name="connsiteY1761" fmla="*/ 568643 h 2468880"/>
              <a:gd name="connsiteX1762" fmla="*/ 1812608 w 2796541"/>
              <a:gd name="connsiteY1762" fmla="*/ 572453 h 2468880"/>
              <a:gd name="connsiteX1763" fmla="*/ 1808798 w 2796541"/>
              <a:gd name="connsiteY1763" fmla="*/ 570548 h 2468880"/>
              <a:gd name="connsiteX1764" fmla="*/ 1813560 w 2796541"/>
              <a:gd name="connsiteY1764" fmla="*/ 2084069 h 2468880"/>
              <a:gd name="connsiteX1765" fmla="*/ 1813560 w 2796541"/>
              <a:gd name="connsiteY1765" fmla="*/ 2089784 h 2468880"/>
              <a:gd name="connsiteX1766" fmla="*/ 1807845 w 2796541"/>
              <a:gd name="connsiteY1766" fmla="*/ 2086927 h 2468880"/>
              <a:gd name="connsiteX1767" fmla="*/ 1814513 w 2796541"/>
              <a:gd name="connsiteY1767" fmla="*/ 692467 h 2468880"/>
              <a:gd name="connsiteX1768" fmla="*/ 1814513 w 2796541"/>
              <a:gd name="connsiteY1768" fmla="*/ 701992 h 2468880"/>
              <a:gd name="connsiteX1769" fmla="*/ 1805941 w 2796541"/>
              <a:gd name="connsiteY1769" fmla="*/ 697230 h 2468880"/>
              <a:gd name="connsiteX1770" fmla="*/ 1815465 w 2796541"/>
              <a:gd name="connsiteY1770" fmla="*/ 815340 h 2468880"/>
              <a:gd name="connsiteX1771" fmla="*/ 1815465 w 2796541"/>
              <a:gd name="connsiteY1771" fmla="*/ 831532 h 2468880"/>
              <a:gd name="connsiteX1772" fmla="*/ 1802130 w 2796541"/>
              <a:gd name="connsiteY1772" fmla="*/ 822960 h 2468880"/>
              <a:gd name="connsiteX1773" fmla="*/ 1815466 w 2796541"/>
              <a:gd name="connsiteY1773" fmla="*/ 1953578 h 2468880"/>
              <a:gd name="connsiteX1774" fmla="*/ 1815466 w 2796541"/>
              <a:gd name="connsiteY1774" fmla="*/ 1966913 h 2468880"/>
              <a:gd name="connsiteX1775" fmla="*/ 1803083 w 2796541"/>
              <a:gd name="connsiteY1775" fmla="*/ 1960245 h 2468880"/>
              <a:gd name="connsiteX1776" fmla="*/ 1817371 w 2796541"/>
              <a:gd name="connsiteY1776" fmla="*/ 939165 h 2468880"/>
              <a:gd name="connsiteX1777" fmla="*/ 1817371 w 2796541"/>
              <a:gd name="connsiteY1777" fmla="*/ 960120 h 2468880"/>
              <a:gd name="connsiteX1778" fmla="*/ 1799273 w 2796541"/>
              <a:gd name="connsiteY1778" fmla="*/ 949642 h 2468880"/>
              <a:gd name="connsiteX1779" fmla="*/ 1817371 w 2796541"/>
              <a:gd name="connsiteY1779" fmla="*/ 1823086 h 2468880"/>
              <a:gd name="connsiteX1780" fmla="*/ 1817371 w 2796541"/>
              <a:gd name="connsiteY1780" fmla="*/ 1844994 h 2468880"/>
              <a:gd name="connsiteX1781" fmla="*/ 1799273 w 2796541"/>
              <a:gd name="connsiteY1781" fmla="*/ 1834516 h 2468880"/>
              <a:gd name="connsiteX1782" fmla="*/ 1819276 w 2796541"/>
              <a:gd name="connsiteY1782" fmla="*/ 1062990 h 2468880"/>
              <a:gd name="connsiteX1783" fmla="*/ 1819276 w 2796541"/>
              <a:gd name="connsiteY1783" fmla="*/ 1089660 h 2468880"/>
              <a:gd name="connsiteX1784" fmla="*/ 1796416 w 2796541"/>
              <a:gd name="connsiteY1784" fmla="*/ 1076325 h 2468880"/>
              <a:gd name="connsiteX1785" fmla="*/ 1820228 w 2796541"/>
              <a:gd name="connsiteY1785" fmla="*/ 1692593 h 2468880"/>
              <a:gd name="connsiteX1786" fmla="*/ 1820228 w 2796541"/>
              <a:gd name="connsiteY1786" fmla="*/ 1723073 h 2468880"/>
              <a:gd name="connsiteX1787" fmla="*/ 1794510 w 2796541"/>
              <a:gd name="connsiteY1787" fmla="*/ 1707833 h 2468880"/>
              <a:gd name="connsiteX1788" fmla="*/ 1820228 w 2796541"/>
              <a:gd name="connsiteY1788" fmla="*/ 1186816 h 2468880"/>
              <a:gd name="connsiteX1789" fmla="*/ 1820228 w 2796541"/>
              <a:gd name="connsiteY1789" fmla="*/ 1218249 h 2468880"/>
              <a:gd name="connsiteX1790" fmla="*/ 1793558 w 2796541"/>
              <a:gd name="connsiteY1790" fmla="*/ 1202056 h 2468880"/>
              <a:gd name="connsiteX1791" fmla="*/ 1821180 w 2796541"/>
              <a:gd name="connsiteY1791" fmla="*/ 1564006 h 2468880"/>
              <a:gd name="connsiteX1792" fmla="*/ 1821180 w 2796541"/>
              <a:gd name="connsiteY1792" fmla="*/ 1598296 h 2468880"/>
              <a:gd name="connsiteX1793" fmla="*/ 1791653 w 2796541"/>
              <a:gd name="connsiteY1793" fmla="*/ 1581151 h 2468880"/>
              <a:gd name="connsiteX1794" fmla="*/ 1822134 w 2796541"/>
              <a:gd name="connsiteY1794" fmla="*/ 1437322 h 2468880"/>
              <a:gd name="connsiteX1795" fmla="*/ 1822134 w 2796541"/>
              <a:gd name="connsiteY1795" fmla="*/ 1473517 h 2468880"/>
              <a:gd name="connsiteX1796" fmla="*/ 1790701 w 2796541"/>
              <a:gd name="connsiteY1796" fmla="*/ 1455419 h 2468880"/>
              <a:gd name="connsiteX1797" fmla="*/ 1822134 w 2796541"/>
              <a:gd name="connsiteY1797" fmla="*/ 1310640 h 2468880"/>
              <a:gd name="connsiteX1798" fmla="*/ 1822134 w 2796541"/>
              <a:gd name="connsiteY1798" fmla="*/ 1346835 h 2468880"/>
              <a:gd name="connsiteX1799" fmla="*/ 1790701 w 2796541"/>
              <a:gd name="connsiteY1799" fmla="*/ 1328737 h 2468880"/>
              <a:gd name="connsiteX1800" fmla="*/ 1884998 w 2796541"/>
              <a:gd name="connsiteY1800" fmla="*/ 2212658 h 2468880"/>
              <a:gd name="connsiteX1801" fmla="*/ 1884046 w 2796541"/>
              <a:gd name="connsiteY1801" fmla="*/ 2213611 h 2468880"/>
              <a:gd name="connsiteX1802" fmla="*/ 1884046 w 2796541"/>
              <a:gd name="connsiteY1802" fmla="*/ 2212658 h 2468880"/>
              <a:gd name="connsiteX1803" fmla="*/ 1885951 w 2796541"/>
              <a:gd name="connsiteY1803" fmla="*/ 570547 h 2468880"/>
              <a:gd name="connsiteX1804" fmla="*/ 1884046 w 2796541"/>
              <a:gd name="connsiteY1804" fmla="*/ 571499 h 2468880"/>
              <a:gd name="connsiteX1805" fmla="*/ 1884046 w 2796541"/>
              <a:gd name="connsiteY1805" fmla="*/ 569594 h 2468880"/>
              <a:gd name="connsiteX1806" fmla="*/ 1886903 w 2796541"/>
              <a:gd name="connsiteY1806" fmla="*/ 2086928 h 2468880"/>
              <a:gd name="connsiteX1807" fmla="*/ 1883093 w 2796541"/>
              <a:gd name="connsiteY1807" fmla="*/ 2088833 h 2468880"/>
              <a:gd name="connsiteX1808" fmla="*/ 1883093 w 2796541"/>
              <a:gd name="connsiteY1808" fmla="*/ 2084070 h 2468880"/>
              <a:gd name="connsiteX1809" fmla="*/ 1888808 w 2796541"/>
              <a:gd name="connsiteY1809" fmla="*/ 697229 h 2468880"/>
              <a:gd name="connsiteX1810" fmla="*/ 1882141 w 2796541"/>
              <a:gd name="connsiteY1810" fmla="*/ 701039 h 2468880"/>
              <a:gd name="connsiteX1811" fmla="*/ 1882141 w 2796541"/>
              <a:gd name="connsiteY1811" fmla="*/ 693419 h 2468880"/>
              <a:gd name="connsiteX1812" fmla="*/ 1891665 w 2796541"/>
              <a:gd name="connsiteY1812" fmla="*/ 822960 h 2468880"/>
              <a:gd name="connsiteX1813" fmla="*/ 1880235 w 2796541"/>
              <a:gd name="connsiteY1813" fmla="*/ 829627 h 2468880"/>
              <a:gd name="connsiteX1814" fmla="*/ 1880235 w 2796541"/>
              <a:gd name="connsiteY1814" fmla="*/ 816292 h 2468880"/>
              <a:gd name="connsiteX1815" fmla="*/ 1891665 w 2796541"/>
              <a:gd name="connsiteY1815" fmla="*/ 1960245 h 2468880"/>
              <a:gd name="connsiteX1816" fmla="*/ 1881187 w 2796541"/>
              <a:gd name="connsiteY1816" fmla="*/ 1966912 h 2468880"/>
              <a:gd name="connsiteX1817" fmla="*/ 1881187 w 2796541"/>
              <a:gd name="connsiteY1817" fmla="*/ 1954530 h 2468880"/>
              <a:gd name="connsiteX1818" fmla="*/ 1895474 w 2796541"/>
              <a:gd name="connsiteY1818" fmla="*/ 1834515 h 2468880"/>
              <a:gd name="connsiteX1819" fmla="*/ 1878329 w 2796541"/>
              <a:gd name="connsiteY1819" fmla="*/ 1844040 h 2468880"/>
              <a:gd name="connsiteX1820" fmla="*/ 1878329 w 2796541"/>
              <a:gd name="connsiteY1820" fmla="*/ 1824037 h 2468880"/>
              <a:gd name="connsiteX1821" fmla="*/ 1895475 w 2796541"/>
              <a:gd name="connsiteY1821" fmla="*/ 949643 h 2468880"/>
              <a:gd name="connsiteX1822" fmla="*/ 1879283 w 2796541"/>
              <a:gd name="connsiteY1822" fmla="*/ 959168 h 2468880"/>
              <a:gd name="connsiteX1823" fmla="*/ 1879283 w 2796541"/>
              <a:gd name="connsiteY1823" fmla="*/ 940118 h 2468880"/>
              <a:gd name="connsiteX1824" fmla="*/ 1898333 w 2796541"/>
              <a:gd name="connsiteY1824" fmla="*/ 1076326 h 2468880"/>
              <a:gd name="connsiteX1825" fmla="*/ 1877378 w 2796541"/>
              <a:gd name="connsiteY1825" fmla="*/ 1088708 h 2468880"/>
              <a:gd name="connsiteX1826" fmla="*/ 1877378 w 2796541"/>
              <a:gd name="connsiteY1826" fmla="*/ 1063943 h 2468880"/>
              <a:gd name="connsiteX1827" fmla="*/ 1900239 w 2796541"/>
              <a:gd name="connsiteY1827" fmla="*/ 1707833 h 2468880"/>
              <a:gd name="connsiteX1828" fmla="*/ 1876426 w 2796541"/>
              <a:gd name="connsiteY1828" fmla="*/ 1721168 h 2468880"/>
              <a:gd name="connsiteX1829" fmla="*/ 1876426 w 2796541"/>
              <a:gd name="connsiteY1829" fmla="*/ 1693545 h 2468880"/>
              <a:gd name="connsiteX1830" fmla="*/ 1901191 w 2796541"/>
              <a:gd name="connsiteY1830" fmla="*/ 1202056 h 2468880"/>
              <a:gd name="connsiteX1831" fmla="*/ 1875473 w 2796541"/>
              <a:gd name="connsiteY1831" fmla="*/ 1217295 h 2468880"/>
              <a:gd name="connsiteX1832" fmla="*/ 1875473 w 2796541"/>
              <a:gd name="connsiteY1832" fmla="*/ 1187768 h 2468880"/>
              <a:gd name="connsiteX1833" fmla="*/ 1903096 w 2796541"/>
              <a:gd name="connsiteY1833" fmla="*/ 1581151 h 2468880"/>
              <a:gd name="connsiteX1834" fmla="*/ 1875473 w 2796541"/>
              <a:gd name="connsiteY1834" fmla="*/ 1597344 h 2468880"/>
              <a:gd name="connsiteX1835" fmla="*/ 1875473 w 2796541"/>
              <a:gd name="connsiteY1835" fmla="*/ 1565911 h 2468880"/>
              <a:gd name="connsiteX1836" fmla="*/ 1903096 w 2796541"/>
              <a:gd name="connsiteY1836" fmla="*/ 1328737 h 2468880"/>
              <a:gd name="connsiteX1837" fmla="*/ 1874521 w 2796541"/>
              <a:gd name="connsiteY1837" fmla="*/ 1344930 h 2468880"/>
              <a:gd name="connsiteX1838" fmla="*/ 1874521 w 2796541"/>
              <a:gd name="connsiteY1838" fmla="*/ 1312545 h 2468880"/>
              <a:gd name="connsiteX1839" fmla="*/ 1904048 w 2796541"/>
              <a:gd name="connsiteY1839" fmla="*/ 1455419 h 2468880"/>
              <a:gd name="connsiteX1840" fmla="*/ 1874521 w 2796541"/>
              <a:gd name="connsiteY1840" fmla="*/ 1472564 h 2468880"/>
              <a:gd name="connsiteX1841" fmla="*/ 1874521 w 2796541"/>
              <a:gd name="connsiteY1841" fmla="*/ 1437322 h 2468880"/>
              <a:gd name="connsiteX1842" fmla="*/ 1921193 w 2796541"/>
              <a:gd name="connsiteY1842" fmla="*/ 2148841 h 2468880"/>
              <a:gd name="connsiteX1843" fmla="*/ 1921193 w 2796541"/>
              <a:gd name="connsiteY1843" fmla="*/ 2150746 h 2468880"/>
              <a:gd name="connsiteX1844" fmla="*/ 1919288 w 2796541"/>
              <a:gd name="connsiteY1844" fmla="*/ 2149794 h 2468880"/>
              <a:gd name="connsiteX1845" fmla="*/ 1922145 w 2796541"/>
              <a:gd name="connsiteY1845" fmla="*/ 631508 h 2468880"/>
              <a:gd name="connsiteX1846" fmla="*/ 1922145 w 2796541"/>
              <a:gd name="connsiteY1846" fmla="*/ 636271 h 2468880"/>
              <a:gd name="connsiteX1847" fmla="*/ 1918335 w 2796541"/>
              <a:gd name="connsiteY1847" fmla="*/ 633413 h 2468880"/>
              <a:gd name="connsiteX1848" fmla="*/ 1923097 w 2796541"/>
              <a:gd name="connsiteY1848" fmla="*/ 2020252 h 2468880"/>
              <a:gd name="connsiteX1849" fmla="*/ 1923097 w 2796541"/>
              <a:gd name="connsiteY1849" fmla="*/ 2026919 h 2468880"/>
              <a:gd name="connsiteX1850" fmla="*/ 1917382 w 2796541"/>
              <a:gd name="connsiteY1850" fmla="*/ 2023110 h 2468880"/>
              <a:gd name="connsiteX1851" fmla="*/ 1923098 w 2796541"/>
              <a:gd name="connsiteY1851" fmla="*/ 755333 h 2468880"/>
              <a:gd name="connsiteX1852" fmla="*/ 1923098 w 2796541"/>
              <a:gd name="connsiteY1852" fmla="*/ 764858 h 2468880"/>
              <a:gd name="connsiteX1853" fmla="*/ 1915478 w 2796541"/>
              <a:gd name="connsiteY1853" fmla="*/ 760096 h 2468880"/>
              <a:gd name="connsiteX1854" fmla="*/ 1925003 w 2796541"/>
              <a:gd name="connsiteY1854" fmla="*/ 1889760 h 2468880"/>
              <a:gd name="connsiteX1855" fmla="*/ 1925003 w 2796541"/>
              <a:gd name="connsiteY1855" fmla="*/ 1905000 h 2468880"/>
              <a:gd name="connsiteX1856" fmla="*/ 1912620 w 2796541"/>
              <a:gd name="connsiteY1856" fmla="*/ 1897380 h 2468880"/>
              <a:gd name="connsiteX1857" fmla="*/ 1925004 w 2796541"/>
              <a:gd name="connsiteY1857" fmla="*/ 879157 h 2468880"/>
              <a:gd name="connsiteX1858" fmla="*/ 1925004 w 2796541"/>
              <a:gd name="connsiteY1858" fmla="*/ 893445 h 2468880"/>
              <a:gd name="connsiteX1859" fmla="*/ 1912621 w 2796541"/>
              <a:gd name="connsiteY1859" fmla="*/ 886777 h 2468880"/>
              <a:gd name="connsiteX1860" fmla="*/ 1926908 w 2796541"/>
              <a:gd name="connsiteY1860" fmla="*/ 1002982 h 2468880"/>
              <a:gd name="connsiteX1861" fmla="*/ 1926908 w 2796541"/>
              <a:gd name="connsiteY1861" fmla="*/ 1022985 h 2468880"/>
              <a:gd name="connsiteX1862" fmla="*/ 1908810 w 2796541"/>
              <a:gd name="connsiteY1862" fmla="*/ 1012507 h 2468880"/>
              <a:gd name="connsiteX1863" fmla="*/ 1926908 w 2796541"/>
              <a:gd name="connsiteY1863" fmla="*/ 1760220 h 2468880"/>
              <a:gd name="connsiteX1864" fmla="*/ 1926908 w 2796541"/>
              <a:gd name="connsiteY1864" fmla="*/ 1782128 h 2468880"/>
              <a:gd name="connsiteX1865" fmla="*/ 1908810 w 2796541"/>
              <a:gd name="connsiteY1865" fmla="*/ 1770698 h 2468880"/>
              <a:gd name="connsiteX1866" fmla="*/ 1927860 w 2796541"/>
              <a:gd name="connsiteY1866" fmla="*/ 1126807 h 2468880"/>
              <a:gd name="connsiteX1867" fmla="*/ 1927860 w 2796541"/>
              <a:gd name="connsiteY1867" fmla="*/ 1151572 h 2468880"/>
              <a:gd name="connsiteX1868" fmla="*/ 1906905 w 2796541"/>
              <a:gd name="connsiteY1868" fmla="*/ 1139190 h 2468880"/>
              <a:gd name="connsiteX1869" fmla="*/ 1928812 w 2796541"/>
              <a:gd name="connsiteY1869" fmla="*/ 1630680 h 2468880"/>
              <a:gd name="connsiteX1870" fmla="*/ 1928812 w 2796541"/>
              <a:gd name="connsiteY1870" fmla="*/ 1658302 h 2468880"/>
              <a:gd name="connsiteX1871" fmla="*/ 1904047 w 2796541"/>
              <a:gd name="connsiteY1871" fmla="*/ 1644968 h 2468880"/>
              <a:gd name="connsiteX1872" fmla="*/ 1928813 w 2796541"/>
              <a:gd name="connsiteY1872" fmla="*/ 1250633 h 2468880"/>
              <a:gd name="connsiteX1873" fmla="*/ 1928813 w 2796541"/>
              <a:gd name="connsiteY1873" fmla="*/ 1280161 h 2468880"/>
              <a:gd name="connsiteX1874" fmla="*/ 1904048 w 2796541"/>
              <a:gd name="connsiteY1874" fmla="*/ 1265873 h 2468880"/>
              <a:gd name="connsiteX1875" fmla="*/ 1929765 w 2796541"/>
              <a:gd name="connsiteY1875" fmla="*/ 1503044 h 2468880"/>
              <a:gd name="connsiteX1876" fmla="*/ 1929765 w 2796541"/>
              <a:gd name="connsiteY1876" fmla="*/ 1533524 h 2468880"/>
              <a:gd name="connsiteX1877" fmla="*/ 1903095 w 2796541"/>
              <a:gd name="connsiteY1877" fmla="*/ 1518284 h 2468880"/>
              <a:gd name="connsiteX1878" fmla="*/ 1929766 w 2796541"/>
              <a:gd name="connsiteY1878" fmla="*/ 1376363 h 2468880"/>
              <a:gd name="connsiteX1879" fmla="*/ 1929766 w 2796541"/>
              <a:gd name="connsiteY1879" fmla="*/ 1407796 h 2468880"/>
              <a:gd name="connsiteX1880" fmla="*/ 1902143 w 2796541"/>
              <a:gd name="connsiteY1880" fmla="*/ 1391603 h 2468880"/>
              <a:gd name="connsiteX1881" fmla="*/ 1994535 w 2796541"/>
              <a:gd name="connsiteY1881" fmla="*/ 2149794 h 2468880"/>
              <a:gd name="connsiteX1882" fmla="*/ 1993583 w 2796541"/>
              <a:gd name="connsiteY1882" fmla="*/ 2150746 h 2468880"/>
              <a:gd name="connsiteX1883" fmla="*/ 1993583 w 2796541"/>
              <a:gd name="connsiteY1883" fmla="*/ 2148841 h 2468880"/>
              <a:gd name="connsiteX1884" fmla="*/ 1995488 w 2796541"/>
              <a:gd name="connsiteY1884" fmla="*/ 633413 h 2468880"/>
              <a:gd name="connsiteX1885" fmla="*/ 1992630 w 2796541"/>
              <a:gd name="connsiteY1885" fmla="*/ 635318 h 2468880"/>
              <a:gd name="connsiteX1886" fmla="*/ 1992630 w 2796541"/>
              <a:gd name="connsiteY1886" fmla="*/ 632461 h 2468880"/>
              <a:gd name="connsiteX1887" fmla="*/ 1997393 w 2796541"/>
              <a:gd name="connsiteY1887" fmla="*/ 2023111 h 2468880"/>
              <a:gd name="connsiteX1888" fmla="*/ 1992630 w 2796541"/>
              <a:gd name="connsiteY1888" fmla="*/ 2025969 h 2468880"/>
              <a:gd name="connsiteX1889" fmla="*/ 1992630 w 2796541"/>
              <a:gd name="connsiteY1889" fmla="*/ 2021206 h 2468880"/>
              <a:gd name="connsiteX1890" fmla="*/ 1998345 w 2796541"/>
              <a:gd name="connsiteY1890" fmla="*/ 760096 h 2468880"/>
              <a:gd name="connsiteX1891" fmla="*/ 1991678 w 2796541"/>
              <a:gd name="connsiteY1891" fmla="*/ 763906 h 2468880"/>
              <a:gd name="connsiteX1892" fmla="*/ 1991678 w 2796541"/>
              <a:gd name="connsiteY1892" fmla="*/ 756286 h 2468880"/>
              <a:gd name="connsiteX1893" fmla="*/ 2000251 w 2796541"/>
              <a:gd name="connsiteY1893" fmla="*/ 886778 h 2468880"/>
              <a:gd name="connsiteX1894" fmla="*/ 1990726 w 2796541"/>
              <a:gd name="connsiteY1894" fmla="*/ 892493 h 2468880"/>
              <a:gd name="connsiteX1895" fmla="*/ 1990726 w 2796541"/>
              <a:gd name="connsiteY1895" fmla="*/ 881063 h 2468880"/>
              <a:gd name="connsiteX1896" fmla="*/ 2001202 w 2796541"/>
              <a:gd name="connsiteY1896" fmla="*/ 1897380 h 2468880"/>
              <a:gd name="connsiteX1897" fmla="*/ 1989772 w 2796541"/>
              <a:gd name="connsiteY1897" fmla="*/ 1904047 h 2468880"/>
              <a:gd name="connsiteX1898" fmla="*/ 1989772 w 2796541"/>
              <a:gd name="connsiteY1898" fmla="*/ 1890712 h 2468880"/>
              <a:gd name="connsiteX1899" fmla="*/ 2004061 w 2796541"/>
              <a:gd name="connsiteY1899" fmla="*/ 1012508 h 2468880"/>
              <a:gd name="connsiteX1900" fmla="*/ 1988821 w 2796541"/>
              <a:gd name="connsiteY1900" fmla="*/ 1022033 h 2468880"/>
              <a:gd name="connsiteX1901" fmla="*/ 1988821 w 2796541"/>
              <a:gd name="connsiteY1901" fmla="*/ 1003936 h 2468880"/>
              <a:gd name="connsiteX1902" fmla="*/ 2005012 w 2796541"/>
              <a:gd name="connsiteY1902" fmla="*/ 1770697 h 2468880"/>
              <a:gd name="connsiteX1903" fmla="*/ 1987867 w 2796541"/>
              <a:gd name="connsiteY1903" fmla="*/ 1780222 h 2468880"/>
              <a:gd name="connsiteX1904" fmla="*/ 1987867 w 2796541"/>
              <a:gd name="connsiteY1904" fmla="*/ 1761172 h 2468880"/>
              <a:gd name="connsiteX1905" fmla="*/ 2006918 w 2796541"/>
              <a:gd name="connsiteY1905" fmla="*/ 1139190 h 2468880"/>
              <a:gd name="connsiteX1906" fmla="*/ 1986916 w 2796541"/>
              <a:gd name="connsiteY1906" fmla="*/ 1150620 h 2468880"/>
              <a:gd name="connsiteX1907" fmla="*/ 1986916 w 2796541"/>
              <a:gd name="connsiteY1907" fmla="*/ 1127760 h 2468880"/>
              <a:gd name="connsiteX1908" fmla="*/ 2008823 w 2796541"/>
              <a:gd name="connsiteY1908" fmla="*/ 1265872 h 2468880"/>
              <a:gd name="connsiteX1909" fmla="*/ 1985963 w 2796541"/>
              <a:gd name="connsiteY1909" fmla="*/ 1279207 h 2468880"/>
              <a:gd name="connsiteX1910" fmla="*/ 1985963 w 2796541"/>
              <a:gd name="connsiteY1910" fmla="*/ 1252537 h 2468880"/>
              <a:gd name="connsiteX1911" fmla="*/ 2008823 w 2796541"/>
              <a:gd name="connsiteY1911" fmla="*/ 1644968 h 2468880"/>
              <a:gd name="connsiteX1912" fmla="*/ 1985963 w 2796541"/>
              <a:gd name="connsiteY1912" fmla="*/ 1657350 h 2468880"/>
              <a:gd name="connsiteX1913" fmla="*/ 1985963 w 2796541"/>
              <a:gd name="connsiteY1913" fmla="*/ 1631633 h 2468880"/>
              <a:gd name="connsiteX1914" fmla="*/ 2010728 w 2796541"/>
              <a:gd name="connsiteY1914" fmla="*/ 1518286 h 2468880"/>
              <a:gd name="connsiteX1915" fmla="*/ 1985010 w 2796541"/>
              <a:gd name="connsiteY1915" fmla="*/ 1532573 h 2468880"/>
              <a:gd name="connsiteX1916" fmla="*/ 1985010 w 2796541"/>
              <a:gd name="connsiteY1916" fmla="*/ 1503998 h 2468880"/>
              <a:gd name="connsiteX1917" fmla="*/ 2010728 w 2796541"/>
              <a:gd name="connsiteY1917" fmla="*/ 1391604 h 2468880"/>
              <a:gd name="connsiteX1918" fmla="*/ 1985010 w 2796541"/>
              <a:gd name="connsiteY1918" fmla="*/ 1406844 h 2468880"/>
              <a:gd name="connsiteX1919" fmla="*/ 1985010 w 2796541"/>
              <a:gd name="connsiteY1919" fmla="*/ 1377316 h 2468880"/>
              <a:gd name="connsiteX1920" fmla="*/ 2030730 w 2796541"/>
              <a:gd name="connsiteY1920" fmla="*/ 2085974 h 2468880"/>
              <a:gd name="connsiteX1921" fmla="*/ 2030730 w 2796541"/>
              <a:gd name="connsiteY1921" fmla="*/ 2087879 h 2468880"/>
              <a:gd name="connsiteX1922" fmla="*/ 2028825 w 2796541"/>
              <a:gd name="connsiteY1922" fmla="*/ 2086927 h 2468880"/>
              <a:gd name="connsiteX1923" fmla="*/ 2030731 w 2796541"/>
              <a:gd name="connsiteY1923" fmla="*/ 695325 h 2468880"/>
              <a:gd name="connsiteX1924" fmla="*/ 2030731 w 2796541"/>
              <a:gd name="connsiteY1924" fmla="*/ 698182 h 2468880"/>
              <a:gd name="connsiteX1925" fmla="*/ 2028826 w 2796541"/>
              <a:gd name="connsiteY1925" fmla="*/ 697230 h 2468880"/>
              <a:gd name="connsiteX1926" fmla="*/ 2032635 w 2796541"/>
              <a:gd name="connsiteY1926" fmla="*/ 819150 h 2468880"/>
              <a:gd name="connsiteX1927" fmla="*/ 2032635 w 2796541"/>
              <a:gd name="connsiteY1927" fmla="*/ 827723 h 2468880"/>
              <a:gd name="connsiteX1928" fmla="*/ 2025968 w 2796541"/>
              <a:gd name="connsiteY1928" fmla="*/ 822960 h 2468880"/>
              <a:gd name="connsiteX1929" fmla="*/ 2032635 w 2796541"/>
              <a:gd name="connsiteY1929" fmla="*/ 1956435 h 2468880"/>
              <a:gd name="connsiteX1930" fmla="*/ 2032635 w 2796541"/>
              <a:gd name="connsiteY1930" fmla="*/ 1965007 h 2468880"/>
              <a:gd name="connsiteX1931" fmla="*/ 2025015 w 2796541"/>
              <a:gd name="connsiteY1931" fmla="*/ 1960245 h 2468880"/>
              <a:gd name="connsiteX1932" fmla="*/ 2033588 w 2796541"/>
              <a:gd name="connsiteY1932" fmla="*/ 943928 h 2468880"/>
              <a:gd name="connsiteX1933" fmla="*/ 2033588 w 2796541"/>
              <a:gd name="connsiteY1933" fmla="*/ 955358 h 2468880"/>
              <a:gd name="connsiteX1934" fmla="*/ 2023110 w 2796541"/>
              <a:gd name="connsiteY1934" fmla="*/ 949643 h 2468880"/>
              <a:gd name="connsiteX1935" fmla="*/ 2034540 w 2796541"/>
              <a:gd name="connsiteY1935" fmla="*/ 1826894 h 2468880"/>
              <a:gd name="connsiteX1936" fmla="*/ 2034540 w 2796541"/>
              <a:gd name="connsiteY1936" fmla="*/ 1841182 h 2468880"/>
              <a:gd name="connsiteX1937" fmla="*/ 2022157 w 2796541"/>
              <a:gd name="connsiteY1937" fmla="*/ 1834514 h 2468880"/>
              <a:gd name="connsiteX1938" fmla="*/ 2035493 w 2796541"/>
              <a:gd name="connsiteY1938" fmla="*/ 1066801 h 2468880"/>
              <a:gd name="connsiteX1939" fmla="*/ 2035493 w 2796541"/>
              <a:gd name="connsiteY1939" fmla="*/ 1084899 h 2468880"/>
              <a:gd name="connsiteX1940" fmla="*/ 2020253 w 2796541"/>
              <a:gd name="connsiteY1940" fmla="*/ 1076326 h 2468880"/>
              <a:gd name="connsiteX1941" fmla="*/ 2036446 w 2796541"/>
              <a:gd name="connsiteY1941" fmla="*/ 1191577 h 2468880"/>
              <a:gd name="connsiteX1942" fmla="*/ 2036446 w 2796541"/>
              <a:gd name="connsiteY1942" fmla="*/ 1213485 h 2468880"/>
              <a:gd name="connsiteX1943" fmla="*/ 2017396 w 2796541"/>
              <a:gd name="connsiteY1943" fmla="*/ 1202055 h 2468880"/>
              <a:gd name="connsiteX1944" fmla="*/ 2036446 w 2796541"/>
              <a:gd name="connsiteY1944" fmla="*/ 1697356 h 2468880"/>
              <a:gd name="connsiteX1945" fmla="*/ 2036446 w 2796541"/>
              <a:gd name="connsiteY1945" fmla="*/ 1718311 h 2468880"/>
              <a:gd name="connsiteX1946" fmla="*/ 2017396 w 2796541"/>
              <a:gd name="connsiteY1946" fmla="*/ 1707833 h 2468880"/>
              <a:gd name="connsiteX1947" fmla="*/ 2037398 w 2796541"/>
              <a:gd name="connsiteY1947" fmla="*/ 1568768 h 2468880"/>
              <a:gd name="connsiteX1948" fmla="*/ 2037398 w 2796541"/>
              <a:gd name="connsiteY1948" fmla="*/ 1594485 h 2468880"/>
              <a:gd name="connsiteX1949" fmla="*/ 2015491 w 2796541"/>
              <a:gd name="connsiteY1949" fmla="*/ 1581150 h 2468880"/>
              <a:gd name="connsiteX1950" fmla="*/ 2037398 w 2796541"/>
              <a:gd name="connsiteY1950" fmla="*/ 1315403 h 2468880"/>
              <a:gd name="connsiteX1951" fmla="*/ 2037398 w 2796541"/>
              <a:gd name="connsiteY1951" fmla="*/ 1341120 h 2468880"/>
              <a:gd name="connsiteX1952" fmla="*/ 2015491 w 2796541"/>
              <a:gd name="connsiteY1952" fmla="*/ 1328738 h 2468880"/>
              <a:gd name="connsiteX1953" fmla="*/ 2038351 w 2796541"/>
              <a:gd name="connsiteY1953" fmla="*/ 1441133 h 2468880"/>
              <a:gd name="connsiteX1954" fmla="*/ 2038351 w 2796541"/>
              <a:gd name="connsiteY1954" fmla="*/ 1468756 h 2468880"/>
              <a:gd name="connsiteX1955" fmla="*/ 2014538 w 2796541"/>
              <a:gd name="connsiteY1955" fmla="*/ 1455421 h 2468880"/>
              <a:gd name="connsiteX1956" fmla="*/ 2104073 w 2796541"/>
              <a:gd name="connsiteY1956" fmla="*/ 2086928 h 2468880"/>
              <a:gd name="connsiteX1957" fmla="*/ 2103121 w 2796541"/>
              <a:gd name="connsiteY1957" fmla="*/ 2086928 h 2468880"/>
              <a:gd name="connsiteX1958" fmla="*/ 2103121 w 2796541"/>
              <a:gd name="connsiteY1958" fmla="*/ 2085975 h 2468880"/>
              <a:gd name="connsiteX1959" fmla="*/ 2104073 w 2796541"/>
              <a:gd name="connsiteY1959" fmla="*/ 697230 h 2468880"/>
              <a:gd name="connsiteX1960" fmla="*/ 2102168 w 2796541"/>
              <a:gd name="connsiteY1960" fmla="*/ 698183 h 2468880"/>
              <a:gd name="connsiteX1961" fmla="*/ 2102168 w 2796541"/>
              <a:gd name="connsiteY1961" fmla="*/ 696278 h 2468880"/>
              <a:gd name="connsiteX1962" fmla="*/ 2106930 w 2796541"/>
              <a:gd name="connsiteY1962" fmla="*/ 1960245 h 2468880"/>
              <a:gd name="connsiteX1963" fmla="*/ 2101215 w 2796541"/>
              <a:gd name="connsiteY1963" fmla="*/ 1964055 h 2468880"/>
              <a:gd name="connsiteX1964" fmla="*/ 2101215 w 2796541"/>
              <a:gd name="connsiteY1964" fmla="*/ 1957387 h 2468880"/>
              <a:gd name="connsiteX1965" fmla="*/ 2106931 w 2796541"/>
              <a:gd name="connsiteY1965" fmla="*/ 822960 h 2468880"/>
              <a:gd name="connsiteX1966" fmla="*/ 2101216 w 2796541"/>
              <a:gd name="connsiteY1966" fmla="*/ 826769 h 2468880"/>
              <a:gd name="connsiteX1967" fmla="*/ 2101216 w 2796541"/>
              <a:gd name="connsiteY1967" fmla="*/ 820102 h 2468880"/>
              <a:gd name="connsiteX1968" fmla="*/ 2108835 w 2796541"/>
              <a:gd name="connsiteY1968" fmla="*/ 949642 h 2468880"/>
              <a:gd name="connsiteX1969" fmla="*/ 2100263 w 2796541"/>
              <a:gd name="connsiteY1969" fmla="*/ 955356 h 2468880"/>
              <a:gd name="connsiteX1970" fmla="*/ 2100263 w 2796541"/>
              <a:gd name="connsiteY1970" fmla="*/ 944879 h 2468880"/>
              <a:gd name="connsiteX1971" fmla="*/ 2110740 w 2796541"/>
              <a:gd name="connsiteY1971" fmla="*/ 1834515 h 2468880"/>
              <a:gd name="connsiteX1972" fmla="*/ 2099310 w 2796541"/>
              <a:gd name="connsiteY1972" fmla="*/ 1840231 h 2468880"/>
              <a:gd name="connsiteX1973" fmla="*/ 2099310 w 2796541"/>
              <a:gd name="connsiteY1973" fmla="*/ 1827848 h 2468880"/>
              <a:gd name="connsiteX1974" fmla="*/ 2111693 w 2796541"/>
              <a:gd name="connsiteY1974" fmla="*/ 1076324 h 2468880"/>
              <a:gd name="connsiteX1975" fmla="*/ 2098358 w 2796541"/>
              <a:gd name="connsiteY1975" fmla="*/ 1083944 h 2468880"/>
              <a:gd name="connsiteX1976" fmla="*/ 2098358 w 2796541"/>
              <a:gd name="connsiteY1976" fmla="*/ 1068704 h 2468880"/>
              <a:gd name="connsiteX1977" fmla="*/ 2114549 w 2796541"/>
              <a:gd name="connsiteY1977" fmla="*/ 1707832 h 2468880"/>
              <a:gd name="connsiteX1978" fmla="*/ 2097404 w 2796541"/>
              <a:gd name="connsiteY1978" fmla="*/ 1717357 h 2468880"/>
              <a:gd name="connsiteX1979" fmla="*/ 2097404 w 2796541"/>
              <a:gd name="connsiteY1979" fmla="*/ 1697355 h 2468880"/>
              <a:gd name="connsiteX1980" fmla="*/ 2114550 w 2796541"/>
              <a:gd name="connsiteY1980" fmla="*/ 1202055 h 2468880"/>
              <a:gd name="connsiteX1981" fmla="*/ 2097405 w 2796541"/>
              <a:gd name="connsiteY1981" fmla="*/ 1212532 h 2468880"/>
              <a:gd name="connsiteX1982" fmla="*/ 2097405 w 2796541"/>
              <a:gd name="connsiteY1982" fmla="*/ 1192530 h 2468880"/>
              <a:gd name="connsiteX1983" fmla="*/ 2117408 w 2796541"/>
              <a:gd name="connsiteY1983" fmla="*/ 1581150 h 2468880"/>
              <a:gd name="connsiteX1984" fmla="*/ 2096453 w 2796541"/>
              <a:gd name="connsiteY1984" fmla="*/ 1593533 h 2468880"/>
              <a:gd name="connsiteX1985" fmla="*/ 2096453 w 2796541"/>
              <a:gd name="connsiteY1985" fmla="*/ 1569720 h 2468880"/>
              <a:gd name="connsiteX1986" fmla="*/ 2117408 w 2796541"/>
              <a:gd name="connsiteY1986" fmla="*/ 1328738 h 2468880"/>
              <a:gd name="connsiteX1987" fmla="*/ 2096453 w 2796541"/>
              <a:gd name="connsiteY1987" fmla="*/ 1341121 h 2468880"/>
              <a:gd name="connsiteX1988" fmla="*/ 2096453 w 2796541"/>
              <a:gd name="connsiteY1988" fmla="*/ 1316356 h 2468880"/>
              <a:gd name="connsiteX1989" fmla="*/ 2118361 w 2796541"/>
              <a:gd name="connsiteY1989" fmla="*/ 1455421 h 2468880"/>
              <a:gd name="connsiteX1990" fmla="*/ 2095501 w 2796541"/>
              <a:gd name="connsiteY1990" fmla="*/ 1467803 h 2468880"/>
              <a:gd name="connsiteX1991" fmla="*/ 2095501 w 2796541"/>
              <a:gd name="connsiteY1991" fmla="*/ 1442086 h 2468880"/>
              <a:gd name="connsiteX1992" fmla="*/ 2140267 w 2796541"/>
              <a:gd name="connsiteY1992" fmla="*/ 2022157 h 2468880"/>
              <a:gd name="connsiteX1993" fmla="*/ 2140267 w 2796541"/>
              <a:gd name="connsiteY1993" fmla="*/ 2025015 h 2468880"/>
              <a:gd name="connsiteX1994" fmla="*/ 2138362 w 2796541"/>
              <a:gd name="connsiteY1994" fmla="*/ 2023110 h 2468880"/>
              <a:gd name="connsiteX1995" fmla="*/ 2140268 w 2796541"/>
              <a:gd name="connsiteY1995" fmla="*/ 759142 h 2468880"/>
              <a:gd name="connsiteX1996" fmla="*/ 2140268 w 2796541"/>
              <a:gd name="connsiteY1996" fmla="*/ 762000 h 2468880"/>
              <a:gd name="connsiteX1997" fmla="*/ 2138363 w 2796541"/>
              <a:gd name="connsiteY1997" fmla="*/ 760094 h 2468880"/>
              <a:gd name="connsiteX1998" fmla="*/ 2141220 w 2796541"/>
              <a:gd name="connsiteY1998" fmla="*/ 882968 h 2468880"/>
              <a:gd name="connsiteX1999" fmla="*/ 2141220 w 2796541"/>
              <a:gd name="connsiteY1999" fmla="*/ 889636 h 2468880"/>
              <a:gd name="connsiteX2000" fmla="*/ 2135505 w 2796541"/>
              <a:gd name="connsiteY2000" fmla="*/ 886778 h 2468880"/>
              <a:gd name="connsiteX2001" fmla="*/ 2142172 w 2796541"/>
              <a:gd name="connsiteY2001" fmla="*/ 1892617 h 2468880"/>
              <a:gd name="connsiteX2002" fmla="*/ 2142172 w 2796541"/>
              <a:gd name="connsiteY2002" fmla="*/ 1901189 h 2468880"/>
              <a:gd name="connsiteX2003" fmla="*/ 2134552 w 2796541"/>
              <a:gd name="connsiteY2003" fmla="*/ 1897380 h 2468880"/>
              <a:gd name="connsiteX2004" fmla="*/ 2143126 w 2796541"/>
              <a:gd name="connsiteY2004" fmla="*/ 1006792 h 2468880"/>
              <a:gd name="connsiteX2005" fmla="*/ 2143126 w 2796541"/>
              <a:gd name="connsiteY2005" fmla="*/ 1019175 h 2468880"/>
              <a:gd name="connsiteX2006" fmla="*/ 2132648 w 2796541"/>
              <a:gd name="connsiteY2006" fmla="*/ 1012507 h 2468880"/>
              <a:gd name="connsiteX2007" fmla="*/ 2144078 w 2796541"/>
              <a:gd name="connsiteY2007" fmla="*/ 1131569 h 2468880"/>
              <a:gd name="connsiteX2008" fmla="*/ 2144078 w 2796541"/>
              <a:gd name="connsiteY2008" fmla="*/ 1146809 h 2468880"/>
              <a:gd name="connsiteX2009" fmla="*/ 2130743 w 2796541"/>
              <a:gd name="connsiteY2009" fmla="*/ 1139189 h 2468880"/>
              <a:gd name="connsiteX2010" fmla="*/ 2144078 w 2796541"/>
              <a:gd name="connsiteY2010" fmla="*/ 1764030 h 2468880"/>
              <a:gd name="connsiteX2011" fmla="*/ 2144078 w 2796541"/>
              <a:gd name="connsiteY2011" fmla="*/ 1778318 h 2468880"/>
              <a:gd name="connsiteX2012" fmla="*/ 2131695 w 2796541"/>
              <a:gd name="connsiteY2012" fmla="*/ 1770697 h 2468880"/>
              <a:gd name="connsiteX2013" fmla="*/ 2145029 w 2796541"/>
              <a:gd name="connsiteY2013" fmla="*/ 1634490 h 2468880"/>
              <a:gd name="connsiteX2014" fmla="*/ 2145029 w 2796541"/>
              <a:gd name="connsiteY2014" fmla="*/ 1654493 h 2468880"/>
              <a:gd name="connsiteX2015" fmla="*/ 2127884 w 2796541"/>
              <a:gd name="connsiteY2015" fmla="*/ 1644968 h 2468880"/>
              <a:gd name="connsiteX2016" fmla="*/ 2145030 w 2796541"/>
              <a:gd name="connsiteY2016" fmla="*/ 1255394 h 2468880"/>
              <a:gd name="connsiteX2017" fmla="*/ 2145030 w 2796541"/>
              <a:gd name="connsiteY2017" fmla="*/ 1275397 h 2468880"/>
              <a:gd name="connsiteX2018" fmla="*/ 2127885 w 2796541"/>
              <a:gd name="connsiteY2018" fmla="*/ 1265872 h 2468880"/>
              <a:gd name="connsiteX2019" fmla="*/ 2145982 w 2796541"/>
              <a:gd name="connsiteY2019" fmla="*/ 1506855 h 2468880"/>
              <a:gd name="connsiteX2020" fmla="*/ 2145982 w 2796541"/>
              <a:gd name="connsiteY2020" fmla="*/ 1529715 h 2468880"/>
              <a:gd name="connsiteX2021" fmla="*/ 2126932 w 2796541"/>
              <a:gd name="connsiteY2021" fmla="*/ 1518285 h 2468880"/>
              <a:gd name="connsiteX2022" fmla="*/ 2145983 w 2796541"/>
              <a:gd name="connsiteY2022" fmla="*/ 1381124 h 2468880"/>
              <a:gd name="connsiteX2023" fmla="*/ 2145983 w 2796541"/>
              <a:gd name="connsiteY2023" fmla="*/ 1403032 h 2468880"/>
              <a:gd name="connsiteX2024" fmla="*/ 2126933 w 2796541"/>
              <a:gd name="connsiteY2024" fmla="*/ 1391602 h 2468880"/>
              <a:gd name="connsiteX2025" fmla="*/ 2213610 w 2796541"/>
              <a:gd name="connsiteY2025" fmla="*/ 760094 h 2468880"/>
              <a:gd name="connsiteX2026" fmla="*/ 2211705 w 2796541"/>
              <a:gd name="connsiteY2026" fmla="*/ 761047 h 2468880"/>
              <a:gd name="connsiteX2027" fmla="*/ 2211705 w 2796541"/>
              <a:gd name="connsiteY2027" fmla="*/ 759142 h 2468880"/>
              <a:gd name="connsiteX2028" fmla="*/ 2213610 w 2796541"/>
              <a:gd name="connsiteY2028" fmla="*/ 2023111 h 2468880"/>
              <a:gd name="connsiteX2029" fmla="*/ 2212658 w 2796541"/>
              <a:gd name="connsiteY2029" fmla="*/ 2024063 h 2468880"/>
              <a:gd name="connsiteX2030" fmla="*/ 2212658 w 2796541"/>
              <a:gd name="connsiteY2030" fmla="*/ 2023111 h 2468880"/>
              <a:gd name="connsiteX2031" fmla="*/ 2215516 w 2796541"/>
              <a:gd name="connsiteY2031" fmla="*/ 886778 h 2468880"/>
              <a:gd name="connsiteX2032" fmla="*/ 2210753 w 2796541"/>
              <a:gd name="connsiteY2032" fmla="*/ 888683 h 2468880"/>
              <a:gd name="connsiteX2033" fmla="*/ 2210753 w 2796541"/>
              <a:gd name="connsiteY2033" fmla="*/ 883920 h 2468880"/>
              <a:gd name="connsiteX2034" fmla="*/ 2216467 w 2796541"/>
              <a:gd name="connsiteY2034" fmla="*/ 1897379 h 2468880"/>
              <a:gd name="connsiteX2035" fmla="*/ 2210752 w 2796541"/>
              <a:gd name="connsiteY2035" fmla="*/ 1900236 h 2468880"/>
              <a:gd name="connsiteX2036" fmla="*/ 2210752 w 2796541"/>
              <a:gd name="connsiteY2036" fmla="*/ 1893569 h 2468880"/>
              <a:gd name="connsiteX2037" fmla="*/ 2218373 w 2796541"/>
              <a:gd name="connsiteY2037" fmla="*/ 1012507 h 2468880"/>
              <a:gd name="connsiteX2038" fmla="*/ 2209801 w 2796541"/>
              <a:gd name="connsiteY2038" fmla="*/ 1018222 h 2468880"/>
              <a:gd name="connsiteX2039" fmla="*/ 2209801 w 2796541"/>
              <a:gd name="connsiteY2039" fmla="*/ 1007744 h 2468880"/>
              <a:gd name="connsiteX2040" fmla="*/ 2220278 w 2796541"/>
              <a:gd name="connsiteY2040" fmla="*/ 1770698 h 2468880"/>
              <a:gd name="connsiteX2041" fmla="*/ 2208848 w 2796541"/>
              <a:gd name="connsiteY2041" fmla="*/ 1777366 h 2468880"/>
              <a:gd name="connsiteX2042" fmla="*/ 2208848 w 2796541"/>
              <a:gd name="connsiteY2042" fmla="*/ 1764983 h 2468880"/>
              <a:gd name="connsiteX2043" fmla="*/ 2220278 w 2796541"/>
              <a:gd name="connsiteY2043" fmla="*/ 1139190 h 2468880"/>
              <a:gd name="connsiteX2044" fmla="*/ 2208848 w 2796541"/>
              <a:gd name="connsiteY2044" fmla="*/ 1145858 h 2468880"/>
              <a:gd name="connsiteX2045" fmla="*/ 2208848 w 2796541"/>
              <a:gd name="connsiteY2045" fmla="*/ 1132523 h 2468880"/>
              <a:gd name="connsiteX2046" fmla="*/ 2223136 w 2796541"/>
              <a:gd name="connsiteY2046" fmla="*/ 1644968 h 2468880"/>
              <a:gd name="connsiteX2047" fmla="*/ 2207896 w 2796541"/>
              <a:gd name="connsiteY2047" fmla="*/ 1653540 h 2468880"/>
              <a:gd name="connsiteX2048" fmla="*/ 2207896 w 2796541"/>
              <a:gd name="connsiteY2048" fmla="*/ 1635443 h 2468880"/>
              <a:gd name="connsiteX2049" fmla="*/ 2223136 w 2796541"/>
              <a:gd name="connsiteY2049" fmla="*/ 1265873 h 2468880"/>
              <a:gd name="connsiteX2050" fmla="*/ 2207896 w 2796541"/>
              <a:gd name="connsiteY2050" fmla="*/ 1274445 h 2468880"/>
              <a:gd name="connsiteX2051" fmla="*/ 2207896 w 2796541"/>
              <a:gd name="connsiteY2051" fmla="*/ 1256348 h 2468880"/>
              <a:gd name="connsiteX2052" fmla="*/ 2225040 w 2796541"/>
              <a:gd name="connsiteY2052" fmla="*/ 1518285 h 2468880"/>
              <a:gd name="connsiteX2053" fmla="*/ 2206942 w 2796541"/>
              <a:gd name="connsiteY2053" fmla="*/ 1528762 h 2468880"/>
              <a:gd name="connsiteX2054" fmla="*/ 2206942 w 2796541"/>
              <a:gd name="connsiteY2054" fmla="*/ 1507807 h 2468880"/>
              <a:gd name="connsiteX2055" fmla="*/ 2225041 w 2796541"/>
              <a:gd name="connsiteY2055" fmla="*/ 1391603 h 2468880"/>
              <a:gd name="connsiteX2056" fmla="*/ 2206943 w 2796541"/>
              <a:gd name="connsiteY2056" fmla="*/ 1402080 h 2468880"/>
              <a:gd name="connsiteX2057" fmla="*/ 2206943 w 2796541"/>
              <a:gd name="connsiteY2057" fmla="*/ 1381125 h 2468880"/>
              <a:gd name="connsiteX2058" fmla="*/ 2249806 w 2796541"/>
              <a:gd name="connsiteY2058" fmla="*/ 822007 h 2468880"/>
              <a:gd name="connsiteX2059" fmla="*/ 2249806 w 2796541"/>
              <a:gd name="connsiteY2059" fmla="*/ 824865 h 2468880"/>
              <a:gd name="connsiteX2060" fmla="*/ 2247901 w 2796541"/>
              <a:gd name="connsiteY2060" fmla="*/ 822960 h 2468880"/>
              <a:gd name="connsiteX2061" fmla="*/ 2249806 w 2796541"/>
              <a:gd name="connsiteY2061" fmla="*/ 1958341 h 2468880"/>
              <a:gd name="connsiteX2062" fmla="*/ 2249806 w 2796541"/>
              <a:gd name="connsiteY2062" fmla="*/ 1962151 h 2468880"/>
              <a:gd name="connsiteX2063" fmla="*/ 2246948 w 2796541"/>
              <a:gd name="connsiteY2063" fmla="*/ 1960246 h 2468880"/>
              <a:gd name="connsiteX2064" fmla="*/ 2250759 w 2796541"/>
              <a:gd name="connsiteY2064" fmla="*/ 946786 h 2468880"/>
              <a:gd name="connsiteX2065" fmla="*/ 2250759 w 2796541"/>
              <a:gd name="connsiteY2065" fmla="*/ 952501 h 2468880"/>
              <a:gd name="connsiteX2066" fmla="*/ 2245996 w 2796541"/>
              <a:gd name="connsiteY2066" fmla="*/ 949643 h 2468880"/>
              <a:gd name="connsiteX2067" fmla="*/ 2251710 w 2796541"/>
              <a:gd name="connsiteY2067" fmla="*/ 1070610 h 2468880"/>
              <a:gd name="connsiteX2068" fmla="*/ 2251710 w 2796541"/>
              <a:gd name="connsiteY2068" fmla="*/ 1081087 h 2468880"/>
              <a:gd name="connsiteX2069" fmla="*/ 2243138 w 2796541"/>
              <a:gd name="connsiteY2069" fmla="*/ 1076325 h 2468880"/>
              <a:gd name="connsiteX2070" fmla="*/ 2251710 w 2796541"/>
              <a:gd name="connsiteY2070" fmla="*/ 1829752 h 2468880"/>
              <a:gd name="connsiteX2071" fmla="*/ 2251710 w 2796541"/>
              <a:gd name="connsiteY2071" fmla="*/ 1838324 h 2468880"/>
              <a:gd name="connsiteX2072" fmla="*/ 2244090 w 2796541"/>
              <a:gd name="connsiteY2072" fmla="*/ 1834515 h 2468880"/>
              <a:gd name="connsiteX2073" fmla="*/ 2253614 w 2796541"/>
              <a:gd name="connsiteY2073" fmla="*/ 1700212 h 2468880"/>
              <a:gd name="connsiteX2074" fmla="*/ 2253614 w 2796541"/>
              <a:gd name="connsiteY2074" fmla="*/ 1715452 h 2468880"/>
              <a:gd name="connsiteX2075" fmla="*/ 2240279 w 2796541"/>
              <a:gd name="connsiteY2075" fmla="*/ 1707832 h 2468880"/>
              <a:gd name="connsiteX2076" fmla="*/ 2253615 w 2796541"/>
              <a:gd name="connsiteY2076" fmla="*/ 1195388 h 2468880"/>
              <a:gd name="connsiteX2077" fmla="*/ 2253615 w 2796541"/>
              <a:gd name="connsiteY2077" fmla="*/ 1209676 h 2468880"/>
              <a:gd name="connsiteX2078" fmla="*/ 2240280 w 2796541"/>
              <a:gd name="connsiteY2078" fmla="*/ 1202056 h 2468880"/>
              <a:gd name="connsiteX2079" fmla="*/ 2254567 w 2796541"/>
              <a:gd name="connsiteY2079" fmla="*/ 1572577 h 2468880"/>
              <a:gd name="connsiteX2080" fmla="*/ 2254567 w 2796541"/>
              <a:gd name="connsiteY2080" fmla="*/ 1590674 h 2468880"/>
              <a:gd name="connsiteX2081" fmla="*/ 2238375 w 2796541"/>
              <a:gd name="connsiteY2081" fmla="*/ 1581149 h 2468880"/>
              <a:gd name="connsiteX2082" fmla="*/ 2254568 w 2796541"/>
              <a:gd name="connsiteY2082" fmla="*/ 1444942 h 2468880"/>
              <a:gd name="connsiteX2083" fmla="*/ 2254568 w 2796541"/>
              <a:gd name="connsiteY2083" fmla="*/ 1464944 h 2468880"/>
              <a:gd name="connsiteX2084" fmla="*/ 2237423 w 2796541"/>
              <a:gd name="connsiteY2084" fmla="*/ 1455419 h 2468880"/>
              <a:gd name="connsiteX2085" fmla="*/ 2254568 w 2796541"/>
              <a:gd name="connsiteY2085" fmla="*/ 1319213 h 2468880"/>
              <a:gd name="connsiteX2086" fmla="*/ 2254568 w 2796541"/>
              <a:gd name="connsiteY2086" fmla="*/ 1338263 h 2468880"/>
              <a:gd name="connsiteX2087" fmla="*/ 2238376 w 2796541"/>
              <a:gd name="connsiteY2087" fmla="*/ 1328738 h 2468880"/>
              <a:gd name="connsiteX2088" fmla="*/ 2323148 w 2796541"/>
              <a:gd name="connsiteY2088" fmla="*/ 1960245 h 2468880"/>
              <a:gd name="connsiteX2089" fmla="*/ 2321243 w 2796541"/>
              <a:gd name="connsiteY2089" fmla="*/ 1961198 h 2468880"/>
              <a:gd name="connsiteX2090" fmla="*/ 2321243 w 2796541"/>
              <a:gd name="connsiteY2090" fmla="*/ 1959293 h 2468880"/>
              <a:gd name="connsiteX2091" fmla="*/ 2324101 w 2796541"/>
              <a:gd name="connsiteY2091" fmla="*/ 949643 h 2468880"/>
              <a:gd name="connsiteX2092" fmla="*/ 2321243 w 2796541"/>
              <a:gd name="connsiteY2092" fmla="*/ 951548 h 2468880"/>
              <a:gd name="connsiteX2093" fmla="*/ 2321243 w 2796541"/>
              <a:gd name="connsiteY2093" fmla="*/ 947738 h 2468880"/>
              <a:gd name="connsiteX2094" fmla="*/ 2325053 w 2796541"/>
              <a:gd name="connsiteY2094" fmla="*/ 1834516 h 2468880"/>
              <a:gd name="connsiteX2095" fmla="*/ 2320290 w 2796541"/>
              <a:gd name="connsiteY2095" fmla="*/ 1837373 h 2468880"/>
              <a:gd name="connsiteX2096" fmla="*/ 2320290 w 2796541"/>
              <a:gd name="connsiteY2096" fmla="*/ 1830706 h 2468880"/>
              <a:gd name="connsiteX2097" fmla="*/ 2326958 w 2796541"/>
              <a:gd name="connsiteY2097" fmla="*/ 1076326 h 2468880"/>
              <a:gd name="connsiteX2098" fmla="*/ 2319338 w 2796541"/>
              <a:gd name="connsiteY2098" fmla="*/ 1080136 h 2468880"/>
              <a:gd name="connsiteX2099" fmla="*/ 2319338 w 2796541"/>
              <a:gd name="connsiteY2099" fmla="*/ 1072516 h 2468880"/>
              <a:gd name="connsiteX2100" fmla="*/ 2328863 w 2796541"/>
              <a:gd name="connsiteY2100" fmla="*/ 1707833 h 2468880"/>
              <a:gd name="connsiteX2101" fmla="*/ 2318385 w 2796541"/>
              <a:gd name="connsiteY2101" fmla="*/ 1713548 h 2468880"/>
              <a:gd name="connsiteX2102" fmla="*/ 2318385 w 2796541"/>
              <a:gd name="connsiteY2102" fmla="*/ 1702118 h 2468880"/>
              <a:gd name="connsiteX2103" fmla="*/ 2328863 w 2796541"/>
              <a:gd name="connsiteY2103" fmla="*/ 1202056 h 2468880"/>
              <a:gd name="connsiteX2104" fmla="*/ 2318385 w 2796541"/>
              <a:gd name="connsiteY2104" fmla="*/ 1207771 h 2468880"/>
              <a:gd name="connsiteX2105" fmla="*/ 2318385 w 2796541"/>
              <a:gd name="connsiteY2105" fmla="*/ 1196341 h 2468880"/>
              <a:gd name="connsiteX2106" fmla="*/ 2330767 w 2796541"/>
              <a:gd name="connsiteY2106" fmla="*/ 1581151 h 2468880"/>
              <a:gd name="connsiteX2107" fmla="*/ 2317432 w 2796541"/>
              <a:gd name="connsiteY2107" fmla="*/ 1588771 h 2468880"/>
              <a:gd name="connsiteX2108" fmla="*/ 2317432 w 2796541"/>
              <a:gd name="connsiteY2108" fmla="*/ 1573531 h 2468880"/>
              <a:gd name="connsiteX2109" fmla="*/ 2330768 w 2796541"/>
              <a:gd name="connsiteY2109" fmla="*/ 1328738 h 2468880"/>
              <a:gd name="connsiteX2110" fmla="*/ 2317433 w 2796541"/>
              <a:gd name="connsiteY2110" fmla="*/ 1336358 h 2468880"/>
              <a:gd name="connsiteX2111" fmla="*/ 2317433 w 2796541"/>
              <a:gd name="connsiteY2111" fmla="*/ 1321118 h 2468880"/>
              <a:gd name="connsiteX2112" fmla="*/ 2331721 w 2796541"/>
              <a:gd name="connsiteY2112" fmla="*/ 1455420 h 2468880"/>
              <a:gd name="connsiteX2113" fmla="*/ 2317433 w 2796541"/>
              <a:gd name="connsiteY2113" fmla="*/ 1463993 h 2468880"/>
              <a:gd name="connsiteX2114" fmla="*/ 2317433 w 2796541"/>
              <a:gd name="connsiteY2114" fmla="*/ 1446848 h 2468880"/>
              <a:gd name="connsiteX2115" fmla="*/ 2359342 w 2796541"/>
              <a:gd name="connsiteY2115" fmla="*/ 1895475 h 2468880"/>
              <a:gd name="connsiteX2116" fmla="*/ 2359342 w 2796541"/>
              <a:gd name="connsiteY2116" fmla="*/ 1899285 h 2468880"/>
              <a:gd name="connsiteX2117" fmla="*/ 2356484 w 2796541"/>
              <a:gd name="connsiteY2117" fmla="*/ 1897380 h 2468880"/>
              <a:gd name="connsiteX2118" fmla="*/ 2359343 w 2796541"/>
              <a:gd name="connsiteY2118" fmla="*/ 885826 h 2468880"/>
              <a:gd name="connsiteX2119" fmla="*/ 2359343 w 2796541"/>
              <a:gd name="connsiteY2119" fmla="*/ 887731 h 2468880"/>
              <a:gd name="connsiteX2120" fmla="*/ 2357438 w 2796541"/>
              <a:gd name="connsiteY2120" fmla="*/ 886778 h 2468880"/>
              <a:gd name="connsiteX2121" fmla="*/ 2360294 w 2796541"/>
              <a:gd name="connsiteY2121" fmla="*/ 1766888 h 2468880"/>
              <a:gd name="connsiteX2122" fmla="*/ 2360294 w 2796541"/>
              <a:gd name="connsiteY2122" fmla="*/ 1774508 h 2468880"/>
              <a:gd name="connsiteX2123" fmla="*/ 2353627 w 2796541"/>
              <a:gd name="connsiteY2123" fmla="*/ 1770698 h 2468880"/>
              <a:gd name="connsiteX2124" fmla="*/ 2360296 w 2796541"/>
              <a:gd name="connsiteY2124" fmla="*/ 1009651 h 2468880"/>
              <a:gd name="connsiteX2125" fmla="*/ 2360296 w 2796541"/>
              <a:gd name="connsiteY2125" fmla="*/ 1015366 h 2468880"/>
              <a:gd name="connsiteX2126" fmla="*/ 2355533 w 2796541"/>
              <a:gd name="connsiteY2126" fmla="*/ 1012508 h 2468880"/>
              <a:gd name="connsiteX2127" fmla="*/ 2361248 w 2796541"/>
              <a:gd name="connsiteY2127" fmla="*/ 1134428 h 2468880"/>
              <a:gd name="connsiteX2128" fmla="*/ 2361248 w 2796541"/>
              <a:gd name="connsiteY2128" fmla="*/ 1143953 h 2468880"/>
              <a:gd name="connsiteX2129" fmla="*/ 2353628 w 2796541"/>
              <a:gd name="connsiteY2129" fmla="*/ 1139191 h 2468880"/>
              <a:gd name="connsiteX2130" fmla="*/ 2362201 w 2796541"/>
              <a:gd name="connsiteY2130" fmla="*/ 1259206 h 2468880"/>
              <a:gd name="connsiteX2131" fmla="*/ 2362201 w 2796541"/>
              <a:gd name="connsiteY2131" fmla="*/ 1271588 h 2468880"/>
              <a:gd name="connsiteX2132" fmla="*/ 2350771 w 2796541"/>
              <a:gd name="connsiteY2132" fmla="*/ 1265873 h 2468880"/>
              <a:gd name="connsiteX2133" fmla="*/ 2362201 w 2796541"/>
              <a:gd name="connsiteY2133" fmla="*/ 1638300 h 2468880"/>
              <a:gd name="connsiteX2134" fmla="*/ 2362201 w 2796541"/>
              <a:gd name="connsiteY2134" fmla="*/ 1651635 h 2468880"/>
              <a:gd name="connsiteX2135" fmla="*/ 2350771 w 2796541"/>
              <a:gd name="connsiteY2135" fmla="*/ 1644968 h 2468880"/>
              <a:gd name="connsiteX2136" fmla="*/ 2363152 w 2796541"/>
              <a:gd name="connsiteY2136" fmla="*/ 1510666 h 2468880"/>
              <a:gd name="connsiteX2137" fmla="*/ 2363152 w 2796541"/>
              <a:gd name="connsiteY2137" fmla="*/ 1525906 h 2468880"/>
              <a:gd name="connsiteX2138" fmla="*/ 2349817 w 2796541"/>
              <a:gd name="connsiteY2138" fmla="*/ 1518286 h 2468880"/>
              <a:gd name="connsiteX2139" fmla="*/ 2363153 w 2796541"/>
              <a:gd name="connsiteY2139" fmla="*/ 1383983 h 2468880"/>
              <a:gd name="connsiteX2140" fmla="*/ 2363153 w 2796541"/>
              <a:gd name="connsiteY2140" fmla="*/ 1399223 h 2468880"/>
              <a:gd name="connsiteX2141" fmla="*/ 2349818 w 2796541"/>
              <a:gd name="connsiteY2141" fmla="*/ 1391603 h 2468880"/>
              <a:gd name="connsiteX2142" fmla="*/ 2432685 w 2796541"/>
              <a:gd name="connsiteY2142" fmla="*/ 1897381 h 2468880"/>
              <a:gd name="connsiteX2143" fmla="*/ 2430780 w 2796541"/>
              <a:gd name="connsiteY2143" fmla="*/ 1898333 h 2468880"/>
              <a:gd name="connsiteX2144" fmla="*/ 2430780 w 2796541"/>
              <a:gd name="connsiteY2144" fmla="*/ 1896428 h 2468880"/>
              <a:gd name="connsiteX2145" fmla="*/ 2433638 w 2796541"/>
              <a:gd name="connsiteY2145" fmla="*/ 1012507 h 2468880"/>
              <a:gd name="connsiteX2146" fmla="*/ 2430780 w 2796541"/>
              <a:gd name="connsiteY2146" fmla="*/ 1014413 h 2468880"/>
              <a:gd name="connsiteX2147" fmla="*/ 2430780 w 2796541"/>
              <a:gd name="connsiteY2147" fmla="*/ 1011555 h 2468880"/>
              <a:gd name="connsiteX2148" fmla="*/ 2434590 w 2796541"/>
              <a:gd name="connsiteY2148" fmla="*/ 1770699 h 2468880"/>
              <a:gd name="connsiteX2149" fmla="*/ 2429827 w 2796541"/>
              <a:gd name="connsiteY2149" fmla="*/ 1773556 h 2468880"/>
              <a:gd name="connsiteX2150" fmla="*/ 2429827 w 2796541"/>
              <a:gd name="connsiteY2150" fmla="*/ 1767841 h 2468880"/>
              <a:gd name="connsiteX2151" fmla="*/ 2434591 w 2796541"/>
              <a:gd name="connsiteY2151" fmla="*/ 1139191 h 2468880"/>
              <a:gd name="connsiteX2152" fmla="*/ 2429828 w 2796541"/>
              <a:gd name="connsiteY2152" fmla="*/ 1142048 h 2468880"/>
              <a:gd name="connsiteX2153" fmla="*/ 2429828 w 2796541"/>
              <a:gd name="connsiteY2153" fmla="*/ 1136333 h 2468880"/>
              <a:gd name="connsiteX2154" fmla="*/ 2437447 w 2796541"/>
              <a:gd name="connsiteY2154" fmla="*/ 1644968 h 2468880"/>
              <a:gd name="connsiteX2155" fmla="*/ 2428875 w 2796541"/>
              <a:gd name="connsiteY2155" fmla="*/ 1649731 h 2468880"/>
              <a:gd name="connsiteX2156" fmla="*/ 2428875 w 2796541"/>
              <a:gd name="connsiteY2156" fmla="*/ 1639253 h 2468880"/>
              <a:gd name="connsiteX2157" fmla="*/ 2437448 w 2796541"/>
              <a:gd name="connsiteY2157" fmla="*/ 1265873 h 2468880"/>
              <a:gd name="connsiteX2158" fmla="*/ 2428876 w 2796541"/>
              <a:gd name="connsiteY2158" fmla="*/ 1270636 h 2468880"/>
              <a:gd name="connsiteX2159" fmla="*/ 2428876 w 2796541"/>
              <a:gd name="connsiteY2159" fmla="*/ 1260158 h 2468880"/>
              <a:gd name="connsiteX2160" fmla="*/ 2438401 w 2796541"/>
              <a:gd name="connsiteY2160" fmla="*/ 1391603 h 2468880"/>
              <a:gd name="connsiteX2161" fmla="*/ 2427923 w 2796541"/>
              <a:gd name="connsiteY2161" fmla="*/ 1398271 h 2468880"/>
              <a:gd name="connsiteX2162" fmla="*/ 2427923 w 2796541"/>
              <a:gd name="connsiteY2162" fmla="*/ 1385888 h 2468880"/>
              <a:gd name="connsiteX2163" fmla="*/ 2438401 w 2796541"/>
              <a:gd name="connsiteY2163" fmla="*/ 1518285 h 2468880"/>
              <a:gd name="connsiteX2164" fmla="*/ 2427923 w 2796541"/>
              <a:gd name="connsiteY2164" fmla="*/ 1524000 h 2468880"/>
              <a:gd name="connsiteX2165" fmla="*/ 2427923 w 2796541"/>
              <a:gd name="connsiteY2165" fmla="*/ 1512570 h 2468880"/>
              <a:gd name="connsiteX2166" fmla="*/ 2467929 w 2796541"/>
              <a:gd name="connsiteY2166" fmla="*/ 949643 h 2468880"/>
              <a:gd name="connsiteX2167" fmla="*/ 2467929 w 2796541"/>
              <a:gd name="connsiteY2167" fmla="*/ 950595 h 2468880"/>
              <a:gd name="connsiteX2168" fmla="*/ 2466976 w 2796541"/>
              <a:gd name="connsiteY2168" fmla="*/ 949643 h 2468880"/>
              <a:gd name="connsiteX2169" fmla="*/ 2468881 w 2796541"/>
              <a:gd name="connsiteY2169" fmla="*/ 1074420 h 2468880"/>
              <a:gd name="connsiteX2170" fmla="*/ 2468881 w 2796541"/>
              <a:gd name="connsiteY2170" fmla="*/ 1078230 h 2468880"/>
              <a:gd name="connsiteX2171" fmla="*/ 2466023 w 2796541"/>
              <a:gd name="connsiteY2171" fmla="*/ 1076325 h 2468880"/>
              <a:gd name="connsiteX2172" fmla="*/ 2468881 w 2796541"/>
              <a:gd name="connsiteY2172" fmla="*/ 1832611 h 2468880"/>
              <a:gd name="connsiteX2173" fmla="*/ 2468881 w 2796541"/>
              <a:gd name="connsiteY2173" fmla="*/ 1835469 h 2468880"/>
              <a:gd name="connsiteX2174" fmla="*/ 2466023 w 2796541"/>
              <a:gd name="connsiteY2174" fmla="*/ 1834516 h 2468880"/>
              <a:gd name="connsiteX2175" fmla="*/ 2469833 w 2796541"/>
              <a:gd name="connsiteY2175" fmla="*/ 1199198 h 2468880"/>
              <a:gd name="connsiteX2176" fmla="*/ 2469833 w 2796541"/>
              <a:gd name="connsiteY2176" fmla="*/ 1205865 h 2468880"/>
              <a:gd name="connsiteX2177" fmla="*/ 2464118 w 2796541"/>
              <a:gd name="connsiteY2177" fmla="*/ 1202056 h 2468880"/>
              <a:gd name="connsiteX2178" fmla="*/ 2469833 w 2796541"/>
              <a:gd name="connsiteY2178" fmla="*/ 1704023 h 2468880"/>
              <a:gd name="connsiteX2179" fmla="*/ 2469833 w 2796541"/>
              <a:gd name="connsiteY2179" fmla="*/ 1711643 h 2468880"/>
              <a:gd name="connsiteX2180" fmla="*/ 2464118 w 2796541"/>
              <a:gd name="connsiteY2180" fmla="*/ 1707833 h 2468880"/>
              <a:gd name="connsiteX2181" fmla="*/ 2470784 w 2796541"/>
              <a:gd name="connsiteY2181" fmla="*/ 1576388 h 2468880"/>
              <a:gd name="connsiteX2182" fmla="*/ 2470784 w 2796541"/>
              <a:gd name="connsiteY2182" fmla="*/ 1586866 h 2468880"/>
              <a:gd name="connsiteX2183" fmla="*/ 2462212 w 2796541"/>
              <a:gd name="connsiteY2183" fmla="*/ 1581151 h 2468880"/>
              <a:gd name="connsiteX2184" fmla="*/ 2470785 w 2796541"/>
              <a:gd name="connsiteY2184" fmla="*/ 1323975 h 2468880"/>
              <a:gd name="connsiteX2185" fmla="*/ 2470785 w 2796541"/>
              <a:gd name="connsiteY2185" fmla="*/ 1333500 h 2468880"/>
              <a:gd name="connsiteX2186" fmla="*/ 2462213 w 2796541"/>
              <a:gd name="connsiteY2186" fmla="*/ 1328738 h 2468880"/>
              <a:gd name="connsiteX2187" fmla="*/ 2470785 w 2796541"/>
              <a:gd name="connsiteY2187" fmla="*/ 1449706 h 2468880"/>
              <a:gd name="connsiteX2188" fmla="*/ 2470785 w 2796541"/>
              <a:gd name="connsiteY2188" fmla="*/ 1460183 h 2468880"/>
              <a:gd name="connsiteX2189" fmla="*/ 2461260 w 2796541"/>
              <a:gd name="connsiteY2189" fmla="*/ 1455421 h 2468880"/>
              <a:gd name="connsiteX2190" fmla="*/ 2541270 w 2796541"/>
              <a:gd name="connsiteY2190" fmla="*/ 1834516 h 2468880"/>
              <a:gd name="connsiteX2191" fmla="*/ 2540318 w 2796541"/>
              <a:gd name="connsiteY2191" fmla="*/ 1834516 h 2468880"/>
              <a:gd name="connsiteX2192" fmla="*/ 2540318 w 2796541"/>
              <a:gd name="connsiteY2192" fmla="*/ 1833563 h 2468880"/>
              <a:gd name="connsiteX2193" fmla="*/ 2542223 w 2796541"/>
              <a:gd name="connsiteY2193" fmla="*/ 1076325 h 2468880"/>
              <a:gd name="connsiteX2194" fmla="*/ 2540318 w 2796541"/>
              <a:gd name="connsiteY2194" fmla="*/ 1077278 h 2468880"/>
              <a:gd name="connsiteX2195" fmla="*/ 2540318 w 2796541"/>
              <a:gd name="connsiteY2195" fmla="*/ 1075373 h 2468880"/>
              <a:gd name="connsiteX2196" fmla="*/ 2543176 w 2796541"/>
              <a:gd name="connsiteY2196" fmla="*/ 1202055 h 2468880"/>
              <a:gd name="connsiteX2197" fmla="*/ 2539366 w 2796541"/>
              <a:gd name="connsiteY2197" fmla="*/ 1204913 h 2468880"/>
              <a:gd name="connsiteX2198" fmla="*/ 2539366 w 2796541"/>
              <a:gd name="connsiteY2198" fmla="*/ 1200150 h 2468880"/>
              <a:gd name="connsiteX2199" fmla="*/ 2544129 w 2796541"/>
              <a:gd name="connsiteY2199" fmla="*/ 1707833 h 2468880"/>
              <a:gd name="connsiteX2200" fmla="*/ 2539366 w 2796541"/>
              <a:gd name="connsiteY2200" fmla="*/ 1709738 h 2468880"/>
              <a:gd name="connsiteX2201" fmla="*/ 2539366 w 2796541"/>
              <a:gd name="connsiteY2201" fmla="*/ 1704975 h 2468880"/>
              <a:gd name="connsiteX2202" fmla="*/ 2545080 w 2796541"/>
              <a:gd name="connsiteY2202" fmla="*/ 1581151 h 2468880"/>
              <a:gd name="connsiteX2203" fmla="*/ 2538412 w 2796541"/>
              <a:gd name="connsiteY2203" fmla="*/ 1584961 h 2468880"/>
              <a:gd name="connsiteX2204" fmla="*/ 2538412 w 2796541"/>
              <a:gd name="connsiteY2204" fmla="*/ 1577341 h 2468880"/>
              <a:gd name="connsiteX2205" fmla="*/ 2545081 w 2796541"/>
              <a:gd name="connsiteY2205" fmla="*/ 1328738 h 2468880"/>
              <a:gd name="connsiteX2206" fmla="*/ 2538413 w 2796541"/>
              <a:gd name="connsiteY2206" fmla="*/ 1332548 h 2468880"/>
              <a:gd name="connsiteX2207" fmla="*/ 2538413 w 2796541"/>
              <a:gd name="connsiteY2207" fmla="*/ 1324928 h 2468880"/>
              <a:gd name="connsiteX2208" fmla="*/ 2546033 w 2796541"/>
              <a:gd name="connsiteY2208" fmla="*/ 1455421 h 2468880"/>
              <a:gd name="connsiteX2209" fmla="*/ 2538413 w 2796541"/>
              <a:gd name="connsiteY2209" fmla="*/ 1459231 h 2468880"/>
              <a:gd name="connsiteX2210" fmla="*/ 2538413 w 2796541"/>
              <a:gd name="connsiteY2210" fmla="*/ 1450658 h 2468880"/>
              <a:gd name="connsiteX2211" fmla="*/ 2577466 w 2796541"/>
              <a:gd name="connsiteY2211" fmla="*/ 1769745 h 2468880"/>
              <a:gd name="connsiteX2212" fmla="*/ 2577466 w 2796541"/>
              <a:gd name="connsiteY2212" fmla="*/ 1771650 h 2468880"/>
              <a:gd name="connsiteX2213" fmla="*/ 2576513 w 2796541"/>
              <a:gd name="connsiteY2213" fmla="*/ 1770698 h 2468880"/>
              <a:gd name="connsiteX2214" fmla="*/ 2578418 w 2796541"/>
              <a:gd name="connsiteY2214" fmla="*/ 1138238 h 2468880"/>
              <a:gd name="connsiteX2215" fmla="*/ 2578418 w 2796541"/>
              <a:gd name="connsiteY2215" fmla="*/ 1140143 h 2468880"/>
              <a:gd name="connsiteX2216" fmla="*/ 2575560 w 2796541"/>
              <a:gd name="connsiteY2216" fmla="*/ 1139190 h 2468880"/>
              <a:gd name="connsiteX2217" fmla="*/ 2578418 w 2796541"/>
              <a:gd name="connsiteY2217" fmla="*/ 1642111 h 2468880"/>
              <a:gd name="connsiteX2218" fmla="*/ 2578418 w 2796541"/>
              <a:gd name="connsiteY2218" fmla="*/ 1646874 h 2468880"/>
              <a:gd name="connsiteX2219" fmla="*/ 2574608 w 2796541"/>
              <a:gd name="connsiteY2219" fmla="*/ 1644969 h 2468880"/>
              <a:gd name="connsiteX2220" fmla="*/ 2578418 w 2796541"/>
              <a:gd name="connsiteY2220" fmla="*/ 1263016 h 2468880"/>
              <a:gd name="connsiteX2221" fmla="*/ 2578418 w 2796541"/>
              <a:gd name="connsiteY2221" fmla="*/ 1267779 h 2468880"/>
              <a:gd name="connsiteX2222" fmla="*/ 2574608 w 2796541"/>
              <a:gd name="connsiteY2222" fmla="*/ 1265874 h 2468880"/>
              <a:gd name="connsiteX2223" fmla="*/ 2579369 w 2796541"/>
              <a:gd name="connsiteY2223" fmla="*/ 1514475 h 2468880"/>
              <a:gd name="connsiteX2224" fmla="*/ 2579369 w 2796541"/>
              <a:gd name="connsiteY2224" fmla="*/ 1522095 h 2468880"/>
              <a:gd name="connsiteX2225" fmla="*/ 2572702 w 2796541"/>
              <a:gd name="connsiteY2225" fmla="*/ 1518285 h 2468880"/>
              <a:gd name="connsiteX2226" fmla="*/ 2579370 w 2796541"/>
              <a:gd name="connsiteY2226" fmla="*/ 1387793 h 2468880"/>
              <a:gd name="connsiteX2227" fmla="*/ 2579370 w 2796541"/>
              <a:gd name="connsiteY2227" fmla="*/ 1395413 h 2468880"/>
              <a:gd name="connsiteX2228" fmla="*/ 2572703 w 2796541"/>
              <a:gd name="connsiteY2228" fmla="*/ 1391603 h 2468880"/>
              <a:gd name="connsiteX2229" fmla="*/ 2651760 w 2796541"/>
              <a:gd name="connsiteY2229" fmla="*/ 1644968 h 2468880"/>
              <a:gd name="connsiteX2230" fmla="*/ 2649855 w 2796541"/>
              <a:gd name="connsiteY2230" fmla="*/ 1645921 h 2468880"/>
              <a:gd name="connsiteX2231" fmla="*/ 2649855 w 2796541"/>
              <a:gd name="connsiteY2231" fmla="*/ 1643063 h 2468880"/>
              <a:gd name="connsiteX2232" fmla="*/ 2651761 w 2796541"/>
              <a:gd name="connsiteY2232" fmla="*/ 1265873 h 2468880"/>
              <a:gd name="connsiteX2233" fmla="*/ 2649856 w 2796541"/>
              <a:gd name="connsiteY2233" fmla="*/ 1266825 h 2468880"/>
              <a:gd name="connsiteX2234" fmla="*/ 2649856 w 2796541"/>
              <a:gd name="connsiteY2234" fmla="*/ 1263968 h 2468880"/>
              <a:gd name="connsiteX2235" fmla="*/ 2652713 w 2796541"/>
              <a:gd name="connsiteY2235" fmla="*/ 1391603 h 2468880"/>
              <a:gd name="connsiteX2236" fmla="*/ 2648903 w 2796541"/>
              <a:gd name="connsiteY2236" fmla="*/ 1394461 h 2468880"/>
              <a:gd name="connsiteX2237" fmla="*/ 2648903 w 2796541"/>
              <a:gd name="connsiteY2237" fmla="*/ 1389698 h 2468880"/>
              <a:gd name="connsiteX2238" fmla="*/ 2652713 w 2796541"/>
              <a:gd name="connsiteY2238" fmla="*/ 1518286 h 2468880"/>
              <a:gd name="connsiteX2239" fmla="*/ 2648903 w 2796541"/>
              <a:gd name="connsiteY2239" fmla="*/ 1520191 h 2468880"/>
              <a:gd name="connsiteX2240" fmla="*/ 2648903 w 2796541"/>
              <a:gd name="connsiteY2240" fmla="*/ 1516381 h 2468880"/>
              <a:gd name="connsiteX2241" fmla="*/ 2687003 w 2796541"/>
              <a:gd name="connsiteY2241" fmla="*/ 1327786 h 2468880"/>
              <a:gd name="connsiteX2242" fmla="*/ 2687003 w 2796541"/>
              <a:gd name="connsiteY2242" fmla="*/ 1329691 h 2468880"/>
              <a:gd name="connsiteX2243" fmla="*/ 2685098 w 2796541"/>
              <a:gd name="connsiteY2243" fmla="*/ 1328738 h 2468880"/>
              <a:gd name="connsiteX2244" fmla="*/ 2687004 w 2796541"/>
              <a:gd name="connsiteY2244" fmla="*/ 1706881 h 2468880"/>
              <a:gd name="connsiteX2245" fmla="*/ 2687004 w 2796541"/>
              <a:gd name="connsiteY2245" fmla="*/ 1707833 h 2468880"/>
              <a:gd name="connsiteX2246" fmla="*/ 2686051 w 2796541"/>
              <a:gd name="connsiteY2246" fmla="*/ 1707833 h 2468880"/>
              <a:gd name="connsiteX2247" fmla="*/ 2687004 w 2796541"/>
              <a:gd name="connsiteY2247" fmla="*/ 1202056 h 2468880"/>
              <a:gd name="connsiteX2248" fmla="*/ 2687004 w 2796541"/>
              <a:gd name="connsiteY2248" fmla="*/ 1203008 h 2468880"/>
              <a:gd name="connsiteX2249" fmla="*/ 2686051 w 2796541"/>
              <a:gd name="connsiteY2249" fmla="*/ 1202056 h 2468880"/>
              <a:gd name="connsiteX2250" fmla="*/ 2687956 w 2796541"/>
              <a:gd name="connsiteY2250" fmla="*/ 1580198 h 2468880"/>
              <a:gd name="connsiteX2251" fmla="*/ 2687956 w 2796541"/>
              <a:gd name="connsiteY2251" fmla="*/ 1583056 h 2468880"/>
              <a:gd name="connsiteX2252" fmla="*/ 2685098 w 2796541"/>
              <a:gd name="connsiteY2252" fmla="*/ 1581150 h 2468880"/>
              <a:gd name="connsiteX2253" fmla="*/ 2687956 w 2796541"/>
              <a:gd name="connsiteY2253" fmla="*/ 1453516 h 2468880"/>
              <a:gd name="connsiteX2254" fmla="*/ 2687956 w 2796541"/>
              <a:gd name="connsiteY2254" fmla="*/ 1456374 h 2468880"/>
              <a:gd name="connsiteX2255" fmla="*/ 2685098 w 2796541"/>
              <a:gd name="connsiteY2255" fmla="*/ 1455421 h 2468880"/>
              <a:gd name="connsiteX2256" fmla="*/ 2760345 w 2796541"/>
              <a:gd name="connsiteY2256" fmla="*/ 1581150 h 2468880"/>
              <a:gd name="connsiteX2257" fmla="*/ 2759393 w 2796541"/>
              <a:gd name="connsiteY2257" fmla="*/ 1582103 h 2468880"/>
              <a:gd name="connsiteX2258" fmla="*/ 2759393 w 2796541"/>
              <a:gd name="connsiteY2258" fmla="*/ 1581150 h 2468880"/>
              <a:gd name="connsiteX2259" fmla="*/ 2760345 w 2796541"/>
              <a:gd name="connsiteY2259" fmla="*/ 1455420 h 2468880"/>
              <a:gd name="connsiteX2260" fmla="*/ 2759393 w 2796541"/>
              <a:gd name="connsiteY2260" fmla="*/ 1455420 h 2468880"/>
              <a:gd name="connsiteX2261" fmla="*/ 2759393 w 2796541"/>
              <a:gd name="connsiteY2261" fmla="*/ 1454468 h 2468880"/>
              <a:gd name="connsiteX2262" fmla="*/ 2796541 w 2796541"/>
              <a:gd name="connsiteY2262" fmla="*/ 1391603 h 2468880"/>
              <a:gd name="connsiteX2263" fmla="*/ 2796541 w 2796541"/>
              <a:gd name="connsiteY2263" fmla="*/ 1392556 h 2468880"/>
              <a:gd name="connsiteX2264" fmla="*/ 2795588 w 2796541"/>
              <a:gd name="connsiteY2264" fmla="*/ 1391603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Lst>
            <a:rect l="l" t="t" r="r" b="b"/>
            <a:pathLst>
              <a:path w="2796541" h="2468880">
                <a:moveTo>
                  <a:pt x="26671" y="1905"/>
                </a:moveTo>
                <a:lnTo>
                  <a:pt x="22860" y="4763"/>
                </a:lnTo>
                <a:lnTo>
                  <a:pt x="22860" y="0"/>
                </a:lnTo>
                <a:close/>
                <a:moveTo>
                  <a:pt x="30481" y="2402206"/>
                </a:moveTo>
                <a:lnTo>
                  <a:pt x="20956" y="2407921"/>
                </a:lnTo>
                <a:lnTo>
                  <a:pt x="20956" y="2397443"/>
                </a:lnTo>
                <a:close/>
                <a:moveTo>
                  <a:pt x="32385" y="128588"/>
                </a:moveTo>
                <a:lnTo>
                  <a:pt x="20955" y="135256"/>
                </a:lnTo>
                <a:lnTo>
                  <a:pt x="20955" y="121921"/>
                </a:lnTo>
                <a:close/>
                <a:moveTo>
                  <a:pt x="37148" y="2276475"/>
                </a:moveTo>
                <a:lnTo>
                  <a:pt x="18098" y="2287905"/>
                </a:lnTo>
                <a:lnTo>
                  <a:pt x="18098" y="2265045"/>
                </a:lnTo>
                <a:close/>
                <a:moveTo>
                  <a:pt x="40004" y="255270"/>
                </a:moveTo>
                <a:lnTo>
                  <a:pt x="17144" y="268605"/>
                </a:lnTo>
                <a:lnTo>
                  <a:pt x="17144" y="241935"/>
                </a:lnTo>
                <a:close/>
                <a:moveTo>
                  <a:pt x="45720" y="2149793"/>
                </a:moveTo>
                <a:lnTo>
                  <a:pt x="13335" y="2168843"/>
                </a:lnTo>
                <a:lnTo>
                  <a:pt x="13335" y="2131695"/>
                </a:lnTo>
                <a:close/>
                <a:moveTo>
                  <a:pt x="45720" y="381001"/>
                </a:moveTo>
                <a:lnTo>
                  <a:pt x="13335" y="400051"/>
                </a:lnTo>
                <a:lnTo>
                  <a:pt x="13335" y="362903"/>
                </a:lnTo>
                <a:close/>
                <a:moveTo>
                  <a:pt x="52388" y="2023111"/>
                </a:moveTo>
                <a:lnTo>
                  <a:pt x="10478" y="2047875"/>
                </a:lnTo>
                <a:lnTo>
                  <a:pt x="10478" y="1999298"/>
                </a:lnTo>
                <a:close/>
                <a:moveTo>
                  <a:pt x="53341" y="507683"/>
                </a:moveTo>
                <a:lnTo>
                  <a:pt x="9525" y="533400"/>
                </a:lnTo>
                <a:lnTo>
                  <a:pt x="9525" y="481965"/>
                </a:lnTo>
                <a:close/>
                <a:moveTo>
                  <a:pt x="59056" y="633413"/>
                </a:moveTo>
                <a:lnTo>
                  <a:pt x="6668" y="663893"/>
                </a:lnTo>
                <a:lnTo>
                  <a:pt x="6668" y="603886"/>
                </a:lnTo>
                <a:close/>
                <a:moveTo>
                  <a:pt x="60008" y="1897381"/>
                </a:moveTo>
                <a:lnTo>
                  <a:pt x="6668" y="1928813"/>
                </a:lnTo>
                <a:lnTo>
                  <a:pt x="6668" y="1865948"/>
                </a:lnTo>
                <a:close/>
                <a:moveTo>
                  <a:pt x="62865" y="60960"/>
                </a:moveTo>
                <a:lnTo>
                  <a:pt x="62865" y="69532"/>
                </a:lnTo>
                <a:lnTo>
                  <a:pt x="56198" y="65723"/>
                </a:lnTo>
                <a:close/>
                <a:moveTo>
                  <a:pt x="62866" y="2463165"/>
                </a:moveTo>
                <a:lnTo>
                  <a:pt x="62866" y="2468880"/>
                </a:lnTo>
                <a:lnTo>
                  <a:pt x="58103" y="2466022"/>
                </a:lnTo>
                <a:close/>
                <a:moveTo>
                  <a:pt x="64771" y="760095"/>
                </a:moveTo>
                <a:lnTo>
                  <a:pt x="4763" y="795338"/>
                </a:lnTo>
                <a:lnTo>
                  <a:pt x="4763" y="724853"/>
                </a:lnTo>
                <a:close/>
                <a:moveTo>
                  <a:pt x="65722" y="182881"/>
                </a:moveTo>
                <a:lnTo>
                  <a:pt x="65722" y="200978"/>
                </a:lnTo>
                <a:lnTo>
                  <a:pt x="50482" y="191453"/>
                </a:lnTo>
                <a:close/>
                <a:moveTo>
                  <a:pt x="65724" y="2331719"/>
                </a:moveTo>
                <a:lnTo>
                  <a:pt x="65724" y="2347911"/>
                </a:lnTo>
                <a:lnTo>
                  <a:pt x="51436" y="2339339"/>
                </a:lnTo>
                <a:close/>
                <a:moveTo>
                  <a:pt x="65724" y="1770698"/>
                </a:moveTo>
                <a:lnTo>
                  <a:pt x="3811" y="1806893"/>
                </a:lnTo>
                <a:lnTo>
                  <a:pt x="3811" y="1734503"/>
                </a:lnTo>
                <a:close/>
                <a:moveTo>
                  <a:pt x="67628" y="886778"/>
                </a:moveTo>
                <a:lnTo>
                  <a:pt x="2858" y="923926"/>
                </a:lnTo>
                <a:lnTo>
                  <a:pt x="2858" y="848678"/>
                </a:lnTo>
                <a:close/>
                <a:moveTo>
                  <a:pt x="69532" y="302896"/>
                </a:moveTo>
                <a:lnTo>
                  <a:pt x="69532" y="333376"/>
                </a:lnTo>
                <a:lnTo>
                  <a:pt x="42862" y="318136"/>
                </a:lnTo>
                <a:close/>
                <a:moveTo>
                  <a:pt x="69533" y="2197418"/>
                </a:moveTo>
                <a:lnTo>
                  <a:pt x="69533" y="2228850"/>
                </a:lnTo>
                <a:lnTo>
                  <a:pt x="42863" y="2212658"/>
                </a:lnTo>
                <a:close/>
                <a:moveTo>
                  <a:pt x="71438" y="1644969"/>
                </a:moveTo>
                <a:lnTo>
                  <a:pt x="953" y="1684974"/>
                </a:lnTo>
                <a:lnTo>
                  <a:pt x="953" y="1604011"/>
                </a:lnTo>
                <a:close/>
                <a:moveTo>
                  <a:pt x="71438" y="1012508"/>
                </a:moveTo>
                <a:lnTo>
                  <a:pt x="953" y="1053466"/>
                </a:lnTo>
                <a:lnTo>
                  <a:pt x="953" y="972503"/>
                </a:lnTo>
                <a:close/>
                <a:moveTo>
                  <a:pt x="73343" y="2065019"/>
                </a:moveTo>
                <a:lnTo>
                  <a:pt x="73343" y="2107882"/>
                </a:lnTo>
                <a:lnTo>
                  <a:pt x="36195" y="2086927"/>
                </a:lnTo>
                <a:close/>
                <a:moveTo>
                  <a:pt x="73343" y="422909"/>
                </a:moveTo>
                <a:lnTo>
                  <a:pt x="73343" y="465772"/>
                </a:lnTo>
                <a:lnTo>
                  <a:pt x="36195" y="444816"/>
                </a:lnTo>
                <a:close/>
                <a:moveTo>
                  <a:pt x="73344" y="1139189"/>
                </a:moveTo>
                <a:lnTo>
                  <a:pt x="0" y="1181099"/>
                </a:lnTo>
                <a:lnTo>
                  <a:pt x="0" y="1097279"/>
                </a:lnTo>
                <a:close/>
                <a:moveTo>
                  <a:pt x="73344" y="1518286"/>
                </a:moveTo>
                <a:lnTo>
                  <a:pt x="1" y="1560195"/>
                </a:lnTo>
                <a:lnTo>
                  <a:pt x="1" y="1475423"/>
                </a:lnTo>
                <a:close/>
                <a:moveTo>
                  <a:pt x="73344" y="1391603"/>
                </a:moveTo>
                <a:lnTo>
                  <a:pt x="1" y="1434465"/>
                </a:lnTo>
                <a:lnTo>
                  <a:pt x="1" y="1349693"/>
                </a:lnTo>
                <a:close/>
                <a:moveTo>
                  <a:pt x="73344" y="1265874"/>
                </a:moveTo>
                <a:lnTo>
                  <a:pt x="1" y="1307783"/>
                </a:lnTo>
                <a:lnTo>
                  <a:pt x="1" y="1223011"/>
                </a:lnTo>
                <a:close/>
                <a:moveTo>
                  <a:pt x="77153" y="542925"/>
                </a:moveTo>
                <a:lnTo>
                  <a:pt x="77153" y="598170"/>
                </a:lnTo>
                <a:lnTo>
                  <a:pt x="29528" y="570548"/>
                </a:lnTo>
                <a:close/>
                <a:moveTo>
                  <a:pt x="77153" y="1931670"/>
                </a:moveTo>
                <a:lnTo>
                  <a:pt x="77153" y="1988820"/>
                </a:lnTo>
                <a:lnTo>
                  <a:pt x="27623" y="1960245"/>
                </a:lnTo>
                <a:close/>
                <a:moveTo>
                  <a:pt x="79058" y="665798"/>
                </a:moveTo>
                <a:lnTo>
                  <a:pt x="79058" y="728663"/>
                </a:lnTo>
                <a:lnTo>
                  <a:pt x="24765" y="697230"/>
                </a:lnTo>
                <a:close/>
                <a:moveTo>
                  <a:pt x="80011" y="1801177"/>
                </a:moveTo>
                <a:lnTo>
                  <a:pt x="80011" y="1866899"/>
                </a:lnTo>
                <a:lnTo>
                  <a:pt x="22860" y="1834515"/>
                </a:lnTo>
                <a:close/>
                <a:moveTo>
                  <a:pt x="81916" y="787718"/>
                </a:moveTo>
                <a:lnTo>
                  <a:pt x="81916" y="859156"/>
                </a:lnTo>
                <a:lnTo>
                  <a:pt x="19051" y="822961"/>
                </a:lnTo>
                <a:close/>
                <a:moveTo>
                  <a:pt x="82868" y="1669733"/>
                </a:moveTo>
                <a:lnTo>
                  <a:pt x="82868" y="1745933"/>
                </a:lnTo>
                <a:lnTo>
                  <a:pt x="17145" y="1707833"/>
                </a:lnTo>
                <a:close/>
                <a:moveTo>
                  <a:pt x="82868" y="910591"/>
                </a:moveTo>
                <a:lnTo>
                  <a:pt x="82868" y="988696"/>
                </a:lnTo>
                <a:lnTo>
                  <a:pt x="16193" y="949643"/>
                </a:lnTo>
                <a:close/>
                <a:moveTo>
                  <a:pt x="84773" y="1540192"/>
                </a:moveTo>
                <a:lnTo>
                  <a:pt x="84773" y="1622107"/>
                </a:lnTo>
                <a:lnTo>
                  <a:pt x="13334" y="1581149"/>
                </a:lnTo>
                <a:close/>
                <a:moveTo>
                  <a:pt x="84773" y="1035367"/>
                </a:moveTo>
                <a:lnTo>
                  <a:pt x="84773" y="1117282"/>
                </a:lnTo>
                <a:lnTo>
                  <a:pt x="13334" y="1076325"/>
                </a:lnTo>
                <a:close/>
                <a:moveTo>
                  <a:pt x="85726" y="1412558"/>
                </a:moveTo>
                <a:lnTo>
                  <a:pt x="85726" y="1497331"/>
                </a:lnTo>
                <a:lnTo>
                  <a:pt x="12383" y="1455421"/>
                </a:lnTo>
                <a:close/>
                <a:moveTo>
                  <a:pt x="85726" y="1286828"/>
                </a:moveTo>
                <a:lnTo>
                  <a:pt x="85726" y="1370648"/>
                </a:lnTo>
                <a:lnTo>
                  <a:pt x="12383" y="1328738"/>
                </a:lnTo>
                <a:close/>
                <a:moveTo>
                  <a:pt x="85726" y="1160145"/>
                </a:moveTo>
                <a:lnTo>
                  <a:pt x="85726" y="1244918"/>
                </a:lnTo>
                <a:lnTo>
                  <a:pt x="12383" y="1202055"/>
                </a:lnTo>
                <a:close/>
                <a:moveTo>
                  <a:pt x="137161" y="2466023"/>
                </a:moveTo>
                <a:lnTo>
                  <a:pt x="132398" y="2467929"/>
                </a:lnTo>
                <a:lnTo>
                  <a:pt x="132398" y="2463166"/>
                </a:lnTo>
                <a:close/>
                <a:moveTo>
                  <a:pt x="138112" y="65723"/>
                </a:moveTo>
                <a:lnTo>
                  <a:pt x="131445" y="68581"/>
                </a:lnTo>
                <a:lnTo>
                  <a:pt x="131445" y="61913"/>
                </a:lnTo>
                <a:close/>
                <a:moveTo>
                  <a:pt x="142876" y="2339340"/>
                </a:moveTo>
                <a:lnTo>
                  <a:pt x="129541" y="2346960"/>
                </a:lnTo>
                <a:lnTo>
                  <a:pt x="129541" y="2331720"/>
                </a:lnTo>
                <a:close/>
                <a:moveTo>
                  <a:pt x="143827" y="191453"/>
                </a:moveTo>
                <a:lnTo>
                  <a:pt x="128587" y="200026"/>
                </a:lnTo>
                <a:lnTo>
                  <a:pt x="128587" y="182881"/>
                </a:lnTo>
                <a:close/>
                <a:moveTo>
                  <a:pt x="151448" y="318135"/>
                </a:moveTo>
                <a:lnTo>
                  <a:pt x="124778" y="333375"/>
                </a:lnTo>
                <a:lnTo>
                  <a:pt x="124778" y="302895"/>
                </a:lnTo>
                <a:close/>
                <a:moveTo>
                  <a:pt x="151448" y="2212658"/>
                </a:moveTo>
                <a:lnTo>
                  <a:pt x="124778" y="2227898"/>
                </a:lnTo>
                <a:lnTo>
                  <a:pt x="124778" y="2198370"/>
                </a:lnTo>
                <a:close/>
                <a:moveTo>
                  <a:pt x="157164" y="444817"/>
                </a:moveTo>
                <a:lnTo>
                  <a:pt x="121921" y="464819"/>
                </a:lnTo>
                <a:lnTo>
                  <a:pt x="121921" y="423862"/>
                </a:lnTo>
                <a:close/>
                <a:moveTo>
                  <a:pt x="158116" y="2086928"/>
                </a:moveTo>
                <a:lnTo>
                  <a:pt x="121921" y="2107883"/>
                </a:lnTo>
                <a:lnTo>
                  <a:pt x="121921" y="2065973"/>
                </a:lnTo>
                <a:close/>
                <a:moveTo>
                  <a:pt x="164782" y="570547"/>
                </a:moveTo>
                <a:lnTo>
                  <a:pt x="118110" y="597217"/>
                </a:lnTo>
                <a:lnTo>
                  <a:pt x="118110" y="543877"/>
                </a:lnTo>
                <a:close/>
                <a:moveTo>
                  <a:pt x="165735" y="1960245"/>
                </a:moveTo>
                <a:lnTo>
                  <a:pt x="118110" y="1988820"/>
                </a:lnTo>
                <a:lnTo>
                  <a:pt x="118110" y="1932623"/>
                </a:lnTo>
                <a:close/>
                <a:moveTo>
                  <a:pt x="170498" y="697230"/>
                </a:moveTo>
                <a:lnTo>
                  <a:pt x="115253" y="728663"/>
                </a:lnTo>
                <a:lnTo>
                  <a:pt x="115253" y="665798"/>
                </a:lnTo>
                <a:close/>
                <a:moveTo>
                  <a:pt x="171449" y="953"/>
                </a:moveTo>
                <a:lnTo>
                  <a:pt x="171449" y="3811"/>
                </a:lnTo>
                <a:lnTo>
                  <a:pt x="168592" y="1905"/>
                </a:lnTo>
                <a:close/>
                <a:moveTo>
                  <a:pt x="172404" y="1834516"/>
                </a:moveTo>
                <a:lnTo>
                  <a:pt x="114301" y="1866900"/>
                </a:lnTo>
                <a:lnTo>
                  <a:pt x="114301" y="1801178"/>
                </a:lnTo>
                <a:close/>
                <a:moveTo>
                  <a:pt x="173356" y="2397442"/>
                </a:moveTo>
                <a:lnTo>
                  <a:pt x="173356" y="2407920"/>
                </a:lnTo>
                <a:lnTo>
                  <a:pt x="164783" y="2402205"/>
                </a:lnTo>
                <a:close/>
                <a:moveTo>
                  <a:pt x="173356" y="122872"/>
                </a:moveTo>
                <a:lnTo>
                  <a:pt x="173356" y="134302"/>
                </a:lnTo>
                <a:lnTo>
                  <a:pt x="163831" y="128587"/>
                </a:lnTo>
                <a:close/>
                <a:moveTo>
                  <a:pt x="175261" y="822960"/>
                </a:moveTo>
                <a:lnTo>
                  <a:pt x="113348" y="859155"/>
                </a:lnTo>
                <a:lnTo>
                  <a:pt x="113348" y="787717"/>
                </a:lnTo>
                <a:close/>
                <a:moveTo>
                  <a:pt x="176213" y="2265997"/>
                </a:moveTo>
                <a:lnTo>
                  <a:pt x="176213" y="2286952"/>
                </a:lnTo>
                <a:lnTo>
                  <a:pt x="158116" y="2276474"/>
                </a:lnTo>
                <a:close/>
                <a:moveTo>
                  <a:pt x="177165" y="242887"/>
                </a:moveTo>
                <a:lnTo>
                  <a:pt x="177165" y="266700"/>
                </a:lnTo>
                <a:lnTo>
                  <a:pt x="156210" y="255270"/>
                </a:lnTo>
                <a:close/>
                <a:moveTo>
                  <a:pt x="178118" y="1707832"/>
                </a:moveTo>
                <a:lnTo>
                  <a:pt x="111443" y="1745932"/>
                </a:lnTo>
                <a:lnTo>
                  <a:pt x="111443" y="1669732"/>
                </a:lnTo>
                <a:close/>
                <a:moveTo>
                  <a:pt x="178118" y="949642"/>
                </a:moveTo>
                <a:lnTo>
                  <a:pt x="111443" y="987742"/>
                </a:lnTo>
                <a:lnTo>
                  <a:pt x="111443" y="911542"/>
                </a:lnTo>
                <a:close/>
                <a:moveTo>
                  <a:pt x="180976" y="2131694"/>
                </a:moveTo>
                <a:lnTo>
                  <a:pt x="180976" y="2167889"/>
                </a:lnTo>
                <a:lnTo>
                  <a:pt x="149543" y="2149792"/>
                </a:lnTo>
                <a:close/>
                <a:moveTo>
                  <a:pt x="180976" y="1581150"/>
                </a:moveTo>
                <a:lnTo>
                  <a:pt x="110491" y="1622108"/>
                </a:lnTo>
                <a:lnTo>
                  <a:pt x="110491" y="1540193"/>
                </a:lnTo>
                <a:close/>
                <a:moveTo>
                  <a:pt x="180976" y="1076326"/>
                </a:moveTo>
                <a:lnTo>
                  <a:pt x="110491" y="1117283"/>
                </a:lnTo>
                <a:lnTo>
                  <a:pt x="110491" y="1035368"/>
                </a:lnTo>
                <a:close/>
                <a:moveTo>
                  <a:pt x="180976" y="363855"/>
                </a:moveTo>
                <a:lnTo>
                  <a:pt x="180976" y="399098"/>
                </a:lnTo>
                <a:lnTo>
                  <a:pt x="149543" y="381000"/>
                </a:lnTo>
                <a:close/>
                <a:moveTo>
                  <a:pt x="182881" y="1455421"/>
                </a:moveTo>
                <a:lnTo>
                  <a:pt x="109538" y="1497331"/>
                </a:lnTo>
                <a:lnTo>
                  <a:pt x="109538" y="1412558"/>
                </a:lnTo>
                <a:close/>
                <a:moveTo>
                  <a:pt x="182881" y="1328738"/>
                </a:moveTo>
                <a:lnTo>
                  <a:pt x="109538" y="1370648"/>
                </a:lnTo>
                <a:lnTo>
                  <a:pt x="109538" y="1286828"/>
                </a:lnTo>
                <a:close/>
                <a:moveTo>
                  <a:pt x="182881" y="1202055"/>
                </a:moveTo>
                <a:lnTo>
                  <a:pt x="109538" y="1244918"/>
                </a:lnTo>
                <a:lnTo>
                  <a:pt x="109538" y="1160145"/>
                </a:lnTo>
                <a:close/>
                <a:moveTo>
                  <a:pt x="183833" y="1999298"/>
                </a:moveTo>
                <a:lnTo>
                  <a:pt x="183833" y="2047875"/>
                </a:lnTo>
                <a:lnTo>
                  <a:pt x="142876" y="2023111"/>
                </a:lnTo>
                <a:close/>
                <a:moveTo>
                  <a:pt x="184786" y="482918"/>
                </a:moveTo>
                <a:lnTo>
                  <a:pt x="184786" y="532448"/>
                </a:lnTo>
                <a:lnTo>
                  <a:pt x="141923" y="507683"/>
                </a:lnTo>
                <a:close/>
                <a:moveTo>
                  <a:pt x="186690" y="604838"/>
                </a:moveTo>
                <a:lnTo>
                  <a:pt x="186690" y="662940"/>
                </a:lnTo>
                <a:lnTo>
                  <a:pt x="137160" y="633413"/>
                </a:lnTo>
                <a:close/>
                <a:moveTo>
                  <a:pt x="187643" y="1866899"/>
                </a:moveTo>
                <a:lnTo>
                  <a:pt x="187643" y="1927859"/>
                </a:lnTo>
                <a:lnTo>
                  <a:pt x="135255" y="1897379"/>
                </a:lnTo>
                <a:close/>
                <a:moveTo>
                  <a:pt x="189548" y="726757"/>
                </a:moveTo>
                <a:lnTo>
                  <a:pt x="189548" y="794385"/>
                </a:lnTo>
                <a:lnTo>
                  <a:pt x="131446" y="760095"/>
                </a:lnTo>
                <a:close/>
                <a:moveTo>
                  <a:pt x="190501" y="1736407"/>
                </a:moveTo>
                <a:lnTo>
                  <a:pt x="190501" y="1805940"/>
                </a:lnTo>
                <a:lnTo>
                  <a:pt x="130493" y="1770697"/>
                </a:lnTo>
                <a:close/>
                <a:moveTo>
                  <a:pt x="191453" y="849630"/>
                </a:moveTo>
                <a:lnTo>
                  <a:pt x="191453" y="923925"/>
                </a:lnTo>
                <a:lnTo>
                  <a:pt x="127635" y="886778"/>
                </a:lnTo>
                <a:close/>
                <a:moveTo>
                  <a:pt x="193358" y="973454"/>
                </a:moveTo>
                <a:lnTo>
                  <a:pt x="193358" y="1052512"/>
                </a:lnTo>
                <a:lnTo>
                  <a:pt x="123826" y="1012506"/>
                </a:lnTo>
                <a:close/>
                <a:moveTo>
                  <a:pt x="193358" y="1604963"/>
                </a:moveTo>
                <a:lnTo>
                  <a:pt x="193358" y="1684021"/>
                </a:lnTo>
                <a:lnTo>
                  <a:pt x="124778" y="1644968"/>
                </a:lnTo>
                <a:close/>
                <a:moveTo>
                  <a:pt x="194311" y="1476374"/>
                </a:moveTo>
                <a:lnTo>
                  <a:pt x="194311" y="1560194"/>
                </a:lnTo>
                <a:lnTo>
                  <a:pt x="121921" y="1518284"/>
                </a:lnTo>
                <a:close/>
                <a:moveTo>
                  <a:pt x="194311" y="1349693"/>
                </a:moveTo>
                <a:lnTo>
                  <a:pt x="194311" y="1434465"/>
                </a:lnTo>
                <a:lnTo>
                  <a:pt x="120968" y="1391603"/>
                </a:lnTo>
                <a:close/>
                <a:moveTo>
                  <a:pt x="194311" y="1223011"/>
                </a:moveTo>
                <a:lnTo>
                  <a:pt x="194311" y="1307783"/>
                </a:lnTo>
                <a:lnTo>
                  <a:pt x="120968" y="1265874"/>
                </a:lnTo>
                <a:close/>
                <a:moveTo>
                  <a:pt x="194311" y="1097280"/>
                </a:moveTo>
                <a:lnTo>
                  <a:pt x="194311" y="1181100"/>
                </a:lnTo>
                <a:lnTo>
                  <a:pt x="121921" y="1139190"/>
                </a:lnTo>
                <a:close/>
                <a:moveTo>
                  <a:pt x="244792" y="1905"/>
                </a:moveTo>
                <a:lnTo>
                  <a:pt x="242887" y="3811"/>
                </a:lnTo>
                <a:lnTo>
                  <a:pt x="242887" y="953"/>
                </a:lnTo>
                <a:close/>
                <a:moveTo>
                  <a:pt x="248603" y="2402206"/>
                </a:moveTo>
                <a:lnTo>
                  <a:pt x="240983" y="2406968"/>
                </a:lnTo>
                <a:lnTo>
                  <a:pt x="240983" y="2398396"/>
                </a:lnTo>
                <a:close/>
                <a:moveTo>
                  <a:pt x="249555" y="128588"/>
                </a:moveTo>
                <a:lnTo>
                  <a:pt x="240030" y="133351"/>
                </a:lnTo>
                <a:lnTo>
                  <a:pt x="240030" y="122873"/>
                </a:lnTo>
                <a:close/>
                <a:moveTo>
                  <a:pt x="255270" y="2276474"/>
                </a:moveTo>
                <a:lnTo>
                  <a:pt x="237173" y="2285999"/>
                </a:lnTo>
                <a:lnTo>
                  <a:pt x="237173" y="2265997"/>
                </a:lnTo>
                <a:close/>
                <a:moveTo>
                  <a:pt x="256222" y="255271"/>
                </a:moveTo>
                <a:lnTo>
                  <a:pt x="236219" y="266701"/>
                </a:lnTo>
                <a:lnTo>
                  <a:pt x="236219" y="242888"/>
                </a:lnTo>
                <a:close/>
                <a:moveTo>
                  <a:pt x="262891" y="2149793"/>
                </a:moveTo>
                <a:lnTo>
                  <a:pt x="233363" y="2166938"/>
                </a:lnTo>
                <a:lnTo>
                  <a:pt x="233363" y="2132648"/>
                </a:lnTo>
                <a:close/>
                <a:moveTo>
                  <a:pt x="262891" y="381001"/>
                </a:moveTo>
                <a:lnTo>
                  <a:pt x="233363" y="398146"/>
                </a:lnTo>
                <a:lnTo>
                  <a:pt x="233363" y="364808"/>
                </a:lnTo>
                <a:close/>
                <a:moveTo>
                  <a:pt x="269558" y="2023110"/>
                </a:moveTo>
                <a:lnTo>
                  <a:pt x="229553" y="2046923"/>
                </a:lnTo>
                <a:lnTo>
                  <a:pt x="229553" y="2000250"/>
                </a:lnTo>
                <a:close/>
                <a:moveTo>
                  <a:pt x="270510" y="507683"/>
                </a:moveTo>
                <a:lnTo>
                  <a:pt x="229553" y="530542"/>
                </a:lnTo>
                <a:lnTo>
                  <a:pt x="229553" y="483870"/>
                </a:lnTo>
                <a:close/>
                <a:moveTo>
                  <a:pt x="276225" y="633413"/>
                </a:moveTo>
                <a:lnTo>
                  <a:pt x="226695" y="661988"/>
                </a:lnTo>
                <a:lnTo>
                  <a:pt x="226695" y="605790"/>
                </a:lnTo>
                <a:close/>
                <a:moveTo>
                  <a:pt x="278131" y="1897380"/>
                </a:moveTo>
                <a:lnTo>
                  <a:pt x="225743" y="1926908"/>
                </a:lnTo>
                <a:lnTo>
                  <a:pt x="225743" y="1866900"/>
                </a:lnTo>
                <a:close/>
                <a:moveTo>
                  <a:pt x="280988" y="2464118"/>
                </a:moveTo>
                <a:lnTo>
                  <a:pt x="280988" y="2467928"/>
                </a:lnTo>
                <a:lnTo>
                  <a:pt x="277178" y="2466023"/>
                </a:lnTo>
                <a:close/>
                <a:moveTo>
                  <a:pt x="280989" y="62865"/>
                </a:moveTo>
                <a:lnTo>
                  <a:pt x="280989" y="68580"/>
                </a:lnTo>
                <a:lnTo>
                  <a:pt x="276226" y="65723"/>
                </a:lnTo>
                <a:close/>
                <a:moveTo>
                  <a:pt x="281941" y="760095"/>
                </a:moveTo>
                <a:lnTo>
                  <a:pt x="223838" y="793432"/>
                </a:lnTo>
                <a:lnTo>
                  <a:pt x="223838" y="726757"/>
                </a:lnTo>
                <a:close/>
                <a:moveTo>
                  <a:pt x="282893" y="1770698"/>
                </a:moveTo>
                <a:lnTo>
                  <a:pt x="223838" y="1804988"/>
                </a:lnTo>
                <a:lnTo>
                  <a:pt x="223838" y="1736408"/>
                </a:lnTo>
                <a:close/>
                <a:moveTo>
                  <a:pt x="283845" y="184784"/>
                </a:moveTo>
                <a:lnTo>
                  <a:pt x="283845" y="199072"/>
                </a:lnTo>
                <a:lnTo>
                  <a:pt x="271463" y="191452"/>
                </a:lnTo>
                <a:close/>
                <a:moveTo>
                  <a:pt x="283845" y="2332673"/>
                </a:moveTo>
                <a:lnTo>
                  <a:pt x="283845" y="2346008"/>
                </a:lnTo>
                <a:lnTo>
                  <a:pt x="271463" y="2339340"/>
                </a:lnTo>
                <a:close/>
                <a:moveTo>
                  <a:pt x="285751" y="886777"/>
                </a:moveTo>
                <a:lnTo>
                  <a:pt x="221933" y="922972"/>
                </a:lnTo>
                <a:lnTo>
                  <a:pt x="221933" y="849629"/>
                </a:lnTo>
                <a:close/>
                <a:moveTo>
                  <a:pt x="287655" y="303848"/>
                </a:moveTo>
                <a:lnTo>
                  <a:pt x="287655" y="332423"/>
                </a:lnTo>
                <a:lnTo>
                  <a:pt x="262890" y="318136"/>
                </a:lnTo>
                <a:close/>
                <a:moveTo>
                  <a:pt x="287656" y="2199322"/>
                </a:moveTo>
                <a:lnTo>
                  <a:pt x="287656" y="2226944"/>
                </a:lnTo>
                <a:lnTo>
                  <a:pt x="262891" y="2212657"/>
                </a:lnTo>
                <a:close/>
                <a:moveTo>
                  <a:pt x="287656" y="1644968"/>
                </a:moveTo>
                <a:lnTo>
                  <a:pt x="220981" y="1683068"/>
                </a:lnTo>
                <a:lnTo>
                  <a:pt x="220981" y="1605915"/>
                </a:lnTo>
                <a:close/>
                <a:moveTo>
                  <a:pt x="288608" y="1012507"/>
                </a:moveTo>
                <a:lnTo>
                  <a:pt x="220981" y="1052513"/>
                </a:lnTo>
                <a:lnTo>
                  <a:pt x="220981" y="973455"/>
                </a:lnTo>
                <a:close/>
                <a:moveTo>
                  <a:pt x="290513" y="1139190"/>
                </a:moveTo>
                <a:lnTo>
                  <a:pt x="220028" y="1180147"/>
                </a:lnTo>
                <a:lnTo>
                  <a:pt x="220028" y="1098232"/>
                </a:lnTo>
                <a:close/>
                <a:moveTo>
                  <a:pt x="291466" y="2066924"/>
                </a:moveTo>
                <a:lnTo>
                  <a:pt x="291466" y="2106929"/>
                </a:lnTo>
                <a:lnTo>
                  <a:pt x="256223" y="2086927"/>
                </a:lnTo>
                <a:close/>
                <a:moveTo>
                  <a:pt x="291466" y="1518285"/>
                </a:moveTo>
                <a:lnTo>
                  <a:pt x="219076" y="1560195"/>
                </a:lnTo>
                <a:lnTo>
                  <a:pt x="219076" y="1476375"/>
                </a:lnTo>
                <a:close/>
                <a:moveTo>
                  <a:pt x="291466" y="424816"/>
                </a:moveTo>
                <a:lnTo>
                  <a:pt x="291466" y="463868"/>
                </a:lnTo>
                <a:lnTo>
                  <a:pt x="257176" y="444818"/>
                </a:lnTo>
                <a:close/>
                <a:moveTo>
                  <a:pt x="292419" y="1391603"/>
                </a:moveTo>
                <a:lnTo>
                  <a:pt x="219076" y="1434465"/>
                </a:lnTo>
                <a:lnTo>
                  <a:pt x="219076" y="1349693"/>
                </a:lnTo>
                <a:close/>
                <a:moveTo>
                  <a:pt x="292419" y="1265874"/>
                </a:moveTo>
                <a:lnTo>
                  <a:pt x="219076" y="1307783"/>
                </a:lnTo>
                <a:lnTo>
                  <a:pt x="219076" y="1223011"/>
                </a:lnTo>
                <a:close/>
                <a:moveTo>
                  <a:pt x="294323" y="544830"/>
                </a:moveTo>
                <a:lnTo>
                  <a:pt x="294323" y="596265"/>
                </a:lnTo>
                <a:lnTo>
                  <a:pt x="249556" y="570548"/>
                </a:lnTo>
                <a:close/>
                <a:moveTo>
                  <a:pt x="295275" y="1933575"/>
                </a:moveTo>
                <a:lnTo>
                  <a:pt x="295275" y="1986915"/>
                </a:lnTo>
                <a:lnTo>
                  <a:pt x="248603" y="1960245"/>
                </a:lnTo>
                <a:close/>
                <a:moveTo>
                  <a:pt x="297181" y="666750"/>
                </a:moveTo>
                <a:lnTo>
                  <a:pt x="297181" y="727710"/>
                </a:lnTo>
                <a:lnTo>
                  <a:pt x="244793" y="697230"/>
                </a:lnTo>
                <a:close/>
                <a:moveTo>
                  <a:pt x="298133" y="1802130"/>
                </a:moveTo>
                <a:lnTo>
                  <a:pt x="298133" y="1865947"/>
                </a:lnTo>
                <a:lnTo>
                  <a:pt x="242888" y="1834515"/>
                </a:lnTo>
                <a:close/>
                <a:moveTo>
                  <a:pt x="300038" y="788669"/>
                </a:moveTo>
                <a:lnTo>
                  <a:pt x="300038" y="858202"/>
                </a:lnTo>
                <a:lnTo>
                  <a:pt x="239078" y="822959"/>
                </a:lnTo>
                <a:close/>
                <a:moveTo>
                  <a:pt x="300991" y="1670686"/>
                </a:moveTo>
                <a:lnTo>
                  <a:pt x="300991" y="1744981"/>
                </a:lnTo>
                <a:lnTo>
                  <a:pt x="237173" y="1707833"/>
                </a:lnTo>
                <a:close/>
                <a:moveTo>
                  <a:pt x="300991" y="912495"/>
                </a:moveTo>
                <a:lnTo>
                  <a:pt x="300991" y="986790"/>
                </a:lnTo>
                <a:lnTo>
                  <a:pt x="237173" y="949643"/>
                </a:lnTo>
                <a:close/>
                <a:moveTo>
                  <a:pt x="302895" y="1541145"/>
                </a:moveTo>
                <a:lnTo>
                  <a:pt x="302895" y="1621155"/>
                </a:lnTo>
                <a:lnTo>
                  <a:pt x="233363" y="1581150"/>
                </a:lnTo>
                <a:close/>
                <a:moveTo>
                  <a:pt x="302895" y="1036320"/>
                </a:moveTo>
                <a:lnTo>
                  <a:pt x="302895" y="1116330"/>
                </a:lnTo>
                <a:lnTo>
                  <a:pt x="233363" y="1076325"/>
                </a:lnTo>
                <a:close/>
                <a:moveTo>
                  <a:pt x="303848" y="1161097"/>
                </a:moveTo>
                <a:lnTo>
                  <a:pt x="303848" y="1243012"/>
                </a:lnTo>
                <a:lnTo>
                  <a:pt x="232410" y="1202055"/>
                </a:lnTo>
                <a:close/>
                <a:moveTo>
                  <a:pt x="303848" y="1412558"/>
                </a:moveTo>
                <a:lnTo>
                  <a:pt x="303848" y="1497331"/>
                </a:lnTo>
                <a:lnTo>
                  <a:pt x="231458" y="1455421"/>
                </a:lnTo>
                <a:close/>
                <a:moveTo>
                  <a:pt x="303848" y="1286828"/>
                </a:moveTo>
                <a:lnTo>
                  <a:pt x="303848" y="1370648"/>
                </a:lnTo>
                <a:lnTo>
                  <a:pt x="231458" y="1328738"/>
                </a:lnTo>
                <a:close/>
                <a:moveTo>
                  <a:pt x="354330" y="2466023"/>
                </a:moveTo>
                <a:lnTo>
                  <a:pt x="351473" y="2466975"/>
                </a:lnTo>
                <a:lnTo>
                  <a:pt x="351473" y="2464118"/>
                </a:lnTo>
                <a:close/>
                <a:moveTo>
                  <a:pt x="355283" y="65723"/>
                </a:moveTo>
                <a:lnTo>
                  <a:pt x="351473" y="67628"/>
                </a:lnTo>
                <a:lnTo>
                  <a:pt x="351473" y="62865"/>
                </a:lnTo>
                <a:close/>
                <a:moveTo>
                  <a:pt x="360045" y="191452"/>
                </a:moveTo>
                <a:lnTo>
                  <a:pt x="348615" y="198119"/>
                </a:lnTo>
                <a:lnTo>
                  <a:pt x="348615" y="184784"/>
                </a:lnTo>
                <a:close/>
                <a:moveTo>
                  <a:pt x="360045" y="2339340"/>
                </a:moveTo>
                <a:lnTo>
                  <a:pt x="348615" y="2346008"/>
                </a:lnTo>
                <a:lnTo>
                  <a:pt x="348615" y="2332673"/>
                </a:lnTo>
                <a:close/>
                <a:moveTo>
                  <a:pt x="367665" y="318136"/>
                </a:moveTo>
                <a:lnTo>
                  <a:pt x="344805" y="331471"/>
                </a:lnTo>
                <a:lnTo>
                  <a:pt x="344805" y="304801"/>
                </a:lnTo>
                <a:close/>
                <a:moveTo>
                  <a:pt x="368619" y="2212658"/>
                </a:moveTo>
                <a:lnTo>
                  <a:pt x="344806" y="2226945"/>
                </a:lnTo>
                <a:lnTo>
                  <a:pt x="344806" y="2199323"/>
                </a:lnTo>
                <a:close/>
                <a:moveTo>
                  <a:pt x="374333" y="444817"/>
                </a:moveTo>
                <a:lnTo>
                  <a:pt x="341948" y="462915"/>
                </a:lnTo>
                <a:lnTo>
                  <a:pt x="341948" y="425767"/>
                </a:lnTo>
                <a:close/>
                <a:moveTo>
                  <a:pt x="374333" y="2086928"/>
                </a:moveTo>
                <a:lnTo>
                  <a:pt x="341948" y="2105978"/>
                </a:lnTo>
                <a:lnTo>
                  <a:pt x="341948" y="2067878"/>
                </a:lnTo>
                <a:close/>
                <a:moveTo>
                  <a:pt x="381001" y="570548"/>
                </a:moveTo>
                <a:lnTo>
                  <a:pt x="338138" y="595313"/>
                </a:lnTo>
                <a:lnTo>
                  <a:pt x="338138" y="545783"/>
                </a:lnTo>
                <a:close/>
                <a:moveTo>
                  <a:pt x="382906" y="1960244"/>
                </a:moveTo>
                <a:lnTo>
                  <a:pt x="337186" y="1986914"/>
                </a:lnTo>
                <a:lnTo>
                  <a:pt x="337186" y="1933574"/>
                </a:lnTo>
                <a:close/>
                <a:moveTo>
                  <a:pt x="386716" y="697230"/>
                </a:moveTo>
                <a:lnTo>
                  <a:pt x="335281" y="726758"/>
                </a:lnTo>
                <a:lnTo>
                  <a:pt x="335281" y="667703"/>
                </a:lnTo>
                <a:close/>
                <a:moveTo>
                  <a:pt x="388621" y="1834516"/>
                </a:moveTo>
                <a:lnTo>
                  <a:pt x="334328" y="1864996"/>
                </a:lnTo>
                <a:lnTo>
                  <a:pt x="334328" y="1803083"/>
                </a:lnTo>
                <a:close/>
                <a:moveTo>
                  <a:pt x="389572" y="1905"/>
                </a:moveTo>
                <a:lnTo>
                  <a:pt x="389572" y="2857"/>
                </a:lnTo>
                <a:lnTo>
                  <a:pt x="388619" y="1905"/>
                </a:lnTo>
                <a:close/>
                <a:moveTo>
                  <a:pt x="391478" y="822960"/>
                </a:moveTo>
                <a:lnTo>
                  <a:pt x="333376" y="857249"/>
                </a:lnTo>
                <a:lnTo>
                  <a:pt x="333376" y="789622"/>
                </a:lnTo>
                <a:close/>
                <a:moveTo>
                  <a:pt x="391478" y="123824"/>
                </a:moveTo>
                <a:lnTo>
                  <a:pt x="391478" y="132396"/>
                </a:lnTo>
                <a:lnTo>
                  <a:pt x="383858" y="128587"/>
                </a:lnTo>
                <a:close/>
                <a:moveTo>
                  <a:pt x="391478" y="2399348"/>
                </a:moveTo>
                <a:lnTo>
                  <a:pt x="391478" y="2406016"/>
                </a:lnTo>
                <a:lnTo>
                  <a:pt x="384811" y="2402206"/>
                </a:lnTo>
                <a:close/>
                <a:moveTo>
                  <a:pt x="394336" y="2266949"/>
                </a:moveTo>
                <a:lnTo>
                  <a:pt x="394336" y="2285047"/>
                </a:lnTo>
                <a:lnTo>
                  <a:pt x="378143" y="2276474"/>
                </a:lnTo>
                <a:close/>
                <a:moveTo>
                  <a:pt x="395287" y="244793"/>
                </a:moveTo>
                <a:lnTo>
                  <a:pt x="395287" y="265748"/>
                </a:lnTo>
                <a:lnTo>
                  <a:pt x="377189" y="255271"/>
                </a:lnTo>
                <a:close/>
                <a:moveTo>
                  <a:pt x="395288" y="1707832"/>
                </a:moveTo>
                <a:lnTo>
                  <a:pt x="331470" y="1744027"/>
                </a:lnTo>
                <a:lnTo>
                  <a:pt x="331470" y="1671637"/>
                </a:lnTo>
                <a:close/>
                <a:moveTo>
                  <a:pt x="395288" y="949643"/>
                </a:moveTo>
                <a:lnTo>
                  <a:pt x="331470" y="985838"/>
                </a:lnTo>
                <a:lnTo>
                  <a:pt x="331470" y="913448"/>
                </a:lnTo>
                <a:close/>
                <a:moveTo>
                  <a:pt x="398145" y="2133599"/>
                </a:moveTo>
                <a:lnTo>
                  <a:pt x="398145" y="2165984"/>
                </a:lnTo>
                <a:lnTo>
                  <a:pt x="370523" y="2149792"/>
                </a:lnTo>
                <a:close/>
                <a:moveTo>
                  <a:pt x="398145" y="1581149"/>
                </a:moveTo>
                <a:lnTo>
                  <a:pt x="329565" y="1621155"/>
                </a:lnTo>
                <a:lnTo>
                  <a:pt x="329565" y="1542097"/>
                </a:lnTo>
                <a:close/>
                <a:moveTo>
                  <a:pt x="398145" y="1076324"/>
                </a:moveTo>
                <a:lnTo>
                  <a:pt x="329565" y="1115377"/>
                </a:lnTo>
                <a:lnTo>
                  <a:pt x="329565" y="1036319"/>
                </a:lnTo>
                <a:close/>
                <a:moveTo>
                  <a:pt x="398146" y="365759"/>
                </a:moveTo>
                <a:lnTo>
                  <a:pt x="398146" y="396239"/>
                </a:lnTo>
                <a:lnTo>
                  <a:pt x="371476" y="380999"/>
                </a:lnTo>
                <a:close/>
                <a:moveTo>
                  <a:pt x="399098" y="1202055"/>
                </a:moveTo>
                <a:lnTo>
                  <a:pt x="329565" y="1243013"/>
                </a:lnTo>
                <a:lnTo>
                  <a:pt x="329565" y="1162050"/>
                </a:lnTo>
                <a:close/>
                <a:moveTo>
                  <a:pt x="401003" y="1328737"/>
                </a:moveTo>
                <a:lnTo>
                  <a:pt x="328613" y="1370647"/>
                </a:lnTo>
                <a:lnTo>
                  <a:pt x="328613" y="1286827"/>
                </a:lnTo>
                <a:close/>
                <a:moveTo>
                  <a:pt x="401003" y="1455421"/>
                </a:moveTo>
                <a:lnTo>
                  <a:pt x="328613" y="1496378"/>
                </a:lnTo>
                <a:lnTo>
                  <a:pt x="328613" y="1413511"/>
                </a:lnTo>
                <a:close/>
                <a:moveTo>
                  <a:pt x="401956" y="2001202"/>
                </a:moveTo>
                <a:lnTo>
                  <a:pt x="401956" y="2045969"/>
                </a:lnTo>
                <a:lnTo>
                  <a:pt x="363856" y="2023110"/>
                </a:lnTo>
                <a:close/>
                <a:moveTo>
                  <a:pt x="401956" y="484822"/>
                </a:moveTo>
                <a:lnTo>
                  <a:pt x="401956" y="529590"/>
                </a:lnTo>
                <a:lnTo>
                  <a:pt x="362903" y="507682"/>
                </a:lnTo>
                <a:close/>
                <a:moveTo>
                  <a:pt x="404813" y="606743"/>
                </a:moveTo>
                <a:lnTo>
                  <a:pt x="404813" y="661036"/>
                </a:lnTo>
                <a:lnTo>
                  <a:pt x="358140" y="633413"/>
                </a:lnTo>
                <a:close/>
                <a:moveTo>
                  <a:pt x="405766" y="1868805"/>
                </a:moveTo>
                <a:lnTo>
                  <a:pt x="405766" y="1925955"/>
                </a:lnTo>
                <a:lnTo>
                  <a:pt x="356236" y="1897380"/>
                </a:lnTo>
                <a:close/>
                <a:moveTo>
                  <a:pt x="407671" y="727710"/>
                </a:moveTo>
                <a:lnTo>
                  <a:pt x="407671" y="792480"/>
                </a:lnTo>
                <a:lnTo>
                  <a:pt x="352426" y="760095"/>
                </a:lnTo>
                <a:close/>
                <a:moveTo>
                  <a:pt x="408623" y="1737360"/>
                </a:moveTo>
                <a:lnTo>
                  <a:pt x="408623" y="1804035"/>
                </a:lnTo>
                <a:lnTo>
                  <a:pt x="350520" y="1770698"/>
                </a:lnTo>
                <a:close/>
                <a:moveTo>
                  <a:pt x="409575" y="851536"/>
                </a:moveTo>
                <a:lnTo>
                  <a:pt x="409575" y="921068"/>
                </a:lnTo>
                <a:lnTo>
                  <a:pt x="348615" y="886778"/>
                </a:lnTo>
                <a:close/>
                <a:moveTo>
                  <a:pt x="410528" y="1606868"/>
                </a:moveTo>
                <a:lnTo>
                  <a:pt x="410528" y="1682115"/>
                </a:lnTo>
                <a:lnTo>
                  <a:pt x="345758" y="1644968"/>
                </a:lnTo>
                <a:close/>
                <a:moveTo>
                  <a:pt x="411481" y="974407"/>
                </a:moveTo>
                <a:lnTo>
                  <a:pt x="411481" y="1051560"/>
                </a:lnTo>
                <a:lnTo>
                  <a:pt x="344806" y="1012507"/>
                </a:lnTo>
                <a:close/>
                <a:moveTo>
                  <a:pt x="412433" y="1224915"/>
                </a:moveTo>
                <a:lnTo>
                  <a:pt x="412433" y="1306830"/>
                </a:lnTo>
                <a:lnTo>
                  <a:pt x="341948" y="1265873"/>
                </a:lnTo>
                <a:close/>
                <a:moveTo>
                  <a:pt x="412433" y="1099185"/>
                </a:moveTo>
                <a:lnTo>
                  <a:pt x="412433" y="1179195"/>
                </a:lnTo>
                <a:lnTo>
                  <a:pt x="342901" y="1139190"/>
                </a:lnTo>
                <a:close/>
                <a:moveTo>
                  <a:pt x="412433" y="1477328"/>
                </a:moveTo>
                <a:lnTo>
                  <a:pt x="412433" y="1558291"/>
                </a:lnTo>
                <a:lnTo>
                  <a:pt x="341948" y="1518286"/>
                </a:lnTo>
                <a:close/>
                <a:moveTo>
                  <a:pt x="413385" y="1350644"/>
                </a:moveTo>
                <a:lnTo>
                  <a:pt x="413385" y="1433511"/>
                </a:lnTo>
                <a:lnTo>
                  <a:pt x="340995" y="1391602"/>
                </a:lnTo>
                <a:close/>
                <a:moveTo>
                  <a:pt x="465772" y="128588"/>
                </a:moveTo>
                <a:lnTo>
                  <a:pt x="460057" y="131446"/>
                </a:lnTo>
                <a:lnTo>
                  <a:pt x="460057" y="124778"/>
                </a:lnTo>
                <a:close/>
                <a:moveTo>
                  <a:pt x="465773" y="2402206"/>
                </a:moveTo>
                <a:lnTo>
                  <a:pt x="460058" y="2406016"/>
                </a:lnTo>
                <a:lnTo>
                  <a:pt x="460058" y="2399348"/>
                </a:lnTo>
                <a:close/>
                <a:moveTo>
                  <a:pt x="471489" y="2276475"/>
                </a:moveTo>
                <a:lnTo>
                  <a:pt x="457201" y="2285048"/>
                </a:lnTo>
                <a:lnTo>
                  <a:pt x="457201" y="2267903"/>
                </a:lnTo>
                <a:close/>
                <a:moveTo>
                  <a:pt x="473392" y="255271"/>
                </a:moveTo>
                <a:lnTo>
                  <a:pt x="456247" y="264796"/>
                </a:lnTo>
                <a:lnTo>
                  <a:pt x="456247" y="244793"/>
                </a:lnTo>
                <a:close/>
                <a:moveTo>
                  <a:pt x="479108" y="381001"/>
                </a:moveTo>
                <a:lnTo>
                  <a:pt x="453390" y="396240"/>
                </a:lnTo>
                <a:lnTo>
                  <a:pt x="453390" y="366713"/>
                </a:lnTo>
                <a:close/>
                <a:moveTo>
                  <a:pt x="480060" y="2149792"/>
                </a:moveTo>
                <a:lnTo>
                  <a:pt x="453390" y="2165032"/>
                </a:lnTo>
                <a:lnTo>
                  <a:pt x="453390" y="2134552"/>
                </a:lnTo>
                <a:close/>
                <a:moveTo>
                  <a:pt x="486728" y="2023110"/>
                </a:moveTo>
                <a:lnTo>
                  <a:pt x="449581" y="2045018"/>
                </a:lnTo>
                <a:lnTo>
                  <a:pt x="449581" y="2002155"/>
                </a:lnTo>
                <a:close/>
                <a:moveTo>
                  <a:pt x="486728" y="507682"/>
                </a:moveTo>
                <a:lnTo>
                  <a:pt x="449581" y="528638"/>
                </a:lnTo>
                <a:lnTo>
                  <a:pt x="449581" y="485775"/>
                </a:lnTo>
                <a:close/>
                <a:moveTo>
                  <a:pt x="492443" y="633413"/>
                </a:moveTo>
                <a:lnTo>
                  <a:pt x="446723" y="660083"/>
                </a:lnTo>
                <a:lnTo>
                  <a:pt x="446723" y="607695"/>
                </a:lnTo>
                <a:close/>
                <a:moveTo>
                  <a:pt x="494348" y="1897381"/>
                </a:moveTo>
                <a:lnTo>
                  <a:pt x="445770" y="1925003"/>
                </a:lnTo>
                <a:lnTo>
                  <a:pt x="445770" y="1868806"/>
                </a:lnTo>
                <a:close/>
                <a:moveTo>
                  <a:pt x="498158" y="760095"/>
                </a:moveTo>
                <a:lnTo>
                  <a:pt x="443865" y="791528"/>
                </a:lnTo>
                <a:lnTo>
                  <a:pt x="443865" y="728663"/>
                </a:lnTo>
                <a:close/>
                <a:moveTo>
                  <a:pt x="499110" y="63818"/>
                </a:moveTo>
                <a:lnTo>
                  <a:pt x="499110" y="66675"/>
                </a:lnTo>
                <a:lnTo>
                  <a:pt x="497205" y="65723"/>
                </a:lnTo>
                <a:close/>
                <a:moveTo>
                  <a:pt x="499111" y="2465070"/>
                </a:moveTo>
                <a:lnTo>
                  <a:pt x="499111" y="2466975"/>
                </a:lnTo>
                <a:lnTo>
                  <a:pt x="497206" y="2466022"/>
                </a:lnTo>
                <a:close/>
                <a:moveTo>
                  <a:pt x="500063" y="1770698"/>
                </a:moveTo>
                <a:lnTo>
                  <a:pt x="442913" y="1804036"/>
                </a:lnTo>
                <a:lnTo>
                  <a:pt x="442913" y="1738313"/>
                </a:lnTo>
                <a:close/>
                <a:moveTo>
                  <a:pt x="501968" y="2333624"/>
                </a:moveTo>
                <a:lnTo>
                  <a:pt x="501968" y="2345054"/>
                </a:lnTo>
                <a:lnTo>
                  <a:pt x="492443" y="2339339"/>
                </a:lnTo>
                <a:close/>
                <a:moveTo>
                  <a:pt x="501968" y="185737"/>
                </a:moveTo>
                <a:lnTo>
                  <a:pt x="501968" y="197167"/>
                </a:lnTo>
                <a:lnTo>
                  <a:pt x="492443" y="191452"/>
                </a:lnTo>
                <a:close/>
                <a:moveTo>
                  <a:pt x="501968" y="886778"/>
                </a:moveTo>
                <a:lnTo>
                  <a:pt x="441961" y="921068"/>
                </a:lnTo>
                <a:lnTo>
                  <a:pt x="441961" y="852488"/>
                </a:lnTo>
                <a:close/>
                <a:moveTo>
                  <a:pt x="504824" y="306705"/>
                </a:moveTo>
                <a:lnTo>
                  <a:pt x="504824" y="329565"/>
                </a:lnTo>
                <a:lnTo>
                  <a:pt x="484822" y="318135"/>
                </a:lnTo>
                <a:close/>
                <a:moveTo>
                  <a:pt x="504826" y="1012507"/>
                </a:moveTo>
                <a:lnTo>
                  <a:pt x="441008" y="1049655"/>
                </a:lnTo>
                <a:lnTo>
                  <a:pt x="441008" y="975360"/>
                </a:lnTo>
                <a:close/>
                <a:moveTo>
                  <a:pt x="504826" y="1644968"/>
                </a:moveTo>
                <a:lnTo>
                  <a:pt x="441008" y="1682115"/>
                </a:lnTo>
                <a:lnTo>
                  <a:pt x="441008" y="1607820"/>
                </a:lnTo>
                <a:close/>
                <a:moveTo>
                  <a:pt x="505777" y="2200275"/>
                </a:moveTo>
                <a:lnTo>
                  <a:pt x="505777" y="2225040"/>
                </a:lnTo>
                <a:lnTo>
                  <a:pt x="483870" y="2212658"/>
                </a:lnTo>
                <a:close/>
                <a:moveTo>
                  <a:pt x="507683" y="1139189"/>
                </a:moveTo>
                <a:lnTo>
                  <a:pt x="439103" y="1178242"/>
                </a:lnTo>
                <a:lnTo>
                  <a:pt x="439103" y="1100137"/>
                </a:lnTo>
                <a:close/>
                <a:moveTo>
                  <a:pt x="507683" y="1518286"/>
                </a:moveTo>
                <a:lnTo>
                  <a:pt x="439103" y="1557338"/>
                </a:lnTo>
                <a:lnTo>
                  <a:pt x="439103" y="1479233"/>
                </a:lnTo>
                <a:close/>
                <a:moveTo>
                  <a:pt x="508636" y="2068831"/>
                </a:moveTo>
                <a:lnTo>
                  <a:pt x="508636" y="2105026"/>
                </a:lnTo>
                <a:lnTo>
                  <a:pt x="477203" y="2086928"/>
                </a:lnTo>
                <a:close/>
                <a:moveTo>
                  <a:pt x="508636" y="1265874"/>
                </a:moveTo>
                <a:lnTo>
                  <a:pt x="439103" y="1305879"/>
                </a:lnTo>
                <a:lnTo>
                  <a:pt x="439103" y="1224916"/>
                </a:lnTo>
                <a:close/>
                <a:moveTo>
                  <a:pt x="508636" y="426721"/>
                </a:moveTo>
                <a:lnTo>
                  <a:pt x="508636" y="461964"/>
                </a:lnTo>
                <a:lnTo>
                  <a:pt x="478156" y="444818"/>
                </a:lnTo>
                <a:close/>
                <a:moveTo>
                  <a:pt x="509589" y="1391603"/>
                </a:moveTo>
                <a:lnTo>
                  <a:pt x="438151" y="1432560"/>
                </a:lnTo>
                <a:lnTo>
                  <a:pt x="438151" y="1350645"/>
                </a:lnTo>
                <a:close/>
                <a:moveTo>
                  <a:pt x="512445" y="547687"/>
                </a:moveTo>
                <a:lnTo>
                  <a:pt x="512445" y="594360"/>
                </a:lnTo>
                <a:lnTo>
                  <a:pt x="471488" y="570547"/>
                </a:lnTo>
                <a:close/>
                <a:moveTo>
                  <a:pt x="513398" y="1935481"/>
                </a:moveTo>
                <a:lnTo>
                  <a:pt x="513398" y="1985011"/>
                </a:lnTo>
                <a:lnTo>
                  <a:pt x="469583" y="1960246"/>
                </a:lnTo>
                <a:close/>
                <a:moveTo>
                  <a:pt x="514350" y="668655"/>
                </a:moveTo>
                <a:lnTo>
                  <a:pt x="514350" y="724853"/>
                </a:lnTo>
                <a:lnTo>
                  <a:pt x="465773" y="697230"/>
                </a:lnTo>
                <a:close/>
                <a:moveTo>
                  <a:pt x="516256" y="1804036"/>
                </a:moveTo>
                <a:lnTo>
                  <a:pt x="516256" y="1864044"/>
                </a:lnTo>
                <a:lnTo>
                  <a:pt x="463868" y="1834516"/>
                </a:lnTo>
                <a:close/>
                <a:moveTo>
                  <a:pt x="517208" y="791528"/>
                </a:moveTo>
                <a:lnTo>
                  <a:pt x="517208" y="855345"/>
                </a:lnTo>
                <a:lnTo>
                  <a:pt x="461011" y="822961"/>
                </a:lnTo>
                <a:close/>
                <a:moveTo>
                  <a:pt x="519114" y="914400"/>
                </a:moveTo>
                <a:lnTo>
                  <a:pt x="519114" y="984885"/>
                </a:lnTo>
                <a:lnTo>
                  <a:pt x="457201" y="949642"/>
                </a:lnTo>
                <a:close/>
                <a:moveTo>
                  <a:pt x="519114" y="1672591"/>
                </a:moveTo>
                <a:lnTo>
                  <a:pt x="519114" y="1743076"/>
                </a:lnTo>
                <a:lnTo>
                  <a:pt x="457201" y="1707833"/>
                </a:lnTo>
                <a:close/>
                <a:moveTo>
                  <a:pt x="521018" y="1543049"/>
                </a:moveTo>
                <a:lnTo>
                  <a:pt x="521018" y="1619249"/>
                </a:lnTo>
                <a:lnTo>
                  <a:pt x="454343" y="1581149"/>
                </a:lnTo>
                <a:close/>
                <a:moveTo>
                  <a:pt x="521018" y="1038225"/>
                </a:moveTo>
                <a:lnTo>
                  <a:pt x="521018" y="1114425"/>
                </a:lnTo>
                <a:lnTo>
                  <a:pt x="454343" y="1076325"/>
                </a:lnTo>
                <a:close/>
                <a:moveTo>
                  <a:pt x="521018" y="1163003"/>
                </a:moveTo>
                <a:lnTo>
                  <a:pt x="521018" y="1242061"/>
                </a:lnTo>
                <a:lnTo>
                  <a:pt x="453390" y="1202056"/>
                </a:lnTo>
                <a:close/>
                <a:moveTo>
                  <a:pt x="521971" y="1414463"/>
                </a:moveTo>
                <a:lnTo>
                  <a:pt x="521971" y="1495426"/>
                </a:lnTo>
                <a:lnTo>
                  <a:pt x="451486" y="1455421"/>
                </a:lnTo>
                <a:close/>
                <a:moveTo>
                  <a:pt x="521971" y="1287781"/>
                </a:moveTo>
                <a:lnTo>
                  <a:pt x="521971" y="1368744"/>
                </a:lnTo>
                <a:lnTo>
                  <a:pt x="451486" y="1328738"/>
                </a:lnTo>
                <a:close/>
                <a:moveTo>
                  <a:pt x="572452" y="65723"/>
                </a:moveTo>
                <a:lnTo>
                  <a:pt x="570547" y="65723"/>
                </a:lnTo>
                <a:lnTo>
                  <a:pt x="570547" y="64770"/>
                </a:lnTo>
                <a:close/>
                <a:moveTo>
                  <a:pt x="572453" y="2466023"/>
                </a:moveTo>
                <a:lnTo>
                  <a:pt x="571501" y="2466023"/>
                </a:lnTo>
                <a:lnTo>
                  <a:pt x="571501" y="2465071"/>
                </a:lnTo>
                <a:close/>
                <a:moveTo>
                  <a:pt x="577215" y="2339340"/>
                </a:moveTo>
                <a:lnTo>
                  <a:pt x="568643" y="2344102"/>
                </a:lnTo>
                <a:lnTo>
                  <a:pt x="568643" y="2334577"/>
                </a:lnTo>
                <a:close/>
                <a:moveTo>
                  <a:pt x="577215" y="191453"/>
                </a:moveTo>
                <a:lnTo>
                  <a:pt x="568643" y="196215"/>
                </a:lnTo>
                <a:lnTo>
                  <a:pt x="568643" y="186690"/>
                </a:lnTo>
                <a:close/>
                <a:moveTo>
                  <a:pt x="583883" y="318134"/>
                </a:moveTo>
                <a:lnTo>
                  <a:pt x="564833" y="328612"/>
                </a:lnTo>
                <a:lnTo>
                  <a:pt x="564833" y="307657"/>
                </a:lnTo>
                <a:close/>
                <a:moveTo>
                  <a:pt x="584836" y="2212658"/>
                </a:moveTo>
                <a:lnTo>
                  <a:pt x="564833" y="2225041"/>
                </a:lnTo>
                <a:lnTo>
                  <a:pt x="564833" y="2201228"/>
                </a:lnTo>
                <a:close/>
                <a:moveTo>
                  <a:pt x="590551" y="444818"/>
                </a:moveTo>
                <a:lnTo>
                  <a:pt x="561976" y="461011"/>
                </a:lnTo>
                <a:lnTo>
                  <a:pt x="561976" y="427673"/>
                </a:lnTo>
                <a:close/>
                <a:moveTo>
                  <a:pt x="591503" y="2086927"/>
                </a:moveTo>
                <a:lnTo>
                  <a:pt x="561976" y="2104072"/>
                </a:lnTo>
                <a:lnTo>
                  <a:pt x="561976" y="2069782"/>
                </a:lnTo>
                <a:close/>
                <a:moveTo>
                  <a:pt x="597218" y="570548"/>
                </a:moveTo>
                <a:lnTo>
                  <a:pt x="558165" y="593407"/>
                </a:lnTo>
                <a:lnTo>
                  <a:pt x="558165" y="548640"/>
                </a:lnTo>
                <a:close/>
                <a:moveTo>
                  <a:pt x="599123" y="1960245"/>
                </a:moveTo>
                <a:lnTo>
                  <a:pt x="557213" y="1984057"/>
                </a:lnTo>
                <a:lnTo>
                  <a:pt x="557213" y="1936432"/>
                </a:lnTo>
                <a:close/>
                <a:moveTo>
                  <a:pt x="602933" y="697230"/>
                </a:moveTo>
                <a:lnTo>
                  <a:pt x="556261" y="723900"/>
                </a:lnTo>
                <a:lnTo>
                  <a:pt x="556261" y="670560"/>
                </a:lnTo>
                <a:close/>
                <a:moveTo>
                  <a:pt x="604838" y="1834516"/>
                </a:moveTo>
                <a:lnTo>
                  <a:pt x="554356" y="1863091"/>
                </a:lnTo>
                <a:lnTo>
                  <a:pt x="554356" y="1804988"/>
                </a:lnTo>
                <a:close/>
                <a:moveTo>
                  <a:pt x="607696" y="822960"/>
                </a:moveTo>
                <a:lnTo>
                  <a:pt x="553403" y="854393"/>
                </a:lnTo>
                <a:lnTo>
                  <a:pt x="553403" y="792480"/>
                </a:lnTo>
                <a:close/>
                <a:moveTo>
                  <a:pt x="609600" y="126682"/>
                </a:moveTo>
                <a:lnTo>
                  <a:pt x="609600" y="130492"/>
                </a:lnTo>
                <a:lnTo>
                  <a:pt x="605790" y="128587"/>
                </a:lnTo>
                <a:close/>
                <a:moveTo>
                  <a:pt x="609601" y="2400300"/>
                </a:moveTo>
                <a:lnTo>
                  <a:pt x="609601" y="2405063"/>
                </a:lnTo>
                <a:lnTo>
                  <a:pt x="604838" y="2402205"/>
                </a:lnTo>
                <a:close/>
                <a:moveTo>
                  <a:pt x="611505" y="1707833"/>
                </a:moveTo>
                <a:lnTo>
                  <a:pt x="551498" y="1742123"/>
                </a:lnTo>
                <a:lnTo>
                  <a:pt x="551498" y="1673543"/>
                </a:lnTo>
                <a:close/>
                <a:moveTo>
                  <a:pt x="611505" y="949643"/>
                </a:moveTo>
                <a:lnTo>
                  <a:pt x="551498" y="983933"/>
                </a:lnTo>
                <a:lnTo>
                  <a:pt x="551498" y="915353"/>
                </a:lnTo>
                <a:close/>
                <a:moveTo>
                  <a:pt x="612458" y="246697"/>
                </a:moveTo>
                <a:lnTo>
                  <a:pt x="612458" y="262890"/>
                </a:lnTo>
                <a:lnTo>
                  <a:pt x="598170" y="255270"/>
                </a:lnTo>
                <a:close/>
                <a:moveTo>
                  <a:pt x="612458" y="2268856"/>
                </a:moveTo>
                <a:lnTo>
                  <a:pt x="612458" y="2283144"/>
                </a:lnTo>
                <a:lnTo>
                  <a:pt x="599123" y="2276476"/>
                </a:lnTo>
                <a:close/>
                <a:moveTo>
                  <a:pt x="614363" y="1581150"/>
                </a:moveTo>
                <a:lnTo>
                  <a:pt x="549593" y="1618298"/>
                </a:lnTo>
                <a:lnTo>
                  <a:pt x="549593" y="1544003"/>
                </a:lnTo>
                <a:close/>
                <a:moveTo>
                  <a:pt x="614363" y="1076326"/>
                </a:moveTo>
                <a:lnTo>
                  <a:pt x="549593" y="1113473"/>
                </a:lnTo>
                <a:lnTo>
                  <a:pt x="549593" y="1039178"/>
                </a:lnTo>
                <a:close/>
                <a:moveTo>
                  <a:pt x="615316" y="367666"/>
                </a:moveTo>
                <a:lnTo>
                  <a:pt x="615316" y="394336"/>
                </a:lnTo>
                <a:lnTo>
                  <a:pt x="592456" y="381001"/>
                </a:lnTo>
                <a:close/>
                <a:moveTo>
                  <a:pt x="616267" y="1202055"/>
                </a:moveTo>
                <a:lnTo>
                  <a:pt x="548640" y="1241107"/>
                </a:lnTo>
                <a:lnTo>
                  <a:pt x="548640" y="1163955"/>
                </a:lnTo>
                <a:close/>
                <a:moveTo>
                  <a:pt x="616268" y="2135505"/>
                </a:moveTo>
                <a:lnTo>
                  <a:pt x="616268" y="2164080"/>
                </a:lnTo>
                <a:lnTo>
                  <a:pt x="591503" y="2149793"/>
                </a:lnTo>
                <a:close/>
                <a:moveTo>
                  <a:pt x="617220" y="1455420"/>
                </a:moveTo>
                <a:lnTo>
                  <a:pt x="548640" y="1494473"/>
                </a:lnTo>
                <a:lnTo>
                  <a:pt x="548640" y="1415415"/>
                </a:lnTo>
                <a:close/>
                <a:moveTo>
                  <a:pt x="617220" y="1328738"/>
                </a:moveTo>
                <a:lnTo>
                  <a:pt x="548640" y="1367791"/>
                </a:lnTo>
                <a:lnTo>
                  <a:pt x="548640" y="1289686"/>
                </a:lnTo>
                <a:close/>
                <a:moveTo>
                  <a:pt x="619126" y="2004060"/>
                </a:moveTo>
                <a:lnTo>
                  <a:pt x="619126" y="2043112"/>
                </a:lnTo>
                <a:lnTo>
                  <a:pt x="585788" y="2023110"/>
                </a:lnTo>
                <a:close/>
                <a:moveTo>
                  <a:pt x="619126" y="487679"/>
                </a:moveTo>
                <a:lnTo>
                  <a:pt x="619126" y="526732"/>
                </a:lnTo>
                <a:lnTo>
                  <a:pt x="585788" y="507682"/>
                </a:lnTo>
                <a:close/>
                <a:moveTo>
                  <a:pt x="621983" y="609600"/>
                </a:moveTo>
                <a:lnTo>
                  <a:pt x="621983" y="658177"/>
                </a:lnTo>
                <a:lnTo>
                  <a:pt x="580073" y="633413"/>
                </a:lnTo>
                <a:close/>
                <a:moveTo>
                  <a:pt x="622935" y="1870710"/>
                </a:moveTo>
                <a:lnTo>
                  <a:pt x="622935" y="1924050"/>
                </a:lnTo>
                <a:lnTo>
                  <a:pt x="577215" y="1897380"/>
                </a:lnTo>
                <a:close/>
                <a:moveTo>
                  <a:pt x="624841" y="730567"/>
                </a:moveTo>
                <a:lnTo>
                  <a:pt x="624841" y="789622"/>
                </a:lnTo>
                <a:lnTo>
                  <a:pt x="573406" y="760094"/>
                </a:lnTo>
                <a:close/>
                <a:moveTo>
                  <a:pt x="625793" y="1740217"/>
                </a:moveTo>
                <a:lnTo>
                  <a:pt x="625793" y="1802130"/>
                </a:lnTo>
                <a:lnTo>
                  <a:pt x="572453" y="1770697"/>
                </a:lnTo>
                <a:close/>
                <a:moveTo>
                  <a:pt x="626746" y="854392"/>
                </a:moveTo>
                <a:lnTo>
                  <a:pt x="626746" y="919162"/>
                </a:lnTo>
                <a:lnTo>
                  <a:pt x="570548" y="886777"/>
                </a:lnTo>
                <a:close/>
                <a:moveTo>
                  <a:pt x="628651" y="1608772"/>
                </a:moveTo>
                <a:lnTo>
                  <a:pt x="628651" y="1680210"/>
                </a:lnTo>
                <a:lnTo>
                  <a:pt x="566738" y="1644967"/>
                </a:lnTo>
                <a:close/>
                <a:moveTo>
                  <a:pt x="628651" y="977265"/>
                </a:moveTo>
                <a:lnTo>
                  <a:pt x="628651" y="1048703"/>
                </a:lnTo>
                <a:lnTo>
                  <a:pt x="566738" y="1012507"/>
                </a:lnTo>
                <a:close/>
                <a:moveTo>
                  <a:pt x="629603" y="1101090"/>
                </a:moveTo>
                <a:lnTo>
                  <a:pt x="629603" y="1177290"/>
                </a:lnTo>
                <a:lnTo>
                  <a:pt x="564833" y="1139190"/>
                </a:lnTo>
                <a:close/>
                <a:moveTo>
                  <a:pt x="629603" y="1480186"/>
                </a:moveTo>
                <a:lnTo>
                  <a:pt x="629603" y="1556386"/>
                </a:lnTo>
                <a:lnTo>
                  <a:pt x="563881" y="1518286"/>
                </a:lnTo>
                <a:close/>
                <a:moveTo>
                  <a:pt x="630555" y="1226819"/>
                </a:moveTo>
                <a:lnTo>
                  <a:pt x="630555" y="1303972"/>
                </a:lnTo>
                <a:lnTo>
                  <a:pt x="562928" y="1265872"/>
                </a:lnTo>
                <a:close/>
                <a:moveTo>
                  <a:pt x="630555" y="1352550"/>
                </a:moveTo>
                <a:lnTo>
                  <a:pt x="630555" y="1431608"/>
                </a:lnTo>
                <a:lnTo>
                  <a:pt x="562928" y="1391603"/>
                </a:lnTo>
                <a:close/>
                <a:moveTo>
                  <a:pt x="682942" y="128588"/>
                </a:moveTo>
                <a:lnTo>
                  <a:pt x="680085" y="129540"/>
                </a:lnTo>
                <a:lnTo>
                  <a:pt x="680085" y="126683"/>
                </a:lnTo>
                <a:close/>
                <a:moveTo>
                  <a:pt x="682943" y="2402205"/>
                </a:moveTo>
                <a:lnTo>
                  <a:pt x="680086" y="2404110"/>
                </a:lnTo>
                <a:lnTo>
                  <a:pt x="680086" y="2400300"/>
                </a:lnTo>
                <a:close/>
                <a:moveTo>
                  <a:pt x="688657" y="2276474"/>
                </a:moveTo>
                <a:lnTo>
                  <a:pt x="677227" y="2283142"/>
                </a:lnTo>
                <a:lnTo>
                  <a:pt x="677227" y="2269807"/>
                </a:lnTo>
                <a:close/>
                <a:moveTo>
                  <a:pt x="688658" y="255270"/>
                </a:moveTo>
                <a:lnTo>
                  <a:pt x="677228" y="261938"/>
                </a:lnTo>
                <a:lnTo>
                  <a:pt x="677228" y="247650"/>
                </a:lnTo>
                <a:close/>
                <a:moveTo>
                  <a:pt x="694373" y="381001"/>
                </a:moveTo>
                <a:lnTo>
                  <a:pt x="674371" y="393384"/>
                </a:lnTo>
                <a:lnTo>
                  <a:pt x="674371" y="369571"/>
                </a:lnTo>
                <a:close/>
                <a:moveTo>
                  <a:pt x="696278" y="2149793"/>
                </a:moveTo>
                <a:lnTo>
                  <a:pt x="673418" y="2163128"/>
                </a:lnTo>
                <a:lnTo>
                  <a:pt x="673418" y="2136458"/>
                </a:lnTo>
                <a:close/>
                <a:moveTo>
                  <a:pt x="701992" y="2023110"/>
                </a:moveTo>
                <a:lnTo>
                  <a:pt x="670560" y="2042160"/>
                </a:lnTo>
                <a:lnTo>
                  <a:pt x="670560" y="2005012"/>
                </a:lnTo>
                <a:close/>
                <a:moveTo>
                  <a:pt x="701993" y="507682"/>
                </a:moveTo>
                <a:lnTo>
                  <a:pt x="670561" y="525779"/>
                </a:lnTo>
                <a:lnTo>
                  <a:pt x="670561" y="488632"/>
                </a:lnTo>
                <a:close/>
                <a:moveTo>
                  <a:pt x="707708" y="633412"/>
                </a:moveTo>
                <a:lnTo>
                  <a:pt x="667703" y="657225"/>
                </a:lnTo>
                <a:lnTo>
                  <a:pt x="667703" y="610552"/>
                </a:lnTo>
                <a:close/>
                <a:moveTo>
                  <a:pt x="710565" y="1897381"/>
                </a:moveTo>
                <a:lnTo>
                  <a:pt x="665798" y="1923098"/>
                </a:lnTo>
                <a:lnTo>
                  <a:pt x="665798" y="1871663"/>
                </a:lnTo>
                <a:close/>
                <a:moveTo>
                  <a:pt x="713423" y="760095"/>
                </a:moveTo>
                <a:lnTo>
                  <a:pt x="664846" y="788670"/>
                </a:lnTo>
                <a:lnTo>
                  <a:pt x="664846" y="732473"/>
                </a:lnTo>
                <a:close/>
                <a:moveTo>
                  <a:pt x="715328" y="1770698"/>
                </a:moveTo>
                <a:lnTo>
                  <a:pt x="663893" y="1801178"/>
                </a:lnTo>
                <a:lnTo>
                  <a:pt x="663893" y="1741170"/>
                </a:lnTo>
                <a:close/>
                <a:moveTo>
                  <a:pt x="717233" y="886778"/>
                </a:moveTo>
                <a:lnTo>
                  <a:pt x="662940" y="917258"/>
                </a:lnTo>
                <a:lnTo>
                  <a:pt x="662940" y="855345"/>
                </a:lnTo>
                <a:close/>
                <a:moveTo>
                  <a:pt x="719137" y="188596"/>
                </a:moveTo>
                <a:lnTo>
                  <a:pt x="719137" y="194311"/>
                </a:lnTo>
                <a:lnTo>
                  <a:pt x="713422" y="191453"/>
                </a:lnTo>
                <a:close/>
                <a:moveTo>
                  <a:pt x="720091" y="2335531"/>
                </a:moveTo>
                <a:lnTo>
                  <a:pt x="720091" y="2343151"/>
                </a:lnTo>
                <a:lnTo>
                  <a:pt x="712471" y="2339341"/>
                </a:lnTo>
                <a:close/>
                <a:moveTo>
                  <a:pt x="720091" y="1012508"/>
                </a:moveTo>
                <a:lnTo>
                  <a:pt x="661036" y="1046798"/>
                </a:lnTo>
                <a:lnTo>
                  <a:pt x="661036" y="978218"/>
                </a:lnTo>
                <a:close/>
                <a:moveTo>
                  <a:pt x="721042" y="1644967"/>
                </a:moveTo>
                <a:lnTo>
                  <a:pt x="661035" y="1679257"/>
                </a:lnTo>
                <a:lnTo>
                  <a:pt x="661035" y="1609724"/>
                </a:lnTo>
                <a:close/>
                <a:moveTo>
                  <a:pt x="721994" y="309563"/>
                </a:moveTo>
                <a:lnTo>
                  <a:pt x="721994" y="326708"/>
                </a:lnTo>
                <a:lnTo>
                  <a:pt x="706754" y="318135"/>
                </a:lnTo>
                <a:close/>
                <a:moveTo>
                  <a:pt x="722948" y="1139190"/>
                </a:moveTo>
                <a:lnTo>
                  <a:pt x="660083" y="1175385"/>
                </a:lnTo>
                <a:lnTo>
                  <a:pt x="660083" y="1102995"/>
                </a:lnTo>
                <a:close/>
                <a:moveTo>
                  <a:pt x="722948" y="2202180"/>
                </a:moveTo>
                <a:lnTo>
                  <a:pt x="722948" y="2223135"/>
                </a:lnTo>
                <a:lnTo>
                  <a:pt x="704850" y="2212657"/>
                </a:lnTo>
                <a:close/>
                <a:moveTo>
                  <a:pt x="723899" y="1518285"/>
                </a:moveTo>
                <a:lnTo>
                  <a:pt x="659129" y="1555432"/>
                </a:lnTo>
                <a:lnTo>
                  <a:pt x="659129" y="1481137"/>
                </a:lnTo>
                <a:close/>
                <a:moveTo>
                  <a:pt x="723900" y="1265872"/>
                </a:moveTo>
                <a:lnTo>
                  <a:pt x="659130" y="1303019"/>
                </a:lnTo>
                <a:lnTo>
                  <a:pt x="659130" y="1227772"/>
                </a:lnTo>
                <a:close/>
                <a:moveTo>
                  <a:pt x="724853" y="1391603"/>
                </a:moveTo>
                <a:lnTo>
                  <a:pt x="659130" y="1429703"/>
                </a:lnTo>
                <a:lnTo>
                  <a:pt x="659130" y="1353503"/>
                </a:lnTo>
                <a:close/>
                <a:moveTo>
                  <a:pt x="725805" y="430530"/>
                </a:moveTo>
                <a:lnTo>
                  <a:pt x="725805" y="458153"/>
                </a:lnTo>
                <a:lnTo>
                  <a:pt x="701040" y="444818"/>
                </a:lnTo>
                <a:close/>
                <a:moveTo>
                  <a:pt x="726759" y="2070736"/>
                </a:moveTo>
                <a:lnTo>
                  <a:pt x="726759" y="2102169"/>
                </a:lnTo>
                <a:lnTo>
                  <a:pt x="699136" y="2086928"/>
                </a:lnTo>
                <a:close/>
                <a:moveTo>
                  <a:pt x="729616" y="550544"/>
                </a:moveTo>
                <a:lnTo>
                  <a:pt x="729616" y="591502"/>
                </a:lnTo>
                <a:lnTo>
                  <a:pt x="693421" y="570547"/>
                </a:lnTo>
                <a:close/>
                <a:moveTo>
                  <a:pt x="730566" y="1938337"/>
                </a:moveTo>
                <a:lnTo>
                  <a:pt x="730566" y="1983105"/>
                </a:lnTo>
                <a:lnTo>
                  <a:pt x="691514" y="1960245"/>
                </a:lnTo>
                <a:close/>
                <a:moveTo>
                  <a:pt x="731521" y="672465"/>
                </a:moveTo>
                <a:lnTo>
                  <a:pt x="731521" y="721995"/>
                </a:lnTo>
                <a:lnTo>
                  <a:pt x="688658" y="697230"/>
                </a:lnTo>
                <a:close/>
                <a:moveTo>
                  <a:pt x="733425" y="1806892"/>
                </a:moveTo>
                <a:lnTo>
                  <a:pt x="733425" y="1861184"/>
                </a:lnTo>
                <a:lnTo>
                  <a:pt x="685800" y="1834514"/>
                </a:lnTo>
                <a:close/>
                <a:moveTo>
                  <a:pt x="734378" y="793433"/>
                </a:moveTo>
                <a:lnTo>
                  <a:pt x="734378" y="852488"/>
                </a:lnTo>
                <a:lnTo>
                  <a:pt x="682943" y="822961"/>
                </a:lnTo>
                <a:close/>
                <a:moveTo>
                  <a:pt x="736283" y="1675448"/>
                </a:moveTo>
                <a:lnTo>
                  <a:pt x="736283" y="1740218"/>
                </a:lnTo>
                <a:lnTo>
                  <a:pt x="679133" y="1707833"/>
                </a:lnTo>
                <a:close/>
                <a:moveTo>
                  <a:pt x="736284" y="917257"/>
                </a:moveTo>
                <a:lnTo>
                  <a:pt x="736284" y="982027"/>
                </a:lnTo>
                <a:lnTo>
                  <a:pt x="680086" y="949642"/>
                </a:lnTo>
                <a:close/>
                <a:moveTo>
                  <a:pt x="738188" y="1165861"/>
                </a:moveTo>
                <a:lnTo>
                  <a:pt x="738188" y="1239203"/>
                </a:lnTo>
                <a:lnTo>
                  <a:pt x="675323" y="1202056"/>
                </a:lnTo>
                <a:close/>
                <a:moveTo>
                  <a:pt x="738188" y="1545907"/>
                </a:moveTo>
                <a:lnTo>
                  <a:pt x="738188" y="1616392"/>
                </a:lnTo>
                <a:lnTo>
                  <a:pt x="676275" y="1581149"/>
                </a:lnTo>
                <a:close/>
                <a:moveTo>
                  <a:pt x="738189" y="1041082"/>
                </a:moveTo>
                <a:lnTo>
                  <a:pt x="738189" y="1111567"/>
                </a:lnTo>
                <a:lnTo>
                  <a:pt x="676276" y="1076325"/>
                </a:lnTo>
                <a:close/>
                <a:moveTo>
                  <a:pt x="739141" y="1417319"/>
                </a:moveTo>
                <a:lnTo>
                  <a:pt x="739140" y="1492567"/>
                </a:lnTo>
                <a:lnTo>
                  <a:pt x="673418" y="1455419"/>
                </a:lnTo>
                <a:close/>
                <a:moveTo>
                  <a:pt x="739141" y="1290638"/>
                </a:moveTo>
                <a:lnTo>
                  <a:pt x="739141" y="1366838"/>
                </a:lnTo>
                <a:lnTo>
                  <a:pt x="673418" y="1328738"/>
                </a:lnTo>
                <a:close/>
                <a:moveTo>
                  <a:pt x="793433" y="191453"/>
                </a:moveTo>
                <a:lnTo>
                  <a:pt x="788670" y="194311"/>
                </a:lnTo>
                <a:lnTo>
                  <a:pt x="788670" y="189548"/>
                </a:lnTo>
                <a:close/>
                <a:moveTo>
                  <a:pt x="794386" y="2339341"/>
                </a:moveTo>
                <a:lnTo>
                  <a:pt x="787718" y="2343151"/>
                </a:lnTo>
                <a:lnTo>
                  <a:pt x="787718" y="2335531"/>
                </a:lnTo>
                <a:close/>
                <a:moveTo>
                  <a:pt x="800101" y="318134"/>
                </a:moveTo>
                <a:lnTo>
                  <a:pt x="785813" y="325754"/>
                </a:lnTo>
                <a:lnTo>
                  <a:pt x="785813" y="309562"/>
                </a:lnTo>
                <a:close/>
                <a:moveTo>
                  <a:pt x="802006" y="2212658"/>
                </a:moveTo>
                <a:lnTo>
                  <a:pt x="784861" y="2223136"/>
                </a:lnTo>
                <a:lnTo>
                  <a:pt x="784861" y="2203133"/>
                </a:lnTo>
                <a:close/>
                <a:moveTo>
                  <a:pt x="805815" y="444817"/>
                </a:moveTo>
                <a:lnTo>
                  <a:pt x="782955" y="458152"/>
                </a:lnTo>
                <a:lnTo>
                  <a:pt x="782955" y="431482"/>
                </a:lnTo>
                <a:close/>
                <a:moveTo>
                  <a:pt x="807720" y="2086927"/>
                </a:moveTo>
                <a:lnTo>
                  <a:pt x="782002" y="2102167"/>
                </a:lnTo>
                <a:lnTo>
                  <a:pt x="782002" y="2071687"/>
                </a:lnTo>
                <a:close/>
                <a:moveTo>
                  <a:pt x="812484" y="570547"/>
                </a:moveTo>
                <a:lnTo>
                  <a:pt x="779146" y="590549"/>
                </a:lnTo>
                <a:lnTo>
                  <a:pt x="779146" y="551497"/>
                </a:lnTo>
                <a:close/>
                <a:moveTo>
                  <a:pt x="815339" y="1960245"/>
                </a:moveTo>
                <a:lnTo>
                  <a:pt x="777239" y="1982152"/>
                </a:lnTo>
                <a:lnTo>
                  <a:pt x="777239" y="1938337"/>
                </a:lnTo>
                <a:close/>
                <a:moveTo>
                  <a:pt x="818198" y="697230"/>
                </a:moveTo>
                <a:lnTo>
                  <a:pt x="776288" y="721042"/>
                </a:lnTo>
                <a:lnTo>
                  <a:pt x="776288" y="673417"/>
                </a:lnTo>
                <a:close/>
                <a:moveTo>
                  <a:pt x="821055" y="1834515"/>
                </a:moveTo>
                <a:lnTo>
                  <a:pt x="774383" y="1861185"/>
                </a:lnTo>
                <a:lnTo>
                  <a:pt x="774383" y="1806893"/>
                </a:lnTo>
                <a:close/>
                <a:moveTo>
                  <a:pt x="822960" y="822960"/>
                </a:moveTo>
                <a:lnTo>
                  <a:pt x="773430" y="851535"/>
                </a:lnTo>
                <a:lnTo>
                  <a:pt x="773430" y="795337"/>
                </a:lnTo>
                <a:close/>
                <a:moveTo>
                  <a:pt x="826771" y="949643"/>
                </a:moveTo>
                <a:lnTo>
                  <a:pt x="772478" y="981076"/>
                </a:lnTo>
                <a:lnTo>
                  <a:pt x="772478" y="918211"/>
                </a:lnTo>
                <a:close/>
                <a:moveTo>
                  <a:pt x="827723" y="2401253"/>
                </a:moveTo>
                <a:lnTo>
                  <a:pt x="827723" y="2404110"/>
                </a:lnTo>
                <a:lnTo>
                  <a:pt x="825818" y="2402206"/>
                </a:lnTo>
                <a:close/>
                <a:moveTo>
                  <a:pt x="827723" y="1707832"/>
                </a:moveTo>
                <a:lnTo>
                  <a:pt x="771525" y="1740217"/>
                </a:lnTo>
                <a:lnTo>
                  <a:pt x="771525" y="1675447"/>
                </a:lnTo>
                <a:close/>
                <a:moveTo>
                  <a:pt x="829628" y="1076325"/>
                </a:moveTo>
                <a:lnTo>
                  <a:pt x="770573" y="1110615"/>
                </a:lnTo>
                <a:lnTo>
                  <a:pt x="770573" y="1042035"/>
                </a:lnTo>
                <a:close/>
                <a:moveTo>
                  <a:pt x="829628" y="249554"/>
                </a:moveTo>
                <a:lnTo>
                  <a:pt x="829628" y="260032"/>
                </a:lnTo>
                <a:lnTo>
                  <a:pt x="821055" y="255269"/>
                </a:lnTo>
                <a:close/>
                <a:moveTo>
                  <a:pt x="829628" y="2270761"/>
                </a:moveTo>
                <a:lnTo>
                  <a:pt x="829628" y="2282191"/>
                </a:lnTo>
                <a:lnTo>
                  <a:pt x="820103" y="2276476"/>
                </a:lnTo>
                <a:close/>
                <a:moveTo>
                  <a:pt x="830579" y="1581150"/>
                </a:moveTo>
                <a:lnTo>
                  <a:pt x="770572" y="1616393"/>
                </a:lnTo>
                <a:lnTo>
                  <a:pt x="770572" y="1546860"/>
                </a:lnTo>
                <a:close/>
                <a:moveTo>
                  <a:pt x="831534" y="1202055"/>
                </a:moveTo>
                <a:lnTo>
                  <a:pt x="769621" y="1238250"/>
                </a:lnTo>
                <a:lnTo>
                  <a:pt x="769621" y="1166812"/>
                </a:lnTo>
                <a:close/>
                <a:moveTo>
                  <a:pt x="832485" y="371475"/>
                </a:moveTo>
                <a:lnTo>
                  <a:pt x="832485" y="391477"/>
                </a:lnTo>
                <a:lnTo>
                  <a:pt x="815340" y="381000"/>
                </a:lnTo>
                <a:close/>
                <a:moveTo>
                  <a:pt x="833438" y="1455419"/>
                </a:moveTo>
                <a:lnTo>
                  <a:pt x="768667" y="1492567"/>
                </a:lnTo>
                <a:lnTo>
                  <a:pt x="768668" y="1418272"/>
                </a:lnTo>
                <a:close/>
                <a:moveTo>
                  <a:pt x="833438" y="1328737"/>
                </a:moveTo>
                <a:lnTo>
                  <a:pt x="768668" y="1365885"/>
                </a:lnTo>
                <a:lnTo>
                  <a:pt x="768668" y="1291590"/>
                </a:lnTo>
                <a:close/>
                <a:moveTo>
                  <a:pt x="833438" y="2137411"/>
                </a:moveTo>
                <a:lnTo>
                  <a:pt x="833438" y="2162176"/>
                </a:lnTo>
                <a:lnTo>
                  <a:pt x="812483" y="2149794"/>
                </a:lnTo>
                <a:close/>
                <a:moveTo>
                  <a:pt x="836295" y="2005965"/>
                </a:moveTo>
                <a:lnTo>
                  <a:pt x="836295" y="2041207"/>
                </a:lnTo>
                <a:lnTo>
                  <a:pt x="806767" y="2023110"/>
                </a:lnTo>
                <a:close/>
                <a:moveTo>
                  <a:pt x="836296" y="491491"/>
                </a:moveTo>
                <a:lnTo>
                  <a:pt x="836296" y="523876"/>
                </a:lnTo>
                <a:lnTo>
                  <a:pt x="807721" y="507684"/>
                </a:lnTo>
                <a:close/>
                <a:moveTo>
                  <a:pt x="839153" y="612458"/>
                </a:moveTo>
                <a:lnTo>
                  <a:pt x="839153" y="655321"/>
                </a:lnTo>
                <a:lnTo>
                  <a:pt x="802958" y="633413"/>
                </a:lnTo>
                <a:close/>
                <a:moveTo>
                  <a:pt x="840106" y="1873568"/>
                </a:moveTo>
                <a:lnTo>
                  <a:pt x="840106" y="1920240"/>
                </a:lnTo>
                <a:lnTo>
                  <a:pt x="800101" y="1897381"/>
                </a:lnTo>
                <a:close/>
                <a:moveTo>
                  <a:pt x="842011" y="734378"/>
                </a:moveTo>
                <a:lnTo>
                  <a:pt x="842011" y="785813"/>
                </a:lnTo>
                <a:lnTo>
                  <a:pt x="797243" y="760095"/>
                </a:lnTo>
                <a:close/>
                <a:moveTo>
                  <a:pt x="842962" y="1742122"/>
                </a:moveTo>
                <a:lnTo>
                  <a:pt x="842962" y="1799272"/>
                </a:lnTo>
                <a:lnTo>
                  <a:pt x="793432" y="1770697"/>
                </a:lnTo>
                <a:close/>
                <a:moveTo>
                  <a:pt x="843915" y="857251"/>
                </a:moveTo>
                <a:lnTo>
                  <a:pt x="843915" y="915353"/>
                </a:lnTo>
                <a:lnTo>
                  <a:pt x="793433" y="886778"/>
                </a:lnTo>
                <a:close/>
                <a:moveTo>
                  <a:pt x="845821" y="1611631"/>
                </a:moveTo>
                <a:lnTo>
                  <a:pt x="845821" y="1677353"/>
                </a:lnTo>
                <a:lnTo>
                  <a:pt x="788671" y="1644969"/>
                </a:lnTo>
                <a:close/>
                <a:moveTo>
                  <a:pt x="845821" y="980123"/>
                </a:moveTo>
                <a:lnTo>
                  <a:pt x="845821" y="1045845"/>
                </a:lnTo>
                <a:lnTo>
                  <a:pt x="788671" y="1012508"/>
                </a:lnTo>
                <a:close/>
                <a:moveTo>
                  <a:pt x="846773" y="1104900"/>
                </a:moveTo>
                <a:lnTo>
                  <a:pt x="846773" y="1173480"/>
                </a:lnTo>
                <a:lnTo>
                  <a:pt x="786765" y="1139190"/>
                </a:lnTo>
                <a:close/>
                <a:moveTo>
                  <a:pt x="846773" y="1483043"/>
                </a:moveTo>
                <a:lnTo>
                  <a:pt x="846773" y="1553528"/>
                </a:lnTo>
                <a:lnTo>
                  <a:pt x="785813" y="1518285"/>
                </a:lnTo>
                <a:close/>
                <a:moveTo>
                  <a:pt x="847726" y="1229677"/>
                </a:moveTo>
                <a:lnTo>
                  <a:pt x="847726" y="1301115"/>
                </a:lnTo>
                <a:lnTo>
                  <a:pt x="784861" y="1265872"/>
                </a:lnTo>
                <a:close/>
                <a:moveTo>
                  <a:pt x="847726" y="1355408"/>
                </a:moveTo>
                <a:lnTo>
                  <a:pt x="847726" y="1428750"/>
                </a:lnTo>
                <a:lnTo>
                  <a:pt x="784861" y="1391603"/>
                </a:lnTo>
                <a:close/>
                <a:moveTo>
                  <a:pt x="901066" y="2402206"/>
                </a:moveTo>
                <a:lnTo>
                  <a:pt x="899161" y="2403159"/>
                </a:lnTo>
                <a:lnTo>
                  <a:pt x="899161" y="2402206"/>
                </a:lnTo>
                <a:close/>
                <a:moveTo>
                  <a:pt x="904874" y="255271"/>
                </a:moveTo>
                <a:lnTo>
                  <a:pt x="897254" y="259080"/>
                </a:lnTo>
                <a:lnTo>
                  <a:pt x="897254" y="250508"/>
                </a:lnTo>
                <a:close/>
                <a:moveTo>
                  <a:pt x="905828" y="2276476"/>
                </a:moveTo>
                <a:lnTo>
                  <a:pt x="896303" y="2281238"/>
                </a:lnTo>
                <a:lnTo>
                  <a:pt x="896303" y="2270761"/>
                </a:lnTo>
                <a:close/>
                <a:moveTo>
                  <a:pt x="910590" y="381000"/>
                </a:moveTo>
                <a:lnTo>
                  <a:pt x="894398" y="390525"/>
                </a:lnTo>
                <a:lnTo>
                  <a:pt x="894398" y="372427"/>
                </a:lnTo>
                <a:close/>
                <a:moveTo>
                  <a:pt x="912496" y="2149793"/>
                </a:moveTo>
                <a:lnTo>
                  <a:pt x="893446" y="2161223"/>
                </a:lnTo>
                <a:lnTo>
                  <a:pt x="893446" y="2138363"/>
                </a:lnTo>
                <a:close/>
                <a:moveTo>
                  <a:pt x="917258" y="507683"/>
                </a:moveTo>
                <a:lnTo>
                  <a:pt x="890588" y="522923"/>
                </a:lnTo>
                <a:lnTo>
                  <a:pt x="890588" y="492443"/>
                </a:lnTo>
                <a:close/>
                <a:moveTo>
                  <a:pt x="918210" y="2023109"/>
                </a:moveTo>
                <a:lnTo>
                  <a:pt x="890587" y="2040255"/>
                </a:lnTo>
                <a:lnTo>
                  <a:pt x="890587" y="2006917"/>
                </a:lnTo>
                <a:close/>
                <a:moveTo>
                  <a:pt x="922973" y="633412"/>
                </a:moveTo>
                <a:lnTo>
                  <a:pt x="887730" y="654367"/>
                </a:lnTo>
                <a:lnTo>
                  <a:pt x="887730" y="613410"/>
                </a:lnTo>
                <a:close/>
                <a:moveTo>
                  <a:pt x="925830" y="1897380"/>
                </a:moveTo>
                <a:lnTo>
                  <a:pt x="886778" y="1920240"/>
                </a:lnTo>
                <a:lnTo>
                  <a:pt x="886778" y="1874520"/>
                </a:lnTo>
                <a:close/>
                <a:moveTo>
                  <a:pt x="928688" y="760095"/>
                </a:moveTo>
                <a:lnTo>
                  <a:pt x="884873" y="784860"/>
                </a:lnTo>
                <a:lnTo>
                  <a:pt x="884873" y="735330"/>
                </a:lnTo>
                <a:close/>
                <a:moveTo>
                  <a:pt x="931546" y="1770698"/>
                </a:moveTo>
                <a:lnTo>
                  <a:pt x="883921" y="1798320"/>
                </a:lnTo>
                <a:lnTo>
                  <a:pt x="883921" y="1743075"/>
                </a:lnTo>
                <a:close/>
                <a:moveTo>
                  <a:pt x="931546" y="886778"/>
                </a:moveTo>
                <a:lnTo>
                  <a:pt x="883921" y="914401"/>
                </a:lnTo>
                <a:lnTo>
                  <a:pt x="883921" y="858203"/>
                </a:lnTo>
                <a:close/>
                <a:moveTo>
                  <a:pt x="936308" y="190499"/>
                </a:moveTo>
                <a:lnTo>
                  <a:pt x="936308" y="192404"/>
                </a:lnTo>
                <a:lnTo>
                  <a:pt x="935355" y="191452"/>
                </a:lnTo>
                <a:close/>
                <a:moveTo>
                  <a:pt x="936308" y="1012508"/>
                </a:moveTo>
                <a:lnTo>
                  <a:pt x="881063" y="1044893"/>
                </a:lnTo>
                <a:lnTo>
                  <a:pt x="881063" y="981076"/>
                </a:lnTo>
                <a:close/>
                <a:moveTo>
                  <a:pt x="937260" y="2336482"/>
                </a:moveTo>
                <a:lnTo>
                  <a:pt x="937260" y="2342197"/>
                </a:lnTo>
                <a:lnTo>
                  <a:pt x="933450" y="2339340"/>
                </a:lnTo>
                <a:close/>
                <a:moveTo>
                  <a:pt x="937261" y="1644968"/>
                </a:moveTo>
                <a:lnTo>
                  <a:pt x="881063" y="1676400"/>
                </a:lnTo>
                <a:lnTo>
                  <a:pt x="881063" y="1612583"/>
                </a:lnTo>
                <a:close/>
                <a:moveTo>
                  <a:pt x="938213" y="1139190"/>
                </a:moveTo>
                <a:lnTo>
                  <a:pt x="880111" y="1172527"/>
                </a:lnTo>
                <a:lnTo>
                  <a:pt x="880111" y="1105852"/>
                </a:lnTo>
                <a:close/>
                <a:moveTo>
                  <a:pt x="939165" y="312420"/>
                </a:moveTo>
                <a:lnTo>
                  <a:pt x="939165" y="323850"/>
                </a:lnTo>
                <a:lnTo>
                  <a:pt x="929640" y="318135"/>
                </a:lnTo>
                <a:close/>
                <a:moveTo>
                  <a:pt x="939165" y="1518284"/>
                </a:moveTo>
                <a:lnTo>
                  <a:pt x="880110" y="1552574"/>
                </a:lnTo>
                <a:lnTo>
                  <a:pt x="880110" y="1483994"/>
                </a:lnTo>
                <a:close/>
                <a:moveTo>
                  <a:pt x="941070" y="2205037"/>
                </a:moveTo>
                <a:lnTo>
                  <a:pt x="941070" y="2221230"/>
                </a:lnTo>
                <a:lnTo>
                  <a:pt x="926782" y="2212657"/>
                </a:lnTo>
                <a:close/>
                <a:moveTo>
                  <a:pt x="941071" y="1391602"/>
                </a:moveTo>
                <a:lnTo>
                  <a:pt x="879158" y="1427798"/>
                </a:lnTo>
                <a:lnTo>
                  <a:pt x="879158" y="1356360"/>
                </a:lnTo>
                <a:close/>
                <a:moveTo>
                  <a:pt x="941071" y="1265872"/>
                </a:moveTo>
                <a:lnTo>
                  <a:pt x="879158" y="1301115"/>
                </a:lnTo>
                <a:lnTo>
                  <a:pt x="879158" y="1229677"/>
                </a:lnTo>
                <a:close/>
                <a:moveTo>
                  <a:pt x="942024" y="433388"/>
                </a:moveTo>
                <a:lnTo>
                  <a:pt x="942024" y="455295"/>
                </a:lnTo>
                <a:lnTo>
                  <a:pt x="923926" y="444818"/>
                </a:lnTo>
                <a:close/>
                <a:moveTo>
                  <a:pt x="943927" y="2073592"/>
                </a:moveTo>
                <a:lnTo>
                  <a:pt x="943927" y="2100262"/>
                </a:lnTo>
                <a:lnTo>
                  <a:pt x="921067" y="2086927"/>
                </a:lnTo>
                <a:close/>
                <a:moveTo>
                  <a:pt x="945833" y="554355"/>
                </a:moveTo>
                <a:lnTo>
                  <a:pt x="945833" y="587693"/>
                </a:lnTo>
                <a:lnTo>
                  <a:pt x="916305" y="570548"/>
                </a:lnTo>
                <a:close/>
                <a:moveTo>
                  <a:pt x="947737" y="1941194"/>
                </a:moveTo>
                <a:lnTo>
                  <a:pt x="947737" y="1980247"/>
                </a:lnTo>
                <a:lnTo>
                  <a:pt x="913447" y="1960244"/>
                </a:lnTo>
                <a:close/>
                <a:moveTo>
                  <a:pt x="948691" y="676275"/>
                </a:moveTo>
                <a:lnTo>
                  <a:pt x="948691" y="718185"/>
                </a:lnTo>
                <a:lnTo>
                  <a:pt x="911543" y="697230"/>
                </a:lnTo>
                <a:close/>
                <a:moveTo>
                  <a:pt x="950595" y="798194"/>
                </a:moveTo>
                <a:lnTo>
                  <a:pt x="950595" y="848677"/>
                </a:lnTo>
                <a:lnTo>
                  <a:pt x="906780" y="822959"/>
                </a:lnTo>
                <a:close/>
                <a:moveTo>
                  <a:pt x="950595" y="1809749"/>
                </a:moveTo>
                <a:lnTo>
                  <a:pt x="950595" y="1858327"/>
                </a:lnTo>
                <a:lnTo>
                  <a:pt x="907732" y="1834514"/>
                </a:lnTo>
                <a:close/>
                <a:moveTo>
                  <a:pt x="952501" y="921067"/>
                </a:moveTo>
                <a:lnTo>
                  <a:pt x="952501" y="978217"/>
                </a:lnTo>
                <a:lnTo>
                  <a:pt x="902971" y="949642"/>
                </a:lnTo>
                <a:close/>
                <a:moveTo>
                  <a:pt x="953452" y="1678305"/>
                </a:moveTo>
                <a:lnTo>
                  <a:pt x="953452" y="1737360"/>
                </a:lnTo>
                <a:lnTo>
                  <a:pt x="902017" y="1707832"/>
                </a:lnTo>
                <a:close/>
                <a:moveTo>
                  <a:pt x="954406" y="1043940"/>
                </a:moveTo>
                <a:lnTo>
                  <a:pt x="954406" y="1107757"/>
                </a:lnTo>
                <a:lnTo>
                  <a:pt x="899161" y="1076325"/>
                </a:lnTo>
                <a:close/>
                <a:moveTo>
                  <a:pt x="955358" y="1168717"/>
                </a:moveTo>
                <a:lnTo>
                  <a:pt x="955358" y="1235392"/>
                </a:lnTo>
                <a:lnTo>
                  <a:pt x="898208" y="1202055"/>
                </a:lnTo>
                <a:close/>
                <a:moveTo>
                  <a:pt x="955358" y="1548766"/>
                </a:moveTo>
                <a:lnTo>
                  <a:pt x="955358" y="1614488"/>
                </a:lnTo>
                <a:lnTo>
                  <a:pt x="898208" y="1581151"/>
                </a:lnTo>
                <a:close/>
                <a:moveTo>
                  <a:pt x="956311" y="1420177"/>
                </a:moveTo>
                <a:lnTo>
                  <a:pt x="956310" y="1489710"/>
                </a:lnTo>
                <a:lnTo>
                  <a:pt x="896303" y="1455419"/>
                </a:lnTo>
                <a:close/>
                <a:moveTo>
                  <a:pt x="956311" y="1293495"/>
                </a:moveTo>
                <a:lnTo>
                  <a:pt x="956311" y="1363980"/>
                </a:lnTo>
                <a:lnTo>
                  <a:pt x="896303" y="1328737"/>
                </a:lnTo>
                <a:close/>
                <a:moveTo>
                  <a:pt x="1009649" y="191453"/>
                </a:moveTo>
                <a:lnTo>
                  <a:pt x="1008697" y="192406"/>
                </a:lnTo>
                <a:lnTo>
                  <a:pt x="1008697" y="191453"/>
                </a:lnTo>
                <a:close/>
                <a:moveTo>
                  <a:pt x="1011556" y="2339341"/>
                </a:moveTo>
                <a:lnTo>
                  <a:pt x="1007746" y="2341246"/>
                </a:lnTo>
                <a:lnTo>
                  <a:pt x="1007746" y="2337436"/>
                </a:lnTo>
                <a:close/>
                <a:moveTo>
                  <a:pt x="1014413" y="318135"/>
                </a:moveTo>
                <a:lnTo>
                  <a:pt x="1005840" y="322897"/>
                </a:lnTo>
                <a:lnTo>
                  <a:pt x="1005840" y="313372"/>
                </a:lnTo>
                <a:close/>
                <a:moveTo>
                  <a:pt x="1018222" y="2212657"/>
                </a:moveTo>
                <a:lnTo>
                  <a:pt x="1004887" y="2221230"/>
                </a:lnTo>
                <a:lnTo>
                  <a:pt x="1004887" y="2205037"/>
                </a:lnTo>
                <a:close/>
                <a:moveTo>
                  <a:pt x="1020128" y="444818"/>
                </a:moveTo>
                <a:lnTo>
                  <a:pt x="1003936" y="454343"/>
                </a:lnTo>
                <a:lnTo>
                  <a:pt x="1003936" y="434341"/>
                </a:lnTo>
                <a:close/>
                <a:moveTo>
                  <a:pt x="1023938" y="2086928"/>
                </a:moveTo>
                <a:lnTo>
                  <a:pt x="1002030" y="2099310"/>
                </a:lnTo>
                <a:lnTo>
                  <a:pt x="1002030" y="2074545"/>
                </a:lnTo>
                <a:close/>
                <a:moveTo>
                  <a:pt x="1027749" y="570547"/>
                </a:moveTo>
                <a:lnTo>
                  <a:pt x="1000126" y="586739"/>
                </a:lnTo>
                <a:lnTo>
                  <a:pt x="1000126" y="554354"/>
                </a:lnTo>
                <a:close/>
                <a:moveTo>
                  <a:pt x="1030605" y="1960244"/>
                </a:moveTo>
                <a:lnTo>
                  <a:pt x="998220" y="1979294"/>
                </a:lnTo>
                <a:lnTo>
                  <a:pt x="998220" y="1942147"/>
                </a:lnTo>
                <a:close/>
                <a:moveTo>
                  <a:pt x="1032511" y="697230"/>
                </a:moveTo>
                <a:lnTo>
                  <a:pt x="997268" y="717233"/>
                </a:lnTo>
                <a:lnTo>
                  <a:pt x="997268" y="677228"/>
                </a:lnTo>
                <a:close/>
                <a:moveTo>
                  <a:pt x="1036320" y="1834515"/>
                </a:moveTo>
                <a:lnTo>
                  <a:pt x="995362" y="1857374"/>
                </a:lnTo>
                <a:lnTo>
                  <a:pt x="995362" y="1810702"/>
                </a:lnTo>
                <a:close/>
                <a:moveTo>
                  <a:pt x="1037273" y="822960"/>
                </a:moveTo>
                <a:lnTo>
                  <a:pt x="995363" y="847724"/>
                </a:lnTo>
                <a:lnTo>
                  <a:pt x="995363" y="799147"/>
                </a:lnTo>
                <a:close/>
                <a:moveTo>
                  <a:pt x="1041083" y="949643"/>
                </a:moveTo>
                <a:lnTo>
                  <a:pt x="993458" y="977265"/>
                </a:lnTo>
                <a:lnTo>
                  <a:pt x="993458" y="922020"/>
                </a:lnTo>
                <a:close/>
                <a:moveTo>
                  <a:pt x="1042988" y="1707833"/>
                </a:moveTo>
                <a:lnTo>
                  <a:pt x="992505" y="1736408"/>
                </a:lnTo>
                <a:lnTo>
                  <a:pt x="992505" y="1678306"/>
                </a:lnTo>
                <a:close/>
                <a:moveTo>
                  <a:pt x="1044893" y="1076324"/>
                </a:moveTo>
                <a:lnTo>
                  <a:pt x="991553" y="1106804"/>
                </a:lnTo>
                <a:lnTo>
                  <a:pt x="991553" y="1045844"/>
                </a:lnTo>
                <a:close/>
                <a:moveTo>
                  <a:pt x="1045845" y="1581149"/>
                </a:moveTo>
                <a:lnTo>
                  <a:pt x="990600" y="1612582"/>
                </a:lnTo>
                <a:lnTo>
                  <a:pt x="990600" y="1549717"/>
                </a:lnTo>
                <a:close/>
                <a:moveTo>
                  <a:pt x="1045846" y="1202056"/>
                </a:moveTo>
                <a:lnTo>
                  <a:pt x="990601" y="1234440"/>
                </a:lnTo>
                <a:lnTo>
                  <a:pt x="990601" y="1170623"/>
                </a:lnTo>
                <a:close/>
                <a:moveTo>
                  <a:pt x="1046797" y="252413"/>
                </a:moveTo>
                <a:lnTo>
                  <a:pt x="1046797" y="257176"/>
                </a:lnTo>
                <a:lnTo>
                  <a:pt x="1042987" y="255270"/>
                </a:lnTo>
                <a:close/>
                <a:moveTo>
                  <a:pt x="1047749" y="2272665"/>
                </a:moveTo>
                <a:lnTo>
                  <a:pt x="1047749" y="2280285"/>
                </a:lnTo>
                <a:lnTo>
                  <a:pt x="1041082" y="2276475"/>
                </a:lnTo>
                <a:close/>
                <a:moveTo>
                  <a:pt x="1047750" y="1455420"/>
                </a:moveTo>
                <a:lnTo>
                  <a:pt x="989647" y="1488757"/>
                </a:lnTo>
                <a:lnTo>
                  <a:pt x="989648" y="1421130"/>
                </a:lnTo>
                <a:close/>
                <a:moveTo>
                  <a:pt x="1047750" y="1328737"/>
                </a:moveTo>
                <a:lnTo>
                  <a:pt x="989648" y="1362074"/>
                </a:lnTo>
                <a:lnTo>
                  <a:pt x="989648" y="1294447"/>
                </a:lnTo>
                <a:close/>
                <a:moveTo>
                  <a:pt x="1049656" y="374332"/>
                </a:moveTo>
                <a:lnTo>
                  <a:pt x="1049656" y="387667"/>
                </a:lnTo>
                <a:lnTo>
                  <a:pt x="1038226" y="381000"/>
                </a:lnTo>
                <a:close/>
                <a:moveTo>
                  <a:pt x="1051559" y="2140267"/>
                </a:moveTo>
                <a:lnTo>
                  <a:pt x="1051559" y="2159317"/>
                </a:lnTo>
                <a:lnTo>
                  <a:pt x="1034414" y="2149792"/>
                </a:lnTo>
                <a:close/>
                <a:moveTo>
                  <a:pt x="1052513" y="495301"/>
                </a:moveTo>
                <a:lnTo>
                  <a:pt x="1052513" y="520066"/>
                </a:lnTo>
                <a:lnTo>
                  <a:pt x="1031558" y="507683"/>
                </a:lnTo>
                <a:close/>
                <a:moveTo>
                  <a:pt x="1053466" y="2009775"/>
                </a:moveTo>
                <a:lnTo>
                  <a:pt x="1053466" y="2037398"/>
                </a:lnTo>
                <a:lnTo>
                  <a:pt x="1029653" y="2023110"/>
                </a:lnTo>
                <a:close/>
                <a:moveTo>
                  <a:pt x="1055371" y="617220"/>
                </a:moveTo>
                <a:lnTo>
                  <a:pt x="1055371" y="650558"/>
                </a:lnTo>
                <a:lnTo>
                  <a:pt x="1025843" y="633413"/>
                </a:lnTo>
                <a:close/>
                <a:moveTo>
                  <a:pt x="1057274" y="1876424"/>
                </a:moveTo>
                <a:lnTo>
                  <a:pt x="1057274" y="1917382"/>
                </a:lnTo>
                <a:lnTo>
                  <a:pt x="1022032" y="1897379"/>
                </a:lnTo>
                <a:close/>
                <a:moveTo>
                  <a:pt x="1058228" y="739140"/>
                </a:moveTo>
                <a:lnTo>
                  <a:pt x="1058228" y="782003"/>
                </a:lnTo>
                <a:lnTo>
                  <a:pt x="1021080" y="760095"/>
                </a:lnTo>
                <a:close/>
                <a:moveTo>
                  <a:pt x="1060133" y="1745933"/>
                </a:moveTo>
                <a:lnTo>
                  <a:pt x="1060133" y="1795463"/>
                </a:lnTo>
                <a:lnTo>
                  <a:pt x="1016318" y="1770698"/>
                </a:lnTo>
                <a:close/>
                <a:moveTo>
                  <a:pt x="1060133" y="862013"/>
                </a:moveTo>
                <a:lnTo>
                  <a:pt x="1060133" y="911543"/>
                </a:lnTo>
                <a:lnTo>
                  <a:pt x="1016318" y="886778"/>
                </a:lnTo>
                <a:close/>
                <a:moveTo>
                  <a:pt x="1062038" y="983932"/>
                </a:moveTo>
                <a:lnTo>
                  <a:pt x="1062038" y="1041082"/>
                </a:lnTo>
                <a:lnTo>
                  <a:pt x="1012508" y="1012507"/>
                </a:lnTo>
                <a:close/>
                <a:moveTo>
                  <a:pt x="1062989" y="1615440"/>
                </a:moveTo>
                <a:lnTo>
                  <a:pt x="1062989" y="1674495"/>
                </a:lnTo>
                <a:lnTo>
                  <a:pt x="1011554" y="1644968"/>
                </a:lnTo>
                <a:close/>
                <a:moveTo>
                  <a:pt x="1062991" y="1108711"/>
                </a:moveTo>
                <a:lnTo>
                  <a:pt x="1062991" y="1169671"/>
                </a:lnTo>
                <a:lnTo>
                  <a:pt x="1010603" y="1139191"/>
                </a:lnTo>
                <a:close/>
                <a:moveTo>
                  <a:pt x="1063943" y="1233487"/>
                </a:moveTo>
                <a:lnTo>
                  <a:pt x="1063943" y="1297305"/>
                </a:lnTo>
                <a:lnTo>
                  <a:pt x="1008698" y="1265872"/>
                </a:lnTo>
                <a:close/>
                <a:moveTo>
                  <a:pt x="1063943" y="1485900"/>
                </a:moveTo>
                <a:lnTo>
                  <a:pt x="1063943" y="1550670"/>
                </a:lnTo>
                <a:lnTo>
                  <a:pt x="1008698" y="1518285"/>
                </a:lnTo>
                <a:close/>
                <a:moveTo>
                  <a:pt x="1064896" y="1359218"/>
                </a:moveTo>
                <a:lnTo>
                  <a:pt x="1064896" y="1424940"/>
                </a:lnTo>
                <a:lnTo>
                  <a:pt x="1007746" y="1391603"/>
                </a:lnTo>
                <a:close/>
                <a:moveTo>
                  <a:pt x="1120139" y="255271"/>
                </a:moveTo>
                <a:lnTo>
                  <a:pt x="1117282" y="256223"/>
                </a:lnTo>
                <a:lnTo>
                  <a:pt x="1117282" y="253366"/>
                </a:lnTo>
                <a:close/>
                <a:moveTo>
                  <a:pt x="1122045" y="2276476"/>
                </a:moveTo>
                <a:lnTo>
                  <a:pt x="1116330" y="2279333"/>
                </a:lnTo>
                <a:lnTo>
                  <a:pt x="1116330" y="2272666"/>
                </a:lnTo>
                <a:close/>
                <a:moveTo>
                  <a:pt x="1124903" y="380999"/>
                </a:moveTo>
                <a:lnTo>
                  <a:pt x="1115378" y="386714"/>
                </a:lnTo>
                <a:lnTo>
                  <a:pt x="1115378" y="375284"/>
                </a:lnTo>
                <a:close/>
                <a:moveTo>
                  <a:pt x="1128713" y="2149793"/>
                </a:moveTo>
                <a:lnTo>
                  <a:pt x="1113473" y="2158365"/>
                </a:lnTo>
                <a:lnTo>
                  <a:pt x="1113473" y="2141220"/>
                </a:lnTo>
                <a:close/>
                <a:moveTo>
                  <a:pt x="1131571" y="507683"/>
                </a:moveTo>
                <a:lnTo>
                  <a:pt x="1111568" y="519113"/>
                </a:lnTo>
                <a:lnTo>
                  <a:pt x="1111568" y="496253"/>
                </a:lnTo>
                <a:close/>
                <a:moveTo>
                  <a:pt x="1133475" y="2023110"/>
                </a:moveTo>
                <a:lnTo>
                  <a:pt x="1110615" y="2036445"/>
                </a:lnTo>
                <a:lnTo>
                  <a:pt x="1110615" y="2009775"/>
                </a:lnTo>
                <a:close/>
                <a:moveTo>
                  <a:pt x="1137286" y="633413"/>
                </a:moveTo>
                <a:lnTo>
                  <a:pt x="1109663" y="649605"/>
                </a:lnTo>
                <a:lnTo>
                  <a:pt x="1109663" y="618173"/>
                </a:lnTo>
                <a:close/>
                <a:moveTo>
                  <a:pt x="1141095" y="1897381"/>
                </a:moveTo>
                <a:lnTo>
                  <a:pt x="1106805" y="1916431"/>
                </a:lnTo>
                <a:lnTo>
                  <a:pt x="1106805" y="1877378"/>
                </a:lnTo>
                <a:close/>
                <a:moveTo>
                  <a:pt x="1142048" y="760094"/>
                </a:moveTo>
                <a:lnTo>
                  <a:pt x="1106805" y="781050"/>
                </a:lnTo>
                <a:lnTo>
                  <a:pt x="1106805" y="740092"/>
                </a:lnTo>
                <a:close/>
                <a:moveTo>
                  <a:pt x="1145859" y="886778"/>
                </a:moveTo>
                <a:lnTo>
                  <a:pt x="1104901" y="909638"/>
                </a:lnTo>
                <a:lnTo>
                  <a:pt x="1104901" y="862965"/>
                </a:lnTo>
                <a:close/>
                <a:moveTo>
                  <a:pt x="1145859" y="1770699"/>
                </a:moveTo>
                <a:lnTo>
                  <a:pt x="1104901" y="1794511"/>
                </a:lnTo>
                <a:lnTo>
                  <a:pt x="1104901" y="1746886"/>
                </a:lnTo>
                <a:close/>
                <a:moveTo>
                  <a:pt x="1150621" y="1012507"/>
                </a:moveTo>
                <a:lnTo>
                  <a:pt x="1102996" y="1040129"/>
                </a:lnTo>
                <a:lnTo>
                  <a:pt x="1102996" y="985837"/>
                </a:lnTo>
                <a:close/>
                <a:moveTo>
                  <a:pt x="1151572" y="1644967"/>
                </a:moveTo>
                <a:lnTo>
                  <a:pt x="1102042" y="1672589"/>
                </a:lnTo>
                <a:lnTo>
                  <a:pt x="1102042" y="1616392"/>
                </a:lnTo>
                <a:close/>
                <a:moveTo>
                  <a:pt x="1152525" y="1139190"/>
                </a:moveTo>
                <a:lnTo>
                  <a:pt x="1101090" y="1168718"/>
                </a:lnTo>
                <a:lnTo>
                  <a:pt x="1101090" y="1109663"/>
                </a:lnTo>
                <a:close/>
                <a:moveTo>
                  <a:pt x="1154429" y="1518285"/>
                </a:moveTo>
                <a:lnTo>
                  <a:pt x="1100137" y="1549717"/>
                </a:lnTo>
                <a:lnTo>
                  <a:pt x="1100137" y="1486852"/>
                </a:lnTo>
                <a:close/>
                <a:moveTo>
                  <a:pt x="1154430" y="1265874"/>
                </a:moveTo>
                <a:lnTo>
                  <a:pt x="1100138" y="1296354"/>
                </a:lnTo>
                <a:lnTo>
                  <a:pt x="1100138" y="1234441"/>
                </a:lnTo>
                <a:close/>
                <a:moveTo>
                  <a:pt x="1155383" y="2338388"/>
                </a:moveTo>
                <a:lnTo>
                  <a:pt x="1155383" y="2340293"/>
                </a:lnTo>
                <a:lnTo>
                  <a:pt x="1153478" y="2339341"/>
                </a:lnTo>
                <a:close/>
                <a:moveTo>
                  <a:pt x="1155383" y="1391603"/>
                </a:moveTo>
                <a:lnTo>
                  <a:pt x="1100138" y="1423988"/>
                </a:lnTo>
                <a:lnTo>
                  <a:pt x="1100138" y="1359218"/>
                </a:lnTo>
                <a:close/>
                <a:moveTo>
                  <a:pt x="1156335" y="315278"/>
                </a:moveTo>
                <a:lnTo>
                  <a:pt x="1156335" y="320993"/>
                </a:lnTo>
                <a:lnTo>
                  <a:pt x="1151572" y="318135"/>
                </a:lnTo>
                <a:close/>
                <a:moveTo>
                  <a:pt x="1158239" y="2206942"/>
                </a:moveTo>
                <a:lnTo>
                  <a:pt x="1158239" y="2219324"/>
                </a:lnTo>
                <a:lnTo>
                  <a:pt x="1147762" y="2212657"/>
                </a:lnTo>
                <a:close/>
                <a:moveTo>
                  <a:pt x="1159193" y="437197"/>
                </a:moveTo>
                <a:lnTo>
                  <a:pt x="1159193" y="451485"/>
                </a:lnTo>
                <a:lnTo>
                  <a:pt x="1146811" y="444817"/>
                </a:lnTo>
                <a:close/>
                <a:moveTo>
                  <a:pt x="1161097" y="2075497"/>
                </a:moveTo>
                <a:lnTo>
                  <a:pt x="1161097" y="2097405"/>
                </a:lnTo>
                <a:lnTo>
                  <a:pt x="1142047" y="2086927"/>
                </a:lnTo>
                <a:close/>
                <a:moveTo>
                  <a:pt x="1163003" y="557212"/>
                </a:moveTo>
                <a:lnTo>
                  <a:pt x="1163003" y="583882"/>
                </a:lnTo>
                <a:lnTo>
                  <a:pt x="1139190" y="570547"/>
                </a:lnTo>
                <a:close/>
                <a:moveTo>
                  <a:pt x="1164907" y="1943099"/>
                </a:moveTo>
                <a:lnTo>
                  <a:pt x="1164907" y="1977389"/>
                </a:lnTo>
                <a:lnTo>
                  <a:pt x="1135379" y="1960244"/>
                </a:lnTo>
                <a:close/>
                <a:moveTo>
                  <a:pt x="1164908" y="680086"/>
                </a:moveTo>
                <a:lnTo>
                  <a:pt x="1164908" y="714376"/>
                </a:lnTo>
                <a:lnTo>
                  <a:pt x="1135380" y="697231"/>
                </a:lnTo>
                <a:close/>
                <a:moveTo>
                  <a:pt x="1167765" y="1812607"/>
                </a:moveTo>
                <a:lnTo>
                  <a:pt x="1167765" y="1855470"/>
                </a:lnTo>
                <a:lnTo>
                  <a:pt x="1130617" y="1834515"/>
                </a:lnTo>
                <a:close/>
                <a:moveTo>
                  <a:pt x="1167766" y="802004"/>
                </a:moveTo>
                <a:lnTo>
                  <a:pt x="1167766" y="844867"/>
                </a:lnTo>
                <a:lnTo>
                  <a:pt x="1130618" y="822959"/>
                </a:lnTo>
                <a:close/>
                <a:moveTo>
                  <a:pt x="1168718" y="924878"/>
                </a:moveTo>
                <a:lnTo>
                  <a:pt x="1168718" y="974408"/>
                </a:lnTo>
                <a:lnTo>
                  <a:pt x="1126808" y="949643"/>
                </a:lnTo>
                <a:close/>
                <a:moveTo>
                  <a:pt x="1170623" y="1681163"/>
                </a:moveTo>
                <a:lnTo>
                  <a:pt x="1170623" y="1734503"/>
                </a:lnTo>
                <a:lnTo>
                  <a:pt x="1124903" y="1707833"/>
                </a:lnTo>
                <a:close/>
                <a:moveTo>
                  <a:pt x="1171575" y="1047751"/>
                </a:moveTo>
                <a:lnTo>
                  <a:pt x="1171575" y="1103949"/>
                </a:lnTo>
                <a:lnTo>
                  <a:pt x="1122998" y="1076326"/>
                </a:lnTo>
                <a:close/>
                <a:moveTo>
                  <a:pt x="1171576" y="1551623"/>
                </a:moveTo>
                <a:lnTo>
                  <a:pt x="1171576" y="1610678"/>
                </a:lnTo>
                <a:lnTo>
                  <a:pt x="1121093" y="1581150"/>
                </a:lnTo>
                <a:close/>
                <a:moveTo>
                  <a:pt x="1171576" y="1172528"/>
                </a:moveTo>
                <a:lnTo>
                  <a:pt x="1171576" y="1231583"/>
                </a:lnTo>
                <a:lnTo>
                  <a:pt x="1121093" y="1202056"/>
                </a:lnTo>
                <a:close/>
                <a:moveTo>
                  <a:pt x="1172528" y="1423987"/>
                </a:moveTo>
                <a:lnTo>
                  <a:pt x="1172527" y="1485900"/>
                </a:lnTo>
                <a:lnTo>
                  <a:pt x="1119188" y="1455420"/>
                </a:lnTo>
                <a:close/>
                <a:moveTo>
                  <a:pt x="1172528" y="1297305"/>
                </a:moveTo>
                <a:lnTo>
                  <a:pt x="1172528" y="1360170"/>
                </a:lnTo>
                <a:lnTo>
                  <a:pt x="1119188" y="1328737"/>
                </a:lnTo>
                <a:close/>
                <a:moveTo>
                  <a:pt x="1228725" y="2339340"/>
                </a:moveTo>
                <a:lnTo>
                  <a:pt x="1227772" y="2340292"/>
                </a:lnTo>
                <a:lnTo>
                  <a:pt x="1227772" y="2338387"/>
                </a:lnTo>
                <a:close/>
                <a:moveTo>
                  <a:pt x="1230631" y="318134"/>
                </a:moveTo>
                <a:lnTo>
                  <a:pt x="1226821" y="320039"/>
                </a:lnTo>
                <a:lnTo>
                  <a:pt x="1226821" y="316229"/>
                </a:lnTo>
                <a:close/>
                <a:moveTo>
                  <a:pt x="1234441" y="444817"/>
                </a:moveTo>
                <a:lnTo>
                  <a:pt x="1224916" y="450532"/>
                </a:lnTo>
                <a:lnTo>
                  <a:pt x="1224916" y="438150"/>
                </a:lnTo>
                <a:close/>
                <a:moveTo>
                  <a:pt x="1234441" y="2212658"/>
                </a:moveTo>
                <a:lnTo>
                  <a:pt x="1224916" y="2218373"/>
                </a:lnTo>
                <a:lnTo>
                  <a:pt x="1224916" y="2207895"/>
                </a:lnTo>
                <a:close/>
                <a:moveTo>
                  <a:pt x="1239202" y="2086927"/>
                </a:moveTo>
                <a:lnTo>
                  <a:pt x="1222057" y="2096452"/>
                </a:lnTo>
                <a:lnTo>
                  <a:pt x="1222057" y="2077402"/>
                </a:lnTo>
                <a:close/>
                <a:moveTo>
                  <a:pt x="1241108" y="570548"/>
                </a:moveTo>
                <a:lnTo>
                  <a:pt x="1221105" y="581978"/>
                </a:lnTo>
                <a:lnTo>
                  <a:pt x="1221105" y="559118"/>
                </a:lnTo>
                <a:close/>
                <a:moveTo>
                  <a:pt x="1245870" y="1960245"/>
                </a:moveTo>
                <a:lnTo>
                  <a:pt x="1219200" y="1975485"/>
                </a:lnTo>
                <a:lnTo>
                  <a:pt x="1219200" y="1945005"/>
                </a:lnTo>
                <a:close/>
                <a:moveTo>
                  <a:pt x="1245871" y="697229"/>
                </a:moveTo>
                <a:lnTo>
                  <a:pt x="1219201" y="713422"/>
                </a:lnTo>
                <a:lnTo>
                  <a:pt x="1219201" y="681037"/>
                </a:lnTo>
                <a:close/>
                <a:moveTo>
                  <a:pt x="1250632" y="1834515"/>
                </a:moveTo>
                <a:lnTo>
                  <a:pt x="1216342" y="1854518"/>
                </a:lnTo>
                <a:lnTo>
                  <a:pt x="1216342" y="1813560"/>
                </a:lnTo>
                <a:close/>
                <a:moveTo>
                  <a:pt x="1250633" y="822961"/>
                </a:moveTo>
                <a:lnTo>
                  <a:pt x="1216343" y="842963"/>
                </a:lnTo>
                <a:lnTo>
                  <a:pt x="1216343" y="803911"/>
                </a:lnTo>
                <a:close/>
                <a:moveTo>
                  <a:pt x="1254443" y="949643"/>
                </a:moveTo>
                <a:lnTo>
                  <a:pt x="1214438" y="972503"/>
                </a:lnTo>
                <a:lnTo>
                  <a:pt x="1214438" y="926783"/>
                </a:lnTo>
                <a:close/>
                <a:moveTo>
                  <a:pt x="1256347" y="1707832"/>
                </a:moveTo>
                <a:lnTo>
                  <a:pt x="1213485" y="1732597"/>
                </a:lnTo>
                <a:lnTo>
                  <a:pt x="1213485" y="1683067"/>
                </a:lnTo>
                <a:close/>
                <a:moveTo>
                  <a:pt x="1258253" y="1076324"/>
                </a:moveTo>
                <a:lnTo>
                  <a:pt x="1212533" y="1102042"/>
                </a:lnTo>
                <a:lnTo>
                  <a:pt x="1212533" y="1049654"/>
                </a:lnTo>
                <a:close/>
                <a:moveTo>
                  <a:pt x="1260158" y="1581150"/>
                </a:moveTo>
                <a:lnTo>
                  <a:pt x="1211580" y="1609725"/>
                </a:lnTo>
                <a:lnTo>
                  <a:pt x="1211580" y="1553528"/>
                </a:lnTo>
                <a:close/>
                <a:moveTo>
                  <a:pt x="1260158" y="1202056"/>
                </a:moveTo>
                <a:lnTo>
                  <a:pt x="1211580" y="1230631"/>
                </a:lnTo>
                <a:lnTo>
                  <a:pt x="1211580" y="1174433"/>
                </a:lnTo>
                <a:close/>
                <a:moveTo>
                  <a:pt x="1262063" y="1328737"/>
                </a:moveTo>
                <a:lnTo>
                  <a:pt x="1210628" y="1358265"/>
                </a:lnTo>
                <a:lnTo>
                  <a:pt x="1210628" y="1299210"/>
                </a:lnTo>
                <a:close/>
                <a:moveTo>
                  <a:pt x="1263016" y="1455421"/>
                </a:moveTo>
                <a:lnTo>
                  <a:pt x="1210628" y="1484949"/>
                </a:lnTo>
                <a:lnTo>
                  <a:pt x="1210628" y="1424941"/>
                </a:lnTo>
                <a:close/>
                <a:moveTo>
                  <a:pt x="1264920" y="254318"/>
                </a:moveTo>
                <a:lnTo>
                  <a:pt x="1264920" y="255271"/>
                </a:lnTo>
                <a:lnTo>
                  <a:pt x="1263967" y="255271"/>
                </a:lnTo>
                <a:close/>
                <a:moveTo>
                  <a:pt x="1265872" y="2273617"/>
                </a:moveTo>
                <a:lnTo>
                  <a:pt x="1265872" y="2278380"/>
                </a:lnTo>
                <a:lnTo>
                  <a:pt x="1262062" y="2276474"/>
                </a:lnTo>
                <a:close/>
                <a:moveTo>
                  <a:pt x="1266825" y="377191"/>
                </a:moveTo>
                <a:lnTo>
                  <a:pt x="1266825" y="384811"/>
                </a:lnTo>
                <a:lnTo>
                  <a:pt x="1260158" y="381001"/>
                </a:lnTo>
                <a:close/>
                <a:moveTo>
                  <a:pt x="1268730" y="2142172"/>
                </a:moveTo>
                <a:lnTo>
                  <a:pt x="1268730" y="2157412"/>
                </a:lnTo>
                <a:lnTo>
                  <a:pt x="1256347" y="2149792"/>
                </a:lnTo>
                <a:close/>
                <a:moveTo>
                  <a:pt x="1269683" y="499110"/>
                </a:moveTo>
                <a:lnTo>
                  <a:pt x="1269683" y="516255"/>
                </a:lnTo>
                <a:lnTo>
                  <a:pt x="1254443" y="507683"/>
                </a:lnTo>
                <a:close/>
                <a:moveTo>
                  <a:pt x="1270635" y="2011681"/>
                </a:moveTo>
                <a:lnTo>
                  <a:pt x="1270635" y="2035494"/>
                </a:lnTo>
                <a:lnTo>
                  <a:pt x="1250633" y="2023111"/>
                </a:lnTo>
                <a:close/>
                <a:moveTo>
                  <a:pt x="1272541" y="621029"/>
                </a:moveTo>
                <a:lnTo>
                  <a:pt x="1272541" y="646747"/>
                </a:lnTo>
                <a:lnTo>
                  <a:pt x="1248728" y="633412"/>
                </a:lnTo>
                <a:close/>
                <a:moveTo>
                  <a:pt x="1274446" y="742950"/>
                </a:moveTo>
                <a:lnTo>
                  <a:pt x="1274446" y="778192"/>
                </a:lnTo>
                <a:lnTo>
                  <a:pt x="1243966" y="760095"/>
                </a:lnTo>
                <a:close/>
                <a:moveTo>
                  <a:pt x="1274446" y="1880236"/>
                </a:moveTo>
                <a:lnTo>
                  <a:pt x="1274446" y="1914526"/>
                </a:lnTo>
                <a:lnTo>
                  <a:pt x="1244918" y="1897381"/>
                </a:lnTo>
                <a:close/>
                <a:moveTo>
                  <a:pt x="1276350" y="865822"/>
                </a:moveTo>
                <a:lnTo>
                  <a:pt x="1276350" y="906779"/>
                </a:lnTo>
                <a:lnTo>
                  <a:pt x="1241108" y="886777"/>
                </a:lnTo>
                <a:close/>
                <a:moveTo>
                  <a:pt x="1277302" y="1748790"/>
                </a:moveTo>
                <a:lnTo>
                  <a:pt x="1277302" y="1792605"/>
                </a:lnTo>
                <a:lnTo>
                  <a:pt x="1239202" y="1770698"/>
                </a:lnTo>
                <a:close/>
                <a:moveTo>
                  <a:pt x="1278256" y="988695"/>
                </a:moveTo>
                <a:lnTo>
                  <a:pt x="1278256" y="1037273"/>
                </a:lnTo>
                <a:lnTo>
                  <a:pt x="1236346" y="1012508"/>
                </a:lnTo>
                <a:close/>
                <a:moveTo>
                  <a:pt x="1279207" y="1618297"/>
                </a:moveTo>
                <a:lnTo>
                  <a:pt x="1279207" y="1670685"/>
                </a:lnTo>
                <a:lnTo>
                  <a:pt x="1233487" y="1644967"/>
                </a:lnTo>
                <a:close/>
                <a:moveTo>
                  <a:pt x="1279208" y="1112520"/>
                </a:moveTo>
                <a:lnTo>
                  <a:pt x="1279208" y="1165860"/>
                </a:lnTo>
                <a:lnTo>
                  <a:pt x="1233488" y="1139190"/>
                </a:lnTo>
                <a:close/>
                <a:moveTo>
                  <a:pt x="1281112" y="1489710"/>
                </a:moveTo>
                <a:lnTo>
                  <a:pt x="1281112" y="1546860"/>
                </a:lnTo>
                <a:lnTo>
                  <a:pt x="1231582" y="1518285"/>
                </a:lnTo>
                <a:close/>
                <a:moveTo>
                  <a:pt x="1281113" y="1362074"/>
                </a:moveTo>
                <a:lnTo>
                  <a:pt x="1281113" y="1421129"/>
                </a:lnTo>
                <a:lnTo>
                  <a:pt x="1230630" y="1391602"/>
                </a:lnTo>
                <a:close/>
                <a:moveTo>
                  <a:pt x="1281113" y="1237297"/>
                </a:moveTo>
                <a:lnTo>
                  <a:pt x="1281113" y="1294447"/>
                </a:lnTo>
                <a:lnTo>
                  <a:pt x="1231583" y="1265872"/>
                </a:lnTo>
                <a:close/>
                <a:moveTo>
                  <a:pt x="1339215" y="2276474"/>
                </a:moveTo>
                <a:lnTo>
                  <a:pt x="1336357" y="2278379"/>
                </a:lnTo>
                <a:lnTo>
                  <a:pt x="1336357" y="2274569"/>
                </a:lnTo>
                <a:close/>
                <a:moveTo>
                  <a:pt x="1340168" y="381000"/>
                </a:moveTo>
                <a:lnTo>
                  <a:pt x="1336358" y="383858"/>
                </a:lnTo>
                <a:lnTo>
                  <a:pt x="1336358" y="379095"/>
                </a:lnTo>
                <a:close/>
                <a:moveTo>
                  <a:pt x="1344931" y="2149793"/>
                </a:moveTo>
                <a:lnTo>
                  <a:pt x="1333501" y="2156460"/>
                </a:lnTo>
                <a:lnTo>
                  <a:pt x="1333501" y="2143125"/>
                </a:lnTo>
                <a:close/>
                <a:moveTo>
                  <a:pt x="1345884" y="507682"/>
                </a:moveTo>
                <a:lnTo>
                  <a:pt x="1333501" y="515302"/>
                </a:lnTo>
                <a:lnTo>
                  <a:pt x="1333501" y="500062"/>
                </a:lnTo>
                <a:close/>
                <a:moveTo>
                  <a:pt x="1349692" y="2023110"/>
                </a:moveTo>
                <a:lnTo>
                  <a:pt x="1331595" y="2033587"/>
                </a:lnTo>
                <a:lnTo>
                  <a:pt x="1331595" y="2013585"/>
                </a:lnTo>
                <a:close/>
                <a:moveTo>
                  <a:pt x="1350646" y="633413"/>
                </a:moveTo>
                <a:lnTo>
                  <a:pt x="1330643" y="645796"/>
                </a:lnTo>
                <a:lnTo>
                  <a:pt x="1330643" y="621983"/>
                </a:lnTo>
                <a:close/>
                <a:moveTo>
                  <a:pt x="1355408" y="760094"/>
                </a:moveTo>
                <a:lnTo>
                  <a:pt x="1327785" y="776287"/>
                </a:lnTo>
                <a:lnTo>
                  <a:pt x="1327785" y="743902"/>
                </a:lnTo>
                <a:close/>
                <a:moveTo>
                  <a:pt x="1356360" y="1897381"/>
                </a:moveTo>
                <a:lnTo>
                  <a:pt x="1327785" y="1913573"/>
                </a:lnTo>
                <a:lnTo>
                  <a:pt x="1327785" y="1881188"/>
                </a:lnTo>
                <a:close/>
                <a:moveTo>
                  <a:pt x="1359218" y="886777"/>
                </a:moveTo>
                <a:lnTo>
                  <a:pt x="1326833" y="904875"/>
                </a:lnTo>
                <a:lnTo>
                  <a:pt x="1326833" y="867727"/>
                </a:lnTo>
                <a:close/>
                <a:moveTo>
                  <a:pt x="1361121" y="1770697"/>
                </a:moveTo>
                <a:lnTo>
                  <a:pt x="1325879" y="1791652"/>
                </a:lnTo>
                <a:lnTo>
                  <a:pt x="1325879" y="1750694"/>
                </a:lnTo>
                <a:close/>
                <a:moveTo>
                  <a:pt x="1363029" y="1012507"/>
                </a:moveTo>
                <a:lnTo>
                  <a:pt x="1323976" y="1035367"/>
                </a:lnTo>
                <a:lnTo>
                  <a:pt x="1323976" y="990600"/>
                </a:lnTo>
                <a:close/>
                <a:moveTo>
                  <a:pt x="1365886" y="1644968"/>
                </a:moveTo>
                <a:lnTo>
                  <a:pt x="1323023" y="1669733"/>
                </a:lnTo>
                <a:lnTo>
                  <a:pt x="1323023" y="1619250"/>
                </a:lnTo>
                <a:close/>
                <a:moveTo>
                  <a:pt x="1365886" y="1139191"/>
                </a:moveTo>
                <a:lnTo>
                  <a:pt x="1323023" y="1163956"/>
                </a:lnTo>
                <a:lnTo>
                  <a:pt x="1323023" y="1114426"/>
                </a:lnTo>
                <a:close/>
                <a:moveTo>
                  <a:pt x="1368743" y="1518286"/>
                </a:moveTo>
                <a:lnTo>
                  <a:pt x="1322071" y="1544956"/>
                </a:lnTo>
                <a:lnTo>
                  <a:pt x="1322071" y="1491616"/>
                </a:lnTo>
                <a:close/>
                <a:moveTo>
                  <a:pt x="1368743" y="1265873"/>
                </a:moveTo>
                <a:lnTo>
                  <a:pt x="1322071" y="1292543"/>
                </a:lnTo>
                <a:lnTo>
                  <a:pt x="1322071" y="1238250"/>
                </a:lnTo>
                <a:close/>
                <a:moveTo>
                  <a:pt x="1369696" y="1391603"/>
                </a:moveTo>
                <a:lnTo>
                  <a:pt x="1321118" y="1420178"/>
                </a:lnTo>
                <a:lnTo>
                  <a:pt x="1321118" y="1363981"/>
                </a:lnTo>
                <a:close/>
                <a:moveTo>
                  <a:pt x="1374457" y="317183"/>
                </a:moveTo>
                <a:lnTo>
                  <a:pt x="1374457" y="318135"/>
                </a:lnTo>
                <a:lnTo>
                  <a:pt x="1373504" y="318135"/>
                </a:lnTo>
                <a:close/>
                <a:moveTo>
                  <a:pt x="1376363" y="440054"/>
                </a:moveTo>
                <a:lnTo>
                  <a:pt x="1376363" y="448627"/>
                </a:lnTo>
                <a:lnTo>
                  <a:pt x="1369696" y="444817"/>
                </a:lnTo>
                <a:close/>
                <a:moveTo>
                  <a:pt x="1376363" y="2208848"/>
                </a:moveTo>
                <a:lnTo>
                  <a:pt x="1376363" y="2217420"/>
                </a:lnTo>
                <a:lnTo>
                  <a:pt x="1368743" y="2212658"/>
                </a:lnTo>
                <a:close/>
                <a:moveTo>
                  <a:pt x="1378267" y="2078355"/>
                </a:moveTo>
                <a:lnTo>
                  <a:pt x="1378267" y="2094547"/>
                </a:lnTo>
                <a:lnTo>
                  <a:pt x="1363979" y="2086927"/>
                </a:lnTo>
                <a:close/>
                <a:moveTo>
                  <a:pt x="1379220" y="561023"/>
                </a:moveTo>
                <a:lnTo>
                  <a:pt x="1379220" y="580073"/>
                </a:lnTo>
                <a:lnTo>
                  <a:pt x="1363028" y="570548"/>
                </a:lnTo>
                <a:close/>
                <a:moveTo>
                  <a:pt x="1381125" y="1946910"/>
                </a:moveTo>
                <a:lnTo>
                  <a:pt x="1381125" y="1973580"/>
                </a:lnTo>
                <a:lnTo>
                  <a:pt x="1358265" y="1960245"/>
                </a:lnTo>
                <a:close/>
                <a:moveTo>
                  <a:pt x="1381126" y="683895"/>
                </a:moveTo>
                <a:lnTo>
                  <a:pt x="1381126" y="709613"/>
                </a:lnTo>
                <a:lnTo>
                  <a:pt x="1359218" y="697230"/>
                </a:lnTo>
                <a:close/>
                <a:moveTo>
                  <a:pt x="1383030" y="806768"/>
                </a:moveTo>
                <a:lnTo>
                  <a:pt x="1383030" y="840106"/>
                </a:lnTo>
                <a:lnTo>
                  <a:pt x="1354455" y="822961"/>
                </a:lnTo>
                <a:close/>
                <a:moveTo>
                  <a:pt x="1383982" y="1816417"/>
                </a:moveTo>
                <a:lnTo>
                  <a:pt x="1383982" y="1851659"/>
                </a:lnTo>
                <a:lnTo>
                  <a:pt x="1353502" y="1834514"/>
                </a:lnTo>
                <a:close/>
                <a:moveTo>
                  <a:pt x="1384936" y="930592"/>
                </a:moveTo>
                <a:lnTo>
                  <a:pt x="1384936" y="969644"/>
                </a:lnTo>
                <a:lnTo>
                  <a:pt x="1351598" y="949642"/>
                </a:lnTo>
                <a:close/>
                <a:moveTo>
                  <a:pt x="1386839" y="1684972"/>
                </a:moveTo>
                <a:lnTo>
                  <a:pt x="1386839" y="1730692"/>
                </a:lnTo>
                <a:lnTo>
                  <a:pt x="1346834" y="1707832"/>
                </a:lnTo>
                <a:close/>
                <a:moveTo>
                  <a:pt x="1386840" y="1053465"/>
                </a:moveTo>
                <a:lnTo>
                  <a:pt x="1386840" y="1099185"/>
                </a:lnTo>
                <a:lnTo>
                  <a:pt x="1346835" y="1076325"/>
                </a:lnTo>
                <a:close/>
                <a:moveTo>
                  <a:pt x="1387793" y="1177291"/>
                </a:moveTo>
                <a:lnTo>
                  <a:pt x="1387793" y="1227774"/>
                </a:lnTo>
                <a:lnTo>
                  <a:pt x="1344930" y="1202056"/>
                </a:lnTo>
                <a:close/>
                <a:moveTo>
                  <a:pt x="1388744" y="1556385"/>
                </a:moveTo>
                <a:lnTo>
                  <a:pt x="1388744" y="1606868"/>
                </a:lnTo>
                <a:lnTo>
                  <a:pt x="1343977" y="1581150"/>
                </a:lnTo>
                <a:close/>
                <a:moveTo>
                  <a:pt x="1389698" y="1302067"/>
                </a:moveTo>
                <a:lnTo>
                  <a:pt x="1389698" y="1355407"/>
                </a:lnTo>
                <a:lnTo>
                  <a:pt x="1343026" y="1328737"/>
                </a:lnTo>
                <a:close/>
                <a:moveTo>
                  <a:pt x="1389698" y="1427798"/>
                </a:moveTo>
                <a:lnTo>
                  <a:pt x="1389698" y="1482090"/>
                </a:lnTo>
                <a:lnTo>
                  <a:pt x="1343026" y="1455420"/>
                </a:lnTo>
                <a:close/>
                <a:moveTo>
                  <a:pt x="1449706" y="444817"/>
                </a:moveTo>
                <a:lnTo>
                  <a:pt x="1444943" y="446723"/>
                </a:lnTo>
                <a:lnTo>
                  <a:pt x="1444943" y="441960"/>
                </a:lnTo>
                <a:close/>
                <a:moveTo>
                  <a:pt x="1450658" y="2212658"/>
                </a:moveTo>
                <a:lnTo>
                  <a:pt x="1444943" y="2216468"/>
                </a:lnTo>
                <a:lnTo>
                  <a:pt x="1444943" y="2209800"/>
                </a:lnTo>
                <a:close/>
                <a:moveTo>
                  <a:pt x="1454468" y="2086928"/>
                </a:moveTo>
                <a:lnTo>
                  <a:pt x="1443038" y="2093596"/>
                </a:lnTo>
                <a:lnTo>
                  <a:pt x="1443038" y="2079308"/>
                </a:lnTo>
                <a:close/>
                <a:moveTo>
                  <a:pt x="1455420" y="570548"/>
                </a:moveTo>
                <a:lnTo>
                  <a:pt x="1442085" y="578168"/>
                </a:lnTo>
                <a:lnTo>
                  <a:pt x="1442085" y="562928"/>
                </a:lnTo>
                <a:close/>
                <a:moveTo>
                  <a:pt x="1459230" y="697231"/>
                </a:moveTo>
                <a:lnTo>
                  <a:pt x="1440180" y="708661"/>
                </a:lnTo>
                <a:lnTo>
                  <a:pt x="1440180" y="685801"/>
                </a:lnTo>
                <a:close/>
                <a:moveTo>
                  <a:pt x="1460182" y="1960245"/>
                </a:moveTo>
                <a:lnTo>
                  <a:pt x="1440179" y="1972627"/>
                </a:lnTo>
                <a:lnTo>
                  <a:pt x="1440179" y="1947862"/>
                </a:lnTo>
                <a:close/>
                <a:moveTo>
                  <a:pt x="1463993" y="822961"/>
                </a:moveTo>
                <a:lnTo>
                  <a:pt x="1438276" y="838200"/>
                </a:lnTo>
                <a:lnTo>
                  <a:pt x="1438276" y="808673"/>
                </a:lnTo>
                <a:close/>
                <a:moveTo>
                  <a:pt x="1465898" y="1834515"/>
                </a:moveTo>
                <a:lnTo>
                  <a:pt x="1437323" y="1850708"/>
                </a:lnTo>
                <a:lnTo>
                  <a:pt x="1437323" y="1817370"/>
                </a:lnTo>
                <a:close/>
                <a:moveTo>
                  <a:pt x="1466851" y="949643"/>
                </a:moveTo>
                <a:lnTo>
                  <a:pt x="1436371" y="967740"/>
                </a:lnTo>
                <a:lnTo>
                  <a:pt x="1436371" y="931545"/>
                </a:lnTo>
                <a:close/>
                <a:moveTo>
                  <a:pt x="1471612" y="1707832"/>
                </a:moveTo>
                <a:lnTo>
                  <a:pt x="1434465" y="1728787"/>
                </a:lnTo>
                <a:lnTo>
                  <a:pt x="1434465" y="1685924"/>
                </a:lnTo>
                <a:close/>
                <a:moveTo>
                  <a:pt x="1471613" y="1076325"/>
                </a:moveTo>
                <a:lnTo>
                  <a:pt x="1434466" y="1097280"/>
                </a:lnTo>
                <a:lnTo>
                  <a:pt x="1434466" y="1054417"/>
                </a:lnTo>
                <a:close/>
                <a:moveTo>
                  <a:pt x="1473518" y="1202055"/>
                </a:moveTo>
                <a:lnTo>
                  <a:pt x="1433513" y="1225868"/>
                </a:lnTo>
                <a:lnTo>
                  <a:pt x="1433513" y="1179195"/>
                </a:lnTo>
                <a:close/>
                <a:moveTo>
                  <a:pt x="1474469" y="1581150"/>
                </a:moveTo>
                <a:lnTo>
                  <a:pt x="1432559" y="1604962"/>
                </a:lnTo>
                <a:lnTo>
                  <a:pt x="1432559" y="1557337"/>
                </a:lnTo>
                <a:close/>
                <a:moveTo>
                  <a:pt x="1476375" y="1455419"/>
                </a:moveTo>
                <a:lnTo>
                  <a:pt x="1431607" y="1480185"/>
                </a:lnTo>
                <a:lnTo>
                  <a:pt x="1431608" y="1429702"/>
                </a:lnTo>
                <a:close/>
                <a:moveTo>
                  <a:pt x="1476375" y="1328737"/>
                </a:moveTo>
                <a:lnTo>
                  <a:pt x="1431608" y="1354455"/>
                </a:lnTo>
                <a:lnTo>
                  <a:pt x="1431608" y="1303020"/>
                </a:lnTo>
                <a:close/>
                <a:moveTo>
                  <a:pt x="1483996" y="380047"/>
                </a:moveTo>
                <a:lnTo>
                  <a:pt x="1483996" y="381952"/>
                </a:lnTo>
                <a:lnTo>
                  <a:pt x="1482091" y="381000"/>
                </a:lnTo>
                <a:close/>
                <a:moveTo>
                  <a:pt x="1483996" y="2275523"/>
                </a:moveTo>
                <a:lnTo>
                  <a:pt x="1483996" y="2277428"/>
                </a:lnTo>
                <a:lnTo>
                  <a:pt x="1482091" y="2276475"/>
                </a:lnTo>
                <a:close/>
                <a:moveTo>
                  <a:pt x="1485899" y="2145030"/>
                </a:moveTo>
                <a:lnTo>
                  <a:pt x="1485899" y="2154555"/>
                </a:lnTo>
                <a:lnTo>
                  <a:pt x="1477327" y="2149793"/>
                </a:lnTo>
                <a:close/>
                <a:moveTo>
                  <a:pt x="1485900" y="501967"/>
                </a:moveTo>
                <a:lnTo>
                  <a:pt x="1485900" y="512445"/>
                </a:lnTo>
                <a:lnTo>
                  <a:pt x="1477328" y="507682"/>
                </a:lnTo>
                <a:close/>
                <a:moveTo>
                  <a:pt x="1487805" y="2015490"/>
                </a:moveTo>
                <a:lnTo>
                  <a:pt x="1487805" y="2031682"/>
                </a:lnTo>
                <a:lnTo>
                  <a:pt x="1473517" y="2023110"/>
                </a:lnTo>
                <a:close/>
                <a:moveTo>
                  <a:pt x="1488758" y="624840"/>
                </a:moveTo>
                <a:lnTo>
                  <a:pt x="1488758" y="642938"/>
                </a:lnTo>
                <a:lnTo>
                  <a:pt x="1472566" y="633413"/>
                </a:lnTo>
                <a:close/>
                <a:moveTo>
                  <a:pt x="1490663" y="747713"/>
                </a:moveTo>
                <a:lnTo>
                  <a:pt x="1490663" y="773430"/>
                </a:lnTo>
                <a:lnTo>
                  <a:pt x="1468755" y="760095"/>
                </a:lnTo>
                <a:close/>
                <a:moveTo>
                  <a:pt x="1491616" y="1883093"/>
                </a:moveTo>
                <a:lnTo>
                  <a:pt x="1491616" y="1911668"/>
                </a:lnTo>
                <a:lnTo>
                  <a:pt x="1466851" y="1897381"/>
                </a:lnTo>
                <a:close/>
                <a:moveTo>
                  <a:pt x="1492568" y="870586"/>
                </a:moveTo>
                <a:lnTo>
                  <a:pt x="1492568" y="902018"/>
                </a:lnTo>
                <a:lnTo>
                  <a:pt x="1464946" y="886778"/>
                </a:lnTo>
                <a:close/>
                <a:moveTo>
                  <a:pt x="1493520" y="1752599"/>
                </a:moveTo>
                <a:lnTo>
                  <a:pt x="1493520" y="1788794"/>
                </a:lnTo>
                <a:lnTo>
                  <a:pt x="1462087" y="1770697"/>
                </a:lnTo>
                <a:close/>
                <a:moveTo>
                  <a:pt x="1494473" y="993457"/>
                </a:moveTo>
                <a:lnTo>
                  <a:pt x="1494473" y="1032510"/>
                </a:lnTo>
                <a:lnTo>
                  <a:pt x="1460183" y="1012507"/>
                </a:lnTo>
                <a:close/>
                <a:moveTo>
                  <a:pt x="1495425" y="1117283"/>
                </a:moveTo>
                <a:lnTo>
                  <a:pt x="1495425" y="1161098"/>
                </a:lnTo>
                <a:lnTo>
                  <a:pt x="1458278" y="1139191"/>
                </a:lnTo>
                <a:close/>
                <a:moveTo>
                  <a:pt x="1496378" y="1622107"/>
                </a:moveTo>
                <a:lnTo>
                  <a:pt x="1496378" y="1666874"/>
                </a:lnTo>
                <a:lnTo>
                  <a:pt x="1457325" y="1644967"/>
                </a:lnTo>
                <a:close/>
                <a:moveTo>
                  <a:pt x="1497331" y="1493520"/>
                </a:moveTo>
                <a:lnTo>
                  <a:pt x="1497331" y="1543050"/>
                </a:lnTo>
                <a:lnTo>
                  <a:pt x="1455421" y="1518285"/>
                </a:lnTo>
                <a:close/>
                <a:moveTo>
                  <a:pt x="1497331" y="1366838"/>
                </a:moveTo>
                <a:lnTo>
                  <a:pt x="1497331" y="1416368"/>
                </a:lnTo>
                <a:lnTo>
                  <a:pt x="1454468" y="1391603"/>
                </a:lnTo>
                <a:close/>
                <a:moveTo>
                  <a:pt x="1497331" y="1242061"/>
                </a:moveTo>
                <a:lnTo>
                  <a:pt x="1497331" y="1289686"/>
                </a:lnTo>
                <a:lnTo>
                  <a:pt x="1455421" y="1265874"/>
                </a:lnTo>
                <a:close/>
                <a:moveTo>
                  <a:pt x="1556385" y="2276475"/>
                </a:moveTo>
                <a:lnTo>
                  <a:pt x="1555433" y="2276475"/>
                </a:lnTo>
                <a:lnTo>
                  <a:pt x="1555433" y="2275523"/>
                </a:lnTo>
                <a:close/>
                <a:moveTo>
                  <a:pt x="1561147" y="2149792"/>
                </a:moveTo>
                <a:lnTo>
                  <a:pt x="1553527" y="2153602"/>
                </a:lnTo>
                <a:lnTo>
                  <a:pt x="1553527" y="2145982"/>
                </a:lnTo>
                <a:close/>
                <a:moveTo>
                  <a:pt x="1561148" y="507683"/>
                </a:moveTo>
                <a:lnTo>
                  <a:pt x="1553528" y="511493"/>
                </a:lnTo>
                <a:lnTo>
                  <a:pt x="1553528" y="503873"/>
                </a:lnTo>
                <a:close/>
                <a:moveTo>
                  <a:pt x="1564957" y="2023110"/>
                </a:moveTo>
                <a:lnTo>
                  <a:pt x="1551622" y="2031682"/>
                </a:lnTo>
                <a:lnTo>
                  <a:pt x="1551622" y="2015490"/>
                </a:lnTo>
                <a:close/>
                <a:moveTo>
                  <a:pt x="1564958" y="633413"/>
                </a:moveTo>
                <a:lnTo>
                  <a:pt x="1551623" y="641033"/>
                </a:lnTo>
                <a:lnTo>
                  <a:pt x="1551623" y="626745"/>
                </a:lnTo>
                <a:close/>
                <a:moveTo>
                  <a:pt x="1568768" y="760096"/>
                </a:moveTo>
                <a:lnTo>
                  <a:pt x="1549718" y="771526"/>
                </a:lnTo>
                <a:lnTo>
                  <a:pt x="1549718" y="748666"/>
                </a:lnTo>
                <a:close/>
                <a:moveTo>
                  <a:pt x="1570673" y="1897380"/>
                </a:moveTo>
                <a:lnTo>
                  <a:pt x="1548766" y="1909762"/>
                </a:lnTo>
                <a:lnTo>
                  <a:pt x="1548766" y="1884045"/>
                </a:lnTo>
                <a:close/>
                <a:moveTo>
                  <a:pt x="1572578" y="886779"/>
                </a:moveTo>
                <a:lnTo>
                  <a:pt x="1547813" y="901066"/>
                </a:lnTo>
                <a:lnTo>
                  <a:pt x="1547813" y="872491"/>
                </a:lnTo>
                <a:close/>
                <a:moveTo>
                  <a:pt x="1575435" y="1770698"/>
                </a:moveTo>
                <a:lnTo>
                  <a:pt x="1546860" y="1787844"/>
                </a:lnTo>
                <a:lnTo>
                  <a:pt x="1546860" y="1754506"/>
                </a:lnTo>
                <a:close/>
                <a:moveTo>
                  <a:pt x="1576388" y="1012507"/>
                </a:moveTo>
                <a:lnTo>
                  <a:pt x="1545908" y="1030604"/>
                </a:lnTo>
                <a:lnTo>
                  <a:pt x="1545908" y="995362"/>
                </a:lnTo>
                <a:close/>
                <a:moveTo>
                  <a:pt x="1579245" y="1139189"/>
                </a:moveTo>
                <a:lnTo>
                  <a:pt x="1544955" y="1159192"/>
                </a:lnTo>
                <a:lnTo>
                  <a:pt x="1544955" y="1119187"/>
                </a:lnTo>
                <a:close/>
                <a:moveTo>
                  <a:pt x="1580198" y="1644968"/>
                </a:moveTo>
                <a:lnTo>
                  <a:pt x="1544003" y="1665923"/>
                </a:lnTo>
                <a:lnTo>
                  <a:pt x="1544003" y="1624013"/>
                </a:lnTo>
                <a:close/>
                <a:moveTo>
                  <a:pt x="1582104" y="1265872"/>
                </a:moveTo>
                <a:lnTo>
                  <a:pt x="1543051" y="1287780"/>
                </a:lnTo>
                <a:lnTo>
                  <a:pt x="1543051" y="1243012"/>
                </a:lnTo>
                <a:close/>
                <a:moveTo>
                  <a:pt x="1583056" y="1518285"/>
                </a:moveTo>
                <a:lnTo>
                  <a:pt x="1543051" y="1541145"/>
                </a:lnTo>
                <a:lnTo>
                  <a:pt x="1543051" y="1495425"/>
                </a:lnTo>
                <a:close/>
                <a:moveTo>
                  <a:pt x="1583056" y="1391603"/>
                </a:moveTo>
                <a:lnTo>
                  <a:pt x="1543051" y="1415415"/>
                </a:lnTo>
                <a:lnTo>
                  <a:pt x="1543051" y="1368743"/>
                </a:lnTo>
                <a:close/>
                <a:moveTo>
                  <a:pt x="1593533" y="442912"/>
                </a:moveTo>
                <a:lnTo>
                  <a:pt x="1593533" y="445769"/>
                </a:lnTo>
                <a:lnTo>
                  <a:pt x="1591628" y="444817"/>
                </a:lnTo>
                <a:close/>
                <a:moveTo>
                  <a:pt x="1593533" y="2210753"/>
                </a:moveTo>
                <a:lnTo>
                  <a:pt x="1593533" y="2215516"/>
                </a:lnTo>
                <a:lnTo>
                  <a:pt x="1589723" y="2212658"/>
                </a:lnTo>
                <a:close/>
                <a:moveTo>
                  <a:pt x="1595437" y="2081212"/>
                </a:moveTo>
                <a:lnTo>
                  <a:pt x="1595437" y="2092642"/>
                </a:lnTo>
                <a:lnTo>
                  <a:pt x="1585912" y="2086927"/>
                </a:lnTo>
                <a:close/>
                <a:moveTo>
                  <a:pt x="1595438" y="565785"/>
                </a:moveTo>
                <a:lnTo>
                  <a:pt x="1595438" y="576262"/>
                </a:lnTo>
                <a:lnTo>
                  <a:pt x="1586866" y="570548"/>
                </a:lnTo>
                <a:close/>
                <a:moveTo>
                  <a:pt x="1597343" y="688658"/>
                </a:moveTo>
                <a:lnTo>
                  <a:pt x="1597343" y="705803"/>
                </a:lnTo>
                <a:lnTo>
                  <a:pt x="1583055" y="697231"/>
                </a:lnTo>
                <a:close/>
                <a:moveTo>
                  <a:pt x="1598295" y="1949767"/>
                </a:moveTo>
                <a:lnTo>
                  <a:pt x="1598295" y="1970722"/>
                </a:lnTo>
                <a:lnTo>
                  <a:pt x="1580197" y="1960244"/>
                </a:lnTo>
                <a:close/>
                <a:moveTo>
                  <a:pt x="1599248" y="811530"/>
                </a:moveTo>
                <a:lnTo>
                  <a:pt x="1599248" y="835343"/>
                </a:lnTo>
                <a:lnTo>
                  <a:pt x="1578293" y="822960"/>
                </a:lnTo>
                <a:close/>
                <a:moveTo>
                  <a:pt x="1601152" y="1820227"/>
                </a:moveTo>
                <a:lnTo>
                  <a:pt x="1601152" y="1847849"/>
                </a:lnTo>
                <a:lnTo>
                  <a:pt x="1576387" y="1834515"/>
                </a:lnTo>
                <a:close/>
                <a:moveTo>
                  <a:pt x="1601153" y="934403"/>
                </a:moveTo>
                <a:lnTo>
                  <a:pt x="1601153" y="964883"/>
                </a:lnTo>
                <a:lnTo>
                  <a:pt x="1575435" y="949643"/>
                </a:lnTo>
                <a:close/>
                <a:moveTo>
                  <a:pt x="1603059" y="1058227"/>
                </a:moveTo>
                <a:lnTo>
                  <a:pt x="1603059" y="1094422"/>
                </a:lnTo>
                <a:lnTo>
                  <a:pt x="1571626" y="1076325"/>
                </a:lnTo>
                <a:close/>
                <a:moveTo>
                  <a:pt x="1604010" y="1182052"/>
                </a:moveTo>
                <a:lnTo>
                  <a:pt x="1604010" y="1223010"/>
                </a:lnTo>
                <a:lnTo>
                  <a:pt x="1568768" y="1202055"/>
                </a:lnTo>
                <a:close/>
                <a:moveTo>
                  <a:pt x="1604010" y="1688782"/>
                </a:moveTo>
                <a:lnTo>
                  <a:pt x="1604010" y="1726882"/>
                </a:lnTo>
                <a:lnTo>
                  <a:pt x="1570672" y="1707832"/>
                </a:lnTo>
                <a:close/>
                <a:moveTo>
                  <a:pt x="1604962" y="1560194"/>
                </a:moveTo>
                <a:lnTo>
                  <a:pt x="1604962" y="1603057"/>
                </a:lnTo>
                <a:lnTo>
                  <a:pt x="1567815" y="1581149"/>
                </a:lnTo>
                <a:close/>
                <a:moveTo>
                  <a:pt x="1605915" y="1432560"/>
                </a:moveTo>
                <a:lnTo>
                  <a:pt x="1605914" y="1478280"/>
                </a:lnTo>
                <a:lnTo>
                  <a:pt x="1565910" y="1455420"/>
                </a:lnTo>
                <a:close/>
                <a:moveTo>
                  <a:pt x="1605916" y="1305878"/>
                </a:moveTo>
                <a:lnTo>
                  <a:pt x="1605916" y="1351598"/>
                </a:lnTo>
                <a:lnTo>
                  <a:pt x="1566863" y="1328738"/>
                </a:lnTo>
                <a:close/>
                <a:moveTo>
                  <a:pt x="1665923" y="444818"/>
                </a:moveTo>
                <a:lnTo>
                  <a:pt x="1664971" y="444818"/>
                </a:lnTo>
                <a:lnTo>
                  <a:pt x="1664971" y="443866"/>
                </a:lnTo>
                <a:close/>
                <a:moveTo>
                  <a:pt x="1667829" y="2212658"/>
                </a:moveTo>
                <a:lnTo>
                  <a:pt x="1664971" y="2214563"/>
                </a:lnTo>
                <a:lnTo>
                  <a:pt x="1664971" y="2211706"/>
                </a:lnTo>
                <a:close/>
                <a:moveTo>
                  <a:pt x="1669733" y="570548"/>
                </a:moveTo>
                <a:lnTo>
                  <a:pt x="1663066" y="574358"/>
                </a:lnTo>
                <a:lnTo>
                  <a:pt x="1663066" y="566738"/>
                </a:lnTo>
                <a:close/>
                <a:moveTo>
                  <a:pt x="1670686" y="2086929"/>
                </a:moveTo>
                <a:lnTo>
                  <a:pt x="1663066" y="2091691"/>
                </a:lnTo>
                <a:lnTo>
                  <a:pt x="1663066" y="2082166"/>
                </a:lnTo>
                <a:close/>
                <a:moveTo>
                  <a:pt x="1673543" y="697230"/>
                </a:moveTo>
                <a:lnTo>
                  <a:pt x="1661160" y="703898"/>
                </a:lnTo>
                <a:lnTo>
                  <a:pt x="1661160" y="689610"/>
                </a:lnTo>
                <a:close/>
                <a:moveTo>
                  <a:pt x="1675448" y="1960245"/>
                </a:moveTo>
                <a:lnTo>
                  <a:pt x="1660208" y="1968818"/>
                </a:lnTo>
                <a:lnTo>
                  <a:pt x="1660208" y="1951673"/>
                </a:lnTo>
                <a:close/>
                <a:moveTo>
                  <a:pt x="1677353" y="822960"/>
                </a:moveTo>
                <a:lnTo>
                  <a:pt x="1659255" y="833437"/>
                </a:lnTo>
                <a:lnTo>
                  <a:pt x="1659255" y="813435"/>
                </a:lnTo>
                <a:close/>
                <a:moveTo>
                  <a:pt x="1680210" y="1834516"/>
                </a:moveTo>
                <a:lnTo>
                  <a:pt x="1658303" y="1846898"/>
                </a:lnTo>
                <a:lnTo>
                  <a:pt x="1658303" y="1821181"/>
                </a:lnTo>
                <a:close/>
                <a:moveTo>
                  <a:pt x="1681163" y="949642"/>
                </a:moveTo>
                <a:lnTo>
                  <a:pt x="1658303" y="962977"/>
                </a:lnTo>
                <a:lnTo>
                  <a:pt x="1658303" y="936307"/>
                </a:lnTo>
                <a:close/>
                <a:moveTo>
                  <a:pt x="1684021" y="1076325"/>
                </a:moveTo>
                <a:lnTo>
                  <a:pt x="1656398" y="1092517"/>
                </a:lnTo>
                <a:lnTo>
                  <a:pt x="1656398" y="1060132"/>
                </a:lnTo>
                <a:close/>
                <a:moveTo>
                  <a:pt x="1685925" y="1707832"/>
                </a:moveTo>
                <a:lnTo>
                  <a:pt x="1655445" y="1724977"/>
                </a:lnTo>
                <a:lnTo>
                  <a:pt x="1655445" y="1690687"/>
                </a:lnTo>
                <a:close/>
                <a:moveTo>
                  <a:pt x="1686878" y="1202056"/>
                </a:moveTo>
                <a:lnTo>
                  <a:pt x="1654493" y="1221106"/>
                </a:lnTo>
                <a:lnTo>
                  <a:pt x="1654493" y="1183958"/>
                </a:lnTo>
                <a:close/>
                <a:moveTo>
                  <a:pt x="1688783" y="1581150"/>
                </a:moveTo>
                <a:lnTo>
                  <a:pt x="1653541" y="1601153"/>
                </a:lnTo>
                <a:lnTo>
                  <a:pt x="1653541" y="1561148"/>
                </a:lnTo>
                <a:close/>
                <a:moveTo>
                  <a:pt x="1688783" y="1328738"/>
                </a:moveTo>
                <a:lnTo>
                  <a:pt x="1653541" y="1349693"/>
                </a:lnTo>
                <a:lnTo>
                  <a:pt x="1653541" y="1307783"/>
                </a:lnTo>
                <a:close/>
                <a:moveTo>
                  <a:pt x="1689736" y="1455420"/>
                </a:moveTo>
                <a:lnTo>
                  <a:pt x="1653541" y="1476375"/>
                </a:lnTo>
                <a:lnTo>
                  <a:pt x="1653541" y="1434465"/>
                </a:lnTo>
                <a:close/>
                <a:moveTo>
                  <a:pt x="1703071" y="505777"/>
                </a:moveTo>
                <a:lnTo>
                  <a:pt x="1703071" y="509587"/>
                </a:lnTo>
                <a:lnTo>
                  <a:pt x="1700213" y="507682"/>
                </a:lnTo>
                <a:close/>
                <a:moveTo>
                  <a:pt x="1704023" y="2146936"/>
                </a:moveTo>
                <a:lnTo>
                  <a:pt x="1704023" y="2152651"/>
                </a:lnTo>
                <a:lnTo>
                  <a:pt x="1699260" y="2149794"/>
                </a:lnTo>
                <a:close/>
                <a:moveTo>
                  <a:pt x="1704975" y="628650"/>
                </a:moveTo>
                <a:lnTo>
                  <a:pt x="1704975" y="639127"/>
                </a:lnTo>
                <a:lnTo>
                  <a:pt x="1696403" y="633413"/>
                </a:lnTo>
                <a:close/>
                <a:moveTo>
                  <a:pt x="1704975" y="2017394"/>
                </a:moveTo>
                <a:lnTo>
                  <a:pt x="1704975" y="2029777"/>
                </a:lnTo>
                <a:lnTo>
                  <a:pt x="1695450" y="2023109"/>
                </a:lnTo>
                <a:close/>
                <a:moveTo>
                  <a:pt x="1706881" y="751522"/>
                </a:moveTo>
                <a:lnTo>
                  <a:pt x="1706881" y="768667"/>
                </a:lnTo>
                <a:lnTo>
                  <a:pt x="1692593" y="760094"/>
                </a:lnTo>
                <a:close/>
                <a:moveTo>
                  <a:pt x="1707833" y="1885950"/>
                </a:moveTo>
                <a:lnTo>
                  <a:pt x="1707833" y="1907858"/>
                </a:lnTo>
                <a:lnTo>
                  <a:pt x="1689735" y="1897380"/>
                </a:lnTo>
                <a:close/>
                <a:moveTo>
                  <a:pt x="1708785" y="875347"/>
                </a:moveTo>
                <a:lnTo>
                  <a:pt x="1708785" y="898207"/>
                </a:lnTo>
                <a:lnTo>
                  <a:pt x="1688783" y="886777"/>
                </a:lnTo>
                <a:close/>
                <a:moveTo>
                  <a:pt x="1710691" y="1756411"/>
                </a:moveTo>
                <a:lnTo>
                  <a:pt x="1710691" y="1785938"/>
                </a:lnTo>
                <a:lnTo>
                  <a:pt x="1684973" y="1770699"/>
                </a:lnTo>
                <a:close/>
                <a:moveTo>
                  <a:pt x="1710691" y="998220"/>
                </a:moveTo>
                <a:lnTo>
                  <a:pt x="1710691" y="1027748"/>
                </a:lnTo>
                <a:lnTo>
                  <a:pt x="1684973" y="1012508"/>
                </a:lnTo>
                <a:close/>
                <a:moveTo>
                  <a:pt x="1711643" y="1122044"/>
                </a:moveTo>
                <a:lnTo>
                  <a:pt x="1711643" y="1156334"/>
                </a:lnTo>
                <a:lnTo>
                  <a:pt x="1683068" y="1139189"/>
                </a:lnTo>
                <a:close/>
                <a:moveTo>
                  <a:pt x="1712595" y="1246822"/>
                </a:moveTo>
                <a:lnTo>
                  <a:pt x="1712595" y="1284922"/>
                </a:lnTo>
                <a:lnTo>
                  <a:pt x="1680210" y="1265872"/>
                </a:lnTo>
                <a:close/>
                <a:moveTo>
                  <a:pt x="1712595" y="1625917"/>
                </a:moveTo>
                <a:lnTo>
                  <a:pt x="1712595" y="1663064"/>
                </a:lnTo>
                <a:lnTo>
                  <a:pt x="1681162" y="1644967"/>
                </a:lnTo>
                <a:close/>
                <a:moveTo>
                  <a:pt x="1713547" y="1371599"/>
                </a:moveTo>
                <a:lnTo>
                  <a:pt x="1713547" y="1412557"/>
                </a:lnTo>
                <a:lnTo>
                  <a:pt x="1678305" y="1391602"/>
                </a:lnTo>
                <a:close/>
                <a:moveTo>
                  <a:pt x="1713547" y="1498282"/>
                </a:moveTo>
                <a:lnTo>
                  <a:pt x="1713547" y="1538287"/>
                </a:lnTo>
                <a:lnTo>
                  <a:pt x="1679257" y="1518285"/>
                </a:lnTo>
                <a:close/>
                <a:moveTo>
                  <a:pt x="1776413" y="507682"/>
                </a:moveTo>
                <a:lnTo>
                  <a:pt x="1774508" y="508634"/>
                </a:lnTo>
                <a:lnTo>
                  <a:pt x="1774508" y="506729"/>
                </a:lnTo>
                <a:close/>
                <a:moveTo>
                  <a:pt x="1777365" y="2149793"/>
                </a:moveTo>
                <a:lnTo>
                  <a:pt x="1773555" y="2151698"/>
                </a:lnTo>
                <a:lnTo>
                  <a:pt x="1773555" y="2147888"/>
                </a:lnTo>
                <a:close/>
                <a:moveTo>
                  <a:pt x="1779270" y="633413"/>
                </a:moveTo>
                <a:lnTo>
                  <a:pt x="1772603" y="637223"/>
                </a:lnTo>
                <a:lnTo>
                  <a:pt x="1772603" y="630555"/>
                </a:lnTo>
                <a:close/>
                <a:moveTo>
                  <a:pt x="1780222" y="2023110"/>
                </a:moveTo>
                <a:lnTo>
                  <a:pt x="1771650" y="2028824"/>
                </a:lnTo>
                <a:lnTo>
                  <a:pt x="1771650" y="2018347"/>
                </a:lnTo>
                <a:close/>
                <a:moveTo>
                  <a:pt x="1783081" y="760094"/>
                </a:moveTo>
                <a:lnTo>
                  <a:pt x="1770698" y="766762"/>
                </a:lnTo>
                <a:lnTo>
                  <a:pt x="1770698" y="753427"/>
                </a:lnTo>
                <a:close/>
                <a:moveTo>
                  <a:pt x="1785938" y="1897381"/>
                </a:moveTo>
                <a:lnTo>
                  <a:pt x="1769746" y="1906906"/>
                </a:lnTo>
                <a:lnTo>
                  <a:pt x="1769746" y="1887856"/>
                </a:lnTo>
                <a:close/>
                <a:moveTo>
                  <a:pt x="1785938" y="886778"/>
                </a:moveTo>
                <a:lnTo>
                  <a:pt x="1769746" y="896303"/>
                </a:lnTo>
                <a:lnTo>
                  <a:pt x="1769746" y="877253"/>
                </a:lnTo>
                <a:close/>
                <a:moveTo>
                  <a:pt x="1789748" y="1770699"/>
                </a:moveTo>
                <a:lnTo>
                  <a:pt x="1767841" y="1784033"/>
                </a:lnTo>
                <a:lnTo>
                  <a:pt x="1767841" y="1758316"/>
                </a:lnTo>
                <a:close/>
                <a:moveTo>
                  <a:pt x="1789748" y="1012508"/>
                </a:moveTo>
                <a:lnTo>
                  <a:pt x="1767841" y="1025843"/>
                </a:lnTo>
                <a:lnTo>
                  <a:pt x="1767841" y="1000126"/>
                </a:lnTo>
                <a:close/>
                <a:moveTo>
                  <a:pt x="1792605" y="1139190"/>
                </a:moveTo>
                <a:lnTo>
                  <a:pt x="1765935" y="1154430"/>
                </a:lnTo>
                <a:lnTo>
                  <a:pt x="1765935" y="1123950"/>
                </a:lnTo>
                <a:close/>
                <a:moveTo>
                  <a:pt x="1794510" y="1644968"/>
                </a:moveTo>
                <a:lnTo>
                  <a:pt x="1764983" y="1661161"/>
                </a:lnTo>
                <a:lnTo>
                  <a:pt x="1764983" y="1627823"/>
                </a:lnTo>
                <a:close/>
                <a:moveTo>
                  <a:pt x="1795463" y="1265872"/>
                </a:moveTo>
                <a:lnTo>
                  <a:pt x="1764983" y="1283017"/>
                </a:lnTo>
                <a:lnTo>
                  <a:pt x="1764983" y="1247774"/>
                </a:lnTo>
                <a:close/>
                <a:moveTo>
                  <a:pt x="1796414" y="1518285"/>
                </a:moveTo>
                <a:lnTo>
                  <a:pt x="1764029" y="1537335"/>
                </a:lnTo>
                <a:lnTo>
                  <a:pt x="1764029" y="1499235"/>
                </a:lnTo>
                <a:close/>
                <a:moveTo>
                  <a:pt x="1796415" y="1391603"/>
                </a:moveTo>
                <a:lnTo>
                  <a:pt x="1764030" y="1410653"/>
                </a:lnTo>
                <a:lnTo>
                  <a:pt x="1764030" y="1373506"/>
                </a:lnTo>
                <a:close/>
                <a:moveTo>
                  <a:pt x="1811655" y="2212658"/>
                </a:moveTo>
                <a:lnTo>
                  <a:pt x="1811655" y="2213611"/>
                </a:lnTo>
                <a:lnTo>
                  <a:pt x="1810703" y="2212658"/>
                </a:lnTo>
                <a:close/>
                <a:moveTo>
                  <a:pt x="1812608" y="568643"/>
                </a:moveTo>
                <a:lnTo>
                  <a:pt x="1812608" y="572453"/>
                </a:lnTo>
                <a:lnTo>
                  <a:pt x="1808798" y="570548"/>
                </a:lnTo>
                <a:close/>
                <a:moveTo>
                  <a:pt x="1813560" y="2084069"/>
                </a:moveTo>
                <a:lnTo>
                  <a:pt x="1813560" y="2089784"/>
                </a:lnTo>
                <a:lnTo>
                  <a:pt x="1807845" y="2086927"/>
                </a:lnTo>
                <a:close/>
                <a:moveTo>
                  <a:pt x="1814513" y="692467"/>
                </a:moveTo>
                <a:lnTo>
                  <a:pt x="1814513" y="701992"/>
                </a:lnTo>
                <a:lnTo>
                  <a:pt x="1805941" y="697230"/>
                </a:lnTo>
                <a:close/>
                <a:moveTo>
                  <a:pt x="1815465" y="815340"/>
                </a:moveTo>
                <a:lnTo>
                  <a:pt x="1815465" y="831532"/>
                </a:lnTo>
                <a:lnTo>
                  <a:pt x="1802130" y="822960"/>
                </a:lnTo>
                <a:close/>
                <a:moveTo>
                  <a:pt x="1815466" y="1953578"/>
                </a:moveTo>
                <a:lnTo>
                  <a:pt x="1815466" y="1966913"/>
                </a:lnTo>
                <a:lnTo>
                  <a:pt x="1803083" y="1960245"/>
                </a:lnTo>
                <a:close/>
                <a:moveTo>
                  <a:pt x="1817371" y="939165"/>
                </a:moveTo>
                <a:lnTo>
                  <a:pt x="1817371" y="960120"/>
                </a:lnTo>
                <a:lnTo>
                  <a:pt x="1799273" y="949642"/>
                </a:lnTo>
                <a:close/>
                <a:moveTo>
                  <a:pt x="1817371" y="1823086"/>
                </a:moveTo>
                <a:lnTo>
                  <a:pt x="1817371" y="1844994"/>
                </a:lnTo>
                <a:lnTo>
                  <a:pt x="1799273" y="1834516"/>
                </a:lnTo>
                <a:close/>
                <a:moveTo>
                  <a:pt x="1819276" y="1062990"/>
                </a:moveTo>
                <a:lnTo>
                  <a:pt x="1819276" y="1089660"/>
                </a:lnTo>
                <a:lnTo>
                  <a:pt x="1796416" y="1076325"/>
                </a:lnTo>
                <a:close/>
                <a:moveTo>
                  <a:pt x="1820228" y="1692593"/>
                </a:moveTo>
                <a:lnTo>
                  <a:pt x="1820228" y="1723073"/>
                </a:lnTo>
                <a:lnTo>
                  <a:pt x="1794510" y="1707833"/>
                </a:lnTo>
                <a:close/>
                <a:moveTo>
                  <a:pt x="1820228" y="1186816"/>
                </a:moveTo>
                <a:lnTo>
                  <a:pt x="1820228" y="1218249"/>
                </a:lnTo>
                <a:lnTo>
                  <a:pt x="1793558" y="1202056"/>
                </a:lnTo>
                <a:close/>
                <a:moveTo>
                  <a:pt x="1821180" y="1564006"/>
                </a:moveTo>
                <a:lnTo>
                  <a:pt x="1821180" y="1598296"/>
                </a:lnTo>
                <a:lnTo>
                  <a:pt x="1791653" y="1581151"/>
                </a:lnTo>
                <a:close/>
                <a:moveTo>
                  <a:pt x="1822134" y="1437322"/>
                </a:moveTo>
                <a:lnTo>
                  <a:pt x="1822134" y="1473517"/>
                </a:lnTo>
                <a:lnTo>
                  <a:pt x="1790701" y="1455419"/>
                </a:lnTo>
                <a:close/>
                <a:moveTo>
                  <a:pt x="1822134" y="1310640"/>
                </a:moveTo>
                <a:lnTo>
                  <a:pt x="1822134" y="1346835"/>
                </a:lnTo>
                <a:lnTo>
                  <a:pt x="1790701" y="1328737"/>
                </a:lnTo>
                <a:close/>
                <a:moveTo>
                  <a:pt x="1884998" y="2212658"/>
                </a:moveTo>
                <a:lnTo>
                  <a:pt x="1884046" y="2213611"/>
                </a:lnTo>
                <a:lnTo>
                  <a:pt x="1884046" y="2212658"/>
                </a:lnTo>
                <a:close/>
                <a:moveTo>
                  <a:pt x="1885951" y="570547"/>
                </a:moveTo>
                <a:lnTo>
                  <a:pt x="1884046" y="571499"/>
                </a:lnTo>
                <a:lnTo>
                  <a:pt x="1884046" y="569594"/>
                </a:lnTo>
                <a:close/>
                <a:moveTo>
                  <a:pt x="1886903" y="2086928"/>
                </a:moveTo>
                <a:lnTo>
                  <a:pt x="1883093" y="2088833"/>
                </a:lnTo>
                <a:lnTo>
                  <a:pt x="1883093" y="2084070"/>
                </a:lnTo>
                <a:close/>
                <a:moveTo>
                  <a:pt x="1888808" y="697229"/>
                </a:moveTo>
                <a:lnTo>
                  <a:pt x="1882141" y="701039"/>
                </a:lnTo>
                <a:lnTo>
                  <a:pt x="1882141" y="693419"/>
                </a:lnTo>
                <a:close/>
                <a:moveTo>
                  <a:pt x="1891665" y="822960"/>
                </a:moveTo>
                <a:lnTo>
                  <a:pt x="1880235" y="829627"/>
                </a:lnTo>
                <a:lnTo>
                  <a:pt x="1880235" y="816292"/>
                </a:lnTo>
                <a:close/>
                <a:moveTo>
                  <a:pt x="1891665" y="1960245"/>
                </a:moveTo>
                <a:lnTo>
                  <a:pt x="1881187" y="1966912"/>
                </a:lnTo>
                <a:lnTo>
                  <a:pt x="1881187" y="1954530"/>
                </a:lnTo>
                <a:close/>
                <a:moveTo>
                  <a:pt x="1895474" y="1834515"/>
                </a:moveTo>
                <a:lnTo>
                  <a:pt x="1878329" y="1844040"/>
                </a:lnTo>
                <a:lnTo>
                  <a:pt x="1878329" y="1824037"/>
                </a:lnTo>
                <a:close/>
                <a:moveTo>
                  <a:pt x="1895475" y="949643"/>
                </a:moveTo>
                <a:lnTo>
                  <a:pt x="1879283" y="959168"/>
                </a:lnTo>
                <a:lnTo>
                  <a:pt x="1879283" y="940118"/>
                </a:lnTo>
                <a:close/>
                <a:moveTo>
                  <a:pt x="1898333" y="1076326"/>
                </a:moveTo>
                <a:lnTo>
                  <a:pt x="1877378" y="1088708"/>
                </a:lnTo>
                <a:lnTo>
                  <a:pt x="1877378" y="1063943"/>
                </a:lnTo>
                <a:close/>
                <a:moveTo>
                  <a:pt x="1900239" y="1707833"/>
                </a:moveTo>
                <a:lnTo>
                  <a:pt x="1876426" y="1721168"/>
                </a:lnTo>
                <a:lnTo>
                  <a:pt x="1876426" y="1693545"/>
                </a:lnTo>
                <a:close/>
                <a:moveTo>
                  <a:pt x="1901191" y="1202056"/>
                </a:moveTo>
                <a:lnTo>
                  <a:pt x="1875473" y="1217295"/>
                </a:lnTo>
                <a:lnTo>
                  <a:pt x="1875473" y="1187768"/>
                </a:lnTo>
                <a:close/>
                <a:moveTo>
                  <a:pt x="1903096" y="1581151"/>
                </a:moveTo>
                <a:lnTo>
                  <a:pt x="1875473" y="1597344"/>
                </a:lnTo>
                <a:lnTo>
                  <a:pt x="1875473" y="1565911"/>
                </a:lnTo>
                <a:close/>
                <a:moveTo>
                  <a:pt x="1903096" y="1328737"/>
                </a:moveTo>
                <a:lnTo>
                  <a:pt x="1874521" y="1344930"/>
                </a:lnTo>
                <a:lnTo>
                  <a:pt x="1874521" y="1312545"/>
                </a:lnTo>
                <a:close/>
                <a:moveTo>
                  <a:pt x="1904048" y="1455419"/>
                </a:moveTo>
                <a:lnTo>
                  <a:pt x="1874521" y="1472564"/>
                </a:lnTo>
                <a:lnTo>
                  <a:pt x="1874521" y="1437322"/>
                </a:lnTo>
                <a:close/>
                <a:moveTo>
                  <a:pt x="1921193" y="2148841"/>
                </a:moveTo>
                <a:lnTo>
                  <a:pt x="1921193" y="2150746"/>
                </a:lnTo>
                <a:lnTo>
                  <a:pt x="1919288" y="2149794"/>
                </a:lnTo>
                <a:close/>
                <a:moveTo>
                  <a:pt x="1922145" y="631508"/>
                </a:moveTo>
                <a:lnTo>
                  <a:pt x="1922145" y="636271"/>
                </a:lnTo>
                <a:lnTo>
                  <a:pt x="1918335" y="633413"/>
                </a:lnTo>
                <a:close/>
                <a:moveTo>
                  <a:pt x="1923097" y="2020252"/>
                </a:moveTo>
                <a:lnTo>
                  <a:pt x="1923097" y="2026919"/>
                </a:lnTo>
                <a:lnTo>
                  <a:pt x="1917382" y="2023110"/>
                </a:lnTo>
                <a:close/>
                <a:moveTo>
                  <a:pt x="1923098" y="755333"/>
                </a:moveTo>
                <a:lnTo>
                  <a:pt x="1923098" y="764858"/>
                </a:lnTo>
                <a:lnTo>
                  <a:pt x="1915478" y="760096"/>
                </a:lnTo>
                <a:close/>
                <a:moveTo>
                  <a:pt x="1925003" y="1889760"/>
                </a:moveTo>
                <a:lnTo>
                  <a:pt x="1925003" y="1905000"/>
                </a:lnTo>
                <a:lnTo>
                  <a:pt x="1912620" y="1897380"/>
                </a:lnTo>
                <a:close/>
                <a:moveTo>
                  <a:pt x="1925004" y="879157"/>
                </a:moveTo>
                <a:lnTo>
                  <a:pt x="1925004" y="893445"/>
                </a:lnTo>
                <a:lnTo>
                  <a:pt x="1912621" y="886777"/>
                </a:lnTo>
                <a:close/>
                <a:moveTo>
                  <a:pt x="1926908" y="1002982"/>
                </a:moveTo>
                <a:lnTo>
                  <a:pt x="1926908" y="1022985"/>
                </a:lnTo>
                <a:lnTo>
                  <a:pt x="1908810" y="1012507"/>
                </a:lnTo>
                <a:close/>
                <a:moveTo>
                  <a:pt x="1926908" y="1760220"/>
                </a:moveTo>
                <a:lnTo>
                  <a:pt x="1926908" y="1782128"/>
                </a:lnTo>
                <a:lnTo>
                  <a:pt x="1908810" y="1770698"/>
                </a:lnTo>
                <a:close/>
                <a:moveTo>
                  <a:pt x="1927860" y="1126807"/>
                </a:moveTo>
                <a:lnTo>
                  <a:pt x="1927860" y="1151572"/>
                </a:lnTo>
                <a:lnTo>
                  <a:pt x="1906905" y="1139190"/>
                </a:lnTo>
                <a:close/>
                <a:moveTo>
                  <a:pt x="1928812" y="1630680"/>
                </a:moveTo>
                <a:lnTo>
                  <a:pt x="1928812" y="1658302"/>
                </a:lnTo>
                <a:lnTo>
                  <a:pt x="1904047" y="1644968"/>
                </a:lnTo>
                <a:close/>
                <a:moveTo>
                  <a:pt x="1928813" y="1250633"/>
                </a:moveTo>
                <a:lnTo>
                  <a:pt x="1928813" y="1280161"/>
                </a:lnTo>
                <a:lnTo>
                  <a:pt x="1904048" y="1265873"/>
                </a:lnTo>
                <a:close/>
                <a:moveTo>
                  <a:pt x="1929765" y="1503044"/>
                </a:moveTo>
                <a:lnTo>
                  <a:pt x="1929765" y="1533524"/>
                </a:lnTo>
                <a:lnTo>
                  <a:pt x="1903095" y="1518284"/>
                </a:lnTo>
                <a:close/>
                <a:moveTo>
                  <a:pt x="1929766" y="1376363"/>
                </a:moveTo>
                <a:lnTo>
                  <a:pt x="1929766" y="1407796"/>
                </a:lnTo>
                <a:lnTo>
                  <a:pt x="1902143" y="1391603"/>
                </a:lnTo>
                <a:close/>
                <a:moveTo>
                  <a:pt x="1994535" y="2149794"/>
                </a:moveTo>
                <a:lnTo>
                  <a:pt x="1993583" y="2150746"/>
                </a:lnTo>
                <a:lnTo>
                  <a:pt x="1993583" y="2148841"/>
                </a:lnTo>
                <a:close/>
                <a:moveTo>
                  <a:pt x="1995488" y="633413"/>
                </a:moveTo>
                <a:lnTo>
                  <a:pt x="1992630" y="635318"/>
                </a:lnTo>
                <a:lnTo>
                  <a:pt x="1992630" y="632461"/>
                </a:lnTo>
                <a:close/>
                <a:moveTo>
                  <a:pt x="1997393" y="2023111"/>
                </a:moveTo>
                <a:lnTo>
                  <a:pt x="1992630" y="2025969"/>
                </a:lnTo>
                <a:lnTo>
                  <a:pt x="1992630" y="2021206"/>
                </a:lnTo>
                <a:close/>
                <a:moveTo>
                  <a:pt x="1998345" y="760096"/>
                </a:moveTo>
                <a:lnTo>
                  <a:pt x="1991678" y="763906"/>
                </a:lnTo>
                <a:lnTo>
                  <a:pt x="1991678" y="756286"/>
                </a:lnTo>
                <a:close/>
                <a:moveTo>
                  <a:pt x="2000251" y="886778"/>
                </a:moveTo>
                <a:lnTo>
                  <a:pt x="1990726" y="892493"/>
                </a:lnTo>
                <a:lnTo>
                  <a:pt x="1990726" y="881063"/>
                </a:lnTo>
                <a:close/>
                <a:moveTo>
                  <a:pt x="2001202" y="1897380"/>
                </a:moveTo>
                <a:lnTo>
                  <a:pt x="1989772" y="1904047"/>
                </a:lnTo>
                <a:lnTo>
                  <a:pt x="1989772" y="1890712"/>
                </a:lnTo>
                <a:close/>
                <a:moveTo>
                  <a:pt x="2004061" y="1012508"/>
                </a:moveTo>
                <a:lnTo>
                  <a:pt x="1988821" y="1022033"/>
                </a:lnTo>
                <a:lnTo>
                  <a:pt x="1988821" y="1003936"/>
                </a:lnTo>
                <a:close/>
                <a:moveTo>
                  <a:pt x="2005012" y="1770697"/>
                </a:moveTo>
                <a:lnTo>
                  <a:pt x="1987867" y="1780222"/>
                </a:lnTo>
                <a:lnTo>
                  <a:pt x="1987867" y="1761172"/>
                </a:lnTo>
                <a:close/>
                <a:moveTo>
                  <a:pt x="2006918" y="1139190"/>
                </a:moveTo>
                <a:lnTo>
                  <a:pt x="1986916" y="1150620"/>
                </a:lnTo>
                <a:lnTo>
                  <a:pt x="1986916" y="1127760"/>
                </a:lnTo>
                <a:close/>
                <a:moveTo>
                  <a:pt x="2008823" y="1265872"/>
                </a:moveTo>
                <a:lnTo>
                  <a:pt x="1985963" y="1279207"/>
                </a:lnTo>
                <a:lnTo>
                  <a:pt x="1985963" y="1252537"/>
                </a:lnTo>
                <a:close/>
                <a:moveTo>
                  <a:pt x="2008823" y="1644968"/>
                </a:moveTo>
                <a:lnTo>
                  <a:pt x="1985963" y="1657350"/>
                </a:lnTo>
                <a:lnTo>
                  <a:pt x="1985963" y="1631633"/>
                </a:lnTo>
                <a:close/>
                <a:moveTo>
                  <a:pt x="2010728" y="1518286"/>
                </a:moveTo>
                <a:lnTo>
                  <a:pt x="1985010" y="1532573"/>
                </a:lnTo>
                <a:lnTo>
                  <a:pt x="1985010" y="1503998"/>
                </a:lnTo>
                <a:close/>
                <a:moveTo>
                  <a:pt x="2010728" y="1391604"/>
                </a:moveTo>
                <a:lnTo>
                  <a:pt x="1985010" y="1406844"/>
                </a:lnTo>
                <a:lnTo>
                  <a:pt x="1985010" y="1377316"/>
                </a:lnTo>
                <a:close/>
                <a:moveTo>
                  <a:pt x="2030730" y="2085974"/>
                </a:moveTo>
                <a:lnTo>
                  <a:pt x="2030730" y="2087879"/>
                </a:lnTo>
                <a:lnTo>
                  <a:pt x="2028825" y="2086927"/>
                </a:lnTo>
                <a:close/>
                <a:moveTo>
                  <a:pt x="2030731" y="695325"/>
                </a:moveTo>
                <a:lnTo>
                  <a:pt x="2030731" y="698182"/>
                </a:lnTo>
                <a:lnTo>
                  <a:pt x="2028826" y="697230"/>
                </a:lnTo>
                <a:close/>
                <a:moveTo>
                  <a:pt x="2032635" y="819150"/>
                </a:moveTo>
                <a:lnTo>
                  <a:pt x="2032635" y="827723"/>
                </a:lnTo>
                <a:lnTo>
                  <a:pt x="2025968" y="822960"/>
                </a:lnTo>
                <a:close/>
                <a:moveTo>
                  <a:pt x="2032635" y="1956435"/>
                </a:moveTo>
                <a:lnTo>
                  <a:pt x="2032635" y="1965007"/>
                </a:lnTo>
                <a:lnTo>
                  <a:pt x="2025015" y="1960245"/>
                </a:lnTo>
                <a:close/>
                <a:moveTo>
                  <a:pt x="2033588" y="943928"/>
                </a:moveTo>
                <a:lnTo>
                  <a:pt x="2033588" y="955358"/>
                </a:lnTo>
                <a:lnTo>
                  <a:pt x="2023110" y="949643"/>
                </a:lnTo>
                <a:close/>
                <a:moveTo>
                  <a:pt x="2034540" y="1826894"/>
                </a:moveTo>
                <a:lnTo>
                  <a:pt x="2034540" y="1841182"/>
                </a:lnTo>
                <a:lnTo>
                  <a:pt x="2022157" y="1834514"/>
                </a:lnTo>
                <a:close/>
                <a:moveTo>
                  <a:pt x="2035493" y="1066801"/>
                </a:moveTo>
                <a:lnTo>
                  <a:pt x="2035493" y="1084899"/>
                </a:lnTo>
                <a:lnTo>
                  <a:pt x="2020253" y="1076326"/>
                </a:lnTo>
                <a:close/>
                <a:moveTo>
                  <a:pt x="2036446" y="1191577"/>
                </a:moveTo>
                <a:lnTo>
                  <a:pt x="2036446" y="1213485"/>
                </a:lnTo>
                <a:lnTo>
                  <a:pt x="2017396" y="1202055"/>
                </a:lnTo>
                <a:close/>
                <a:moveTo>
                  <a:pt x="2036446" y="1697356"/>
                </a:moveTo>
                <a:lnTo>
                  <a:pt x="2036446" y="1718311"/>
                </a:lnTo>
                <a:lnTo>
                  <a:pt x="2017396" y="1707833"/>
                </a:lnTo>
                <a:close/>
                <a:moveTo>
                  <a:pt x="2037398" y="1568768"/>
                </a:moveTo>
                <a:lnTo>
                  <a:pt x="2037398" y="1594485"/>
                </a:lnTo>
                <a:lnTo>
                  <a:pt x="2015491" y="1581150"/>
                </a:lnTo>
                <a:close/>
                <a:moveTo>
                  <a:pt x="2037398" y="1315403"/>
                </a:moveTo>
                <a:lnTo>
                  <a:pt x="2037398" y="1341120"/>
                </a:lnTo>
                <a:lnTo>
                  <a:pt x="2015491" y="1328738"/>
                </a:lnTo>
                <a:close/>
                <a:moveTo>
                  <a:pt x="2038351" y="1441133"/>
                </a:moveTo>
                <a:lnTo>
                  <a:pt x="2038351" y="1468756"/>
                </a:lnTo>
                <a:lnTo>
                  <a:pt x="2014538" y="1455421"/>
                </a:lnTo>
                <a:close/>
                <a:moveTo>
                  <a:pt x="2104073" y="2086928"/>
                </a:moveTo>
                <a:lnTo>
                  <a:pt x="2103121" y="2086928"/>
                </a:lnTo>
                <a:lnTo>
                  <a:pt x="2103121" y="2085975"/>
                </a:lnTo>
                <a:close/>
                <a:moveTo>
                  <a:pt x="2104073" y="697230"/>
                </a:moveTo>
                <a:lnTo>
                  <a:pt x="2102168" y="698183"/>
                </a:lnTo>
                <a:lnTo>
                  <a:pt x="2102168" y="696278"/>
                </a:lnTo>
                <a:close/>
                <a:moveTo>
                  <a:pt x="2106930" y="1960245"/>
                </a:moveTo>
                <a:lnTo>
                  <a:pt x="2101215" y="1964055"/>
                </a:lnTo>
                <a:lnTo>
                  <a:pt x="2101215" y="1957387"/>
                </a:lnTo>
                <a:close/>
                <a:moveTo>
                  <a:pt x="2106931" y="822960"/>
                </a:moveTo>
                <a:lnTo>
                  <a:pt x="2101216" y="826769"/>
                </a:lnTo>
                <a:lnTo>
                  <a:pt x="2101216" y="820102"/>
                </a:lnTo>
                <a:close/>
                <a:moveTo>
                  <a:pt x="2108835" y="949642"/>
                </a:moveTo>
                <a:lnTo>
                  <a:pt x="2100263" y="955356"/>
                </a:lnTo>
                <a:lnTo>
                  <a:pt x="2100263" y="944879"/>
                </a:lnTo>
                <a:close/>
                <a:moveTo>
                  <a:pt x="2110740" y="1834515"/>
                </a:moveTo>
                <a:lnTo>
                  <a:pt x="2099310" y="1840231"/>
                </a:lnTo>
                <a:lnTo>
                  <a:pt x="2099310" y="1827848"/>
                </a:lnTo>
                <a:close/>
                <a:moveTo>
                  <a:pt x="2111693" y="1076324"/>
                </a:moveTo>
                <a:lnTo>
                  <a:pt x="2098358" y="1083944"/>
                </a:lnTo>
                <a:lnTo>
                  <a:pt x="2098358" y="1068704"/>
                </a:lnTo>
                <a:close/>
                <a:moveTo>
                  <a:pt x="2114549" y="1707832"/>
                </a:moveTo>
                <a:lnTo>
                  <a:pt x="2097404" y="1717357"/>
                </a:lnTo>
                <a:lnTo>
                  <a:pt x="2097404" y="1697355"/>
                </a:lnTo>
                <a:close/>
                <a:moveTo>
                  <a:pt x="2114550" y="1202055"/>
                </a:moveTo>
                <a:lnTo>
                  <a:pt x="2097405" y="1212532"/>
                </a:lnTo>
                <a:lnTo>
                  <a:pt x="2097405" y="1192530"/>
                </a:lnTo>
                <a:close/>
                <a:moveTo>
                  <a:pt x="2117408" y="1581150"/>
                </a:moveTo>
                <a:lnTo>
                  <a:pt x="2096453" y="1593533"/>
                </a:lnTo>
                <a:lnTo>
                  <a:pt x="2096453" y="1569720"/>
                </a:lnTo>
                <a:close/>
                <a:moveTo>
                  <a:pt x="2117408" y="1328738"/>
                </a:moveTo>
                <a:lnTo>
                  <a:pt x="2096453" y="1341121"/>
                </a:lnTo>
                <a:lnTo>
                  <a:pt x="2096453" y="1316356"/>
                </a:lnTo>
                <a:close/>
                <a:moveTo>
                  <a:pt x="2118361" y="1455421"/>
                </a:moveTo>
                <a:lnTo>
                  <a:pt x="2095501" y="1467803"/>
                </a:lnTo>
                <a:lnTo>
                  <a:pt x="2095501" y="1442086"/>
                </a:lnTo>
                <a:close/>
                <a:moveTo>
                  <a:pt x="2140267" y="2022157"/>
                </a:moveTo>
                <a:lnTo>
                  <a:pt x="2140267" y="2025015"/>
                </a:lnTo>
                <a:lnTo>
                  <a:pt x="2138362" y="2023110"/>
                </a:lnTo>
                <a:close/>
                <a:moveTo>
                  <a:pt x="2140268" y="759142"/>
                </a:moveTo>
                <a:lnTo>
                  <a:pt x="2140268" y="762000"/>
                </a:lnTo>
                <a:lnTo>
                  <a:pt x="2138363" y="760094"/>
                </a:lnTo>
                <a:close/>
                <a:moveTo>
                  <a:pt x="2141220" y="882968"/>
                </a:moveTo>
                <a:lnTo>
                  <a:pt x="2141220" y="889636"/>
                </a:lnTo>
                <a:lnTo>
                  <a:pt x="2135505" y="886778"/>
                </a:lnTo>
                <a:close/>
                <a:moveTo>
                  <a:pt x="2142172" y="1892617"/>
                </a:moveTo>
                <a:lnTo>
                  <a:pt x="2142172" y="1901189"/>
                </a:lnTo>
                <a:lnTo>
                  <a:pt x="2134552" y="1897380"/>
                </a:lnTo>
                <a:close/>
                <a:moveTo>
                  <a:pt x="2143126" y="1006792"/>
                </a:moveTo>
                <a:lnTo>
                  <a:pt x="2143126" y="1019175"/>
                </a:lnTo>
                <a:lnTo>
                  <a:pt x="2132648" y="1012507"/>
                </a:lnTo>
                <a:close/>
                <a:moveTo>
                  <a:pt x="2144078" y="1131569"/>
                </a:moveTo>
                <a:lnTo>
                  <a:pt x="2144078" y="1146809"/>
                </a:lnTo>
                <a:lnTo>
                  <a:pt x="2130743" y="1139189"/>
                </a:lnTo>
                <a:close/>
                <a:moveTo>
                  <a:pt x="2144078" y="1764030"/>
                </a:moveTo>
                <a:lnTo>
                  <a:pt x="2144078" y="1778318"/>
                </a:lnTo>
                <a:lnTo>
                  <a:pt x="2131695" y="1770697"/>
                </a:lnTo>
                <a:close/>
                <a:moveTo>
                  <a:pt x="2145029" y="1634490"/>
                </a:moveTo>
                <a:lnTo>
                  <a:pt x="2145029" y="1654493"/>
                </a:lnTo>
                <a:lnTo>
                  <a:pt x="2127884" y="1644968"/>
                </a:lnTo>
                <a:close/>
                <a:moveTo>
                  <a:pt x="2145030" y="1255394"/>
                </a:moveTo>
                <a:lnTo>
                  <a:pt x="2145030" y="1275397"/>
                </a:lnTo>
                <a:lnTo>
                  <a:pt x="2127885" y="1265872"/>
                </a:lnTo>
                <a:close/>
                <a:moveTo>
                  <a:pt x="2145982" y="1506855"/>
                </a:moveTo>
                <a:lnTo>
                  <a:pt x="2145982" y="1529715"/>
                </a:lnTo>
                <a:lnTo>
                  <a:pt x="2126932" y="1518285"/>
                </a:lnTo>
                <a:close/>
                <a:moveTo>
                  <a:pt x="2145983" y="1381124"/>
                </a:moveTo>
                <a:lnTo>
                  <a:pt x="2145983" y="1403032"/>
                </a:lnTo>
                <a:lnTo>
                  <a:pt x="2126933" y="1391602"/>
                </a:lnTo>
                <a:close/>
                <a:moveTo>
                  <a:pt x="2213610" y="760094"/>
                </a:moveTo>
                <a:lnTo>
                  <a:pt x="2211705" y="761047"/>
                </a:lnTo>
                <a:lnTo>
                  <a:pt x="2211705" y="759142"/>
                </a:lnTo>
                <a:close/>
                <a:moveTo>
                  <a:pt x="2213610" y="2023111"/>
                </a:moveTo>
                <a:lnTo>
                  <a:pt x="2212658" y="2024063"/>
                </a:lnTo>
                <a:lnTo>
                  <a:pt x="2212658" y="2023111"/>
                </a:lnTo>
                <a:close/>
                <a:moveTo>
                  <a:pt x="2215516" y="886778"/>
                </a:moveTo>
                <a:lnTo>
                  <a:pt x="2210753" y="888683"/>
                </a:lnTo>
                <a:lnTo>
                  <a:pt x="2210753" y="883920"/>
                </a:lnTo>
                <a:close/>
                <a:moveTo>
                  <a:pt x="2216467" y="1897379"/>
                </a:moveTo>
                <a:lnTo>
                  <a:pt x="2210752" y="1900236"/>
                </a:lnTo>
                <a:lnTo>
                  <a:pt x="2210752" y="1893569"/>
                </a:lnTo>
                <a:close/>
                <a:moveTo>
                  <a:pt x="2218373" y="1012507"/>
                </a:moveTo>
                <a:lnTo>
                  <a:pt x="2209801" y="1018222"/>
                </a:lnTo>
                <a:lnTo>
                  <a:pt x="2209801" y="1007744"/>
                </a:lnTo>
                <a:close/>
                <a:moveTo>
                  <a:pt x="2220278" y="1770698"/>
                </a:moveTo>
                <a:lnTo>
                  <a:pt x="2208848" y="1777366"/>
                </a:lnTo>
                <a:lnTo>
                  <a:pt x="2208848" y="1764983"/>
                </a:lnTo>
                <a:close/>
                <a:moveTo>
                  <a:pt x="2220278" y="1139190"/>
                </a:moveTo>
                <a:lnTo>
                  <a:pt x="2208848" y="1145858"/>
                </a:lnTo>
                <a:lnTo>
                  <a:pt x="2208848" y="1132523"/>
                </a:lnTo>
                <a:close/>
                <a:moveTo>
                  <a:pt x="2223136" y="1644968"/>
                </a:moveTo>
                <a:lnTo>
                  <a:pt x="2207896" y="1653540"/>
                </a:lnTo>
                <a:lnTo>
                  <a:pt x="2207896" y="1635443"/>
                </a:lnTo>
                <a:close/>
                <a:moveTo>
                  <a:pt x="2223136" y="1265873"/>
                </a:moveTo>
                <a:lnTo>
                  <a:pt x="2207896" y="1274445"/>
                </a:lnTo>
                <a:lnTo>
                  <a:pt x="2207896" y="1256348"/>
                </a:lnTo>
                <a:close/>
                <a:moveTo>
                  <a:pt x="2225040" y="1518285"/>
                </a:moveTo>
                <a:lnTo>
                  <a:pt x="2206942" y="1528762"/>
                </a:lnTo>
                <a:lnTo>
                  <a:pt x="2206942" y="1507807"/>
                </a:lnTo>
                <a:close/>
                <a:moveTo>
                  <a:pt x="2225041" y="1391603"/>
                </a:moveTo>
                <a:lnTo>
                  <a:pt x="2206943" y="1402080"/>
                </a:lnTo>
                <a:lnTo>
                  <a:pt x="2206943" y="1381125"/>
                </a:lnTo>
                <a:close/>
                <a:moveTo>
                  <a:pt x="2249806" y="822007"/>
                </a:moveTo>
                <a:lnTo>
                  <a:pt x="2249806" y="824865"/>
                </a:lnTo>
                <a:lnTo>
                  <a:pt x="2247901" y="822960"/>
                </a:lnTo>
                <a:close/>
                <a:moveTo>
                  <a:pt x="2249806" y="1958341"/>
                </a:moveTo>
                <a:lnTo>
                  <a:pt x="2249806" y="1962151"/>
                </a:lnTo>
                <a:lnTo>
                  <a:pt x="2246948" y="1960246"/>
                </a:lnTo>
                <a:close/>
                <a:moveTo>
                  <a:pt x="2250759" y="946786"/>
                </a:moveTo>
                <a:lnTo>
                  <a:pt x="2250759" y="952501"/>
                </a:lnTo>
                <a:lnTo>
                  <a:pt x="2245996" y="949643"/>
                </a:lnTo>
                <a:close/>
                <a:moveTo>
                  <a:pt x="2251710" y="1070610"/>
                </a:moveTo>
                <a:lnTo>
                  <a:pt x="2251710" y="1081087"/>
                </a:lnTo>
                <a:lnTo>
                  <a:pt x="2243138" y="1076325"/>
                </a:lnTo>
                <a:close/>
                <a:moveTo>
                  <a:pt x="2251710" y="1829752"/>
                </a:moveTo>
                <a:lnTo>
                  <a:pt x="2251710" y="1838324"/>
                </a:lnTo>
                <a:lnTo>
                  <a:pt x="2244090" y="1834515"/>
                </a:lnTo>
                <a:close/>
                <a:moveTo>
                  <a:pt x="2253614" y="1700212"/>
                </a:moveTo>
                <a:lnTo>
                  <a:pt x="2253614" y="1715452"/>
                </a:lnTo>
                <a:lnTo>
                  <a:pt x="2240279" y="1707832"/>
                </a:lnTo>
                <a:close/>
                <a:moveTo>
                  <a:pt x="2253615" y="1195388"/>
                </a:moveTo>
                <a:lnTo>
                  <a:pt x="2253615" y="1209676"/>
                </a:lnTo>
                <a:lnTo>
                  <a:pt x="2240280" y="1202056"/>
                </a:lnTo>
                <a:close/>
                <a:moveTo>
                  <a:pt x="2254567" y="1572577"/>
                </a:moveTo>
                <a:lnTo>
                  <a:pt x="2254567" y="1590674"/>
                </a:lnTo>
                <a:lnTo>
                  <a:pt x="2238375" y="1581149"/>
                </a:lnTo>
                <a:close/>
                <a:moveTo>
                  <a:pt x="2254568" y="1444942"/>
                </a:moveTo>
                <a:lnTo>
                  <a:pt x="2254568" y="1464944"/>
                </a:lnTo>
                <a:lnTo>
                  <a:pt x="2237423" y="1455419"/>
                </a:lnTo>
                <a:close/>
                <a:moveTo>
                  <a:pt x="2254568" y="1319213"/>
                </a:moveTo>
                <a:lnTo>
                  <a:pt x="2254568" y="1338263"/>
                </a:lnTo>
                <a:lnTo>
                  <a:pt x="2238376" y="1328738"/>
                </a:lnTo>
                <a:close/>
                <a:moveTo>
                  <a:pt x="2323148" y="1960245"/>
                </a:moveTo>
                <a:lnTo>
                  <a:pt x="2321243" y="1961198"/>
                </a:lnTo>
                <a:lnTo>
                  <a:pt x="2321243" y="1959293"/>
                </a:lnTo>
                <a:close/>
                <a:moveTo>
                  <a:pt x="2324101" y="949643"/>
                </a:moveTo>
                <a:lnTo>
                  <a:pt x="2321243" y="951548"/>
                </a:lnTo>
                <a:lnTo>
                  <a:pt x="2321243" y="947738"/>
                </a:lnTo>
                <a:close/>
                <a:moveTo>
                  <a:pt x="2325053" y="1834516"/>
                </a:moveTo>
                <a:lnTo>
                  <a:pt x="2320290" y="1837373"/>
                </a:lnTo>
                <a:lnTo>
                  <a:pt x="2320290" y="1830706"/>
                </a:lnTo>
                <a:close/>
                <a:moveTo>
                  <a:pt x="2326958" y="1076326"/>
                </a:moveTo>
                <a:lnTo>
                  <a:pt x="2319338" y="1080136"/>
                </a:lnTo>
                <a:lnTo>
                  <a:pt x="2319338" y="1072516"/>
                </a:lnTo>
                <a:close/>
                <a:moveTo>
                  <a:pt x="2328863" y="1707833"/>
                </a:moveTo>
                <a:lnTo>
                  <a:pt x="2318385" y="1713548"/>
                </a:lnTo>
                <a:lnTo>
                  <a:pt x="2318385" y="1702118"/>
                </a:lnTo>
                <a:close/>
                <a:moveTo>
                  <a:pt x="2328863" y="1202056"/>
                </a:moveTo>
                <a:lnTo>
                  <a:pt x="2318385" y="1207771"/>
                </a:lnTo>
                <a:lnTo>
                  <a:pt x="2318385" y="1196341"/>
                </a:lnTo>
                <a:close/>
                <a:moveTo>
                  <a:pt x="2330767" y="1581151"/>
                </a:moveTo>
                <a:lnTo>
                  <a:pt x="2317432" y="1588771"/>
                </a:lnTo>
                <a:lnTo>
                  <a:pt x="2317432" y="1573531"/>
                </a:lnTo>
                <a:close/>
                <a:moveTo>
                  <a:pt x="2330768" y="1328738"/>
                </a:moveTo>
                <a:lnTo>
                  <a:pt x="2317433" y="1336358"/>
                </a:lnTo>
                <a:lnTo>
                  <a:pt x="2317433" y="1321118"/>
                </a:lnTo>
                <a:close/>
                <a:moveTo>
                  <a:pt x="2331721" y="1455420"/>
                </a:moveTo>
                <a:lnTo>
                  <a:pt x="2317433" y="1463993"/>
                </a:lnTo>
                <a:lnTo>
                  <a:pt x="2317433" y="1446848"/>
                </a:lnTo>
                <a:close/>
                <a:moveTo>
                  <a:pt x="2359342" y="1895475"/>
                </a:moveTo>
                <a:lnTo>
                  <a:pt x="2359342" y="1899285"/>
                </a:lnTo>
                <a:lnTo>
                  <a:pt x="2356484" y="1897380"/>
                </a:lnTo>
                <a:close/>
                <a:moveTo>
                  <a:pt x="2359343" y="885826"/>
                </a:moveTo>
                <a:lnTo>
                  <a:pt x="2359343" y="887731"/>
                </a:lnTo>
                <a:lnTo>
                  <a:pt x="2357438" y="886778"/>
                </a:lnTo>
                <a:close/>
                <a:moveTo>
                  <a:pt x="2360294" y="1766888"/>
                </a:moveTo>
                <a:lnTo>
                  <a:pt x="2360294" y="1774508"/>
                </a:lnTo>
                <a:lnTo>
                  <a:pt x="2353627" y="1770698"/>
                </a:lnTo>
                <a:close/>
                <a:moveTo>
                  <a:pt x="2360296" y="1009651"/>
                </a:moveTo>
                <a:lnTo>
                  <a:pt x="2360296" y="1015366"/>
                </a:lnTo>
                <a:lnTo>
                  <a:pt x="2355533" y="1012508"/>
                </a:lnTo>
                <a:close/>
                <a:moveTo>
                  <a:pt x="2361248" y="1134428"/>
                </a:moveTo>
                <a:lnTo>
                  <a:pt x="2361248" y="1143953"/>
                </a:lnTo>
                <a:lnTo>
                  <a:pt x="2353628" y="1139191"/>
                </a:lnTo>
                <a:close/>
                <a:moveTo>
                  <a:pt x="2362201" y="1259206"/>
                </a:moveTo>
                <a:lnTo>
                  <a:pt x="2362201" y="1271588"/>
                </a:lnTo>
                <a:lnTo>
                  <a:pt x="2350771" y="1265873"/>
                </a:lnTo>
                <a:close/>
                <a:moveTo>
                  <a:pt x="2362201" y="1638300"/>
                </a:moveTo>
                <a:lnTo>
                  <a:pt x="2362201" y="1651635"/>
                </a:lnTo>
                <a:lnTo>
                  <a:pt x="2350771" y="1644968"/>
                </a:lnTo>
                <a:close/>
                <a:moveTo>
                  <a:pt x="2363152" y="1510666"/>
                </a:moveTo>
                <a:lnTo>
                  <a:pt x="2363152" y="1525906"/>
                </a:lnTo>
                <a:lnTo>
                  <a:pt x="2349817" y="1518286"/>
                </a:lnTo>
                <a:close/>
                <a:moveTo>
                  <a:pt x="2363153" y="1383983"/>
                </a:moveTo>
                <a:lnTo>
                  <a:pt x="2363153" y="1399223"/>
                </a:lnTo>
                <a:lnTo>
                  <a:pt x="2349818" y="1391603"/>
                </a:lnTo>
                <a:close/>
                <a:moveTo>
                  <a:pt x="2432685" y="1897381"/>
                </a:moveTo>
                <a:lnTo>
                  <a:pt x="2430780" y="1898333"/>
                </a:lnTo>
                <a:lnTo>
                  <a:pt x="2430780" y="1896428"/>
                </a:lnTo>
                <a:close/>
                <a:moveTo>
                  <a:pt x="2433638" y="1012507"/>
                </a:moveTo>
                <a:lnTo>
                  <a:pt x="2430780" y="1014413"/>
                </a:lnTo>
                <a:lnTo>
                  <a:pt x="2430780" y="1011555"/>
                </a:lnTo>
                <a:close/>
                <a:moveTo>
                  <a:pt x="2434590" y="1770699"/>
                </a:moveTo>
                <a:lnTo>
                  <a:pt x="2429827" y="1773556"/>
                </a:lnTo>
                <a:lnTo>
                  <a:pt x="2429827" y="1767841"/>
                </a:lnTo>
                <a:close/>
                <a:moveTo>
                  <a:pt x="2434591" y="1139191"/>
                </a:moveTo>
                <a:lnTo>
                  <a:pt x="2429828" y="1142048"/>
                </a:lnTo>
                <a:lnTo>
                  <a:pt x="2429828" y="1136333"/>
                </a:lnTo>
                <a:close/>
                <a:moveTo>
                  <a:pt x="2437447" y="1644968"/>
                </a:moveTo>
                <a:lnTo>
                  <a:pt x="2428875" y="1649731"/>
                </a:lnTo>
                <a:lnTo>
                  <a:pt x="2428875" y="1639253"/>
                </a:lnTo>
                <a:close/>
                <a:moveTo>
                  <a:pt x="2437448" y="1265873"/>
                </a:moveTo>
                <a:lnTo>
                  <a:pt x="2428876" y="1270636"/>
                </a:lnTo>
                <a:lnTo>
                  <a:pt x="2428876" y="1260158"/>
                </a:lnTo>
                <a:close/>
                <a:moveTo>
                  <a:pt x="2438401" y="1391603"/>
                </a:moveTo>
                <a:lnTo>
                  <a:pt x="2427923" y="1398271"/>
                </a:lnTo>
                <a:lnTo>
                  <a:pt x="2427923" y="1385888"/>
                </a:lnTo>
                <a:close/>
                <a:moveTo>
                  <a:pt x="2438401" y="1518285"/>
                </a:moveTo>
                <a:lnTo>
                  <a:pt x="2427923" y="1524000"/>
                </a:lnTo>
                <a:lnTo>
                  <a:pt x="2427923" y="1512570"/>
                </a:lnTo>
                <a:close/>
                <a:moveTo>
                  <a:pt x="2467929" y="949643"/>
                </a:moveTo>
                <a:lnTo>
                  <a:pt x="2467929" y="950595"/>
                </a:lnTo>
                <a:lnTo>
                  <a:pt x="2466976" y="949643"/>
                </a:lnTo>
                <a:close/>
                <a:moveTo>
                  <a:pt x="2468881" y="1074420"/>
                </a:moveTo>
                <a:lnTo>
                  <a:pt x="2468881" y="1078230"/>
                </a:lnTo>
                <a:lnTo>
                  <a:pt x="2466023" y="1076325"/>
                </a:lnTo>
                <a:close/>
                <a:moveTo>
                  <a:pt x="2468881" y="1832611"/>
                </a:moveTo>
                <a:lnTo>
                  <a:pt x="2468881" y="1835469"/>
                </a:lnTo>
                <a:lnTo>
                  <a:pt x="2466023" y="1834516"/>
                </a:lnTo>
                <a:close/>
                <a:moveTo>
                  <a:pt x="2469833" y="1199198"/>
                </a:moveTo>
                <a:lnTo>
                  <a:pt x="2469833" y="1205865"/>
                </a:lnTo>
                <a:lnTo>
                  <a:pt x="2464118" y="1202056"/>
                </a:lnTo>
                <a:close/>
                <a:moveTo>
                  <a:pt x="2469833" y="1704023"/>
                </a:moveTo>
                <a:lnTo>
                  <a:pt x="2469833" y="1711643"/>
                </a:lnTo>
                <a:lnTo>
                  <a:pt x="2464118" y="1707833"/>
                </a:lnTo>
                <a:close/>
                <a:moveTo>
                  <a:pt x="2470784" y="1576388"/>
                </a:moveTo>
                <a:lnTo>
                  <a:pt x="2470784" y="1586866"/>
                </a:lnTo>
                <a:lnTo>
                  <a:pt x="2462212" y="1581151"/>
                </a:lnTo>
                <a:close/>
                <a:moveTo>
                  <a:pt x="2470785" y="1323975"/>
                </a:moveTo>
                <a:lnTo>
                  <a:pt x="2470785" y="1333500"/>
                </a:lnTo>
                <a:lnTo>
                  <a:pt x="2462213" y="1328738"/>
                </a:lnTo>
                <a:close/>
                <a:moveTo>
                  <a:pt x="2470785" y="1449706"/>
                </a:moveTo>
                <a:lnTo>
                  <a:pt x="2470785" y="1460183"/>
                </a:lnTo>
                <a:lnTo>
                  <a:pt x="2461260" y="1455421"/>
                </a:lnTo>
                <a:close/>
                <a:moveTo>
                  <a:pt x="2541270" y="1834516"/>
                </a:moveTo>
                <a:lnTo>
                  <a:pt x="2540318" y="1834516"/>
                </a:lnTo>
                <a:lnTo>
                  <a:pt x="2540318" y="1833563"/>
                </a:lnTo>
                <a:close/>
                <a:moveTo>
                  <a:pt x="2542223" y="1076325"/>
                </a:moveTo>
                <a:lnTo>
                  <a:pt x="2540318" y="1077278"/>
                </a:lnTo>
                <a:lnTo>
                  <a:pt x="2540318" y="1075373"/>
                </a:lnTo>
                <a:close/>
                <a:moveTo>
                  <a:pt x="2543176" y="1202055"/>
                </a:moveTo>
                <a:lnTo>
                  <a:pt x="2539366" y="1204913"/>
                </a:lnTo>
                <a:lnTo>
                  <a:pt x="2539366" y="1200150"/>
                </a:lnTo>
                <a:close/>
                <a:moveTo>
                  <a:pt x="2544129" y="1707833"/>
                </a:moveTo>
                <a:lnTo>
                  <a:pt x="2539366" y="1709738"/>
                </a:lnTo>
                <a:lnTo>
                  <a:pt x="2539366" y="1704975"/>
                </a:lnTo>
                <a:close/>
                <a:moveTo>
                  <a:pt x="2545080" y="1581151"/>
                </a:moveTo>
                <a:lnTo>
                  <a:pt x="2538412" y="1584961"/>
                </a:lnTo>
                <a:lnTo>
                  <a:pt x="2538412" y="1577341"/>
                </a:lnTo>
                <a:close/>
                <a:moveTo>
                  <a:pt x="2545081" y="1328738"/>
                </a:moveTo>
                <a:lnTo>
                  <a:pt x="2538413" y="1332548"/>
                </a:lnTo>
                <a:lnTo>
                  <a:pt x="2538413" y="1324928"/>
                </a:lnTo>
                <a:close/>
                <a:moveTo>
                  <a:pt x="2546033" y="1455421"/>
                </a:moveTo>
                <a:lnTo>
                  <a:pt x="2538413" y="1459231"/>
                </a:lnTo>
                <a:lnTo>
                  <a:pt x="2538413" y="1450658"/>
                </a:lnTo>
                <a:close/>
                <a:moveTo>
                  <a:pt x="2577466" y="1769745"/>
                </a:moveTo>
                <a:lnTo>
                  <a:pt x="2577466" y="1771650"/>
                </a:lnTo>
                <a:lnTo>
                  <a:pt x="2576513" y="1770698"/>
                </a:lnTo>
                <a:close/>
                <a:moveTo>
                  <a:pt x="2578418" y="1138238"/>
                </a:moveTo>
                <a:lnTo>
                  <a:pt x="2578418" y="1140143"/>
                </a:lnTo>
                <a:lnTo>
                  <a:pt x="2575560" y="1139190"/>
                </a:lnTo>
                <a:close/>
                <a:moveTo>
                  <a:pt x="2578418" y="1642111"/>
                </a:moveTo>
                <a:lnTo>
                  <a:pt x="2578418" y="1646874"/>
                </a:lnTo>
                <a:lnTo>
                  <a:pt x="2574608" y="1644969"/>
                </a:lnTo>
                <a:close/>
                <a:moveTo>
                  <a:pt x="2578418" y="1263016"/>
                </a:moveTo>
                <a:lnTo>
                  <a:pt x="2578418" y="1267779"/>
                </a:lnTo>
                <a:lnTo>
                  <a:pt x="2574608" y="1265874"/>
                </a:lnTo>
                <a:close/>
                <a:moveTo>
                  <a:pt x="2579369" y="1514475"/>
                </a:moveTo>
                <a:lnTo>
                  <a:pt x="2579369" y="1522095"/>
                </a:lnTo>
                <a:lnTo>
                  <a:pt x="2572702" y="1518285"/>
                </a:lnTo>
                <a:close/>
                <a:moveTo>
                  <a:pt x="2579370" y="1387793"/>
                </a:moveTo>
                <a:lnTo>
                  <a:pt x="2579370" y="1395413"/>
                </a:lnTo>
                <a:lnTo>
                  <a:pt x="2572703" y="1391603"/>
                </a:lnTo>
                <a:close/>
                <a:moveTo>
                  <a:pt x="2651760" y="1644968"/>
                </a:moveTo>
                <a:lnTo>
                  <a:pt x="2649855" y="1645921"/>
                </a:lnTo>
                <a:lnTo>
                  <a:pt x="2649855" y="1643063"/>
                </a:lnTo>
                <a:close/>
                <a:moveTo>
                  <a:pt x="2651761" y="1265873"/>
                </a:moveTo>
                <a:lnTo>
                  <a:pt x="2649856" y="1266825"/>
                </a:lnTo>
                <a:lnTo>
                  <a:pt x="2649856" y="1263968"/>
                </a:lnTo>
                <a:close/>
                <a:moveTo>
                  <a:pt x="2652713" y="1391603"/>
                </a:moveTo>
                <a:lnTo>
                  <a:pt x="2648903" y="1394461"/>
                </a:lnTo>
                <a:lnTo>
                  <a:pt x="2648903" y="1389698"/>
                </a:lnTo>
                <a:close/>
                <a:moveTo>
                  <a:pt x="2652713" y="1518286"/>
                </a:moveTo>
                <a:lnTo>
                  <a:pt x="2648903" y="1520191"/>
                </a:lnTo>
                <a:lnTo>
                  <a:pt x="2648903" y="1516381"/>
                </a:lnTo>
                <a:close/>
                <a:moveTo>
                  <a:pt x="2687003" y="1327786"/>
                </a:moveTo>
                <a:lnTo>
                  <a:pt x="2687003" y="1329691"/>
                </a:lnTo>
                <a:lnTo>
                  <a:pt x="2685098" y="1328738"/>
                </a:lnTo>
                <a:close/>
                <a:moveTo>
                  <a:pt x="2687004" y="1706881"/>
                </a:moveTo>
                <a:lnTo>
                  <a:pt x="2687004" y="1707833"/>
                </a:lnTo>
                <a:lnTo>
                  <a:pt x="2686051" y="1707833"/>
                </a:lnTo>
                <a:close/>
                <a:moveTo>
                  <a:pt x="2687004" y="1202056"/>
                </a:moveTo>
                <a:lnTo>
                  <a:pt x="2687004" y="1203008"/>
                </a:lnTo>
                <a:lnTo>
                  <a:pt x="2686051" y="1202056"/>
                </a:lnTo>
                <a:close/>
                <a:moveTo>
                  <a:pt x="2687956" y="1580198"/>
                </a:moveTo>
                <a:lnTo>
                  <a:pt x="2687956" y="1583056"/>
                </a:lnTo>
                <a:lnTo>
                  <a:pt x="2685098" y="1581150"/>
                </a:lnTo>
                <a:close/>
                <a:moveTo>
                  <a:pt x="2687956" y="1453516"/>
                </a:moveTo>
                <a:lnTo>
                  <a:pt x="2687956" y="1456374"/>
                </a:lnTo>
                <a:lnTo>
                  <a:pt x="2685098" y="1455421"/>
                </a:lnTo>
                <a:close/>
                <a:moveTo>
                  <a:pt x="2760345" y="1581150"/>
                </a:moveTo>
                <a:lnTo>
                  <a:pt x="2759393" y="1582103"/>
                </a:lnTo>
                <a:lnTo>
                  <a:pt x="2759393" y="1581150"/>
                </a:lnTo>
                <a:close/>
                <a:moveTo>
                  <a:pt x="2760345" y="1455420"/>
                </a:moveTo>
                <a:lnTo>
                  <a:pt x="2759393" y="1455420"/>
                </a:lnTo>
                <a:lnTo>
                  <a:pt x="2759393" y="1454468"/>
                </a:lnTo>
                <a:close/>
                <a:moveTo>
                  <a:pt x="2796541" y="1391603"/>
                </a:moveTo>
                <a:lnTo>
                  <a:pt x="2796541" y="1392556"/>
                </a:lnTo>
                <a:lnTo>
                  <a:pt x="2795588" y="1391603"/>
                </a:lnTo>
                <a:close/>
              </a:path>
            </a:pathLst>
          </a:custGeom>
          <a:gradFill flip="none" rotWithShape="1">
            <a:gsLst>
              <a:gs pos="0">
                <a:schemeClr val="bg2">
                  <a:alpha val="0"/>
                </a:schemeClr>
              </a:gs>
              <a:gs pos="100000">
                <a:schemeClr val="bg2">
                  <a:alpha val="8000"/>
                </a:schemeClr>
              </a:gs>
            </a:gsLst>
            <a:lin ang="10800000" scaled="1"/>
            <a:tileRect/>
          </a:gradFill>
          <a:ln w="9525" cap="flat">
            <a:noFill/>
            <a:prstDash val="solid"/>
            <a:miter/>
          </a:ln>
        </p:spPr>
        <p:txBody>
          <a:bodyPr rtlCol="0" anchor="ctr"/>
          <a:lstStyle/>
          <a:p>
            <a:endParaRPr lang="en-US" sz="1350" dirty="0"/>
          </a:p>
        </p:txBody>
      </p:sp>
      <p:sp>
        <p:nvSpPr>
          <p:cNvPr id="6" name="Freeform: Shape 5" descr="AGE: 60&#10;ADDRESS:  St Benedict’s Home, Itchen Rd, Southampton&#10;JOB: Was a Farmer&#10; HOBBIES: Reading, horses, TV.  &#10;">
            <a:extLst>
              <a:ext uri="{FF2B5EF4-FFF2-40B4-BE49-F238E27FC236}">
                <a16:creationId xmlns:a16="http://schemas.microsoft.com/office/drawing/2014/main" id="{1BABFC0C-2E48-44B8-8DFA-DB436628D449}"/>
              </a:ext>
            </a:extLst>
          </p:cNvPr>
          <p:cNvSpPr/>
          <p:nvPr/>
        </p:nvSpPr>
        <p:spPr>
          <a:xfrm rot="16200000">
            <a:off x="-417366" y="3349088"/>
            <a:ext cx="3367444" cy="2972892"/>
          </a:xfrm>
          <a:custGeom>
            <a:avLst/>
            <a:gdLst>
              <a:gd name="connsiteX0" fmla="*/ 26671 w 2796541"/>
              <a:gd name="connsiteY0" fmla="*/ 1905 h 2468880"/>
              <a:gd name="connsiteX1" fmla="*/ 22860 w 2796541"/>
              <a:gd name="connsiteY1" fmla="*/ 4763 h 2468880"/>
              <a:gd name="connsiteX2" fmla="*/ 22860 w 2796541"/>
              <a:gd name="connsiteY2" fmla="*/ 0 h 2468880"/>
              <a:gd name="connsiteX3" fmla="*/ 30481 w 2796541"/>
              <a:gd name="connsiteY3" fmla="*/ 2402206 h 2468880"/>
              <a:gd name="connsiteX4" fmla="*/ 20956 w 2796541"/>
              <a:gd name="connsiteY4" fmla="*/ 2407921 h 2468880"/>
              <a:gd name="connsiteX5" fmla="*/ 20956 w 2796541"/>
              <a:gd name="connsiteY5" fmla="*/ 2397443 h 2468880"/>
              <a:gd name="connsiteX6" fmla="*/ 32385 w 2796541"/>
              <a:gd name="connsiteY6" fmla="*/ 128588 h 2468880"/>
              <a:gd name="connsiteX7" fmla="*/ 20955 w 2796541"/>
              <a:gd name="connsiteY7" fmla="*/ 135256 h 2468880"/>
              <a:gd name="connsiteX8" fmla="*/ 20955 w 2796541"/>
              <a:gd name="connsiteY8" fmla="*/ 121921 h 2468880"/>
              <a:gd name="connsiteX9" fmla="*/ 37148 w 2796541"/>
              <a:gd name="connsiteY9" fmla="*/ 2276475 h 2468880"/>
              <a:gd name="connsiteX10" fmla="*/ 18098 w 2796541"/>
              <a:gd name="connsiteY10" fmla="*/ 2287905 h 2468880"/>
              <a:gd name="connsiteX11" fmla="*/ 18098 w 2796541"/>
              <a:gd name="connsiteY11" fmla="*/ 2265045 h 2468880"/>
              <a:gd name="connsiteX12" fmla="*/ 40004 w 2796541"/>
              <a:gd name="connsiteY12" fmla="*/ 255270 h 2468880"/>
              <a:gd name="connsiteX13" fmla="*/ 17144 w 2796541"/>
              <a:gd name="connsiteY13" fmla="*/ 268605 h 2468880"/>
              <a:gd name="connsiteX14" fmla="*/ 17144 w 2796541"/>
              <a:gd name="connsiteY14" fmla="*/ 241935 h 2468880"/>
              <a:gd name="connsiteX15" fmla="*/ 45720 w 2796541"/>
              <a:gd name="connsiteY15" fmla="*/ 2149793 h 2468880"/>
              <a:gd name="connsiteX16" fmla="*/ 13335 w 2796541"/>
              <a:gd name="connsiteY16" fmla="*/ 2168843 h 2468880"/>
              <a:gd name="connsiteX17" fmla="*/ 13335 w 2796541"/>
              <a:gd name="connsiteY17" fmla="*/ 2131695 h 2468880"/>
              <a:gd name="connsiteX18" fmla="*/ 45720 w 2796541"/>
              <a:gd name="connsiteY18" fmla="*/ 381001 h 2468880"/>
              <a:gd name="connsiteX19" fmla="*/ 13335 w 2796541"/>
              <a:gd name="connsiteY19" fmla="*/ 400051 h 2468880"/>
              <a:gd name="connsiteX20" fmla="*/ 13335 w 2796541"/>
              <a:gd name="connsiteY20" fmla="*/ 362903 h 2468880"/>
              <a:gd name="connsiteX21" fmla="*/ 52388 w 2796541"/>
              <a:gd name="connsiteY21" fmla="*/ 2023111 h 2468880"/>
              <a:gd name="connsiteX22" fmla="*/ 10478 w 2796541"/>
              <a:gd name="connsiteY22" fmla="*/ 2047875 h 2468880"/>
              <a:gd name="connsiteX23" fmla="*/ 10478 w 2796541"/>
              <a:gd name="connsiteY23" fmla="*/ 1999298 h 2468880"/>
              <a:gd name="connsiteX24" fmla="*/ 53341 w 2796541"/>
              <a:gd name="connsiteY24" fmla="*/ 507683 h 2468880"/>
              <a:gd name="connsiteX25" fmla="*/ 9525 w 2796541"/>
              <a:gd name="connsiteY25" fmla="*/ 533400 h 2468880"/>
              <a:gd name="connsiteX26" fmla="*/ 9525 w 2796541"/>
              <a:gd name="connsiteY26" fmla="*/ 481965 h 2468880"/>
              <a:gd name="connsiteX27" fmla="*/ 59056 w 2796541"/>
              <a:gd name="connsiteY27" fmla="*/ 633413 h 2468880"/>
              <a:gd name="connsiteX28" fmla="*/ 6668 w 2796541"/>
              <a:gd name="connsiteY28" fmla="*/ 663893 h 2468880"/>
              <a:gd name="connsiteX29" fmla="*/ 6668 w 2796541"/>
              <a:gd name="connsiteY29" fmla="*/ 603886 h 2468880"/>
              <a:gd name="connsiteX30" fmla="*/ 60008 w 2796541"/>
              <a:gd name="connsiteY30" fmla="*/ 1897381 h 2468880"/>
              <a:gd name="connsiteX31" fmla="*/ 6668 w 2796541"/>
              <a:gd name="connsiteY31" fmla="*/ 1928813 h 2468880"/>
              <a:gd name="connsiteX32" fmla="*/ 6668 w 2796541"/>
              <a:gd name="connsiteY32" fmla="*/ 1865948 h 2468880"/>
              <a:gd name="connsiteX33" fmla="*/ 62865 w 2796541"/>
              <a:gd name="connsiteY33" fmla="*/ 60960 h 2468880"/>
              <a:gd name="connsiteX34" fmla="*/ 62865 w 2796541"/>
              <a:gd name="connsiteY34" fmla="*/ 69532 h 2468880"/>
              <a:gd name="connsiteX35" fmla="*/ 56198 w 2796541"/>
              <a:gd name="connsiteY35" fmla="*/ 65723 h 2468880"/>
              <a:gd name="connsiteX36" fmla="*/ 62866 w 2796541"/>
              <a:gd name="connsiteY36" fmla="*/ 2463165 h 2468880"/>
              <a:gd name="connsiteX37" fmla="*/ 62866 w 2796541"/>
              <a:gd name="connsiteY37" fmla="*/ 2468880 h 2468880"/>
              <a:gd name="connsiteX38" fmla="*/ 58103 w 2796541"/>
              <a:gd name="connsiteY38" fmla="*/ 2466022 h 2468880"/>
              <a:gd name="connsiteX39" fmla="*/ 64771 w 2796541"/>
              <a:gd name="connsiteY39" fmla="*/ 760095 h 2468880"/>
              <a:gd name="connsiteX40" fmla="*/ 4763 w 2796541"/>
              <a:gd name="connsiteY40" fmla="*/ 795338 h 2468880"/>
              <a:gd name="connsiteX41" fmla="*/ 4763 w 2796541"/>
              <a:gd name="connsiteY41" fmla="*/ 724853 h 2468880"/>
              <a:gd name="connsiteX42" fmla="*/ 65722 w 2796541"/>
              <a:gd name="connsiteY42" fmla="*/ 182881 h 2468880"/>
              <a:gd name="connsiteX43" fmla="*/ 65722 w 2796541"/>
              <a:gd name="connsiteY43" fmla="*/ 200978 h 2468880"/>
              <a:gd name="connsiteX44" fmla="*/ 50482 w 2796541"/>
              <a:gd name="connsiteY44" fmla="*/ 191453 h 2468880"/>
              <a:gd name="connsiteX45" fmla="*/ 65724 w 2796541"/>
              <a:gd name="connsiteY45" fmla="*/ 2331719 h 2468880"/>
              <a:gd name="connsiteX46" fmla="*/ 65724 w 2796541"/>
              <a:gd name="connsiteY46" fmla="*/ 2347911 h 2468880"/>
              <a:gd name="connsiteX47" fmla="*/ 51436 w 2796541"/>
              <a:gd name="connsiteY47" fmla="*/ 2339339 h 2468880"/>
              <a:gd name="connsiteX48" fmla="*/ 65724 w 2796541"/>
              <a:gd name="connsiteY48" fmla="*/ 1770698 h 2468880"/>
              <a:gd name="connsiteX49" fmla="*/ 3811 w 2796541"/>
              <a:gd name="connsiteY49" fmla="*/ 1806893 h 2468880"/>
              <a:gd name="connsiteX50" fmla="*/ 3811 w 2796541"/>
              <a:gd name="connsiteY50" fmla="*/ 1734503 h 2468880"/>
              <a:gd name="connsiteX51" fmla="*/ 67628 w 2796541"/>
              <a:gd name="connsiteY51" fmla="*/ 886778 h 2468880"/>
              <a:gd name="connsiteX52" fmla="*/ 2858 w 2796541"/>
              <a:gd name="connsiteY52" fmla="*/ 923926 h 2468880"/>
              <a:gd name="connsiteX53" fmla="*/ 2858 w 2796541"/>
              <a:gd name="connsiteY53" fmla="*/ 848678 h 2468880"/>
              <a:gd name="connsiteX54" fmla="*/ 69532 w 2796541"/>
              <a:gd name="connsiteY54" fmla="*/ 302896 h 2468880"/>
              <a:gd name="connsiteX55" fmla="*/ 69532 w 2796541"/>
              <a:gd name="connsiteY55" fmla="*/ 333376 h 2468880"/>
              <a:gd name="connsiteX56" fmla="*/ 42862 w 2796541"/>
              <a:gd name="connsiteY56" fmla="*/ 318136 h 2468880"/>
              <a:gd name="connsiteX57" fmla="*/ 69533 w 2796541"/>
              <a:gd name="connsiteY57" fmla="*/ 2197418 h 2468880"/>
              <a:gd name="connsiteX58" fmla="*/ 69533 w 2796541"/>
              <a:gd name="connsiteY58" fmla="*/ 2228850 h 2468880"/>
              <a:gd name="connsiteX59" fmla="*/ 42863 w 2796541"/>
              <a:gd name="connsiteY59" fmla="*/ 2212658 h 2468880"/>
              <a:gd name="connsiteX60" fmla="*/ 71438 w 2796541"/>
              <a:gd name="connsiteY60" fmla="*/ 1644969 h 2468880"/>
              <a:gd name="connsiteX61" fmla="*/ 953 w 2796541"/>
              <a:gd name="connsiteY61" fmla="*/ 1684974 h 2468880"/>
              <a:gd name="connsiteX62" fmla="*/ 953 w 2796541"/>
              <a:gd name="connsiteY62" fmla="*/ 1604011 h 2468880"/>
              <a:gd name="connsiteX63" fmla="*/ 71438 w 2796541"/>
              <a:gd name="connsiteY63" fmla="*/ 1012508 h 2468880"/>
              <a:gd name="connsiteX64" fmla="*/ 953 w 2796541"/>
              <a:gd name="connsiteY64" fmla="*/ 1053466 h 2468880"/>
              <a:gd name="connsiteX65" fmla="*/ 953 w 2796541"/>
              <a:gd name="connsiteY65" fmla="*/ 972503 h 2468880"/>
              <a:gd name="connsiteX66" fmla="*/ 73343 w 2796541"/>
              <a:gd name="connsiteY66" fmla="*/ 2065019 h 2468880"/>
              <a:gd name="connsiteX67" fmla="*/ 73343 w 2796541"/>
              <a:gd name="connsiteY67" fmla="*/ 2107882 h 2468880"/>
              <a:gd name="connsiteX68" fmla="*/ 36195 w 2796541"/>
              <a:gd name="connsiteY68" fmla="*/ 2086927 h 2468880"/>
              <a:gd name="connsiteX69" fmla="*/ 73343 w 2796541"/>
              <a:gd name="connsiteY69" fmla="*/ 422909 h 2468880"/>
              <a:gd name="connsiteX70" fmla="*/ 73343 w 2796541"/>
              <a:gd name="connsiteY70" fmla="*/ 465772 h 2468880"/>
              <a:gd name="connsiteX71" fmla="*/ 36195 w 2796541"/>
              <a:gd name="connsiteY71" fmla="*/ 444816 h 2468880"/>
              <a:gd name="connsiteX72" fmla="*/ 73344 w 2796541"/>
              <a:gd name="connsiteY72" fmla="*/ 1139189 h 2468880"/>
              <a:gd name="connsiteX73" fmla="*/ 0 w 2796541"/>
              <a:gd name="connsiteY73" fmla="*/ 1181099 h 2468880"/>
              <a:gd name="connsiteX74" fmla="*/ 0 w 2796541"/>
              <a:gd name="connsiteY74" fmla="*/ 1097279 h 2468880"/>
              <a:gd name="connsiteX75" fmla="*/ 73344 w 2796541"/>
              <a:gd name="connsiteY75" fmla="*/ 1518286 h 2468880"/>
              <a:gd name="connsiteX76" fmla="*/ 1 w 2796541"/>
              <a:gd name="connsiteY76" fmla="*/ 1560195 h 2468880"/>
              <a:gd name="connsiteX77" fmla="*/ 1 w 2796541"/>
              <a:gd name="connsiteY77" fmla="*/ 1475423 h 2468880"/>
              <a:gd name="connsiteX78" fmla="*/ 73344 w 2796541"/>
              <a:gd name="connsiteY78" fmla="*/ 1391603 h 2468880"/>
              <a:gd name="connsiteX79" fmla="*/ 1 w 2796541"/>
              <a:gd name="connsiteY79" fmla="*/ 1434465 h 2468880"/>
              <a:gd name="connsiteX80" fmla="*/ 1 w 2796541"/>
              <a:gd name="connsiteY80" fmla="*/ 1349693 h 2468880"/>
              <a:gd name="connsiteX81" fmla="*/ 73344 w 2796541"/>
              <a:gd name="connsiteY81" fmla="*/ 1265874 h 2468880"/>
              <a:gd name="connsiteX82" fmla="*/ 1 w 2796541"/>
              <a:gd name="connsiteY82" fmla="*/ 1307783 h 2468880"/>
              <a:gd name="connsiteX83" fmla="*/ 1 w 2796541"/>
              <a:gd name="connsiteY83" fmla="*/ 1223011 h 2468880"/>
              <a:gd name="connsiteX84" fmla="*/ 77153 w 2796541"/>
              <a:gd name="connsiteY84" fmla="*/ 542925 h 2468880"/>
              <a:gd name="connsiteX85" fmla="*/ 77153 w 2796541"/>
              <a:gd name="connsiteY85" fmla="*/ 598170 h 2468880"/>
              <a:gd name="connsiteX86" fmla="*/ 29528 w 2796541"/>
              <a:gd name="connsiteY86" fmla="*/ 570548 h 2468880"/>
              <a:gd name="connsiteX87" fmla="*/ 77153 w 2796541"/>
              <a:gd name="connsiteY87" fmla="*/ 1931670 h 2468880"/>
              <a:gd name="connsiteX88" fmla="*/ 77153 w 2796541"/>
              <a:gd name="connsiteY88" fmla="*/ 1988820 h 2468880"/>
              <a:gd name="connsiteX89" fmla="*/ 27623 w 2796541"/>
              <a:gd name="connsiteY89" fmla="*/ 1960245 h 2468880"/>
              <a:gd name="connsiteX90" fmla="*/ 79058 w 2796541"/>
              <a:gd name="connsiteY90" fmla="*/ 665798 h 2468880"/>
              <a:gd name="connsiteX91" fmla="*/ 79058 w 2796541"/>
              <a:gd name="connsiteY91" fmla="*/ 728663 h 2468880"/>
              <a:gd name="connsiteX92" fmla="*/ 24765 w 2796541"/>
              <a:gd name="connsiteY92" fmla="*/ 697230 h 2468880"/>
              <a:gd name="connsiteX93" fmla="*/ 80011 w 2796541"/>
              <a:gd name="connsiteY93" fmla="*/ 1801177 h 2468880"/>
              <a:gd name="connsiteX94" fmla="*/ 80011 w 2796541"/>
              <a:gd name="connsiteY94" fmla="*/ 1866899 h 2468880"/>
              <a:gd name="connsiteX95" fmla="*/ 22860 w 2796541"/>
              <a:gd name="connsiteY95" fmla="*/ 1834515 h 2468880"/>
              <a:gd name="connsiteX96" fmla="*/ 81916 w 2796541"/>
              <a:gd name="connsiteY96" fmla="*/ 787718 h 2468880"/>
              <a:gd name="connsiteX97" fmla="*/ 81916 w 2796541"/>
              <a:gd name="connsiteY97" fmla="*/ 859156 h 2468880"/>
              <a:gd name="connsiteX98" fmla="*/ 19051 w 2796541"/>
              <a:gd name="connsiteY98" fmla="*/ 822961 h 2468880"/>
              <a:gd name="connsiteX99" fmla="*/ 82868 w 2796541"/>
              <a:gd name="connsiteY99" fmla="*/ 1669733 h 2468880"/>
              <a:gd name="connsiteX100" fmla="*/ 82868 w 2796541"/>
              <a:gd name="connsiteY100" fmla="*/ 1745933 h 2468880"/>
              <a:gd name="connsiteX101" fmla="*/ 17145 w 2796541"/>
              <a:gd name="connsiteY101" fmla="*/ 1707833 h 2468880"/>
              <a:gd name="connsiteX102" fmla="*/ 82868 w 2796541"/>
              <a:gd name="connsiteY102" fmla="*/ 910591 h 2468880"/>
              <a:gd name="connsiteX103" fmla="*/ 82868 w 2796541"/>
              <a:gd name="connsiteY103" fmla="*/ 988696 h 2468880"/>
              <a:gd name="connsiteX104" fmla="*/ 16193 w 2796541"/>
              <a:gd name="connsiteY104" fmla="*/ 949643 h 2468880"/>
              <a:gd name="connsiteX105" fmla="*/ 84773 w 2796541"/>
              <a:gd name="connsiteY105" fmla="*/ 1540192 h 2468880"/>
              <a:gd name="connsiteX106" fmla="*/ 84773 w 2796541"/>
              <a:gd name="connsiteY106" fmla="*/ 1622107 h 2468880"/>
              <a:gd name="connsiteX107" fmla="*/ 13334 w 2796541"/>
              <a:gd name="connsiteY107" fmla="*/ 1581149 h 2468880"/>
              <a:gd name="connsiteX108" fmla="*/ 84773 w 2796541"/>
              <a:gd name="connsiteY108" fmla="*/ 1035367 h 2468880"/>
              <a:gd name="connsiteX109" fmla="*/ 84773 w 2796541"/>
              <a:gd name="connsiteY109" fmla="*/ 1117282 h 2468880"/>
              <a:gd name="connsiteX110" fmla="*/ 13334 w 2796541"/>
              <a:gd name="connsiteY110" fmla="*/ 1076325 h 2468880"/>
              <a:gd name="connsiteX111" fmla="*/ 85726 w 2796541"/>
              <a:gd name="connsiteY111" fmla="*/ 1412558 h 2468880"/>
              <a:gd name="connsiteX112" fmla="*/ 85726 w 2796541"/>
              <a:gd name="connsiteY112" fmla="*/ 1497331 h 2468880"/>
              <a:gd name="connsiteX113" fmla="*/ 12383 w 2796541"/>
              <a:gd name="connsiteY113" fmla="*/ 1455421 h 2468880"/>
              <a:gd name="connsiteX114" fmla="*/ 85726 w 2796541"/>
              <a:gd name="connsiteY114" fmla="*/ 1286828 h 2468880"/>
              <a:gd name="connsiteX115" fmla="*/ 85726 w 2796541"/>
              <a:gd name="connsiteY115" fmla="*/ 1370648 h 2468880"/>
              <a:gd name="connsiteX116" fmla="*/ 12383 w 2796541"/>
              <a:gd name="connsiteY116" fmla="*/ 1328738 h 2468880"/>
              <a:gd name="connsiteX117" fmla="*/ 85726 w 2796541"/>
              <a:gd name="connsiteY117" fmla="*/ 1160145 h 2468880"/>
              <a:gd name="connsiteX118" fmla="*/ 85726 w 2796541"/>
              <a:gd name="connsiteY118" fmla="*/ 1244918 h 2468880"/>
              <a:gd name="connsiteX119" fmla="*/ 12383 w 2796541"/>
              <a:gd name="connsiteY119" fmla="*/ 1202055 h 2468880"/>
              <a:gd name="connsiteX120" fmla="*/ 137161 w 2796541"/>
              <a:gd name="connsiteY120" fmla="*/ 2466023 h 2468880"/>
              <a:gd name="connsiteX121" fmla="*/ 132398 w 2796541"/>
              <a:gd name="connsiteY121" fmla="*/ 2467929 h 2468880"/>
              <a:gd name="connsiteX122" fmla="*/ 132398 w 2796541"/>
              <a:gd name="connsiteY122" fmla="*/ 2463166 h 2468880"/>
              <a:gd name="connsiteX123" fmla="*/ 138112 w 2796541"/>
              <a:gd name="connsiteY123" fmla="*/ 65723 h 2468880"/>
              <a:gd name="connsiteX124" fmla="*/ 131445 w 2796541"/>
              <a:gd name="connsiteY124" fmla="*/ 68581 h 2468880"/>
              <a:gd name="connsiteX125" fmla="*/ 131445 w 2796541"/>
              <a:gd name="connsiteY125" fmla="*/ 61913 h 2468880"/>
              <a:gd name="connsiteX126" fmla="*/ 142876 w 2796541"/>
              <a:gd name="connsiteY126" fmla="*/ 2339340 h 2468880"/>
              <a:gd name="connsiteX127" fmla="*/ 129541 w 2796541"/>
              <a:gd name="connsiteY127" fmla="*/ 2346960 h 2468880"/>
              <a:gd name="connsiteX128" fmla="*/ 129541 w 2796541"/>
              <a:gd name="connsiteY128" fmla="*/ 2331720 h 2468880"/>
              <a:gd name="connsiteX129" fmla="*/ 143827 w 2796541"/>
              <a:gd name="connsiteY129" fmla="*/ 191453 h 2468880"/>
              <a:gd name="connsiteX130" fmla="*/ 128587 w 2796541"/>
              <a:gd name="connsiteY130" fmla="*/ 200026 h 2468880"/>
              <a:gd name="connsiteX131" fmla="*/ 128587 w 2796541"/>
              <a:gd name="connsiteY131" fmla="*/ 182881 h 2468880"/>
              <a:gd name="connsiteX132" fmla="*/ 151448 w 2796541"/>
              <a:gd name="connsiteY132" fmla="*/ 318135 h 2468880"/>
              <a:gd name="connsiteX133" fmla="*/ 124778 w 2796541"/>
              <a:gd name="connsiteY133" fmla="*/ 333375 h 2468880"/>
              <a:gd name="connsiteX134" fmla="*/ 124778 w 2796541"/>
              <a:gd name="connsiteY134" fmla="*/ 302895 h 2468880"/>
              <a:gd name="connsiteX135" fmla="*/ 151448 w 2796541"/>
              <a:gd name="connsiteY135" fmla="*/ 2212658 h 2468880"/>
              <a:gd name="connsiteX136" fmla="*/ 124778 w 2796541"/>
              <a:gd name="connsiteY136" fmla="*/ 2227898 h 2468880"/>
              <a:gd name="connsiteX137" fmla="*/ 124778 w 2796541"/>
              <a:gd name="connsiteY137" fmla="*/ 2198370 h 2468880"/>
              <a:gd name="connsiteX138" fmla="*/ 157164 w 2796541"/>
              <a:gd name="connsiteY138" fmla="*/ 444817 h 2468880"/>
              <a:gd name="connsiteX139" fmla="*/ 121921 w 2796541"/>
              <a:gd name="connsiteY139" fmla="*/ 464819 h 2468880"/>
              <a:gd name="connsiteX140" fmla="*/ 121921 w 2796541"/>
              <a:gd name="connsiteY140" fmla="*/ 423862 h 2468880"/>
              <a:gd name="connsiteX141" fmla="*/ 158116 w 2796541"/>
              <a:gd name="connsiteY141" fmla="*/ 2086928 h 2468880"/>
              <a:gd name="connsiteX142" fmla="*/ 121921 w 2796541"/>
              <a:gd name="connsiteY142" fmla="*/ 2107883 h 2468880"/>
              <a:gd name="connsiteX143" fmla="*/ 121921 w 2796541"/>
              <a:gd name="connsiteY143" fmla="*/ 2065973 h 2468880"/>
              <a:gd name="connsiteX144" fmla="*/ 164782 w 2796541"/>
              <a:gd name="connsiteY144" fmla="*/ 570547 h 2468880"/>
              <a:gd name="connsiteX145" fmla="*/ 118110 w 2796541"/>
              <a:gd name="connsiteY145" fmla="*/ 597217 h 2468880"/>
              <a:gd name="connsiteX146" fmla="*/ 118110 w 2796541"/>
              <a:gd name="connsiteY146" fmla="*/ 543877 h 2468880"/>
              <a:gd name="connsiteX147" fmla="*/ 165735 w 2796541"/>
              <a:gd name="connsiteY147" fmla="*/ 1960245 h 2468880"/>
              <a:gd name="connsiteX148" fmla="*/ 118110 w 2796541"/>
              <a:gd name="connsiteY148" fmla="*/ 1988820 h 2468880"/>
              <a:gd name="connsiteX149" fmla="*/ 118110 w 2796541"/>
              <a:gd name="connsiteY149" fmla="*/ 1932623 h 2468880"/>
              <a:gd name="connsiteX150" fmla="*/ 170498 w 2796541"/>
              <a:gd name="connsiteY150" fmla="*/ 697230 h 2468880"/>
              <a:gd name="connsiteX151" fmla="*/ 115253 w 2796541"/>
              <a:gd name="connsiteY151" fmla="*/ 728663 h 2468880"/>
              <a:gd name="connsiteX152" fmla="*/ 115253 w 2796541"/>
              <a:gd name="connsiteY152" fmla="*/ 665798 h 2468880"/>
              <a:gd name="connsiteX153" fmla="*/ 171449 w 2796541"/>
              <a:gd name="connsiteY153" fmla="*/ 953 h 2468880"/>
              <a:gd name="connsiteX154" fmla="*/ 171449 w 2796541"/>
              <a:gd name="connsiteY154" fmla="*/ 3811 h 2468880"/>
              <a:gd name="connsiteX155" fmla="*/ 168592 w 2796541"/>
              <a:gd name="connsiteY155" fmla="*/ 1905 h 2468880"/>
              <a:gd name="connsiteX156" fmla="*/ 172404 w 2796541"/>
              <a:gd name="connsiteY156" fmla="*/ 1834516 h 2468880"/>
              <a:gd name="connsiteX157" fmla="*/ 114301 w 2796541"/>
              <a:gd name="connsiteY157" fmla="*/ 1866900 h 2468880"/>
              <a:gd name="connsiteX158" fmla="*/ 114301 w 2796541"/>
              <a:gd name="connsiteY158" fmla="*/ 1801178 h 2468880"/>
              <a:gd name="connsiteX159" fmla="*/ 173356 w 2796541"/>
              <a:gd name="connsiteY159" fmla="*/ 2397442 h 2468880"/>
              <a:gd name="connsiteX160" fmla="*/ 173356 w 2796541"/>
              <a:gd name="connsiteY160" fmla="*/ 2407920 h 2468880"/>
              <a:gd name="connsiteX161" fmla="*/ 164783 w 2796541"/>
              <a:gd name="connsiteY161" fmla="*/ 2402205 h 2468880"/>
              <a:gd name="connsiteX162" fmla="*/ 173356 w 2796541"/>
              <a:gd name="connsiteY162" fmla="*/ 122872 h 2468880"/>
              <a:gd name="connsiteX163" fmla="*/ 173356 w 2796541"/>
              <a:gd name="connsiteY163" fmla="*/ 134302 h 2468880"/>
              <a:gd name="connsiteX164" fmla="*/ 163831 w 2796541"/>
              <a:gd name="connsiteY164" fmla="*/ 128587 h 2468880"/>
              <a:gd name="connsiteX165" fmla="*/ 175261 w 2796541"/>
              <a:gd name="connsiteY165" fmla="*/ 822960 h 2468880"/>
              <a:gd name="connsiteX166" fmla="*/ 113348 w 2796541"/>
              <a:gd name="connsiteY166" fmla="*/ 859155 h 2468880"/>
              <a:gd name="connsiteX167" fmla="*/ 113348 w 2796541"/>
              <a:gd name="connsiteY167" fmla="*/ 787717 h 2468880"/>
              <a:gd name="connsiteX168" fmla="*/ 176213 w 2796541"/>
              <a:gd name="connsiteY168" fmla="*/ 2265997 h 2468880"/>
              <a:gd name="connsiteX169" fmla="*/ 176213 w 2796541"/>
              <a:gd name="connsiteY169" fmla="*/ 2286952 h 2468880"/>
              <a:gd name="connsiteX170" fmla="*/ 158116 w 2796541"/>
              <a:gd name="connsiteY170" fmla="*/ 2276474 h 2468880"/>
              <a:gd name="connsiteX171" fmla="*/ 177165 w 2796541"/>
              <a:gd name="connsiteY171" fmla="*/ 242887 h 2468880"/>
              <a:gd name="connsiteX172" fmla="*/ 177165 w 2796541"/>
              <a:gd name="connsiteY172" fmla="*/ 266700 h 2468880"/>
              <a:gd name="connsiteX173" fmla="*/ 156210 w 2796541"/>
              <a:gd name="connsiteY173" fmla="*/ 255270 h 2468880"/>
              <a:gd name="connsiteX174" fmla="*/ 178118 w 2796541"/>
              <a:gd name="connsiteY174" fmla="*/ 1707832 h 2468880"/>
              <a:gd name="connsiteX175" fmla="*/ 111443 w 2796541"/>
              <a:gd name="connsiteY175" fmla="*/ 1745932 h 2468880"/>
              <a:gd name="connsiteX176" fmla="*/ 111443 w 2796541"/>
              <a:gd name="connsiteY176" fmla="*/ 1669732 h 2468880"/>
              <a:gd name="connsiteX177" fmla="*/ 178118 w 2796541"/>
              <a:gd name="connsiteY177" fmla="*/ 949642 h 2468880"/>
              <a:gd name="connsiteX178" fmla="*/ 111443 w 2796541"/>
              <a:gd name="connsiteY178" fmla="*/ 987742 h 2468880"/>
              <a:gd name="connsiteX179" fmla="*/ 111443 w 2796541"/>
              <a:gd name="connsiteY179" fmla="*/ 911542 h 2468880"/>
              <a:gd name="connsiteX180" fmla="*/ 180976 w 2796541"/>
              <a:gd name="connsiteY180" fmla="*/ 2131694 h 2468880"/>
              <a:gd name="connsiteX181" fmla="*/ 180976 w 2796541"/>
              <a:gd name="connsiteY181" fmla="*/ 2167889 h 2468880"/>
              <a:gd name="connsiteX182" fmla="*/ 149543 w 2796541"/>
              <a:gd name="connsiteY182" fmla="*/ 2149792 h 2468880"/>
              <a:gd name="connsiteX183" fmla="*/ 180976 w 2796541"/>
              <a:gd name="connsiteY183" fmla="*/ 1581150 h 2468880"/>
              <a:gd name="connsiteX184" fmla="*/ 110491 w 2796541"/>
              <a:gd name="connsiteY184" fmla="*/ 1622108 h 2468880"/>
              <a:gd name="connsiteX185" fmla="*/ 110491 w 2796541"/>
              <a:gd name="connsiteY185" fmla="*/ 1540193 h 2468880"/>
              <a:gd name="connsiteX186" fmla="*/ 180976 w 2796541"/>
              <a:gd name="connsiteY186" fmla="*/ 1076326 h 2468880"/>
              <a:gd name="connsiteX187" fmla="*/ 110491 w 2796541"/>
              <a:gd name="connsiteY187" fmla="*/ 1117283 h 2468880"/>
              <a:gd name="connsiteX188" fmla="*/ 110491 w 2796541"/>
              <a:gd name="connsiteY188" fmla="*/ 1035368 h 2468880"/>
              <a:gd name="connsiteX189" fmla="*/ 180976 w 2796541"/>
              <a:gd name="connsiteY189" fmla="*/ 363855 h 2468880"/>
              <a:gd name="connsiteX190" fmla="*/ 180976 w 2796541"/>
              <a:gd name="connsiteY190" fmla="*/ 399098 h 2468880"/>
              <a:gd name="connsiteX191" fmla="*/ 149543 w 2796541"/>
              <a:gd name="connsiteY191" fmla="*/ 381000 h 2468880"/>
              <a:gd name="connsiteX192" fmla="*/ 182881 w 2796541"/>
              <a:gd name="connsiteY192" fmla="*/ 1455421 h 2468880"/>
              <a:gd name="connsiteX193" fmla="*/ 109538 w 2796541"/>
              <a:gd name="connsiteY193" fmla="*/ 1497331 h 2468880"/>
              <a:gd name="connsiteX194" fmla="*/ 109538 w 2796541"/>
              <a:gd name="connsiteY194" fmla="*/ 1412558 h 2468880"/>
              <a:gd name="connsiteX195" fmla="*/ 182881 w 2796541"/>
              <a:gd name="connsiteY195" fmla="*/ 1328738 h 2468880"/>
              <a:gd name="connsiteX196" fmla="*/ 109538 w 2796541"/>
              <a:gd name="connsiteY196" fmla="*/ 1370648 h 2468880"/>
              <a:gd name="connsiteX197" fmla="*/ 109538 w 2796541"/>
              <a:gd name="connsiteY197" fmla="*/ 1286828 h 2468880"/>
              <a:gd name="connsiteX198" fmla="*/ 182881 w 2796541"/>
              <a:gd name="connsiteY198" fmla="*/ 1202055 h 2468880"/>
              <a:gd name="connsiteX199" fmla="*/ 109538 w 2796541"/>
              <a:gd name="connsiteY199" fmla="*/ 1244918 h 2468880"/>
              <a:gd name="connsiteX200" fmla="*/ 109538 w 2796541"/>
              <a:gd name="connsiteY200" fmla="*/ 1160145 h 2468880"/>
              <a:gd name="connsiteX201" fmla="*/ 183833 w 2796541"/>
              <a:gd name="connsiteY201" fmla="*/ 1999298 h 2468880"/>
              <a:gd name="connsiteX202" fmla="*/ 183833 w 2796541"/>
              <a:gd name="connsiteY202" fmla="*/ 2047875 h 2468880"/>
              <a:gd name="connsiteX203" fmla="*/ 142876 w 2796541"/>
              <a:gd name="connsiteY203" fmla="*/ 2023111 h 2468880"/>
              <a:gd name="connsiteX204" fmla="*/ 184786 w 2796541"/>
              <a:gd name="connsiteY204" fmla="*/ 482918 h 2468880"/>
              <a:gd name="connsiteX205" fmla="*/ 184786 w 2796541"/>
              <a:gd name="connsiteY205" fmla="*/ 532448 h 2468880"/>
              <a:gd name="connsiteX206" fmla="*/ 141923 w 2796541"/>
              <a:gd name="connsiteY206" fmla="*/ 507683 h 2468880"/>
              <a:gd name="connsiteX207" fmla="*/ 186690 w 2796541"/>
              <a:gd name="connsiteY207" fmla="*/ 604838 h 2468880"/>
              <a:gd name="connsiteX208" fmla="*/ 186690 w 2796541"/>
              <a:gd name="connsiteY208" fmla="*/ 662940 h 2468880"/>
              <a:gd name="connsiteX209" fmla="*/ 137160 w 2796541"/>
              <a:gd name="connsiteY209" fmla="*/ 633413 h 2468880"/>
              <a:gd name="connsiteX210" fmla="*/ 187643 w 2796541"/>
              <a:gd name="connsiteY210" fmla="*/ 1866899 h 2468880"/>
              <a:gd name="connsiteX211" fmla="*/ 187643 w 2796541"/>
              <a:gd name="connsiteY211" fmla="*/ 1927859 h 2468880"/>
              <a:gd name="connsiteX212" fmla="*/ 135255 w 2796541"/>
              <a:gd name="connsiteY212" fmla="*/ 1897379 h 2468880"/>
              <a:gd name="connsiteX213" fmla="*/ 189548 w 2796541"/>
              <a:gd name="connsiteY213" fmla="*/ 726757 h 2468880"/>
              <a:gd name="connsiteX214" fmla="*/ 189548 w 2796541"/>
              <a:gd name="connsiteY214" fmla="*/ 794385 h 2468880"/>
              <a:gd name="connsiteX215" fmla="*/ 131446 w 2796541"/>
              <a:gd name="connsiteY215" fmla="*/ 760095 h 2468880"/>
              <a:gd name="connsiteX216" fmla="*/ 190501 w 2796541"/>
              <a:gd name="connsiteY216" fmla="*/ 1736407 h 2468880"/>
              <a:gd name="connsiteX217" fmla="*/ 190501 w 2796541"/>
              <a:gd name="connsiteY217" fmla="*/ 1805940 h 2468880"/>
              <a:gd name="connsiteX218" fmla="*/ 130493 w 2796541"/>
              <a:gd name="connsiteY218" fmla="*/ 1770697 h 2468880"/>
              <a:gd name="connsiteX219" fmla="*/ 191453 w 2796541"/>
              <a:gd name="connsiteY219" fmla="*/ 849630 h 2468880"/>
              <a:gd name="connsiteX220" fmla="*/ 191453 w 2796541"/>
              <a:gd name="connsiteY220" fmla="*/ 923925 h 2468880"/>
              <a:gd name="connsiteX221" fmla="*/ 127635 w 2796541"/>
              <a:gd name="connsiteY221" fmla="*/ 886778 h 2468880"/>
              <a:gd name="connsiteX222" fmla="*/ 193358 w 2796541"/>
              <a:gd name="connsiteY222" fmla="*/ 973454 h 2468880"/>
              <a:gd name="connsiteX223" fmla="*/ 193358 w 2796541"/>
              <a:gd name="connsiteY223" fmla="*/ 1052512 h 2468880"/>
              <a:gd name="connsiteX224" fmla="*/ 123826 w 2796541"/>
              <a:gd name="connsiteY224" fmla="*/ 1012506 h 2468880"/>
              <a:gd name="connsiteX225" fmla="*/ 193358 w 2796541"/>
              <a:gd name="connsiteY225" fmla="*/ 1604963 h 2468880"/>
              <a:gd name="connsiteX226" fmla="*/ 193358 w 2796541"/>
              <a:gd name="connsiteY226" fmla="*/ 1684021 h 2468880"/>
              <a:gd name="connsiteX227" fmla="*/ 124778 w 2796541"/>
              <a:gd name="connsiteY227" fmla="*/ 1644968 h 2468880"/>
              <a:gd name="connsiteX228" fmla="*/ 194311 w 2796541"/>
              <a:gd name="connsiteY228" fmla="*/ 1476374 h 2468880"/>
              <a:gd name="connsiteX229" fmla="*/ 194311 w 2796541"/>
              <a:gd name="connsiteY229" fmla="*/ 1560194 h 2468880"/>
              <a:gd name="connsiteX230" fmla="*/ 121921 w 2796541"/>
              <a:gd name="connsiteY230" fmla="*/ 1518284 h 2468880"/>
              <a:gd name="connsiteX231" fmla="*/ 194311 w 2796541"/>
              <a:gd name="connsiteY231" fmla="*/ 1349693 h 2468880"/>
              <a:gd name="connsiteX232" fmla="*/ 194311 w 2796541"/>
              <a:gd name="connsiteY232" fmla="*/ 1434465 h 2468880"/>
              <a:gd name="connsiteX233" fmla="*/ 120968 w 2796541"/>
              <a:gd name="connsiteY233" fmla="*/ 1391603 h 2468880"/>
              <a:gd name="connsiteX234" fmla="*/ 194311 w 2796541"/>
              <a:gd name="connsiteY234" fmla="*/ 1223011 h 2468880"/>
              <a:gd name="connsiteX235" fmla="*/ 194311 w 2796541"/>
              <a:gd name="connsiteY235" fmla="*/ 1307783 h 2468880"/>
              <a:gd name="connsiteX236" fmla="*/ 120968 w 2796541"/>
              <a:gd name="connsiteY236" fmla="*/ 1265874 h 2468880"/>
              <a:gd name="connsiteX237" fmla="*/ 194311 w 2796541"/>
              <a:gd name="connsiteY237" fmla="*/ 1097280 h 2468880"/>
              <a:gd name="connsiteX238" fmla="*/ 194311 w 2796541"/>
              <a:gd name="connsiteY238" fmla="*/ 1181100 h 2468880"/>
              <a:gd name="connsiteX239" fmla="*/ 121921 w 2796541"/>
              <a:gd name="connsiteY239" fmla="*/ 1139190 h 2468880"/>
              <a:gd name="connsiteX240" fmla="*/ 244792 w 2796541"/>
              <a:gd name="connsiteY240" fmla="*/ 1905 h 2468880"/>
              <a:gd name="connsiteX241" fmla="*/ 242887 w 2796541"/>
              <a:gd name="connsiteY241" fmla="*/ 3811 h 2468880"/>
              <a:gd name="connsiteX242" fmla="*/ 242887 w 2796541"/>
              <a:gd name="connsiteY242" fmla="*/ 953 h 2468880"/>
              <a:gd name="connsiteX243" fmla="*/ 248603 w 2796541"/>
              <a:gd name="connsiteY243" fmla="*/ 2402206 h 2468880"/>
              <a:gd name="connsiteX244" fmla="*/ 240983 w 2796541"/>
              <a:gd name="connsiteY244" fmla="*/ 2406968 h 2468880"/>
              <a:gd name="connsiteX245" fmla="*/ 240983 w 2796541"/>
              <a:gd name="connsiteY245" fmla="*/ 2398396 h 2468880"/>
              <a:gd name="connsiteX246" fmla="*/ 249555 w 2796541"/>
              <a:gd name="connsiteY246" fmla="*/ 128588 h 2468880"/>
              <a:gd name="connsiteX247" fmla="*/ 240030 w 2796541"/>
              <a:gd name="connsiteY247" fmla="*/ 133351 h 2468880"/>
              <a:gd name="connsiteX248" fmla="*/ 240030 w 2796541"/>
              <a:gd name="connsiteY248" fmla="*/ 122873 h 2468880"/>
              <a:gd name="connsiteX249" fmla="*/ 255270 w 2796541"/>
              <a:gd name="connsiteY249" fmla="*/ 2276474 h 2468880"/>
              <a:gd name="connsiteX250" fmla="*/ 237173 w 2796541"/>
              <a:gd name="connsiteY250" fmla="*/ 2285999 h 2468880"/>
              <a:gd name="connsiteX251" fmla="*/ 237173 w 2796541"/>
              <a:gd name="connsiteY251" fmla="*/ 2265997 h 2468880"/>
              <a:gd name="connsiteX252" fmla="*/ 256222 w 2796541"/>
              <a:gd name="connsiteY252" fmla="*/ 255271 h 2468880"/>
              <a:gd name="connsiteX253" fmla="*/ 236219 w 2796541"/>
              <a:gd name="connsiteY253" fmla="*/ 266701 h 2468880"/>
              <a:gd name="connsiteX254" fmla="*/ 236219 w 2796541"/>
              <a:gd name="connsiteY254" fmla="*/ 242888 h 2468880"/>
              <a:gd name="connsiteX255" fmla="*/ 262891 w 2796541"/>
              <a:gd name="connsiteY255" fmla="*/ 2149793 h 2468880"/>
              <a:gd name="connsiteX256" fmla="*/ 233363 w 2796541"/>
              <a:gd name="connsiteY256" fmla="*/ 2166938 h 2468880"/>
              <a:gd name="connsiteX257" fmla="*/ 233363 w 2796541"/>
              <a:gd name="connsiteY257" fmla="*/ 2132648 h 2468880"/>
              <a:gd name="connsiteX258" fmla="*/ 262891 w 2796541"/>
              <a:gd name="connsiteY258" fmla="*/ 381001 h 2468880"/>
              <a:gd name="connsiteX259" fmla="*/ 233363 w 2796541"/>
              <a:gd name="connsiteY259" fmla="*/ 398146 h 2468880"/>
              <a:gd name="connsiteX260" fmla="*/ 233363 w 2796541"/>
              <a:gd name="connsiteY260" fmla="*/ 364808 h 2468880"/>
              <a:gd name="connsiteX261" fmla="*/ 269558 w 2796541"/>
              <a:gd name="connsiteY261" fmla="*/ 2023110 h 2468880"/>
              <a:gd name="connsiteX262" fmla="*/ 229553 w 2796541"/>
              <a:gd name="connsiteY262" fmla="*/ 2046923 h 2468880"/>
              <a:gd name="connsiteX263" fmla="*/ 229553 w 2796541"/>
              <a:gd name="connsiteY263" fmla="*/ 2000250 h 2468880"/>
              <a:gd name="connsiteX264" fmla="*/ 270510 w 2796541"/>
              <a:gd name="connsiteY264" fmla="*/ 507683 h 2468880"/>
              <a:gd name="connsiteX265" fmla="*/ 229553 w 2796541"/>
              <a:gd name="connsiteY265" fmla="*/ 530542 h 2468880"/>
              <a:gd name="connsiteX266" fmla="*/ 229553 w 2796541"/>
              <a:gd name="connsiteY266" fmla="*/ 483870 h 2468880"/>
              <a:gd name="connsiteX267" fmla="*/ 276225 w 2796541"/>
              <a:gd name="connsiteY267" fmla="*/ 633413 h 2468880"/>
              <a:gd name="connsiteX268" fmla="*/ 226695 w 2796541"/>
              <a:gd name="connsiteY268" fmla="*/ 661988 h 2468880"/>
              <a:gd name="connsiteX269" fmla="*/ 226695 w 2796541"/>
              <a:gd name="connsiteY269" fmla="*/ 605790 h 2468880"/>
              <a:gd name="connsiteX270" fmla="*/ 278131 w 2796541"/>
              <a:gd name="connsiteY270" fmla="*/ 1897380 h 2468880"/>
              <a:gd name="connsiteX271" fmla="*/ 225743 w 2796541"/>
              <a:gd name="connsiteY271" fmla="*/ 1926908 h 2468880"/>
              <a:gd name="connsiteX272" fmla="*/ 225743 w 2796541"/>
              <a:gd name="connsiteY272" fmla="*/ 1866900 h 2468880"/>
              <a:gd name="connsiteX273" fmla="*/ 280988 w 2796541"/>
              <a:gd name="connsiteY273" fmla="*/ 2464118 h 2468880"/>
              <a:gd name="connsiteX274" fmla="*/ 280988 w 2796541"/>
              <a:gd name="connsiteY274" fmla="*/ 2467928 h 2468880"/>
              <a:gd name="connsiteX275" fmla="*/ 277178 w 2796541"/>
              <a:gd name="connsiteY275" fmla="*/ 2466023 h 2468880"/>
              <a:gd name="connsiteX276" fmla="*/ 280989 w 2796541"/>
              <a:gd name="connsiteY276" fmla="*/ 62865 h 2468880"/>
              <a:gd name="connsiteX277" fmla="*/ 280989 w 2796541"/>
              <a:gd name="connsiteY277" fmla="*/ 68580 h 2468880"/>
              <a:gd name="connsiteX278" fmla="*/ 276226 w 2796541"/>
              <a:gd name="connsiteY278" fmla="*/ 65723 h 2468880"/>
              <a:gd name="connsiteX279" fmla="*/ 281941 w 2796541"/>
              <a:gd name="connsiteY279" fmla="*/ 760095 h 2468880"/>
              <a:gd name="connsiteX280" fmla="*/ 223838 w 2796541"/>
              <a:gd name="connsiteY280" fmla="*/ 793432 h 2468880"/>
              <a:gd name="connsiteX281" fmla="*/ 223838 w 2796541"/>
              <a:gd name="connsiteY281" fmla="*/ 726757 h 2468880"/>
              <a:gd name="connsiteX282" fmla="*/ 282893 w 2796541"/>
              <a:gd name="connsiteY282" fmla="*/ 1770698 h 2468880"/>
              <a:gd name="connsiteX283" fmla="*/ 223838 w 2796541"/>
              <a:gd name="connsiteY283" fmla="*/ 1804988 h 2468880"/>
              <a:gd name="connsiteX284" fmla="*/ 223838 w 2796541"/>
              <a:gd name="connsiteY284" fmla="*/ 1736408 h 2468880"/>
              <a:gd name="connsiteX285" fmla="*/ 283845 w 2796541"/>
              <a:gd name="connsiteY285" fmla="*/ 184784 h 2468880"/>
              <a:gd name="connsiteX286" fmla="*/ 283845 w 2796541"/>
              <a:gd name="connsiteY286" fmla="*/ 199072 h 2468880"/>
              <a:gd name="connsiteX287" fmla="*/ 271463 w 2796541"/>
              <a:gd name="connsiteY287" fmla="*/ 191452 h 2468880"/>
              <a:gd name="connsiteX288" fmla="*/ 283845 w 2796541"/>
              <a:gd name="connsiteY288" fmla="*/ 2332673 h 2468880"/>
              <a:gd name="connsiteX289" fmla="*/ 283845 w 2796541"/>
              <a:gd name="connsiteY289" fmla="*/ 2346008 h 2468880"/>
              <a:gd name="connsiteX290" fmla="*/ 271463 w 2796541"/>
              <a:gd name="connsiteY290" fmla="*/ 2339340 h 2468880"/>
              <a:gd name="connsiteX291" fmla="*/ 285751 w 2796541"/>
              <a:gd name="connsiteY291" fmla="*/ 886777 h 2468880"/>
              <a:gd name="connsiteX292" fmla="*/ 221933 w 2796541"/>
              <a:gd name="connsiteY292" fmla="*/ 922972 h 2468880"/>
              <a:gd name="connsiteX293" fmla="*/ 221933 w 2796541"/>
              <a:gd name="connsiteY293" fmla="*/ 849629 h 2468880"/>
              <a:gd name="connsiteX294" fmla="*/ 287655 w 2796541"/>
              <a:gd name="connsiteY294" fmla="*/ 303848 h 2468880"/>
              <a:gd name="connsiteX295" fmla="*/ 287655 w 2796541"/>
              <a:gd name="connsiteY295" fmla="*/ 332423 h 2468880"/>
              <a:gd name="connsiteX296" fmla="*/ 262890 w 2796541"/>
              <a:gd name="connsiteY296" fmla="*/ 318136 h 2468880"/>
              <a:gd name="connsiteX297" fmla="*/ 287656 w 2796541"/>
              <a:gd name="connsiteY297" fmla="*/ 2199322 h 2468880"/>
              <a:gd name="connsiteX298" fmla="*/ 287656 w 2796541"/>
              <a:gd name="connsiteY298" fmla="*/ 2226944 h 2468880"/>
              <a:gd name="connsiteX299" fmla="*/ 262891 w 2796541"/>
              <a:gd name="connsiteY299" fmla="*/ 2212657 h 2468880"/>
              <a:gd name="connsiteX300" fmla="*/ 287656 w 2796541"/>
              <a:gd name="connsiteY300" fmla="*/ 1644968 h 2468880"/>
              <a:gd name="connsiteX301" fmla="*/ 220981 w 2796541"/>
              <a:gd name="connsiteY301" fmla="*/ 1683068 h 2468880"/>
              <a:gd name="connsiteX302" fmla="*/ 220981 w 2796541"/>
              <a:gd name="connsiteY302" fmla="*/ 1605915 h 2468880"/>
              <a:gd name="connsiteX303" fmla="*/ 288608 w 2796541"/>
              <a:gd name="connsiteY303" fmla="*/ 1012507 h 2468880"/>
              <a:gd name="connsiteX304" fmla="*/ 220981 w 2796541"/>
              <a:gd name="connsiteY304" fmla="*/ 1052513 h 2468880"/>
              <a:gd name="connsiteX305" fmla="*/ 220981 w 2796541"/>
              <a:gd name="connsiteY305" fmla="*/ 973455 h 2468880"/>
              <a:gd name="connsiteX306" fmla="*/ 290513 w 2796541"/>
              <a:gd name="connsiteY306" fmla="*/ 1139190 h 2468880"/>
              <a:gd name="connsiteX307" fmla="*/ 220028 w 2796541"/>
              <a:gd name="connsiteY307" fmla="*/ 1180147 h 2468880"/>
              <a:gd name="connsiteX308" fmla="*/ 220028 w 2796541"/>
              <a:gd name="connsiteY308" fmla="*/ 1098232 h 2468880"/>
              <a:gd name="connsiteX309" fmla="*/ 291466 w 2796541"/>
              <a:gd name="connsiteY309" fmla="*/ 2066924 h 2468880"/>
              <a:gd name="connsiteX310" fmla="*/ 291466 w 2796541"/>
              <a:gd name="connsiteY310" fmla="*/ 2106929 h 2468880"/>
              <a:gd name="connsiteX311" fmla="*/ 256223 w 2796541"/>
              <a:gd name="connsiteY311" fmla="*/ 2086927 h 2468880"/>
              <a:gd name="connsiteX312" fmla="*/ 291466 w 2796541"/>
              <a:gd name="connsiteY312" fmla="*/ 1518285 h 2468880"/>
              <a:gd name="connsiteX313" fmla="*/ 219076 w 2796541"/>
              <a:gd name="connsiteY313" fmla="*/ 1560195 h 2468880"/>
              <a:gd name="connsiteX314" fmla="*/ 219076 w 2796541"/>
              <a:gd name="connsiteY314" fmla="*/ 1476375 h 2468880"/>
              <a:gd name="connsiteX315" fmla="*/ 291466 w 2796541"/>
              <a:gd name="connsiteY315" fmla="*/ 424816 h 2468880"/>
              <a:gd name="connsiteX316" fmla="*/ 291466 w 2796541"/>
              <a:gd name="connsiteY316" fmla="*/ 463868 h 2468880"/>
              <a:gd name="connsiteX317" fmla="*/ 257176 w 2796541"/>
              <a:gd name="connsiteY317" fmla="*/ 444818 h 2468880"/>
              <a:gd name="connsiteX318" fmla="*/ 292419 w 2796541"/>
              <a:gd name="connsiteY318" fmla="*/ 1391603 h 2468880"/>
              <a:gd name="connsiteX319" fmla="*/ 219076 w 2796541"/>
              <a:gd name="connsiteY319" fmla="*/ 1434465 h 2468880"/>
              <a:gd name="connsiteX320" fmla="*/ 219076 w 2796541"/>
              <a:gd name="connsiteY320" fmla="*/ 1349693 h 2468880"/>
              <a:gd name="connsiteX321" fmla="*/ 292419 w 2796541"/>
              <a:gd name="connsiteY321" fmla="*/ 1265874 h 2468880"/>
              <a:gd name="connsiteX322" fmla="*/ 219076 w 2796541"/>
              <a:gd name="connsiteY322" fmla="*/ 1307783 h 2468880"/>
              <a:gd name="connsiteX323" fmla="*/ 219076 w 2796541"/>
              <a:gd name="connsiteY323" fmla="*/ 1223011 h 2468880"/>
              <a:gd name="connsiteX324" fmla="*/ 294323 w 2796541"/>
              <a:gd name="connsiteY324" fmla="*/ 544830 h 2468880"/>
              <a:gd name="connsiteX325" fmla="*/ 294323 w 2796541"/>
              <a:gd name="connsiteY325" fmla="*/ 596265 h 2468880"/>
              <a:gd name="connsiteX326" fmla="*/ 249556 w 2796541"/>
              <a:gd name="connsiteY326" fmla="*/ 570548 h 2468880"/>
              <a:gd name="connsiteX327" fmla="*/ 295275 w 2796541"/>
              <a:gd name="connsiteY327" fmla="*/ 1933575 h 2468880"/>
              <a:gd name="connsiteX328" fmla="*/ 295275 w 2796541"/>
              <a:gd name="connsiteY328" fmla="*/ 1986915 h 2468880"/>
              <a:gd name="connsiteX329" fmla="*/ 248603 w 2796541"/>
              <a:gd name="connsiteY329" fmla="*/ 1960245 h 2468880"/>
              <a:gd name="connsiteX330" fmla="*/ 297181 w 2796541"/>
              <a:gd name="connsiteY330" fmla="*/ 666750 h 2468880"/>
              <a:gd name="connsiteX331" fmla="*/ 297181 w 2796541"/>
              <a:gd name="connsiteY331" fmla="*/ 727710 h 2468880"/>
              <a:gd name="connsiteX332" fmla="*/ 244793 w 2796541"/>
              <a:gd name="connsiteY332" fmla="*/ 697230 h 2468880"/>
              <a:gd name="connsiteX333" fmla="*/ 298133 w 2796541"/>
              <a:gd name="connsiteY333" fmla="*/ 1802130 h 2468880"/>
              <a:gd name="connsiteX334" fmla="*/ 298133 w 2796541"/>
              <a:gd name="connsiteY334" fmla="*/ 1865947 h 2468880"/>
              <a:gd name="connsiteX335" fmla="*/ 242888 w 2796541"/>
              <a:gd name="connsiteY335" fmla="*/ 1834515 h 2468880"/>
              <a:gd name="connsiteX336" fmla="*/ 300038 w 2796541"/>
              <a:gd name="connsiteY336" fmla="*/ 788669 h 2468880"/>
              <a:gd name="connsiteX337" fmla="*/ 300038 w 2796541"/>
              <a:gd name="connsiteY337" fmla="*/ 858202 h 2468880"/>
              <a:gd name="connsiteX338" fmla="*/ 239078 w 2796541"/>
              <a:gd name="connsiteY338" fmla="*/ 822959 h 2468880"/>
              <a:gd name="connsiteX339" fmla="*/ 300991 w 2796541"/>
              <a:gd name="connsiteY339" fmla="*/ 1670686 h 2468880"/>
              <a:gd name="connsiteX340" fmla="*/ 300991 w 2796541"/>
              <a:gd name="connsiteY340" fmla="*/ 1744981 h 2468880"/>
              <a:gd name="connsiteX341" fmla="*/ 237173 w 2796541"/>
              <a:gd name="connsiteY341" fmla="*/ 1707833 h 2468880"/>
              <a:gd name="connsiteX342" fmla="*/ 300991 w 2796541"/>
              <a:gd name="connsiteY342" fmla="*/ 912495 h 2468880"/>
              <a:gd name="connsiteX343" fmla="*/ 300991 w 2796541"/>
              <a:gd name="connsiteY343" fmla="*/ 986790 h 2468880"/>
              <a:gd name="connsiteX344" fmla="*/ 237173 w 2796541"/>
              <a:gd name="connsiteY344" fmla="*/ 949643 h 2468880"/>
              <a:gd name="connsiteX345" fmla="*/ 302895 w 2796541"/>
              <a:gd name="connsiteY345" fmla="*/ 1541145 h 2468880"/>
              <a:gd name="connsiteX346" fmla="*/ 302895 w 2796541"/>
              <a:gd name="connsiteY346" fmla="*/ 1621155 h 2468880"/>
              <a:gd name="connsiteX347" fmla="*/ 233363 w 2796541"/>
              <a:gd name="connsiteY347" fmla="*/ 1581150 h 2468880"/>
              <a:gd name="connsiteX348" fmla="*/ 302895 w 2796541"/>
              <a:gd name="connsiteY348" fmla="*/ 1036320 h 2468880"/>
              <a:gd name="connsiteX349" fmla="*/ 302895 w 2796541"/>
              <a:gd name="connsiteY349" fmla="*/ 1116330 h 2468880"/>
              <a:gd name="connsiteX350" fmla="*/ 233363 w 2796541"/>
              <a:gd name="connsiteY350" fmla="*/ 1076325 h 2468880"/>
              <a:gd name="connsiteX351" fmla="*/ 303848 w 2796541"/>
              <a:gd name="connsiteY351" fmla="*/ 1161097 h 2468880"/>
              <a:gd name="connsiteX352" fmla="*/ 303848 w 2796541"/>
              <a:gd name="connsiteY352" fmla="*/ 1243012 h 2468880"/>
              <a:gd name="connsiteX353" fmla="*/ 232410 w 2796541"/>
              <a:gd name="connsiteY353" fmla="*/ 1202055 h 2468880"/>
              <a:gd name="connsiteX354" fmla="*/ 303848 w 2796541"/>
              <a:gd name="connsiteY354" fmla="*/ 1412558 h 2468880"/>
              <a:gd name="connsiteX355" fmla="*/ 303848 w 2796541"/>
              <a:gd name="connsiteY355" fmla="*/ 1497331 h 2468880"/>
              <a:gd name="connsiteX356" fmla="*/ 231458 w 2796541"/>
              <a:gd name="connsiteY356" fmla="*/ 1455421 h 2468880"/>
              <a:gd name="connsiteX357" fmla="*/ 303848 w 2796541"/>
              <a:gd name="connsiteY357" fmla="*/ 1286828 h 2468880"/>
              <a:gd name="connsiteX358" fmla="*/ 303848 w 2796541"/>
              <a:gd name="connsiteY358" fmla="*/ 1370648 h 2468880"/>
              <a:gd name="connsiteX359" fmla="*/ 231458 w 2796541"/>
              <a:gd name="connsiteY359" fmla="*/ 1328738 h 2468880"/>
              <a:gd name="connsiteX360" fmla="*/ 354330 w 2796541"/>
              <a:gd name="connsiteY360" fmla="*/ 2466023 h 2468880"/>
              <a:gd name="connsiteX361" fmla="*/ 351473 w 2796541"/>
              <a:gd name="connsiteY361" fmla="*/ 2466975 h 2468880"/>
              <a:gd name="connsiteX362" fmla="*/ 351473 w 2796541"/>
              <a:gd name="connsiteY362" fmla="*/ 2464118 h 2468880"/>
              <a:gd name="connsiteX363" fmla="*/ 355283 w 2796541"/>
              <a:gd name="connsiteY363" fmla="*/ 65723 h 2468880"/>
              <a:gd name="connsiteX364" fmla="*/ 351473 w 2796541"/>
              <a:gd name="connsiteY364" fmla="*/ 67628 h 2468880"/>
              <a:gd name="connsiteX365" fmla="*/ 351473 w 2796541"/>
              <a:gd name="connsiteY365" fmla="*/ 62865 h 2468880"/>
              <a:gd name="connsiteX366" fmla="*/ 360045 w 2796541"/>
              <a:gd name="connsiteY366" fmla="*/ 191452 h 2468880"/>
              <a:gd name="connsiteX367" fmla="*/ 348615 w 2796541"/>
              <a:gd name="connsiteY367" fmla="*/ 198119 h 2468880"/>
              <a:gd name="connsiteX368" fmla="*/ 348615 w 2796541"/>
              <a:gd name="connsiteY368" fmla="*/ 184784 h 2468880"/>
              <a:gd name="connsiteX369" fmla="*/ 360045 w 2796541"/>
              <a:gd name="connsiteY369" fmla="*/ 2339340 h 2468880"/>
              <a:gd name="connsiteX370" fmla="*/ 348615 w 2796541"/>
              <a:gd name="connsiteY370" fmla="*/ 2346008 h 2468880"/>
              <a:gd name="connsiteX371" fmla="*/ 348615 w 2796541"/>
              <a:gd name="connsiteY371" fmla="*/ 2332673 h 2468880"/>
              <a:gd name="connsiteX372" fmla="*/ 367665 w 2796541"/>
              <a:gd name="connsiteY372" fmla="*/ 318136 h 2468880"/>
              <a:gd name="connsiteX373" fmla="*/ 344805 w 2796541"/>
              <a:gd name="connsiteY373" fmla="*/ 331471 h 2468880"/>
              <a:gd name="connsiteX374" fmla="*/ 344805 w 2796541"/>
              <a:gd name="connsiteY374" fmla="*/ 304801 h 2468880"/>
              <a:gd name="connsiteX375" fmla="*/ 368619 w 2796541"/>
              <a:gd name="connsiteY375" fmla="*/ 2212658 h 2468880"/>
              <a:gd name="connsiteX376" fmla="*/ 344806 w 2796541"/>
              <a:gd name="connsiteY376" fmla="*/ 2226945 h 2468880"/>
              <a:gd name="connsiteX377" fmla="*/ 344806 w 2796541"/>
              <a:gd name="connsiteY377" fmla="*/ 2199323 h 2468880"/>
              <a:gd name="connsiteX378" fmla="*/ 374333 w 2796541"/>
              <a:gd name="connsiteY378" fmla="*/ 444817 h 2468880"/>
              <a:gd name="connsiteX379" fmla="*/ 341948 w 2796541"/>
              <a:gd name="connsiteY379" fmla="*/ 462915 h 2468880"/>
              <a:gd name="connsiteX380" fmla="*/ 341948 w 2796541"/>
              <a:gd name="connsiteY380" fmla="*/ 425767 h 2468880"/>
              <a:gd name="connsiteX381" fmla="*/ 374333 w 2796541"/>
              <a:gd name="connsiteY381" fmla="*/ 2086928 h 2468880"/>
              <a:gd name="connsiteX382" fmla="*/ 341948 w 2796541"/>
              <a:gd name="connsiteY382" fmla="*/ 2105978 h 2468880"/>
              <a:gd name="connsiteX383" fmla="*/ 341948 w 2796541"/>
              <a:gd name="connsiteY383" fmla="*/ 2067878 h 2468880"/>
              <a:gd name="connsiteX384" fmla="*/ 381001 w 2796541"/>
              <a:gd name="connsiteY384" fmla="*/ 570548 h 2468880"/>
              <a:gd name="connsiteX385" fmla="*/ 338138 w 2796541"/>
              <a:gd name="connsiteY385" fmla="*/ 595313 h 2468880"/>
              <a:gd name="connsiteX386" fmla="*/ 338138 w 2796541"/>
              <a:gd name="connsiteY386" fmla="*/ 545783 h 2468880"/>
              <a:gd name="connsiteX387" fmla="*/ 382906 w 2796541"/>
              <a:gd name="connsiteY387" fmla="*/ 1960244 h 2468880"/>
              <a:gd name="connsiteX388" fmla="*/ 337186 w 2796541"/>
              <a:gd name="connsiteY388" fmla="*/ 1986914 h 2468880"/>
              <a:gd name="connsiteX389" fmla="*/ 337186 w 2796541"/>
              <a:gd name="connsiteY389" fmla="*/ 1933574 h 2468880"/>
              <a:gd name="connsiteX390" fmla="*/ 386716 w 2796541"/>
              <a:gd name="connsiteY390" fmla="*/ 697230 h 2468880"/>
              <a:gd name="connsiteX391" fmla="*/ 335281 w 2796541"/>
              <a:gd name="connsiteY391" fmla="*/ 726758 h 2468880"/>
              <a:gd name="connsiteX392" fmla="*/ 335281 w 2796541"/>
              <a:gd name="connsiteY392" fmla="*/ 667703 h 2468880"/>
              <a:gd name="connsiteX393" fmla="*/ 388621 w 2796541"/>
              <a:gd name="connsiteY393" fmla="*/ 1834516 h 2468880"/>
              <a:gd name="connsiteX394" fmla="*/ 334328 w 2796541"/>
              <a:gd name="connsiteY394" fmla="*/ 1864996 h 2468880"/>
              <a:gd name="connsiteX395" fmla="*/ 334328 w 2796541"/>
              <a:gd name="connsiteY395" fmla="*/ 1803083 h 2468880"/>
              <a:gd name="connsiteX396" fmla="*/ 389572 w 2796541"/>
              <a:gd name="connsiteY396" fmla="*/ 1905 h 2468880"/>
              <a:gd name="connsiteX397" fmla="*/ 389572 w 2796541"/>
              <a:gd name="connsiteY397" fmla="*/ 2857 h 2468880"/>
              <a:gd name="connsiteX398" fmla="*/ 388619 w 2796541"/>
              <a:gd name="connsiteY398" fmla="*/ 1905 h 2468880"/>
              <a:gd name="connsiteX399" fmla="*/ 391478 w 2796541"/>
              <a:gd name="connsiteY399" fmla="*/ 822960 h 2468880"/>
              <a:gd name="connsiteX400" fmla="*/ 333376 w 2796541"/>
              <a:gd name="connsiteY400" fmla="*/ 857249 h 2468880"/>
              <a:gd name="connsiteX401" fmla="*/ 333376 w 2796541"/>
              <a:gd name="connsiteY401" fmla="*/ 789622 h 2468880"/>
              <a:gd name="connsiteX402" fmla="*/ 391478 w 2796541"/>
              <a:gd name="connsiteY402" fmla="*/ 123824 h 2468880"/>
              <a:gd name="connsiteX403" fmla="*/ 391478 w 2796541"/>
              <a:gd name="connsiteY403" fmla="*/ 132396 h 2468880"/>
              <a:gd name="connsiteX404" fmla="*/ 383858 w 2796541"/>
              <a:gd name="connsiteY404" fmla="*/ 128587 h 2468880"/>
              <a:gd name="connsiteX405" fmla="*/ 391478 w 2796541"/>
              <a:gd name="connsiteY405" fmla="*/ 2399348 h 2468880"/>
              <a:gd name="connsiteX406" fmla="*/ 391478 w 2796541"/>
              <a:gd name="connsiteY406" fmla="*/ 2406016 h 2468880"/>
              <a:gd name="connsiteX407" fmla="*/ 384811 w 2796541"/>
              <a:gd name="connsiteY407" fmla="*/ 2402206 h 2468880"/>
              <a:gd name="connsiteX408" fmla="*/ 394336 w 2796541"/>
              <a:gd name="connsiteY408" fmla="*/ 2266949 h 2468880"/>
              <a:gd name="connsiteX409" fmla="*/ 394336 w 2796541"/>
              <a:gd name="connsiteY409" fmla="*/ 2285047 h 2468880"/>
              <a:gd name="connsiteX410" fmla="*/ 378143 w 2796541"/>
              <a:gd name="connsiteY410" fmla="*/ 2276474 h 2468880"/>
              <a:gd name="connsiteX411" fmla="*/ 395287 w 2796541"/>
              <a:gd name="connsiteY411" fmla="*/ 244793 h 2468880"/>
              <a:gd name="connsiteX412" fmla="*/ 395287 w 2796541"/>
              <a:gd name="connsiteY412" fmla="*/ 265748 h 2468880"/>
              <a:gd name="connsiteX413" fmla="*/ 377189 w 2796541"/>
              <a:gd name="connsiteY413" fmla="*/ 255271 h 2468880"/>
              <a:gd name="connsiteX414" fmla="*/ 395288 w 2796541"/>
              <a:gd name="connsiteY414" fmla="*/ 1707832 h 2468880"/>
              <a:gd name="connsiteX415" fmla="*/ 331470 w 2796541"/>
              <a:gd name="connsiteY415" fmla="*/ 1744027 h 2468880"/>
              <a:gd name="connsiteX416" fmla="*/ 331470 w 2796541"/>
              <a:gd name="connsiteY416" fmla="*/ 1671637 h 2468880"/>
              <a:gd name="connsiteX417" fmla="*/ 395288 w 2796541"/>
              <a:gd name="connsiteY417" fmla="*/ 949643 h 2468880"/>
              <a:gd name="connsiteX418" fmla="*/ 331470 w 2796541"/>
              <a:gd name="connsiteY418" fmla="*/ 985838 h 2468880"/>
              <a:gd name="connsiteX419" fmla="*/ 331470 w 2796541"/>
              <a:gd name="connsiteY419" fmla="*/ 913448 h 2468880"/>
              <a:gd name="connsiteX420" fmla="*/ 398145 w 2796541"/>
              <a:gd name="connsiteY420" fmla="*/ 2133599 h 2468880"/>
              <a:gd name="connsiteX421" fmla="*/ 398145 w 2796541"/>
              <a:gd name="connsiteY421" fmla="*/ 2165984 h 2468880"/>
              <a:gd name="connsiteX422" fmla="*/ 370523 w 2796541"/>
              <a:gd name="connsiteY422" fmla="*/ 2149792 h 2468880"/>
              <a:gd name="connsiteX423" fmla="*/ 398145 w 2796541"/>
              <a:gd name="connsiteY423" fmla="*/ 1581149 h 2468880"/>
              <a:gd name="connsiteX424" fmla="*/ 329565 w 2796541"/>
              <a:gd name="connsiteY424" fmla="*/ 1621155 h 2468880"/>
              <a:gd name="connsiteX425" fmla="*/ 329565 w 2796541"/>
              <a:gd name="connsiteY425" fmla="*/ 1542097 h 2468880"/>
              <a:gd name="connsiteX426" fmla="*/ 398145 w 2796541"/>
              <a:gd name="connsiteY426" fmla="*/ 1076324 h 2468880"/>
              <a:gd name="connsiteX427" fmla="*/ 329565 w 2796541"/>
              <a:gd name="connsiteY427" fmla="*/ 1115377 h 2468880"/>
              <a:gd name="connsiteX428" fmla="*/ 329565 w 2796541"/>
              <a:gd name="connsiteY428" fmla="*/ 1036319 h 2468880"/>
              <a:gd name="connsiteX429" fmla="*/ 398146 w 2796541"/>
              <a:gd name="connsiteY429" fmla="*/ 365759 h 2468880"/>
              <a:gd name="connsiteX430" fmla="*/ 398146 w 2796541"/>
              <a:gd name="connsiteY430" fmla="*/ 396239 h 2468880"/>
              <a:gd name="connsiteX431" fmla="*/ 371476 w 2796541"/>
              <a:gd name="connsiteY431" fmla="*/ 380999 h 2468880"/>
              <a:gd name="connsiteX432" fmla="*/ 399098 w 2796541"/>
              <a:gd name="connsiteY432" fmla="*/ 1202055 h 2468880"/>
              <a:gd name="connsiteX433" fmla="*/ 329565 w 2796541"/>
              <a:gd name="connsiteY433" fmla="*/ 1243013 h 2468880"/>
              <a:gd name="connsiteX434" fmla="*/ 329565 w 2796541"/>
              <a:gd name="connsiteY434" fmla="*/ 1162050 h 2468880"/>
              <a:gd name="connsiteX435" fmla="*/ 401003 w 2796541"/>
              <a:gd name="connsiteY435" fmla="*/ 1328737 h 2468880"/>
              <a:gd name="connsiteX436" fmla="*/ 328613 w 2796541"/>
              <a:gd name="connsiteY436" fmla="*/ 1370647 h 2468880"/>
              <a:gd name="connsiteX437" fmla="*/ 328613 w 2796541"/>
              <a:gd name="connsiteY437" fmla="*/ 1286827 h 2468880"/>
              <a:gd name="connsiteX438" fmla="*/ 401003 w 2796541"/>
              <a:gd name="connsiteY438" fmla="*/ 1455421 h 2468880"/>
              <a:gd name="connsiteX439" fmla="*/ 328613 w 2796541"/>
              <a:gd name="connsiteY439" fmla="*/ 1496378 h 2468880"/>
              <a:gd name="connsiteX440" fmla="*/ 328613 w 2796541"/>
              <a:gd name="connsiteY440" fmla="*/ 1413511 h 2468880"/>
              <a:gd name="connsiteX441" fmla="*/ 401956 w 2796541"/>
              <a:gd name="connsiteY441" fmla="*/ 2001202 h 2468880"/>
              <a:gd name="connsiteX442" fmla="*/ 401956 w 2796541"/>
              <a:gd name="connsiteY442" fmla="*/ 2045969 h 2468880"/>
              <a:gd name="connsiteX443" fmla="*/ 363856 w 2796541"/>
              <a:gd name="connsiteY443" fmla="*/ 2023110 h 2468880"/>
              <a:gd name="connsiteX444" fmla="*/ 401956 w 2796541"/>
              <a:gd name="connsiteY444" fmla="*/ 484822 h 2468880"/>
              <a:gd name="connsiteX445" fmla="*/ 401956 w 2796541"/>
              <a:gd name="connsiteY445" fmla="*/ 529590 h 2468880"/>
              <a:gd name="connsiteX446" fmla="*/ 362903 w 2796541"/>
              <a:gd name="connsiteY446" fmla="*/ 507682 h 2468880"/>
              <a:gd name="connsiteX447" fmla="*/ 404813 w 2796541"/>
              <a:gd name="connsiteY447" fmla="*/ 606743 h 2468880"/>
              <a:gd name="connsiteX448" fmla="*/ 404813 w 2796541"/>
              <a:gd name="connsiteY448" fmla="*/ 661036 h 2468880"/>
              <a:gd name="connsiteX449" fmla="*/ 358140 w 2796541"/>
              <a:gd name="connsiteY449" fmla="*/ 633413 h 2468880"/>
              <a:gd name="connsiteX450" fmla="*/ 405766 w 2796541"/>
              <a:gd name="connsiteY450" fmla="*/ 1868805 h 2468880"/>
              <a:gd name="connsiteX451" fmla="*/ 405766 w 2796541"/>
              <a:gd name="connsiteY451" fmla="*/ 1925955 h 2468880"/>
              <a:gd name="connsiteX452" fmla="*/ 356236 w 2796541"/>
              <a:gd name="connsiteY452" fmla="*/ 1897380 h 2468880"/>
              <a:gd name="connsiteX453" fmla="*/ 407671 w 2796541"/>
              <a:gd name="connsiteY453" fmla="*/ 727710 h 2468880"/>
              <a:gd name="connsiteX454" fmla="*/ 407671 w 2796541"/>
              <a:gd name="connsiteY454" fmla="*/ 792480 h 2468880"/>
              <a:gd name="connsiteX455" fmla="*/ 352426 w 2796541"/>
              <a:gd name="connsiteY455" fmla="*/ 760095 h 2468880"/>
              <a:gd name="connsiteX456" fmla="*/ 408623 w 2796541"/>
              <a:gd name="connsiteY456" fmla="*/ 1737360 h 2468880"/>
              <a:gd name="connsiteX457" fmla="*/ 408623 w 2796541"/>
              <a:gd name="connsiteY457" fmla="*/ 1804035 h 2468880"/>
              <a:gd name="connsiteX458" fmla="*/ 350520 w 2796541"/>
              <a:gd name="connsiteY458" fmla="*/ 1770698 h 2468880"/>
              <a:gd name="connsiteX459" fmla="*/ 409575 w 2796541"/>
              <a:gd name="connsiteY459" fmla="*/ 851536 h 2468880"/>
              <a:gd name="connsiteX460" fmla="*/ 409575 w 2796541"/>
              <a:gd name="connsiteY460" fmla="*/ 921068 h 2468880"/>
              <a:gd name="connsiteX461" fmla="*/ 348615 w 2796541"/>
              <a:gd name="connsiteY461" fmla="*/ 886778 h 2468880"/>
              <a:gd name="connsiteX462" fmla="*/ 410528 w 2796541"/>
              <a:gd name="connsiteY462" fmla="*/ 1606868 h 2468880"/>
              <a:gd name="connsiteX463" fmla="*/ 410528 w 2796541"/>
              <a:gd name="connsiteY463" fmla="*/ 1682115 h 2468880"/>
              <a:gd name="connsiteX464" fmla="*/ 345758 w 2796541"/>
              <a:gd name="connsiteY464" fmla="*/ 1644968 h 2468880"/>
              <a:gd name="connsiteX465" fmla="*/ 411481 w 2796541"/>
              <a:gd name="connsiteY465" fmla="*/ 974407 h 2468880"/>
              <a:gd name="connsiteX466" fmla="*/ 411481 w 2796541"/>
              <a:gd name="connsiteY466" fmla="*/ 1051560 h 2468880"/>
              <a:gd name="connsiteX467" fmla="*/ 344806 w 2796541"/>
              <a:gd name="connsiteY467" fmla="*/ 1012507 h 2468880"/>
              <a:gd name="connsiteX468" fmla="*/ 412433 w 2796541"/>
              <a:gd name="connsiteY468" fmla="*/ 1224915 h 2468880"/>
              <a:gd name="connsiteX469" fmla="*/ 412433 w 2796541"/>
              <a:gd name="connsiteY469" fmla="*/ 1306830 h 2468880"/>
              <a:gd name="connsiteX470" fmla="*/ 341948 w 2796541"/>
              <a:gd name="connsiteY470" fmla="*/ 1265873 h 2468880"/>
              <a:gd name="connsiteX471" fmla="*/ 412433 w 2796541"/>
              <a:gd name="connsiteY471" fmla="*/ 1099185 h 2468880"/>
              <a:gd name="connsiteX472" fmla="*/ 412433 w 2796541"/>
              <a:gd name="connsiteY472" fmla="*/ 1179195 h 2468880"/>
              <a:gd name="connsiteX473" fmla="*/ 342901 w 2796541"/>
              <a:gd name="connsiteY473" fmla="*/ 1139190 h 2468880"/>
              <a:gd name="connsiteX474" fmla="*/ 412433 w 2796541"/>
              <a:gd name="connsiteY474" fmla="*/ 1477328 h 2468880"/>
              <a:gd name="connsiteX475" fmla="*/ 412433 w 2796541"/>
              <a:gd name="connsiteY475" fmla="*/ 1558291 h 2468880"/>
              <a:gd name="connsiteX476" fmla="*/ 341948 w 2796541"/>
              <a:gd name="connsiteY476" fmla="*/ 1518286 h 2468880"/>
              <a:gd name="connsiteX477" fmla="*/ 413385 w 2796541"/>
              <a:gd name="connsiteY477" fmla="*/ 1350644 h 2468880"/>
              <a:gd name="connsiteX478" fmla="*/ 413385 w 2796541"/>
              <a:gd name="connsiteY478" fmla="*/ 1433511 h 2468880"/>
              <a:gd name="connsiteX479" fmla="*/ 340995 w 2796541"/>
              <a:gd name="connsiteY479" fmla="*/ 1391602 h 2468880"/>
              <a:gd name="connsiteX480" fmla="*/ 465772 w 2796541"/>
              <a:gd name="connsiteY480" fmla="*/ 128588 h 2468880"/>
              <a:gd name="connsiteX481" fmla="*/ 460057 w 2796541"/>
              <a:gd name="connsiteY481" fmla="*/ 131446 h 2468880"/>
              <a:gd name="connsiteX482" fmla="*/ 460057 w 2796541"/>
              <a:gd name="connsiteY482" fmla="*/ 124778 h 2468880"/>
              <a:gd name="connsiteX483" fmla="*/ 465773 w 2796541"/>
              <a:gd name="connsiteY483" fmla="*/ 2402206 h 2468880"/>
              <a:gd name="connsiteX484" fmla="*/ 460058 w 2796541"/>
              <a:gd name="connsiteY484" fmla="*/ 2406016 h 2468880"/>
              <a:gd name="connsiteX485" fmla="*/ 460058 w 2796541"/>
              <a:gd name="connsiteY485" fmla="*/ 2399348 h 2468880"/>
              <a:gd name="connsiteX486" fmla="*/ 471489 w 2796541"/>
              <a:gd name="connsiteY486" fmla="*/ 2276475 h 2468880"/>
              <a:gd name="connsiteX487" fmla="*/ 457201 w 2796541"/>
              <a:gd name="connsiteY487" fmla="*/ 2285048 h 2468880"/>
              <a:gd name="connsiteX488" fmla="*/ 457201 w 2796541"/>
              <a:gd name="connsiteY488" fmla="*/ 2267903 h 2468880"/>
              <a:gd name="connsiteX489" fmla="*/ 473392 w 2796541"/>
              <a:gd name="connsiteY489" fmla="*/ 255271 h 2468880"/>
              <a:gd name="connsiteX490" fmla="*/ 456247 w 2796541"/>
              <a:gd name="connsiteY490" fmla="*/ 264796 h 2468880"/>
              <a:gd name="connsiteX491" fmla="*/ 456247 w 2796541"/>
              <a:gd name="connsiteY491" fmla="*/ 244793 h 2468880"/>
              <a:gd name="connsiteX492" fmla="*/ 479108 w 2796541"/>
              <a:gd name="connsiteY492" fmla="*/ 381001 h 2468880"/>
              <a:gd name="connsiteX493" fmla="*/ 453390 w 2796541"/>
              <a:gd name="connsiteY493" fmla="*/ 396240 h 2468880"/>
              <a:gd name="connsiteX494" fmla="*/ 453390 w 2796541"/>
              <a:gd name="connsiteY494" fmla="*/ 366713 h 2468880"/>
              <a:gd name="connsiteX495" fmla="*/ 480060 w 2796541"/>
              <a:gd name="connsiteY495" fmla="*/ 2149792 h 2468880"/>
              <a:gd name="connsiteX496" fmla="*/ 453390 w 2796541"/>
              <a:gd name="connsiteY496" fmla="*/ 2165032 h 2468880"/>
              <a:gd name="connsiteX497" fmla="*/ 453390 w 2796541"/>
              <a:gd name="connsiteY497" fmla="*/ 2134552 h 2468880"/>
              <a:gd name="connsiteX498" fmla="*/ 486728 w 2796541"/>
              <a:gd name="connsiteY498" fmla="*/ 2023110 h 2468880"/>
              <a:gd name="connsiteX499" fmla="*/ 449581 w 2796541"/>
              <a:gd name="connsiteY499" fmla="*/ 2045018 h 2468880"/>
              <a:gd name="connsiteX500" fmla="*/ 449581 w 2796541"/>
              <a:gd name="connsiteY500" fmla="*/ 2002155 h 2468880"/>
              <a:gd name="connsiteX501" fmla="*/ 486728 w 2796541"/>
              <a:gd name="connsiteY501" fmla="*/ 507682 h 2468880"/>
              <a:gd name="connsiteX502" fmla="*/ 449581 w 2796541"/>
              <a:gd name="connsiteY502" fmla="*/ 528638 h 2468880"/>
              <a:gd name="connsiteX503" fmla="*/ 449581 w 2796541"/>
              <a:gd name="connsiteY503" fmla="*/ 485775 h 2468880"/>
              <a:gd name="connsiteX504" fmla="*/ 492443 w 2796541"/>
              <a:gd name="connsiteY504" fmla="*/ 633413 h 2468880"/>
              <a:gd name="connsiteX505" fmla="*/ 446723 w 2796541"/>
              <a:gd name="connsiteY505" fmla="*/ 660083 h 2468880"/>
              <a:gd name="connsiteX506" fmla="*/ 446723 w 2796541"/>
              <a:gd name="connsiteY506" fmla="*/ 607695 h 2468880"/>
              <a:gd name="connsiteX507" fmla="*/ 494348 w 2796541"/>
              <a:gd name="connsiteY507" fmla="*/ 1897381 h 2468880"/>
              <a:gd name="connsiteX508" fmla="*/ 445770 w 2796541"/>
              <a:gd name="connsiteY508" fmla="*/ 1925003 h 2468880"/>
              <a:gd name="connsiteX509" fmla="*/ 445770 w 2796541"/>
              <a:gd name="connsiteY509" fmla="*/ 1868806 h 2468880"/>
              <a:gd name="connsiteX510" fmla="*/ 498158 w 2796541"/>
              <a:gd name="connsiteY510" fmla="*/ 760095 h 2468880"/>
              <a:gd name="connsiteX511" fmla="*/ 443865 w 2796541"/>
              <a:gd name="connsiteY511" fmla="*/ 791528 h 2468880"/>
              <a:gd name="connsiteX512" fmla="*/ 443865 w 2796541"/>
              <a:gd name="connsiteY512" fmla="*/ 728663 h 2468880"/>
              <a:gd name="connsiteX513" fmla="*/ 499110 w 2796541"/>
              <a:gd name="connsiteY513" fmla="*/ 63818 h 2468880"/>
              <a:gd name="connsiteX514" fmla="*/ 499110 w 2796541"/>
              <a:gd name="connsiteY514" fmla="*/ 66675 h 2468880"/>
              <a:gd name="connsiteX515" fmla="*/ 497205 w 2796541"/>
              <a:gd name="connsiteY515" fmla="*/ 65723 h 2468880"/>
              <a:gd name="connsiteX516" fmla="*/ 499111 w 2796541"/>
              <a:gd name="connsiteY516" fmla="*/ 2465070 h 2468880"/>
              <a:gd name="connsiteX517" fmla="*/ 499111 w 2796541"/>
              <a:gd name="connsiteY517" fmla="*/ 2466975 h 2468880"/>
              <a:gd name="connsiteX518" fmla="*/ 497206 w 2796541"/>
              <a:gd name="connsiteY518" fmla="*/ 2466022 h 2468880"/>
              <a:gd name="connsiteX519" fmla="*/ 500063 w 2796541"/>
              <a:gd name="connsiteY519" fmla="*/ 1770698 h 2468880"/>
              <a:gd name="connsiteX520" fmla="*/ 442913 w 2796541"/>
              <a:gd name="connsiteY520" fmla="*/ 1804036 h 2468880"/>
              <a:gd name="connsiteX521" fmla="*/ 442913 w 2796541"/>
              <a:gd name="connsiteY521" fmla="*/ 1738313 h 2468880"/>
              <a:gd name="connsiteX522" fmla="*/ 501968 w 2796541"/>
              <a:gd name="connsiteY522" fmla="*/ 2333624 h 2468880"/>
              <a:gd name="connsiteX523" fmla="*/ 501968 w 2796541"/>
              <a:gd name="connsiteY523" fmla="*/ 2345054 h 2468880"/>
              <a:gd name="connsiteX524" fmla="*/ 492443 w 2796541"/>
              <a:gd name="connsiteY524" fmla="*/ 2339339 h 2468880"/>
              <a:gd name="connsiteX525" fmla="*/ 501968 w 2796541"/>
              <a:gd name="connsiteY525" fmla="*/ 185737 h 2468880"/>
              <a:gd name="connsiteX526" fmla="*/ 501968 w 2796541"/>
              <a:gd name="connsiteY526" fmla="*/ 197167 h 2468880"/>
              <a:gd name="connsiteX527" fmla="*/ 492443 w 2796541"/>
              <a:gd name="connsiteY527" fmla="*/ 191452 h 2468880"/>
              <a:gd name="connsiteX528" fmla="*/ 501968 w 2796541"/>
              <a:gd name="connsiteY528" fmla="*/ 886778 h 2468880"/>
              <a:gd name="connsiteX529" fmla="*/ 441961 w 2796541"/>
              <a:gd name="connsiteY529" fmla="*/ 921068 h 2468880"/>
              <a:gd name="connsiteX530" fmla="*/ 441961 w 2796541"/>
              <a:gd name="connsiteY530" fmla="*/ 852488 h 2468880"/>
              <a:gd name="connsiteX531" fmla="*/ 504824 w 2796541"/>
              <a:gd name="connsiteY531" fmla="*/ 306705 h 2468880"/>
              <a:gd name="connsiteX532" fmla="*/ 504824 w 2796541"/>
              <a:gd name="connsiteY532" fmla="*/ 329565 h 2468880"/>
              <a:gd name="connsiteX533" fmla="*/ 484822 w 2796541"/>
              <a:gd name="connsiteY533" fmla="*/ 318135 h 2468880"/>
              <a:gd name="connsiteX534" fmla="*/ 504826 w 2796541"/>
              <a:gd name="connsiteY534" fmla="*/ 1012507 h 2468880"/>
              <a:gd name="connsiteX535" fmla="*/ 441008 w 2796541"/>
              <a:gd name="connsiteY535" fmla="*/ 1049655 h 2468880"/>
              <a:gd name="connsiteX536" fmla="*/ 441008 w 2796541"/>
              <a:gd name="connsiteY536" fmla="*/ 975360 h 2468880"/>
              <a:gd name="connsiteX537" fmla="*/ 504826 w 2796541"/>
              <a:gd name="connsiteY537" fmla="*/ 1644968 h 2468880"/>
              <a:gd name="connsiteX538" fmla="*/ 441008 w 2796541"/>
              <a:gd name="connsiteY538" fmla="*/ 1682115 h 2468880"/>
              <a:gd name="connsiteX539" fmla="*/ 441008 w 2796541"/>
              <a:gd name="connsiteY539" fmla="*/ 1607820 h 2468880"/>
              <a:gd name="connsiteX540" fmla="*/ 505777 w 2796541"/>
              <a:gd name="connsiteY540" fmla="*/ 2200275 h 2468880"/>
              <a:gd name="connsiteX541" fmla="*/ 505777 w 2796541"/>
              <a:gd name="connsiteY541" fmla="*/ 2225040 h 2468880"/>
              <a:gd name="connsiteX542" fmla="*/ 483870 w 2796541"/>
              <a:gd name="connsiteY542" fmla="*/ 2212658 h 2468880"/>
              <a:gd name="connsiteX543" fmla="*/ 507683 w 2796541"/>
              <a:gd name="connsiteY543" fmla="*/ 1139189 h 2468880"/>
              <a:gd name="connsiteX544" fmla="*/ 439103 w 2796541"/>
              <a:gd name="connsiteY544" fmla="*/ 1178242 h 2468880"/>
              <a:gd name="connsiteX545" fmla="*/ 439103 w 2796541"/>
              <a:gd name="connsiteY545" fmla="*/ 1100137 h 2468880"/>
              <a:gd name="connsiteX546" fmla="*/ 507683 w 2796541"/>
              <a:gd name="connsiteY546" fmla="*/ 1518286 h 2468880"/>
              <a:gd name="connsiteX547" fmla="*/ 439103 w 2796541"/>
              <a:gd name="connsiteY547" fmla="*/ 1557338 h 2468880"/>
              <a:gd name="connsiteX548" fmla="*/ 439103 w 2796541"/>
              <a:gd name="connsiteY548" fmla="*/ 1479233 h 2468880"/>
              <a:gd name="connsiteX549" fmla="*/ 508636 w 2796541"/>
              <a:gd name="connsiteY549" fmla="*/ 2068831 h 2468880"/>
              <a:gd name="connsiteX550" fmla="*/ 508636 w 2796541"/>
              <a:gd name="connsiteY550" fmla="*/ 2105026 h 2468880"/>
              <a:gd name="connsiteX551" fmla="*/ 477203 w 2796541"/>
              <a:gd name="connsiteY551" fmla="*/ 2086928 h 2468880"/>
              <a:gd name="connsiteX552" fmla="*/ 508636 w 2796541"/>
              <a:gd name="connsiteY552" fmla="*/ 1265874 h 2468880"/>
              <a:gd name="connsiteX553" fmla="*/ 439103 w 2796541"/>
              <a:gd name="connsiteY553" fmla="*/ 1305879 h 2468880"/>
              <a:gd name="connsiteX554" fmla="*/ 439103 w 2796541"/>
              <a:gd name="connsiteY554" fmla="*/ 1224916 h 2468880"/>
              <a:gd name="connsiteX555" fmla="*/ 508636 w 2796541"/>
              <a:gd name="connsiteY555" fmla="*/ 426721 h 2468880"/>
              <a:gd name="connsiteX556" fmla="*/ 508636 w 2796541"/>
              <a:gd name="connsiteY556" fmla="*/ 461964 h 2468880"/>
              <a:gd name="connsiteX557" fmla="*/ 478156 w 2796541"/>
              <a:gd name="connsiteY557" fmla="*/ 444818 h 2468880"/>
              <a:gd name="connsiteX558" fmla="*/ 509589 w 2796541"/>
              <a:gd name="connsiteY558" fmla="*/ 1391603 h 2468880"/>
              <a:gd name="connsiteX559" fmla="*/ 438151 w 2796541"/>
              <a:gd name="connsiteY559" fmla="*/ 1432560 h 2468880"/>
              <a:gd name="connsiteX560" fmla="*/ 438151 w 2796541"/>
              <a:gd name="connsiteY560" fmla="*/ 1350645 h 2468880"/>
              <a:gd name="connsiteX561" fmla="*/ 512445 w 2796541"/>
              <a:gd name="connsiteY561" fmla="*/ 547687 h 2468880"/>
              <a:gd name="connsiteX562" fmla="*/ 512445 w 2796541"/>
              <a:gd name="connsiteY562" fmla="*/ 594360 h 2468880"/>
              <a:gd name="connsiteX563" fmla="*/ 471488 w 2796541"/>
              <a:gd name="connsiteY563" fmla="*/ 570547 h 2468880"/>
              <a:gd name="connsiteX564" fmla="*/ 513398 w 2796541"/>
              <a:gd name="connsiteY564" fmla="*/ 1935481 h 2468880"/>
              <a:gd name="connsiteX565" fmla="*/ 513398 w 2796541"/>
              <a:gd name="connsiteY565" fmla="*/ 1985011 h 2468880"/>
              <a:gd name="connsiteX566" fmla="*/ 469583 w 2796541"/>
              <a:gd name="connsiteY566" fmla="*/ 1960246 h 2468880"/>
              <a:gd name="connsiteX567" fmla="*/ 514350 w 2796541"/>
              <a:gd name="connsiteY567" fmla="*/ 668655 h 2468880"/>
              <a:gd name="connsiteX568" fmla="*/ 514350 w 2796541"/>
              <a:gd name="connsiteY568" fmla="*/ 724853 h 2468880"/>
              <a:gd name="connsiteX569" fmla="*/ 465773 w 2796541"/>
              <a:gd name="connsiteY569" fmla="*/ 697230 h 2468880"/>
              <a:gd name="connsiteX570" fmla="*/ 516256 w 2796541"/>
              <a:gd name="connsiteY570" fmla="*/ 1804036 h 2468880"/>
              <a:gd name="connsiteX571" fmla="*/ 516256 w 2796541"/>
              <a:gd name="connsiteY571" fmla="*/ 1864044 h 2468880"/>
              <a:gd name="connsiteX572" fmla="*/ 463868 w 2796541"/>
              <a:gd name="connsiteY572" fmla="*/ 1834516 h 2468880"/>
              <a:gd name="connsiteX573" fmla="*/ 517208 w 2796541"/>
              <a:gd name="connsiteY573" fmla="*/ 791528 h 2468880"/>
              <a:gd name="connsiteX574" fmla="*/ 517208 w 2796541"/>
              <a:gd name="connsiteY574" fmla="*/ 855345 h 2468880"/>
              <a:gd name="connsiteX575" fmla="*/ 461011 w 2796541"/>
              <a:gd name="connsiteY575" fmla="*/ 822961 h 2468880"/>
              <a:gd name="connsiteX576" fmla="*/ 519114 w 2796541"/>
              <a:gd name="connsiteY576" fmla="*/ 914400 h 2468880"/>
              <a:gd name="connsiteX577" fmla="*/ 519114 w 2796541"/>
              <a:gd name="connsiteY577" fmla="*/ 984885 h 2468880"/>
              <a:gd name="connsiteX578" fmla="*/ 457201 w 2796541"/>
              <a:gd name="connsiteY578" fmla="*/ 949642 h 2468880"/>
              <a:gd name="connsiteX579" fmla="*/ 519114 w 2796541"/>
              <a:gd name="connsiteY579" fmla="*/ 1672591 h 2468880"/>
              <a:gd name="connsiteX580" fmla="*/ 519114 w 2796541"/>
              <a:gd name="connsiteY580" fmla="*/ 1743076 h 2468880"/>
              <a:gd name="connsiteX581" fmla="*/ 457201 w 2796541"/>
              <a:gd name="connsiteY581" fmla="*/ 1707833 h 2468880"/>
              <a:gd name="connsiteX582" fmla="*/ 521018 w 2796541"/>
              <a:gd name="connsiteY582" fmla="*/ 1543049 h 2468880"/>
              <a:gd name="connsiteX583" fmla="*/ 521018 w 2796541"/>
              <a:gd name="connsiteY583" fmla="*/ 1619249 h 2468880"/>
              <a:gd name="connsiteX584" fmla="*/ 454343 w 2796541"/>
              <a:gd name="connsiteY584" fmla="*/ 1581149 h 2468880"/>
              <a:gd name="connsiteX585" fmla="*/ 521018 w 2796541"/>
              <a:gd name="connsiteY585" fmla="*/ 1038225 h 2468880"/>
              <a:gd name="connsiteX586" fmla="*/ 521018 w 2796541"/>
              <a:gd name="connsiteY586" fmla="*/ 1114425 h 2468880"/>
              <a:gd name="connsiteX587" fmla="*/ 454343 w 2796541"/>
              <a:gd name="connsiteY587" fmla="*/ 1076325 h 2468880"/>
              <a:gd name="connsiteX588" fmla="*/ 521018 w 2796541"/>
              <a:gd name="connsiteY588" fmla="*/ 1163003 h 2468880"/>
              <a:gd name="connsiteX589" fmla="*/ 521018 w 2796541"/>
              <a:gd name="connsiteY589" fmla="*/ 1242061 h 2468880"/>
              <a:gd name="connsiteX590" fmla="*/ 453390 w 2796541"/>
              <a:gd name="connsiteY590" fmla="*/ 1202056 h 2468880"/>
              <a:gd name="connsiteX591" fmla="*/ 521971 w 2796541"/>
              <a:gd name="connsiteY591" fmla="*/ 1414463 h 2468880"/>
              <a:gd name="connsiteX592" fmla="*/ 521971 w 2796541"/>
              <a:gd name="connsiteY592" fmla="*/ 1495426 h 2468880"/>
              <a:gd name="connsiteX593" fmla="*/ 451486 w 2796541"/>
              <a:gd name="connsiteY593" fmla="*/ 1455421 h 2468880"/>
              <a:gd name="connsiteX594" fmla="*/ 521971 w 2796541"/>
              <a:gd name="connsiteY594" fmla="*/ 1287781 h 2468880"/>
              <a:gd name="connsiteX595" fmla="*/ 521971 w 2796541"/>
              <a:gd name="connsiteY595" fmla="*/ 1368744 h 2468880"/>
              <a:gd name="connsiteX596" fmla="*/ 451486 w 2796541"/>
              <a:gd name="connsiteY596" fmla="*/ 1328738 h 2468880"/>
              <a:gd name="connsiteX597" fmla="*/ 572452 w 2796541"/>
              <a:gd name="connsiteY597" fmla="*/ 65723 h 2468880"/>
              <a:gd name="connsiteX598" fmla="*/ 570547 w 2796541"/>
              <a:gd name="connsiteY598" fmla="*/ 65723 h 2468880"/>
              <a:gd name="connsiteX599" fmla="*/ 570547 w 2796541"/>
              <a:gd name="connsiteY599" fmla="*/ 64770 h 2468880"/>
              <a:gd name="connsiteX600" fmla="*/ 572453 w 2796541"/>
              <a:gd name="connsiteY600" fmla="*/ 2466023 h 2468880"/>
              <a:gd name="connsiteX601" fmla="*/ 571501 w 2796541"/>
              <a:gd name="connsiteY601" fmla="*/ 2466023 h 2468880"/>
              <a:gd name="connsiteX602" fmla="*/ 571501 w 2796541"/>
              <a:gd name="connsiteY602" fmla="*/ 2465071 h 2468880"/>
              <a:gd name="connsiteX603" fmla="*/ 577215 w 2796541"/>
              <a:gd name="connsiteY603" fmla="*/ 2339340 h 2468880"/>
              <a:gd name="connsiteX604" fmla="*/ 568643 w 2796541"/>
              <a:gd name="connsiteY604" fmla="*/ 2344102 h 2468880"/>
              <a:gd name="connsiteX605" fmla="*/ 568643 w 2796541"/>
              <a:gd name="connsiteY605" fmla="*/ 2334577 h 2468880"/>
              <a:gd name="connsiteX606" fmla="*/ 577215 w 2796541"/>
              <a:gd name="connsiteY606" fmla="*/ 191453 h 2468880"/>
              <a:gd name="connsiteX607" fmla="*/ 568643 w 2796541"/>
              <a:gd name="connsiteY607" fmla="*/ 196215 h 2468880"/>
              <a:gd name="connsiteX608" fmla="*/ 568643 w 2796541"/>
              <a:gd name="connsiteY608" fmla="*/ 186690 h 2468880"/>
              <a:gd name="connsiteX609" fmla="*/ 583883 w 2796541"/>
              <a:gd name="connsiteY609" fmla="*/ 318134 h 2468880"/>
              <a:gd name="connsiteX610" fmla="*/ 564833 w 2796541"/>
              <a:gd name="connsiteY610" fmla="*/ 328612 h 2468880"/>
              <a:gd name="connsiteX611" fmla="*/ 564833 w 2796541"/>
              <a:gd name="connsiteY611" fmla="*/ 307657 h 2468880"/>
              <a:gd name="connsiteX612" fmla="*/ 584836 w 2796541"/>
              <a:gd name="connsiteY612" fmla="*/ 2212658 h 2468880"/>
              <a:gd name="connsiteX613" fmla="*/ 564833 w 2796541"/>
              <a:gd name="connsiteY613" fmla="*/ 2225041 h 2468880"/>
              <a:gd name="connsiteX614" fmla="*/ 564833 w 2796541"/>
              <a:gd name="connsiteY614" fmla="*/ 2201228 h 2468880"/>
              <a:gd name="connsiteX615" fmla="*/ 590551 w 2796541"/>
              <a:gd name="connsiteY615" fmla="*/ 444818 h 2468880"/>
              <a:gd name="connsiteX616" fmla="*/ 561976 w 2796541"/>
              <a:gd name="connsiteY616" fmla="*/ 461011 h 2468880"/>
              <a:gd name="connsiteX617" fmla="*/ 561976 w 2796541"/>
              <a:gd name="connsiteY617" fmla="*/ 427673 h 2468880"/>
              <a:gd name="connsiteX618" fmla="*/ 591503 w 2796541"/>
              <a:gd name="connsiteY618" fmla="*/ 2086927 h 2468880"/>
              <a:gd name="connsiteX619" fmla="*/ 561976 w 2796541"/>
              <a:gd name="connsiteY619" fmla="*/ 2104072 h 2468880"/>
              <a:gd name="connsiteX620" fmla="*/ 561976 w 2796541"/>
              <a:gd name="connsiteY620" fmla="*/ 2069782 h 2468880"/>
              <a:gd name="connsiteX621" fmla="*/ 597218 w 2796541"/>
              <a:gd name="connsiteY621" fmla="*/ 570548 h 2468880"/>
              <a:gd name="connsiteX622" fmla="*/ 558165 w 2796541"/>
              <a:gd name="connsiteY622" fmla="*/ 593407 h 2468880"/>
              <a:gd name="connsiteX623" fmla="*/ 558165 w 2796541"/>
              <a:gd name="connsiteY623" fmla="*/ 548640 h 2468880"/>
              <a:gd name="connsiteX624" fmla="*/ 599123 w 2796541"/>
              <a:gd name="connsiteY624" fmla="*/ 1960245 h 2468880"/>
              <a:gd name="connsiteX625" fmla="*/ 557213 w 2796541"/>
              <a:gd name="connsiteY625" fmla="*/ 1984057 h 2468880"/>
              <a:gd name="connsiteX626" fmla="*/ 557213 w 2796541"/>
              <a:gd name="connsiteY626" fmla="*/ 1936432 h 2468880"/>
              <a:gd name="connsiteX627" fmla="*/ 602933 w 2796541"/>
              <a:gd name="connsiteY627" fmla="*/ 697230 h 2468880"/>
              <a:gd name="connsiteX628" fmla="*/ 556261 w 2796541"/>
              <a:gd name="connsiteY628" fmla="*/ 723900 h 2468880"/>
              <a:gd name="connsiteX629" fmla="*/ 556261 w 2796541"/>
              <a:gd name="connsiteY629" fmla="*/ 670560 h 2468880"/>
              <a:gd name="connsiteX630" fmla="*/ 604838 w 2796541"/>
              <a:gd name="connsiteY630" fmla="*/ 1834516 h 2468880"/>
              <a:gd name="connsiteX631" fmla="*/ 554356 w 2796541"/>
              <a:gd name="connsiteY631" fmla="*/ 1863091 h 2468880"/>
              <a:gd name="connsiteX632" fmla="*/ 554356 w 2796541"/>
              <a:gd name="connsiteY632" fmla="*/ 1804988 h 2468880"/>
              <a:gd name="connsiteX633" fmla="*/ 607696 w 2796541"/>
              <a:gd name="connsiteY633" fmla="*/ 822960 h 2468880"/>
              <a:gd name="connsiteX634" fmla="*/ 553403 w 2796541"/>
              <a:gd name="connsiteY634" fmla="*/ 854393 h 2468880"/>
              <a:gd name="connsiteX635" fmla="*/ 553403 w 2796541"/>
              <a:gd name="connsiteY635" fmla="*/ 792480 h 2468880"/>
              <a:gd name="connsiteX636" fmla="*/ 609600 w 2796541"/>
              <a:gd name="connsiteY636" fmla="*/ 126682 h 2468880"/>
              <a:gd name="connsiteX637" fmla="*/ 609600 w 2796541"/>
              <a:gd name="connsiteY637" fmla="*/ 130492 h 2468880"/>
              <a:gd name="connsiteX638" fmla="*/ 605790 w 2796541"/>
              <a:gd name="connsiteY638" fmla="*/ 128587 h 2468880"/>
              <a:gd name="connsiteX639" fmla="*/ 609601 w 2796541"/>
              <a:gd name="connsiteY639" fmla="*/ 2400300 h 2468880"/>
              <a:gd name="connsiteX640" fmla="*/ 609601 w 2796541"/>
              <a:gd name="connsiteY640" fmla="*/ 2405063 h 2468880"/>
              <a:gd name="connsiteX641" fmla="*/ 604838 w 2796541"/>
              <a:gd name="connsiteY641" fmla="*/ 2402205 h 2468880"/>
              <a:gd name="connsiteX642" fmla="*/ 611505 w 2796541"/>
              <a:gd name="connsiteY642" fmla="*/ 1707833 h 2468880"/>
              <a:gd name="connsiteX643" fmla="*/ 551498 w 2796541"/>
              <a:gd name="connsiteY643" fmla="*/ 1742123 h 2468880"/>
              <a:gd name="connsiteX644" fmla="*/ 551498 w 2796541"/>
              <a:gd name="connsiteY644" fmla="*/ 1673543 h 2468880"/>
              <a:gd name="connsiteX645" fmla="*/ 611505 w 2796541"/>
              <a:gd name="connsiteY645" fmla="*/ 949643 h 2468880"/>
              <a:gd name="connsiteX646" fmla="*/ 551498 w 2796541"/>
              <a:gd name="connsiteY646" fmla="*/ 983933 h 2468880"/>
              <a:gd name="connsiteX647" fmla="*/ 551498 w 2796541"/>
              <a:gd name="connsiteY647" fmla="*/ 915353 h 2468880"/>
              <a:gd name="connsiteX648" fmla="*/ 612458 w 2796541"/>
              <a:gd name="connsiteY648" fmla="*/ 246697 h 2468880"/>
              <a:gd name="connsiteX649" fmla="*/ 612458 w 2796541"/>
              <a:gd name="connsiteY649" fmla="*/ 262890 h 2468880"/>
              <a:gd name="connsiteX650" fmla="*/ 598170 w 2796541"/>
              <a:gd name="connsiteY650" fmla="*/ 255270 h 2468880"/>
              <a:gd name="connsiteX651" fmla="*/ 612458 w 2796541"/>
              <a:gd name="connsiteY651" fmla="*/ 2268856 h 2468880"/>
              <a:gd name="connsiteX652" fmla="*/ 612458 w 2796541"/>
              <a:gd name="connsiteY652" fmla="*/ 2283144 h 2468880"/>
              <a:gd name="connsiteX653" fmla="*/ 599123 w 2796541"/>
              <a:gd name="connsiteY653" fmla="*/ 2276476 h 2468880"/>
              <a:gd name="connsiteX654" fmla="*/ 614363 w 2796541"/>
              <a:gd name="connsiteY654" fmla="*/ 1581150 h 2468880"/>
              <a:gd name="connsiteX655" fmla="*/ 549593 w 2796541"/>
              <a:gd name="connsiteY655" fmla="*/ 1618298 h 2468880"/>
              <a:gd name="connsiteX656" fmla="*/ 549593 w 2796541"/>
              <a:gd name="connsiteY656" fmla="*/ 1544003 h 2468880"/>
              <a:gd name="connsiteX657" fmla="*/ 614363 w 2796541"/>
              <a:gd name="connsiteY657" fmla="*/ 1076326 h 2468880"/>
              <a:gd name="connsiteX658" fmla="*/ 549593 w 2796541"/>
              <a:gd name="connsiteY658" fmla="*/ 1113473 h 2468880"/>
              <a:gd name="connsiteX659" fmla="*/ 549593 w 2796541"/>
              <a:gd name="connsiteY659" fmla="*/ 1039178 h 2468880"/>
              <a:gd name="connsiteX660" fmla="*/ 615316 w 2796541"/>
              <a:gd name="connsiteY660" fmla="*/ 367666 h 2468880"/>
              <a:gd name="connsiteX661" fmla="*/ 615316 w 2796541"/>
              <a:gd name="connsiteY661" fmla="*/ 394336 h 2468880"/>
              <a:gd name="connsiteX662" fmla="*/ 592456 w 2796541"/>
              <a:gd name="connsiteY662" fmla="*/ 381001 h 2468880"/>
              <a:gd name="connsiteX663" fmla="*/ 616267 w 2796541"/>
              <a:gd name="connsiteY663" fmla="*/ 1202055 h 2468880"/>
              <a:gd name="connsiteX664" fmla="*/ 548640 w 2796541"/>
              <a:gd name="connsiteY664" fmla="*/ 1241107 h 2468880"/>
              <a:gd name="connsiteX665" fmla="*/ 548640 w 2796541"/>
              <a:gd name="connsiteY665" fmla="*/ 1163955 h 2468880"/>
              <a:gd name="connsiteX666" fmla="*/ 616268 w 2796541"/>
              <a:gd name="connsiteY666" fmla="*/ 2135505 h 2468880"/>
              <a:gd name="connsiteX667" fmla="*/ 616268 w 2796541"/>
              <a:gd name="connsiteY667" fmla="*/ 2164080 h 2468880"/>
              <a:gd name="connsiteX668" fmla="*/ 591503 w 2796541"/>
              <a:gd name="connsiteY668" fmla="*/ 2149793 h 2468880"/>
              <a:gd name="connsiteX669" fmla="*/ 617220 w 2796541"/>
              <a:gd name="connsiteY669" fmla="*/ 1455420 h 2468880"/>
              <a:gd name="connsiteX670" fmla="*/ 548640 w 2796541"/>
              <a:gd name="connsiteY670" fmla="*/ 1494473 h 2468880"/>
              <a:gd name="connsiteX671" fmla="*/ 548640 w 2796541"/>
              <a:gd name="connsiteY671" fmla="*/ 1415415 h 2468880"/>
              <a:gd name="connsiteX672" fmla="*/ 617220 w 2796541"/>
              <a:gd name="connsiteY672" fmla="*/ 1328738 h 2468880"/>
              <a:gd name="connsiteX673" fmla="*/ 548640 w 2796541"/>
              <a:gd name="connsiteY673" fmla="*/ 1367791 h 2468880"/>
              <a:gd name="connsiteX674" fmla="*/ 548640 w 2796541"/>
              <a:gd name="connsiteY674" fmla="*/ 1289686 h 2468880"/>
              <a:gd name="connsiteX675" fmla="*/ 619126 w 2796541"/>
              <a:gd name="connsiteY675" fmla="*/ 2004060 h 2468880"/>
              <a:gd name="connsiteX676" fmla="*/ 619126 w 2796541"/>
              <a:gd name="connsiteY676" fmla="*/ 2043112 h 2468880"/>
              <a:gd name="connsiteX677" fmla="*/ 585788 w 2796541"/>
              <a:gd name="connsiteY677" fmla="*/ 2023110 h 2468880"/>
              <a:gd name="connsiteX678" fmla="*/ 619126 w 2796541"/>
              <a:gd name="connsiteY678" fmla="*/ 487679 h 2468880"/>
              <a:gd name="connsiteX679" fmla="*/ 619126 w 2796541"/>
              <a:gd name="connsiteY679" fmla="*/ 526732 h 2468880"/>
              <a:gd name="connsiteX680" fmla="*/ 585788 w 2796541"/>
              <a:gd name="connsiteY680" fmla="*/ 507682 h 2468880"/>
              <a:gd name="connsiteX681" fmla="*/ 621983 w 2796541"/>
              <a:gd name="connsiteY681" fmla="*/ 609600 h 2468880"/>
              <a:gd name="connsiteX682" fmla="*/ 621983 w 2796541"/>
              <a:gd name="connsiteY682" fmla="*/ 658177 h 2468880"/>
              <a:gd name="connsiteX683" fmla="*/ 580073 w 2796541"/>
              <a:gd name="connsiteY683" fmla="*/ 633413 h 2468880"/>
              <a:gd name="connsiteX684" fmla="*/ 622935 w 2796541"/>
              <a:gd name="connsiteY684" fmla="*/ 1870710 h 2468880"/>
              <a:gd name="connsiteX685" fmla="*/ 622935 w 2796541"/>
              <a:gd name="connsiteY685" fmla="*/ 1924050 h 2468880"/>
              <a:gd name="connsiteX686" fmla="*/ 577215 w 2796541"/>
              <a:gd name="connsiteY686" fmla="*/ 1897380 h 2468880"/>
              <a:gd name="connsiteX687" fmla="*/ 624841 w 2796541"/>
              <a:gd name="connsiteY687" fmla="*/ 730567 h 2468880"/>
              <a:gd name="connsiteX688" fmla="*/ 624841 w 2796541"/>
              <a:gd name="connsiteY688" fmla="*/ 789622 h 2468880"/>
              <a:gd name="connsiteX689" fmla="*/ 573406 w 2796541"/>
              <a:gd name="connsiteY689" fmla="*/ 760094 h 2468880"/>
              <a:gd name="connsiteX690" fmla="*/ 625793 w 2796541"/>
              <a:gd name="connsiteY690" fmla="*/ 1740217 h 2468880"/>
              <a:gd name="connsiteX691" fmla="*/ 625793 w 2796541"/>
              <a:gd name="connsiteY691" fmla="*/ 1802130 h 2468880"/>
              <a:gd name="connsiteX692" fmla="*/ 572453 w 2796541"/>
              <a:gd name="connsiteY692" fmla="*/ 1770697 h 2468880"/>
              <a:gd name="connsiteX693" fmla="*/ 626746 w 2796541"/>
              <a:gd name="connsiteY693" fmla="*/ 854392 h 2468880"/>
              <a:gd name="connsiteX694" fmla="*/ 626746 w 2796541"/>
              <a:gd name="connsiteY694" fmla="*/ 919162 h 2468880"/>
              <a:gd name="connsiteX695" fmla="*/ 570548 w 2796541"/>
              <a:gd name="connsiteY695" fmla="*/ 886777 h 2468880"/>
              <a:gd name="connsiteX696" fmla="*/ 628651 w 2796541"/>
              <a:gd name="connsiteY696" fmla="*/ 1608772 h 2468880"/>
              <a:gd name="connsiteX697" fmla="*/ 628651 w 2796541"/>
              <a:gd name="connsiteY697" fmla="*/ 1680210 h 2468880"/>
              <a:gd name="connsiteX698" fmla="*/ 566738 w 2796541"/>
              <a:gd name="connsiteY698" fmla="*/ 1644967 h 2468880"/>
              <a:gd name="connsiteX699" fmla="*/ 628651 w 2796541"/>
              <a:gd name="connsiteY699" fmla="*/ 977265 h 2468880"/>
              <a:gd name="connsiteX700" fmla="*/ 628651 w 2796541"/>
              <a:gd name="connsiteY700" fmla="*/ 1048703 h 2468880"/>
              <a:gd name="connsiteX701" fmla="*/ 566738 w 2796541"/>
              <a:gd name="connsiteY701" fmla="*/ 1012507 h 2468880"/>
              <a:gd name="connsiteX702" fmla="*/ 629603 w 2796541"/>
              <a:gd name="connsiteY702" fmla="*/ 1101090 h 2468880"/>
              <a:gd name="connsiteX703" fmla="*/ 629603 w 2796541"/>
              <a:gd name="connsiteY703" fmla="*/ 1177290 h 2468880"/>
              <a:gd name="connsiteX704" fmla="*/ 564833 w 2796541"/>
              <a:gd name="connsiteY704" fmla="*/ 1139190 h 2468880"/>
              <a:gd name="connsiteX705" fmla="*/ 629603 w 2796541"/>
              <a:gd name="connsiteY705" fmla="*/ 1480186 h 2468880"/>
              <a:gd name="connsiteX706" fmla="*/ 629603 w 2796541"/>
              <a:gd name="connsiteY706" fmla="*/ 1556386 h 2468880"/>
              <a:gd name="connsiteX707" fmla="*/ 563881 w 2796541"/>
              <a:gd name="connsiteY707" fmla="*/ 1518286 h 2468880"/>
              <a:gd name="connsiteX708" fmla="*/ 630555 w 2796541"/>
              <a:gd name="connsiteY708" fmla="*/ 1226819 h 2468880"/>
              <a:gd name="connsiteX709" fmla="*/ 630555 w 2796541"/>
              <a:gd name="connsiteY709" fmla="*/ 1303972 h 2468880"/>
              <a:gd name="connsiteX710" fmla="*/ 562928 w 2796541"/>
              <a:gd name="connsiteY710" fmla="*/ 1265872 h 2468880"/>
              <a:gd name="connsiteX711" fmla="*/ 630555 w 2796541"/>
              <a:gd name="connsiteY711" fmla="*/ 1352550 h 2468880"/>
              <a:gd name="connsiteX712" fmla="*/ 630555 w 2796541"/>
              <a:gd name="connsiteY712" fmla="*/ 1431608 h 2468880"/>
              <a:gd name="connsiteX713" fmla="*/ 562928 w 2796541"/>
              <a:gd name="connsiteY713" fmla="*/ 1391603 h 2468880"/>
              <a:gd name="connsiteX714" fmla="*/ 682942 w 2796541"/>
              <a:gd name="connsiteY714" fmla="*/ 128588 h 2468880"/>
              <a:gd name="connsiteX715" fmla="*/ 680085 w 2796541"/>
              <a:gd name="connsiteY715" fmla="*/ 129540 h 2468880"/>
              <a:gd name="connsiteX716" fmla="*/ 680085 w 2796541"/>
              <a:gd name="connsiteY716" fmla="*/ 126683 h 2468880"/>
              <a:gd name="connsiteX717" fmla="*/ 682943 w 2796541"/>
              <a:gd name="connsiteY717" fmla="*/ 2402205 h 2468880"/>
              <a:gd name="connsiteX718" fmla="*/ 680086 w 2796541"/>
              <a:gd name="connsiteY718" fmla="*/ 2404110 h 2468880"/>
              <a:gd name="connsiteX719" fmla="*/ 680086 w 2796541"/>
              <a:gd name="connsiteY719" fmla="*/ 2400300 h 2468880"/>
              <a:gd name="connsiteX720" fmla="*/ 688657 w 2796541"/>
              <a:gd name="connsiteY720" fmla="*/ 2276474 h 2468880"/>
              <a:gd name="connsiteX721" fmla="*/ 677227 w 2796541"/>
              <a:gd name="connsiteY721" fmla="*/ 2283142 h 2468880"/>
              <a:gd name="connsiteX722" fmla="*/ 677227 w 2796541"/>
              <a:gd name="connsiteY722" fmla="*/ 2269807 h 2468880"/>
              <a:gd name="connsiteX723" fmla="*/ 688658 w 2796541"/>
              <a:gd name="connsiteY723" fmla="*/ 255270 h 2468880"/>
              <a:gd name="connsiteX724" fmla="*/ 677228 w 2796541"/>
              <a:gd name="connsiteY724" fmla="*/ 261938 h 2468880"/>
              <a:gd name="connsiteX725" fmla="*/ 677228 w 2796541"/>
              <a:gd name="connsiteY725" fmla="*/ 247650 h 2468880"/>
              <a:gd name="connsiteX726" fmla="*/ 694373 w 2796541"/>
              <a:gd name="connsiteY726" fmla="*/ 381001 h 2468880"/>
              <a:gd name="connsiteX727" fmla="*/ 674371 w 2796541"/>
              <a:gd name="connsiteY727" fmla="*/ 393384 h 2468880"/>
              <a:gd name="connsiteX728" fmla="*/ 674371 w 2796541"/>
              <a:gd name="connsiteY728" fmla="*/ 369571 h 2468880"/>
              <a:gd name="connsiteX729" fmla="*/ 696278 w 2796541"/>
              <a:gd name="connsiteY729" fmla="*/ 2149793 h 2468880"/>
              <a:gd name="connsiteX730" fmla="*/ 673418 w 2796541"/>
              <a:gd name="connsiteY730" fmla="*/ 2163128 h 2468880"/>
              <a:gd name="connsiteX731" fmla="*/ 673418 w 2796541"/>
              <a:gd name="connsiteY731" fmla="*/ 2136458 h 2468880"/>
              <a:gd name="connsiteX732" fmla="*/ 701992 w 2796541"/>
              <a:gd name="connsiteY732" fmla="*/ 2023110 h 2468880"/>
              <a:gd name="connsiteX733" fmla="*/ 670560 w 2796541"/>
              <a:gd name="connsiteY733" fmla="*/ 2042160 h 2468880"/>
              <a:gd name="connsiteX734" fmla="*/ 670560 w 2796541"/>
              <a:gd name="connsiteY734" fmla="*/ 2005012 h 2468880"/>
              <a:gd name="connsiteX735" fmla="*/ 701993 w 2796541"/>
              <a:gd name="connsiteY735" fmla="*/ 507682 h 2468880"/>
              <a:gd name="connsiteX736" fmla="*/ 670561 w 2796541"/>
              <a:gd name="connsiteY736" fmla="*/ 525779 h 2468880"/>
              <a:gd name="connsiteX737" fmla="*/ 670561 w 2796541"/>
              <a:gd name="connsiteY737" fmla="*/ 488632 h 2468880"/>
              <a:gd name="connsiteX738" fmla="*/ 707708 w 2796541"/>
              <a:gd name="connsiteY738" fmla="*/ 633412 h 2468880"/>
              <a:gd name="connsiteX739" fmla="*/ 667703 w 2796541"/>
              <a:gd name="connsiteY739" fmla="*/ 657225 h 2468880"/>
              <a:gd name="connsiteX740" fmla="*/ 667703 w 2796541"/>
              <a:gd name="connsiteY740" fmla="*/ 610552 h 2468880"/>
              <a:gd name="connsiteX741" fmla="*/ 710565 w 2796541"/>
              <a:gd name="connsiteY741" fmla="*/ 1897381 h 2468880"/>
              <a:gd name="connsiteX742" fmla="*/ 665798 w 2796541"/>
              <a:gd name="connsiteY742" fmla="*/ 1923098 h 2468880"/>
              <a:gd name="connsiteX743" fmla="*/ 665798 w 2796541"/>
              <a:gd name="connsiteY743" fmla="*/ 1871663 h 2468880"/>
              <a:gd name="connsiteX744" fmla="*/ 713423 w 2796541"/>
              <a:gd name="connsiteY744" fmla="*/ 760095 h 2468880"/>
              <a:gd name="connsiteX745" fmla="*/ 664846 w 2796541"/>
              <a:gd name="connsiteY745" fmla="*/ 788670 h 2468880"/>
              <a:gd name="connsiteX746" fmla="*/ 664846 w 2796541"/>
              <a:gd name="connsiteY746" fmla="*/ 732473 h 2468880"/>
              <a:gd name="connsiteX747" fmla="*/ 715328 w 2796541"/>
              <a:gd name="connsiteY747" fmla="*/ 1770698 h 2468880"/>
              <a:gd name="connsiteX748" fmla="*/ 663893 w 2796541"/>
              <a:gd name="connsiteY748" fmla="*/ 1801178 h 2468880"/>
              <a:gd name="connsiteX749" fmla="*/ 663893 w 2796541"/>
              <a:gd name="connsiteY749" fmla="*/ 1741170 h 2468880"/>
              <a:gd name="connsiteX750" fmla="*/ 717233 w 2796541"/>
              <a:gd name="connsiteY750" fmla="*/ 886778 h 2468880"/>
              <a:gd name="connsiteX751" fmla="*/ 662940 w 2796541"/>
              <a:gd name="connsiteY751" fmla="*/ 917258 h 2468880"/>
              <a:gd name="connsiteX752" fmla="*/ 662940 w 2796541"/>
              <a:gd name="connsiteY752" fmla="*/ 855345 h 2468880"/>
              <a:gd name="connsiteX753" fmla="*/ 719137 w 2796541"/>
              <a:gd name="connsiteY753" fmla="*/ 188596 h 2468880"/>
              <a:gd name="connsiteX754" fmla="*/ 719137 w 2796541"/>
              <a:gd name="connsiteY754" fmla="*/ 194311 h 2468880"/>
              <a:gd name="connsiteX755" fmla="*/ 713422 w 2796541"/>
              <a:gd name="connsiteY755" fmla="*/ 191453 h 2468880"/>
              <a:gd name="connsiteX756" fmla="*/ 720091 w 2796541"/>
              <a:gd name="connsiteY756" fmla="*/ 2335531 h 2468880"/>
              <a:gd name="connsiteX757" fmla="*/ 720091 w 2796541"/>
              <a:gd name="connsiteY757" fmla="*/ 2343151 h 2468880"/>
              <a:gd name="connsiteX758" fmla="*/ 712471 w 2796541"/>
              <a:gd name="connsiteY758" fmla="*/ 2339341 h 2468880"/>
              <a:gd name="connsiteX759" fmla="*/ 720091 w 2796541"/>
              <a:gd name="connsiteY759" fmla="*/ 1012508 h 2468880"/>
              <a:gd name="connsiteX760" fmla="*/ 661036 w 2796541"/>
              <a:gd name="connsiteY760" fmla="*/ 1046798 h 2468880"/>
              <a:gd name="connsiteX761" fmla="*/ 661036 w 2796541"/>
              <a:gd name="connsiteY761" fmla="*/ 978218 h 2468880"/>
              <a:gd name="connsiteX762" fmla="*/ 721042 w 2796541"/>
              <a:gd name="connsiteY762" fmla="*/ 1644967 h 2468880"/>
              <a:gd name="connsiteX763" fmla="*/ 661035 w 2796541"/>
              <a:gd name="connsiteY763" fmla="*/ 1679257 h 2468880"/>
              <a:gd name="connsiteX764" fmla="*/ 661035 w 2796541"/>
              <a:gd name="connsiteY764" fmla="*/ 1609724 h 2468880"/>
              <a:gd name="connsiteX765" fmla="*/ 721994 w 2796541"/>
              <a:gd name="connsiteY765" fmla="*/ 309563 h 2468880"/>
              <a:gd name="connsiteX766" fmla="*/ 721994 w 2796541"/>
              <a:gd name="connsiteY766" fmla="*/ 326708 h 2468880"/>
              <a:gd name="connsiteX767" fmla="*/ 706754 w 2796541"/>
              <a:gd name="connsiteY767" fmla="*/ 318135 h 2468880"/>
              <a:gd name="connsiteX768" fmla="*/ 722948 w 2796541"/>
              <a:gd name="connsiteY768" fmla="*/ 1139190 h 2468880"/>
              <a:gd name="connsiteX769" fmla="*/ 660083 w 2796541"/>
              <a:gd name="connsiteY769" fmla="*/ 1175385 h 2468880"/>
              <a:gd name="connsiteX770" fmla="*/ 660083 w 2796541"/>
              <a:gd name="connsiteY770" fmla="*/ 1102995 h 2468880"/>
              <a:gd name="connsiteX771" fmla="*/ 722948 w 2796541"/>
              <a:gd name="connsiteY771" fmla="*/ 2202180 h 2468880"/>
              <a:gd name="connsiteX772" fmla="*/ 722948 w 2796541"/>
              <a:gd name="connsiteY772" fmla="*/ 2223135 h 2468880"/>
              <a:gd name="connsiteX773" fmla="*/ 704850 w 2796541"/>
              <a:gd name="connsiteY773" fmla="*/ 2212657 h 2468880"/>
              <a:gd name="connsiteX774" fmla="*/ 723899 w 2796541"/>
              <a:gd name="connsiteY774" fmla="*/ 1518285 h 2468880"/>
              <a:gd name="connsiteX775" fmla="*/ 659129 w 2796541"/>
              <a:gd name="connsiteY775" fmla="*/ 1555432 h 2468880"/>
              <a:gd name="connsiteX776" fmla="*/ 659129 w 2796541"/>
              <a:gd name="connsiteY776" fmla="*/ 1481137 h 2468880"/>
              <a:gd name="connsiteX777" fmla="*/ 723900 w 2796541"/>
              <a:gd name="connsiteY777" fmla="*/ 1265872 h 2468880"/>
              <a:gd name="connsiteX778" fmla="*/ 659130 w 2796541"/>
              <a:gd name="connsiteY778" fmla="*/ 1303019 h 2468880"/>
              <a:gd name="connsiteX779" fmla="*/ 659130 w 2796541"/>
              <a:gd name="connsiteY779" fmla="*/ 1227772 h 2468880"/>
              <a:gd name="connsiteX780" fmla="*/ 724853 w 2796541"/>
              <a:gd name="connsiteY780" fmla="*/ 1391603 h 2468880"/>
              <a:gd name="connsiteX781" fmla="*/ 659130 w 2796541"/>
              <a:gd name="connsiteY781" fmla="*/ 1429703 h 2468880"/>
              <a:gd name="connsiteX782" fmla="*/ 659130 w 2796541"/>
              <a:gd name="connsiteY782" fmla="*/ 1353503 h 2468880"/>
              <a:gd name="connsiteX783" fmla="*/ 725805 w 2796541"/>
              <a:gd name="connsiteY783" fmla="*/ 430530 h 2468880"/>
              <a:gd name="connsiteX784" fmla="*/ 725805 w 2796541"/>
              <a:gd name="connsiteY784" fmla="*/ 458153 h 2468880"/>
              <a:gd name="connsiteX785" fmla="*/ 701040 w 2796541"/>
              <a:gd name="connsiteY785" fmla="*/ 444818 h 2468880"/>
              <a:gd name="connsiteX786" fmla="*/ 726759 w 2796541"/>
              <a:gd name="connsiteY786" fmla="*/ 2070736 h 2468880"/>
              <a:gd name="connsiteX787" fmla="*/ 726759 w 2796541"/>
              <a:gd name="connsiteY787" fmla="*/ 2102169 h 2468880"/>
              <a:gd name="connsiteX788" fmla="*/ 699136 w 2796541"/>
              <a:gd name="connsiteY788" fmla="*/ 2086928 h 2468880"/>
              <a:gd name="connsiteX789" fmla="*/ 729616 w 2796541"/>
              <a:gd name="connsiteY789" fmla="*/ 550544 h 2468880"/>
              <a:gd name="connsiteX790" fmla="*/ 729616 w 2796541"/>
              <a:gd name="connsiteY790" fmla="*/ 591502 h 2468880"/>
              <a:gd name="connsiteX791" fmla="*/ 693421 w 2796541"/>
              <a:gd name="connsiteY791" fmla="*/ 570547 h 2468880"/>
              <a:gd name="connsiteX792" fmla="*/ 730566 w 2796541"/>
              <a:gd name="connsiteY792" fmla="*/ 1938337 h 2468880"/>
              <a:gd name="connsiteX793" fmla="*/ 730566 w 2796541"/>
              <a:gd name="connsiteY793" fmla="*/ 1983105 h 2468880"/>
              <a:gd name="connsiteX794" fmla="*/ 691514 w 2796541"/>
              <a:gd name="connsiteY794" fmla="*/ 1960245 h 2468880"/>
              <a:gd name="connsiteX795" fmla="*/ 731521 w 2796541"/>
              <a:gd name="connsiteY795" fmla="*/ 672465 h 2468880"/>
              <a:gd name="connsiteX796" fmla="*/ 731521 w 2796541"/>
              <a:gd name="connsiteY796" fmla="*/ 721995 h 2468880"/>
              <a:gd name="connsiteX797" fmla="*/ 688658 w 2796541"/>
              <a:gd name="connsiteY797" fmla="*/ 697230 h 2468880"/>
              <a:gd name="connsiteX798" fmla="*/ 733425 w 2796541"/>
              <a:gd name="connsiteY798" fmla="*/ 1806892 h 2468880"/>
              <a:gd name="connsiteX799" fmla="*/ 733425 w 2796541"/>
              <a:gd name="connsiteY799" fmla="*/ 1861184 h 2468880"/>
              <a:gd name="connsiteX800" fmla="*/ 685800 w 2796541"/>
              <a:gd name="connsiteY800" fmla="*/ 1834514 h 2468880"/>
              <a:gd name="connsiteX801" fmla="*/ 734378 w 2796541"/>
              <a:gd name="connsiteY801" fmla="*/ 793433 h 2468880"/>
              <a:gd name="connsiteX802" fmla="*/ 734378 w 2796541"/>
              <a:gd name="connsiteY802" fmla="*/ 852488 h 2468880"/>
              <a:gd name="connsiteX803" fmla="*/ 682943 w 2796541"/>
              <a:gd name="connsiteY803" fmla="*/ 822961 h 2468880"/>
              <a:gd name="connsiteX804" fmla="*/ 736283 w 2796541"/>
              <a:gd name="connsiteY804" fmla="*/ 1675448 h 2468880"/>
              <a:gd name="connsiteX805" fmla="*/ 736283 w 2796541"/>
              <a:gd name="connsiteY805" fmla="*/ 1740218 h 2468880"/>
              <a:gd name="connsiteX806" fmla="*/ 679133 w 2796541"/>
              <a:gd name="connsiteY806" fmla="*/ 1707833 h 2468880"/>
              <a:gd name="connsiteX807" fmla="*/ 736284 w 2796541"/>
              <a:gd name="connsiteY807" fmla="*/ 917257 h 2468880"/>
              <a:gd name="connsiteX808" fmla="*/ 736284 w 2796541"/>
              <a:gd name="connsiteY808" fmla="*/ 982027 h 2468880"/>
              <a:gd name="connsiteX809" fmla="*/ 680086 w 2796541"/>
              <a:gd name="connsiteY809" fmla="*/ 949642 h 2468880"/>
              <a:gd name="connsiteX810" fmla="*/ 738188 w 2796541"/>
              <a:gd name="connsiteY810" fmla="*/ 1165861 h 2468880"/>
              <a:gd name="connsiteX811" fmla="*/ 738188 w 2796541"/>
              <a:gd name="connsiteY811" fmla="*/ 1239203 h 2468880"/>
              <a:gd name="connsiteX812" fmla="*/ 675323 w 2796541"/>
              <a:gd name="connsiteY812" fmla="*/ 1202056 h 2468880"/>
              <a:gd name="connsiteX813" fmla="*/ 738188 w 2796541"/>
              <a:gd name="connsiteY813" fmla="*/ 1545907 h 2468880"/>
              <a:gd name="connsiteX814" fmla="*/ 738188 w 2796541"/>
              <a:gd name="connsiteY814" fmla="*/ 1616392 h 2468880"/>
              <a:gd name="connsiteX815" fmla="*/ 676275 w 2796541"/>
              <a:gd name="connsiteY815" fmla="*/ 1581149 h 2468880"/>
              <a:gd name="connsiteX816" fmla="*/ 738189 w 2796541"/>
              <a:gd name="connsiteY816" fmla="*/ 1041082 h 2468880"/>
              <a:gd name="connsiteX817" fmla="*/ 738189 w 2796541"/>
              <a:gd name="connsiteY817" fmla="*/ 1111567 h 2468880"/>
              <a:gd name="connsiteX818" fmla="*/ 676276 w 2796541"/>
              <a:gd name="connsiteY818" fmla="*/ 1076325 h 2468880"/>
              <a:gd name="connsiteX819" fmla="*/ 739141 w 2796541"/>
              <a:gd name="connsiteY819" fmla="*/ 1417319 h 2468880"/>
              <a:gd name="connsiteX820" fmla="*/ 739140 w 2796541"/>
              <a:gd name="connsiteY820" fmla="*/ 1492567 h 2468880"/>
              <a:gd name="connsiteX821" fmla="*/ 673418 w 2796541"/>
              <a:gd name="connsiteY821" fmla="*/ 1455419 h 2468880"/>
              <a:gd name="connsiteX822" fmla="*/ 739141 w 2796541"/>
              <a:gd name="connsiteY822" fmla="*/ 1290638 h 2468880"/>
              <a:gd name="connsiteX823" fmla="*/ 739141 w 2796541"/>
              <a:gd name="connsiteY823" fmla="*/ 1366838 h 2468880"/>
              <a:gd name="connsiteX824" fmla="*/ 673418 w 2796541"/>
              <a:gd name="connsiteY824" fmla="*/ 1328738 h 2468880"/>
              <a:gd name="connsiteX825" fmla="*/ 793433 w 2796541"/>
              <a:gd name="connsiteY825" fmla="*/ 191453 h 2468880"/>
              <a:gd name="connsiteX826" fmla="*/ 788670 w 2796541"/>
              <a:gd name="connsiteY826" fmla="*/ 194311 h 2468880"/>
              <a:gd name="connsiteX827" fmla="*/ 788670 w 2796541"/>
              <a:gd name="connsiteY827" fmla="*/ 189548 h 2468880"/>
              <a:gd name="connsiteX828" fmla="*/ 794386 w 2796541"/>
              <a:gd name="connsiteY828" fmla="*/ 2339341 h 2468880"/>
              <a:gd name="connsiteX829" fmla="*/ 787718 w 2796541"/>
              <a:gd name="connsiteY829" fmla="*/ 2343151 h 2468880"/>
              <a:gd name="connsiteX830" fmla="*/ 787718 w 2796541"/>
              <a:gd name="connsiteY830" fmla="*/ 2335531 h 2468880"/>
              <a:gd name="connsiteX831" fmla="*/ 800101 w 2796541"/>
              <a:gd name="connsiteY831" fmla="*/ 318134 h 2468880"/>
              <a:gd name="connsiteX832" fmla="*/ 785813 w 2796541"/>
              <a:gd name="connsiteY832" fmla="*/ 325754 h 2468880"/>
              <a:gd name="connsiteX833" fmla="*/ 785813 w 2796541"/>
              <a:gd name="connsiteY833" fmla="*/ 309562 h 2468880"/>
              <a:gd name="connsiteX834" fmla="*/ 802006 w 2796541"/>
              <a:gd name="connsiteY834" fmla="*/ 2212658 h 2468880"/>
              <a:gd name="connsiteX835" fmla="*/ 784861 w 2796541"/>
              <a:gd name="connsiteY835" fmla="*/ 2223136 h 2468880"/>
              <a:gd name="connsiteX836" fmla="*/ 784861 w 2796541"/>
              <a:gd name="connsiteY836" fmla="*/ 2203133 h 2468880"/>
              <a:gd name="connsiteX837" fmla="*/ 805815 w 2796541"/>
              <a:gd name="connsiteY837" fmla="*/ 444817 h 2468880"/>
              <a:gd name="connsiteX838" fmla="*/ 782955 w 2796541"/>
              <a:gd name="connsiteY838" fmla="*/ 458152 h 2468880"/>
              <a:gd name="connsiteX839" fmla="*/ 782955 w 2796541"/>
              <a:gd name="connsiteY839" fmla="*/ 431482 h 2468880"/>
              <a:gd name="connsiteX840" fmla="*/ 807720 w 2796541"/>
              <a:gd name="connsiteY840" fmla="*/ 2086927 h 2468880"/>
              <a:gd name="connsiteX841" fmla="*/ 782002 w 2796541"/>
              <a:gd name="connsiteY841" fmla="*/ 2102167 h 2468880"/>
              <a:gd name="connsiteX842" fmla="*/ 782002 w 2796541"/>
              <a:gd name="connsiteY842" fmla="*/ 2071687 h 2468880"/>
              <a:gd name="connsiteX843" fmla="*/ 812484 w 2796541"/>
              <a:gd name="connsiteY843" fmla="*/ 570547 h 2468880"/>
              <a:gd name="connsiteX844" fmla="*/ 779146 w 2796541"/>
              <a:gd name="connsiteY844" fmla="*/ 590549 h 2468880"/>
              <a:gd name="connsiteX845" fmla="*/ 779146 w 2796541"/>
              <a:gd name="connsiteY845" fmla="*/ 551497 h 2468880"/>
              <a:gd name="connsiteX846" fmla="*/ 815339 w 2796541"/>
              <a:gd name="connsiteY846" fmla="*/ 1960245 h 2468880"/>
              <a:gd name="connsiteX847" fmla="*/ 777239 w 2796541"/>
              <a:gd name="connsiteY847" fmla="*/ 1982152 h 2468880"/>
              <a:gd name="connsiteX848" fmla="*/ 777239 w 2796541"/>
              <a:gd name="connsiteY848" fmla="*/ 1938337 h 2468880"/>
              <a:gd name="connsiteX849" fmla="*/ 818198 w 2796541"/>
              <a:gd name="connsiteY849" fmla="*/ 697230 h 2468880"/>
              <a:gd name="connsiteX850" fmla="*/ 776288 w 2796541"/>
              <a:gd name="connsiteY850" fmla="*/ 721042 h 2468880"/>
              <a:gd name="connsiteX851" fmla="*/ 776288 w 2796541"/>
              <a:gd name="connsiteY851" fmla="*/ 673417 h 2468880"/>
              <a:gd name="connsiteX852" fmla="*/ 821055 w 2796541"/>
              <a:gd name="connsiteY852" fmla="*/ 1834515 h 2468880"/>
              <a:gd name="connsiteX853" fmla="*/ 774383 w 2796541"/>
              <a:gd name="connsiteY853" fmla="*/ 1861185 h 2468880"/>
              <a:gd name="connsiteX854" fmla="*/ 774383 w 2796541"/>
              <a:gd name="connsiteY854" fmla="*/ 1806893 h 2468880"/>
              <a:gd name="connsiteX855" fmla="*/ 822960 w 2796541"/>
              <a:gd name="connsiteY855" fmla="*/ 822960 h 2468880"/>
              <a:gd name="connsiteX856" fmla="*/ 773430 w 2796541"/>
              <a:gd name="connsiteY856" fmla="*/ 851535 h 2468880"/>
              <a:gd name="connsiteX857" fmla="*/ 773430 w 2796541"/>
              <a:gd name="connsiteY857" fmla="*/ 795337 h 2468880"/>
              <a:gd name="connsiteX858" fmla="*/ 826771 w 2796541"/>
              <a:gd name="connsiteY858" fmla="*/ 949643 h 2468880"/>
              <a:gd name="connsiteX859" fmla="*/ 772478 w 2796541"/>
              <a:gd name="connsiteY859" fmla="*/ 981076 h 2468880"/>
              <a:gd name="connsiteX860" fmla="*/ 772478 w 2796541"/>
              <a:gd name="connsiteY860" fmla="*/ 918211 h 2468880"/>
              <a:gd name="connsiteX861" fmla="*/ 827723 w 2796541"/>
              <a:gd name="connsiteY861" fmla="*/ 2401253 h 2468880"/>
              <a:gd name="connsiteX862" fmla="*/ 827723 w 2796541"/>
              <a:gd name="connsiteY862" fmla="*/ 2404110 h 2468880"/>
              <a:gd name="connsiteX863" fmla="*/ 825818 w 2796541"/>
              <a:gd name="connsiteY863" fmla="*/ 2402206 h 2468880"/>
              <a:gd name="connsiteX864" fmla="*/ 827723 w 2796541"/>
              <a:gd name="connsiteY864" fmla="*/ 1707832 h 2468880"/>
              <a:gd name="connsiteX865" fmla="*/ 771525 w 2796541"/>
              <a:gd name="connsiteY865" fmla="*/ 1740217 h 2468880"/>
              <a:gd name="connsiteX866" fmla="*/ 771525 w 2796541"/>
              <a:gd name="connsiteY866" fmla="*/ 1675447 h 2468880"/>
              <a:gd name="connsiteX867" fmla="*/ 829628 w 2796541"/>
              <a:gd name="connsiteY867" fmla="*/ 1076325 h 2468880"/>
              <a:gd name="connsiteX868" fmla="*/ 770573 w 2796541"/>
              <a:gd name="connsiteY868" fmla="*/ 1110615 h 2468880"/>
              <a:gd name="connsiteX869" fmla="*/ 770573 w 2796541"/>
              <a:gd name="connsiteY869" fmla="*/ 1042035 h 2468880"/>
              <a:gd name="connsiteX870" fmla="*/ 829628 w 2796541"/>
              <a:gd name="connsiteY870" fmla="*/ 249554 h 2468880"/>
              <a:gd name="connsiteX871" fmla="*/ 829628 w 2796541"/>
              <a:gd name="connsiteY871" fmla="*/ 260032 h 2468880"/>
              <a:gd name="connsiteX872" fmla="*/ 821055 w 2796541"/>
              <a:gd name="connsiteY872" fmla="*/ 255269 h 2468880"/>
              <a:gd name="connsiteX873" fmla="*/ 829628 w 2796541"/>
              <a:gd name="connsiteY873" fmla="*/ 2270761 h 2468880"/>
              <a:gd name="connsiteX874" fmla="*/ 829628 w 2796541"/>
              <a:gd name="connsiteY874" fmla="*/ 2282191 h 2468880"/>
              <a:gd name="connsiteX875" fmla="*/ 820103 w 2796541"/>
              <a:gd name="connsiteY875" fmla="*/ 2276476 h 2468880"/>
              <a:gd name="connsiteX876" fmla="*/ 830579 w 2796541"/>
              <a:gd name="connsiteY876" fmla="*/ 1581150 h 2468880"/>
              <a:gd name="connsiteX877" fmla="*/ 770572 w 2796541"/>
              <a:gd name="connsiteY877" fmla="*/ 1616393 h 2468880"/>
              <a:gd name="connsiteX878" fmla="*/ 770572 w 2796541"/>
              <a:gd name="connsiteY878" fmla="*/ 1546860 h 2468880"/>
              <a:gd name="connsiteX879" fmla="*/ 831534 w 2796541"/>
              <a:gd name="connsiteY879" fmla="*/ 1202055 h 2468880"/>
              <a:gd name="connsiteX880" fmla="*/ 769621 w 2796541"/>
              <a:gd name="connsiteY880" fmla="*/ 1238250 h 2468880"/>
              <a:gd name="connsiteX881" fmla="*/ 769621 w 2796541"/>
              <a:gd name="connsiteY881" fmla="*/ 1166812 h 2468880"/>
              <a:gd name="connsiteX882" fmla="*/ 832485 w 2796541"/>
              <a:gd name="connsiteY882" fmla="*/ 371475 h 2468880"/>
              <a:gd name="connsiteX883" fmla="*/ 832485 w 2796541"/>
              <a:gd name="connsiteY883" fmla="*/ 391477 h 2468880"/>
              <a:gd name="connsiteX884" fmla="*/ 815340 w 2796541"/>
              <a:gd name="connsiteY884" fmla="*/ 381000 h 2468880"/>
              <a:gd name="connsiteX885" fmla="*/ 833438 w 2796541"/>
              <a:gd name="connsiteY885" fmla="*/ 1455419 h 2468880"/>
              <a:gd name="connsiteX886" fmla="*/ 768667 w 2796541"/>
              <a:gd name="connsiteY886" fmla="*/ 1492567 h 2468880"/>
              <a:gd name="connsiteX887" fmla="*/ 768668 w 2796541"/>
              <a:gd name="connsiteY887" fmla="*/ 1418272 h 2468880"/>
              <a:gd name="connsiteX888" fmla="*/ 833438 w 2796541"/>
              <a:gd name="connsiteY888" fmla="*/ 1328737 h 2468880"/>
              <a:gd name="connsiteX889" fmla="*/ 768668 w 2796541"/>
              <a:gd name="connsiteY889" fmla="*/ 1365885 h 2468880"/>
              <a:gd name="connsiteX890" fmla="*/ 768668 w 2796541"/>
              <a:gd name="connsiteY890" fmla="*/ 1291590 h 2468880"/>
              <a:gd name="connsiteX891" fmla="*/ 833438 w 2796541"/>
              <a:gd name="connsiteY891" fmla="*/ 2137411 h 2468880"/>
              <a:gd name="connsiteX892" fmla="*/ 833438 w 2796541"/>
              <a:gd name="connsiteY892" fmla="*/ 2162176 h 2468880"/>
              <a:gd name="connsiteX893" fmla="*/ 812483 w 2796541"/>
              <a:gd name="connsiteY893" fmla="*/ 2149794 h 2468880"/>
              <a:gd name="connsiteX894" fmla="*/ 836295 w 2796541"/>
              <a:gd name="connsiteY894" fmla="*/ 2005965 h 2468880"/>
              <a:gd name="connsiteX895" fmla="*/ 836295 w 2796541"/>
              <a:gd name="connsiteY895" fmla="*/ 2041207 h 2468880"/>
              <a:gd name="connsiteX896" fmla="*/ 806767 w 2796541"/>
              <a:gd name="connsiteY896" fmla="*/ 2023110 h 2468880"/>
              <a:gd name="connsiteX897" fmla="*/ 836296 w 2796541"/>
              <a:gd name="connsiteY897" fmla="*/ 491491 h 2468880"/>
              <a:gd name="connsiteX898" fmla="*/ 836296 w 2796541"/>
              <a:gd name="connsiteY898" fmla="*/ 523876 h 2468880"/>
              <a:gd name="connsiteX899" fmla="*/ 807721 w 2796541"/>
              <a:gd name="connsiteY899" fmla="*/ 507684 h 2468880"/>
              <a:gd name="connsiteX900" fmla="*/ 839153 w 2796541"/>
              <a:gd name="connsiteY900" fmla="*/ 612458 h 2468880"/>
              <a:gd name="connsiteX901" fmla="*/ 839153 w 2796541"/>
              <a:gd name="connsiteY901" fmla="*/ 655321 h 2468880"/>
              <a:gd name="connsiteX902" fmla="*/ 802958 w 2796541"/>
              <a:gd name="connsiteY902" fmla="*/ 633413 h 2468880"/>
              <a:gd name="connsiteX903" fmla="*/ 840106 w 2796541"/>
              <a:gd name="connsiteY903" fmla="*/ 1873568 h 2468880"/>
              <a:gd name="connsiteX904" fmla="*/ 840106 w 2796541"/>
              <a:gd name="connsiteY904" fmla="*/ 1920240 h 2468880"/>
              <a:gd name="connsiteX905" fmla="*/ 800101 w 2796541"/>
              <a:gd name="connsiteY905" fmla="*/ 1897381 h 2468880"/>
              <a:gd name="connsiteX906" fmla="*/ 842011 w 2796541"/>
              <a:gd name="connsiteY906" fmla="*/ 734378 h 2468880"/>
              <a:gd name="connsiteX907" fmla="*/ 842011 w 2796541"/>
              <a:gd name="connsiteY907" fmla="*/ 785813 h 2468880"/>
              <a:gd name="connsiteX908" fmla="*/ 797243 w 2796541"/>
              <a:gd name="connsiteY908" fmla="*/ 760095 h 2468880"/>
              <a:gd name="connsiteX909" fmla="*/ 842962 w 2796541"/>
              <a:gd name="connsiteY909" fmla="*/ 1742122 h 2468880"/>
              <a:gd name="connsiteX910" fmla="*/ 842962 w 2796541"/>
              <a:gd name="connsiteY910" fmla="*/ 1799272 h 2468880"/>
              <a:gd name="connsiteX911" fmla="*/ 793432 w 2796541"/>
              <a:gd name="connsiteY911" fmla="*/ 1770697 h 2468880"/>
              <a:gd name="connsiteX912" fmla="*/ 843915 w 2796541"/>
              <a:gd name="connsiteY912" fmla="*/ 857251 h 2468880"/>
              <a:gd name="connsiteX913" fmla="*/ 843915 w 2796541"/>
              <a:gd name="connsiteY913" fmla="*/ 915353 h 2468880"/>
              <a:gd name="connsiteX914" fmla="*/ 793433 w 2796541"/>
              <a:gd name="connsiteY914" fmla="*/ 886778 h 2468880"/>
              <a:gd name="connsiteX915" fmla="*/ 845821 w 2796541"/>
              <a:gd name="connsiteY915" fmla="*/ 1611631 h 2468880"/>
              <a:gd name="connsiteX916" fmla="*/ 845821 w 2796541"/>
              <a:gd name="connsiteY916" fmla="*/ 1677353 h 2468880"/>
              <a:gd name="connsiteX917" fmla="*/ 788671 w 2796541"/>
              <a:gd name="connsiteY917" fmla="*/ 1644969 h 2468880"/>
              <a:gd name="connsiteX918" fmla="*/ 845821 w 2796541"/>
              <a:gd name="connsiteY918" fmla="*/ 980123 h 2468880"/>
              <a:gd name="connsiteX919" fmla="*/ 845821 w 2796541"/>
              <a:gd name="connsiteY919" fmla="*/ 1045845 h 2468880"/>
              <a:gd name="connsiteX920" fmla="*/ 788671 w 2796541"/>
              <a:gd name="connsiteY920" fmla="*/ 1012508 h 2468880"/>
              <a:gd name="connsiteX921" fmla="*/ 846773 w 2796541"/>
              <a:gd name="connsiteY921" fmla="*/ 1104900 h 2468880"/>
              <a:gd name="connsiteX922" fmla="*/ 846773 w 2796541"/>
              <a:gd name="connsiteY922" fmla="*/ 1173480 h 2468880"/>
              <a:gd name="connsiteX923" fmla="*/ 786765 w 2796541"/>
              <a:gd name="connsiteY923" fmla="*/ 1139190 h 2468880"/>
              <a:gd name="connsiteX924" fmla="*/ 846773 w 2796541"/>
              <a:gd name="connsiteY924" fmla="*/ 1483043 h 2468880"/>
              <a:gd name="connsiteX925" fmla="*/ 846773 w 2796541"/>
              <a:gd name="connsiteY925" fmla="*/ 1553528 h 2468880"/>
              <a:gd name="connsiteX926" fmla="*/ 785813 w 2796541"/>
              <a:gd name="connsiteY926" fmla="*/ 1518285 h 2468880"/>
              <a:gd name="connsiteX927" fmla="*/ 847726 w 2796541"/>
              <a:gd name="connsiteY927" fmla="*/ 1229677 h 2468880"/>
              <a:gd name="connsiteX928" fmla="*/ 847726 w 2796541"/>
              <a:gd name="connsiteY928" fmla="*/ 1301115 h 2468880"/>
              <a:gd name="connsiteX929" fmla="*/ 784861 w 2796541"/>
              <a:gd name="connsiteY929" fmla="*/ 1265872 h 2468880"/>
              <a:gd name="connsiteX930" fmla="*/ 847726 w 2796541"/>
              <a:gd name="connsiteY930" fmla="*/ 1355408 h 2468880"/>
              <a:gd name="connsiteX931" fmla="*/ 847726 w 2796541"/>
              <a:gd name="connsiteY931" fmla="*/ 1428750 h 2468880"/>
              <a:gd name="connsiteX932" fmla="*/ 784861 w 2796541"/>
              <a:gd name="connsiteY932" fmla="*/ 1391603 h 2468880"/>
              <a:gd name="connsiteX933" fmla="*/ 901066 w 2796541"/>
              <a:gd name="connsiteY933" fmla="*/ 2402206 h 2468880"/>
              <a:gd name="connsiteX934" fmla="*/ 899161 w 2796541"/>
              <a:gd name="connsiteY934" fmla="*/ 2403159 h 2468880"/>
              <a:gd name="connsiteX935" fmla="*/ 899161 w 2796541"/>
              <a:gd name="connsiteY935" fmla="*/ 2402206 h 2468880"/>
              <a:gd name="connsiteX936" fmla="*/ 904874 w 2796541"/>
              <a:gd name="connsiteY936" fmla="*/ 255271 h 2468880"/>
              <a:gd name="connsiteX937" fmla="*/ 897254 w 2796541"/>
              <a:gd name="connsiteY937" fmla="*/ 259080 h 2468880"/>
              <a:gd name="connsiteX938" fmla="*/ 897254 w 2796541"/>
              <a:gd name="connsiteY938" fmla="*/ 250508 h 2468880"/>
              <a:gd name="connsiteX939" fmla="*/ 905828 w 2796541"/>
              <a:gd name="connsiteY939" fmla="*/ 2276476 h 2468880"/>
              <a:gd name="connsiteX940" fmla="*/ 896303 w 2796541"/>
              <a:gd name="connsiteY940" fmla="*/ 2281238 h 2468880"/>
              <a:gd name="connsiteX941" fmla="*/ 896303 w 2796541"/>
              <a:gd name="connsiteY941" fmla="*/ 2270761 h 2468880"/>
              <a:gd name="connsiteX942" fmla="*/ 910590 w 2796541"/>
              <a:gd name="connsiteY942" fmla="*/ 381000 h 2468880"/>
              <a:gd name="connsiteX943" fmla="*/ 894398 w 2796541"/>
              <a:gd name="connsiteY943" fmla="*/ 390525 h 2468880"/>
              <a:gd name="connsiteX944" fmla="*/ 894398 w 2796541"/>
              <a:gd name="connsiteY944" fmla="*/ 372427 h 2468880"/>
              <a:gd name="connsiteX945" fmla="*/ 912496 w 2796541"/>
              <a:gd name="connsiteY945" fmla="*/ 2149793 h 2468880"/>
              <a:gd name="connsiteX946" fmla="*/ 893446 w 2796541"/>
              <a:gd name="connsiteY946" fmla="*/ 2161223 h 2468880"/>
              <a:gd name="connsiteX947" fmla="*/ 893446 w 2796541"/>
              <a:gd name="connsiteY947" fmla="*/ 2138363 h 2468880"/>
              <a:gd name="connsiteX948" fmla="*/ 917258 w 2796541"/>
              <a:gd name="connsiteY948" fmla="*/ 507683 h 2468880"/>
              <a:gd name="connsiteX949" fmla="*/ 890588 w 2796541"/>
              <a:gd name="connsiteY949" fmla="*/ 522923 h 2468880"/>
              <a:gd name="connsiteX950" fmla="*/ 890588 w 2796541"/>
              <a:gd name="connsiteY950" fmla="*/ 492443 h 2468880"/>
              <a:gd name="connsiteX951" fmla="*/ 918210 w 2796541"/>
              <a:gd name="connsiteY951" fmla="*/ 2023109 h 2468880"/>
              <a:gd name="connsiteX952" fmla="*/ 890587 w 2796541"/>
              <a:gd name="connsiteY952" fmla="*/ 2040255 h 2468880"/>
              <a:gd name="connsiteX953" fmla="*/ 890587 w 2796541"/>
              <a:gd name="connsiteY953" fmla="*/ 2006917 h 2468880"/>
              <a:gd name="connsiteX954" fmla="*/ 922973 w 2796541"/>
              <a:gd name="connsiteY954" fmla="*/ 633412 h 2468880"/>
              <a:gd name="connsiteX955" fmla="*/ 887730 w 2796541"/>
              <a:gd name="connsiteY955" fmla="*/ 654367 h 2468880"/>
              <a:gd name="connsiteX956" fmla="*/ 887730 w 2796541"/>
              <a:gd name="connsiteY956" fmla="*/ 613410 h 2468880"/>
              <a:gd name="connsiteX957" fmla="*/ 925830 w 2796541"/>
              <a:gd name="connsiteY957" fmla="*/ 1897380 h 2468880"/>
              <a:gd name="connsiteX958" fmla="*/ 886778 w 2796541"/>
              <a:gd name="connsiteY958" fmla="*/ 1920240 h 2468880"/>
              <a:gd name="connsiteX959" fmla="*/ 886778 w 2796541"/>
              <a:gd name="connsiteY959" fmla="*/ 1874520 h 2468880"/>
              <a:gd name="connsiteX960" fmla="*/ 928688 w 2796541"/>
              <a:gd name="connsiteY960" fmla="*/ 760095 h 2468880"/>
              <a:gd name="connsiteX961" fmla="*/ 884873 w 2796541"/>
              <a:gd name="connsiteY961" fmla="*/ 784860 h 2468880"/>
              <a:gd name="connsiteX962" fmla="*/ 884873 w 2796541"/>
              <a:gd name="connsiteY962" fmla="*/ 735330 h 2468880"/>
              <a:gd name="connsiteX963" fmla="*/ 931546 w 2796541"/>
              <a:gd name="connsiteY963" fmla="*/ 1770698 h 2468880"/>
              <a:gd name="connsiteX964" fmla="*/ 883921 w 2796541"/>
              <a:gd name="connsiteY964" fmla="*/ 1798320 h 2468880"/>
              <a:gd name="connsiteX965" fmla="*/ 883921 w 2796541"/>
              <a:gd name="connsiteY965" fmla="*/ 1743075 h 2468880"/>
              <a:gd name="connsiteX966" fmla="*/ 931546 w 2796541"/>
              <a:gd name="connsiteY966" fmla="*/ 886778 h 2468880"/>
              <a:gd name="connsiteX967" fmla="*/ 883921 w 2796541"/>
              <a:gd name="connsiteY967" fmla="*/ 914401 h 2468880"/>
              <a:gd name="connsiteX968" fmla="*/ 883921 w 2796541"/>
              <a:gd name="connsiteY968" fmla="*/ 858203 h 2468880"/>
              <a:gd name="connsiteX969" fmla="*/ 936308 w 2796541"/>
              <a:gd name="connsiteY969" fmla="*/ 190499 h 2468880"/>
              <a:gd name="connsiteX970" fmla="*/ 936308 w 2796541"/>
              <a:gd name="connsiteY970" fmla="*/ 192404 h 2468880"/>
              <a:gd name="connsiteX971" fmla="*/ 935355 w 2796541"/>
              <a:gd name="connsiteY971" fmla="*/ 191452 h 2468880"/>
              <a:gd name="connsiteX972" fmla="*/ 936308 w 2796541"/>
              <a:gd name="connsiteY972" fmla="*/ 1012508 h 2468880"/>
              <a:gd name="connsiteX973" fmla="*/ 881063 w 2796541"/>
              <a:gd name="connsiteY973" fmla="*/ 1044893 h 2468880"/>
              <a:gd name="connsiteX974" fmla="*/ 881063 w 2796541"/>
              <a:gd name="connsiteY974" fmla="*/ 981076 h 2468880"/>
              <a:gd name="connsiteX975" fmla="*/ 937260 w 2796541"/>
              <a:gd name="connsiteY975" fmla="*/ 2336482 h 2468880"/>
              <a:gd name="connsiteX976" fmla="*/ 937260 w 2796541"/>
              <a:gd name="connsiteY976" fmla="*/ 2342197 h 2468880"/>
              <a:gd name="connsiteX977" fmla="*/ 933450 w 2796541"/>
              <a:gd name="connsiteY977" fmla="*/ 2339340 h 2468880"/>
              <a:gd name="connsiteX978" fmla="*/ 937261 w 2796541"/>
              <a:gd name="connsiteY978" fmla="*/ 1644968 h 2468880"/>
              <a:gd name="connsiteX979" fmla="*/ 881063 w 2796541"/>
              <a:gd name="connsiteY979" fmla="*/ 1676400 h 2468880"/>
              <a:gd name="connsiteX980" fmla="*/ 881063 w 2796541"/>
              <a:gd name="connsiteY980" fmla="*/ 1612583 h 2468880"/>
              <a:gd name="connsiteX981" fmla="*/ 938213 w 2796541"/>
              <a:gd name="connsiteY981" fmla="*/ 1139190 h 2468880"/>
              <a:gd name="connsiteX982" fmla="*/ 880111 w 2796541"/>
              <a:gd name="connsiteY982" fmla="*/ 1172527 h 2468880"/>
              <a:gd name="connsiteX983" fmla="*/ 880111 w 2796541"/>
              <a:gd name="connsiteY983" fmla="*/ 1105852 h 2468880"/>
              <a:gd name="connsiteX984" fmla="*/ 939165 w 2796541"/>
              <a:gd name="connsiteY984" fmla="*/ 312420 h 2468880"/>
              <a:gd name="connsiteX985" fmla="*/ 939165 w 2796541"/>
              <a:gd name="connsiteY985" fmla="*/ 323850 h 2468880"/>
              <a:gd name="connsiteX986" fmla="*/ 929640 w 2796541"/>
              <a:gd name="connsiteY986" fmla="*/ 318135 h 2468880"/>
              <a:gd name="connsiteX987" fmla="*/ 939165 w 2796541"/>
              <a:gd name="connsiteY987" fmla="*/ 1518284 h 2468880"/>
              <a:gd name="connsiteX988" fmla="*/ 880110 w 2796541"/>
              <a:gd name="connsiteY988" fmla="*/ 1552574 h 2468880"/>
              <a:gd name="connsiteX989" fmla="*/ 880110 w 2796541"/>
              <a:gd name="connsiteY989" fmla="*/ 1483994 h 2468880"/>
              <a:gd name="connsiteX990" fmla="*/ 941070 w 2796541"/>
              <a:gd name="connsiteY990" fmla="*/ 2205037 h 2468880"/>
              <a:gd name="connsiteX991" fmla="*/ 941070 w 2796541"/>
              <a:gd name="connsiteY991" fmla="*/ 2221230 h 2468880"/>
              <a:gd name="connsiteX992" fmla="*/ 926782 w 2796541"/>
              <a:gd name="connsiteY992" fmla="*/ 2212657 h 2468880"/>
              <a:gd name="connsiteX993" fmla="*/ 941071 w 2796541"/>
              <a:gd name="connsiteY993" fmla="*/ 1391602 h 2468880"/>
              <a:gd name="connsiteX994" fmla="*/ 879158 w 2796541"/>
              <a:gd name="connsiteY994" fmla="*/ 1427798 h 2468880"/>
              <a:gd name="connsiteX995" fmla="*/ 879158 w 2796541"/>
              <a:gd name="connsiteY995" fmla="*/ 1356360 h 2468880"/>
              <a:gd name="connsiteX996" fmla="*/ 941071 w 2796541"/>
              <a:gd name="connsiteY996" fmla="*/ 1265872 h 2468880"/>
              <a:gd name="connsiteX997" fmla="*/ 879158 w 2796541"/>
              <a:gd name="connsiteY997" fmla="*/ 1301115 h 2468880"/>
              <a:gd name="connsiteX998" fmla="*/ 879158 w 2796541"/>
              <a:gd name="connsiteY998" fmla="*/ 1229677 h 2468880"/>
              <a:gd name="connsiteX999" fmla="*/ 942024 w 2796541"/>
              <a:gd name="connsiteY999" fmla="*/ 433388 h 2468880"/>
              <a:gd name="connsiteX1000" fmla="*/ 942024 w 2796541"/>
              <a:gd name="connsiteY1000" fmla="*/ 455295 h 2468880"/>
              <a:gd name="connsiteX1001" fmla="*/ 923926 w 2796541"/>
              <a:gd name="connsiteY1001" fmla="*/ 444818 h 2468880"/>
              <a:gd name="connsiteX1002" fmla="*/ 943927 w 2796541"/>
              <a:gd name="connsiteY1002" fmla="*/ 2073592 h 2468880"/>
              <a:gd name="connsiteX1003" fmla="*/ 943927 w 2796541"/>
              <a:gd name="connsiteY1003" fmla="*/ 2100262 h 2468880"/>
              <a:gd name="connsiteX1004" fmla="*/ 921067 w 2796541"/>
              <a:gd name="connsiteY1004" fmla="*/ 2086927 h 2468880"/>
              <a:gd name="connsiteX1005" fmla="*/ 945833 w 2796541"/>
              <a:gd name="connsiteY1005" fmla="*/ 554355 h 2468880"/>
              <a:gd name="connsiteX1006" fmla="*/ 945833 w 2796541"/>
              <a:gd name="connsiteY1006" fmla="*/ 587693 h 2468880"/>
              <a:gd name="connsiteX1007" fmla="*/ 916305 w 2796541"/>
              <a:gd name="connsiteY1007" fmla="*/ 570548 h 2468880"/>
              <a:gd name="connsiteX1008" fmla="*/ 947737 w 2796541"/>
              <a:gd name="connsiteY1008" fmla="*/ 1941194 h 2468880"/>
              <a:gd name="connsiteX1009" fmla="*/ 947737 w 2796541"/>
              <a:gd name="connsiteY1009" fmla="*/ 1980247 h 2468880"/>
              <a:gd name="connsiteX1010" fmla="*/ 913447 w 2796541"/>
              <a:gd name="connsiteY1010" fmla="*/ 1960244 h 2468880"/>
              <a:gd name="connsiteX1011" fmla="*/ 948691 w 2796541"/>
              <a:gd name="connsiteY1011" fmla="*/ 676275 h 2468880"/>
              <a:gd name="connsiteX1012" fmla="*/ 948691 w 2796541"/>
              <a:gd name="connsiteY1012" fmla="*/ 718185 h 2468880"/>
              <a:gd name="connsiteX1013" fmla="*/ 911543 w 2796541"/>
              <a:gd name="connsiteY1013" fmla="*/ 697230 h 2468880"/>
              <a:gd name="connsiteX1014" fmla="*/ 950595 w 2796541"/>
              <a:gd name="connsiteY1014" fmla="*/ 798194 h 2468880"/>
              <a:gd name="connsiteX1015" fmla="*/ 950595 w 2796541"/>
              <a:gd name="connsiteY1015" fmla="*/ 848677 h 2468880"/>
              <a:gd name="connsiteX1016" fmla="*/ 906780 w 2796541"/>
              <a:gd name="connsiteY1016" fmla="*/ 822959 h 2468880"/>
              <a:gd name="connsiteX1017" fmla="*/ 950595 w 2796541"/>
              <a:gd name="connsiteY1017" fmla="*/ 1809749 h 2468880"/>
              <a:gd name="connsiteX1018" fmla="*/ 950595 w 2796541"/>
              <a:gd name="connsiteY1018" fmla="*/ 1858327 h 2468880"/>
              <a:gd name="connsiteX1019" fmla="*/ 907732 w 2796541"/>
              <a:gd name="connsiteY1019" fmla="*/ 1834514 h 2468880"/>
              <a:gd name="connsiteX1020" fmla="*/ 952501 w 2796541"/>
              <a:gd name="connsiteY1020" fmla="*/ 921067 h 2468880"/>
              <a:gd name="connsiteX1021" fmla="*/ 952501 w 2796541"/>
              <a:gd name="connsiteY1021" fmla="*/ 978217 h 2468880"/>
              <a:gd name="connsiteX1022" fmla="*/ 902971 w 2796541"/>
              <a:gd name="connsiteY1022" fmla="*/ 949642 h 2468880"/>
              <a:gd name="connsiteX1023" fmla="*/ 953452 w 2796541"/>
              <a:gd name="connsiteY1023" fmla="*/ 1678305 h 2468880"/>
              <a:gd name="connsiteX1024" fmla="*/ 953452 w 2796541"/>
              <a:gd name="connsiteY1024" fmla="*/ 1737360 h 2468880"/>
              <a:gd name="connsiteX1025" fmla="*/ 902017 w 2796541"/>
              <a:gd name="connsiteY1025" fmla="*/ 1707832 h 2468880"/>
              <a:gd name="connsiteX1026" fmla="*/ 954406 w 2796541"/>
              <a:gd name="connsiteY1026" fmla="*/ 1043940 h 2468880"/>
              <a:gd name="connsiteX1027" fmla="*/ 954406 w 2796541"/>
              <a:gd name="connsiteY1027" fmla="*/ 1107757 h 2468880"/>
              <a:gd name="connsiteX1028" fmla="*/ 899161 w 2796541"/>
              <a:gd name="connsiteY1028" fmla="*/ 1076325 h 2468880"/>
              <a:gd name="connsiteX1029" fmla="*/ 955358 w 2796541"/>
              <a:gd name="connsiteY1029" fmla="*/ 1168717 h 2468880"/>
              <a:gd name="connsiteX1030" fmla="*/ 955358 w 2796541"/>
              <a:gd name="connsiteY1030" fmla="*/ 1235392 h 2468880"/>
              <a:gd name="connsiteX1031" fmla="*/ 898208 w 2796541"/>
              <a:gd name="connsiteY1031" fmla="*/ 1202055 h 2468880"/>
              <a:gd name="connsiteX1032" fmla="*/ 955358 w 2796541"/>
              <a:gd name="connsiteY1032" fmla="*/ 1548766 h 2468880"/>
              <a:gd name="connsiteX1033" fmla="*/ 955358 w 2796541"/>
              <a:gd name="connsiteY1033" fmla="*/ 1614488 h 2468880"/>
              <a:gd name="connsiteX1034" fmla="*/ 898208 w 2796541"/>
              <a:gd name="connsiteY1034" fmla="*/ 1581151 h 2468880"/>
              <a:gd name="connsiteX1035" fmla="*/ 956311 w 2796541"/>
              <a:gd name="connsiteY1035" fmla="*/ 1420177 h 2468880"/>
              <a:gd name="connsiteX1036" fmla="*/ 956310 w 2796541"/>
              <a:gd name="connsiteY1036" fmla="*/ 1489710 h 2468880"/>
              <a:gd name="connsiteX1037" fmla="*/ 896303 w 2796541"/>
              <a:gd name="connsiteY1037" fmla="*/ 1455419 h 2468880"/>
              <a:gd name="connsiteX1038" fmla="*/ 956311 w 2796541"/>
              <a:gd name="connsiteY1038" fmla="*/ 1293495 h 2468880"/>
              <a:gd name="connsiteX1039" fmla="*/ 956311 w 2796541"/>
              <a:gd name="connsiteY1039" fmla="*/ 1363980 h 2468880"/>
              <a:gd name="connsiteX1040" fmla="*/ 896303 w 2796541"/>
              <a:gd name="connsiteY1040" fmla="*/ 1328737 h 2468880"/>
              <a:gd name="connsiteX1041" fmla="*/ 1009649 w 2796541"/>
              <a:gd name="connsiteY1041" fmla="*/ 191453 h 2468880"/>
              <a:gd name="connsiteX1042" fmla="*/ 1008697 w 2796541"/>
              <a:gd name="connsiteY1042" fmla="*/ 192406 h 2468880"/>
              <a:gd name="connsiteX1043" fmla="*/ 1008697 w 2796541"/>
              <a:gd name="connsiteY1043" fmla="*/ 191453 h 2468880"/>
              <a:gd name="connsiteX1044" fmla="*/ 1011556 w 2796541"/>
              <a:gd name="connsiteY1044" fmla="*/ 2339341 h 2468880"/>
              <a:gd name="connsiteX1045" fmla="*/ 1007746 w 2796541"/>
              <a:gd name="connsiteY1045" fmla="*/ 2341246 h 2468880"/>
              <a:gd name="connsiteX1046" fmla="*/ 1007746 w 2796541"/>
              <a:gd name="connsiteY1046" fmla="*/ 2337436 h 2468880"/>
              <a:gd name="connsiteX1047" fmla="*/ 1014413 w 2796541"/>
              <a:gd name="connsiteY1047" fmla="*/ 318135 h 2468880"/>
              <a:gd name="connsiteX1048" fmla="*/ 1005840 w 2796541"/>
              <a:gd name="connsiteY1048" fmla="*/ 322897 h 2468880"/>
              <a:gd name="connsiteX1049" fmla="*/ 1005840 w 2796541"/>
              <a:gd name="connsiteY1049" fmla="*/ 313372 h 2468880"/>
              <a:gd name="connsiteX1050" fmla="*/ 1018222 w 2796541"/>
              <a:gd name="connsiteY1050" fmla="*/ 2212657 h 2468880"/>
              <a:gd name="connsiteX1051" fmla="*/ 1004887 w 2796541"/>
              <a:gd name="connsiteY1051" fmla="*/ 2221230 h 2468880"/>
              <a:gd name="connsiteX1052" fmla="*/ 1004887 w 2796541"/>
              <a:gd name="connsiteY1052" fmla="*/ 2205037 h 2468880"/>
              <a:gd name="connsiteX1053" fmla="*/ 1020128 w 2796541"/>
              <a:gd name="connsiteY1053" fmla="*/ 444818 h 2468880"/>
              <a:gd name="connsiteX1054" fmla="*/ 1003936 w 2796541"/>
              <a:gd name="connsiteY1054" fmla="*/ 454343 h 2468880"/>
              <a:gd name="connsiteX1055" fmla="*/ 1003936 w 2796541"/>
              <a:gd name="connsiteY1055" fmla="*/ 434341 h 2468880"/>
              <a:gd name="connsiteX1056" fmla="*/ 1023938 w 2796541"/>
              <a:gd name="connsiteY1056" fmla="*/ 2086928 h 2468880"/>
              <a:gd name="connsiteX1057" fmla="*/ 1002030 w 2796541"/>
              <a:gd name="connsiteY1057" fmla="*/ 2099310 h 2468880"/>
              <a:gd name="connsiteX1058" fmla="*/ 1002030 w 2796541"/>
              <a:gd name="connsiteY1058" fmla="*/ 2074545 h 2468880"/>
              <a:gd name="connsiteX1059" fmla="*/ 1027749 w 2796541"/>
              <a:gd name="connsiteY1059" fmla="*/ 570547 h 2468880"/>
              <a:gd name="connsiteX1060" fmla="*/ 1000126 w 2796541"/>
              <a:gd name="connsiteY1060" fmla="*/ 586739 h 2468880"/>
              <a:gd name="connsiteX1061" fmla="*/ 1000126 w 2796541"/>
              <a:gd name="connsiteY1061" fmla="*/ 554354 h 2468880"/>
              <a:gd name="connsiteX1062" fmla="*/ 1030605 w 2796541"/>
              <a:gd name="connsiteY1062" fmla="*/ 1960244 h 2468880"/>
              <a:gd name="connsiteX1063" fmla="*/ 998220 w 2796541"/>
              <a:gd name="connsiteY1063" fmla="*/ 1979294 h 2468880"/>
              <a:gd name="connsiteX1064" fmla="*/ 998220 w 2796541"/>
              <a:gd name="connsiteY1064" fmla="*/ 1942147 h 2468880"/>
              <a:gd name="connsiteX1065" fmla="*/ 1032511 w 2796541"/>
              <a:gd name="connsiteY1065" fmla="*/ 697230 h 2468880"/>
              <a:gd name="connsiteX1066" fmla="*/ 997268 w 2796541"/>
              <a:gd name="connsiteY1066" fmla="*/ 717233 h 2468880"/>
              <a:gd name="connsiteX1067" fmla="*/ 997268 w 2796541"/>
              <a:gd name="connsiteY1067" fmla="*/ 677228 h 2468880"/>
              <a:gd name="connsiteX1068" fmla="*/ 1036320 w 2796541"/>
              <a:gd name="connsiteY1068" fmla="*/ 1834515 h 2468880"/>
              <a:gd name="connsiteX1069" fmla="*/ 995362 w 2796541"/>
              <a:gd name="connsiteY1069" fmla="*/ 1857374 h 2468880"/>
              <a:gd name="connsiteX1070" fmla="*/ 995362 w 2796541"/>
              <a:gd name="connsiteY1070" fmla="*/ 1810702 h 2468880"/>
              <a:gd name="connsiteX1071" fmla="*/ 1037273 w 2796541"/>
              <a:gd name="connsiteY1071" fmla="*/ 822960 h 2468880"/>
              <a:gd name="connsiteX1072" fmla="*/ 995363 w 2796541"/>
              <a:gd name="connsiteY1072" fmla="*/ 847724 h 2468880"/>
              <a:gd name="connsiteX1073" fmla="*/ 995363 w 2796541"/>
              <a:gd name="connsiteY1073" fmla="*/ 799147 h 2468880"/>
              <a:gd name="connsiteX1074" fmla="*/ 1041083 w 2796541"/>
              <a:gd name="connsiteY1074" fmla="*/ 949643 h 2468880"/>
              <a:gd name="connsiteX1075" fmla="*/ 993458 w 2796541"/>
              <a:gd name="connsiteY1075" fmla="*/ 977265 h 2468880"/>
              <a:gd name="connsiteX1076" fmla="*/ 993458 w 2796541"/>
              <a:gd name="connsiteY1076" fmla="*/ 922020 h 2468880"/>
              <a:gd name="connsiteX1077" fmla="*/ 1042988 w 2796541"/>
              <a:gd name="connsiteY1077" fmla="*/ 1707833 h 2468880"/>
              <a:gd name="connsiteX1078" fmla="*/ 992505 w 2796541"/>
              <a:gd name="connsiteY1078" fmla="*/ 1736408 h 2468880"/>
              <a:gd name="connsiteX1079" fmla="*/ 992505 w 2796541"/>
              <a:gd name="connsiteY1079" fmla="*/ 1678306 h 2468880"/>
              <a:gd name="connsiteX1080" fmla="*/ 1044893 w 2796541"/>
              <a:gd name="connsiteY1080" fmla="*/ 1076324 h 2468880"/>
              <a:gd name="connsiteX1081" fmla="*/ 991553 w 2796541"/>
              <a:gd name="connsiteY1081" fmla="*/ 1106804 h 2468880"/>
              <a:gd name="connsiteX1082" fmla="*/ 991553 w 2796541"/>
              <a:gd name="connsiteY1082" fmla="*/ 1045844 h 2468880"/>
              <a:gd name="connsiteX1083" fmla="*/ 1045845 w 2796541"/>
              <a:gd name="connsiteY1083" fmla="*/ 1581149 h 2468880"/>
              <a:gd name="connsiteX1084" fmla="*/ 990600 w 2796541"/>
              <a:gd name="connsiteY1084" fmla="*/ 1612582 h 2468880"/>
              <a:gd name="connsiteX1085" fmla="*/ 990600 w 2796541"/>
              <a:gd name="connsiteY1085" fmla="*/ 1549717 h 2468880"/>
              <a:gd name="connsiteX1086" fmla="*/ 1045846 w 2796541"/>
              <a:gd name="connsiteY1086" fmla="*/ 1202056 h 2468880"/>
              <a:gd name="connsiteX1087" fmla="*/ 990601 w 2796541"/>
              <a:gd name="connsiteY1087" fmla="*/ 1234440 h 2468880"/>
              <a:gd name="connsiteX1088" fmla="*/ 990601 w 2796541"/>
              <a:gd name="connsiteY1088" fmla="*/ 1170623 h 2468880"/>
              <a:gd name="connsiteX1089" fmla="*/ 1046797 w 2796541"/>
              <a:gd name="connsiteY1089" fmla="*/ 252413 h 2468880"/>
              <a:gd name="connsiteX1090" fmla="*/ 1046797 w 2796541"/>
              <a:gd name="connsiteY1090" fmla="*/ 257176 h 2468880"/>
              <a:gd name="connsiteX1091" fmla="*/ 1042987 w 2796541"/>
              <a:gd name="connsiteY1091" fmla="*/ 255270 h 2468880"/>
              <a:gd name="connsiteX1092" fmla="*/ 1047749 w 2796541"/>
              <a:gd name="connsiteY1092" fmla="*/ 2272665 h 2468880"/>
              <a:gd name="connsiteX1093" fmla="*/ 1047749 w 2796541"/>
              <a:gd name="connsiteY1093" fmla="*/ 2280285 h 2468880"/>
              <a:gd name="connsiteX1094" fmla="*/ 1041082 w 2796541"/>
              <a:gd name="connsiteY1094" fmla="*/ 2276475 h 2468880"/>
              <a:gd name="connsiteX1095" fmla="*/ 1047750 w 2796541"/>
              <a:gd name="connsiteY1095" fmla="*/ 1455420 h 2468880"/>
              <a:gd name="connsiteX1096" fmla="*/ 989647 w 2796541"/>
              <a:gd name="connsiteY1096" fmla="*/ 1488757 h 2468880"/>
              <a:gd name="connsiteX1097" fmla="*/ 989648 w 2796541"/>
              <a:gd name="connsiteY1097" fmla="*/ 1421130 h 2468880"/>
              <a:gd name="connsiteX1098" fmla="*/ 1047750 w 2796541"/>
              <a:gd name="connsiteY1098" fmla="*/ 1328737 h 2468880"/>
              <a:gd name="connsiteX1099" fmla="*/ 989648 w 2796541"/>
              <a:gd name="connsiteY1099" fmla="*/ 1362074 h 2468880"/>
              <a:gd name="connsiteX1100" fmla="*/ 989648 w 2796541"/>
              <a:gd name="connsiteY1100" fmla="*/ 1294447 h 2468880"/>
              <a:gd name="connsiteX1101" fmla="*/ 1049656 w 2796541"/>
              <a:gd name="connsiteY1101" fmla="*/ 374332 h 2468880"/>
              <a:gd name="connsiteX1102" fmla="*/ 1049656 w 2796541"/>
              <a:gd name="connsiteY1102" fmla="*/ 387667 h 2468880"/>
              <a:gd name="connsiteX1103" fmla="*/ 1038226 w 2796541"/>
              <a:gd name="connsiteY1103" fmla="*/ 381000 h 2468880"/>
              <a:gd name="connsiteX1104" fmla="*/ 1051559 w 2796541"/>
              <a:gd name="connsiteY1104" fmla="*/ 2140267 h 2468880"/>
              <a:gd name="connsiteX1105" fmla="*/ 1051559 w 2796541"/>
              <a:gd name="connsiteY1105" fmla="*/ 2159317 h 2468880"/>
              <a:gd name="connsiteX1106" fmla="*/ 1034414 w 2796541"/>
              <a:gd name="connsiteY1106" fmla="*/ 2149792 h 2468880"/>
              <a:gd name="connsiteX1107" fmla="*/ 1052513 w 2796541"/>
              <a:gd name="connsiteY1107" fmla="*/ 495301 h 2468880"/>
              <a:gd name="connsiteX1108" fmla="*/ 1052513 w 2796541"/>
              <a:gd name="connsiteY1108" fmla="*/ 520066 h 2468880"/>
              <a:gd name="connsiteX1109" fmla="*/ 1031558 w 2796541"/>
              <a:gd name="connsiteY1109" fmla="*/ 507683 h 2468880"/>
              <a:gd name="connsiteX1110" fmla="*/ 1053466 w 2796541"/>
              <a:gd name="connsiteY1110" fmla="*/ 2009775 h 2468880"/>
              <a:gd name="connsiteX1111" fmla="*/ 1053466 w 2796541"/>
              <a:gd name="connsiteY1111" fmla="*/ 2037398 h 2468880"/>
              <a:gd name="connsiteX1112" fmla="*/ 1029653 w 2796541"/>
              <a:gd name="connsiteY1112" fmla="*/ 2023110 h 2468880"/>
              <a:gd name="connsiteX1113" fmla="*/ 1055371 w 2796541"/>
              <a:gd name="connsiteY1113" fmla="*/ 617220 h 2468880"/>
              <a:gd name="connsiteX1114" fmla="*/ 1055371 w 2796541"/>
              <a:gd name="connsiteY1114" fmla="*/ 650558 h 2468880"/>
              <a:gd name="connsiteX1115" fmla="*/ 1025843 w 2796541"/>
              <a:gd name="connsiteY1115" fmla="*/ 633413 h 2468880"/>
              <a:gd name="connsiteX1116" fmla="*/ 1057274 w 2796541"/>
              <a:gd name="connsiteY1116" fmla="*/ 1876424 h 2468880"/>
              <a:gd name="connsiteX1117" fmla="*/ 1057274 w 2796541"/>
              <a:gd name="connsiteY1117" fmla="*/ 1917382 h 2468880"/>
              <a:gd name="connsiteX1118" fmla="*/ 1022032 w 2796541"/>
              <a:gd name="connsiteY1118" fmla="*/ 1897379 h 2468880"/>
              <a:gd name="connsiteX1119" fmla="*/ 1058228 w 2796541"/>
              <a:gd name="connsiteY1119" fmla="*/ 739140 h 2468880"/>
              <a:gd name="connsiteX1120" fmla="*/ 1058228 w 2796541"/>
              <a:gd name="connsiteY1120" fmla="*/ 782003 h 2468880"/>
              <a:gd name="connsiteX1121" fmla="*/ 1021080 w 2796541"/>
              <a:gd name="connsiteY1121" fmla="*/ 760095 h 2468880"/>
              <a:gd name="connsiteX1122" fmla="*/ 1060133 w 2796541"/>
              <a:gd name="connsiteY1122" fmla="*/ 1745933 h 2468880"/>
              <a:gd name="connsiteX1123" fmla="*/ 1060133 w 2796541"/>
              <a:gd name="connsiteY1123" fmla="*/ 1795463 h 2468880"/>
              <a:gd name="connsiteX1124" fmla="*/ 1016318 w 2796541"/>
              <a:gd name="connsiteY1124" fmla="*/ 1770698 h 2468880"/>
              <a:gd name="connsiteX1125" fmla="*/ 1060133 w 2796541"/>
              <a:gd name="connsiteY1125" fmla="*/ 862013 h 2468880"/>
              <a:gd name="connsiteX1126" fmla="*/ 1060133 w 2796541"/>
              <a:gd name="connsiteY1126" fmla="*/ 911543 h 2468880"/>
              <a:gd name="connsiteX1127" fmla="*/ 1016318 w 2796541"/>
              <a:gd name="connsiteY1127" fmla="*/ 886778 h 2468880"/>
              <a:gd name="connsiteX1128" fmla="*/ 1062038 w 2796541"/>
              <a:gd name="connsiteY1128" fmla="*/ 983932 h 2468880"/>
              <a:gd name="connsiteX1129" fmla="*/ 1062038 w 2796541"/>
              <a:gd name="connsiteY1129" fmla="*/ 1041082 h 2468880"/>
              <a:gd name="connsiteX1130" fmla="*/ 1012508 w 2796541"/>
              <a:gd name="connsiteY1130" fmla="*/ 1012507 h 2468880"/>
              <a:gd name="connsiteX1131" fmla="*/ 1062989 w 2796541"/>
              <a:gd name="connsiteY1131" fmla="*/ 1615440 h 2468880"/>
              <a:gd name="connsiteX1132" fmla="*/ 1062989 w 2796541"/>
              <a:gd name="connsiteY1132" fmla="*/ 1674495 h 2468880"/>
              <a:gd name="connsiteX1133" fmla="*/ 1011554 w 2796541"/>
              <a:gd name="connsiteY1133" fmla="*/ 1644968 h 2468880"/>
              <a:gd name="connsiteX1134" fmla="*/ 1062991 w 2796541"/>
              <a:gd name="connsiteY1134" fmla="*/ 1108711 h 2468880"/>
              <a:gd name="connsiteX1135" fmla="*/ 1062991 w 2796541"/>
              <a:gd name="connsiteY1135" fmla="*/ 1169671 h 2468880"/>
              <a:gd name="connsiteX1136" fmla="*/ 1010603 w 2796541"/>
              <a:gd name="connsiteY1136" fmla="*/ 1139191 h 2468880"/>
              <a:gd name="connsiteX1137" fmla="*/ 1063943 w 2796541"/>
              <a:gd name="connsiteY1137" fmla="*/ 1233487 h 2468880"/>
              <a:gd name="connsiteX1138" fmla="*/ 1063943 w 2796541"/>
              <a:gd name="connsiteY1138" fmla="*/ 1297305 h 2468880"/>
              <a:gd name="connsiteX1139" fmla="*/ 1008698 w 2796541"/>
              <a:gd name="connsiteY1139" fmla="*/ 1265872 h 2468880"/>
              <a:gd name="connsiteX1140" fmla="*/ 1063943 w 2796541"/>
              <a:gd name="connsiteY1140" fmla="*/ 1485900 h 2468880"/>
              <a:gd name="connsiteX1141" fmla="*/ 1063943 w 2796541"/>
              <a:gd name="connsiteY1141" fmla="*/ 1550670 h 2468880"/>
              <a:gd name="connsiteX1142" fmla="*/ 1008698 w 2796541"/>
              <a:gd name="connsiteY1142" fmla="*/ 1518285 h 2468880"/>
              <a:gd name="connsiteX1143" fmla="*/ 1064896 w 2796541"/>
              <a:gd name="connsiteY1143" fmla="*/ 1359218 h 2468880"/>
              <a:gd name="connsiteX1144" fmla="*/ 1064896 w 2796541"/>
              <a:gd name="connsiteY1144" fmla="*/ 1424940 h 2468880"/>
              <a:gd name="connsiteX1145" fmla="*/ 1007746 w 2796541"/>
              <a:gd name="connsiteY1145" fmla="*/ 1391603 h 2468880"/>
              <a:gd name="connsiteX1146" fmla="*/ 1120139 w 2796541"/>
              <a:gd name="connsiteY1146" fmla="*/ 255271 h 2468880"/>
              <a:gd name="connsiteX1147" fmla="*/ 1117282 w 2796541"/>
              <a:gd name="connsiteY1147" fmla="*/ 256223 h 2468880"/>
              <a:gd name="connsiteX1148" fmla="*/ 1117282 w 2796541"/>
              <a:gd name="connsiteY1148" fmla="*/ 253366 h 2468880"/>
              <a:gd name="connsiteX1149" fmla="*/ 1122045 w 2796541"/>
              <a:gd name="connsiteY1149" fmla="*/ 2276476 h 2468880"/>
              <a:gd name="connsiteX1150" fmla="*/ 1116330 w 2796541"/>
              <a:gd name="connsiteY1150" fmla="*/ 2279333 h 2468880"/>
              <a:gd name="connsiteX1151" fmla="*/ 1116330 w 2796541"/>
              <a:gd name="connsiteY1151" fmla="*/ 2272666 h 2468880"/>
              <a:gd name="connsiteX1152" fmla="*/ 1124903 w 2796541"/>
              <a:gd name="connsiteY1152" fmla="*/ 380999 h 2468880"/>
              <a:gd name="connsiteX1153" fmla="*/ 1115378 w 2796541"/>
              <a:gd name="connsiteY1153" fmla="*/ 386714 h 2468880"/>
              <a:gd name="connsiteX1154" fmla="*/ 1115378 w 2796541"/>
              <a:gd name="connsiteY1154" fmla="*/ 375284 h 2468880"/>
              <a:gd name="connsiteX1155" fmla="*/ 1128713 w 2796541"/>
              <a:gd name="connsiteY1155" fmla="*/ 2149793 h 2468880"/>
              <a:gd name="connsiteX1156" fmla="*/ 1113473 w 2796541"/>
              <a:gd name="connsiteY1156" fmla="*/ 2158365 h 2468880"/>
              <a:gd name="connsiteX1157" fmla="*/ 1113473 w 2796541"/>
              <a:gd name="connsiteY1157" fmla="*/ 2141220 h 2468880"/>
              <a:gd name="connsiteX1158" fmla="*/ 1131571 w 2796541"/>
              <a:gd name="connsiteY1158" fmla="*/ 507683 h 2468880"/>
              <a:gd name="connsiteX1159" fmla="*/ 1111568 w 2796541"/>
              <a:gd name="connsiteY1159" fmla="*/ 519113 h 2468880"/>
              <a:gd name="connsiteX1160" fmla="*/ 1111568 w 2796541"/>
              <a:gd name="connsiteY1160" fmla="*/ 496253 h 2468880"/>
              <a:gd name="connsiteX1161" fmla="*/ 1133475 w 2796541"/>
              <a:gd name="connsiteY1161" fmla="*/ 2023110 h 2468880"/>
              <a:gd name="connsiteX1162" fmla="*/ 1110615 w 2796541"/>
              <a:gd name="connsiteY1162" fmla="*/ 2036445 h 2468880"/>
              <a:gd name="connsiteX1163" fmla="*/ 1110615 w 2796541"/>
              <a:gd name="connsiteY1163" fmla="*/ 2009775 h 2468880"/>
              <a:gd name="connsiteX1164" fmla="*/ 1137286 w 2796541"/>
              <a:gd name="connsiteY1164" fmla="*/ 633413 h 2468880"/>
              <a:gd name="connsiteX1165" fmla="*/ 1109663 w 2796541"/>
              <a:gd name="connsiteY1165" fmla="*/ 649605 h 2468880"/>
              <a:gd name="connsiteX1166" fmla="*/ 1109663 w 2796541"/>
              <a:gd name="connsiteY1166" fmla="*/ 618173 h 2468880"/>
              <a:gd name="connsiteX1167" fmla="*/ 1141095 w 2796541"/>
              <a:gd name="connsiteY1167" fmla="*/ 1897381 h 2468880"/>
              <a:gd name="connsiteX1168" fmla="*/ 1106805 w 2796541"/>
              <a:gd name="connsiteY1168" fmla="*/ 1916431 h 2468880"/>
              <a:gd name="connsiteX1169" fmla="*/ 1106805 w 2796541"/>
              <a:gd name="connsiteY1169" fmla="*/ 1877378 h 2468880"/>
              <a:gd name="connsiteX1170" fmla="*/ 1142048 w 2796541"/>
              <a:gd name="connsiteY1170" fmla="*/ 760094 h 2468880"/>
              <a:gd name="connsiteX1171" fmla="*/ 1106805 w 2796541"/>
              <a:gd name="connsiteY1171" fmla="*/ 781050 h 2468880"/>
              <a:gd name="connsiteX1172" fmla="*/ 1106805 w 2796541"/>
              <a:gd name="connsiteY1172" fmla="*/ 740092 h 2468880"/>
              <a:gd name="connsiteX1173" fmla="*/ 1145859 w 2796541"/>
              <a:gd name="connsiteY1173" fmla="*/ 886778 h 2468880"/>
              <a:gd name="connsiteX1174" fmla="*/ 1104901 w 2796541"/>
              <a:gd name="connsiteY1174" fmla="*/ 909638 h 2468880"/>
              <a:gd name="connsiteX1175" fmla="*/ 1104901 w 2796541"/>
              <a:gd name="connsiteY1175" fmla="*/ 862965 h 2468880"/>
              <a:gd name="connsiteX1176" fmla="*/ 1145859 w 2796541"/>
              <a:gd name="connsiteY1176" fmla="*/ 1770699 h 2468880"/>
              <a:gd name="connsiteX1177" fmla="*/ 1104901 w 2796541"/>
              <a:gd name="connsiteY1177" fmla="*/ 1794511 h 2468880"/>
              <a:gd name="connsiteX1178" fmla="*/ 1104901 w 2796541"/>
              <a:gd name="connsiteY1178" fmla="*/ 1746886 h 2468880"/>
              <a:gd name="connsiteX1179" fmla="*/ 1150621 w 2796541"/>
              <a:gd name="connsiteY1179" fmla="*/ 1012507 h 2468880"/>
              <a:gd name="connsiteX1180" fmla="*/ 1102996 w 2796541"/>
              <a:gd name="connsiteY1180" fmla="*/ 1040129 h 2468880"/>
              <a:gd name="connsiteX1181" fmla="*/ 1102996 w 2796541"/>
              <a:gd name="connsiteY1181" fmla="*/ 985837 h 2468880"/>
              <a:gd name="connsiteX1182" fmla="*/ 1151572 w 2796541"/>
              <a:gd name="connsiteY1182" fmla="*/ 1644967 h 2468880"/>
              <a:gd name="connsiteX1183" fmla="*/ 1102042 w 2796541"/>
              <a:gd name="connsiteY1183" fmla="*/ 1672589 h 2468880"/>
              <a:gd name="connsiteX1184" fmla="*/ 1102042 w 2796541"/>
              <a:gd name="connsiteY1184" fmla="*/ 1616392 h 2468880"/>
              <a:gd name="connsiteX1185" fmla="*/ 1152525 w 2796541"/>
              <a:gd name="connsiteY1185" fmla="*/ 1139190 h 2468880"/>
              <a:gd name="connsiteX1186" fmla="*/ 1101090 w 2796541"/>
              <a:gd name="connsiteY1186" fmla="*/ 1168718 h 2468880"/>
              <a:gd name="connsiteX1187" fmla="*/ 1101090 w 2796541"/>
              <a:gd name="connsiteY1187" fmla="*/ 1109663 h 2468880"/>
              <a:gd name="connsiteX1188" fmla="*/ 1154429 w 2796541"/>
              <a:gd name="connsiteY1188" fmla="*/ 1518285 h 2468880"/>
              <a:gd name="connsiteX1189" fmla="*/ 1100137 w 2796541"/>
              <a:gd name="connsiteY1189" fmla="*/ 1549717 h 2468880"/>
              <a:gd name="connsiteX1190" fmla="*/ 1100137 w 2796541"/>
              <a:gd name="connsiteY1190" fmla="*/ 1486852 h 2468880"/>
              <a:gd name="connsiteX1191" fmla="*/ 1154430 w 2796541"/>
              <a:gd name="connsiteY1191" fmla="*/ 1265874 h 2468880"/>
              <a:gd name="connsiteX1192" fmla="*/ 1100138 w 2796541"/>
              <a:gd name="connsiteY1192" fmla="*/ 1296354 h 2468880"/>
              <a:gd name="connsiteX1193" fmla="*/ 1100138 w 2796541"/>
              <a:gd name="connsiteY1193" fmla="*/ 1234441 h 2468880"/>
              <a:gd name="connsiteX1194" fmla="*/ 1155383 w 2796541"/>
              <a:gd name="connsiteY1194" fmla="*/ 2338388 h 2468880"/>
              <a:gd name="connsiteX1195" fmla="*/ 1155383 w 2796541"/>
              <a:gd name="connsiteY1195" fmla="*/ 2340293 h 2468880"/>
              <a:gd name="connsiteX1196" fmla="*/ 1153478 w 2796541"/>
              <a:gd name="connsiteY1196" fmla="*/ 2339341 h 2468880"/>
              <a:gd name="connsiteX1197" fmla="*/ 1155383 w 2796541"/>
              <a:gd name="connsiteY1197" fmla="*/ 1391603 h 2468880"/>
              <a:gd name="connsiteX1198" fmla="*/ 1100138 w 2796541"/>
              <a:gd name="connsiteY1198" fmla="*/ 1423988 h 2468880"/>
              <a:gd name="connsiteX1199" fmla="*/ 1100138 w 2796541"/>
              <a:gd name="connsiteY1199" fmla="*/ 1359218 h 2468880"/>
              <a:gd name="connsiteX1200" fmla="*/ 1156335 w 2796541"/>
              <a:gd name="connsiteY1200" fmla="*/ 315278 h 2468880"/>
              <a:gd name="connsiteX1201" fmla="*/ 1156335 w 2796541"/>
              <a:gd name="connsiteY1201" fmla="*/ 320993 h 2468880"/>
              <a:gd name="connsiteX1202" fmla="*/ 1151572 w 2796541"/>
              <a:gd name="connsiteY1202" fmla="*/ 318135 h 2468880"/>
              <a:gd name="connsiteX1203" fmla="*/ 1158239 w 2796541"/>
              <a:gd name="connsiteY1203" fmla="*/ 2206942 h 2468880"/>
              <a:gd name="connsiteX1204" fmla="*/ 1158239 w 2796541"/>
              <a:gd name="connsiteY1204" fmla="*/ 2219324 h 2468880"/>
              <a:gd name="connsiteX1205" fmla="*/ 1147762 w 2796541"/>
              <a:gd name="connsiteY1205" fmla="*/ 2212657 h 2468880"/>
              <a:gd name="connsiteX1206" fmla="*/ 1159193 w 2796541"/>
              <a:gd name="connsiteY1206" fmla="*/ 437197 h 2468880"/>
              <a:gd name="connsiteX1207" fmla="*/ 1159193 w 2796541"/>
              <a:gd name="connsiteY1207" fmla="*/ 451485 h 2468880"/>
              <a:gd name="connsiteX1208" fmla="*/ 1146811 w 2796541"/>
              <a:gd name="connsiteY1208" fmla="*/ 444817 h 2468880"/>
              <a:gd name="connsiteX1209" fmla="*/ 1161097 w 2796541"/>
              <a:gd name="connsiteY1209" fmla="*/ 2075497 h 2468880"/>
              <a:gd name="connsiteX1210" fmla="*/ 1161097 w 2796541"/>
              <a:gd name="connsiteY1210" fmla="*/ 2097405 h 2468880"/>
              <a:gd name="connsiteX1211" fmla="*/ 1142047 w 2796541"/>
              <a:gd name="connsiteY1211" fmla="*/ 2086927 h 2468880"/>
              <a:gd name="connsiteX1212" fmla="*/ 1163003 w 2796541"/>
              <a:gd name="connsiteY1212" fmla="*/ 557212 h 2468880"/>
              <a:gd name="connsiteX1213" fmla="*/ 1163003 w 2796541"/>
              <a:gd name="connsiteY1213" fmla="*/ 583882 h 2468880"/>
              <a:gd name="connsiteX1214" fmla="*/ 1139190 w 2796541"/>
              <a:gd name="connsiteY1214" fmla="*/ 570547 h 2468880"/>
              <a:gd name="connsiteX1215" fmla="*/ 1164907 w 2796541"/>
              <a:gd name="connsiteY1215" fmla="*/ 1943099 h 2468880"/>
              <a:gd name="connsiteX1216" fmla="*/ 1164907 w 2796541"/>
              <a:gd name="connsiteY1216" fmla="*/ 1977389 h 2468880"/>
              <a:gd name="connsiteX1217" fmla="*/ 1135379 w 2796541"/>
              <a:gd name="connsiteY1217" fmla="*/ 1960244 h 2468880"/>
              <a:gd name="connsiteX1218" fmla="*/ 1164908 w 2796541"/>
              <a:gd name="connsiteY1218" fmla="*/ 680086 h 2468880"/>
              <a:gd name="connsiteX1219" fmla="*/ 1164908 w 2796541"/>
              <a:gd name="connsiteY1219" fmla="*/ 714376 h 2468880"/>
              <a:gd name="connsiteX1220" fmla="*/ 1135380 w 2796541"/>
              <a:gd name="connsiteY1220" fmla="*/ 697231 h 2468880"/>
              <a:gd name="connsiteX1221" fmla="*/ 1167765 w 2796541"/>
              <a:gd name="connsiteY1221" fmla="*/ 1812607 h 2468880"/>
              <a:gd name="connsiteX1222" fmla="*/ 1167765 w 2796541"/>
              <a:gd name="connsiteY1222" fmla="*/ 1855470 h 2468880"/>
              <a:gd name="connsiteX1223" fmla="*/ 1130617 w 2796541"/>
              <a:gd name="connsiteY1223" fmla="*/ 1834515 h 2468880"/>
              <a:gd name="connsiteX1224" fmla="*/ 1167766 w 2796541"/>
              <a:gd name="connsiteY1224" fmla="*/ 802004 h 2468880"/>
              <a:gd name="connsiteX1225" fmla="*/ 1167766 w 2796541"/>
              <a:gd name="connsiteY1225" fmla="*/ 844867 h 2468880"/>
              <a:gd name="connsiteX1226" fmla="*/ 1130618 w 2796541"/>
              <a:gd name="connsiteY1226" fmla="*/ 822959 h 2468880"/>
              <a:gd name="connsiteX1227" fmla="*/ 1168718 w 2796541"/>
              <a:gd name="connsiteY1227" fmla="*/ 924878 h 2468880"/>
              <a:gd name="connsiteX1228" fmla="*/ 1168718 w 2796541"/>
              <a:gd name="connsiteY1228" fmla="*/ 974408 h 2468880"/>
              <a:gd name="connsiteX1229" fmla="*/ 1126808 w 2796541"/>
              <a:gd name="connsiteY1229" fmla="*/ 949643 h 2468880"/>
              <a:gd name="connsiteX1230" fmla="*/ 1170623 w 2796541"/>
              <a:gd name="connsiteY1230" fmla="*/ 1681163 h 2468880"/>
              <a:gd name="connsiteX1231" fmla="*/ 1170623 w 2796541"/>
              <a:gd name="connsiteY1231" fmla="*/ 1734503 h 2468880"/>
              <a:gd name="connsiteX1232" fmla="*/ 1124903 w 2796541"/>
              <a:gd name="connsiteY1232" fmla="*/ 1707833 h 2468880"/>
              <a:gd name="connsiteX1233" fmla="*/ 1171575 w 2796541"/>
              <a:gd name="connsiteY1233" fmla="*/ 1047751 h 2468880"/>
              <a:gd name="connsiteX1234" fmla="*/ 1171575 w 2796541"/>
              <a:gd name="connsiteY1234" fmla="*/ 1103949 h 2468880"/>
              <a:gd name="connsiteX1235" fmla="*/ 1122998 w 2796541"/>
              <a:gd name="connsiteY1235" fmla="*/ 1076326 h 2468880"/>
              <a:gd name="connsiteX1236" fmla="*/ 1171576 w 2796541"/>
              <a:gd name="connsiteY1236" fmla="*/ 1551623 h 2468880"/>
              <a:gd name="connsiteX1237" fmla="*/ 1171576 w 2796541"/>
              <a:gd name="connsiteY1237" fmla="*/ 1610678 h 2468880"/>
              <a:gd name="connsiteX1238" fmla="*/ 1121093 w 2796541"/>
              <a:gd name="connsiteY1238" fmla="*/ 1581150 h 2468880"/>
              <a:gd name="connsiteX1239" fmla="*/ 1171576 w 2796541"/>
              <a:gd name="connsiteY1239" fmla="*/ 1172528 h 2468880"/>
              <a:gd name="connsiteX1240" fmla="*/ 1171576 w 2796541"/>
              <a:gd name="connsiteY1240" fmla="*/ 1231583 h 2468880"/>
              <a:gd name="connsiteX1241" fmla="*/ 1121093 w 2796541"/>
              <a:gd name="connsiteY1241" fmla="*/ 1202056 h 2468880"/>
              <a:gd name="connsiteX1242" fmla="*/ 1172528 w 2796541"/>
              <a:gd name="connsiteY1242" fmla="*/ 1423987 h 2468880"/>
              <a:gd name="connsiteX1243" fmla="*/ 1172527 w 2796541"/>
              <a:gd name="connsiteY1243" fmla="*/ 1485900 h 2468880"/>
              <a:gd name="connsiteX1244" fmla="*/ 1119188 w 2796541"/>
              <a:gd name="connsiteY1244" fmla="*/ 1455420 h 2468880"/>
              <a:gd name="connsiteX1245" fmla="*/ 1172528 w 2796541"/>
              <a:gd name="connsiteY1245" fmla="*/ 1297305 h 2468880"/>
              <a:gd name="connsiteX1246" fmla="*/ 1172528 w 2796541"/>
              <a:gd name="connsiteY1246" fmla="*/ 1360170 h 2468880"/>
              <a:gd name="connsiteX1247" fmla="*/ 1119188 w 2796541"/>
              <a:gd name="connsiteY1247" fmla="*/ 1328737 h 2468880"/>
              <a:gd name="connsiteX1248" fmla="*/ 1228725 w 2796541"/>
              <a:gd name="connsiteY1248" fmla="*/ 2339340 h 2468880"/>
              <a:gd name="connsiteX1249" fmla="*/ 1227772 w 2796541"/>
              <a:gd name="connsiteY1249" fmla="*/ 2340292 h 2468880"/>
              <a:gd name="connsiteX1250" fmla="*/ 1227772 w 2796541"/>
              <a:gd name="connsiteY1250" fmla="*/ 2338387 h 2468880"/>
              <a:gd name="connsiteX1251" fmla="*/ 1230631 w 2796541"/>
              <a:gd name="connsiteY1251" fmla="*/ 318134 h 2468880"/>
              <a:gd name="connsiteX1252" fmla="*/ 1226821 w 2796541"/>
              <a:gd name="connsiteY1252" fmla="*/ 320039 h 2468880"/>
              <a:gd name="connsiteX1253" fmla="*/ 1226821 w 2796541"/>
              <a:gd name="connsiteY1253" fmla="*/ 316229 h 2468880"/>
              <a:gd name="connsiteX1254" fmla="*/ 1234441 w 2796541"/>
              <a:gd name="connsiteY1254" fmla="*/ 444817 h 2468880"/>
              <a:gd name="connsiteX1255" fmla="*/ 1224916 w 2796541"/>
              <a:gd name="connsiteY1255" fmla="*/ 450532 h 2468880"/>
              <a:gd name="connsiteX1256" fmla="*/ 1224916 w 2796541"/>
              <a:gd name="connsiteY1256" fmla="*/ 438150 h 2468880"/>
              <a:gd name="connsiteX1257" fmla="*/ 1234441 w 2796541"/>
              <a:gd name="connsiteY1257" fmla="*/ 2212658 h 2468880"/>
              <a:gd name="connsiteX1258" fmla="*/ 1224916 w 2796541"/>
              <a:gd name="connsiteY1258" fmla="*/ 2218373 h 2468880"/>
              <a:gd name="connsiteX1259" fmla="*/ 1224916 w 2796541"/>
              <a:gd name="connsiteY1259" fmla="*/ 2207895 h 2468880"/>
              <a:gd name="connsiteX1260" fmla="*/ 1239202 w 2796541"/>
              <a:gd name="connsiteY1260" fmla="*/ 2086927 h 2468880"/>
              <a:gd name="connsiteX1261" fmla="*/ 1222057 w 2796541"/>
              <a:gd name="connsiteY1261" fmla="*/ 2096452 h 2468880"/>
              <a:gd name="connsiteX1262" fmla="*/ 1222057 w 2796541"/>
              <a:gd name="connsiteY1262" fmla="*/ 2077402 h 2468880"/>
              <a:gd name="connsiteX1263" fmla="*/ 1241108 w 2796541"/>
              <a:gd name="connsiteY1263" fmla="*/ 570548 h 2468880"/>
              <a:gd name="connsiteX1264" fmla="*/ 1221105 w 2796541"/>
              <a:gd name="connsiteY1264" fmla="*/ 581978 h 2468880"/>
              <a:gd name="connsiteX1265" fmla="*/ 1221105 w 2796541"/>
              <a:gd name="connsiteY1265" fmla="*/ 559118 h 2468880"/>
              <a:gd name="connsiteX1266" fmla="*/ 1245870 w 2796541"/>
              <a:gd name="connsiteY1266" fmla="*/ 1960245 h 2468880"/>
              <a:gd name="connsiteX1267" fmla="*/ 1219200 w 2796541"/>
              <a:gd name="connsiteY1267" fmla="*/ 1975485 h 2468880"/>
              <a:gd name="connsiteX1268" fmla="*/ 1219200 w 2796541"/>
              <a:gd name="connsiteY1268" fmla="*/ 1945005 h 2468880"/>
              <a:gd name="connsiteX1269" fmla="*/ 1245871 w 2796541"/>
              <a:gd name="connsiteY1269" fmla="*/ 697229 h 2468880"/>
              <a:gd name="connsiteX1270" fmla="*/ 1219201 w 2796541"/>
              <a:gd name="connsiteY1270" fmla="*/ 713422 h 2468880"/>
              <a:gd name="connsiteX1271" fmla="*/ 1219201 w 2796541"/>
              <a:gd name="connsiteY1271" fmla="*/ 681037 h 2468880"/>
              <a:gd name="connsiteX1272" fmla="*/ 1250632 w 2796541"/>
              <a:gd name="connsiteY1272" fmla="*/ 1834515 h 2468880"/>
              <a:gd name="connsiteX1273" fmla="*/ 1216342 w 2796541"/>
              <a:gd name="connsiteY1273" fmla="*/ 1854518 h 2468880"/>
              <a:gd name="connsiteX1274" fmla="*/ 1216342 w 2796541"/>
              <a:gd name="connsiteY1274" fmla="*/ 1813560 h 2468880"/>
              <a:gd name="connsiteX1275" fmla="*/ 1250633 w 2796541"/>
              <a:gd name="connsiteY1275" fmla="*/ 822961 h 2468880"/>
              <a:gd name="connsiteX1276" fmla="*/ 1216343 w 2796541"/>
              <a:gd name="connsiteY1276" fmla="*/ 842963 h 2468880"/>
              <a:gd name="connsiteX1277" fmla="*/ 1216343 w 2796541"/>
              <a:gd name="connsiteY1277" fmla="*/ 803911 h 2468880"/>
              <a:gd name="connsiteX1278" fmla="*/ 1254443 w 2796541"/>
              <a:gd name="connsiteY1278" fmla="*/ 949643 h 2468880"/>
              <a:gd name="connsiteX1279" fmla="*/ 1214438 w 2796541"/>
              <a:gd name="connsiteY1279" fmla="*/ 972503 h 2468880"/>
              <a:gd name="connsiteX1280" fmla="*/ 1214438 w 2796541"/>
              <a:gd name="connsiteY1280" fmla="*/ 926783 h 2468880"/>
              <a:gd name="connsiteX1281" fmla="*/ 1256347 w 2796541"/>
              <a:gd name="connsiteY1281" fmla="*/ 1707832 h 2468880"/>
              <a:gd name="connsiteX1282" fmla="*/ 1213485 w 2796541"/>
              <a:gd name="connsiteY1282" fmla="*/ 1732597 h 2468880"/>
              <a:gd name="connsiteX1283" fmla="*/ 1213485 w 2796541"/>
              <a:gd name="connsiteY1283" fmla="*/ 1683067 h 2468880"/>
              <a:gd name="connsiteX1284" fmla="*/ 1258253 w 2796541"/>
              <a:gd name="connsiteY1284" fmla="*/ 1076324 h 2468880"/>
              <a:gd name="connsiteX1285" fmla="*/ 1212533 w 2796541"/>
              <a:gd name="connsiteY1285" fmla="*/ 1102042 h 2468880"/>
              <a:gd name="connsiteX1286" fmla="*/ 1212533 w 2796541"/>
              <a:gd name="connsiteY1286" fmla="*/ 1049654 h 2468880"/>
              <a:gd name="connsiteX1287" fmla="*/ 1260158 w 2796541"/>
              <a:gd name="connsiteY1287" fmla="*/ 1581150 h 2468880"/>
              <a:gd name="connsiteX1288" fmla="*/ 1211580 w 2796541"/>
              <a:gd name="connsiteY1288" fmla="*/ 1609725 h 2468880"/>
              <a:gd name="connsiteX1289" fmla="*/ 1211580 w 2796541"/>
              <a:gd name="connsiteY1289" fmla="*/ 1553528 h 2468880"/>
              <a:gd name="connsiteX1290" fmla="*/ 1260158 w 2796541"/>
              <a:gd name="connsiteY1290" fmla="*/ 1202056 h 2468880"/>
              <a:gd name="connsiteX1291" fmla="*/ 1211580 w 2796541"/>
              <a:gd name="connsiteY1291" fmla="*/ 1230631 h 2468880"/>
              <a:gd name="connsiteX1292" fmla="*/ 1211580 w 2796541"/>
              <a:gd name="connsiteY1292" fmla="*/ 1174433 h 2468880"/>
              <a:gd name="connsiteX1293" fmla="*/ 1262063 w 2796541"/>
              <a:gd name="connsiteY1293" fmla="*/ 1328737 h 2468880"/>
              <a:gd name="connsiteX1294" fmla="*/ 1210628 w 2796541"/>
              <a:gd name="connsiteY1294" fmla="*/ 1358265 h 2468880"/>
              <a:gd name="connsiteX1295" fmla="*/ 1210628 w 2796541"/>
              <a:gd name="connsiteY1295" fmla="*/ 1299210 h 2468880"/>
              <a:gd name="connsiteX1296" fmla="*/ 1263016 w 2796541"/>
              <a:gd name="connsiteY1296" fmla="*/ 1455421 h 2468880"/>
              <a:gd name="connsiteX1297" fmla="*/ 1210628 w 2796541"/>
              <a:gd name="connsiteY1297" fmla="*/ 1484949 h 2468880"/>
              <a:gd name="connsiteX1298" fmla="*/ 1210628 w 2796541"/>
              <a:gd name="connsiteY1298" fmla="*/ 1424941 h 2468880"/>
              <a:gd name="connsiteX1299" fmla="*/ 1264920 w 2796541"/>
              <a:gd name="connsiteY1299" fmla="*/ 254318 h 2468880"/>
              <a:gd name="connsiteX1300" fmla="*/ 1264920 w 2796541"/>
              <a:gd name="connsiteY1300" fmla="*/ 255271 h 2468880"/>
              <a:gd name="connsiteX1301" fmla="*/ 1263967 w 2796541"/>
              <a:gd name="connsiteY1301" fmla="*/ 255271 h 2468880"/>
              <a:gd name="connsiteX1302" fmla="*/ 1265872 w 2796541"/>
              <a:gd name="connsiteY1302" fmla="*/ 2273617 h 2468880"/>
              <a:gd name="connsiteX1303" fmla="*/ 1265872 w 2796541"/>
              <a:gd name="connsiteY1303" fmla="*/ 2278380 h 2468880"/>
              <a:gd name="connsiteX1304" fmla="*/ 1262062 w 2796541"/>
              <a:gd name="connsiteY1304" fmla="*/ 2276474 h 2468880"/>
              <a:gd name="connsiteX1305" fmla="*/ 1266825 w 2796541"/>
              <a:gd name="connsiteY1305" fmla="*/ 377191 h 2468880"/>
              <a:gd name="connsiteX1306" fmla="*/ 1266825 w 2796541"/>
              <a:gd name="connsiteY1306" fmla="*/ 384811 h 2468880"/>
              <a:gd name="connsiteX1307" fmla="*/ 1260158 w 2796541"/>
              <a:gd name="connsiteY1307" fmla="*/ 381001 h 2468880"/>
              <a:gd name="connsiteX1308" fmla="*/ 1268730 w 2796541"/>
              <a:gd name="connsiteY1308" fmla="*/ 2142172 h 2468880"/>
              <a:gd name="connsiteX1309" fmla="*/ 1268730 w 2796541"/>
              <a:gd name="connsiteY1309" fmla="*/ 2157412 h 2468880"/>
              <a:gd name="connsiteX1310" fmla="*/ 1256347 w 2796541"/>
              <a:gd name="connsiteY1310" fmla="*/ 2149792 h 2468880"/>
              <a:gd name="connsiteX1311" fmla="*/ 1269683 w 2796541"/>
              <a:gd name="connsiteY1311" fmla="*/ 499110 h 2468880"/>
              <a:gd name="connsiteX1312" fmla="*/ 1269683 w 2796541"/>
              <a:gd name="connsiteY1312" fmla="*/ 516255 h 2468880"/>
              <a:gd name="connsiteX1313" fmla="*/ 1254443 w 2796541"/>
              <a:gd name="connsiteY1313" fmla="*/ 507683 h 2468880"/>
              <a:gd name="connsiteX1314" fmla="*/ 1270635 w 2796541"/>
              <a:gd name="connsiteY1314" fmla="*/ 2011681 h 2468880"/>
              <a:gd name="connsiteX1315" fmla="*/ 1270635 w 2796541"/>
              <a:gd name="connsiteY1315" fmla="*/ 2035494 h 2468880"/>
              <a:gd name="connsiteX1316" fmla="*/ 1250633 w 2796541"/>
              <a:gd name="connsiteY1316" fmla="*/ 2023111 h 2468880"/>
              <a:gd name="connsiteX1317" fmla="*/ 1272541 w 2796541"/>
              <a:gd name="connsiteY1317" fmla="*/ 621029 h 2468880"/>
              <a:gd name="connsiteX1318" fmla="*/ 1272541 w 2796541"/>
              <a:gd name="connsiteY1318" fmla="*/ 646747 h 2468880"/>
              <a:gd name="connsiteX1319" fmla="*/ 1248728 w 2796541"/>
              <a:gd name="connsiteY1319" fmla="*/ 633412 h 2468880"/>
              <a:gd name="connsiteX1320" fmla="*/ 1274446 w 2796541"/>
              <a:gd name="connsiteY1320" fmla="*/ 742950 h 2468880"/>
              <a:gd name="connsiteX1321" fmla="*/ 1274446 w 2796541"/>
              <a:gd name="connsiteY1321" fmla="*/ 778192 h 2468880"/>
              <a:gd name="connsiteX1322" fmla="*/ 1243966 w 2796541"/>
              <a:gd name="connsiteY1322" fmla="*/ 760095 h 2468880"/>
              <a:gd name="connsiteX1323" fmla="*/ 1274446 w 2796541"/>
              <a:gd name="connsiteY1323" fmla="*/ 1880236 h 2468880"/>
              <a:gd name="connsiteX1324" fmla="*/ 1274446 w 2796541"/>
              <a:gd name="connsiteY1324" fmla="*/ 1914526 h 2468880"/>
              <a:gd name="connsiteX1325" fmla="*/ 1244918 w 2796541"/>
              <a:gd name="connsiteY1325" fmla="*/ 1897381 h 2468880"/>
              <a:gd name="connsiteX1326" fmla="*/ 1276350 w 2796541"/>
              <a:gd name="connsiteY1326" fmla="*/ 865822 h 2468880"/>
              <a:gd name="connsiteX1327" fmla="*/ 1276350 w 2796541"/>
              <a:gd name="connsiteY1327" fmla="*/ 906779 h 2468880"/>
              <a:gd name="connsiteX1328" fmla="*/ 1241108 w 2796541"/>
              <a:gd name="connsiteY1328" fmla="*/ 886777 h 2468880"/>
              <a:gd name="connsiteX1329" fmla="*/ 1277302 w 2796541"/>
              <a:gd name="connsiteY1329" fmla="*/ 1748790 h 2468880"/>
              <a:gd name="connsiteX1330" fmla="*/ 1277302 w 2796541"/>
              <a:gd name="connsiteY1330" fmla="*/ 1792605 h 2468880"/>
              <a:gd name="connsiteX1331" fmla="*/ 1239202 w 2796541"/>
              <a:gd name="connsiteY1331" fmla="*/ 1770698 h 2468880"/>
              <a:gd name="connsiteX1332" fmla="*/ 1278256 w 2796541"/>
              <a:gd name="connsiteY1332" fmla="*/ 988695 h 2468880"/>
              <a:gd name="connsiteX1333" fmla="*/ 1278256 w 2796541"/>
              <a:gd name="connsiteY1333" fmla="*/ 1037273 h 2468880"/>
              <a:gd name="connsiteX1334" fmla="*/ 1236346 w 2796541"/>
              <a:gd name="connsiteY1334" fmla="*/ 1012508 h 2468880"/>
              <a:gd name="connsiteX1335" fmla="*/ 1279207 w 2796541"/>
              <a:gd name="connsiteY1335" fmla="*/ 1618297 h 2468880"/>
              <a:gd name="connsiteX1336" fmla="*/ 1279207 w 2796541"/>
              <a:gd name="connsiteY1336" fmla="*/ 1670685 h 2468880"/>
              <a:gd name="connsiteX1337" fmla="*/ 1233487 w 2796541"/>
              <a:gd name="connsiteY1337" fmla="*/ 1644967 h 2468880"/>
              <a:gd name="connsiteX1338" fmla="*/ 1279208 w 2796541"/>
              <a:gd name="connsiteY1338" fmla="*/ 1112520 h 2468880"/>
              <a:gd name="connsiteX1339" fmla="*/ 1279208 w 2796541"/>
              <a:gd name="connsiteY1339" fmla="*/ 1165860 h 2468880"/>
              <a:gd name="connsiteX1340" fmla="*/ 1233488 w 2796541"/>
              <a:gd name="connsiteY1340" fmla="*/ 1139190 h 2468880"/>
              <a:gd name="connsiteX1341" fmla="*/ 1281112 w 2796541"/>
              <a:gd name="connsiteY1341" fmla="*/ 1489710 h 2468880"/>
              <a:gd name="connsiteX1342" fmla="*/ 1281112 w 2796541"/>
              <a:gd name="connsiteY1342" fmla="*/ 1546860 h 2468880"/>
              <a:gd name="connsiteX1343" fmla="*/ 1231582 w 2796541"/>
              <a:gd name="connsiteY1343" fmla="*/ 1518285 h 2468880"/>
              <a:gd name="connsiteX1344" fmla="*/ 1281113 w 2796541"/>
              <a:gd name="connsiteY1344" fmla="*/ 1362074 h 2468880"/>
              <a:gd name="connsiteX1345" fmla="*/ 1281113 w 2796541"/>
              <a:gd name="connsiteY1345" fmla="*/ 1421129 h 2468880"/>
              <a:gd name="connsiteX1346" fmla="*/ 1230630 w 2796541"/>
              <a:gd name="connsiteY1346" fmla="*/ 1391602 h 2468880"/>
              <a:gd name="connsiteX1347" fmla="*/ 1281113 w 2796541"/>
              <a:gd name="connsiteY1347" fmla="*/ 1237297 h 2468880"/>
              <a:gd name="connsiteX1348" fmla="*/ 1281113 w 2796541"/>
              <a:gd name="connsiteY1348" fmla="*/ 1294447 h 2468880"/>
              <a:gd name="connsiteX1349" fmla="*/ 1231583 w 2796541"/>
              <a:gd name="connsiteY1349" fmla="*/ 1265872 h 2468880"/>
              <a:gd name="connsiteX1350" fmla="*/ 1339215 w 2796541"/>
              <a:gd name="connsiteY1350" fmla="*/ 2276474 h 2468880"/>
              <a:gd name="connsiteX1351" fmla="*/ 1336357 w 2796541"/>
              <a:gd name="connsiteY1351" fmla="*/ 2278379 h 2468880"/>
              <a:gd name="connsiteX1352" fmla="*/ 1336357 w 2796541"/>
              <a:gd name="connsiteY1352" fmla="*/ 2274569 h 2468880"/>
              <a:gd name="connsiteX1353" fmla="*/ 1340168 w 2796541"/>
              <a:gd name="connsiteY1353" fmla="*/ 381000 h 2468880"/>
              <a:gd name="connsiteX1354" fmla="*/ 1336358 w 2796541"/>
              <a:gd name="connsiteY1354" fmla="*/ 383858 h 2468880"/>
              <a:gd name="connsiteX1355" fmla="*/ 1336358 w 2796541"/>
              <a:gd name="connsiteY1355" fmla="*/ 379095 h 2468880"/>
              <a:gd name="connsiteX1356" fmla="*/ 1344931 w 2796541"/>
              <a:gd name="connsiteY1356" fmla="*/ 2149793 h 2468880"/>
              <a:gd name="connsiteX1357" fmla="*/ 1333501 w 2796541"/>
              <a:gd name="connsiteY1357" fmla="*/ 2156460 h 2468880"/>
              <a:gd name="connsiteX1358" fmla="*/ 1333501 w 2796541"/>
              <a:gd name="connsiteY1358" fmla="*/ 2143125 h 2468880"/>
              <a:gd name="connsiteX1359" fmla="*/ 1345884 w 2796541"/>
              <a:gd name="connsiteY1359" fmla="*/ 507682 h 2468880"/>
              <a:gd name="connsiteX1360" fmla="*/ 1333501 w 2796541"/>
              <a:gd name="connsiteY1360" fmla="*/ 515302 h 2468880"/>
              <a:gd name="connsiteX1361" fmla="*/ 1333501 w 2796541"/>
              <a:gd name="connsiteY1361" fmla="*/ 500062 h 2468880"/>
              <a:gd name="connsiteX1362" fmla="*/ 1349692 w 2796541"/>
              <a:gd name="connsiteY1362" fmla="*/ 2023110 h 2468880"/>
              <a:gd name="connsiteX1363" fmla="*/ 1331595 w 2796541"/>
              <a:gd name="connsiteY1363" fmla="*/ 2033587 h 2468880"/>
              <a:gd name="connsiteX1364" fmla="*/ 1331595 w 2796541"/>
              <a:gd name="connsiteY1364" fmla="*/ 2013585 h 2468880"/>
              <a:gd name="connsiteX1365" fmla="*/ 1350646 w 2796541"/>
              <a:gd name="connsiteY1365" fmla="*/ 633413 h 2468880"/>
              <a:gd name="connsiteX1366" fmla="*/ 1330643 w 2796541"/>
              <a:gd name="connsiteY1366" fmla="*/ 645796 h 2468880"/>
              <a:gd name="connsiteX1367" fmla="*/ 1330643 w 2796541"/>
              <a:gd name="connsiteY1367" fmla="*/ 621983 h 2468880"/>
              <a:gd name="connsiteX1368" fmla="*/ 1355408 w 2796541"/>
              <a:gd name="connsiteY1368" fmla="*/ 760094 h 2468880"/>
              <a:gd name="connsiteX1369" fmla="*/ 1327785 w 2796541"/>
              <a:gd name="connsiteY1369" fmla="*/ 776287 h 2468880"/>
              <a:gd name="connsiteX1370" fmla="*/ 1327785 w 2796541"/>
              <a:gd name="connsiteY1370" fmla="*/ 743902 h 2468880"/>
              <a:gd name="connsiteX1371" fmla="*/ 1356360 w 2796541"/>
              <a:gd name="connsiteY1371" fmla="*/ 1897381 h 2468880"/>
              <a:gd name="connsiteX1372" fmla="*/ 1327785 w 2796541"/>
              <a:gd name="connsiteY1372" fmla="*/ 1913573 h 2468880"/>
              <a:gd name="connsiteX1373" fmla="*/ 1327785 w 2796541"/>
              <a:gd name="connsiteY1373" fmla="*/ 1881188 h 2468880"/>
              <a:gd name="connsiteX1374" fmla="*/ 1359218 w 2796541"/>
              <a:gd name="connsiteY1374" fmla="*/ 886777 h 2468880"/>
              <a:gd name="connsiteX1375" fmla="*/ 1326833 w 2796541"/>
              <a:gd name="connsiteY1375" fmla="*/ 904875 h 2468880"/>
              <a:gd name="connsiteX1376" fmla="*/ 1326833 w 2796541"/>
              <a:gd name="connsiteY1376" fmla="*/ 867727 h 2468880"/>
              <a:gd name="connsiteX1377" fmla="*/ 1361121 w 2796541"/>
              <a:gd name="connsiteY1377" fmla="*/ 1770697 h 2468880"/>
              <a:gd name="connsiteX1378" fmla="*/ 1325879 w 2796541"/>
              <a:gd name="connsiteY1378" fmla="*/ 1791652 h 2468880"/>
              <a:gd name="connsiteX1379" fmla="*/ 1325879 w 2796541"/>
              <a:gd name="connsiteY1379" fmla="*/ 1750694 h 2468880"/>
              <a:gd name="connsiteX1380" fmla="*/ 1363029 w 2796541"/>
              <a:gd name="connsiteY1380" fmla="*/ 1012507 h 2468880"/>
              <a:gd name="connsiteX1381" fmla="*/ 1323976 w 2796541"/>
              <a:gd name="connsiteY1381" fmla="*/ 1035367 h 2468880"/>
              <a:gd name="connsiteX1382" fmla="*/ 1323976 w 2796541"/>
              <a:gd name="connsiteY1382" fmla="*/ 990600 h 2468880"/>
              <a:gd name="connsiteX1383" fmla="*/ 1365886 w 2796541"/>
              <a:gd name="connsiteY1383" fmla="*/ 1644968 h 2468880"/>
              <a:gd name="connsiteX1384" fmla="*/ 1323023 w 2796541"/>
              <a:gd name="connsiteY1384" fmla="*/ 1669733 h 2468880"/>
              <a:gd name="connsiteX1385" fmla="*/ 1323023 w 2796541"/>
              <a:gd name="connsiteY1385" fmla="*/ 1619250 h 2468880"/>
              <a:gd name="connsiteX1386" fmla="*/ 1365886 w 2796541"/>
              <a:gd name="connsiteY1386" fmla="*/ 1139191 h 2468880"/>
              <a:gd name="connsiteX1387" fmla="*/ 1323023 w 2796541"/>
              <a:gd name="connsiteY1387" fmla="*/ 1163956 h 2468880"/>
              <a:gd name="connsiteX1388" fmla="*/ 1323023 w 2796541"/>
              <a:gd name="connsiteY1388" fmla="*/ 1114426 h 2468880"/>
              <a:gd name="connsiteX1389" fmla="*/ 1368743 w 2796541"/>
              <a:gd name="connsiteY1389" fmla="*/ 1518286 h 2468880"/>
              <a:gd name="connsiteX1390" fmla="*/ 1322071 w 2796541"/>
              <a:gd name="connsiteY1390" fmla="*/ 1544956 h 2468880"/>
              <a:gd name="connsiteX1391" fmla="*/ 1322071 w 2796541"/>
              <a:gd name="connsiteY1391" fmla="*/ 1491616 h 2468880"/>
              <a:gd name="connsiteX1392" fmla="*/ 1368743 w 2796541"/>
              <a:gd name="connsiteY1392" fmla="*/ 1265873 h 2468880"/>
              <a:gd name="connsiteX1393" fmla="*/ 1322071 w 2796541"/>
              <a:gd name="connsiteY1393" fmla="*/ 1292543 h 2468880"/>
              <a:gd name="connsiteX1394" fmla="*/ 1322071 w 2796541"/>
              <a:gd name="connsiteY1394" fmla="*/ 1238250 h 2468880"/>
              <a:gd name="connsiteX1395" fmla="*/ 1369696 w 2796541"/>
              <a:gd name="connsiteY1395" fmla="*/ 1391603 h 2468880"/>
              <a:gd name="connsiteX1396" fmla="*/ 1321118 w 2796541"/>
              <a:gd name="connsiteY1396" fmla="*/ 1420178 h 2468880"/>
              <a:gd name="connsiteX1397" fmla="*/ 1321118 w 2796541"/>
              <a:gd name="connsiteY1397" fmla="*/ 1363981 h 2468880"/>
              <a:gd name="connsiteX1398" fmla="*/ 1374457 w 2796541"/>
              <a:gd name="connsiteY1398" fmla="*/ 317183 h 2468880"/>
              <a:gd name="connsiteX1399" fmla="*/ 1374457 w 2796541"/>
              <a:gd name="connsiteY1399" fmla="*/ 318135 h 2468880"/>
              <a:gd name="connsiteX1400" fmla="*/ 1373504 w 2796541"/>
              <a:gd name="connsiteY1400" fmla="*/ 318135 h 2468880"/>
              <a:gd name="connsiteX1401" fmla="*/ 1376363 w 2796541"/>
              <a:gd name="connsiteY1401" fmla="*/ 440054 h 2468880"/>
              <a:gd name="connsiteX1402" fmla="*/ 1376363 w 2796541"/>
              <a:gd name="connsiteY1402" fmla="*/ 448627 h 2468880"/>
              <a:gd name="connsiteX1403" fmla="*/ 1369696 w 2796541"/>
              <a:gd name="connsiteY1403" fmla="*/ 444817 h 2468880"/>
              <a:gd name="connsiteX1404" fmla="*/ 1376363 w 2796541"/>
              <a:gd name="connsiteY1404" fmla="*/ 2208848 h 2468880"/>
              <a:gd name="connsiteX1405" fmla="*/ 1376363 w 2796541"/>
              <a:gd name="connsiteY1405" fmla="*/ 2217420 h 2468880"/>
              <a:gd name="connsiteX1406" fmla="*/ 1368743 w 2796541"/>
              <a:gd name="connsiteY1406" fmla="*/ 2212658 h 2468880"/>
              <a:gd name="connsiteX1407" fmla="*/ 1378267 w 2796541"/>
              <a:gd name="connsiteY1407" fmla="*/ 2078355 h 2468880"/>
              <a:gd name="connsiteX1408" fmla="*/ 1378267 w 2796541"/>
              <a:gd name="connsiteY1408" fmla="*/ 2094547 h 2468880"/>
              <a:gd name="connsiteX1409" fmla="*/ 1363979 w 2796541"/>
              <a:gd name="connsiteY1409" fmla="*/ 2086927 h 2468880"/>
              <a:gd name="connsiteX1410" fmla="*/ 1379220 w 2796541"/>
              <a:gd name="connsiteY1410" fmla="*/ 561023 h 2468880"/>
              <a:gd name="connsiteX1411" fmla="*/ 1379220 w 2796541"/>
              <a:gd name="connsiteY1411" fmla="*/ 580073 h 2468880"/>
              <a:gd name="connsiteX1412" fmla="*/ 1363028 w 2796541"/>
              <a:gd name="connsiteY1412" fmla="*/ 570548 h 2468880"/>
              <a:gd name="connsiteX1413" fmla="*/ 1381125 w 2796541"/>
              <a:gd name="connsiteY1413" fmla="*/ 1946910 h 2468880"/>
              <a:gd name="connsiteX1414" fmla="*/ 1381125 w 2796541"/>
              <a:gd name="connsiteY1414" fmla="*/ 1973580 h 2468880"/>
              <a:gd name="connsiteX1415" fmla="*/ 1358265 w 2796541"/>
              <a:gd name="connsiteY1415" fmla="*/ 1960245 h 2468880"/>
              <a:gd name="connsiteX1416" fmla="*/ 1381126 w 2796541"/>
              <a:gd name="connsiteY1416" fmla="*/ 683895 h 2468880"/>
              <a:gd name="connsiteX1417" fmla="*/ 1381126 w 2796541"/>
              <a:gd name="connsiteY1417" fmla="*/ 709613 h 2468880"/>
              <a:gd name="connsiteX1418" fmla="*/ 1359218 w 2796541"/>
              <a:gd name="connsiteY1418" fmla="*/ 697230 h 2468880"/>
              <a:gd name="connsiteX1419" fmla="*/ 1383030 w 2796541"/>
              <a:gd name="connsiteY1419" fmla="*/ 806768 h 2468880"/>
              <a:gd name="connsiteX1420" fmla="*/ 1383030 w 2796541"/>
              <a:gd name="connsiteY1420" fmla="*/ 840106 h 2468880"/>
              <a:gd name="connsiteX1421" fmla="*/ 1354455 w 2796541"/>
              <a:gd name="connsiteY1421" fmla="*/ 822961 h 2468880"/>
              <a:gd name="connsiteX1422" fmla="*/ 1383982 w 2796541"/>
              <a:gd name="connsiteY1422" fmla="*/ 1816417 h 2468880"/>
              <a:gd name="connsiteX1423" fmla="*/ 1383982 w 2796541"/>
              <a:gd name="connsiteY1423" fmla="*/ 1851659 h 2468880"/>
              <a:gd name="connsiteX1424" fmla="*/ 1353502 w 2796541"/>
              <a:gd name="connsiteY1424" fmla="*/ 1834514 h 2468880"/>
              <a:gd name="connsiteX1425" fmla="*/ 1384936 w 2796541"/>
              <a:gd name="connsiteY1425" fmla="*/ 930592 h 2468880"/>
              <a:gd name="connsiteX1426" fmla="*/ 1384936 w 2796541"/>
              <a:gd name="connsiteY1426" fmla="*/ 969644 h 2468880"/>
              <a:gd name="connsiteX1427" fmla="*/ 1351598 w 2796541"/>
              <a:gd name="connsiteY1427" fmla="*/ 949642 h 2468880"/>
              <a:gd name="connsiteX1428" fmla="*/ 1386839 w 2796541"/>
              <a:gd name="connsiteY1428" fmla="*/ 1684972 h 2468880"/>
              <a:gd name="connsiteX1429" fmla="*/ 1386839 w 2796541"/>
              <a:gd name="connsiteY1429" fmla="*/ 1730692 h 2468880"/>
              <a:gd name="connsiteX1430" fmla="*/ 1346834 w 2796541"/>
              <a:gd name="connsiteY1430" fmla="*/ 1707832 h 2468880"/>
              <a:gd name="connsiteX1431" fmla="*/ 1386840 w 2796541"/>
              <a:gd name="connsiteY1431" fmla="*/ 1053465 h 2468880"/>
              <a:gd name="connsiteX1432" fmla="*/ 1386840 w 2796541"/>
              <a:gd name="connsiteY1432" fmla="*/ 1099185 h 2468880"/>
              <a:gd name="connsiteX1433" fmla="*/ 1346835 w 2796541"/>
              <a:gd name="connsiteY1433" fmla="*/ 1076325 h 2468880"/>
              <a:gd name="connsiteX1434" fmla="*/ 1387793 w 2796541"/>
              <a:gd name="connsiteY1434" fmla="*/ 1177291 h 2468880"/>
              <a:gd name="connsiteX1435" fmla="*/ 1387793 w 2796541"/>
              <a:gd name="connsiteY1435" fmla="*/ 1227774 h 2468880"/>
              <a:gd name="connsiteX1436" fmla="*/ 1344930 w 2796541"/>
              <a:gd name="connsiteY1436" fmla="*/ 1202056 h 2468880"/>
              <a:gd name="connsiteX1437" fmla="*/ 1388744 w 2796541"/>
              <a:gd name="connsiteY1437" fmla="*/ 1556385 h 2468880"/>
              <a:gd name="connsiteX1438" fmla="*/ 1388744 w 2796541"/>
              <a:gd name="connsiteY1438" fmla="*/ 1606868 h 2468880"/>
              <a:gd name="connsiteX1439" fmla="*/ 1343977 w 2796541"/>
              <a:gd name="connsiteY1439" fmla="*/ 1581150 h 2468880"/>
              <a:gd name="connsiteX1440" fmla="*/ 1389698 w 2796541"/>
              <a:gd name="connsiteY1440" fmla="*/ 1302067 h 2468880"/>
              <a:gd name="connsiteX1441" fmla="*/ 1389698 w 2796541"/>
              <a:gd name="connsiteY1441" fmla="*/ 1355407 h 2468880"/>
              <a:gd name="connsiteX1442" fmla="*/ 1343026 w 2796541"/>
              <a:gd name="connsiteY1442" fmla="*/ 1328737 h 2468880"/>
              <a:gd name="connsiteX1443" fmla="*/ 1389698 w 2796541"/>
              <a:gd name="connsiteY1443" fmla="*/ 1427798 h 2468880"/>
              <a:gd name="connsiteX1444" fmla="*/ 1389698 w 2796541"/>
              <a:gd name="connsiteY1444" fmla="*/ 1482090 h 2468880"/>
              <a:gd name="connsiteX1445" fmla="*/ 1343026 w 2796541"/>
              <a:gd name="connsiteY1445" fmla="*/ 1455420 h 2468880"/>
              <a:gd name="connsiteX1446" fmla="*/ 1449706 w 2796541"/>
              <a:gd name="connsiteY1446" fmla="*/ 444817 h 2468880"/>
              <a:gd name="connsiteX1447" fmla="*/ 1444943 w 2796541"/>
              <a:gd name="connsiteY1447" fmla="*/ 446723 h 2468880"/>
              <a:gd name="connsiteX1448" fmla="*/ 1444943 w 2796541"/>
              <a:gd name="connsiteY1448" fmla="*/ 441960 h 2468880"/>
              <a:gd name="connsiteX1449" fmla="*/ 1450658 w 2796541"/>
              <a:gd name="connsiteY1449" fmla="*/ 2212658 h 2468880"/>
              <a:gd name="connsiteX1450" fmla="*/ 1444943 w 2796541"/>
              <a:gd name="connsiteY1450" fmla="*/ 2216468 h 2468880"/>
              <a:gd name="connsiteX1451" fmla="*/ 1444943 w 2796541"/>
              <a:gd name="connsiteY1451" fmla="*/ 2209800 h 2468880"/>
              <a:gd name="connsiteX1452" fmla="*/ 1454468 w 2796541"/>
              <a:gd name="connsiteY1452" fmla="*/ 2086928 h 2468880"/>
              <a:gd name="connsiteX1453" fmla="*/ 1443038 w 2796541"/>
              <a:gd name="connsiteY1453" fmla="*/ 2093596 h 2468880"/>
              <a:gd name="connsiteX1454" fmla="*/ 1443038 w 2796541"/>
              <a:gd name="connsiteY1454" fmla="*/ 2079308 h 2468880"/>
              <a:gd name="connsiteX1455" fmla="*/ 1455420 w 2796541"/>
              <a:gd name="connsiteY1455" fmla="*/ 570548 h 2468880"/>
              <a:gd name="connsiteX1456" fmla="*/ 1442085 w 2796541"/>
              <a:gd name="connsiteY1456" fmla="*/ 578168 h 2468880"/>
              <a:gd name="connsiteX1457" fmla="*/ 1442085 w 2796541"/>
              <a:gd name="connsiteY1457" fmla="*/ 562928 h 2468880"/>
              <a:gd name="connsiteX1458" fmla="*/ 1459230 w 2796541"/>
              <a:gd name="connsiteY1458" fmla="*/ 697231 h 2468880"/>
              <a:gd name="connsiteX1459" fmla="*/ 1440180 w 2796541"/>
              <a:gd name="connsiteY1459" fmla="*/ 708661 h 2468880"/>
              <a:gd name="connsiteX1460" fmla="*/ 1440180 w 2796541"/>
              <a:gd name="connsiteY1460" fmla="*/ 685801 h 2468880"/>
              <a:gd name="connsiteX1461" fmla="*/ 1460182 w 2796541"/>
              <a:gd name="connsiteY1461" fmla="*/ 1960245 h 2468880"/>
              <a:gd name="connsiteX1462" fmla="*/ 1440179 w 2796541"/>
              <a:gd name="connsiteY1462" fmla="*/ 1972627 h 2468880"/>
              <a:gd name="connsiteX1463" fmla="*/ 1440179 w 2796541"/>
              <a:gd name="connsiteY1463" fmla="*/ 1947862 h 2468880"/>
              <a:gd name="connsiteX1464" fmla="*/ 1463993 w 2796541"/>
              <a:gd name="connsiteY1464" fmla="*/ 822961 h 2468880"/>
              <a:gd name="connsiteX1465" fmla="*/ 1438276 w 2796541"/>
              <a:gd name="connsiteY1465" fmla="*/ 838200 h 2468880"/>
              <a:gd name="connsiteX1466" fmla="*/ 1438276 w 2796541"/>
              <a:gd name="connsiteY1466" fmla="*/ 808673 h 2468880"/>
              <a:gd name="connsiteX1467" fmla="*/ 1465898 w 2796541"/>
              <a:gd name="connsiteY1467" fmla="*/ 1834515 h 2468880"/>
              <a:gd name="connsiteX1468" fmla="*/ 1437323 w 2796541"/>
              <a:gd name="connsiteY1468" fmla="*/ 1850708 h 2468880"/>
              <a:gd name="connsiteX1469" fmla="*/ 1437323 w 2796541"/>
              <a:gd name="connsiteY1469" fmla="*/ 1817370 h 2468880"/>
              <a:gd name="connsiteX1470" fmla="*/ 1466851 w 2796541"/>
              <a:gd name="connsiteY1470" fmla="*/ 949643 h 2468880"/>
              <a:gd name="connsiteX1471" fmla="*/ 1436371 w 2796541"/>
              <a:gd name="connsiteY1471" fmla="*/ 967740 h 2468880"/>
              <a:gd name="connsiteX1472" fmla="*/ 1436371 w 2796541"/>
              <a:gd name="connsiteY1472" fmla="*/ 931545 h 2468880"/>
              <a:gd name="connsiteX1473" fmla="*/ 1471612 w 2796541"/>
              <a:gd name="connsiteY1473" fmla="*/ 1707832 h 2468880"/>
              <a:gd name="connsiteX1474" fmla="*/ 1434465 w 2796541"/>
              <a:gd name="connsiteY1474" fmla="*/ 1728787 h 2468880"/>
              <a:gd name="connsiteX1475" fmla="*/ 1434465 w 2796541"/>
              <a:gd name="connsiteY1475" fmla="*/ 1685924 h 2468880"/>
              <a:gd name="connsiteX1476" fmla="*/ 1471613 w 2796541"/>
              <a:gd name="connsiteY1476" fmla="*/ 1076325 h 2468880"/>
              <a:gd name="connsiteX1477" fmla="*/ 1434466 w 2796541"/>
              <a:gd name="connsiteY1477" fmla="*/ 1097280 h 2468880"/>
              <a:gd name="connsiteX1478" fmla="*/ 1434466 w 2796541"/>
              <a:gd name="connsiteY1478" fmla="*/ 1054417 h 2468880"/>
              <a:gd name="connsiteX1479" fmla="*/ 1473518 w 2796541"/>
              <a:gd name="connsiteY1479" fmla="*/ 1202055 h 2468880"/>
              <a:gd name="connsiteX1480" fmla="*/ 1433513 w 2796541"/>
              <a:gd name="connsiteY1480" fmla="*/ 1225868 h 2468880"/>
              <a:gd name="connsiteX1481" fmla="*/ 1433513 w 2796541"/>
              <a:gd name="connsiteY1481" fmla="*/ 1179195 h 2468880"/>
              <a:gd name="connsiteX1482" fmla="*/ 1474469 w 2796541"/>
              <a:gd name="connsiteY1482" fmla="*/ 1581150 h 2468880"/>
              <a:gd name="connsiteX1483" fmla="*/ 1432559 w 2796541"/>
              <a:gd name="connsiteY1483" fmla="*/ 1604962 h 2468880"/>
              <a:gd name="connsiteX1484" fmla="*/ 1432559 w 2796541"/>
              <a:gd name="connsiteY1484" fmla="*/ 1557337 h 2468880"/>
              <a:gd name="connsiteX1485" fmla="*/ 1476375 w 2796541"/>
              <a:gd name="connsiteY1485" fmla="*/ 1455419 h 2468880"/>
              <a:gd name="connsiteX1486" fmla="*/ 1431607 w 2796541"/>
              <a:gd name="connsiteY1486" fmla="*/ 1480185 h 2468880"/>
              <a:gd name="connsiteX1487" fmla="*/ 1431608 w 2796541"/>
              <a:gd name="connsiteY1487" fmla="*/ 1429702 h 2468880"/>
              <a:gd name="connsiteX1488" fmla="*/ 1476375 w 2796541"/>
              <a:gd name="connsiteY1488" fmla="*/ 1328737 h 2468880"/>
              <a:gd name="connsiteX1489" fmla="*/ 1431608 w 2796541"/>
              <a:gd name="connsiteY1489" fmla="*/ 1354455 h 2468880"/>
              <a:gd name="connsiteX1490" fmla="*/ 1431608 w 2796541"/>
              <a:gd name="connsiteY1490" fmla="*/ 1303020 h 2468880"/>
              <a:gd name="connsiteX1491" fmla="*/ 1483996 w 2796541"/>
              <a:gd name="connsiteY1491" fmla="*/ 380047 h 2468880"/>
              <a:gd name="connsiteX1492" fmla="*/ 1483996 w 2796541"/>
              <a:gd name="connsiteY1492" fmla="*/ 381952 h 2468880"/>
              <a:gd name="connsiteX1493" fmla="*/ 1482091 w 2796541"/>
              <a:gd name="connsiteY1493" fmla="*/ 381000 h 2468880"/>
              <a:gd name="connsiteX1494" fmla="*/ 1483996 w 2796541"/>
              <a:gd name="connsiteY1494" fmla="*/ 2275523 h 2468880"/>
              <a:gd name="connsiteX1495" fmla="*/ 1483996 w 2796541"/>
              <a:gd name="connsiteY1495" fmla="*/ 2277428 h 2468880"/>
              <a:gd name="connsiteX1496" fmla="*/ 1482091 w 2796541"/>
              <a:gd name="connsiteY1496" fmla="*/ 2276475 h 2468880"/>
              <a:gd name="connsiteX1497" fmla="*/ 1485899 w 2796541"/>
              <a:gd name="connsiteY1497" fmla="*/ 2145030 h 2468880"/>
              <a:gd name="connsiteX1498" fmla="*/ 1485899 w 2796541"/>
              <a:gd name="connsiteY1498" fmla="*/ 2154555 h 2468880"/>
              <a:gd name="connsiteX1499" fmla="*/ 1477327 w 2796541"/>
              <a:gd name="connsiteY1499" fmla="*/ 2149793 h 2468880"/>
              <a:gd name="connsiteX1500" fmla="*/ 1485900 w 2796541"/>
              <a:gd name="connsiteY1500" fmla="*/ 501967 h 2468880"/>
              <a:gd name="connsiteX1501" fmla="*/ 1485900 w 2796541"/>
              <a:gd name="connsiteY1501" fmla="*/ 512445 h 2468880"/>
              <a:gd name="connsiteX1502" fmla="*/ 1477328 w 2796541"/>
              <a:gd name="connsiteY1502" fmla="*/ 507682 h 2468880"/>
              <a:gd name="connsiteX1503" fmla="*/ 1487805 w 2796541"/>
              <a:gd name="connsiteY1503" fmla="*/ 2015490 h 2468880"/>
              <a:gd name="connsiteX1504" fmla="*/ 1487805 w 2796541"/>
              <a:gd name="connsiteY1504" fmla="*/ 2031682 h 2468880"/>
              <a:gd name="connsiteX1505" fmla="*/ 1473517 w 2796541"/>
              <a:gd name="connsiteY1505" fmla="*/ 2023110 h 2468880"/>
              <a:gd name="connsiteX1506" fmla="*/ 1488758 w 2796541"/>
              <a:gd name="connsiteY1506" fmla="*/ 624840 h 2468880"/>
              <a:gd name="connsiteX1507" fmla="*/ 1488758 w 2796541"/>
              <a:gd name="connsiteY1507" fmla="*/ 642938 h 2468880"/>
              <a:gd name="connsiteX1508" fmla="*/ 1472566 w 2796541"/>
              <a:gd name="connsiteY1508" fmla="*/ 633413 h 2468880"/>
              <a:gd name="connsiteX1509" fmla="*/ 1490663 w 2796541"/>
              <a:gd name="connsiteY1509" fmla="*/ 747713 h 2468880"/>
              <a:gd name="connsiteX1510" fmla="*/ 1490663 w 2796541"/>
              <a:gd name="connsiteY1510" fmla="*/ 773430 h 2468880"/>
              <a:gd name="connsiteX1511" fmla="*/ 1468755 w 2796541"/>
              <a:gd name="connsiteY1511" fmla="*/ 760095 h 2468880"/>
              <a:gd name="connsiteX1512" fmla="*/ 1491616 w 2796541"/>
              <a:gd name="connsiteY1512" fmla="*/ 1883093 h 2468880"/>
              <a:gd name="connsiteX1513" fmla="*/ 1491616 w 2796541"/>
              <a:gd name="connsiteY1513" fmla="*/ 1911668 h 2468880"/>
              <a:gd name="connsiteX1514" fmla="*/ 1466851 w 2796541"/>
              <a:gd name="connsiteY1514" fmla="*/ 1897381 h 2468880"/>
              <a:gd name="connsiteX1515" fmla="*/ 1492568 w 2796541"/>
              <a:gd name="connsiteY1515" fmla="*/ 870586 h 2468880"/>
              <a:gd name="connsiteX1516" fmla="*/ 1492568 w 2796541"/>
              <a:gd name="connsiteY1516" fmla="*/ 902018 h 2468880"/>
              <a:gd name="connsiteX1517" fmla="*/ 1464946 w 2796541"/>
              <a:gd name="connsiteY1517" fmla="*/ 886778 h 2468880"/>
              <a:gd name="connsiteX1518" fmla="*/ 1493520 w 2796541"/>
              <a:gd name="connsiteY1518" fmla="*/ 1752599 h 2468880"/>
              <a:gd name="connsiteX1519" fmla="*/ 1493520 w 2796541"/>
              <a:gd name="connsiteY1519" fmla="*/ 1788794 h 2468880"/>
              <a:gd name="connsiteX1520" fmla="*/ 1462087 w 2796541"/>
              <a:gd name="connsiteY1520" fmla="*/ 1770697 h 2468880"/>
              <a:gd name="connsiteX1521" fmla="*/ 1494473 w 2796541"/>
              <a:gd name="connsiteY1521" fmla="*/ 993457 h 2468880"/>
              <a:gd name="connsiteX1522" fmla="*/ 1494473 w 2796541"/>
              <a:gd name="connsiteY1522" fmla="*/ 1032510 h 2468880"/>
              <a:gd name="connsiteX1523" fmla="*/ 1460183 w 2796541"/>
              <a:gd name="connsiteY1523" fmla="*/ 1012507 h 2468880"/>
              <a:gd name="connsiteX1524" fmla="*/ 1495425 w 2796541"/>
              <a:gd name="connsiteY1524" fmla="*/ 1117283 h 2468880"/>
              <a:gd name="connsiteX1525" fmla="*/ 1495425 w 2796541"/>
              <a:gd name="connsiteY1525" fmla="*/ 1161098 h 2468880"/>
              <a:gd name="connsiteX1526" fmla="*/ 1458278 w 2796541"/>
              <a:gd name="connsiteY1526" fmla="*/ 1139191 h 2468880"/>
              <a:gd name="connsiteX1527" fmla="*/ 1496378 w 2796541"/>
              <a:gd name="connsiteY1527" fmla="*/ 1622107 h 2468880"/>
              <a:gd name="connsiteX1528" fmla="*/ 1496378 w 2796541"/>
              <a:gd name="connsiteY1528" fmla="*/ 1666874 h 2468880"/>
              <a:gd name="connsiteX1529" fmla="*/ 1457325 w 2796541"/>
              <a:gd name="connsiteY1529" fmla="*/ 1644967 h 2468880"/>
              <a:gd name="connsiteX1530" fmla="*/ 1497331 w 2796541"/>
              <a:gd name="connsiteY1530" fmla="*/ 1493520 h 2468880"/>
              <a:gd name="connsiteX1531" fmla="*/ 1497331 w 2796541"/>
              <a:gd name="connsiteY1531" fmla="*/ 1543050 h 2468880"/>
              <a:gd name="connsiteX1532" fmla="*/ 1455421 w 2796541"/>
              <a:gd name="connsiteY1532" fmla="*/ 1518285 h 2468880"/>
              <a:gd name="connsiteX1533" fmla="*/ 1497331 w 2796541"/>
              <a:gd name="connsiteY1533" fmla="*/ 1366838 h 2468880"/>
              <a:gd name="connsiteX1534" fmla="*/ 1497331 w 2796541"/>
              <a:gd name="connsiteY1534" fmla="*/ 1416368 h 2468880"/>
              <a:gd name="connsiteX1535" fmla="*/ 1454468 w 2796541"/>
              <a:gd name="connsiteY1535" fmla="*/ 1391603 h 2468880"/>
              <a:gd name="connsiteX1536" fmla="*/ 1497331 w 2796541"/>
              <a:gd name="connsiteY1536" fmla="*/ 1242061 h 2468880"/>
              <a:gd name="connsiteX1537" fmla="*/ 1497331 w 2796541"/>
              <a:gd name="connsiteY1537" fmla="*/ 1289686 h 2468880"/>
              <a:gd name="connsiteX1538" fmla="*/ 1455421 w 2796541"/>
              <a:gd name="connsiteY1538" fmla="*/ 1265874 h 2468880"/>
              <a:gd name="connsiteX1539" fmla="*/ 1556385 w 2796541"/>
              <a:gd name="connsiteY1539" fmla="*/ 2276475 h 2468880"/>
              <a:gd name="connsiteX1540" fmla="*/ 1555433 w 2796541"/>
              <a:gd name="connsiteY1540" fmla="*/ 2276475 h 2468880"/>
              <a:gd name="connsiteX1541" fmla="*/ 1555433 w 2796541"/>
              <a:gd name="connsiteY1541" fmla="*/ 2275523 h 2468880"/>
              <a:gd name="connsiteX1542" fmla="*/ 1561147 w 2796541"/>
              <a:gd name="connsiteY1542" fmla="*/ 2149792 h 2468880"/>
              <a:gd name="connsiteX1543" fmla="*/ 1553527 w 2796541"/>
              <a:gd name="connsiteY1543" fmla="*/ 2153602 h 2468880"/>
              <a:gd name="connsiteX1544" fmla="*/ 1553527 w 2796541"/>
              <a:gd name="connsiteY1544" fmla="*/ 2145982 h 2468880"/>
              <a:gd name="connsiteX1545" fmla="*/ 1561148 w 2796541"/>
              <a:gd name="connsiteY1545" fmla="*/ 507683 h 2468880"/>
              <a:gd name="connsiteX1546" fmla="*/ 1553528 w 2796541"/>
              <a:gd name="connsiteY1546" fmla="*/ 511493 h 2468880"/>
              <a:gd name="connsiteX1547" fmla="*/ 1553528 w 2796541"/>
              <a:gd name="connsiteY1547" fmla="*/ 503873 h 2468880"/>
              <a:gd name="connsiteX1548" fmla="*/ 1564957 w 2796541"/>
              <a:gd name="connsiteY1548" fmla="*/ 2023110 h 2468880"/>
              <a:gd name="connsiteX1549" fmla="*/ 1551622 w 2796541"/>
              <a:gd name="connsiteY1549" fmla="*/ 2031682 h 2468880"/>
              <a:gd name="connsiteX1550" fmla="*/ 1551622 w 2796541"/>
              <a:gd name="connsiteY1550" fmla="*/ 2015490 h 2468880"/>
              <a:gd name="connsiteX1551" fmla="*/ 1564958 w 2796541"/>
              <a:gd name="connsiteY1551" fmla="*/ 633413 h 2468880"/>
              <a:gd name="connsiteX1552" fmla="*/ 1551623 w 2796541"/>
              <a:gd name="connsiteY1552" fmla="*/ 641033 h 2468880"/>
              <a:gd name="connsiteX1553" fmla="*/ 1551623 w 2796541"/>
              <a:gd name="connsiteY1553" fmla="*/ 626745 h 2468880"/>
              <a:gd name="connsiteX1554" fmla="*/ 1568768 w 2796541"/>
              <a:gd name="connsiteY1554" fmla="*/ 760096 h 2468880"/>
              <a:gd name="connsiteX1555" fmla="*/ 1549718 w 2796541"/>
              <a:gd name="connsiteY1555" fmla="*/ 771526 h 2468880"/>
              <a:gd name="connsiteX1556" fmla="*/ 1549718 w 2796541"/>
              <a:gd name="connsiteY1556" fmla="*/ 748666 h 2468880"/>
              <a:gd name="connsiteX1557" fmla="*/ 1570673 w 2796541"/>
              <a:gd name="connsiteY1557" fmla="*/ 1897380 h 2468880"/>
              <a:gd name="connsiteX1558" fmla="*/ 1548766 w 2796541"/>
              <a:gd name="connsiteY1558" fmla="*/ 1909762 h 2468880"/>
              <a:gd name="connsiteX1559" fmla="*/ 1548766 w 2796541"/>
              <a:gd name="connsiteY1559" fmla="*/ 1884045 h 2468880"/>
              <a:gd name="connsiteX1560" fmla="*/ 1572578 w 2796541"/>
              <a:gd name="connsiteY1560" fmla="*/ 886779 h 2468880"/>
              <a:gd name="connsiteX1561" fmla="*/ 1547813 w 2796541"/>
              <a:gd name="connsiteY1561" fmla="*/ 901066 h 2468880"/>
              <a:gd name="connsiteX1562" fmla="*/ 1547813 w 2796541"/>
              <a:gd name="connsiteY1562" fmla="*/ 872491 h 2468880"/>
              <a:gd name="connsiteX1563" fmla="*/ 1575435 w 2796541"/>
              <a:gd name="connsiteY1563" fmla="*/ 1770698 h 2468880"/>
              <a:gd name="connsiteX1564" fmla="*/ 1546860 w 2796541"/>
              <a:gd name="connsiteY1564" fmla="*/ 1787844 h 2468880"/>
              <a:gd name="connsiteX1565" fmla="*/ 1546860 w 2796541"/>
              <a:gd name="connsiteY1565" fmla="*/ 1754506 h 2468880"/>
              <a:gd name="connsiteX1566" fmla="*/ 1576388 w 2796541"/>
              <a:gd name="connsiteY1566" fmla="*/ 1012507 h 2468880"/>
              <a:gd name="connsiteX1567" fmla="*/ 1545908 w 2796541"/>
              <a:gd name="connsiteY1567" fmla="*/ 1030604 h 2468880"/>
              <a:gd name="connsiteX1568" fmla="*/ 1545908 w 2796541"/>
              <a:gd name="connsiteY1568" fmla="*/ 995362 h 2468880"/>
              <a:gd name="connsiteX1569" fmla="*/ 1579245 w 2796541"/>
              <a:gd name="connsiteY1569" fmla="*/ 1139189 h 2468880"/>
              <a:gd name="connsiteX1570" fmla="*/ 1544955 w 2796541"/>
              <a:gd name="connsiteY1570" fmla="*/ 1159192 h 2468880"/>
              <a:gd name="connsiteX1571" fmla="*/ 1544955 w 2796541"/>
              <a:gd name="connsiteY1571" fmla="*/ 1119187 h 2468880"/>
              <a:gd name="connsiteX1572" fmla="*/ 1580198 w 2796541"/>
              <a:gd name="connsiteY1572" fmla="*/ 1644968 h 2468880"/>
              <a:gd name="connsiteX1573" fmla="*/ 1544003 w 2796541"/>
              <a:gd name="connsiteY1573" fmla="*/ 1665923 h 2468880"/>
              <a:gd name="connsiteX1574" fmla="*/ 1544003 w 2796541"/>
              <a:gd name="connsiteY1574" fmla="*/ 1624013 h 2468880"/>
              <a:gd name="connsiteX1575" fmla="*/ 1582104 w 2796541"/>
              <a:gd name="connsiteY1575" fmla="*/ 1265872 h 2468880"/>
              <a:gd name="connsiteX1576" fmla="*/ 1543051 w 2796541"/>
              <a:gd name="connsiteY1576" fmla="*/ 1287780 h 2468880"/>
              <a:gd name="connsiteX1577" fmla="*/ 1543051 w 2796541"/>
              <a:gd name="connsiteY1577" fmla="*/ 1243012 h 2468880"/>
              <a:gd name="connsiteX1578" fmla="*/ 1583056 w 2796541"/>
              <a:gd name="connsiteY1578" fmla="*/ 1518285 h 2468880"/>
              <a:gd name="connsiteX1579" fmla="*/ 1543051 w 2796541"/>
              <a:gd name="connsiteY1579" fmla="*/ 1541145 h 2468880"/>
              <a:gd name="connsiteX1580" fmla="*/ 1543051 w 2796541"/>
              <a:gd name="connsiteY1580" fmla="*/ 1495425 h 2468880"/>
              <a:gd name="connsiteX1581" fmla="*/ 1583056 w 2796541"/>
              <a:gd name="connsiteY1581" fmla="*/ 1391603 h 2468880"/>
              <a:gd name="connsiteX1582" fmla="*/ 1543051 w 2796541"/>
              <a:gd name="connsiteY1582" fmla="*/ 1415415 h 2468880"/>
              <a:gd name="connsiteX1583" fmla="*/ 1543051 w 2796541"/>
              <a:gd name="connsiteY1583" fmla="*/ 1368743 h 2468880"/>
              <a:gd name="connsiteX1584" fmla="*/ 1593533 w 2796541"/>
              <a:gd name="connsiteY1584" fmla="*/ 442912 h 2468880"/>
              <a:gd name="connsiteX1585" fmla="*/ 1593533 w 2796541"/>
              <a:gd name="connsiteY1585" fmla="*/ 445769 h 2468880"/>
              <a:gd name="connsiteX1586" fmla="*/ 1591628 w 2796541"/>
              <a:gd name="connsiteY1586" fmla="*/ 444817 h 2468880"/>
              <a:gd name="connsiteX1587" fmla="*/ 1593533 w 2796541"/>
              <a:gd name="connsiteY1587" fmla="*/ 2210753 h 2468880"/>
              <a:gd name="connsiteX1588" fmla="*/ 1593533 w 2796541"/>
              <a:gd name="connsiteY1588" fmla="*/ 2215516 h 2468880"/>
              <a:gd name="connsiteX1589" fmla="*/ 1589723 w 2796541"/>
              <a:gd name="connsiteY1589" fmla="*/ 2212658 h 2468880"/>
              <a:gd name="connsiteX1590" fmla="*/ 1595437 w 2796541"/>
              <a:gd name="connsiteY1590" fmla="*/ 2081212 h 2468880"/>
              <a:gd name="connsiteX1591" fmla="*/ 1595437 w 2796541"/>
              <a:gd name="connsiteY1591" fmla="*/ 2092642 h 2468880"/>
              <a:gd name="connsiteX1592" fmla="*/ 1585912 w 2796541"/>
              <a:gd name="connsiteY1592" fmla="*/ 2086927 h 2468880"/>
              <a:gd name="connsiteX1593" fmla="*/ 1595438 w 2796541"/>
              <a:gd name="connsiteY1593" fmla="*/ 565785 h 2468880"/>
              <a:gd name="connsiteX1594" fmla="*/ 1595438 w 2796541"/>
              <a:gd name="connsiteY1594" fmla="*/ 576262 h 2468880"/>
              <a:gd name="connsiteX1595" fmla="*/ 1586866 w 2796541"/>
              <a:gd name="connsiteY1595" fmla="*/ 570548 h 2468880"/>
              <a:gd name="connsiteX1596" fmla="*/ 1597343 w 2796541"/>
              <a:gd name="connsiteY1596" fmla="*/ 688658 h 2468880"/>
              <a:gd name="connsiteX1597" fmla="*/ 1597343 w 2796541"/>
              <a:gd name="connsiteY1597" fmla="*/ 705803 h 2468880"/>
              <a:gd name="connsiteX1598" fmla="*/ 1583055 w 2796541"/>
              <a:gd name="connsiteY1598" fmla="*/ 697231 h 2468880"/>
              <a:gd name="connsiteX1599" fmla="*/ 1598295 w 2796541"/>
              <a:gd name="connsiteY1599" fmla="*/ 1949767 h 2468880"/>
              <a:gd name="connsiteX1600" fmla="*/ 1598295 w 2796541"/>
              <a:gd name="connsiteY1600" fmla="*/ 1970722 h 2468880"/>
              <a:gd name="connsiteX1601" fmla="*/ 1580197 w 2796541"/>
              <a:gd name="connsiteY1601" fmla="*/ 1960244 h 2468880"/>
              <a:gd name="connsiteX1602" fmla="*/ 1599248 w 2796541"/>
              <a:gd name="connsiteY1602" fmla="*/ 811530 h 2468880"/>
              <a:gd name="connsiteX1603" fmla="*/ 1599248 w 2796541"/>
              <a:gd name="connsiteY1603" fmla="*/ 835343 h 2468880"/>
              <a:gd name="connsiteX1604" fmla="*/ 1578293 w 2796541"/>
              <a:gd name="connsiteY1604" fmla="*/ 822960 h 2468880"/>
              <a:gd name="connsiteX1605" fmla="*/ 1601152 w 2796541"/>
              <a:gd name="connsiteY1605" fmla="*/ 1820227 h 2468880"/>
              <a:gd name="connsiteX1606" fmla="*/ 1601152 w 2796541"/>
              <a:gd name="connsiteY1606" fmla="*/ 1847849 h 2468880"/>
              <a:gd name="connsiteX1607" fmla="*/ 1576387 w 2796541"/>
              <a:gd name="connsiteY1607" fmla="*/ 1834515 h 2468880"/>
              <a:gd name="connsiteX1608" fmla="*/ 1601153 w 2796541"/>
              <a:gd name="connsiteY1608" fmla="*/ 934403 h 2468880"/>
              <a:gd name="connsiteX1609" fmla="*/ 1601153 w 2796541"/>
              <a:gd name="connsiteY1609" fmla="*/ 964883 h 2468880"/>
              <a:gd name="connsiteX1610" fmla="*/ 1575435 w 2796541"/>
              <a:gd name="connsiteY1610" fmla="*/ 949643 h 2468880"/>
              <a:gd name="connsiteX1611" fmla="*/ 1603059 w 2796541"/>
              <a:gd name="connsiteY1611" fmla="*/ 1058227 h 2468880"/>
              <a:gd name="connsiteX1612" fmla="*/ 1603059 w 2796541"/>
              <a:gd name="connsiteY1612" fmla="*/ 1094422 h 2468880"/>
              <a:gd name="connsiteX1613" fmla="*/ 1571626 w 2796541"/>
              <a:gd name="connsiteY1613" fmla="*/ 1076325 h 2468880"/>
              <a:gd name="connsiteX1614" fmla="*/ 1604010 w 2796541"/>
              <a:gd name="connsiteY1614" fmla="*/ 1182052 h 2468880"/>
              <a:gd name="connsiteX1615" fmla="*/ 1604010 w 2796541"/>
              <a:gd name="connsiteY1615" fmla="*/ 1223010 h 2468880"/>
              <a:gd name="connsiteX1616" fmla="*/ 1568768 w 2796541"/>
              <a:gd name="connsiteY1616" fmla="*/ 1202055 h 2468880"/>
              <a:gd name="connsiteX1617" fmla="*/ 1604010 w 2796541"/>
              <a:gd name="connsiteY1617" fmla="*/ 1688782 h 2468880"/>
              <a:gd name="connsiteX1618" fmla="*/ 1604010 w 2796541"/>
              <a:gd name="connsiteY1618" fmla="*/ 1726882 h 2468880"/>
              <a:gd name="connsiteX1619" fmla="*/ 1570672 w 2796541"/>
              <a:gd name="connsiteY1619" fmla="*/ 1707832 h 2468880"/>
              <a:gd name="connsiteX1620" fmla="*/ 1604962 w 2796541"/>
              <a:gd name="connsiteY1620" fmla="*/ 1560194 h 2468880"/>
              <a:gd name="connsiteX1621" fmla="*/ 1604962 w 2796541"/>
              <a:gd name="connsiteY1621" fmla="*/ 1603057 h 2468880"/>
              <a:gd name="connsiteX1622" fmla="*/ 1567815 w 2796541"/>
              <a:gd name="connsiteY1622" fmla="*/ 1581149 h 2468880"/>
              <a:gd name="connsiteX1623" fmla="*/ 1605915 w 2796541"/>
              <a:gd name="connsiteY1623" fmla="*/ 1432560 h 2468880"/>
              <a:gd name="connsiteX1624" fmla="*/ 1605914 w 2796541"/>
              <a:gd name="connsiteY1624" fmla="*/ 1478280 h 2468880"/>
              <a:gd name="connsiteX1625" fmla="*/ 1565910 w 2796541"/>
              <a:gd name="connsiteY1625" fmla="*/ 1455420 h 2468880"/>
              <a:gd name="connsiteX1626" fmla="*/ 1605916 w 2796541"/>
              <a:gd name="connsiteY1626" fmla="*/ 1305878 h 2468880"/>
              <a:gd name="connsiteX1627" fmla="*/ 1605916 w 2796541"/>
              <a:gd name="connsiteY1627" fmla="*/ 1351598 h 2468880"/>
              <a:gd name="connsiteX1628" fmla="*/ 1566863 w 2796541"/>
              <a:gd name="connsiteY1628" fmla="*/ 1328738 h 2468880"/>
              <a:gd name="connsiteX1629" fmla="*/ 1665923 w 2796541"/>
              <a:gd name="connsiteY1629" fmla="*/ 444818 h 2468880"/>
              <a:gd name="connsiteX1630" fmla="*/ 1664971 w 2796541"/>
              <a:gd name="connsiteY1630" fmla="*/ 444818 h 2468880"/>
              <a:gd name="connsiteX1631" fmla="*/ 1664971 w 2796541"/>
              <a:gd name="connsiteY1631" fmla="*/ 443866 h 2468880"/>
              <a:gd name="connsiteX1632" fmla="*/ 1667829 w 2796541"/>
              <a:gd name="connsiteY1632" fmla="*/ 2212658 h 2468880"/>
              <a:gd name="connsiteX1633" fmla="*/ 1664971 w 2796541"/>
              <a:gd name="connsiteY1633" fmla="*/ 2214563 h 2468880"/>
              <a:gd name="connsiteX1634" fmla="*/ 1664971 w 2796541"/>
              <a:gd name="connsiteY1634" fmla="*/ 2211706 h 2468880"/>
              <a:gd name="connsiteX1635" fmla="*/ 1669733 w 2796541"/>
              <a:gd name="connsiteY1635" fmla="*/ 570548 h 2468880"/>
              <a:gd name="connsiteX1636" fmla="*/ 1663066 w 2796541"/>
              <a:gd name="connsiteY1636" fmla="*/ 574358 h 2468880"/>
              <a:gd name="connsiteX1637" fmla="*/ 1663066 w 2796541"/>
              <a:gd name="connsiteY1637" fmla="*/ 566738 h 2468880"/>
              <a:gd name="connsiteX1638" fmla="*/ 1670686 w 2796541"/>
              <a:gd name="connsiteY1638" fmla="*/ 2086929 h 2468880"/>
              <a:gd name="connsiteX1639" fmla="*/ 1663066 w 2796541"/>
              <a:gd name="connsiteY1639" fmla="*/ 2091691 h 2468880"/>
              <a:gd name="connsiteX1640" fmla="*/ 1663066 w 2796541"/>
              <a:gd name="connsiteY1640" fmla="*/ 2082166 h 2468880"/>
              <a:gd name="connsiteX1641" fmla="*/ 1673543 w 2796541"/>
              <a:gd name="connsiteY1641" fmla="*/ 697230 h 2468880"/>
              <a:gd name="connsiteX1642" fmla="*/ 1661160 w 2796541"/>
              <a:gd name="connsiteY1642" fmla="*/ 703898 h 2468880"/>
              <a:gd name="connsiteX1643" fmla="*/ 1661160 w 2796541"/>
              <a:gd name="connsiteY1643" fmla="*/ 689610 h 2468880"/>
              <a:gd name="connsiteX1644" fmla="*/ 1675448 w 2796541"/>
              <a:gd name="connsiteY1644" fmla="*/ 1960245 h 2468880"/>
              <a:gd name="connsiteX1645" fmla="*/ 1660208 w 2796541"/>
              <a:gd name="connsiteY1645" fmla="*/ 1968818 h 2468880"/>
              <a:gd name="connsiteX1646" fmla="*/ 1660208 w 2796541"/>
              <a:gd name="connsiteY1646" fmla="*/ 1951673 h 2468880"/>
              <a:gd name="connsiteX1647" fmla="*/ 1677353 w 2796541"/>
              <a:gd name="connsiteY1647" fmla="*/ 822960 h 2468880"/>
              <a:gd name="connsiteX1648" fmla="*/ 1659255 w 2796541"/>
              <a:gd name="connsiteY1648" fmla="*/ 833437 h 2468880"/>
              <a:gd name="connsiteX1649" fmla="*/ 1659255 w 2796541"/>
              <a:gd name="connsiteY1649" fmla="*/ 813435 h 2468880"/>
              <a:gd name="connsiteX1650" fmla="*/ 1680210 w 2796541"/>
              <a:gd name="connsiteY1650" fmla="*/ 1834516 h 2468880"/>
              <a:gd name="connsiteX1651" fmla="*/ 1658303 w 2796541"/>
              <a:gd name="connsiteY1651" fmla="*/ 1846898 h 2468880"/>
              <a:gd name="connsiteX1652" fmla="*/ 1658303 w 2796541"/>
              <a:gd name="connsiteY1652" fmla="*/ 1821181 h 2468880"/>
              <a:gd name="connsiteX1653" fmla="*/ 1681163 w 2796541"/>
              <a:gd name="connsiteY1653" fmla="*/ 949642 h 2468880"/>
              <a:gd name="connsiteX1654" fmla="*/ 1658303 w 2796541"/>
              <a:gd name="connsiteY1654" fmla="*/ 962977 h 2468880"/>
              <a:gd name="connsiteX1655" fmla="*/ 1658303 w 2796541"/>
              <a:gd name="connsiteY1655" fmla="*/ 936307 h 2468880"/>
              <a:gd name="connsiteX1656" fmla="*/ 1684021 w 2796541"/>
              <a:gd name="connsiteY1656" fmla="*/ 1076325 h 2468880"/>
              <a:gd name="connsiteX1657" fmla="*/ 1656398 w 2796541"/>
              <a:gd name="connsiteY1657" fmla="*/ 1092517 h 2468880"/>
              <a:gd name="connsiteX1658" fmla="*/ 1656398 w 2796541"/>
              <a:gd name="connsiteY1658" fmla="*/ 1060132 h 2468880"/>
              <a:gd name="connsiteX1659" fmla="*/ 1685925 w 2796541"/>
              <a:gd name="connsiteY1659" fmla="*/ 1707832 h 2468880"/>
              <a:gd name="connsiteX1660" fmla="*/ 1655445 w 2796541"/>
              <a:gd name="connsiteY1660" fmla="*/ 1724977 h 2468880"/>
              <a:gd name="connsiteX1661" fmla="*/ 1655445 w 2796541"/>
              <a:gd name="connsiteY1661" fmla="*/ 1690687 h 2468880"/>
              <a:gd name="connsiteX1662" fmla="*/ 1686878 w 2796541"/>
              <a:gd name="connsiteY1662" fmla="*/ 1202056 h 2468880"/>
              <a:gd name="connsiteX1663" fmla="*/ 1654493 w 2796541"/>
              <a:gd name="connsiteY1663" fmla="*/ 1221106 h 2468880"/>
              <a:gd name="connsiteX1664" fmla="*/ 1654493 w 2796541"/>
              <a:gd name="connsiteY1664" fmla="*/ 1183958 h 2468880"/>
              <a:gd name="connsiteX1665" fmla="*/ 1688783 w 2796541"/>
              <a:gd name="connsiteY1665" fmla="*/ 1581150 h 2468880"/>
              <a:gd name="connsiteX1666" fmla="*/ 1653541 w 2796541"/>
              <a:gd name="connsiteY1666" fmla="*/ 1601153 h 2468880"/>
              <a:gd name="connsiteX1667" fmla="*/ 1653541 w 2796541"/>
              <a:gd name="connsiteY1667" fmla="*/ 1561148 h 2468880"/>
              <a:gd name="connsiteX1668" fmla="*/ 1688783 w 2796541"/>
              <a:gd name="connsiteY1668" fmla="*/ 1328738 h 2468880"/>
              <a:gd name="connsiteX1669" fmla="*/ 1653541 w 2796541"/>
              <a:gd name="connsiteY1669" fmla="*/ 1349693 h 2468880"/>
              <a:gd name="connsiteX1670" fmla="*/ 1653541 w 2796541"/>
              <a:gd name="connsiteY1670" fmla="*/ 1307783 h 2468880"/>
              <a:gd name="connsiteX1671" fmla="*/ 1689736 w 2796541"/>
              <a:gd name="connsiteY1671" fmla="*/ 1455420 h 2468880"/>
              <a:gd name="connsiteX1672" fmla="*/ 1653541 w 2796541"/>
              <a:gd name="connsiteY1672" fmla="*/ 1476375 h 2468880"/>
              <a:gd name="connsiteX1673" fmla="*/ 1653541 w 2796541"/>
              <a:gd name="connsiteY1673" fmla="*/ 1434465 h 2468880"/>
              <a:gd name="connsiteX1674" fmla="*/ 1703071 w 2796541"/>
              <a:gd name="connsiteY1674" fmla="*/ 505777 h 2468880"/>
              <a:gd name="connsiteX1675" fmla="*/ 1703071 w 2796541"/>
              <a:gd name="connsiteY1675" fmla="*/ 509587 h 2468880"/>
              <a:gd name="connsiteX1676" fmla="*/ 1700213 w 2796541"/>
              <a:gd name="connsiteY1676" fmla="*/ 507682 h 2468880"/>
              <a:gd name="connsiteX1677" fmla="*/ 1704023 w 2796541"/>
              <a:gd name="connsiteY1677" fmla="*/ 2146936 h 2468880"/>
              <a:gd name="connsiteX1678" fmla="*/ 1704023 w 2796541"/>
              <a:gd name="connsiteY1678" fmla="*/ 2152651 h 2468880"/>
              <a:gd name="connsiteX1679" fmla="*/ 1699260 w 2796541"/>
              <a:gd name="connsiteY1679" fmla="*/ 2149794 h 2468880"/>
              <a:gd name="connsiteX1680" fmla="*/ 1704975 w 2796541"/>
              <a:gd name="connsiteY1680" fmla="*/ 628650 h 2468880"/>
              <a:gd name="connsiteX1681" fmla="*/ 1704975 w 2796541"/>
              <a:gd name="connsiteY1681" fmla="*/ 639127 h 2468880"/>
              <a:gd name="connsiteX1682" fmla="*/ 1696403 w 2796541"/>
              <a:gd name="connsiteY1682" fmla="*/ 633413 h 2468880"/>
              <a:gd name="connsiteX1683" fmla="*/ 1704975 w 2796541"/>
              <a:gd name="connsiteY1683" fmla="*/ 2017394 h 2468880"/>
              <a:gd name="connsiteX1684" fmla="*/ 1704975 w 2796541"/>
              <a:gd name="connsiteY1684" fmla="*/ 2029777 h 2468880"/>
              <a:gd name="connsiteX1685" fmla="*/ 1695450 w 2796541"/>
              <a:gd name="connsiteY1685" fmla="*/ 2023109 h 2468880"/>
              <a:gd name="connsiteX1686" fmla="*/ 1706881 w 2796541"/>
              <a:gd name="connsiteY1686" fmla="*/ 751522 h 2468880"/>
              <a:gd name="connsiteX1687" fmla="*/ 1706881 w 2796541"/>
              <a:gd name="connsiteY1687" fmla="*/ 768667 h 2468880"/>
              <a:gd name="connsiteX1688" fmla="*/ 1692593 w 2796541"/>
              <a:gd name="connsiteY1688" fmla="*/ 760094 h 2468880"/>
              <a:gd name="connsiteX1689" fmla="*/ 1707833 w 2796541"/>
              <a:gd name="connsiteY1689" fmla="*/ 1885950 h 2468880"/>
              <a:gd name="connsiteX1690" fmla="*/ 1707833 w 2796541"/>
              <a:gd name="connsiteY1690" fmla="*/ 1907858 h 2468880"/>
              <a:gd name="connsiteX1691" fmla="*/ 1689735 w 2796541"/>
              <a:gd name="connsiteY1691" fmla="*/ 1897380 h 2468880"/>
              <a:gd name="connsiteX1692" fmla="*/ 1708785 w 2796541"/>
              <a:gd name="connsiteY1692" fmla="*/ 875347 h 2468880"/>
              <a:gd name="connsiteX1693" fmla="*/ 1708785 w 2796541"/>
              <a:gd name="connsiteY1693" fmla="*/ 898207 h 2468880"/>
              <a:gd name="connsiteX1694" fmla="*/ 1688783 w 2796541"/>
              <a:gd name="connsiteY1694" fmla="*/ 886777 h 2468880"/>
              <a:gd name="connsiteX1695" fmla="*/ 1710691 w 2796541"/>
              <a:gd name="connsiteY1695" fmla="*/ 1756411 h 2468880"/>
              <a:gd name="connsiteX1696" fmla="*/ 1710691 w 2796541"/>
              <a:gd name="connsiteY1696" fmla="*/ 1785938 h 2468880"/>
              <a:gd name="connsiteX1697" fmla="*/ 1684973 w 2796541"/>
              <a:gd name="connsiteY1697" fmla="*/ 1770699 h 2468880"/>
              <a:gd name="connsiteX1698" fmla="*/ 1710691 w 2796541"/>
              <a:gd name="connsiteY1698" fmla="*/ 998220 h 2468880"/>
              <a:gd name="connsiteX1699" fmla="*/ 1710691 w 2796541"/>
              <a:gd name="connsiteY1699" fmla="*/ 1027748 h 2468880"/>
              <a:gd name="connsiteX1700" fmla="*/ 1684973 w 2796541"/>
              <a:gd name="connsiteY1700" fmla="*/ 1012508 h 2468880"/>
              <a:gd name="connsiteX1701" fmla="*/ 1711643 w 2796541"/>
              <a:gd name="connsiteY1701" fmla="*/ 1122044 h 2468880"/>
              <a:gd name="connsiteX1702" fmla="*/ 1711643 w 2796541"/>
              <a:gd name="connsiteY1702" fmla="*/ 1156334 h 2468880"/>
              <a:gd name="connsiteX1703" fmla="*/ 1683068 w 2796541"/>
              <a:gd name="connsiteY1703" fmla="*/ 1139189 h 2468880"/>
              <a:gd name="connsiteX1704" fmla="*/ 1712595 w 2796541"/>
              <a:gd name="connsiteY1704" fmla="*/ 1246822 h 2468880"/>
              <a:gd name="connsiteX1705" fmla="*/ 1712595 w 2796541"/>
              <a:gd name="connsiteY1705" fmla="*/ 1284922 h 2468880"/>
              <a:gd name="connsiteX1706" fmla="*/ 1680210 w 2796541"/>
              <a:gd name="connsiteY1706" fmla="*/ 1265872 h 2468880"/>
              <a:gd name="connsiteX1707" fmla="*/ 1712595 w 2796541"/>
              <a:gd name="connsiteY1707" fmla="*/ 1625917 h 2468880"/>
              <a:gd name="connsiteX1708" fmla="*/ 1712595 w 2796541"/>
              <a:gd name="connsiteY1708" fmla="*/ 1663064 h 2468880"/>
              <a:gd name="connsiteX1709" fmla="*/ 1681162 w 2796541"/>
              <a:gd name="connsiteY1709" fmla="*/ 1644967 h 2468880"/>
              <a:gd name="connsiteX1710" fmla="*/ 1713547 w 2796541"/>
              <a:gd name="connsiteY1710" fmla="*/ 1371599 h 2468880"/>
              <a:gd name="connsiteX1711" fmla="*/ 1713547 w 2796541"/>
              <a:gd name="connsiteY1711" fmla="*/ 1412557 h 2468880"/>
              <a:gd name="connsiteX1712" fmla="*/ 1678305 w 2796541"/>
              <a:gd name="connsiteY1712" fmla="*/ 1391602 h 2468880"/>
              <a:gd name="connsiteX1713" fmla="*/ 1713547 w 2796541"/>
              <a:gd name="connsiteY1713" fmla="*/ 1498282 h 2468880"/>
              <a:gd name="connsiteX1714" fmla="*/ 1713547 w 2796541"/>
              <a:gd name="connsiteY1714" fmla="*/ 1538287 h 2468880"/>
              <a:gd name="connsiteX1715" fmla="*/ 1679257 w 2796541"/>
              <a:gd name="connsiteY1715" fmla="*/ 1518285 h 2468880"/>
              <a:gd name="connsiteX1716" fmla="*/ 1776413 w 2796541"/>
              <a:gd name="connsiteY1716" fmla="*/ 507682 h 2468880"/>
              <a:gd name="connsiteX1717" fmla="*/ 1774508 w 2796541"/>
              <a:gd name="connsiteY1717" fmla="*/ 508634 h 2468880"/>
              <a:gd name="connsiteX1718" fmla="*/ 1774508 w 2796541"/>
              <a:gd name="connsiteY1718" fmla="*/ 506729 h 2468880"/>
              <a:gd name="connsiteX1719" fmla="*/ 1777365 w 2796541"/>
              <a:gd name="connsiteY1719" fmla="*/ 2149793 h 2468880"/>
              <a:gd name="connsiteX1720" fmla="*/ 1773555 w 2796541"/>
              <a:gd name="connsiteY1720" fmla="*/ 2151698 h 2468880"/>
              <a:gd name="connsiteX1721" fmla="*/ 1773555 w 2796541"/>
              <a:gd name="connsiteY1721" fmla="*/ 2147888 h 2468880"/>
              <a:gd name="connsiteX1722" fmla="*/ 1779270 w 2796541"/>
              <a:gd name="connsiteY1722" fmla="*/ 633413 h 2468880"/>
              <a:gd name="connsiteX1723" fmla="*/ 1772603 w 2796541"/>
              <a:gd name="connsiteY1723" fmla="*/ 637223 h 2468880"/>
              <a:gd name="connsiteX1724" fmla="*/ 1772603 w 2796541"/>
              <a:gd name="connsiteY1724" fmla="*/ 630555 h 2468880"/>
              <a:gd name="connsiteX1725" fmla="*/ 1780222 w 2796541"/>
              <a:gd name="connsiteY1725" fmla="*/ 2023110 h 2468880"/>
              <a:gd name="connsiteX1726" fmla="*/ 1771650 w 2796541"/>
              <a:gd name="connsiteY1726" fmla="*/ 2028824 h 2468880"/>
              <a:gd name="connsiteX1727" fmla="*/ 1771650 w 2796541"/>
              <a:gd name="connsiteY1727" fmla="*/ 2018347 h 2468880"/>
              <a:gd name="connsiteX1728" fmla="*/ 1783081 w 2796541"/>
              <a:gd name="connsiteY1728" fmla="*/ 760094 h 2468880"/>
              <a:gd name="connsiteX1729" fmla="*/ 1770698 w 2796541"/>
              <a:gd name="connsiteY1729" fmla="*/ 766762 h 2468880"/>
              <a:gd name="connsiteX1730" fmla="*/ 1770698 w 2796541"/>
              <a:gd name="connsiteY1730" fmla="*/ 753427 h 2468880"/>
              <a:gd name="connsiteX1731" fmla="*/ 1785938 w 2796541"/>
              <a:gd name="connsiteY1731" fmla="*/ 1897381 h 2468880"/>
              <a:gd name="connsiteX1732" fmla="*/ 1769746 w 2796541"/>
              <a:gd name="connsiteY1732" fmla="*/ 1906906 h 2468880"/>
              <a:gd name="connsiteX1733" fmla="*/ 1769746 w 2796541"/>
              <a:gd name="connsiteY1733" fmla="*/ 1887856 h 2468880"/>
              <a:gd name="connsiteX1734" fmla="*/ 1785938 w 2796541"/>
              <a:gd name="connsiteY1734" fmla="*/ 886778 h 2468880"/>
              <a:gd name="connsiteX1735" fmla="*/ 1769746 w 2796541"/>
              <a:gd name="connsiteY1735" fmla="*/ 896303 h 2468880"/>
              <a:gd name="connsiteX1736" fmla="*/ 1769746 w 2796541"/>
              <a:gd name="connsiteY1736" fmla="*/ 877253 h 2468880"/>
              <a:gd name="connsiteX1737" fmla="*/ 1789748 w 2796541"/>
              <a:gd name="connsiteY1737" fmla="*/ 1770699 h 2468880"/>
              <a:gd name="connsiteX1738" fmla="*/ 1767841 w 2796541"/>
              <a:gd name="connsiteY1738" fmla="*/ 1784033 h 2468880"/>
              <a:gd name="connsiteX1739" fmla="*/ 1767841 w 2796541"/>
              <a:gd name="connsiteY1739" fmla="*/ 1758316 h 2468880"/>
              <a:gd name="connsiteX1740" fmla="*/ 1789748 w 2796541"/>
              <a:gd name="connsiteY1740" fmla="*/ 1012508 h 2468880"/>
              <a:gd name="connsiteX1741" fmla="*/ 1767841 w 2796541"/>
              <a:gd name="connsiteY1741" fmla="*/ 1025843 h 2468880"/>
              <a:gd name="connsiteX1742" fmla="*/ 1767841 w 2796541"/>
              <a:gd name="connsiteY1742" fmla="*/ 1000126 h 2468880"/>
              <a:gd name="connsiteX1743" fmla="*/ 1792605 w 2796541"/>
              <a:gd name="connsiteY1743" fmla="*/ 1139190 h 2468880"/>
              <a:gd name="connsiteX1744" fmla="*/ 1765935 w 2796541"/>
              <a:gd name="connsiteY1744" fmla="*/ 1154430 h 2468880"/>
              <a:gd name="connsiteX1745" fmla="*/ 1765935 w 2796541"/>
              <a:gd name="connsiteY1745" fmla="*/ 1123950 h 2468880"/>
              <a:gd name="connsiteX1746" fmla="*/ 1794510 w 2796541"/>
              <a:gd name="connsiteY1746" fmla="*/ 1644968 h 2468880"/>
              <a:gd name="connsiteX1747" fmla="*/ 1764983 w 2796541"/>
              <a:gd name="connsiteY1747" fmla="*/ 1661161 h 2468880"/>
              <a:gd name="connsiteX1748" fmla="*/ 1764983 w 2796541"/>
              <a:gd name="connsiteY1748" fmla="*/ 1627823 h 2468880"/>
              <a:gd name="connsiteX1749" fmla="*/ 1795463 w 2796541"/>
              <a:gd name="connsiteY1749" fmla="*/ 1265872 h 2468880"/>
              <a:gd name="connsiteX1750" fmla="*/ 1764983 w 2796541"/>
              <a:gd name="connsiteY1750" fmla="*/ 1283017 h 2468880"/>
              <a:gd name="connsiteX1751" fmla="*/ 1764983 w 2796541"/>
              <a:gd name="connsiteY1751" fmla="*/ 1247774 h 2468880"/>
              <a:gd name="connsiteX1752" fmla="*/ 1796414 w 2796541"/>
              <a:gd name="connsiteY1752" fmla="*/ 1518285 h 2468880"/>
              <a:gd name="connsiteX1753" fmla="*/ 1764029 w 2796541"/>
              <a:gd name="connsiteY1753" fmla="*/ 1537335 h 2468880"/>
              <a:gd name="connsiteX1754" fmla="*/ 1764029 w 2796541"/>
              <a:gd name="connsiteY1754" fmla="*/ 1499235 h 2468880"/>
              <a:gd name="connsiteX1755" fmla="*/ 1796415 w 2796541"/>
              <a:gd name="connsiteY1755" fmla="*/ 1391603 h 2468880"/>
              <a:gd name="connsiteX1756" fmla="*/ 1764030 w 2796541"/>
              <a:gd name="connsiteY1756" fmla="*/ 1410653 h 2468880"/>
              <a:gd name="connsiteX1757" fmla="*/ 1764030 w 2796541"/>
              <a:gd name="connsiteY1757" fmla="*/ 1373506 h 2468880"/>
              <a:gd name="connsiteX1758" fmla="*/ 1811655 w 2796541"/>
              <a:gd name="connsiteY1758" fmla="*/ 2212658 h 2468880"/>
              <a:gd name="connsiteX1759" fmla="*/ 1811655 w 2796541"/>
              <a:gd name="connsiteY1759" fmla="*/ 2213611 h 2468880"/>
              <a:gd name="connsiteX1760" fmla="*/ 1810703 w 2796541"/>
              <a:gd name="connsiteY1760" fmla="*/ 2212658 h 2468880"/>
              <a:gd name="connsiteX1761" fmla="*/ 1812608 w 2796541"/>
              <a:gd name="connsiteY1761" fmla="*/ 568643 h 2468880"/>
              <a:gd name="connsiteX1762" fmla="*/ 1812608 w 2796541"/>
              <a:gd name="connsiteY1762" fmla="*/ 572453 h 2468880"/>
              <a:gd name="connsiteX1763" fmla="*/ 1808798 w 2796541"/>
              <a:gd name="connsiteY1763" fmla="*/ 570548 h 2468880"/>
              <a:gd name="connsiteX1764" fmla="*/ 1813560 w 2796541"/>
              <a:gd name="connsiteY1764" fmla="*/ 2084069 h 2468880"/>
              <a:gd name="connsiteX1765" fmla="*/ 1813560 w 2796541"/>
              <a:gd name="connsiteY1765" fmla="*/ 2089784 h 2468880"/>
              <a:gd name="connsiteX1766" fmla="*/ 1807845 w 2796541"/>
              <a:gd name="connsiteY1766" fmla="*/ 2086927 h 2468880"/>
              <a:gd name="connsiteX1767" fmla="*/ 1814513 w 2796541"/>
              <a:gd name="connsiteY1767" fmla="*/ 692467 h 2468880"/>
              <a:gd name="connsiteX1768" fmla="*/ 1814513 w 2796541"/>
              <a:gd name="connsiteY1768" fmla="*/ 701992 h 2468880"/>
              <a:gd name="connsiteX1769" fmla="*/ 1805941 w 2796541"/>
              <a:gd name="connsiteY1769" fmla="*/ 697230 h 2468880"/>
              <a:gd name="connsiteX1770" fmla="*/ 1815465 w 2796541"/>
              <a:gd name="connsiteY1770" fmla="*/ 815340 h 2468880"/>
              <a:gd name="connsiteX1771" fmla="*/ 1815465 w 2796541"/>
              <a:gd name="connsiteY1771" fmla="*/ 831532 h 2468880"/>
              <a:gd name="connsiteX1772" fmla="*/ 1802130 w 2796541"/>
              <a:gd name="connsiteY1772" fmla="*/ 822960 h 2468880"/>
              <a:gd name="connsiteX1773" fmla="*/ 1815466 w 2796541"/>
              <a:gd name="connsiteY1773" fmla="*/ 1953578 h 2468880"/>
              <a:gd name="connsiteX1774" fmla="*/ 1815466 w 2796541"/>
              <a:gd name="connsiteY1774" fmla="*/ 1966913 h 2468880"/>
              <a:gd name="connsiteX1775" fmla="*/ 1803083 w 2796541"/>
              <a:gd name="connsiteY1775" fmla="*/ 1960245 h 2468880"/>
              <a:gd name="connsiteX1776" fmla="*/ 1817371 w 2796541"/>
              <a:gd name="connsiteY1776" fmla="*/ 939165 h 2468880"/>
              <a:gd name="connsiteX1777" fmla="*/ 1817371 w 2796541"/>
              <a:gd name="connsiteY1777" fmla="*/ 960120 h 2468880"/>
              <a:gd name="connsiteX1778" fmla="*/ 1799273 w 2796541"/>
              <a:gd name="connsiteY1778" fmla="*/ 949642 h 2468880"/>
              <a:gd name="connsiteX1779" fmla="*/ 1817371 w 2796541"/>
              <a:gd name="connsiteY1779" fmla="*/ 1823086 h 2468880"/>
              <a:gd name="connsiteX1780" fmla="*/ 1817371 w 2796541"/>
              <a:gd name="connsiteY1780" fmla="*/ 1844994 h 2468880"/>
              <a:gd name="connsiteX1781" fmla="*/ 1799273 w 2796541"/>
              <a:gd name="connsiteY1781" fmla="*/ 1834516 h 2468880"/>
              <a:gd name="connsiteX1782" fmla="*/ 1819276 w 2796541"/>
              <a:gd name="connsiteY1782" fmla="*/ 1062990 h 2468880"/>
              <a:gd name="connsiteX1783" fmla="*/ 1819276 w 2796541"/>
              <a:gd name="connsiteY1783" fmla="*/ 1089660 h 2468880"/>
              <a:gd name="connsiteX1784" fmla="*/ 1796416 w 2796541"/>
              <a:gd name="connsiteY1784" fmla="*/ 1076325 h 2468880"/>
              <a:gd name="connsiteX1785" fmla="*/ 1820228 w 2796541"/>
              <a:gd name="connsiteY1785" fmla="*/ 1692593 h 2468880"/>
              <a:gd name="connsiteX1786" fmla="*/ 1820228 w 2796541"/>
              <a:gd name="connsiteY1786" fmla="*/ 1723073 h 2468880"/>
              <a:gd name="connsiteX1787" fmla="*/ 1794510 w 2796541"/>
              <a:gd name="connsiteY1787" fmla="*/ 1707833 h 2468880"/>
              <a:gd name="connsiteX1788" fmla="*/ 1820228 w 2796541"/>
              <a:gd name="connsiteY1788" fmla="*/ 1186816 h 2468880"/>
              <a:gd name="connsiteX1789" fmla="*/ 1820228 w 2796541"/>
              <a:gd name="connsiteY1789" fmla="*/ 1218249 h 2468880"/>
              <a:gd name="connsiteX1790" fmla="*/ 1793558 w 2796541"/>
              <a:gd name="connsiteY1790" fmla="*/ 1202056 h 2468880"/>
              <a:gd name="connsiteX1791" fmla="*/ 1821180 w 2796541"/>
              <a:gd name="connsiteY1791" fmla="*/ 1564006 h 2468880"/>
              <a:gd name="connsiteX1792" fmla="*/ 1821180 w 2796541"/>
              <a:gd name="connsiteY1792" fmla="*/ 1598296 h 2468880"/>
              <a:gd name="connsiteX1793" fmla="*/ 1791653 w 2796541"/>
              <a:gd name="connsiteY1793" fmla="*/ 1581151 h 2468880"/>
              <a:gd name="connsiteX1794" fmla="*/ 1822134 w 2796541"/>
              <a:gd name="connsiteY1794" fmla="*/ 1437322 h 2468880"/>
              <a:gd name="connsiteX1795" fmla="*/ 1822134 w 2796541"/>
              <a:gd name="connsiteY1795" fmla="*/ 1473517 h 2468880"/>
              <a:gd name="connsiteX1796" fmla="*/ 1790701 w 2796541"/>
              <a:gd name="connsiteY1796" fmla="*/ 1455419 h 2468880"/>
              <a:gd name="connsiteX1797" fmla="*/ 1822134 w 2796541"/>
              <a:gd name="connsiteY1797" fmla="*/ 1310640 h 2468880"/>
              <a:gd name="connsiteX1798" fmla="*/ 1822134 w 2796541"/>
              <a:gd name="connsiteY1798" fmla="*/ 1346835 h 2468880"/>
              <a:gd name="connsiteX1799" fmla="*/ 1790701 w 2796541"/>
              <a:gd name="connsiteY1799" fmla="*/ 1328737 h 2468880"/>
              <a:gd name="connsiteX1800" fmla="*/ 1884998 w 2796541"/>
              <a:gd name="connsiteY1800" fmla="*/ 2212658 h 2468880"/>
              <a:gd name="connsiteX1801" fmla="*/ 1884046 w 2796541"/>
              <a:gd name="connsiteY1801" fmla="*/ 2213611 h 2468880"/>
              <a:gd name="connsiteX1802" fmla="*/ 1884046 w 2796541"/>
              <a:gd name="connsiteY1802" fmla="*/ 2212658 h 2468880"/>
              <a:gd name="connsiteX1803" fmla="*/ 1885951 w 2796541"/>
              <a:gd name="connsiteY1803" fmla="*/ 570547 h 2468880"/>
              <a:gd name="connsiteX1804" fmla="*/ 1884046 w 2796541"/>
              <a:gd name="connsiteY1804" fmla="*/ 571499 h 2468880"/>
              <a:gd name="connsiteX1805" fmla="*/ 1884046 w 2796541"/>
              <a:gd name="connsiteY1805" fmla="*/ 569594 h 2468880"/>
              <a:gd name="connsiteX1806" fmla="*/ 1886903 w 2796541"/>
              <a:gd name="connsiteY1806" fmla="*/ 2086928 h 2468880"/>
              <a:gd name="connsiteX1807" fmla="*/ 1883093 w 2796541"/>
              <a:gd name="connsiteY1807" fmla="*/ 2088833 h 2468880"/>
              <a:gd name="connsiteX1808" fmla="*/ 1883093 w 2796541"/>
              <a:gd name="connsiteY1808" fmla="*/ 2084070 h 2468880"/>
              <a:gd name="connsiteX1809" fmla="*/ 1888808 w 2796541"/>
              <a:gd name="connsiteY1809" fmla="*/ 697229 h 2468880"/>
              <a:gd name="connsiteX1810" fmla="*/ 1882141 w 2796541"/>
              <a:gd name="connsiteY1810" fmla="*/ 701039 h 2468880"/>
              <a:gd name="connsiteX1811" fmla="*/ 1882141 w 2796541"/>
              <a:gd name="connsiteY1811" fmla="*/ 693419 h 2468880"/>
              <a:gd name="connsiteX1812" fmla="*/ 1891665 w 2796541"/>
              <a:gd name="connsiteY1812" fmla="*/ 822960 h 2468880"/>
              <a:gd name="connsiteX1813" fmla="*/ 1880235 w 2796541"/>
              <a:gd name="connsiteY1813" fmla="*/ 829627 h 2468880"/>
              <a:gd name="connsiteX1814" fmla="*/ 1880235 w 2796541"/>
              <a:gd name="connsiteY1814" fmla="*/ 816292 h 2468880"/>
              <a:gd name="connsiteX1815" fmla="*/ 1891665 w 2796541"/>
              <a:gd name="connsiteY1815" fmla="*/ 1960245 h 2468880"/>
              <a:gd name="connsiteX1816" fmla="*/ 1881187 w 2796541"/>
              <a:gd name="connsiteY1816" fmla="*/ 1966912 h 2468880"/>
              <a:gd name="connsiteX1817" fmla="*/ 1881187 w 2796541"/>
              <a:gd name="connsiteY1817" fmla="*/ 1954530 h 2468880"/>
              <a:gd name="connsiteX1818" fmla="*/ 1895474 w 2796541"/>
              <a:gd name="connsiteY1818" fmla="*/ 1834515 h 2468880"/>
              <a:gd name="connsiteX1819" fmla="*/ 1878329 w 2796541"/>
              <a:gd name="connsiteY1819" fmla="*/ 1844040 h 2468880"/>
              <a:gd name="connsiteX1820" fmla="*/ 1878329 w 2796541"/>
              <a:gd name="connsiteY1820" fmla="*/ 1824037 h 2468880"/>
              <a:gd name="connsiteX1821" fmla="*/ 1895475 w 2796541"/>
              <a:gd name="connsiteY1821" fmla="*/ 949643 h 2468880"/>
              <a:gd name="connsiteX1822" fmla="*/ 1879283 w 2796541"/>
              <a:gd name="connsiteY1822" fmla="*/ 959168 h 2468880"/>
              <a:gd name="connsiteX1823" fmla="*/ 1879283 w 2796541"/>
              <a:gd name="connsiteY1823" fmla="*/ 940118 h 2468880"/>
              <a:gd name="connsiteX1824" fmla="*/ 1898333 w 2796541"/>
              <a:gd name="connsiteY1824" fmla="*/ 1076326 h 2468880"/>
              <a:gd name="connsiteX1825" fmla="*/ 1877378 w 2796541"/>
              <a:gd name="connsiteY1825" fmla="*/ 1088708 h 2468880"/>
              <a:gd name="connsiteX1826" fmla="*/ 1877378 w 2796541"/>
              <a:gd name="connsiteY1826" fmla="*/ 1063943 h 2468880"/>
              <a:gd name="connsiteX1827" fmla="*/ 1900239 w 2796541"/>
              <a:gd name="connsiteY1827" fmla="*/ 1707833 h 2468880"/>
              <a:gd name="connsiteX1828" fmla="*/ 1876426 w 2796541"/>
              <a:gd name="connsiteY1828" fmla="*/ 1721168 h 2468880"/>
              <a:gd name="connsiteX1829" fmla="*/ 1876426 w 2796541"/>
              <a:gd name="connsiteY1829" fmla="*/ 1693545 h 2468880"/>
              <a:gd name="connsiteX1830" fmla="*/ 1901191 w 2796541"/>
              <a:gd name="connsiteY1830" fmla="*/ 1202056 h 2468880"/>
              <a:gd name="connsiteX1831" fmla="*/ 1875473 w 2796541"/>
              <a:gd name="connsiteY1831" fmla="*/ 1217295 h 2468880"/>
              <a:gd name="connsiteX1832" fmla="*/ 1875473 w 2796541"/>
              <a:gd name="connsiteY1832" fmla="*/ 1187768 h 2468880"/>
              <a:gd name="connsiteX1833" fmla="*/ 1903096 w 2796541"/>
              <a:gd name="connsiteY1833" fmla="*/ 1581151 h 2468880"/>
              <a:gd name="connsiteX1834" fmla="*/ 1875473 w 2796541"/>
              <a:gd name="connsiteY1834" fmla="*/ 1597344 h 2468880"/>
              <a:gd name="connsiteX1835" fmla="*/ 1875473 w 2796541"/>
              <a:gd name="connsiteY1835" fmla="*/ 1565911 h 2468880"/>
              <a:gd name="connsiteX1836" fmla="*/ 1903096 w 2796541"/>
              <a:gd name="connsiteY1836" fmla="*/ 1328737 h 2468880"/>
              <a:gd name="connsiteX1837" fmla="*/ 1874521 w 2796541"/>
              <a:gd name="connsiteY1837" fmla="*/ 1344930 h 2468880"/>
              <a:gd name="connsiteX1838" fmla="*/ 1874521 w 2796541"/>
              <a:gd name="connsiteY1838" fmla="*/ 1312545 h 2468880"/>
              <a:gd name="connsiteX1839" fmla="*/ 1904048 w 2796541"/>
              <a:gd name="connsiteY1839" fmla="*/ 1455419 h 2468880"/>
              <a:gd name="connsiteX1840" fmla="*/ 1874521 w 2796541"/>
              <a:gd name="connsiteY1840" fmla="*/ 1472564 h 2468880"/>
              <a:gd name="connsiteX1841" fmla="*/ 1874521 w 2796541"/>
              <a:gd name="connsiteY1841" fmla="*/ 1437322 h 2468880"/>
              <a:gd name="connsiteX1842" fmla="*/ 1921193 w 2796541"/>
              <a:gd name="connsiteY1842" fmla="*/ 2148841 h 2468880"/>
              <a:gd name="connsiteX1843" fmla="*/ 1921193 w 2796541"/>
              <a:gd name="connsiteY1843" fmla="*/ 2150746 h 2468880"/>
              <a:gd name="connsiteX1844" fmla="*/ 1919288 w 2796541"/>
              <a:gd name="connsiteY1844" fmla="*/ 2149794 h 2468880"/>
              <a:gd name="connsiteX1845" fmla="*/ 1922145 w 2796541"/>
              <a:gd name="connsiteY1845" fmla="*/ 631508 h 2468880"/>
              <a:gd name="connsiteX1846" fmla="*/ 1922145 w 2796541"/>
              <a:gd name="connsiteY1846" fmla="*/ 636271 h 2468880"/>
              <a:gd name="connsiteX1847" fmla="*/ 1918335 w 2796541"/>
              <a:gd name="connsiteY1847" fmla="*/ 633413 h 2468880"/>
              <a:gd name="connsiteX1848" fmla="*/ 1923097 w 2796541"/>
              <a:gd name="connsiteY1848" fmla="*/ 2020252 h 2468880"/>
              <a:gd name="connsiteX1849" fmla="*/ 1923097 w 2796541"/>
              <a:gd name="connsiteY1849" fmla="*/ 2026919 h 2468880"/>
              <a:gd name="connsiteX1850" fmla="*/ 1917382 w 2796541"/>
              <a:gd name="connsiteY1850" fmla="*/ 2023110 h 2468880"/>
              <a:gd name="connsiteX1851" fmla="*/ 1923098 w 2796541"/>
              <a:gd name="connsiteY1851" fmla="*/ 755333 h 2468880"/>
              <a:gd name="connsiteX1852" fmla="*/ 1923098 w 2796541"/>
              <a:gd name="connsiteY1852" fmla="*/ 764858 h 2468880"/>
              <a:gd name="connsiteX1853" fmla="*/ 1915478 w 2796541"/>
              <a:gd name="connsiteY1853" fmla="*/ 760096 h 2468880"/>
              <a:gd name="connsiteX1854" fmla="*/ 1925003 w 2796541"/>
              <a:gd name="connsiteY1854" fmla="*/ 1889760 h 2468880"/>
              <a:gd name="connsiteX1855" fmla="*/ 1925003 w 2796541"/>
              <a:gd name="connsiteY1855" fmla="*/ 1905000 h 2468880"/>
              <a:gd name="connsiteX1856" fmla="*/ 1912620 w 2796541"/>
              <a:gd name="connsiteY1856" fmla="*/ 1897380 h 2468880"/>
              <a:gd name="connsiteX1857" fmla="*/ 1925004 w 2796541"/>
              <a:gd name="connsiteY1857" fmla="*/ 879157 h 2468880"/>
              <a:gd name="connsiteX1858" fmla="*/ 1925004 w 2796541"/>
              <a:gd name="connsiteY1858" fmla="*/ 893445 h 2468880"/>
              <a:gd name="connsiteX1859" fmla="*/ 1912621 w 2796541"/>
              <a:gd name="connsiteY1859" fmla="*/ 886777 h 2468880"/>
              <a:gd name="connsiteX1860" fmla="*/ 1926908 w 2796541"/>
              <a:gd name="connsiteY1860" fmla="*/ 1002982 h 2468880"/>
              <a:gd name="connsiteX1861" fmla="*/ 1926908 w 2796541"/>
              <a:gd name="connsiteY1861" fmla="*/ 1022985 h 2468880"/>
              <a:gd name="connsiteX1862" fmla="*/ 1908810 w 2796541"/>
              <a:gd name="connsiteY1862" fmla="*/ 1012507 h 2468880"/>
              <a:gd name="connsiteX1863" fmla="*/ 1926908 w 2796541"/>
              <a:gd name="connsiteY1863" fmla="*/ 1760220 h 2468880"/>
              <a:gd name="connsiteX1864" fmla="*/ 1926908 w 2796541"/>
              <a:gd name="connsiteY1864" fmla="*/ 1782128 h 2468880"/>
              <a:gd name="connsiteX1865" fmla="*/ 1908810 w 2796541"/>
              <a:gd name="connsiteY1865" fmla="*/ 1770698 h 2468880"/>
              <a:gd name="connsiteX1866" fmla="*/ 1927860 w 2796541"/>
              <a:gd name="connsiteY1866" fmla="*/ 1126807 h 2468880"/>
              <a:gd name="connsiteX1867" fmla="*/ 1927860 w 2796541"/>
              <a:gd name="connsiteY1867" fmla="*/ 1151572 h 2468880"/>
              <a:gd name="connsiteX1868" fmla="*/ 1906905 w 2796541"/>
              <a:gd name="connsiteY1868" fmla="*/ 1139190 h 2468880"/>
              <a:gd name="connsiteX1869" fmla="*/ 1928812 w 2796541"/>
              <a:gd name="connsiteY1869" fmla="*/ 1630680 h 2468880"/>
              <a:gd name="connsiteX1870" fmla="*/ 1928812 w 2796541"/>
              <a:gd name="connsiteY1870" fmla="*/ 1658302 h 2468880"/>
              <a:gd name="connsiteX1871" fmla="*/ 1904047 w 2796541"/>
              <a:gd name="connsiteY1871" fmla="*/ 1644968 h 2468880"/>
              <a:gd name="connsiteX1872" fmla="*/ 1928813 w 2796541"/>
              <a:gd name="connsiteY1872" fmla="*/ 1250633 h 2468880"/>
              <a:gd name="connsiteX1873" fmla="*/ 1928813 w 2796541"/>
              <a:gd name="connsiteY1873" fmla="*/ 1280161 h 2468880"/>
              <a:gd name="connsiteX1874" fmla="*/ 1904048 w 2796541"/>
              <a:gd name="connsiteY1874" fmla="*/ 1265873 h 2468880"/>
              <a:gd name="connsiteX1875" fmla="*/ 1929765 w 2796541"/>
              <a:gd name="connsiteY1875" fmla="*/ 1503044 h 2468880"/>
              <a:gd name="connsiteX1876" fmla="*/ 1929765 w 2796541"/>
              <a:gd name="connsiteY1876" fmla="*/ 1533524 h 2468880"/>
              <a:gd name="connsiteX1877" fmla="*/ 1903095 w 2796541"/>
              <a:gd name="connsiteY1877" fmla="*/ 1518284 h 2468880"/>
              <a:gd name="connsiteX1878" fmla="*/ 1929766 w 2796541"/>
              <a:gd name="connsiteY1878" fmla="*/ 1376363 h 2468880"/>
              <a:gd name="connsiteX1879" fmla="*/ 1929766 w 2796541"/>
              <a:gd name="connsiteY1879" fmla="*/ 1407796 h 2468880"/>
              <a:gd name="connsiteX1880" fmla="*/ 1902143 w 2796541"/>
              <a:gd name="connsiteY1880" fmla="*/ 1391603 h 2468880"/>
              <a:gd name="connsiteX1881" fmla="*/ 1994535 w 2796541"/>
              <a:gd name="connsiteY1881" fmla="*/ 2149794 h 2468880"/>
              <a:gd name="connsiteX1882" fmla="*/ 1993583 w 2796541"/>
              <a:gd name="connsiteY1882" fmla="*/ 2150746 h 2468880"/>
              <a:gd name="connsiteX1883" fmla="*/ 1993583 w 2796541"/>
              <a:gd name="connsiteY1883" fmla="*/ 2148841 h 2468880"/>
              <a:gd name="connsiteX1884" fmla="*/ 1995488 w 2796541"/>
              <a:gd name="connsiteY1884" fmla="*/ 633413 h 2468880"/>
              <a:gd name="connsiteX1885" fmla="*/ 1992630 w 2796541"/>
              <a:gd name="connsiteY1885" fmla="*/ 635318 h 2468880"/>
              <a:gd name="connsiteX1886" fmla="*/ 1992630 w 2796541"/>
              <a:gd name="connsiteY1886" fmla="*/ 632461 h 2468880"/>
              <a:gd name="connsiteX1887" fmla="*/ 1997393 w 2796541"/>
              <a:gd name="connsiteY1887" fmla="*/ 2023111 h 2468880"/>
              <a:gd name="connsiteX1888" fmla="*/ 1992630 w 2796541"/>
              <a:gd name="connsiteY1888" fmla="*/ 2025969 h 2468880"/>
              <a:gd name="connsiteX1889" fmla="*/ 1992630 w 2796541"/>
              <a:gd name="connsiteY1889" fmla="*/ 2021206 h 2468880"/>
              <a:gd name="connsiteX1890" fmla="*/ 1998345 w 2796541"/>
              <a:gd name="connsiteY1890" fmla="*/ 760096 h 2468880"/>
              <a:gd name="connsiteX1891" fmla="*/ 1991678 w 2796541"/>
              <a:gd name="connsiteY1891" fmla="*/ 763906 h 2468880"/>
              <a:gd name="connsiteX1892" fmla="*/ 1991678 w 2796541"/>
              <a:gd name="connsiteY1892" fmla="*/ 756286 h 2468880"/>
              <a:gd name="connsiteX1893" fmla="*/ 2000251 w 2796541"/>
              <a:gd name="connsiteY1893" fmla="*/ 886778 h 2468880"/>
              <a:gd name="connsiteX1894" fmla="*/ 1990726 w 2796541"/>
              <a:gd name="connsiteY1894" fmla="*/ 892493 h 2468880"/>
              <a:gd name="connsiteX1895" fmla="*/ 1990726 w 2796541"/>
              <a:gd name="connsiteY1895" fmla="*/ 881063 h 2468880"/>
              <a:gd name="connsiteX1896" fmla="*/ 2001202 w 2796541"/>
              <a:gd name="connsiteY1896" fmla="*/ 1897380 h 2468880"/>
              <a:gd name="connsiteX1897" fmla="*/ 1989772 w 2796541"/>
              <a:gd name="connsiteY1897" fmla="*/ 1904047 h 2468880"/>
              <a:gd name="connsiteX1898" fmla="*/ 1989772 w 2796541"/>
              <a:gd name="connsiteY1898" fmla="*/ 1890712 h 2468880"/>
              <a:gd name="connsiteX1899" fmla="*/ 2004061 w 2796541"/>
              <a:gd name="connsiteY1899" fmla="*/ 1012508 h 2468880"/>
              <a:gd name="connsiteX1900" fmla="*/ 1988821 w 2796541"/>
              <a:gd name="connsiteY1900" fmla="*/ 1022033 h 2468880"/>
              <a:gd name="connsiteX1901" fmla="*/ 1988821 w 2796541"/>
              <a:gd name="connsiteY1901" fmla="*/ 1003936 h 2468880"/>
              <a:gd name="connsiteX1902" fmla="*/ 2005012 w 2796541"/>
              <a:gd name="connsiteY1902" fmla="*/ 1770697 h 2468880"/>
              <a:gd name="connsiteX1903" fmla="*/ 1987867 w 2796541"/>
              <a:gd name="connsiteY1903" fmla="*/ 1780222 h 2468880"/>
              <a:gd name="connsiteX1904" fmla="*/ 1987867 w 2796541"/>
              <a:gd name="connsiteY1904" fmla="*/ 1761172 h 2468880"/>
              <a:gd name="connsiteX1905" fmla="*/ 2006918 w 2796541"/>
              <a:gd name="connsiteY1905" fmla="*/ 1139190 h 2468880"/>
              <a:gd name="connsiteX1906" fmla="*/ 1986916 w 2796541"/>
              <a:gd name="connsiteY1906" fmla="*/ 1150620 h 2468880"/>
              <a:gd name="connsiteX1907" fmla="*/ 1986916 w 2796541"/>
              <a:gd name="connsiteY1907" fmla="*/ 1127760 h 2468880"/>
              <a:gd name="connsiteX1908" fmla="*/ 2008823 w 2796541"/>
              <a:gd name="connsiteY1908" fmla="*/ 1265872 h 2468880"/>
              <a:gd name="connsiteX1909" fmla="*/ 1985963 w 2796541"/>
              <a:gd name="connsiteY1909" fmla="*/ 1279207 h 2468880"/>
              <a:gd name="connsiteX1910" fmla="*/ 1985963 w 2796541"/>
              <a:gd name="connsiteY1910" fmla="*/ 1252537 h 2468880"/>
              <a:gd name="connsiteX1911" fmla="*/ 2008823 w 2796541"/>
              <a:gd name="connsiteY1911" fmla="*/ 1644968 h 2468880"/>
              <a:gd name="connsiteX1912" fmla="*/ 1985963 w 2796541"/>
              <a:gd name="connsiteY1912" fmla="*/ 1657350 h 2468880"/>
              <a:gd name="connsiteX1913" fmla="*/ 1985963 w 2796541"/>
              <a:gd name="connsiteY1913" fmla="*/ 1631633 h 2468880"/>
              <a:gd name="connsiteX1914" fmla="*/ 2010728 w 2796541"/>
              <a:gd name="connsiteY1914" fmla="*/ 1518286 h 2468880"/>
              <a:gd name="connsiteX1915" fmla="*/ 1985010 w 2796541"/>
              <a:gd name="connsiteY1915" fmla="*/ 1532573 h 2468880"/>
              <a:gd name="connsiteX1916" fmla="*/ 1985010 w 2796541"/>
              <a:gd name="connsiteY1916" fmla="*/ 1503998 h 2468880"/>
              <a:gd name="connsiteX1917" fmla="*/ 2010728 w 2796541"/>
              <a:gd name="connsiteY1917" fmla="*/ 1391604 h 2468880"/>
              <a:gd name="connsiteX1918" fmla="*/ 1985010 w 2796541"/>
              <a:gd name="connsiteY1918" fmla="*/ 1406844 h 2468880"/>
              <a:gd name="connsiteX1919" fmla="*/ 1985010 w 2796541"/>
              <a:gd name="connsiteY1919" fmla="*/ 1377316 h 2468880"/>
              <a:gd name="connsiteX1920" fmla="*/ 2030730 w 2796541"/>
              <a:gd name="connsiteY1920" fmla="*/ 2085974 h 2468880"/>
              <a:gd name="connsiteX1921" fmla="*/ 2030730 w 2796541"/>
              <a:gd name="connsiteY1921" fmla="*/ 2087879 h 2468880"/>
              <a:gd name="connsiteX1922" fmla="*/ 2028825 w 2796541"/>
              <a:gd name="connsiteY1922" fmla="*/ 2086927 h 2468880"/>
              <a:gd name="connsiteX1923" fmla="*/ 2030731 w 2796541"/>
              <a:gd name="connsiteY1923" fmla="*/ 695325 h 2468880"/>
              <a:gd name="connsiteX1924" fmla="*/ 2030731 w 2796541"/>
              <a:gd name="connsiteY1924" fmla="*/ 698182 h 2468880"/>
              <a:gd name="connsiteX1925" fmla="*/ 2028826 w 2796541"/>
              <a:gd name="connsiteY1925" fmla="*/ 697230 h 2468880"/>
              <a:gd name="connsiteX1926" fmla="*/ 2032635 w 2796541"/>
              <a:gd name="connsiteY1926" fmla="*/ 819150 h 2468880"/>
              <a:gd name="connsiteX1927" fmla="*/ 2032635 w 2796541"/>
              <a:gd name="connsiteY1927" fmla="*/ 827723 h 2468880"/>
              <a:gd name="connsiteX1928" fmla="*/ 2025968 w 2796541"/>
              <a:gd name="connsiteY1928" fmla="*/ 822960 h 2468880"/>
              <a:gd name="connsiteX1929" fmla="*/ 2032635 w 2796541"/>
              <a:gd name="connsiteY1929" fmla="*/ 1956435 h 2468880"/>
              <a:gd name="connsiteX1930" fmla="*/ 2032635 w 2796541"/>
              <a:gd name="connsiteY1930" fmla="*/ 1965007 h 2468880"/>
              <a:gd name="connsiteX1931" fmla="*/ 2025015 w 2796541"/>
              <a:gd name="connsiteY1931" fmla="*/ 1960245 h 2468880"/>
              <a:gd name="connsiteX1932" fmla="*/ 2033588 w 2796541"/>
              <a:gd name="connsiteY1932" fmla="*/ 943928 h 2468880"/>
              <a:gd name="connsiteX1933" fmla="*/ 2033588 w 2796541"/>
              <a:gd name="connsiteY1933" fmla="*/ 955358 h 2468880"/>
              <a:gd name="connsiteX1934" fmla="*/ 2023110 w 2796541"/>
              <a:gd name="connsiteY1934" fmla="*/ 949643 h 2468880"/>
              <a:gd name="connsiteX1935" fmla="*/ 2034540 w 2796541"/>
              <a:gd name="connsiteY1935" fmla="*/ 1826894 h 2468880"/>
              <a:gd name="connsiteX1936" fmla="*/ 2034540 w 2796541"/>
              <a:gd name="connsiteY1936" fmla="*/ 1841182 h 2468880"/>
              <a:gd name="connsiteX1937" fmla="*/ 2022157 w 2796541"/>
              <a:gd name="connsiteY1937" fmla="*/ 1834514 h 2468880"/>
              <a:gd name="connsiteX1938" fmla="*/ 2035493 w 2796541"/>
              <a:gd name="connsiteY1938" fmla="*/ 1066801 h 2468880"/>
              <a:gd name="connsiteX1939" fmla="*/ 2035493 w 2796541"/>
              <a:gd name="connsiteY1939" fmla="*/ 1084899 h 2468880"/>
              <a:gd name="connsiteX1940" fmla="*/ 2020253 w 2796541"/>
              <a:gd name="connsiteY1940" fmla="*/ 1076326 h 2468880"/>
              <a:gd name="connsiteX1941" fmla="*/ 2036446 w 2796541"/>
              <a:gd name="connsiteY1941" fmla="*/ 1191577 h 2468880"/>
              <a:gd name="connsiteX1942" fmla="*/ 2036446 w 2796541"/>
              <a:gd name="connsiteY1942" fmla="*/ 1213485 h 2468880"/>
              <a:gd name="connsiteX1943" fmla="*/ 2017396 w 2796541"/>
              <a:gd name="connsiteY1943" fmla="*/ 1202055 h 2468880"/>
              <a:gd name="connsiteX1944" fmla="*/ 2036446 w 2796541"/>
              <a:gd name="connsiteY1944" fmla="*/ 1697356 h 2468880"/>
              <a:gd name="connsiteX1945" fmla="*/ 2036446 w 2796541"/>
              <a:gd name="connsiteY1945" fmla="*/ 1718311 h 2468880"/>
              <a:gd name="connsiteX1946" fmla="*/ 2017396 w 2796541"/>
              <a:gd name="connsiteY1946" fmla="*/ 1707833 h 2468880"/>
              <a:gd name="connsiteX1947" fmla="*/ 2037398 w 2796541"/>
              <a:gd name="connsiteY1947" fmla="*/ 1568768 h 2468880"/>
              <a:gd name="connsiteX1948" fmla="*/ 2037398 w 2796541"/>
              <a:gd name="connsiteY1948" fmla="*/ 1594485 h 2468880"/>
              <a:gd name="connsiteX1949" fmla="*/ 2015491 w 2796541"/>
              <a:gd name="connsiteY1949" fmla="*/ 1581150 h 2468880"/>
              <a:gd name="connsiteX1950" fmla="*/ 2037398 w 2796541"/>
              <a:gd name="connsiteY1950" fmla="*/ 1315403 h 2468880"/>
              <a:gd name="connsiteX1951" fmla="*/ 2037398 w 2796541"/>
              <a:gd name="connsiteY1951" fmla="*/ 1341120 h 2468880"/>
              <a:gd name="connsiteX1952" fmla="*/ 2015491 w 2796541"/>
              <a:gd name="connsiteY1952" fmla="*/ 1328738 h 2468880"/>
              <a:gd name="connsiteX1953" fmla="*/ 2038351 w 2796541"/>
              <a:gd name="connsiteY1953" fmla="*/ 1441133 h 2468880"/>
              <a:gd name="connsiteX1954" fmla="*/ 2038351 w 2796541"/>
              <a:gd name="connsiteY1954" fmla="*/ 1468756 h 2468880"/>
              <a:gd name="connsiteX1955" fmla="*/ 2014538 w 2796541"/>
              <a:gd name="connsiteY1955" fmla="*/ 1455421 h 2468880"/>
              <a:gd name="connsiteX1956" fmla="*/ 2104073 w 2796541"/>
              <a:gd name="connsiteY1956" fmla="*/ 2086928 h 2468880"/>
              <a:gd name="connsiteX1957" fmla="*/ 2103121 w 2796541"/>
              <a:gd name="connsiteY1957" fmla="*/ 2086928 h 2468880"/>
              <a:gd name="connsiteX1958" fmla="*/ 2103121 w 2796541"/>
              <a:gd name="connsiteY1958" fmla="*/ 2085975 h 2468880"/>
              <a:gd name="connsiteX1959" fmla="*/ 2104073 w 2796541"/>
              <a:gd name="connsiteY1959" fmla="*/ 697230 h 2468880"/>
              <a:gd name="connsiteX1960" fmla="*/ 2102168 w 2796541"/>
              <a:gd name="connsiteY1960" fmla="*/ 698183 h 2468880"/>
              <a:gd name="connsiteX1961" fmla="*/ 2102168 w 2796541"/>
              <a:gd name="connsiteY1961" fmla="*/ 696278 h 2468880"/>
              <a:gd name="connsiteX1962" fmla="*/ 2106930 w 2796541"/>
              <a:gd name="connsiteY1962" fmla="*/ 1960245 h 2468880"/>
              <a:gd name="connsiteX1963" fmla="*/ 2101215 w 2796541"/>
              <a:gd name="connsiteY1963" fmla="*/ 1964055 h 2468880"/>
              <a:gd name="connsiteX1964" fmla="*/ 2101215 w 2796541"/>
              <a:gd name="connsiteY1964" fmla="*/ 1957387 h 2468880"/>
              <a:gd name="connsiteX1965" fmla="*/ 2106931 w 2796541"/>
              <a:gd name="connsiteY1965" fmla="*/ 822960 h 2468880"/>
              <a:gd name="connsiteX1966" fmla="*/ 2101216 w 2796541"/>
              <a:gd name="connsiteY1966" fmla="*/ 826769 h 2468880"/>
              <a:gd name="connsiteX1967" fmla="*/ 2101216 w 2796541"/>
              <a:gd name="connsiteY1967" fmla="*/ 820102 h 2468880"/>
              <a:gd name="connsiteX1968" fmla="*/ 2108835 w 2796541"/>
              <a:gd name="connsiteY1968" fmla="*/ 949642 h 2468880"/>
              <a:gd name="connsiteX1969" fmla="*/ 2100263 w 2796541"/>
              <a:gd name="connsiteY1969" fmla="*/ 955356 h 2468880"/>
              <a:gd name="connsiteX1970" fmla="*/ 2100263 w 2796541"/>
              <a:gd name="connsiteY1970" fmla="*/ 944879 h 2468880"/>
              <a:gd name="connsiteX1971" fmla="*/ 2110740 w 2796541"/>
              <a:gd name="connsiteY1971" fmla="*/ 1834515 h 2468880"/>
              <a:gd name="connsiteX1972" fmla="*/ 2099310 w 2796541"/>
              <a:gd name="connsiteY1972" fmla="*/ 1840231 h 2468880"/>
              <a:gd name="connsiteX1973" fmla="*/ 2099310 w 2796541"/>
              <a:gd name="connsiteY1973" fmla="*/ 1827848 h 2468880"/>
              <a:gd name="connsiteX1974" fmla="*/ 2111693 w 2796541"/>
              <a:gd name="connsiteY1974" fmla="*/ 1076324 h 2468880"/>
              <a:gd name="connsiteX1975" fmla="*/ 2098358 w 2796541"/>
              <a:gd name="connsiteY1975" fmla="*/ 1083944 h 2468880"/>
              <a:gd name="connsiteX1976" fmla="*/ 2098358 w 2796541"/>
              <a:gd name="connsiteY1976" fmla="*/ 1068704 h 2468880"/>
              <a:gd name="connsiteX1977" fmla="*/ 2114549 w 2796541"/>
              <a:gd name="connsiteY1977" fmla="*/ 1707832 h 2468880"/>
              <a:gd name="connsiteX1978" fmla="*/ 2097404 w 2796541"/>
              <a:gd name="connsiteY1978" fmla="*/ 1717357 h 2468880"/>
              <a:gd name="connsiteX1979" fmla="*/ 2097404 w 2796541"/>
              <a:gd name="connsiteY1979" fmla="*/ 1697355 h 2468880"/>
              <a:gd name="connsiteX1980" fmla="*/ 2114550 w 2796541"/>
              <a:gd name="connsiteY1980" fmla="*/ 1202055 h 2468880"/>
              <a:gd name="connsiteX1981" fmla="*/ 2097405 w 2796541"/>
              <a:gd name="connsiteY1981" fmla="*/ 1212532 h 2468880"/>
              <a:gd name="connsiteX1982" fmla="*/ 2097405 w 2796541"/>
              <a:gd name="connsiteY1982" fmla="*/ 1192530 h 2468880"/>
              <a:gd name="connsiteX1983" fmla="*/ 2117408 w 2796541"/>
              <a:gd name="connsiteY1983" fmla="*/ 1581150 h 2468880"/>
              <a:gd name="connsiteX1984" fmla="*/ 2096453 w 2796541"/>
              <a:gd name="connsiteY1984" fmla="*/ 1593533 h 2468880"/>
              <a:gd name="connsiteX1985" fmla="*/ 2096453 w 2796541"/>
              <a:gd name="connsiteY1985" fmla="*/ 1569720 h 2468880"/>
              <a:gd name="connsiteX1986" fmla="*/ 2117408 w 2796541"/>
              <a:gd name="connsiteY1986" fmla="*/ 1328738 h 2468880"/>
              <a:gd name="connsiteX1987" fmla="*/ 2096453 w 2796541"/>
              <a:gd name="connsiteY1987" fmla="*/ 1341121 h 2468880"/>
              <a:gd name="connsiteX1988" fmla="*/ 2096453 w 2796541"/>
              <a:gd name="connsiteY1988" fmla="*/ 1316356 h 2468880"/>
              <a:gd name="connsiteX1989" fmla="*/ 2118361 w 2796541"/>
              <a:gd name="connsiteY1989" fmla="*/ 1455421 h 2468880"/>
              <a:gd name="connsiteX1990" fmla="*/ 2095501 w 2796541"/>
              <a:gd name="connsiteY1990" fmla="*/ 1467803 h 2468880"/>
              <a:gd name="connsiteX1991" fmla="*/ 2095501 w 2796541"/>
              <a:gd name="connsiteY1991" fmla="*/ 1442086 h 2468880"/>
              <a:gd name="connsiteX1992" fmla="*/ 2140267 w 2796541"/>
              <a:gd name="connsiteY1992" fmla="*/ 2022157 h 2468880"/>
              <a:gd name="connsiteX1993" fmla="*/ 2140267 w 2796541"/>
              <a:gd name="connsiteY1993" fmla="*/ 2025015 h 2468880"/>
              <a:gd name="connsiteX1994" fmla="*/ 2138362 w 2796541"/>
              <a:gd name="connsiteY1994" fmla="*/ 2023110 h 2468880"/>
              <a:gd name="connsiteX1995" fmla="*/ 2140268 w 2796541"/>
              <a:gd name="connsiteY1995" fmla="*/ 759142 h 2468880"/>
              <a:gd name="connsiteX1996" fmla="*/ 2140268 w 2796541"/>
              <a:gd name="connsiteY1996" fmla="*/ 762000 h 2468880"/>
              <a:gd name="connsiteX1997" fmla="*/ 2138363 w 2796541"/>
              <a:gd name="connsiteY1997" fmla="*/ 760094 h 2468880"/>
              <a:gd name="connsiteX1998" fmla="*/ 2141220 w 2796541"/>
              <a:gd name="connsiteY1998" fmla="*/ 882968 h 2468880"/>
              <a:gd name="connsiteX1999" fmla="*/ 2141220 w 2796541"/>
              <a:gd name="connsiteY1999" fmla="*/ 889636 h 2468880"/>
              <a:gd name="connsiteX2000" fmla="*/ 2135505 w 2796541"/>
              <a:gd name="connsiteY2000" fmla="*/ 886778 h 2468880"/>
              <a:gd name="connsiteX2001" fmla="*/ 2142172 w 2796541"/>
              <a:gd name="connsiteY2001" fmla="*/ 1892617 h 2468880"/>
              <a:gd name="connsiteX2002" fmla="*/ 2142172 w 2796541"/>
              <a:gd name="connsiteY2002" fmla="*/ 1901189 h 2468880"/>
              <a:gd name="connsiteX2003" fmla="*/ 2134552 w 2796541"/>
              <a:gd name="connsiteY2003" fmla="*/ 1897380 h 2468880"/>
              <a:gd name="connsiteX2004" fmla="*/ 2143126 w 2796541"/>
              <a:gd name="connsiteY2004" fmla="*/ 1006792 h 2468880"/>
              <a:gd name="connsiteX2005" fmla="*/ 2143126 w 2796541"/>
              <a:gd name="connsiteY2005" fmla="*/ 1019175 h 2468880"/>
              <a:gd name="connsiteX2006" fmla="*/ 2132648 w 2796541"/>
              <a:gd name="connsiteY2006" fmla="*/ 1012507 h 2468880"/>
              <a:gd name="connsiteX2007" fmla="*/ 2144078 w 2796541"/>
              <a:gd name="connsiteY2007" fmla="*/ 1131569 h 2468880"/>
              <a:gd name="connsiteX2008" fmla="*/ 2144078 w 2796541"/>
              <a:gd name="connsiteY2008" fmla="*/ 1146809 h 2468880"/>
              <a:gd name="connsiteX2009" fmla="*/ 2130743 w 2796541"/>
              <a:gd name="connsiteY2009" fmla="*/ 1139189 h 2468880"/>
              <a:gd name="connsiteX2010" fmla="*/ 2144078 w 2796541"/>
              <a:gd name="connsiteY2010" fmla="*/ 1764030 h 2468880"/>
              <a:gd name="connsiteX2011" fmla="*/ 2144078 w 2796541"/>
              <a:gd name="connsiteY2011" fmla="*/ 1778318 h 2468880"/>
              <a:gd name="connsiteX2012" fmla="*/ 2131695 w 2796541"/>
              <a:gd name="connsiteY2012" fmla="*/ 1770697 h 2468880"/>
              <a:gd name="connsiteX2013" fmla="*/ 2145029 w 2796541"/>
              <a:gd name="connsiteY2013" fmla="*/ 1634490 h 2468880"/>
              <a:gd name="connsiteX2014" fmla="*/ 2145029 w 2796541"/>
              <a:gd name="connsiteY2014" fmla="*/ 1654493 h 2468880"/>
              <a:gd name="connsiteX2015" fmla="*/ 2127884 w 2796541"/>
              <a:gd name="connsiteY2015" fmla="*/ 1644968 h 2468880"/>
              <a:gd name="connsiteX2016" fmla="*/ 2145030 w 2796541"/>
              <a:gd name="connsiteY2016" fmla="*/ 1255394 h 2468880"/>
              <a:gd name="connsiteX2017" fmla="*/ 2145030 w 2796541"/>
              <a:gd name="connsiteY2017" fmla="*/ 1275397 h 2468880"/>
              <a:gd name="connsiteX2018" fmla="*/ 2127885 w 2796541"/>
              <a:gd name="connsiteY2018" fmla="*/ 1265872 h 2468880"/>
              <a:gd name="connsiteX2019" fmla="*/ 2145982 w 2796541"/>
              <a:gd name="connsiteY2019" fmla="*/ 1506855 h 2468880"/>
              <a:gd name="connsiteX2020" fmla="*/ 2145982 w 2796541"/>
              <a:gd name="connsiteY2020" fmla="*/ 1529715 h 2468880"/>
              <a:gd name="connsiteX2021" fmla="*/ 2126932 w 2796541"/>
              <a:gd name="connsiteY2021" fmla="*/ 1518285 h 2468880"/>
              <a:gd name="connsiteX2022" fmla="*/ 2145983 w 2796541"/>
              <a:gd name="connsiteY2022" fmla="*/ 1381124 h 2468880"/>
              <a:gd name="connsiteX2023" fmla="*/ 2145983 w 2796541"/>
              <a:gd name="connsiteY2023" fmla="*/ 1403032 h 2468880"/>
              <a:gd name="connsiteX2024" fmla="*/ 2126933 w 2796541"/>
              <a:gd name="connsiteY2024" fmla="*/ 1391602 h 2468880"/>
              <a:gd name="connsiteX2025" fmla="*/ 2213610 w 2796541"/>
              <a:gd name="connsiteY2025" fmla="*/ 760094 h 2468880"/>
              <a:gd name="connsiteX2026" fmla="*/ 2211705 w 2796541"/>
              <a:gd name="connsiteY2026" fmla="*/ 761047 h 2468880"/>
              <a:gd name="connsiteX2027" fmla="*/ 2211705 w 2796541"/>
              <a:gd name="connsiteY2027" fmla="*/ 759142 h 2468880"/>
              <a:gd name="connsiteX2028" fmla="*/ 2213610 w 2796541"/>
              <a:gd name="connsiteY2028" fmla="*/ 2023111 h 2468880"/>
              <a:gd name="connsiteX2029" fmla="*/ 2212658 w 2796541"/>
              <a:gd name="connsiteY2029" fmla="*/ 2024063 h 2468880"/>
              <a:gd name="connsiteX2030" fmla="*/ 2212658 w 2796541"/>
              <a:gd name="connsiteY2030" fmla="*/ 2023111 h 2468880"/>
              <a:gd name="connsiteX2031" fmla="*/ 2215516 w 2796541"/>
              <a:gd name="connsiteY2031" fmla="*/ 886778 h 2468880"/>
              <a:gd name="connsiteX2032" fmla="*/ 2210753 w 2796541"/>
              <a:gd name="connsiteY2032" fmla="*/ 888683 h 2468880"/>
              <a:gd name="connsiteX2033" fmla="*/ 2210753 w 2796541"/>
              <a:gd name="connsiteY2033" fmla="*/ 883920 h 2468880"/>
              <a:gd name="connsiteX2034" fmla="*/ 2216467 w 2796541"/>
              <a:gd name="connsiteY2034" fmla="*/ 1897379 h 2468880"/>
              <a:gd name="connsiteX2035" fmla="*/ 2210752 w 2796541"/>
              <a:gd name="connsiteY2035" fmla="*/ 1900236 h 2468880"/>
              <a:gd name="connsiteX2036" fmla="*/ 2210752 w 2796541"/>
              <a:gd name="connsiteY2036" fmla="*/ 1893569 h 2468880"/>
              <a:gd name="connsiteX2037" fmla="*/ 2218373 w 2796541"/>
              <a:gd name="connsiteY2037" fmla="*/ 1012507 h 2468880"/>
              <a:gd name="connsiteX2038" fmla="*/ 2209801 w 2796541"/>
              <a:gd name="connsiteY2038" fmla="*/ 1018222 h 2468880"/>
              <a:gd name="connsiteX2039" fmla="*/ 2209801 w 2796541"/>
              <a:gd name="connsiteY2039" fmla="*/ 1007744 h 2468880"/>
              <a:gd name="connsiteX2040" fmla="*/ 2220278 w 2796541"/>
              <a:gd name="connsiteY2040" fmla="*/ 1770698 h 2468880"/>
              <a:gd name="connsiteX2041" fmla="*/ 2208848 w 2796541"/>
              <a:gd name="connsiteY2041" fmla="*/ 1777366 h 2468880"/>
              <a:gd name="connsiteX2042" fmla="*/ 2208848 w 2796541"/>
              <a:gd name="connsiteY2042" fmla="*/ 1764983 h 2468880"/>
              <a:gd name="connsiteX2043" fmla="*/ 2220278 w 2796541"/>
              <a:gd name="connsiteY2043" fmla="*/ 1139190 h 2468880"/>
              <a:gd name="connsiteX2044" fmla="*/ 2208848 w 2796541"/>
              <a:gd name="connsiteY2044" fmla="*/ 1145858 h 2468880"/>
              <a:gd name="connsiteX2045" fmla="*/ 2208848 w 2796541"/>
              <a:gd name="connsiteY2045" fmla="*/ 1132523 h 2468880"/>
              <a:gd name="connsiteX2046" fmla="*/ 2223136 w 2796541"/>
              <a:gd name="connsiteY2046" fmla="*/ 1644968 h 2468880"/>
              <a:gd name="connsiteX2047" fmla="*/ 2207896 w 2796541"/>
              <a:gd name="connsiteY2047" fmla="*/ 1653540 h 2468880"/>
              <a:gd name="connsiteX2048" fmla="*/ 2207896 w 2796541"/>
              <a:gd name="connsiteY2048" fmla="*/ 1635443 h 2468880"/>
              <a:gd name="connsiteX2049" fmla="*/ 2223136 w 2796541"/>
              <a:gd name="connsiteY2049" fmla="*/ 1265873 h 2468880"/>
              <a:gd name="connsiteX2050" fmla="*/ 2207896 w 2796541"/>
              <a:gd name="connsiteY2050" fmla="*/ 1274445 h 2468880"/>
              <a:gd name="connsiteX2051" fmla="*/ 2207896 w 2796541"/>
              <a:gd name="connsiteY2051" fmla="*/ 1256348 h 2468880"/>
              <a:gd name="connsiteX2052" fmla="*/ 2225040 w 2796541"/>
              <a:gd name="connsiteY2052" fmla="*/ 1518285 h 2468880"/>
              <a:gd name="connsiteX2053" fmla="*/ 2206942 w 2796541"/>
              <a:gd name="connsiteY2053" fmla="*/ 1528762 h 2468880"/>
              <a:gd name="connsiteX2054" fmla="*/ 2206942 w 2796541"/>
              <a:gd name="connsiteY2054" fmla="*/ 1507807 h 2468880"/>
              <a:gd name="connsiteX2055" fmla="*/ 2225041 w 2796541"/>
              <a:gd name="connsiteY2055" fmla="*/ 1391603 h 2468880"/>
              <a:gd name="connsiteX2056" fmla="*/ 2206943 w 2796541"/>
              <a:gd name="connsiteY2056" fmla="*/ 1402080 h 2468880"/>
              <a:gd name="connsiteX2057" fmla="*/ 2206943 w 2796541"/>
              <a:gd name="connsiteY2057" fmla="*/ 1381125 h 2468880"/>
              <a:gd name="connsiteX2058" fmla="*/ 2249806 w 2796541"/>
              <a:gd name="connsiteY2058" fmla="*/ 822007 h 2468880"/>
              <a:gd name="connsiteX2059" fmla="*/ 2249806 w 2796541"/>
              <a:gd name="connsiteY2059" fmla="*/ 824865 h 2468880"/>
              <a:gd name="connsiteX2060" fmla="*/ 2247901 w 2796541"/>
              <a:gd name="connsiteY2060" fmla="*/ 822960 h 2468880"/>
              <a:gd name="connsiteX2061" fmla="*/ 2249806 w 2796541"/>
              <a:gd name="connsiteY2061" fmla="*/ 1958341 h 2468880"/>
              <a:gd name="connsiteX2062" fmla="*/ 2249806 w 2796541"/>
              <a:gd name="connsiteY2062" fmla="*/ 1962151 h 2468880"/>
              <a:gd name="connsiteX2063" fmla="*/ 2246948 w 2796541"/>
              <a:gd name="connsiteY2063" fmla="*/ 1960246 h 2468880"/>
              <a:gd name="connsiteX2064" fmla="*/ 2250759 w 2796541"/>
              <a:gd name="connsiteY2064" fmla="*/ 946786 h 2468880"/>
              <a:gd name="connsiteX2065" fmla="*/ 2250759 w 2796541"/>
              <a:gd name="connsiteY2065" fmla="*/ 952501 h 2468880"/>
              <a:gd name="connsiteX2066" fmla="*/ 2245996 w 2796541"/>
              <a:gd name="connsiteY2066" fmla="*/ 949643 h 2468880"/>
              <a:gd name="connsiteX2067" fmla="*/ 2251710 w 2796541"/>
              <a:gd name="connsiteY2067" fmla="*/ 1070610 h 2468880"/>
              <a:gd name="connsiteX2068" fmla="*/ 2251710 w 2796541"/>
              <a:gd name="connsiteY2068" fmla="*/ 1081087 h 2468880"/>
              <a:gd name="connsiteX2069" fmla="*/ 2243138 w 2796541"/>
              <a:gd name="connsiteY2069" fmla="*/ 1076325 h 2468880"/>
              <a:gd name="connsiteX2070" fmla="*/ 2251710 w 2796541"/>
              <a:gd name="connsiteY2070" fmla="*/ 1829752 h 2468880"/>
              <a:gd name="connsiteX2071" fmla="*/ 2251710 w 2796541"/>
              <a:gd name="connsiteY2071" fmla="*/ 1838324 h 2468880"/>
              <a:gd name="connsiteX2072" fmla="*/ 2244090 w 2796541"/>
              <a:gd name="connsiteY2072" fmla="*/ 1834515 h 2468880"/>
              <a:gd name="connsiteX2073" fmla="*/ 2253614 w 2796541"/>
              <a:gd name="connsiteY2073" fmla="*/ 1700212 h 2468880"/>
              <a:gd name="connsiteX2074" fmla="*/ 2253614 w 2796541"/>
              <a:gd name="connsiteY2074" fmla="*/ 1715452 h 2468880"/>
              <a:gd name="connsiteX2075" fmla="*/ 2240279 w 2796541"/>
              <a:gd name="connsiteY2075" fmla="*/ 1707832 h 2468880"/>
              <a:gd name="connsiteX2076" fmla="*/ 2253615 w 2796541"/>
              <a:gd name="connsiteY2076" fmla="*/ 1195388 h 2468880"/>
              <a:gd name="connsiteX2077" fmla="*/ 2253615 w 2796541"/>
              <a:gd name="connsiteY2077" fmla="*/ 1209676 h 2468880"/>
              <a:gd name="connsiteX2078" fmla="*/ 2240280 w 2796541"/>
              <a:gd name="connsiteY2078" fmla="*/ 1202056 h 2468880"/>
              <a:gd name="connsiteX2079" fmla="*/ 2254567 w 2796541"/>
              <a:gd name="connsiteY2079" fmla="*/ 1572577 h 2468880"/>
              <a:gd name="connsiteX2080" fmla="*/ 2254567 w 2796541"/>
              <a:gd name="connsiteY2080" fmla="*/ 1590674 h 2468880"/>
              <a:gd name="connsiteX2081" fmla="*/ 2238375 w 2796541"/>
              <a:gd name="connsiteY2081" fmla="*/ 1581149 h 2468880"/>
              <a:gd name="connsiteX2082" fmla="*/ 2254568 w 2796541"/>
              <a:gd name="connsiteY2082" fmla="*/ 1444942 h 2468880"/>
              <a:gd name="connsiteX2083" fmla="*/ 2254568 w 2796541"/>
              <a:gd name="connsiteY2083" fmla="*/ 1464944 h 2468880"/>
              <a:gd name="connsiteX2084" fmla="*/ 2237423 w 2796541"/>
              <a:gd name="connsiteY2084" fmla="*/ 1455419 h 2468880"/>
              <a:gd name="connsiteX2085" fmla="*/ 2254568 w 2796541"/>
              <a:gd name="connsiteY2085" fmla="*/ 1319213 h 2468880"/>
              <a:gd name="connsiteX2086" fmla="*/ 2254568 w 2796541"/>
              <a:gd name="connsiteY2086" fmla="*/ 1338263 h 2468880"/>
              <a:gd name="connsiteX2087" fmla="*/ 2238376 w 2796541"/>
              <a:gd name="connsiteY2087" fmla="*/ 1328738 h 2468880"/>
              <a:gd name="connsiteX2088" fmla="*/ 2323148 w 2796541"/>
              <a:gd name="connsiteY2088" fmla="*/ 1960245 h 2468880"/>
              <a:gd name="connsiteX2089" fmla="*/ 2321243 w 2796541"/>
              <a:gd name="connsiteY2089" fmla="*/ 1961198 h 2468880"/>
              <a:gd name="connsiteX2090" fmla="*/ 2321243 w 2796541"/>
              <a:gd name="connsiteY2090" fmla="*/ 1959293 h 2468880"/>
              <a:gd name="connsiteX2091" fmla="*/ 2324101 w 2796541"/>
              <a:gd name="connsiteY2091" fmla="*/ 949643 h 2468880"/>
              <a:gd name="connsiteX2092" fmla="*/ 2321243 w 2796541"/>
              <a:gd name="connsiteY2092" fmla="*/ 951548 h 2468880"/>
              <a:gd name="connsiteX2093" fmla="*/ 2321243 w 2796541"/>
              <a:gd name="connsiteY2093" fmla="*/ 947738 h 2468880"/>
              <a:gd name="connsiteX2094" fmla="*/ 2325053 w 2796541"/>
              <a:gd name="connsiteY2094" fmla="*/ 1834516 h 2468880"/>
              <a:gd name="connsiteX2095" fmla="*/ 2320290 w 2796541"/>
              <a:gd name="connsiteY2095" fmla="*/ 1837373 h 2468880"/>
              <a:gd name="connsiteX2096" fmla="*/ 2320290 w 2796541"/>
              <a:gd name="connsiteY2096" fmla="*/ 1830706 h 2468880"/>
              <a:gd name="connsiteX2097" fmla="*/ 2326958 w 2796541"/>
              <a:gd name="connsiteY2097" fmla="*/ 1076326 h 2468880"/>
              <a:gd name="connsiteX2098" fmla="*/ 2319338 w 2796541"/>
              <a:gd name="connsiteY2098" fmla="*/ 1080136 h 2468880"/>
              <a:gd name="connsiteX2099" fmla="*/ 2319338 w 2796541"/>
              <a:gd name="connsiteY2099" fmla="*/ 1072516 h 2468880"/>
              <a:gd name="connsiteX2100" fmla="*/ 2328863 w 2796541"/>
              <a:gd name="connsiteY2100" fmla="*/ 1707833 h 2468880"/>
              <a:gd name="connsiteX2101" fmla="*/ 2318385 w 2796541"/>
              <a:gd name="connsiteY2101" fmla="*/ 1713548 h 2468880"/>
              <a:gd name="connsiteX2102" fmla="*/ 2318385 w 2796541"/>
              <a:gd name="connsiteY2102" fmla="*/ 1702118 h 2468880"/>
              <a:gd name="connsiteX2103" fmla="*/ 2328863 w 2796541"/>
              <a:gd name="connsiteY2103" fmla="*/ 1202056 h 2468880"/>
              <a:gd name="connsiteX2104" fmla="*/ 2318385 w 2796541"/>
              <a:gd name="connsiteY2104" fmla="*/ 1207771 h 2468880"/>
              <a:gd name="connsiteX2105" fmla="*/ 2318385 w 2796541"/>
              <a:gd name="connsiteY2105" fmla="*/ 1196341 h 2468880"/>
              <a:gd name="connsiteX2106" fmla="*/ 2330767 w 2796541"/>
              <a:gd name="connsiteY2106" fmla="*/ 1581151 h 2468880"/>
              <a:gd name="connsiteX2107" fmla="*/ 2317432 w 2796541"/>
              <a:gd name="connsiteY2107" fmla="*/ 1588771 h 2468880"/>
              <a:gd name="connsiteX2108" fmla="*/ 2317432 w 2796541"/>
              <a:gd name="connsiteY2108" fmla="*/ 1573531 h 2468880"/>
              <a:gd name="connsiteX2109" fmla="*/ 2330768 w 2796541"/>
              <a:gd name="connsiteY2109" fmla="*/ 1328738 h 2468880"/>
              <a:gd name="connsiteX2110" fmla="*/ 2317433 w 2796541"/>
              <a:gd name="connsiteY2110" fmla="*/ 1336358 h 2468880"/>
              <a:gd name="connsiteX2111" fmla="*/ 2317433 w 2796541"/>
              <a:gd name="connsiteY2111" fmla="*/ 1321118 h 2468880"/>
              <a:gd name="connsiteX2112" fmla="*/ 2331721 w 2796541"/>
              <a:gd name="connsiteY2112" fmla="*/ 1455420 h 2468880"/>
              <a:gd name="connsiteX2113" fmla="*/ 2317433 w 2796541"/>
              <a:gd name="connsiteY2113" fmla="*/ 1463993 h 2468880"/>
              <a:gd name="connsiteX2114" fmla="*/ 2317433 w 2796541"/>
              <a:gd name="connsiteY2114" fmla="*/ 1446848 h 2468880"/>
              <a:gd name="connsiteX2115" fmla="*/ 2359342 w 2796541"/>
              <a:gd name="connsiteY2115" fmla="*/ 1895475 h 2468880"/>
              <a:gd name="connsiteX2116" fmla="*/ 2359342 w 2796541"/>
              <a:gd name="connsiteY2116" fmla="*/ 1899285 h 2468880"/>
              <a:gd name="connsiteX2117" fmla="*/ 2356484 w 2796541"/>
              <a:gd name="connsiteY2117" fmla="*/ 1897380 h 2468880"/>
              <a:gd name="connsiteX2118" fmla="*/ 2359343 w 2796541"/>
              <a:gd name="connsiteY2118" fmla="*/ 885826 h 2468880"/>
              <a:gd name="connsiteX2119" fmla="*/ 2359343 w 2796541"/>
              <a:gd name="connsiteY2119" fmla="*/ 887731 h 2468880"/>
              <a:gd name="connsiteX2120" fmla="*/ 2357438 w 2796541"/>
              <a:gd name="connsiteY2120" fmla="*/ 886778 h 2468880"/>
              <a:gd name="connsiteX2121" fmla="*/ 2360294 w 2796541"/>
              <a:gd name="connsiteY2121" fmla="*/ 1766888 h 2468880"/>
              <a:gd name="connsiteX2122" fmla="*/ 2360294 w 2796541"/>
              <a:gd name="connsiteY2122" fmla="*/ 1774508 h 2468880"/>
              <a:gd name="connsiteX2123" fmla="*/ 2353627 w 2796541"/>
              <a:gd name="connsiteY2123" fmla="*/ 1770698 h 2468880"/>
              <a:gd name="connsiteX2124" fmla="*/ 2360296 w 2796541"/>
              <a:gd name="connsiteY2124" fmla="*/ 1009651 h 2468880"/>
              <a:gd name="connsiteX2125" fmla="*/ 2360296 w 2796541"/>
              <a:gd name="connsiteY2125" fmla="*/ 1015366 h 2468880"/>
              <a:gd name="connsiteX2126" fmla="*/ 2355533 w 2796541"/>
              <a:gd name="connsiteY2126" fmla="*/ 1012508 h 2468880"/>
              <a:gd name="connsiteX2127" fmla="*/ 2361248 w 2796541"/>
              <a:gd name="connsiteY2127" fmla="*/ 1134428 h 2468880"/>
              <a:gd name="connsiteX2128" fmla="*/ 2361248 w 2796541"/>
              <a:gd name="connsiteY2128" fmla="*/ 1143953 h 2468880"/>
              <a:gd name="connsiteX2129" fmla="*/ 2353628 w 2796541"/>
              <a:gd name="connsiteY2129" fmla="*/ 1139191 h 2468880"/>
              <a:gd name="connsiteX2130" fmla="*/ 2362201 w 2796541"/>
              <a:gd name="connsiteY2130" fmla="*/ 1259206 h 2468880"/>
              <a:gd name="connsiteX2131" fmla="*/ 2362201 w 2796541"/>
              <a:gd name="connsiteY2131" fmla="*/ 1271588 h 2468880"/>
              <a:gd name="connsiteX2132" fmla="*/ 2350771 w 2796541"/>
              <a:gd name="connsiteY2132" fmla="*/ 1265873 h 2468880"/>
              <a:gd name="connsiteX2133" fmla="*/ 2362201 w 2796541"/>
              <a:gd name="connsiteY2133" fmla="*/ 1638300 h 2468880"/>
              <a:gd name="connsiteX2134" fmla="*/ 2362201 w 2796541"/>
              <a:gd name="connsiteY2134" fmla="*/ 1651635 h 2468880"/>
              <a:gd name="connsiteX2135" fmla="*/ 2350771 w 2796541"/>
              <a:gd name="connsiteY2135" fmla="*/ 1644968 h 2468880"/>
              <a:gd name="connsiteX2136" fmla="*/ 2363152 w 2796541"/>
              <a:gd name="connsiteY2136" fmla="*/ 1510666 h 2468880"/>
              <a:gd name="connsiteX2137" fmla="*/ 2363152 w 2796541"/>
              <a:gd name="connsiteY2137" fmla="*/ 1525906 h 2468880"/>
              <a:gd name="connsiteX2138" fmla="*/ 2349817 w 2796541"/>
              <a:gd name="connsiteY2138" fmla="*/ 1518286 h 2468880"/>
              <a:gd name="connsiteX2139" fmla="*/ 2363153 w 2796541"/>
              <a:gd name="connsiteY2139" fmla="*/ 1383983 h 2468880"/>
              <a:gd name="connsiteX2140" fmla="*/ 2363153 w 2796541"/>
              <a:gd name="connsiteY2140" fmla="*/ 1399223 h 2468880"/>
              <a:gd name="connsiteX2141" fmla="*/ 2349818 w 2796541"/>
              <a:gd name="connsiteY2141" fmla="*/ 1391603 h 2468880"/>
              <a:gd name="connsiteX2142" fmla="*/ 2432685 w 2796541"/>
              <a:gd name="connsiteY2142" fmla="*/ 1897381 h 2468880"/>
              <a:gd name="connsiteX2143" fmla="*/ 2430780 w 2796541"/>
              <a:gd name="connsiteY2143" fmla="*/ 1898333 h 2468880"/>
              <a:gd name="connsiteX2144" fmla="*/ 2430780 w 2796541"/>
              <a:gd name="connsiteY2144" fmla="*/ 1896428 h 2468880"/>
              <a:gd name="connsiteX2145" fmla="*/ 2433638 w 2796541"/>
              <a:gd name="connsiteY2145" fmla="*/ 1012507 h 2468880"/>
              <a:gd name="connsiteX2146" fmla="*/ 2430780 w 2796541"/>
              <a:gd name="connsiteY2146" fmla="*/ 1014413 h 2468880"/>
              <a:gd name="connsiteX2147" fmla="*/ 2430780 w 2796541"/>
              <a:gd name="connsiteY2147" fmla="*/ 1011555 h 2468880"/>
              <a:gd name="connsiteX2148" fmla="*/ 2434590 w 2796541"/>
              <a:gd name="connsiteY2148" fmla="*/ 1770699 h 2468880"/>
              <a:gd name="connsiteX2149" fmla="*/ 2429827 w 2796541"/>
              <a:gd name="connsiteY2149" fmla="*/ 1773556 h 2468880"/>
              <a:gd name="connsiteX2150" fmla="*/ 2429827 w 2796541"/>
              <a:gd name="connsiteY2150" fmla="*/ 1767841 h 2468880"/>
              <a:gd name="connsiteX2151" fmla="*/ 2434591 w 2796541"/>
              <a:gd name="connsiteY2151" fmla="*/ 1139191 h 2468880"/>
              <a:gd name="connsiteX2152" fmla="*/ 2429828 w 2796541"/>
              <a:gd name="connsiteY2152" fmla="*/ 1142048 h 2468880"/>
              <a:gd name="connsiteX2153" fmla="*/ 2429828 w 2796541"/>
              <a:gd name="connsiteY2153" fmla="*/ 1136333 h 2468880"/>
              <a:gd name="connsiteX2154" fmla="*/ 2437447 w 2796541"/>
              <a:gd name="connsiteY2154" fmla="*/ 1644968 h 2468880"/>
              <a:gd name="connsiteX2155" fmla="*/ 2428875 w 2796541"/>
              <a:gd name="connsiteY2155" fmla="*/ 1649731 h 2468880"/>
              <a:gd name="connsiteX2156" fmla="*/ 2428875 w 2796541"/>
              <a:gd name="connsiteY2156" fmla="*/ 1639253 h 2468880"/>
              <a:gd name="connsiteX2157" fmla="*/ 2437448 w 2796541"/>
              <a:gd name="connsiteY2157" fmla="*/ 1265873 h 2468880"/>
              <a:gd name="connsiteX2158" fmla="*/ 2428876 w 2796541"/>
              <a:gd name="connsiteY2158" fmla="*/ 1270636 h 2468880"/>
              <a:gd name="connsiteX2159" fmla="*/ 2428876 w 2796541"/>
              <a:gd name="connsiteY2159" fmla="*/ 1260158 h 2468880"/>
              <a:gd name="connsiteX2160" fmla="*/ 2438401 w 2796541"/>
              <a:gd name="connsiteY2160" fmla="*/ 1391603 h 2468880"/>
              <a:gd name="connsiteX2161" fmla="*/ 2427923 w 2796541"/>
              <a:gd name="connsiteY2161" fmla="*/ 1398271 h 2468880"/>
              <a:gd name="connsiteX2162" fmla="*/ 2427923 w 2796541"/>
              <a:gd name="connsiteY2162" fmla="*/ 1385888 h 2468880"/>
              <a:gd name="connsiteX2163" fmla="*/ 2438401 w 2796541"/>
              <a:gd name="connsiteY2163" fmla="*/ 1518285 h 2468880"/>
              <a:gd name="connsiteX2164" fmla="*/ 2427923 w 2796541"/>
              <a:gd name="connsiteY2164" fmla="*/ 1524000 h 2468880"/>
              <a:gd name="connsiteX2165" fmla="*/ 2427923 w 2796541"/>
              <a:gd name="connsiteY2165" fmla="*/ 1512570 h 2468880"/>
              <a:gd name="connsiteX2166" fmla="*/ 2467929 w 2796541"/>
              <a:gd name="connsiteY2166" fmla="*/ 949643 h 2468880"/>
              <a:gd name="connsiteX2167" fmla="*/ 2467929 w 2796541"/>
              <a:gd name="connsiteY2167" fmla="*/ 950595 h 2468880"/>
              <a:gd name="connsiteX2168" fmla="*/ 2466976 w 2796541"/>
              <a:gd name="connsiteY2168" fmla="*/ 949643 h 2468880"/>
              <a:gd name="connsiteX2169" fmla="*/ 2468881 w 2796541"/>
              <a:gd name="connsiteY2169" fmla="*/ 1074420 h 2468880"/>
              <a:gd name="connsiteX2170" fmla="*/ 2468881 w 2796541"/>
              <a:gd name="connsiteY2170" fmla="*/ 1078230 h 2468880"/>
              <a:gd name="connsiteX2171" fmla="*/ 2466023 w 2796541"/>
              <a:gd name="connsiteY2171" fmla="*/ 1076325 h 2468880"/>
              <a:gd name="connsiteX2172" fmla="*/ 2468881 w 2796541"/>
              <a:gd name="connsiteY2172" fmla="*/ 1832611 h 2468880"/>
              <a:gd name="connsiteX2173" fmla="*/ 2468881 w 2796541"/>
              <a:gd name="connsiteY2173" fmla="*/ 1835469 h 2468880"/>
              <a:gd name="connsiteX2174" fmla="*/ 2466023 w 2796541"/>
              <a:gd name="connsiteY2174" fmla="*/ 1834516 h 2468880"/>
              <a:gd name="connsiteX2175" fmla="*/ 2469833 w 2796541"/>
              <a:gd name="connsiteY2175" fmla="*/ 1199198 h 2468880"/>
              <a:gd name="connsiteX2176" fmla="*/ 2469833 w 2796541"/>
              <a:gd name="connsiteY2176" fmla="*/ 1205865 h 2468880"/>
              <a:gd name="connsiteX2177" fmla="*/ 2464118 w 2796541"/>
              <a:gd name="connsiteY2177" fmla="*/ 1202056 h 2468880"/>
              <a:gd name="connsiteX2178" fmla="*/ 2469833 w 2796541"/>
              <a:gd name="connsiteY2178" fmla="*/ 1704023 h 2468880"/>
              <a:gd name="connsiteX2179" fmla="*/ 2469833 w 2796541"/>
              <a:gd name="connsiteY2179" fmla="*/ 1711643 h 2468880"/>
              <a:gd name="connsiteX2180" fmla="*/ 2464118 w 2796541"/>
              <a:gd name="connsiteY2180" fmla="*/ 1707833 h 2468880"/>
              <a:gd name="connsiteX2181" fmla="*/ 2470784 w 2796541"/>
              <a:gd name="connsiteY2181" fmla="*/ 1576388 h 2468880"/>
              <a:gd name="connsiteX2182" fmla="*/ 2470784 w 2796541"/>
              <a:gd name="connsiteY2182" fmla="*/ 1586866 h 2468880"/>
              <a:gd name="connsiteX2183" fmla="*/ 2462212 w 2796541"/>
              <a:gd name="connsiteY2183" fmla="*/ 1581151 h 2468880"/>
              <a:gd name="connsiteX2184" fmla="*/ 2470785 w 2796541"/>
              <a:gd name="connsiteY2184" fmla="*/ 1323975 h 2468880"/>
              <a:gd name="connsiteX2185" fmla="*/ 2470785 w 2796541"/>
              <a:gd name="connsiteY2185" fmla="*/ 1333500 h 2468880"/>
              <a:gd name="connsiteX2186" fmla="*/ 2462213 w 2796541"/>
              <a:gd name="connsiteY2186" fmla="*/ 1328738 h 2468880"/>
              <a:gd name="connsiteX2187" fmla="*/ 2470785 w 2796541"/>
              <a:gd name="connsiteY2187" fmla="*/ 1449706 h 2468880"/>
              <a:gd name="connsiteX2188" fmla="*/ 2470785 w 2796541"/>
              <a:gd name="connsiteY2188" fmla="*/ 1460183 h 2468880"/>
              <a:gd name="connsiteX2189" fmla="*/ 2461260 w 2796541"/>
              <a:gd name="connsiteY2189" fmla="*/ 1455421 h 2468880"/>
              <a:gd name="connsiteX2190" fmla="*/ 2541270 w 2796541"/>
              <a:gd name="connsiteY2190" fmla="*/ 1834516 h 2468880"/>
              <a:gd name="connsiteX2191" fmla="*/ 2540318 w 2796541"/>
              <a:gd name="connsiteY2191" fmla="*/ 1834516 h 2468880"/>
              <a:gd name="connsiteX2192" fmla="*/ 2540318 w 2796541"/>
              <a:gd name="connsiteY2192" fmla="*/ 1833563 h 2468880"/>
              <a:gd name="connsiteX2193" fmla="*/ 2542223 w 2796541"/>
              <a:gd name="connsiteY2193" fmla="*/ 1076325 h 2468880"/>
              <a:gd name="connsiteX2194" fmla="*/ 2540318 w 2796541"/>
              <a:gd name="connsiteY2194" fmla="*/ 1077278 h 2468880"/>
              <a:gd name="connsiteX2195" fmla="*/ 2540318 w 2796541"/>
              <a:gd name="connsiteY2195" fmla="*/ 1075373 h 2468880"/>
              <a:gd name="connsiteX2196" fmla="*/ 2543176 w 2796541"/>
              <a:gd name="connsiteY2196" fmla="*/ 1202055 h 2468880"/>
              <a:gd name="connsiteX2197" fmla="*/ 2539366 w 2796541"/>
              <a:gd name="connsiteY2197" fmla="*/ 1204913 h 2468880"/>
              <a:gd name="connsiteX2198" fmla="*/ 2539366 w 2796541"/>
              <a:gd name="connsiteY2198" fmla="*/ 1200150 h 2468880"/>
              <a:gd name="connsiteX2199" fmla="*/ 2544129 w 2796541"/>
              <a:gd name="connsiteY2199" fmla="*/ 1707833 h 2468880"/>
              <a:gd name="connsiteX2200" fmla="*/ 2539366 w 2796541"/>
              <a:gd name="connsiteY2200" fmla="*/ 1709738 h 2468880"/>
              <a:gd name="connsiteX2201" fmla="*/ 2539366 w 2796541"/>
              <a:gd name="connsiteY2201" fmla="*/ 1704975 h 2468880"/>
              <a:gd name="connsiteX2202" fmla="*/ 2545080 w 2796541"/>
              <a:gd name="connsiteY2202" fmla="*/ 1581151 h 2468880"/>
              <a:gd name="connsiteX2203" fmla="*/ 2538412 w 2796541"/>
              <a:gd name="connsiteY2203" fmla="*/ 1584961 h 2468880"/>
              <a:gd name="connsiteX2204" fmla="*/ 2538412 w 2796541"/>
              <a:gd name="connsiteY2204" fmla="*/ 1577341 h 2468880"/>
              <a:gd name="connsiteX2205" fmla="*/ 2545081 w 2796541"/>
              <a:gd name="connsiteY2205" fmla="*/ 1328738 h 2468880"/>
              <a:gd name="connsiteX2206" fmla="*/ 2538413 w 2796541"/>
              <a:gd name="connsiteY2206" fmla="*/ 1332548 h 2468880"/>
              <a:gd name="connsiteX2207" fmla="*/ 2538413 w 2796541"/>
              <a:gd name="connsiteY2207" fmla="*/ 1324928 h 2468880"/>
              <a:gd name="connsiteX2208" fmla="*/ 2546033 w 2796541"/>
              <a:gd name="connsiteY2208" fmla="*/ 1455421 h 2468880"/>
              <a:gd name="connsiteX2209" fmla="*/ 2538413 w 2796541"/>
              <a:gd name="connsiteY2209" fmla="*/ 1459231 h 2468880"/>
              <a:gd name="connsiteX2210" fmla="*/ 2538413 w 2796541"/>
              <a:gd name="connsiteY2210" fmla="*/ 1450658 h 2468880"/>
              <a:gd name="connsiteX2211" fmla="*/ 2577466 w 2796541"/>
              <a:gd name="connsiteY2211" fmla="*/ 1769745 h 2468880"/>
              <a:gd name="connsiteX2212" fmla="*/ 2577466 w 2796541"/>
              <a:gd name="connsiteY2212" fmla="*/ 1771650 h 2468880"/>
              <a:gd name="connsiteX2213" fmla="*/ 2576513 w 2796541"/>
              <a:gd name="connsiteY2213" fmla="*/ 1770698 h 2468880"/>
              <a:gd name="connsiteX2214" fmla="*/ 2578418 w 2796541"/>
              <a:gd name="connsiteY2214" fmla="*/ 1138238 h 2468880"/>
              <a:gd name="connsiteX2215" fmla="*/ 2578418 w 2796541"/>
              <a:gd name="connsiteY2215" fmla="*/ 1140143 h 2468880"/>
              <a:gd name="connsiteX2216" fmla="*/ 2575560 w 2796541"/>
              <a:gd name="connsiteY2216" fmla="*/ 1139190 h 2468880"/>
              <a:gd name="connsiteX2217" fmla="*/ 2578418 w 2796541"/>
              <a:gd name="connsiteY2217" fmla="*/ 1642111 h 2468880"/>
              <a:gd name="connsiteX2218" fmla="*/ 2578418 w 2796541"/>
              <a:gd name="connsiteY2218" fmla="*/ 1646874 h 2468880"/>
              <a:gd name="connsiteX2219" fmla="*/ 2574608 w 2796541"/>
              <a:gd name="connsiteY2219" fmla="*/ 1644969 h 2468880"/>
              <a:gd name="connsiteX2220" fmla="*/ 2578418 w 2796541"/>
              <a:gd name="connsiteY2220" fmla="*/ 1263016 h 2468880"/>
              <a:gd name="connsiteX2221" fmla="*/ 2578418 w 2796541"/>
              <a:gd name="connsiteY2221" fmla="*/ 1267779 h 2468880"/>
              <a:gd name="connsiteX2222" fmla="*/ 2574608 w 2796541"/>
              <a:gd name="connsiteY2222" fmla="*/ 1265874 h 2468880"/>
              <a:gd name="connsiteX2223" fmla="*/ 2579369 w 2796541"/>
              <a:gd name="connsiteY2223" fmla="*/ 1514475 h 2468880"/>
              <a:gd name="connsiteX2224" fmla="*/ 2579369 w 2796541"/>
              <a:gd name="connsiteY2224" fmla="*/ 1522095 h 2468880"/>
              <a:gd name="connsiteX2225" fmla="*/ 2572702 w 2796541"/>
              <a:gd name="connsiteY2225" fmla="*/ 1518285 h 2468880"/>
              <a:gd name="connsiteX2226" fmla="*/ 2579370 w 2796541"/>
              <a:gd name="connsiteY2226" fmla="*/ 1387793 h 2468880"/>
              <a:gd name="connsiteX2227" fmla="*/ 2579370 w 2796541"/>
              <a:gd name="connsiteY2227" fmla="*/ 1395413 h 2468880"/>
              <a:gd name="connsiteX2228" fmla="*/ 2572703 w 2796541"/>
              <a:gd name="connsiteY2228" fmla="*/ 1391603 h 2468880"/>
              <a:gd name="connsiteX2229" fmla="*/ 2651760 w 2796541"/>
              <a:gd name="connsiteY2229" fmla="*/ 1644968 h 2468880"/>
              <a:gd name="connsiteX2230" fmla="*/ 2649855 w 2796541"/>
              <a:gd name="connsiteY2230" fmla="*/ 1645921 h 2468880"/>
              <a:gd name="connsiteX2231" fmla="*/ 2649855 w 2796541"/>
              <a:gd name="connsiteY2231" fmla="*/ 1643063 h 2468880"/>
              <a:gd name="connsiteX2232" fmla="*/ 2651761 w 2796541"/>
              <a:gd name="connsiteY2232" fmla="*/ 1265873 h 2468880"/>
              <a:gd name="connsiteX2233" fmla="*/ 2649856 w 2796541"/>
              <a:gd name="connsiteY2233" fmla="*/ 1266825 h 2468880"/>
              <a:gd name="connsiteX2234" fmla="*/ 2649856 w 2796541"/>
              <a:gd name="connsiteY2234" fmla="*/ 1263968 h 2468880"/>
              <a:gd name="connsiteX2235" fmla="*/ 2652713 w 2796541"/>
              <a:gd name="connsiteY2235" fmla="*/ 1391603 h 2468880"/>
              <a:gd name="connsiteX2236" fmla="*/ 2648903 w 2796541"/>
              <a:gd name="connsiteY2236" fmla="*/ 1394461 h 2468880"/>
              <a:gd name="connsiteX2237" fmla="*/ 2648903 w 2796541"/>
              <a:gd name="connsiteY2237" fmla="*/ 1389698 h 2468880"/>
              <a:gd name="connsiteX2238" fmla="*/ 2652713 w 2796541"/>
              <a:gd name="connsiteY2238" fmla="*/ 1518286 h 2468880"/>
              <a:gd name="connsiteX2239" fmla="*/ 2648903 w 2796541"/>
              <a:gd name="connsiteY2239" fmla="*/ 1520191 h 2468880"/>
              <a:gd name="connsiteX2240" fmla="*/ 2648903 w 2796541"/>
              <a:gd name="connsiteY2240" fmla="*/ 1516381 h 2468880"/>
              <a:gd name="connsiteX2241" fmla="*/ 2687003 w 2796541"/>
              <a:gd name="connsiteY2241" fmla="*/ 1327786 h 2468880"/>
              <a:gd name="connsiteX2242" fmla="*/ 2687003 w 2796541"/>
              <a:gd name="connsiteY2242" fmla="*/ 1329691 h 2468880"/>
              <a:gd name="connsiteX2243" fmla="*/ 2685098 w 2796541"/>
              <a:gd name="connsiteY2243" fmla="*/ 1328738 h 2468880"/>
              <a:gd name="connsiteX2244" fmla="*/ 2687004 w 2796541"/>
              <a:gd name="connsiteY2244" fmla="*/ 1706881 h 2468880"/>
              <a:gd name="connsiteX2245" fmla="*/ 2687004 w 2796541"/>
              <a:gd name="connsiteY2245" fmla="*/ 1707833 h 2468880"/>
              <a:gd name="connsiteX2246" fmla="*/ 2686051 w 2796541"/>
              <a:gd name="connsiteY2246" fmla="*/ 1707833 h 2468880"/>
              <a:gd name="connsiteX2247" fmla="*/ 2687004 w 2796541"/>
              <a:gd name="connsiteY2247" fmla="*/ 1202056 h 2468880"/>
              <a:gd name="connsiteX2248" fmla="*/ 2687004 w 2796541"/>
              <a:gd name="connsiteY2248" fmla="*/ 1203008 h 2468880"/>
              <a:gd name="connsiteX2249" fmla="*/ 2686051 w 2796541"/>
              <a:gd name="connsiteY2249" fmla="*/ 1202056 h 2468880"/>
              <a:gd name="connsiteX2250" fmla="*/ 2687956 w 2796541"/>
              <a:gd name="connsiteY2250" fmla="*/ 1580198 h 2468880"/>
              <a:gd name="connsiteX2251" fmla="*/ 2687956 w 2796541"/>
              <a:gd name="connsiteY2251" fmla="*/ 1583056 h 2468880"/>
              <a:gd name="connsiteX2252" fmla="*/ 2685098 w 2796541"/>
              <a:gd name="connsiteY2252" fmla="*/ 1581150 h 2468880"/>
              <a:gd name="connsiteX2253" fmla="*/ 2687956 w 2796541"/>
              <a:gd name="connsiteY2253" fmla="*/ 1453516 h 2468880"/>
              <a:gd name="connsiteX2254" fmla="*/ 2687956 w 2796541"/>
              <a:gd name="connsiteY2254" fmla="*/ 1456374 h 2468880"/>
              <a:gd name="connsiteX2255" fmla="*/ 2685098 w 2796541"/>
              <a:gd name="connsiteY2255" fmla="*/ 1455421 h 2468880"/>
              <a:gd name="connsiteX2256" fmla="*/ 2760345 w 2796541"/>
              <a:gd name="connsiteY2256" fmla="*/ 1581150 h 2468880"/>
              <a:gd name="connsiteX2257" fmla="*/ 2759393 w 2796541"/>
              <a:gd name="connsiteY2257" fmla="*/ 1582103 h 2468880"/>
              <a:gd name="connsiteX2258" fmla="*/ 2759393 w 2796541"/>
              <a:gd name="connsiteY2258" fmla="*/ 1581150 h 2468880"/>
              <a:gd name="connsiteX2259" fmla="*/ 2760345 w 2796541"/>
              <a:gd name="connsiteY2259" fmla="*/ 1455420 h 2468880"/>
              <a:gd name="connsiteX2260" fmla="*/ 2759393 w 2796541"/>
              <a:gd name="connsiteY2260" fmla="*/ 1455420 h 2468880"/>
              <a:gd name="connsiteX2261" fmla="*/ 2759393 w 2796541"/>
              <a:gd name="connsiteY2261" fmla="*/ 1454468 h 2468880"/>
              <a:gd name="connsiteX2262" fmla="*/ 2796541 w 2796541"/>
              <a:gd name="connsiteY2262" fmla="*/ 1391603 h 2468880"/>
              <a:gd name="connsiteX2263" fmla="*/ 2796541 w 2796541"/>
              <a:gd name="connsiteY2263" fmla="*/ 1392556 h 2468880"/>
              <a:gd name="connsiteX2264" fmla="*/ 2795588 w 2796541"/>
              <a:gd name="connsiteY2264" fmla="*/ 1391603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Lst>
            <a:rect l="l" t="t" r="r" b="b"/>
            <a:pathLst>
              <a:path w="2796541" h="2468880">
                <a:moveTo>
                  <a:pt x="26671" y="1905"/>
                </a:moveTo>
                <a:lnTo>
                  <a:pt x="22860" y="4763"/>
                </a:lnTo>
                <a:lnTo>
                  <a:pt x="22860" y="0"/>
                </a:lnTo>
                <a:close/>
                <a:moveTo>
                  <a:pt x="30481" y="2402206"/>
                </a:moveTo>
                <a:lnTo>
                  <a:pt x="20956" y="2407921"/>
                </a:lnTo>
                <a:lnTo>
                  <a:pt x="20956" y="2397443"/>
                </a:lnTo>
                <a:close/>
                <a:moveTo>
                  <a:pt x="32385" y="128588"/>
                </a:moveTo>
                <a:lnTo>
                  <a:pt x="20955" y="135256"/>
                </a:lnTo>
                <a:lnTo>
                  <a:pt x="20955" y="121921"/>
                </a:lnTo>
                <a:close/>
                <a:moveTo>
                  <a:pt x="37148" y="2276475"/>
                </a:moveTo>
                <a:lnTo>
                  <a:pt x="18098" y="2287905"/>
                </a:lnTo>
                <a:lnTo>
                  <a:pt x="18098" y="2265045"/>
                </a:lnTo>
                <a:close/>
                <a:moveTo>
                  <a:pt x="40004" y="255270"/>
                </a:moveTo>
                <a:lnTo>
                  <a:pt x="17144" y="268605"/>
                </a:lnTo>
                <a:lnTo>
                  <a:pt x="17144" y="241935"/>
                </a:lnTo>
                <a:close/>
                <a:moveTo>
                  <a:pt x="45720" y="2149793"/>
                </a:moveTo>
                <a:lnTo>
                  <a:pt x="13335" y="2168843"/>
                </a:lnTo>
                <a:lnTo>
                  <a:pt x="13335" y="2131695"/>
                </a:lnTo>
                <a:close/>
                <a:moveTo>
                  <a:pt x="45720" y="381001"/>
                </a:moveTo>
                <a:lnTo>
                  <a:pt x="13335" y="400051"/>
                </a:lnTo>
                <a:lnTo>
                  <a:pt x="13335" y="362903"/>
                </a:lnTo>
                <a:close/>
                <a:moveTo>
                  <a:pt x="52388" y="2023111"/>
                </a:moveTo>
                <a:lnTo>
                  <a:pt x="10478" y="2047875"/>
                </a:lnTo>
                <a:lnTo>
                  <a:pt x="10478" y="1999298"/>
                </a:lnTo>
                <a:close/>
                <a:moveTo>
                  <a:pt x="53341" y="507683"/>
                </a:moveTo>
                <a:lnTo>
                  <a:pt x="9525" y="533400"/>
                </a:lnTo>
                <a:lnTo>
                  <a:pt x="9525" y="481965"/>
                </a:lnTo>
                <a:close/>
                <a:moveTo>
                  <a:pt x="59056" y="633413"/>
                </a:moveTo>
                <a:lnTo>
                  <a:pt x="6668" y="663893"/>
                </a:lnTo>
                <a:lnTo>
                  <a:pt x="6668" y="603886"/>
                </a:lnTo>
                <a:close/>
                <a:moveTo>
                  <a:pt x="60008" y="1897381"/>
                </a:moveTo>
                <a:lnTo>
                  <a:pt x="6668" y="1928813"/>
                </a:lnTo>
                <a:lnTo>
                  <a:pt x="6668" y="1865948"/>
                </a:lnTo>
                <a:close/>
                <a:moveTo>
                  <a:pt x="62865" y="60960"/>
                </a:moveTo>
                <a:lnTo>
                  <a:pt x="62865" y="69532"/>
                </a:lnTo>
                <a:lnTo>
                  <a:pt x="56198" y="65723"/>
                </a:lnTo>
                <a:close/>
                <a:moveTo>
                  <a:pt x="62866" y="2463165"/>
                </a:moveTo>
                <a:lnTo>
                  <a:pt x="62866" y="2468880"/>
                </a:lnTo>
                <a:lnTo>
                  <a:pt x="58103" y="2466022"/>
                </a:lnTo>
                <a:close/>
                <a:moveTo>
                  <a:pt x="64771" y="760095"/>
                </a:moveTo>
                <a:lnTo>
                  <a:pt x="4763" y="795338"/>
                </a:lnTo>
                <a:lnTo>
                  <a:pt x="4763" y="724853"/>
                </a:lnTo>
                <a:close/>
                <a:moveTo>
                  <a:pt x="65722" y="182881"/>
                </a:moveTo>
                <a:lnTo>
                  <a:pt x="65722" y="200978"/>
                </a:lnTo>
                <a:lnTo>
                  <a:pt x="50482" y="191453"/>
                </a:lnTo>
                <a:close/>
                <a:moveTo>
                  <a:pt x="65724" y="2331719"/>
                </a:moveTo>
                <a:lnTo>
                  <a:pt x="65724" y="2347911"/>
                </a:lnTo>
                <a:lnTo>
                  <a:pt x="51436" y="2339339"/>
                </a:lnTo>
                <a:close/>
                <a:moveTo>
                  <a:pt x="65724" y="1770698"/>
                </a:moveTo>
                <a:lnTo>
                  <a:pt x="3811" y="1806893"/>
                </a:lnTo>
                <a:lnTo>
                  <a:pt x="3811" y="1734503"/>
                </a:lnTo>
                <a:close/>
                <a:moveTo>
                  <a:pt x="67628" y="886778"/>
                </a:moveTo>
                <a:lnTo>
                  <a:pt x="2858" y="923926"/>
                </a:lnTo>
                <a:lnTo>
                  <a:pt x="2858" y="848678"/>
                </a:lnTo>
                <a:close/>
                <a:moveTo>
                  <a:pt x="69532" y="302896"/>
                </a:moveTo>
                <a:lnTo>
                  <a:pt x="69532" y="333376"/>
                </a:lnTo>
                <a:lnTo>
                  <a:pt x="42862" y="318136"/>
                </a:lnTo>
                <a:close/>
                <a:moveTo>
                  <a:pt x="69533" y="2197418"/>
                </a:moveTo>
                <a:lnTo>
                  <a:pt x="69533" y="2228850"/>
                </a:lnTo>
                <a:lnTo>
                  <a:pt x="42863" y="2212658"/>
                </a:lnTo>
                <a:close/>
                <a:moveTo>
                  <a:pt x="71438" y="1644969"/>
                </a:moveTo>
                <a:lnTo>
                  <a:pt x="953" y="1684974"/>
                </a:lnTo>
                <a:lnTo>
                  <a:pt x="953" y="1604011"/>
                </a:lnTo>
                <a:close/>
                <a:moveTo>
                  <a:pt x="71438" y="1012508"/>
                </a:moveTo>
                <a:lnTo>
                  <a:pt x="953" y="1053466"/>
                </a:lnTo>
                <a:lnTo>
                  <a:pt x="953" y="972503"/>
                </a:lnTo>
                <a:close/>
                <a:moveTo>
                  <a:pt x="73343" y="2065019"/>
                </a:moveTo>
                <a:lnTo>
                  <a:pt x="73343" y="2107882"/>
                </a:lnTo>
                <a:lnTo>
                  <a:pt x="36195" y="2086927"/>
                </a:lnTo>
                <a:close/>
                <a:moveTo>
                  <a:pt x="73343" y="422909"/>
                </a:moveTo>
                <a:lnTo>
                  <a:pt x="73343" y="465772"/>
                </a:lnTo>
                <a:lnTo>
                  <a:pt x="36195" y="444816"/>
                </a:lnTo>
                <a:close/>
                <a:moveTo>
                  <a:pt x="73344" y="1139189"/>
                </a:moveTo>
                <a:lnTo>
                  <a:pt x="0" y="1181099"/>
                </a:lnTo>
                <a:lnTo>
                  <a:pt x="0" y="1097279"/>
                </a:lnTo>
                <a:close/>
                <a:moveTo>
                  <a:pt x="73344" y="1518286"/>
                </a:moveTo>
                <a:lnTo>
                  <a:pt x="1" y="1560195"/>
                </a:lnTo>
                <a:lnTo>
                  <a:pt x="1" y="1475423"/>
                </a:lnTo>
                <a:close/>
                <a:moveTo>
                  <a:pt x="73344" y="1391603"/>
                </a:moveTo>
                <a:lnTo>
                  <a:pt x="1" y="1434465"/>
                </a:lnTo>
                <a:lnTo>
                  <a:pt x="1" y="1349693"/>
                </a:lnTo>
                <a:close/>
                <a:moveTo>
                  <a:pt x="73344" y="1265874"/>
                </a:moveTo>
                <a:lnTo>
                  <a:pt x="1" y="1307783"/>
                </a:lnTo>
                <a:lnTo>
                  <a:pt x="1" y="1223011"/>
                </a:lnTo>
                <a:close/>
                <a:moveTo>
                  <a:pt x="77153" y="542925"/>
                </a:moveTo>
                <a:lnTo>
                  <a:pt x="77153" y="598170"/>
                </a:lnTo>
                <a:lnTo>
                  <a:pt x="29528" y="570548"/>
                </a:lnTo>
                <a:close/>
                <a:moveTo>
                  <a:pt x="77153" y="1931670"/>
                </a:moveTo>
                <a:lnTo>
                  <a:pt x="77153" y="1988820"/>
                </a:lnTo>
                <a:lnTo>
                  <a:pt x="27623" y="1960245"/>
                </a:lnTo>
                <a:close/>
                <a:moveTo>
                  <a:pt x="79058" y="665798"/>
                </a:moveTo>
                <a:lnTo>
                  <a:pt x="79058" y="728663"/>
                </a:lnTo>
                <a:lnTo>
                  <a:pt x="24765" y="697230"/>
                </a:lnTo>
                <a:close/>
                <a:moveTo>
                  <a:pt x="80011" y="1801177"/>
                </a:moveTo>
                <a:lnTo>
                  <a:pt x="80011" y="1866899"/>
                </a:lnTo>
                <a:lnTo>
                  <a:pt x="22860" y="1834515"/>
                </a:lnTo>
                <a:close/>
                <a:moveTo>
                  <a:pt x="81916" y="787718"/>
                </a:moveTo>
                <a:lnTo>
                  <a:pt x="81916" y="859156"/>
                </a:lnTo>
                <a:lnTo>
                  <a:pt x="19051" y="822961"/>
                </a:lnTo>
                <a:close/>
                <a:moveTo>
                  <a:pt x="82868" y="1669733"/>
                </a:moveTo>
                <a:lnTo>
                  <a:pt x="82868" y="1745933"/>
                </a:lnTo>
                <a:lnTo>
                  <a:pt x="17145" y="1707833"/>
                </a:lnTo>
                <a:close/>
                <a:moveTo>
                  <a:pt x="82868" y="910591"/>
                </a:moveTo>
                <a:lnTo>
                  <a:pt x="82868" y="988696"/>
                </a:lnTo>
                <a:lnTo>
                  <a:pt x="16193" y="949643"/>
                </a:lnTo>
                <a:close/>
                <a:moveTo>
                  <a:pt x="84773" y="1540192"/>
                </a:moveTo>
                <a:lnTo>
                  <a:pt x="84773" y="1622107"/>
                </a:lnTo>
                <a:lnTo>
                  <a:pt x="13334" y="1581149"/>
                </a:lnTo>
                <a:close/>
                <a:moveTo>
                  <a:pt x="84773" y="1035367"/>
                </a:moveTo>
                <a:lnTo>
                  <a:pt x="84773" y="1117282"/>
                </a:lnTo>
                <a:lnTo>
                  <a:pt x="13334" y="1076325"/>
                </a:lnTo>
                <a:close/>
                <a:moveTo>
                  <a:pt x="85726" y="1412558"/>
                </a:moveTo>
                <a:lnTo>
                  <a:pt x="85726" y="1497331"/>
                </a:lnTo>
                <a:lnTo>
                  <a:pt x="12383" y="1455421"/>
                </a:lnTo>
                <a:close/>
                <a:moveTo>
                  <a:pt x="85726" y="1286828"/>
                </a:moveTo>
                <a:lnTo>
                  <a:pt x="85726" y="1370648"/>
                </a:lnTo>
                <a:lnTo>
                  <a:pt x="12383" y="1328738"/>
                </a:lnTo>
                <a:close/>
                <a:moveTo>
                  <a:pt x="85726" y="1160145"/>
                </a:moveTo>
                <a:lnTo>
                  <a:pt x="85726" y="1244918"/>
                </a:lnTo>
                <a:lnTo>
                  <a:pt x="12383" y="1202055"/>
                </a:lnTo>
                <a:close/>
                <a:moveTo>
                  <a:pt x="137161" y="2466023"/>
                </a:moveTo>
                <a:lnTo>
                  <a:pt x="132398" y="2467929"/>
                </a:lnTo>
                <a:lnTo>
                  <a:pt x="132398" y="2463166"/>
                </a:lnTo>
                <a:close/>
                <a:moveTo>
                  <a:pt x="138112" y="65723"/>
                </a:moveTo>
                <a:lnTo>
                  <a:pt x="131445" y="68581"/>
                </a:lnTo>
                <a:lnTo>
                  <a:pt x="131445" y="61913"/>
                </a:lnTo>
                <a:close/>
                <a:moveTo>
                  <a:pt x="142876" y="2339340"/>
                </a:moveTo>
                <a:lnTo>
                  <a:pt x="129541" y="2346960"/>
                </a:lnTo>
                <a:lnTo>
                  <a:pt x="129541" y="2331720"/>
                </a:lnTo>
                <a:close/>
                <a:moveTo>
                  <a:pt x="143827" y="191453"/>
                </a:moveTo>
                <a:lnTo>
                  <a:pt x="128587" y="200026"/>
                </a:lnTo>
                <a:lnTo>
                  <a:pt x="128587" y="182881"/>
                </a:lnTo>
                <a:close/>
                <a:moveTo>
                  <a:pt x="151448" y="318135"/>
                </a:moveTo>
                <a:lnTo>
                  <a:pt x="124778" y="333375"/>
                </a:lnTo>
                <a:lnTo>
                  <a:pt x="124778" y="302895"/>
                </a:lnTo>
                <a:close/>
                <a:moveTo>
                  <a:pt x="151448" y="2212658"/>
                </a:moveTo>
                <a:lnTo>
                  <a:pt x="124778" y="2227898"/>
                </a:lnTo>
                <a:lnTo>
                  <a:pt x="124778" y="2198370"/>
                </a:lnTo>
                <a:close/>
                <a:moveTo>
                  <a:pt x="157164" y="444817"/>
                </a:moveTo>
                <a:lnTo>
                  <a:pt x="121921" y="464819"/>
                </a:lnTo>
                <a:lnTo>
                  <a:pt x="121921" y="423862"/>
                </a:lnTo>
                <a:close/>
                <a:moveTo>
                  <a:pt x="158116" y="2086928"/>
                </a:moveTo>
                <a:lnTo>
                  <a:pt x="121921" y="2107883"/>
                </a:lnTo>
                <a:lnTo>
                  <a:pt x="121921" y="2065973"/>
                </a:lnTo>
                <a:close/>
                <a:moveTo>
                  <a:pt x="164782" y="570547"/>
                </a:moveTo>
                <a:lnTo>
                  <a:pt x="118110" y="597217"/>
                </a:lnTo>
                <a:lnTo>
                  <a:pt x="118110" y="543877"/>
                </a:lnTo>
                <a:close/>
                <a:moveTo>
                  <a:pt x="165735" y="1960245"/>
                </a:moveTo>
                <a:lnTo>
                  <a:pt x="118110" y="1988820"/>
                </a:lnTo>
                <a:lnTo>
                  <a:pt x="118110" y="1932623"/>
                </a:lnTo>
                <a:close/>
                <a:moveTo>
                  <a:pt x="170498" y="697230"/>
                </a:moveTo>
                <a:lnTo>
                  <a:pt x="115253" y="728663"/>
                </a:lnTo>
                <a:lnTo>
                  <a:pt x="115253" y="665798"/>
                </a:lnTo>
                <a:close/>
                <a:moveTo>
                  <a:pt x="171449" y="953"/>
                </a:moveTo>
                <a:lnTo>
                  <a:pt x="171449" y="3811"/>
                </a:lnTo>
                <a:lnTo>
                  <a:pt x="168592" y="1905"/>
                </a:lnTo>
                <a:close/>
                <a:moveTo>
                  <a:pt x="172404" y="1834516"/>
                </a:moveTo>
                <a:lnTo>
                  <a:pt x="114301" y="1866900"/>
                </a:lnTo>
                <a:lnTo>
                  <a:pt x="114301" y="1801178"/>
                </a:lnTo>
                <a:close/>
                <a:moveTo>
                  <a:pt x="173356" y="2397442"/>
                </a:moveTo>
                <a:lnTo>
                  <a:pt x="173356" y="2407920"/>
                </a:lnTo>
                <a:lnTo>
                  <a:pt x="164783" y="2402205"/>
                </a:lnTo>
                <a:close/>
                <a:moveTo>
                  <a:pt x="173356" y="122872"/>
                </a:moveTo>
                <a:lnTo>
                  <a:pt x="173356" y="134302"/>
                </a:lnTo>
                <a:lnTo>
                  <a:pt x="163831" y="128587"/>
                </a:lnTo>
                <a:close/>
                <a:moveTo>
                  <a:pt x="175261" y="822960"/>
                </a:moveTo>
                <a:lnTo>
                  <a:pt x="113348" y="859155"/>
                </a:lnTo>
                <a:lnTo>
                  <a:pt x="113348" y="787717"/>
                </a:lnTo>
                <a:close/>
                <a:moveTo>
                  <a:pt x="176213" y="2265997"/>
                </a:moveTo>
                <a:lnTo>
                  <a:pt x="176213" y="2286952"/>
                </a:lnTo>
                <a:lnTo>
                  <a:pt x="158116" y="2276474"/>
                </a:lnTo>
                <a:close/>
                <a:moveTo>
                  <a:pt x="177165" y="242887"/>
                </a:moveTo>
                <a:lnTo>
                  <a:pt x="177165" y="266700"/>
                </a:lnTo>
                <a:lnTo>
                  <a:pt x="156210" y="255270"/>
                </a:lnTo>
                <a:close/>
                <a:moveTo>
                  <a:pt x="178118" y="1707832"/>
                </a:moveTo>
                <a:lnTo>
                  <a:pt x="111443" y="1745932"/>
                </a:lnTo>
                <a:lnTo>
                  <a:pt x="111443" y="1669732"/>
                </a:lnTo>
                <a:close/>
                <a:moveTo>
                  <a:pt x="178118" y="949642"/>
                </a:moveTo>
                <a:lnTo>
                  <a:pt x="111443" y="987742"/>
                </a:lnTo>
                <a:lnTo>
                  <a:pt x="111443" y="911542"/>
                </a:lnTo>
                <a:close/>
                <a:moveTo>
                  <a:pt x="180976" y="2131694"/>
                </a:moveTo>
                <a:lnTo>
                  <a:pt x="180976" y="2167889"/>
                </a:lnTo>
                <a:lnTo>
                  <a:pt x="149543" y="2149792"/>
                </a:lnTo>
                <a:close/>
                <a:moveTo>
                  <a:pt x="180976" y="1581150"/>
                </a:moveTo>
                <a:lnTo>
                  <a:pt x="110491" y="1622108"/>
                </a:lnTo>
                <a:lnTo>
                  <a:pt x="110491" y="1540193"/>
                </a:lnTo>
                <a:close/>
                <a:moveTo>
                  <a:pt x="180976" y="1076326"/>
                </a:moveTo>
                <a:lnTo>
                  <a:pt x="110491" y="1117283"/>
                </a:lnTo>
                <a:lnTo>
                  <a:pt x="110491" y="1035368"/>
                </a:lnTo>
                <a:close/>
                <a:moveTo>
                  <a:pt x="180976" y="363855"/>
                </a:moveTo>
                <a:lnTo>
                  <a:pt x="180976" y="399098"/>
                </a:lnTo>
                <a:lnTo>
                  <a:pt x="149543" y="381000"/>
                </a:lnTo>
                <a:close/>
                <a:moveTo>
                  <a:pt x="182881" y="1455421"/>
                </a:moveTo>
                <a:lnTo>
                  <a:pt x="109538" y="1497331"/>
                </a:lnTo>
                <a:lnTo>
                  <a:pt x="109538" y="1412558"/>
                </a:lnTo>
                <a:close/>
                <a:moveTo>
                  <a:pt x="182881" y="1328738"/>
                </a:moveTo>
                <a:lnTo>
                  <a:pt x="109538" y="1370648"/>
                </a:lnTo>
                <a:lnTo>
                  <a:pt x="109538" y="1286828"/>
                </a:lnTo>
                <a:close/>
                <a:moveTo>
                  <a:pt x="182881" y="1202055"/>
                </a:moveTo>
                <a:lnTo>
                  <a:pt x="109538" y="1244918"/>
                </a:lnTo>
                <a:lnTo>
                  <a:pt x="109538" y="1160145"/>
                </a:lnTo>
                <a:close/>
                <a:moveTo>
                  <a:pt x="183833" y="1999298"/>
                </a:moveTo>
                <a:lnTo>
                  <a:pt x="183833" y="2047875"/>
                </a:lnTo>
                <a:lnTo>
                  <a:pt x="142876" y="2023111"/>
                </a:lnTo>
                <a:close/>
                <a:moveTo>
                  <a:pt x="184786" y="482918"/>
                </a:moveTo>
                <a:lnTo>
                  <a:pt x="184786" y="532448"/>
                </a:lnTo>
                <a:lnTo>
                  <a:pt x="141923" y="507683"/>
                </a:lnTo>
                <a:close/>
                <a:moveTo>
                  <a:pt x="186690" y="604838"/>
                </a:moveTo>
                <a:lnTo>
                  <a:pt x="186690" y="662940"/>
                </a:lnTo>
                <a:lnTo>
                  <a:pt x="137160" y="633413"/>
                </a:lnTo>
                <a:close/>
                <a:moveTo>
                  <a:pt x="187643" y="1866899"/>
                </a:moveTo>
                <a:lnTo>
                  <a:pt x="187643" y="1927859"/>
                </a:lnTo>
                <a:lnTo>
                  <a:pt x="135255" y="1897379"/>
                </a:lnTo>
                <a:close/>
                <a:moveTo>
                  <a:pt x="189548" y="726757"/>
                </a:moveTo>
                <a:lnTo>
                  <a:pt x="189548" y="794385"/>
                </a:lnTo>
                <a:lnTo>
                  <a:pt x="131446" y="760095"/>
                </a:lnTo>
                <a:close/>
                <a:moveTo>
                  <a:pt x="190501" y="1736407"/>
                </a:moveTo>
                <a:lnTo>
                  <a:pt x="190501" y="1805940"/>
                </a:lnTo>
                <a:lnTo>
                  <a:pt x="130493" y="1770697"/>
                </a:lnTo>
                <a:close/>
                <a:moveTo>
                  <a:pt x="191453" y="849630"/>
                </a:moveTo>
                <a:lnTo>
                  <a:pt x="191453" y="923925"/>
                </a:lnTo>
                <a:lnTo>
                  <a:pt x="127635" y="886778"/>
                </a:lnTo>
                <a:close/>
                <a:moveTo>
                  <a:pt x="193358" y="973454"/>
                </a:moveTo>
                <a:lnTo>
                  <a:pt x="193358" y="1052512"/>
                </a:lnTo>
                <a:lnTo>
                  <a:pt x="123826" y="1012506"/>
                </a:lnTo>
                <a:close/>
                <a:moveTo>
                  <a:pt x="193358" y="1604963"/>
                </a:moveTo>
                <a:lnTo>
                  <a:pt x="193358" y="1684021"/>
                </a:lnTo>
                <a:lnTo>
                  <a:pt x="124778" y="1644968"/>
                </a:lnTo>
                <a:close/>
                <a:moveTo>
                  <a:pt x="194311" y="1476374"/>
                </a:moveTo>
                <a:lnTo>
                  <a:pt x="194311" y="1560194"/>
                </a:lnTo>
                <a:lnTo>
                  <a:pt x="121921" y="1518284"/>
                </a:lnTo>
                <a:close/>
                <a:moveTo>
                  <a:pt x="194311" y="1349693"/>
                </a:moveTo>
                <a:lnTo>
                  <a:pt x="194311" y="1434465"/>
                </a:lnTo>
                <a:lnTo>
                  <a:pt x="120968" y="1391603"/>
                </a:lnTo>
                <a:close/>
                <a:moveTo>
                  <a:pt x="194311" y="1223011"/>
                </a:moveTo>
                <a:lnTo>
                  <a:pt x="194311" y="1307783"/>
                </a:lnTo>
                <a:lnTo>
                  <a:pt x="120968" y="1265874"/>
                </a:lnTo>
                <a:close/>
                <a:moveTo>
                  <a:pt x="194311" y="1097280"/>
                </a:moveTo>
                <a:lnTo>
                  <a:pt x="194311" y="1181100"/>
                </a:lnTo>
                <a:lnTo>
                  <a:pt x="121921" y="1139190"/>
                </a:lnTo>
                <a:close/>
                <a:moveTo>
                  <a:pt x="244792" y="1905"/>
                </a:moveTo>
                <a:lnTo>
                  <a:pt x="242887" y="3811"/>
                </a:lnTo>
                <a:lnTo>
                  <a:pt x="242887" y="953"/>
                </a:lnTo>
                <a:close/>
                <a:moveTo>
                  <a:pt x="248603" y="2402206"/>
                </a:moveTo>
                <a:lnTo>
                  <a:pt x="240983" y="2406968"/>
                </a:lnTo>
                <a:lnTo>
                  <a:pt x="240983" y="2398396"/>
                </a:lnTo>
                <a:close/>
                <a:moveTo>
                  <a:pt x="249555" y="128588"/>
                </a:moveTo>
                <a:lnTo>
                  <a:pt x="240030" y="133351"/>
                </a:lnTo>
                <a:lnTo>
                  <a:pt x="240030" y="122873"/>
                </a:lnTo>
                <a:close/>
                <a:moveTo>
                  <a:pt x="255270" y="2276474"/>
                </a:moveTo>
                <a:lnTo>
                  <a:pt x="237173" y="2285999"/>
                </a:lnTo>
                <a:lnTo>
                  <a:pt x="237173" y="2265997"/>
                </a:lnTo>
                <a:close/>
                <a:moveTo>
                  <a:pt x="256222" y="255271"/>
                </a:moveTo>
                <a:lnTo>
                  <a:pt x="236219" y="266701"/>
                </a:lnTo>
                <a:lnTo>
                  <a:pt x="236219" y="242888"/>
                </a:lnTo>
                <a:close/>
                <a:moveTo>
                  <a:pt x="262891" y="2149793"/>
                </a:moveTo>
                <a:lnTo>
                  <a:pt x="233363" y="2166938"/>
                </a:lnTo>
                <a:lnTo>
                  <a:pt x="233363" y="2132648"/>
                </a:lnTo>
                <a:close/>
                <a:moveTo>
                  <a:pt x="262891" y="381001"/>
                </a:moveTo>
                <a:lnTo>
                  <a:pt x="233363" y="398146"/>
                </a:lnTo>
                <a:lnTo>
                  <a:pt x="233363" y="364808"/>
                </a:lnTo>
                <a:close/>
                <a:moveTo>
                  <a:pt x="269558" y="2023110"/>
                </a:moveTo>
                <a:lnTo>
                  <a:pt x="229553" y="2046923"/>
                </a:lnTo>
                <a:lnTo>
                  <a:pt x="229553" y="2000250"/>
                </a:lnTo>
                <a:close/>
                <a:moveTo>
                  <a:pt x="270510" y="507683"/>
                </a:moveTo>
                <a:lnTo>
                  <a:pt x="229553" y="530542"/>
                </a:lnTo>
                <a:lnTo>
                  <a:pt x="229553" y="483870"/>
                </a:lnTo>
                <a:close/>
                <a:moveTo>
                  <a:pt x="276225" y="633413"/>
                </a:moveTo>
                <a:lnTo>
                  <a:pt x="226695" y="661988"/>
                </a:lnTo>
                <a:lnTo>
                  <a:pt x="226695" y="605790"/>
                </a:lnTo>
                <a:close/>
                <a:moveTo>
                  <a:pt x="278131" y="1897380"/>
                </a:moveTo>
                <a:lnTo>
                  <a:pt x="225743" y="1926908"/>
                </a:lnTo>
                <a:lnTo>
                  <a:pt x="225743" y="1866900"/>
                </a:lnTo>
                <a:close/>
                <a:moveTo>
                  <a:pt x="280988" y="2464118"/>
                </a:moveTo>
                <a:lnTo>
                  <a:pt x="280988" y="2467928"/>
                </a:lnTo>
                <a:lnTo>
                  <a:pt x="277178" y="2466023"/>
                </a:lnTo>
                <a:close/>
                <a:moveTo>
                  <a:pt x="280989" y="62865"/>
                </a:moveTo>
                <a:lnTo>
                  <a:pt x="280989" y="68580"/>
                </a:lnTo>
                <a:lnTo>
                  <a:pt x="276226" y="65723"/>
                </a:lnTo>
                <a:close/>
                <a:moveTo>
                  <a:pt x="281941" y="760095"/>
                </a:moveTo>
                <a:lnTo>
                  <a:pt x="223838" y="793432"/>
                </a:lnTo>
                <a:lnTo>
                  <a:pt x="223838" y="726757"/>
                </a:lnTo>
                <a:close/>
                <a:moveTo>
                  <a:pt x="282893" y="1770698"/>
                </a:moveTo>
                <a:lnTo>
                  <a:pt x="223838" y="1804988"/>
                </a:lnTo>
                <a:lnTo>
                  <a:pt x="223838" y="1736408"/>
                </a:lnTo>
                <a:close/>
                <a:moveTo>
                  <a:pt x="283845" y="184784"/>
                </a:moveTo>
                <a:lnTo>
                  <a:pt x="283845" y="199072"/>
                </a:lnTo>
                <a:lnTo>
                  <a:pt x="271463" y="191452"/>
                </a:lnTo>
                <a:close/>
                <a:moveTo>
                  <a:pt x="283845" y="2332673"/>
                </a:moveTo>
                <a:lnTo>
                  <a:pt x="283845" y="2346008"/>
                </a:lnTo>
                <a:lnTo>
                  <a:pt x="271463" y="2339340"/>
                </a:lnTo>
                <a:close/>
                <a:moveTo>
                  <a:pt x="285751" y="886777"/>
                </a:moveTo>
                <a:lnTo>
                  <a:pt x="221933" y="922972"/>
                </a:lnTo>
                <a:lnTo>
                  <a:pt x="221933" y="849629"/>
                </a:lnTo>
                <a:close/>
                <a:moveTo>
                  <a:pt x="287655" y="303848"/>
                </a:moveTo>
                <a:lnTo>
                  <a:pt x="287655" y="332423"/>
                </a:lnTo>
                <a:lnTo>
                  <a:pt x="262890" y="318136"/>
                </a:lnTo>
                <a:close/>
                <a:moveTo>
                  <a:pt x="287656" y="2199322"/>
                </a:moveTo>
                <a:lnTo>
                  <a:pt x="287656" y="2226944"/>
                </a:lnTo>
                <a:lnTo>
                  <a:pt x="262891" y="2212657"/>
                </a:lnTo>
                <a:close/>
                <a:moveTo>
                  <a:pt x="287656" y="1644968"/>
                </a:moveTo>
                <a:lnTo>
                  <a:pt x="220981" y="1683068"/>
                </a:lnTo>
                <a:lnTo>
                  <a:pt x="220981" y="1605915"/>
                </a:lnTo>
                <a:close/>
                <a:moveTo>
                  <a:pt x="288608" y="1012507"/>
                </a:moveTo>
                <a:lnTo>
                  <a:pt x="220981" y="1052513"/>
                </a:lnTo>
                <a:lnTo>
                  <a:pt x="220981" y="973455"/>
                </a:lnTo>
                <a:close/>
                <a:moveTo>
                  <a:pt x="290513" y="1139190"/>
                </a:moveTo>
                <a:lnTo>
                  <a:pt x="220028" y="1180147"/>
                </a:lnTo>
                <a:lnTo>
                  <a:pt x="220028" y="1098232"/>
                </a:lnTo>
                <a:close/>
                <a:moveTo>
                  <a:pt x="291466" y="2066924"/>
                </a:moveTo>
                <a:lnTo>
                  <a:pt x="291466" y="2106929"/>
                </a:lnTo>
                <a:lnTo>
                  <a:pt x="256223" y="2086927"/>
                </a:lnTo>
                <a:close/>
                <a:moveTo>
                  <a:pt x="291466" y="1518285"/>
                </a:moveTo>
                <a:lnTo>
                  <a:pt x="219076" y="1560195"/>
                </a:lnTo>
                <a:lnTo>
                  <a:pt x="219076" y="1476375"/>
                </a:lnTo>
                <a:close/>
                <a:moveTo>
                  <a:pt x="291466" y="424816"/>
                </a:moveTo>
                <a:lnTo>
                  <a:pt x="291466" y="463868"/>
                </a:lnTo>
                <a:lnTo>
                  <a:pt x="257176" y="444818"/>
                </a:lnTo>
                <a:close/>
                <a:moveTo>
                  <a:pt x="292419" y="1391603"/>
                </a:moveTo>
                <a:lnTo>
                  <a:pt x="219076" y="1434465"/>
                </a:lnTo>
                <a:lnTo>
                  <a:pt x="219076" y="1349693"/>
                </a:lnTo>
                <a:close/>
                <a:moveTo>
                  <a:pt x="292419" y="1265874"/>
                </a:moveTo>
                <a:lnTo>
                  <a:pt x="219076" y="1307783"/>
                </a:lnTo>
                <a:lnTo>
                  <a:pt x="219076" y="1223011"/>
                </a:lnTo>
                <a:close/>
                <a:moveTo>
                  <a:pt x="294323" y="544830"/>
                </a:moveTo>
                <a:lnTo>
                  <a:pt x="294323" y="596265"/>
                </a:lnTo>
                <a:lnTo>
                  <a:pt x="249556" y="570548"/>
                </a:lnTo>
                <a:close/>
                <a:moveTo>
                  <a:pt x="295275" y="1933575"/>
                </a:moveTo>
                <a:lnTo>
                  <a:pt x="295275" y="1986915"/>
                </a:lnTo>
                <a:lnTo>
                  <a:pt x="248603" y="1960245"/>
                </a:lnTo>
                <a:close/>
                <a:moveTo>
                  <a:pt x="297181" y="666750"/>
                </a:moveTo>
                <a:lnTo>
                  <a:pt x="297181" y="727710"/>
                </a:lnTo>
                <a:lnTo>
                  <a:pt x="244793" y="697230"/>
                </a:lnTo>
                <a:close/>
                <a:moveTo>
                  <a:pt x="298133" y="1802130"/>
                </a:moveTo>
                <a:lnTo>
                  <a:pt x="298133" y="1865947"/>
                </a:lnTo>
                <a:lnTo>
                  <a:pt x="242888" y="1834515"/>
                </a:lnTo>
                <a:close/>
                <a:moveTo>
                  <a:pt x="300038" y="788669"/>
                </a:moveTo>
                <a:lnTo>
                  <a:pt x="300038" y="858202"/>
                </a:lnTo>
                <a:lnTo>
                  <a:pt x="239078" y="822959"/>
                </a:lnTo>
                <a:close/>
                <a:moveTo>
                  <a:pt x="300991" y="1670686"/>
                </a:moveTo>
                <a:lnTo>
                  <a:pt x="300991" y="1744981"/>
                </a:lnTo>
                <a:lnTo>
                  <a:pt x="237173" y="1707833"/>
                </a:lnTo>
                <a:close/>
                <a:moveTo>
                  <a:pt x="300991" y="912495"/>
                </a:moveTo>
                <a:lnTo>
                  <a:pt x="300991" y="986790"/>
                </a:lnTo>
                <a:lnTo>
                  <a:pt x="237173" y="949643"/>
                </a:lnTo>
                <a:close/>
                <a:moveTo>
                  <a:pt x="302895" y="1541145"/>
                </a:moveTo>
                <a:lnTo>
                  <a:pt x="302895" y="1621155"/>
                </a:lnTo>
                <a:lnTo>
                  <a:pt x="233363" y="1581150"/>
                </a:lnTo>
                <a:close/>
                <a:moveTo>
                  <a:pt x="302895" y="1036320"/>
                </a:moveTo>
                <a:lnTo>
                  <a:pt x="302895" y="1116330"/>
                </a:lnTo>
                <a:lnTo>
                  <a:pt x="233363" y="1076325"/>
                </a:lnTo>
                <a:close/>
                <a:moveTo>
                  <a:pt x="303848" y="1161097"/>
                </a:moveTo>
                <a:lnTo>
                  <a:pt x="303848" y="1243012"/>
                </a:lnTo>
                <a:lnTo>
                  <a:pt x="232410" y="1202055"/>
                </a:lnTo>
                <a:close/>
                <a:moveTo>
                  <a:pt x="303848" y="1412558"/>
                </a:moveTo>
                <a:lnTo>
                  <a:pt x="303848" y="1497331"/>
                </a:lnTo>
                <a:lnTo>
                  <a:pt x="231458" y="1455421"/>
                </a:lnTo>
                <a:close/>
                <a:moveTo>
                  <a:pt x="303848" y="1286828"/>
                </a:moveTo>
                <a:lnTo>
                  <a:pt x="303848" y="1370648"/>
                </a:lnTo>
                <a:lnTo>
                  <a:pt x="231458" y="1328738"/>
                </a:lnTo>
                <a:close/>
                <a:moveTo>
                  <a:pt x="354330" y="2466023"/>
                </a:moveTo>
                <a:lnTo>
                  <a:pt x="351473" y="2466975"/>
                </a:lnTo>
                <a:lnTo>
                  <a:pt x="351473" y="2464118"/>
                </a:lnTo>
                <a:close/>
                <a:moveTo>
                  <a:pt x="355283" y="65723"/>
                </a:moveTo>
                <a:lnTo>
                  <a:pt x="351473" y="67628"/>
                </a:lnTo>
                <a:lnTo>
                  <a:pt x="351473" y="62865"/>
                </a:lnTo>
                <a:close/>
                <a:moveTo>
                  <a:pt x="360045" y="191452"/>
                </a:moveTo>
                <a:lnTo>
                  <a:pt x="348615" y="198119"/>
                </a:lnTo>
                <a:lnTo>
                  <a:pt x="348615" y="184784"/>
                </a:lnTo>
                <a:close/>
                <a:moveTo>
                  <a:pt x="360045" y="2339340"/>
                </a:moveTo>
                <a:lnTo>
                  <a:pt x="348615" y="2346008"/>
                </a:lnTo>
                <a:lnTo>
                  <a:pt x="348615" y="2332673"/>
                </a:lnTo>
                <a:close/>
                <a:moveTo>
                  <a:pt x="367665" y="318136"/>
                </a:moveTo>
                <a:lnTo>
                  <a:pt x="344805" y="331471"/>
                </a:lnTo>
                <a:lnTo>
                  <a:pt x="344805" y="304801"/>
                </a:lnTo>
                <a:close/>
                <a:moveTo>
                  <a:pt x="368619" y="2212658"/>
                </a:moveTo>
                <a:lnTo>
                  <a:pt x="344806" y="2226945"/>
                </a:lnTo>
                <a:lnTo>
                  <a:pt x="344806" y="2199323"/>
                </a:lnTo>
                <a:close/>
                <a:moveTo>
                  <a:pt x="374333" y="444817"/>
                </a:moveTo>
                <a:lnTo>
                  <a:pt x="341948" y="462915"/>
                </a:lnTo>
                <a:lnTo>
                  <a:pt x="341948" y="425767"/>
                </a:lnTo>
                <a:close/>
                <a:moveTo>
                  <a:pt x="374333" y="2086928"/>
                </a:moveTo>
                <a:lnTo>
                  <a:pt x="341948" y="2105978"/>
                </a:lnTo>
                <a:lnTo>
                  <a:pt x="341948" y="2067878"/>
                </a:lnTo>
                <a:close/>
                <a:moveTo>
                  <a:pt x="381001" y="570548"/>
                </a:moveTo>
                <a:lnTo>
                  <a:pt x="338138" y="595313"/>
                </a:lnTo>
                <a:lnTo>
                  <a:pt x="338138" y="545783"/>
                </a:lnTo>
                <a:close/>
                <a:moveTo>
                  <a:pt x="382906" y="1960244"/>
                </a:moveTo>
                <a:lnTo>
                  <a:pt x="337186" y="1986914"/>
                </a:lnTo>
                <a:lnTo>
                  <a:pt x="337186" y="1933574"/>
                </a:lnTo>
                <a:close/>
                <a:moveTo>
                  <a:pt x="386716" y="697230"/>
                </a:moveTo>
                <a:lnTo>
                  <a:pt x="335281" y="726758"/>
                </a:lnTo>
                <a:lnTo>
                  <a:pt x="335281" y="667703"/>
                </a:lnTo>
                <a:close/>
                <a:moveTo>
                  <a:pt x="388621" y="1834516"/>
                </a:moveTo>
                <a:lnTo>
                  <a:pt x="334328" y="1864996"/>
                </a:lnTo>
                <a:lnTo>
                  <a:pt x="334328" y="1803083"/>
                </a:lnTo>
                <a:close/>
                <a:moveTo>
                  <a:pt x="389572" y="1905"/>
                </a:moveTo>
                <a:lnTo>
                  <a:pt x="389572" y="2857"/>
                </a:lnTo>
                <a:lnTo>
                  <a:pt x="388619" y="1905"/>
                </a:lnTo>
                <a:close/>
                <a:moveTo>
                  <a:pt x="391478" y="822960"/>
                </a:moveTo>
                <a:lnTo>
                  <a:pt x="333376" y="857249"/>
                </a:lnTo>
                <a:lnTo>
                  <a:pt x="333376" y="789622"/>
                </a:lnTo>
                <a:close/>
                <a:moveTo>
                  <a:pt x="391478" y="123824"/>
                </a:moveTo>
                <a:lnTo>
                  <a:pt x="391478" y="132396"/>
                </a:lnTo>
                <a:lnTo>
                  <a:pt x="383858" y="128587"/>
                </a:lnTo>
                <a:close/>
                <a:moveTo>
                  <a:pt x="391478" y="2399348"/>
                </a:moveTo>
                <a:lnTo>
                  <a:pt x="391478" y="2406016"/>
                </a:lnTo>
                <a:lnTo>
                  <a:pt x="384811" y="2402206"/>
                </a:lnTo>
                <a:close/>
                <a:moveTo>
                  <a:pt x="394336" y="2266949"/>
                </a:moveTo>
                <a:lnTo>
                  <a:pt x="394336" y="2285047"/>
                </a:lnTo>
                <a:lnTo>
                  <a:pt x="378143" y="2276474"/>
                </a:lnTo>
                <a:close/>
                <a:moveTo>
                  <a:pt x="395287" y="244793"/>
                </a:moveTo>
                <a:lnTo>
                  <a:pt x="395287" y="265748"/>
                </a:lnTo>
                <a:lnTo>
                  <a:pt x="377189" y="255271"/>
                </a:lnTo>
                <a:close/>
                <a:moveTo>
                  <a:pt x="395288" y="1707832"/>
                </a:moveTo>
                <a:lnTo>
                  <a:pt x="331470" y="1744027"/>
                </a:lnTo>
                <a:lnTo>
                  <a:pt x="331470" y="1671637"/>
                </a:lnTo>
                <a:close/>
                <a:moveTo>
                  <a:pt x="395288" y="949643"/>
                </a:moveTo>
                <a:lnTo>
                  <a:pt x="331470" y="985838"/>
                </a:lnTo>
                <a:lnTo>
                  <a:pt x="331470" y="913448"/>
                </a:lnTo>
                <a:close/>
                <a:moveTo>
                  <a:pt x="398145" y="2133599"/>
                </a:moveTo>
                <a:lnTo>
                  <a:pt x="398145" y="2165984"/>
                </a:lnTo>
                <a:lnTo>
                  <a:pt x="370523" y="2149792"/>
                </a:lnTo>
                <a:close/>
                <a:moveTo>
                  <a:pt x="398145" y="1581149"/>
                </a:moveTo>
                <a:lnTo>
                  <a:pt x="329565" y="1621155"/>
                </a:lnTo>
                <a:lnTo>
                  <a:pt x="329565" y="1542097"/>
                </a:lnTo>
                <a:close/>
                <a:moveTo>
                  <a:pt x="398145" y="1076324"/>
                </a:moveTo>
                <a:lnTo>
                  <a:pt x="329565" y="1115377"/>
                </a:lnTo>
                <a:lnTo>
                  <a:pt x="329565" y="1036319"/>
                </a:lnTo>
                <a:close/>
                <a:moveTo>
                  <a:pt x="398146" y="365759"/>
                </a:moveTo>
                <a:lnTo>
                  <a:pt x="398146" y="396239"/>
                </a:lnTo>
                <a:lnTo>
                  <a:pt x="371476" y="380999"/>
                </a:lnTo>
                <a:close/>
                <a:moveTo>
                  <a:pt x="399098" y="1202055"/>
                </a:moveTo>
                <a:lnTo>
                  <a:pt x="329565" y="1243013"/>
                </a:lnTo>
                <a:lnTo>
                  <a:pt x="329565" y="1162050"/>
                </a:lnTo>
                <a:close/>
                <a:moveTo>
                  <a:pt x="401003" y="1328737"/>
                </a:moveTo>
                <a:lnTo>
                  <a:pt x="328613" y="1370647"/>
                </a:lnTo>
                <a:lnTo>
                  <a:pt x="328613" y="1286827"/>
                </a:lnTo>
                <a:close/>
                <a:moveTo>
                  <a:pt x="401003" y="1455421"/>
                </a:moveTo>
                <a:lnTo>
                  <a:pt x="328613" y="1496378"/>
                </a:lnTo>
                <a:lnTo>
                  <a:pt x="328613" y="1413511"/>
                </a:lnTo>
                <a:close/>
                <a:moveTo>
                  <a:pt x="401956" y="2001202"/>
                </a:moveTo>
                <a:lnTo>
                  <a:pt x="401956" y="2045969"/>
                </a:lnTo>
                <a:lnTo>
                  <a:pt x="363856" y="2023110"/>
                </a:lnTo>
                <a:close/>
                <a:moveTo>
                  <a:pt x="401956" y="484822"/>
                </a:moveTo>
                <a:lnTo>
                  <a:pt x="401956" y="529590"/>
                </a:lnTo>
                <a:lnTo>
                  <a:pt x="362903" y="507682"/>
                </a:lnTo>
                <a:close/>
                <a:moveTo>
                  <a:pt x="404813" y="606743"/>
                </a:moveTo>
                <a:lnTo>
                  <a:pt x="404813" y="661036"/>
                </a:lnTo>
                <a:lnTo>
                  <a:pt x="358140" y="633413"/>
                </a:lnTo>
                <a:close/>
                <a:moveTo>
                  <a:pt x="405766" y="1868805"/>
                </a:moveTo>
                <a:lnTo>
                  <a:pt x="405766" y="1925955"/>
                </a:lnTo>
                <a:lnTo>
                  <a:pt x="356236" y="1897380"/>
                </a:lnTo>
                <a:close/>
                <a:moveTo>
                  <a:pt x="407671" y="727710"/>
                </a:moveTo>
                <a:lnTo>
                  <a:pt x="407671" y="792480"/>
                </a:lnTo>
                <a:lnTo>
                  <a:pt x="352426" y="760095"/>
                </a:lnTo>
                <a:close/>
                <a:moveTo>
                  <a:pt x="408623" y="1737360"/>
                </a:moveTo>
                <a:lnTo>
                  <a:pt x="408623" y="1804035"/>
                </a:lnTo>
                <a:lnTo>
                  <a:pt x="350520" y="1770698"/>
                </a:lnTo>
                <a:close/>
                <a:moveTo>
                  <a:pt x="409575" y="851536"/>
                </a:moveTo>
                <a:lnTo>
                  <a:pt x="409575" y="921068"/>
                </a:lnTo>
                <a:lnTo>
                  <a:pt x="348615" y="886778"/>
                </a:lnTo>
                <a:close/>
                <a:moveTo>
                  <a:pt x="410528" y="1606868"/>
                </a:moveTo>
                <a:lnTo>
                  <a:pt x="410528" y="1682115"/>
                </a:lnTo>
                <a:lnTo>
                  <a:pt x="345758" y="1644968"/>
                </a:lnTo>
                <a:close/>
                <a:moveTo>
                  <a:pt x="411481" y="974407"/>
                </a:moveTo>
                <a:lnTo>
                  <a:pt x="411481" y="1051560"/>
                </a:lnTo>
                <a:lnTo>
                  <a:pt x="344806" y="1012507"/>
                </a:lnTo>
                <a:close/>
                <a:moveTo>
                  <a:pt x="412433" y="1224915"/>
                </a:moveTo>
                <a:lnTo>
                  <a:pt x="412433" y="1306830"/>
                </a:lnTo>
                <a:lnTo>
                  <a:pt x="341948" y="1265873"/>
                </a:lnTo>
                <a:close/>
                <a:moveTo>
                  <a:pt x="412433" y="1099185"/>
                </a:moveTo>
                <a:lnTo>
                  <a:pt x="412433" y="1179195"/>
                </a:lnTo>
                <a:lnTo>
                  <a:pt x="342901" y="1139190"/>
                </a:lnTo>
                <a:close/>
                <a:moveTo>
                  <a:pt x="412433" y="1477328"/>
                </a:moveTo>
                <a:lnTo>
                  <a:pt x="412433" y="1558291"/>
                </a:lnTo>
                <a:lnTo>
                  <a:pt x="341948" y="1518286"/>
                </a:lnTo>
                <a:close/>
                <a:moveTo>
                  <a:pt x="413385" y="1350644"/>
                </a:moveTo>
                <a:lnTo>
                  <a:pt x="413385" y="1433511"/>
                </a:lnTo>
                <a:lnTo>
                  <a:pt x="340995" y="1391602"/>
                </a:lnTo>
                <a:close/>
                <a:moveTo>
                  <a:pt x="465772" y="128588"/>
                </a:moveTo>
                <a:lnTo>
                  <a:pt x="460057" y="131446"/>
                </a:lnTo>
                <a:lnTo>
                  <a:pt x="460057" y="124778"/>
                </a:lnTo>
                <a:close/>
                <a:moveTo>
                  <a:pt x="465773" y="2402206"/>
                </a:moveTo>
                <a:lnTo>
                  <a:pt x="460058" y="2406016"/>
                </a:lnTo>
                <a:lnTo>
                  <a:pt x="460058" y="2399348"/>
                </a:lnTo>
                <a:close/>
                <a:moveTo>
                  <a:pt x="471489" y="2276475"/>
                </a:moveTo>
                <a:lnTo>
                  <a:pt x="457201" y="2285048"/>
                </a:lnTo>
                <a:lnTo>
                  <a:pt x="457201" y="2267903"/>
                </a:lnTo>
                <a:close/>
                <a:moveTo>
                  <a:pt x="473392" y="255271"/>
                </a:moveTo>
                <a:lnTo>
                  <a:pt x="456247" y="264796"/>
                </a:lnTo>
                <a:lnTo>
                  <a:pt x="456247" y="244793"/>
                </a:lnTo>
                <a:close/>
                <a:moveTo>
                  <a:pt x="479108" y="381001"/>
                </a:moveTo>
                <a:lnTo>
                  <a:pt x="453390" y="396240"/>
                </a:lnTo>
                <a:lnTo>
                  <a:pt x="453390" y="366713"/>
                </a:lnTo>
                <a:close/>
                <a:moveTo>
                  <a:pt x="480060" y="2149792"/>
                </a:moveTo>
                <a:lnTo>
                  <a:pt x="453390" y="2165032"/>
                </a:lnTo>
                <a:lnTo>
                  <a:pt x="453390" y="2134552"/>
                </a:lnTo>
                <a:close/>
                <a:moveTo>
                  <a:pt x="486728" y="2023110"/>
                </a:moveTo>
                <a:lnTo>
                  <a:pt x="449581" y="2045018"/>
                </a:lnTo>
                <a:lnTo>
                  <a:pt x="449581" y="2002155"/>
                </a:lnTo>
                <a:close/>
                <a:moveTo>
                  <a:pt x="486728" y="507682"/>
                </a:moveTo>
                <a:lnTo>
                  <a:pt x="449581" y="528638"/>
                </a:lnTo>
                <a:lnTo>
                  <a:pt x="449581" y="485775"/>
                </a:lnTo>
                <a:close/>
                <a:moveTo>
                  <a:pt x="492443" y="633413"/>
                </a:moveTo>
                <a:lnTo>
                  <a:pt x="446723" y="660083"/>
                </a:lnTo>
                <a:lnTo>
                  <a:pt x="446723" y="607695"/>
                </a:lnTo>
                <a:close/>
                <a:moveTo>
                  <a:pt x="494348" y="1897381"/>
                </a:moveTo>
                <a:lnTo>
                  <a:pt x="445770" y="1925003"/>
                </a:lnTo>
                <a:lnTo>
                  <a:pt x="445770" y="1868806"/>
                </a:lnTo>
                <a:close/>
                <a:moveTo>
                  <a:pt x="498158" y="760095"/>
                </a:moveTo>
                <a:lnTo>
                  <a:pt x="443865" y="791528"/>
                </a:lnTo>
                <a:lnTo>
                  <a:pt x="443865" y="728663"/>
                </a:lnTo>
                <a:close/>
                <a:moveTo>
                  <a:pt x="499110" y="63818"/>
                </a:moveTo>
                <a:lnTo>
                  <a:pt x="499110" y="66675"/>
                </a:lnTo>
                <a:lnTo>
                  <a:pt x="497205" y="65723"/>
                </a:lnTo>
                <a:close/>
                <a:moveTo>
                  <a:pt x="499111" y="2465070"/>
                </a:moveTo>
                <a:lnTo>
                  <a:pt x="499111" y="2466975"/>
                </a:lnTo>
                <a:lnTo>
                  <a:pt x="497206" y="2466022"/>
                </a:lnTo>
                <a:close/>
                <a:moveTo>
                  <a:pt x="500063" y="1770698"/>
                </a:moveTo>
                <a:lnTo>
                  <a:pt x="442913" y="1804036"/>
                </a:lnTo>
                <a:lnTo>
                  <a:pt x="442913" y="1738313"/>
                </a:lnTo>
                <a:close/>
                <a:moveTo>
                  <a:pt x="501968" y="2333624"/>
                </a:moveTo>
                <a:lnTo>
                  <a:pt x="501968" y="2345054"/>
                </a:lnTo>
                <a:lnTo>
                  <a:pt x="492443" y="2339339"/>
                </a:lnTo>
                <a:close/>
                <a:moveTo>
                  <a:pt x="501968" y="185737"/>
                </a:moveTo>
                <a:lnTo>
                  <a:pt x="501968" y="197167"/>
                </a:lnTo>
                <a:lnTo>
                  <a:pt x="492443" y="191452"/>
                </a:lnTo>
                <a:close/>
                <a:moveTo>
                  <a:pt x="501968" y="886778"/>
                </a:moveTo>
                <a:lnTo>
                  <a:pt x="441961" y="921068"/>
                </a:lnTo>
                <a:lnTo>
                  <a:pt x="441961" y="852488"/>
                </a:lnTo>
                <a:close/>
                <a:moveTo>
                  <a:pt x="504824" y="306705"/>
                </a:moveTo>
                <a:lnTo>
                  <a:pt x="504824" y="329565"/>
                </a:lnTo>
                <a:lnTo>
                  <a:pt x="484822" y="318135"/>
                </a:lnTo>
                <a:close/>
                <a:moveTo>
                  <a:pt x="504826" y="1012507"/>
                </a:moveTo>
                <a:lnTo>
                  <a:pt x="441008" y="1049655"/>
                </a:lnTo>
                <a:lnTo>
                  <a:pt x="441008" y="975360"/>
                </a:lnTo>
                <a:close/>
                <a:moveTo>
                  <a:pt x="504826" y="1644968"/>
                </a:moveTo>
                <a:lnTo>
                  <a:pt x="441008" y="1682115"/>
                </a:lnTo>
                <a:lnTo>
                  <a:pt x="441008" y="1607820"/>
                </a:lnTo>
                <a:close/>
                <a:moveTo>
                  <a:pt x="505777" y="2200275"/>
                </a:moveTo>
                <a:lnTo>
                  <a:pt x="505777" y="2225040"/>
                </a:lnTo>
                <a:lnTo>
                  <a:pt x="483870" y="2212658"/>
                </a:lnTo>
                <a:close/>
                <a:moveTo>
                  <a:pt x="507683" y="1139189"/>
                </a:moveTo>
                <a:lnTo>
                  <a:pt x="439103" y="1178242"/>
                </a:lnTo>
                <a:lnTo>
                  <a:pt x="439103" y="1100137"/>
                </a:lnTo>
                <a:close/>
                <a:moveTo>
                  <a:pt x="507683" y="1518286"/>
                </a:moveTo>
                <a:lnTo>
                  <a:pt x="439103" y="1557338"/>
                </a:lnTo>
                <a:lnTo>
                  <a:pt x="439103" y="1479233"/>
                </a:lnTo>
                <a:close/>
                <a:moveTo>
                  <a:pt x="508636" y="2068831"/>
                </a:moveTo>
                <a:lnTo>
                  <a:pt x="508636" y="2105026"/>
                </a:lnTo>
                <a:lnTo>
                  <a:pt x="477203" y="2086928"/>
                </a:lnTo>
                <a:close/>
                <a:moveTo>
                  <a:pt x="508636" y="1265874"/>
                </a:moveTo>
                <a:lnTo>
                  <a:pt x="439103" y="1305879"/>
                </a:lnTo>
                <a:lnTo>
                  <a:pt x="439103" y="1224916"/>
                </a:lnTo>
                <a:close/>
                <a:moveTo>
                  <a:pt x="508636" y="426721"/>
                </a:moveTo>
                <a:lnTo>
                  <a:pt x="508636" y="461964"/>
                </a:lnTo>
                <a:lnTo>
                  <a:pt x="478156" y="444818"/>
                </a:lnTo>
                <a:close/>
                <a:moveTo>
                  <a:pt x="509589" y="1391603"/>
                </a:moveTo>
                <a:lnTo>
                  <a:pt x="438151" y="1432560"/>
                </a:lnTo>
                <a:lnTo>
                  <a:pt x="438151" y="1350645"/>
                </a:lnTo>
                <a:close/>
                <a:moveTo>
                  <a:pt x="512445" y="547687"/>
                </a:moveTo>
                <a:lnTo>
                  <a:pt x="512445" y="594360"/>
                </a:lnTo>
                <a:lnTo>
                  <a:pt x="471488" y="570547"/>
                </a:lnTo>
                <a:close/>
                <a:moveTo>
                  <a:pt x="513398" y="1935481"/>
                </a:moveTo>
                <a:lnTo>
                  <a:pt x="513398" y="1985011"/>
                </a:lnTo>
                <a:lnTo>
                  <a:pt x="469583" y="1960246"/>
                </a:lnTo>
                <a:close/>
                <a:moveTo>
                  <a:pt x="514350" y="668655"/>
                </a:moveTo>
                <a:lnTo>
                  <a:pt x="514350" y="724853"/>
                </a:lnTo>
                <a:lnTo>
                  <a:pt x="465773" y="697230"/>
                </a:lnTo>
                <a:close/>
                <a:moveTo>
                  <a:pt x="516256" y="1804036"/>
                </a:moveTo>
                <a:lnTo>
                  <a:pt x="516256" y="1864044"/>
                </a:lnTo>
                <a:lnTo>
                  <a:pt x="463868" y="1834516"/>
                </a:lnTo>
                <a:close/>
                <a:moveTo>
                  <a:pt x="517208" y="791528"/>
                </a:moveTo>
                <a:lnTo>
                  <a:pt x="517208" y="855345"/>
                </a:lnTo>
                <a:lnTo>
                  <a:pt x="461011" y="822961"/>
                </a:lnTo>
                <a:close/>
                <a:moveTo>
                  <a:pt x="519114" y="914400"/>
                </a:moveTo>
                <a:lnTo>
                  <a:pt x="519114" y="984885"/>
                </a:lnTo>
                <a:lnTo>
                  <a:pt x="457201" y="949642"/>
                </a:lnTo>
                <a:close/>
                <a:moveTo>
                  <a:pt x="519114" y="1672591"/>
                </a:moveTo>
                <a:lnTo>
                  <a:pt x="519114" y="1743076"/>
                </a:lnTo>
                <a:lnTo>
                  <a:pt x="457201" y="1707833"/>
                </a:lnTo>
                <a:close/>
                <a:moveTo>
                  <a:pt x="521018" y="1543049"/>
                </a:moveTo>
                <a:lnTo>
                  <a:pt x="521018" y="1619249"/>
                </a:lnTo>
                <a:lnTo>
                  <a:pt x="454343" y="1581149"/>
                </a:lnTo>
                <a:close/>
                <a:moveTo>
                  <a:pt x="521018" y="1038225"/>
                </a:moveTo>
                <a:lnTo>
                  <a:pt x="521018" y="1114425"/>
                </a:lnTo>
                <a:lnTo>
                  <a:pt x="454343" y="1076325"/>
                </a:lnTo>
                <a:close/>
                <a:moveTo>
                  <a:pt x="521018" y="1163003"/>
                </a:moveTo>
                <a:lnTo>
                  <a:pt x="521018" y="1242061"/>
                </a:lnTo>
                <a:lnTo>
                  <a:pt x="453390" y="1202056"/>
                </a:lnTo>
                <a:close/>
                <a:moveTo>
                  <a:pt x="521971" y="1414463"/>
                </a:moveTo>
                <a:lnTo>
                  <a:pt x="521971" y="1495426"/>
                </a:lnTo>
                <a:lnTo>
                  <a:pt x="451486" y="1455421"/>
                </a:lnTo>
                <a:close/>
                <a:moveTo>
                  <a:pt x="521971" y="1287781"/>
                </a:moveTo>
                <a:lnTo>
                  <a:pt x="521971" y="1368744"/>
                </a:lnTo>
                <a:lnTo>
                  <a:pt x="451486" y="1328738"/>
                </a:lnTo>
                <a:close/>
                <a:moveTo>
                  <a:pt x="572452" y="65723"/>
                </a:moveTo>
                <a:lnTo>
                  <a:pt x="570547" y="65723"/>
                </a:lnTo>
                <a:lnTo>
                  <a:pt x="570547" y="64770"/>
                </a:lnTo>
                <a:close/>
                <a:moveTo>
                  <a:pt x="572453" y="2466023"/>
                </a:moveTo>
                <a:lnTo>
                  <a:pt x="571501" y="2466023"/>
                </a:lnTo>
                <a:lnTo>
                  <a:pt x="571501" y="2465071"/>
                </a:lnTo>
                <a:close/>
                <a:moveTo>
                  <a:pt x="577215" y="2339340"/>
                </a:moveTo>
                <a:lnTo>
                  <a:pt x="568643" y="2344102"/>
                </a:lnTo>
                <a:lnTo>
                  <a:pt x="568643" y="2334577"/>
                </a:lnTo>
                <a:close/>
                <a:moveTo>
                  <a:pt x="577215" y="191453"/>
                </a:moveTo>
                <a:lnTo>
                  <a:pt x="568643" y="196215"/>
                </a:lnTo>
                <a:lnTo>
                  <a:pt x="568643" y="186690"/>
                </a:lnTo>
                <a:close/>
                <a:moveTo>
                  <a:pt x="583883" y="318134"/>
                </a:moveTo>
                <a:lnTo>
                  <a:pt x="564833" y="328612"/>
                </a:lnTo>
                <a:lnTo>
                  <a:pt x="564833" y="307657"/>
                </a:lnTo>
                <a:close/>
                <a:moveTo>
                  <a:pt x="584836" y="2212658"/>
                </a:moveTo>
                <a:lnTo>
                  <a:pt x="564833" y="2225041"/>
                </a:lnTo>
                <a:lnTo>
                  <a:pt x="564833" y="2201228"/>
                </a:lnTo>
                <a:close/>
                <a:moveTo>
                  <a:pt x="590551" y="444818"/>
                </a:moveTo>
                <a:lnTo>
                  <a:pt x="561976" y="461011"/>
                </a:lnTo>
                <a:lnTo>
                  <a:pt x="561976" y="427673"/>
                </a:lnTo>
                <a:close/>
                <a:moveTo>
                  <a:pt x="591503" y="2086927"/>
                </a:moveTo>
                <a:lnTo>
                  <a:pt x="561976" y="2104072"/>
                </a:lnTo>
                <a:lnTo>
                  <a:pt x="561976" y="2069782"/>
                </a:lnTo>
                <a:close/>
                <a:moveTo>
                  <a:pt x="597218" y="570548"/>
                </a:moveTo>
                <a:lnTo>
                  <a:pt x="558165" y="593407"/>
                </a:lnTo>
                <a:lnTo>
                  <a:pt x="558165" y="548640"/>
                </a:lnTo>
                <a:close/>
                <a:moveTo>
                  <a:pt x="599123" y="1960245"/>
                </a:moveTo>
                <a:lnTo>
                  <a:pt x="557213" y="1984057"/>
                </a:lnTo>
                <a:lnTo>
                  <a:pt x="557213" y="1936432"/>
                </a:lnTo>
                <a:close/>
                <a:moveTo>
                  <a:pt x="602933" y="697230"/>
                </a:moveTo>
                <a:lnTo>
                  <a:pt x="556261" y="723900"/>
                </a:lnTo>
                <a:lnTo>
                  <a:pt x="556261" y="670560"/>
                </a:lnTo>
                <a:close/>
                <a:moveTo>
                  <a:pt x="604838" y="1834516"/>
                </a:moveTo>
                <a:lnTo>
                  <a:pt x="554356" y="1863091"/>
                </a:lnTo>
                <a:lnTo>
                  <a:pt x="554356" y="1804988"/>
                </a:lnTo>
                <a:close/>
                <a:moveTo>
                  <a:pt x="607696" y="822960"/>
                </a:moveTo>
                <a:lnTo>
                  <a:pt x="553403" y="854393"/>
                </a:lnTo>
                <a:lnTo>
                  <a:pt x="553403" y="792480"/>
                </a:lnTo>
                <a:close/>
                <a:moveTo>
                  <a:pt x="609600" y="126682"/>
                </a:moveTo>
                <a:lnTo>
                  <a:pt x="609600" y="130492"/>
                </a:lnTo>
                <a:lnTo>
                  <a:pt x="605790" y="128587"/>
                </a:lnTo>
                <a:close/>
                <a:moveTo>
                  <a:pt x="609601" y="2400300"/>
                </a:moveTo>
                <a:lnTo>
                  <a:pt x="609601" y="2405063"/>
                </a:lnTo>
                <a:lnTo>
                  <a:pt x="604838" y="2402205"/>
                </a:lnTo>
                <a:close/>
                <a:moveTo>
                  <a:pt x="611505" y="1707833"/>
                </a:moveTo>
                <a:lnTo>
                  <a:pt x="551498" y="1742123"/>
                </a:lnTo>
                <a:lnTo>
                  <a:pt x="551498" y="1673543"/>
                </a:lnTo>
                <a:close/>
                <a:moveTo>
                  <a:pt x="611505" y="949643"/>
                </a:moveTo>
                <a:lnTo>
                  <a:pt x="551498" y="983933"/>
                </a:lnTo>
                <a:lnTo>
                  <a:pt x="551498" y="915353"/>
                </a:lnTo>
                <a:close/>
                <a:moveTo>
                  <a:pt x="612458" y="246697"/>
                </a:moveTo>
                <a:lnTo>
                  <a:pt x="612458" y="262890"/>
                </a:lnTo>
                <a:lnTo>
                  <a:pt x="598170" y="255270"/>
                </a:lnTo>
                <a:close/>
                <a:moveTo>
                  <a:pt x="612458" y="2268856"/>
                </a:moveTo>
                <a:lnTo>
                  <a:pt x="612458" y="2283144"/>
                </a:lnTo>
                <a:lnTo>
                  <a:pt x="599123" y="2276476"/>
                </a:lnTo>
                <a:close/>
                <a:moveTo>
                  <a:pt x="614363" y="1581150"/>
                </a:moveTo>
                <a:lnTo>
                  <a:pt x="549593" y="1618298"/>
                </a:lnTo>
                <a:lnTo>
                  <a:pt x="549593" y="1544003"/>
                </a:lnTo>
                <a:close/>
                <a:moveTo>
                  <a:pt x="614363" y="1076326"/>
                </a:moveTo>
                <a:lnTo>
                  <a:pt x="549593" y="1113473"/>
                </a:lnTo>
                <a:lnTo>
                  <a:pt x="549593" y="1039178"/>
                </a:lnTo>
                <a:close/>
                <a:moveTo>
                  <a:pt x="615316" y="367666"/>
                </a:moveTo>
                <a:lnTo>
                  <a:pt x="615316" y="394336"/>
                </a:lnTo>
                <a:lnTo>
                  <a:pt x="592456" y="381001"/>
                </a:lnTo>
                <a:close/>
                <a:moveTo>
                  <a:pt x="616267" y="1202055"/>
                </a:moveTo>
                <a:lnTo>
                  <a:pt x="548640" y="1241107"/>
                </a:lnTo>
                <a:lnTo>
                  <a:pt x="548640" y="1163955"/>
                </a:lnTo>
                <a:close/>
                <a:moveTo>
                  <a:pt x="616268" y="2135505"/>
                </a:moveTo>
                <a:lnTo>
                  <a:pt x="616268" y="2164080"/>
                </a:lnTo>
                <a:lnTo>
                  <a:pt x="591503" y="2149793"/>
                </a:lnTo>
                <a:close/>
                <a:moveTo>
                  <a:pt x="617220" y="1455420"/>
                </a:moveTo>
                <a:lnTo>
                  <a:pt x="548640" y="1494473"/>
                </a:lnTo>
                <a:lnTo>
                  <a:pt x="548640" y="1415415"/>
                </a:lnTo>
                <a:close/>
                <a:moveTo>
                  <a:pt x="617220" y="1328738"/>
                </a:moveTo>
                <a:lnTo>
                  <a:pt x="548640" y="1367791"/>
                </a:lnTo>
                <a:lnTo>
                  <a:pt x="548640" y="1289686"/>
                </a:lnTo>
                <a:close/>
                <a:moveTo>
                  <a:pt x="619126" y="2004060"/>
                </a:moveTo>
                <a:lnTo>
                  <a:pt x="619126" y="2043112"/>
                </a:lnTo>
                <a:lnTo>
                  <a:pt x="585788" y="2023110"/>
                </a:lnTo>
                <a:close/>
                <a:moveTo>
                  <a:pt x="619126" y="487679"/>
                </a:moveTo>
                <a:lnTo>
                  <a:pt x="619126" y="526732"/>
                </a:lnTo>
                <a:lnTo>
                  <a:pt x="585788" y="507682"/>
                </a:lnTo>
                <a:close/>
                <a:moveTo>
                  <a:pt x="621983" y="609600"/>
                </a:moveTo>
                <a:lnTo>
                  <a:pt x="621983" y="658177"/>
                </a:lnTo>
                <a:lnTo>
                  <a:pt x="580073" y="633413"/>
                </a:lnTo>
                <a:close/>
                <a:moveTo>
                  <a:pt x="622935" y="1870710"/>
                </a:moveTo>
                <a:lnTo>
                  <a:pt x="622935" y="1924050"/>
                </a:lnTo>
                <a:lnTo>
                  <a:pt x="577215" y="1897380"/>
                </a:lnTo>
                <a:close/>
                <a:moveTo>
                  <a:pt x="624841" y="730567"/>
                </a:moveTo>
                <a:lnTo>
                  <a:pt x="624841" y="789622"/>
                </a:lnTo>
                <a:lnTo>
                  <a:pt x="573406" y="760094"/>
                </a:lnTo>
                <a:close/>
                <a:moveTo>
                  <a:pt x="625793" y="1740217"/>
                </a:moveTo>
                <a:lnTo>
                  <a:pt x="625793" y="1802130"/>
                </a:lnTo>
                <a:lnTo>
                  <a:pt x="572453" y="1770697"/>
                </a:lnTo>
                <a:close/>
                <a:moveTo>
                  <a:pt x="626746" y="854392"/>
                </a:moveTo>
                <a:lnTo>
                  <a:pt x="626746" y="919162"/>
                </a:lnTo>
                <a:lnTo>
                  <a:pt x="570548" y="886777"/>
                </a:lnTo>
                <a:close/>
                <a:moveTo>
                  <a:pt x="628651" y="1608772"/>
                </a:moveTo>
                <a:lnTo>
                  <a:pt x="628651" y="1680210"/>
                </a:lnTo>
                <a:lnTo>
                  <a:pt x="566738" y="1644967"/>
                </a:lnTo>
                <a:close/>
                <a:moveTo>
                  <a:pt x="628651" y="977265"/>
                </a:moveTo>
                <a:lnTo>
                  <a:pt x="628651" y="1048703"/>
                </a:lnTo>
                <a:lnTo>
                  <a:pt x="566738" y="1012507"/>
                </a:lnTo>
                <a:close/>
                <a:moveTo>
                  <a:pt x="629603" y="1101090"/>
                </a:moveTo>
                <a:lnTo>
                  <a:pt x="629603" y="1177290"/>
                </a:lnTo>
                <a:lnTo>
                  <a:pt x="564833" y="1139190"/>
                </a:lnTo>
                <a:close/>
                <a:moveTo>
                  <a:pt x="629603" y="1480186"/>
                </a:moveTo>
                <a:lnTo>
                  <a:pt x="629603" y="1556386"/>
                </a:lnTo>
                <a:lnTo>
                  <a:pt x="563881" y="1518286"/>
                </a:lnTo>
                <a:close/>
                <a:moveTo>
                  <a:pt x="630555" y="1226819"/>
                </a:moveTo>
                <a:lnTo>
                  <a:pt x="630555" y="1303972"/>
                </a:lnTo>
                <a:lnTo>
                  <a:pt x="562928" y="1265872"/>
                </a:lnTo>
                <a:close/>
                <a:moveTo>
                  <a:pt x="630555" y="1352550"/>
                </a:moveTo>
                <a:lnTo>
                  <a:pt x="630555" y="1431608"/>
                </a:lnTo>
                <a:lnTo>
                  <a:pt x="562928" y="1391603"/>
                </a:lnTo>
                <a:close/>
                <a:moveTo>
                  <a:pt x="682942" y="128588"/>
                </a:moveTo>
                <a:lnTo>
                  <a:pt x="680085" y="129540"/>
                </a:lnTo>
                <a:lnTo>
                  <a:pt x="680085" y="126683"/>
                </a:lnTo>
                <a:close/>
                <a:moveTo>
                  <a:pt x="682943" y="2402205"/>
                </a:moveTo>
                <a:lnTo>
                  <a:pt x="680086" y="2404110"/>
                </a:lnTo>
                <a:lnTo>
                  <a:pt x="680086" y="2400300"/>
                </a:lnTo>
                <a:close/>
                <a:moveTo>
                  <a:pt x="688657" y="2276474"/>
                </a:moveTo>
                <a:lnTo>
                  <a:pt x="677227" y="2283142"/>
                </a:lnTo>
                <a:lnTo>
                  <a:pt x="677227" y="2269807"/>
                </a:lnTo>
                <a:close/>
                <a:moveTo>
                  <a:pt x="688658" y="255270"/>
                </a:moveTo>
                <a:lnTo>
                  <a:pt x="677228" y="261938"/>
                </a:lnTo>
                <a:lnTo>
                  <a:pt x="677228" y="247650"/>
                </a:lnTo>
                <a:close/>
                <a:moveTo>
                  <a:pt x="694373" y="381001"/>
                </a:moveTo>
                <a:lnTo>
                  <a:pt x="674371" y="393384"/>
                </a:lnTo>
                <a:lnTo>
                  <a:pt x="674371" y="369571"/>
                </a:lnTo>
                <a:close/>
                <a:moveTo>
                  <a:pt x="696278" y="2149793"/>
                </a:moveTo>
                <a:lnTo>
                  <a:pt x="673418" y="2163128"/>
                </a:lnTo>
                <a:lnTo>
                  <a:pt x="673418" y="2136458"/>
                </a:lnTo>
                <a:close/>
                <a:moveTo>
                  <a:pt x="701992" y="2023110"/>
                </a:moveTo>
                <a:lnTo>
                  <a:pt x="670560" y="2042160"/>
                </a:lnTo>
                <a:lnTo>
                  <a:pt x="670560" y="2005012"/>
                </a:lnTo>
                <a:close/>
                <a:moveTo>
                  <a:pt x="701993" y="507682"/>
                </a:moveTo>
                <a:lnTo>
                  <a:pt x="670561" y="525779"/>
                </a:lnTo>
                <a:lnTo>
                  <a:pt x="670561" y="488632"/>
                </a:lnTo>
                <a:close/>
                <a:moveTo>
                  <a:pt x="707708" y="633412"/>
                </a:moveTo>
                <a:lnTo>
                  <a:pt x="667703" y="657225"/>
                </a:lnTo>
                <a:lnTo>
                  <a:pt x="667703" y="610552"/>
                </a:lnTo>
                <a:close/>
                <a:moveTo>
                  <a:pt x="710565" y="1897381"/>
                </a:moveTo>
                <a:lnTo>
                  <a:pt x="665798" y="1923098"/>
                </a:lnTo>
                <a:lnTo>
                  <a:pt x="665798" y="1871663"/>
                </a:lnTo>
                <a:close/>
                <a:moveTo>
                  <a:pt x="713423" y="760095"/>
                </a:moveTo>
                <a:lnTo>
                  <a:pt x="664846" y="788670"/>
                </a:lnTo>
                <a:lnTo>
                  <a:pt x="664846" y="732473"/>
                </a:lnTo>
                <a:close/>
                <a:moveTo>
                  <a:pt x="715328" y="1770698"/>
                </a:moveTo>
                <a:lnTo>
                  <a:pt x="663893" y="1801178"/>
                </a:lnTo>
                <a:lnTo>
                  <a:pt x="663893" y="1741170"/>
                </a:lnTo>
                <a:close/>
                <a:moveTo>
                  <a:pt x="717233" y="886778"/>
                </a:moveTo>
                <a:lnTo>
                  <a:pt x="662940" y="917258"/>
                </a:lnTo>
                <a:lnTo>
                  <a:pt x="662940" y="855345"/>
                </a:lnTo>
                <a:close/>
                <a:moveTo>
                  <a:pt x="719137" y="188596"/>
                </a:moveTo>
                <a:lnTo>
                  <a:pt x="719137" y="194311"/>
                </a:lnTo>
                <a:lnTo>
                  <a:pt x="713422" y="191453"/>
                </a:lnTo>
                <a:close/>
                <a:moveTo>
                  <a:pt x="720091" y="2335531"/>
                </a:moveTo>
                <a:lnTo>
                  <a:pt x="720091" y="2343151"/>
                </a:lnTo>
                <a:lnTo>
                  <a:pt x="712471" y="2339341"/>
                </a:lnTo>
                <a:close/>
                <a:moveTo>
                  <a:pt x="720091" y="1012508"/>
                </a:moveTo>
                <a:lnTo>
                  <a:pt x="661036" y="1046798"/>
                </a:lnTo>
                <a:lnTo>
                  <a:pt x="661036" y="978218"/>
                </a:lnTo>
                <a:close/>
                <a:moveTo>
                  <a:pt x="721042" y="1644967"/>
                </a:moveTo>
                <a:lnTo>
                  <a:pt x="661035" y="1679257"/>
                </a:lnTo>
                <a:lnTo>
                  <a:pt x="661035" y="1609724"/>
                </a:lnTo>
                <a:close/>
                <a:moveTo>
                  <a:pt x="721994" y="309563"/>
                </a:moveTo>
                <a:lnTo>
                  <a:pt x="721994" y="326708"/>
                </a:lnTo>
                <a:lnTo>
                  <a:pt x="706754" y="318135"/>
                </a:lnTo>
                <a:close/>
                <a:moveTo>
                  <a:pt x="722948" y="1139190"/>
                </a:moveTo>
                <a:lnTo>
                  <a:pt x="660083" y="1175385"/>
                </a:lnTo>
                <a:lnTo>
                  <a:pt x="660083" y="1102995"/>
                </a:lnTo>
                <a:close/>
                <a:moveTo>
                  <a:pt x="722948" y="2202180"/>
                </a:moveTo>
                <a:lnTo>
                  <a:pt x="722948" y="2223135"/>
                </a:lnTo>
                <a:lnTo>
                  <a:pt x="704850" y="2212657"/>
                </a:lnTo>
                <a:close/>
                <a:moveTo>
                  <a:pt x="723899" y="1518285"/>
                </a:moveTo>
                <a:lnTo>
                  <a:pt x="659129" y="1555432"/>
                </a:lnTo>
                <a:lnTo>
                  <a:pt x="659129" y="1481137"/>
                </a:lnTo>
                <a:close/>
                <a:moveTo>
                  <a:pt x="723900" y="1265872"/>
                </a:moveTo>
                <a:lnTo>
                  <a:pt x="659130" y="1303019"/>
                </a:lnTo>
                <a:lnTo>
                  <a:pt x="659130" y="1227772"/>
                </a:lnTo>
                <a:close/>
                <a:moveTo>
                  <a:pt x="724853" y="1391603"/>
                </a:moveTo>
                <a:lnTo>
                  <a:pt x="659130" y="1429703"/>
                </a:lnTo>
                <a:lnTo>
                  <a:pt x="659130" y="1353503"/>
                </a:lnTo>
                <a:close/>
                <a:moveTo>
                  <a:pt x="725805" y="430530"/>
                </a:moveTo>
                <a:lnTo>
                  <a:pt x="725805" y="458153"/>
                </a:lnTo>
                <a:lnTo>
                  <a:pt x="701040" y="444818"/>
                </a:lnTo>
                <a:close/>
                <a:moveTo>
                  <a:pt x="726759" y="2070736"/>
                </a:moveTo>
                <a:lnTo>
                  <a:pt x="726759" y="2102169"/>
                </a:lnTo>
                <a:lnTo>
                  <a:pt x="699136" y="2086928"/>
                </a:lnTo>
                <a:close/>
                <a:moveTo>
                  <a:pt x="729616" y="550544"/>
                </a:moveTo>
                <a:lnTo>
                  <a:pt x="729616" y="591502"/>
                </a:lnTo>
                <a:lnTo>
                  <a:pt x="693421" y="570547"/>
                </a:lnTo>
                <a:close/>
                <a:moveTo>
                  <a:pt x="730566" y="1938337"/>
                </a:moveTo>
                <a:lnTo>
                  <a:pt x="730566" y="1983105"/>
                </a:lnTo>
                <a:lnTo>
                  <a:pt x="691514" y="1960245"/>
                </a:lnTo>
                <a:close/>
                <a:moveTo>
                  <a:pt x="731521" y="672465"/>
                </a:moveTo>
                <a:lnTo>
                  <a:pt x="731521" y="721995"/>
                </a:lnTo>
                <a:lnTo>
                  <a:pt x="688658" y="697230"/>
                </a:lnTo>
                <a:close/>
                <a:moveTo>
                  <a:pt x="733425" y="1806892"/>
                </a:moveTo>
                <a:lnTo>
                  <a:pt x="733425" y="1861184"/>
                </a:lnTo>
                <a:lnTo>
                  <a:pt x="685800" y="1834514"/>
                </a:lnTo>
                <a:close/>
                <a:moveTo>
                  <a:pt x="734378" y="793433"/>
                </a:moveTo>
                <a:lnTo>
                  <a:pt x="734378" y="852488"/>
                </a:lnTo>
                <a:lnTo>
                  <a:pt x="682943" y="822961"/>
                </a:lnTo>
                <a:close/>
                <a:moveTo>
                  <a:pt x="736283" y="1675448"/>
                </a:moveTo>
                <a:lnTo>
                  <a:pt x="736283" y="1740218"/>
                </a:lnTo>
                <a:lnTo>
                  <a:pt x="679133" y="1707833"/>
                </a:lnTo>
                <a:close/>
                <a:moveTo>
                  <a:pt x="736284" y="917257"/>
                </a:moveTo>
                <a:lnTo>
                  <a:pt x="736284" y="982027"/>
                </a:lnTo>
                <a:lnTo>
                  <a:pt x="680086" y="949642"/>
                </a:lnTo>
                <a:close/>
                <a:moveTo>
                  <a:pt x="738188" y="1165861"/>
                </a:moveTo>
                <a:lnTo>
                  <a:pt x="738188" y="1239203"/>
                </a:lnTo>
                <a:lnTo>
                  <a:pt x="675323" y="1202056"/>
                </a:lnTo>
                <a:close/>
                <a:moveTo>
                  <a:pt x="738188" y="1545907"/>
                </a:moveTo>
                <a:lnTo>
                  <a:pt x="738188" y="1616392"/>
                </a:lnTo>
                <a:lnTo>
                  <a:pt x="676275" y="1581149"/>
                </a:lnTo>
                <a:close/>
                <a:moveTo>
                  <a:pt x="738189" y="1041082"/>
                </a:moveTo>
                <a:lnTo>
                  <a:pt x="738189" y="1111567"/>
                </a:lnTo>
                <a:lnTo>
                  <a:pt x="676276" y="1076325"/>
                </a:lnTo>
                <a:close/>
                <a:moveTo>
                  <a:pt x="739141" y="1417319"/>
                </a:moveTo>
                <a:lnTo>
                  <a:pt x="739140" y="1492567"/>
                </a:lnTo>
                <a:lnTo>
                  <a:pt x="673418" y="1455419"/>
                </a:lnTo>
                <a:close/>
                <a:moveTo>
                  <a:pt x="739141" y="1290638"/>
                </a:moveTo>
                <a:lnTo>
                  <a:pt x="739141" y="1366838"/>
                </a:lnTo>
                <a:lnTo>
                  <a:pt x="673418" y="1328738"/>
                </a:lnTo>
                <a:close/>
                <a:moveTo>
                  <a:pt x="793433" y="191453"/>
                </a:moveTo>
                <a:lnTo>
                  <a:pt x="788670" y="194311"/>
                </a:lnTo>
                <a:lnTo>
                  <a:pt x="788670" y="189548"/>
                </a:lnTo>
                <a:close/>
                <a:moveTo>
                  <a:pt x="794386" y="2339341"/>
                </a:moveTo>
                <a:lnTo>
                  <a:pt x="787718" y="2343151"/>
                </a:lnTo>
                <a:lnTo>
                  <a:pt x="787718" y="2335531"/>
                </a:lnTo>
                <a:close/>
                <a:moveTo>
                  <a:pt x="800101" y="318134"/>
                </a:moveTo>
                <a:lnTo>
                  <a:pt x="785813" y="325754"/>
                </a:lnTo>
                <a:lnTo>
                  <a:pt x="785813" y="309562"/>
                </a:lnTo>
                <a:close/>
                <a:moveTo>
                  <a:pt x="802006" y="2212658"/>
                </a:moveTo>
                <a:lnTo>
                  <a:pt x="784861" y="2223136"/>
                </a:lnTo>
                <a:lnTo>
                  <a:pt x="784861" y="2203133"/>
                </a:lnTo>
                <a:close/>
                <a:moveTo>
                  <a:pt x="805815" y="444817"/>
                </a:moveTo>
                <a:lnTo>
                  <a:pt x="782955" y="458152"/>
                </a:lnTo>
                <a:lnTo>
                  <a:pt x="782955" y="431482"/>
                </a:lnTo>
                <a:close/>
                <a:moveTo>
                  <a:pt x="807720" y="2086927"/>
                </a:moveTo>
                <a:lnTo>
                  <a:pt x="782002" y="2102167"/>
                </a:lnTo>
                <a:lnTo>
                  <a:pt x="782002" y="2071687"/>
                </a:lnTo>
                <a:close/>
                <a:moveTo>
                  <a:pt x="812484" y="570547"/>
                </a:moveTo>
                <a:lnTo>
                  <a:pt x="779146" y="590549"/>
                </a:lnTo>
                <a:lnTo>
                  <a:pt x="779146" y="551497"/>
                </a:lnTo>
                <a:close/>
                <a:moveTo>
                  <a:pt x="815339" y="1960245"/>
                </a:moveTo>
                <a:lnTo>
                  <a:pt x="777239" y="1982152"/>
                </a:lnTo>
                <a:lnTo>
                  <a:pt x="777239" y="1938337"/>
                </a:lnTo>
                <a:close/>
                <a:moveTo>
                  <a:pt x="818198" y="697230"/>
                </a:moveTo>
                <a:lnTo>
                  <a:pt x="776288" y="721042"/>
                </a:lnTo>
                <a:lnTo>
                  <a:pt x="776288" y="673417"/>
                </a:lnTo>
                <a:close/>
                <a:moveTo>
                  <a:pt x="821055" y="1834515"/>
                </a:moveTo>
                <a:lnTo>
                  <a:pt x="774383" y="1861185"/>
                </a:lnTo>
                <a:lnTo>
                  <a:pt x="774383" y="1806893"/>
                </a:lnTo>
                <a:close/>
                <a:moveTo>
                  <a:pt x="822960" y="822960"/>
                </a:moveTo>
                <a:lnTo>
                  <a:pt x="773430" y="851535"/>
                </a:lnTo>
                <a:lnTo>
                  <a:pt x="773430" y="795337"/>
                </a:lnTo>
                <a:close/>
                <a:moveTo>
                  <a:pt x="826771" y="949643"/>
                </a:moveTo>
                <a:lnTo>
                  <a:pt x="772478" y="981076"/>
                </a:lnTo>
                <a:lnTo>
                  <a:pt x="772478" y="918211"/>
                </a:lnTo>
                <a:close/>
                <a:moveTo>
                  <a:pt x="827723" y="2401253"/>
                </a:moveTo>
                <a:lnTo>
                  <a:pt x="827723" y="2404110"/>
                </a:lnTo>
                <a:lnTo>
                  <a:pt x="825818" y="2402206"/>
                </a:lnTo>
                <a:close/>
                <a:moveTo>
                  <a:pt x="827723" y="1707832"/>
                </a:moveTo>
                <a:lnTo>
                  <a:pt x="771525" y="1740217"/>
                </a:lnTo>
                <a:lnTo>
                  <a:pt x="771525" y="1675447"/>
                </a:lnTo>
                <a:close/>
                <a:moveTo>
                  <a:pt x="829628" y="1076325"/>
                </a:moveTo>
                <a:lnTo>
                  <a:pt x="770573" y="1110615"/>
                </a:lnTo>
                <a:lnTo>
                  <a:pt x="770573" y="1042035"/>
                </a:lnTo>
                <a:close/>
                <a:moveTo>
                  <a:pt x="829628" y="249554"/>
                </a:moveTo>
                <a:lnTo>
                  <a:pt x="829628" y="260032"/>
                </a:lnTo>
                <a:lnTo>
                  <a:pt x="821055" y="255269"/>
                </a:lnTo>
                <a:close/>
                <a:moveTo>
                  <a:pt x="829628" y="2270761"/>
                </a:moveTo>
                <a:lnTo>
                  <a:pt x="829628" y="2282191"/>
                </a:lnTo>
                <a:lnTo>
                  <a:pt x="820103" y="2276476"/>
                </a:lnTo>
                <a:close/>
                <a:moveTo>
                  <a:pt x="830579" y="1581150"/>
                </a:moveTo>
                <a:lnTo>
                  <a:pt x="770572" y="1616393"/>
                </a:lnTo>
                <a:lnTo>
                  <a:pt x="770572" y="1546860"/>
                </a:lnTo>
                <a:close/>
                <a:moveTo>
                  <a:pt x="831534" y="1202055"/>
                </a:moveTo>
                <a:lnTo>
                  <a:pt x="769621" y="1238250"/>
                </a:lnTo>
                <a:lnTo>
                  <a:pt x="769621" y="1166812"/>
                </a:lnTo>
                <a:close/>
                <a:moveTo>
                  <a:pt x="832485" y="371475"/>
                </a:moveTo>
                <a:lnTo>
                  <a:pt x="832485" y="391477"/>
                </a:lnTo>
                <a:lnTo>
                  <a:pt x="815340" y="381000"/>
                </a:lnTo>
                <a:close/>
                <a:moveTo>
                  <a:pt x="833438" y="1455419"/>
                </a:moveTo>
                <a:lnTo>
                  <a:pt x="768667" y="1492567"/>
                </a:lnTo>
                <a:lnTo>
                  <a:pt x="768668" y="1418272"/>
                </a:lnTo>
                <a:close/>
                <a:moveTo>
                  <a:pt x="833438" y="1328737"/>
                </a:moveTo>
                <a:lnTo>
                  <a:pt x="768668" y="1365885"/>
                </a:lnTo>
                <a:lnTo>
                  <a:pt x="768668" y="1291590"/>
                </a:lnTo>
                <a:close/>
                <a:moveTo>
                  <a:pt x="833438" y="2137411"/>
                </a:moveTo>
                <a:lnTo>
                  <a:pt x="833438" y="2162176"/>
                </a:lnTo>
                <a:lnTo>
                  <a:pt x="812483" y="2149794"/>
                </a:lnTo>
                <a:close/>
                <a:moveTo>
                  <a:pt x="836295" y="2005965"/>
                </a:moveTo>
                <a:lnTo>
                  <a:pt x="836295" y="2041207"/>
                </a:lnTo>
                <a:lnTo>
                  <a:pt x="806767" y="2023110"/>
                </a:lnTo>
                <a:close/>
                <a:moveTo>
                  <a:pt x="836296" y="491491"/>
                </a:moveTo>
                <a:lnTo>
                  <a:pt x="836296" y="523876"/>
                </a:lnTo>
                <a:lnTo>
                  <a:pt x="807721" y="507684"/>
                </a:lnTo>
                <a:close/>
                <a:moveTo>
                  <a:pt x="839153" y="612458"/>
                </a:moveTo>
                <a:lnTo>
                  <a:pt x="839153" y="655321"/>
                </a:lnTo>
                <a:lnTo>
                  <a:pt x="802958" y="633413"/>
                </a:lnTo>
                <a:close/>
                <a:moveTo>
                  <a:pt x="840106" y="1873568"/>
                </a:moveTo>
                <a:lnTo>
                  <a:pt x="840106" y="1920240"/>
                </a:lnTo>
                <a:lnTo>
                  <a:pt x="800101" y="1897381"/>
                </a:lnTo>
                <a:close/>
                <a:moveTo>
                  <a:pt x="842011" y="734378"/>
                </a:moveTo>
                <a:lnTo>
                  <a:pt x="842011" y="785813"/>
                </a:lnTo>
                <a:lnTo>
                  <a:pt x="797243" y="760095"/>
                </a:lnTo>
                <a:close/>
                <a:moveTo>
                  <a:pt x="842962" y="1742122"/>
                </a:moveTo>
                <a:lnTo>
                  <a:pt x="842962" y="1799272"/>
                </a:lnTo>
                <a:lnTo>
                  <a:pt x="793432" y="1770697"/>
                </a:lnTo>
                <a:close/>
                <a:moveTo>
                  <a:pt x="843915" y="857251"/>
                </a:moveTo>
                <a:lnTo>
                  <a:pt x="843915" y="915353"/>
                </a:lnTo>
                <a:lnTo>
                  <a:pt x="793433" y="886778"/>
                </a:lnTo>
                <a:close/>
                <a:moveTo>
                  <a:pt x="845821" y="1611631"/>
                </a:moveTo>
                <a:lnTo>
                  <a:pt x="845821" y="1677353"/>
                </a:lnTo>
                <a:lnTo>
                  <a:pt x="788671" y="1644969"/>
                </a:lnTo>
                <a:close/>
                <a:moveTo>
                  <a:pt x="845821" y="980123"/>
                </a:moveTo>
                <a:lnTo>
                  <a:pt x="845821" y="1045845"/>
                </a:lnTo>
                <a:lnTo>
                  <a:pt x="788671" y="1012508"/>
                </a:lnTo>
                <a:close/>
                <a:moveTo>
                  <a:pt x="846773" y="1104900"/>
                </a:moveTo>
                <a:lnTo>
                  <a:pt x="846773" y="1173480"/>
                </a:lnTo>
                <a:lnTo>
                  <a:pt x="786765" y="1139190"/>
                </a:lnTo>
                <a:close/>
                <a:moveTo>
                  <a:pt x="846773" y="1483043"/>
                </a:moveTo>
                <a:lnTo>
                  <a:pt x="846773" y="1553528"/>
                </a:lnTo>
                <a:lnTo>
                  <a:pt x="785813" y="1518285"/>
                </a:lnTo>
                <a:close/>
                <a:moveTo>
                  <a:pt x="847726" y="1229677"/>
                </a:moveTo>
                <a:lnTo>
                  <a:pt x="847726" y="1301115"/>
                </a:lnTo>
                <a:lnTo>
                  <a:pt x="784861" y="1265872"/>
                </a:lnTo>
                <a:close/>
                <a:moveTo>
                  <a:pt x="847726" y="1355408"/>
                </a:moveTo>
                <a:lnTo>
                  <a:pt x="847726" y="1428750"/>
                </a:lnTo>
                <a:lnTo>
                  <a:pt x="784861" y="1391603"/>
                </a:lnTo>
                <a:close/>
                <a:moveTo>
                  <a:pt x="901066" y="2402206"/>
                </a:moveTo>
                <a:lnTo>
                  <a:pt x="899161" y="2403159"/>
                </a:lnTo>
                <a:lnTo>
                  <a:pt x="899161" y="2402206"/>
                </a:lnTo>
                <a:close/>
                <a:moveTo>
                  <a:pt x="904874" y="255271"/>
                </a:moveTo>
                <a:lnTo>
                  <a:pt x="897254" y="259080"/>
                </a:lnTo>
                <a:lnTo>
                  <a:pt x="897254" y="250508"/>
                </a:lnTo>
                <a:close/>
                <a:moveTo>
                  <a:pt x="905828" y="2276476"/>
                </a:moveTo>
                <a:lnTo>
                  <a:pt x="896303" y="2281238"/>
                </a:lnTo>
                <a:lnTo>
                  <a:pt x="896303" y="2270761"/>
                </a:lnTo>
                <a:close/>
                <a:moveTo>
                  <a:pt x="910590" y="381000"/>
                </a:moveTo>
                <a:lnTo>
                  <a:pt x="894398" y="390525"/>
                </a:lnTo>
                <a:lnTo>
                  <a:pt x="894398" y="372427"/>
                </a:lnTo>
                <a:close/>
                <a:moveTo>
                  <a:pt x="912496" y="2149793"/>
                </a:moveTo>
                <a:lnTo>
                  <a:pt x="893446" y="2161223"/>
                </a:lnTo>
                <a:lnTo>
                  <a:pt x="893446" y="2138363"/>
                </a:lnTo>
                <a:close/>
                <a:moveTo>
                  <a:pt x="917258" y="507683"/>
                </a:moveTo>
                <a:lnTo>
                  <a:pt x="890588" y="522923"/>
                </a:lnTo>
                <a:lnTo>
                  <a:pt x="890588" y="492443"/>
                </a:lnTo>
                <a:close/>
                <a:moveTo>
                  <a:pt x="918210" y="2023109"/>
                </a:moveTo>
                <a:lnTo>
                  <a:pt x="890587" y="2040255"/>
                </a:lnTo>
                <a:lnTo>
                  <a:pt x="890587" y="2006917"/>
                </a:lnTo>
                <a:close/>
                <a:moveTo>
                  <a:pt x="922973" y="633412"/>
                </a:moveTo>
                <a:lnTo>
                  <a:pt x="887730" y="654367"/>
                </a:lnTo>
                <a:lnTo>
                  <a:pt x="887730" y="613410"/>
                </a:lnTo>
                <a:close/>
                <a:moveTo>
                  <a:pt x="925830" y="1897380"/>
                </a:moveTo>
                <a:lnTo>
                  <a:pt x="886778" y="1920240"/>
                </a:lnTo>
                <a:lnTo>
                  <a:pt x="886778" y="1874520"/>
                </a:lnTo>
                <a:close/>
                <a:moveTo>
                  <a:pt x="928688" y="760095"/>
                </a:moveTo>
                <a:lnTo>
                  <a:pt x="884873" y="784860"/>
                </a:lnTo>
                <a:lnTo>
                  <a:pt x="884873" y="735330"/>
                </a:lnTo>
                <a:close/>
                <a:moveTo>
                  <a:pt x="931546" y="1770698"/>
                </a:moveTo>
                <a:lnTo>
                  <a:pt x="883921" y="1798320"/>
                </a:lnTo>
                <a:lnTo>
                  <a:pt x="883921" y="1743075"/>
                </a:lnTo>
                <a:close/>
                <a:moveTo>
                  <a:pt x="931546" y="886778"/>
                </a:moveTo>
                <a:lnTo>
                  <a:pt x="883921" y="914401"/>
                </a:lnTo>
                <a:lnTo>
                  <a:pt x="883921" y="858203"/>
                </a:lnTo>
                <a:close/>
                <a:moveTo>
                  <a:pt x="936308" y="190499"/>
                </a:moveTo>
                <a:lnTo>
                  <a:pt x="936308" y="192404"/>
                </a:lnTo>
                <a:lnTo>
                  <a:pt x="935355" y="191452"/>
                </a:lnTo>
                <a:close/>
                <a:moveTo>
                  <a:pt x="936308" y="1012508"/>
                </a:moveTo>
                <a:lnTo>
                  <a:pt x="881063" y="1044893"/>
                </a:lnTo>
                <a:lnTo>
                  <a:pt x="881063" y="981076"/>
                </a:lnTo>
                <a:close/>
                <a:moveTo>
                  <a:pt x="937260" y="2336482"/>
                </a:moveTo>
                <a:lnTo>
                  <a:pt x="937260" y="2342197"/>
                </a:lnTo>
                <a:lnTo>
                  <a:pt x="933450" y="2339340"/>
                </a:lnTo>
                <a:close/>
                <a:moveTo>
                  <a:pt x="937261" y="1644968"/>
                </a:moveTo>
                <a:lnTo>
                  <a:pt x="881063" y="1676400"/>
                </a:lnTo>
                <a:lnTo>
                  <a:pt x="881063" y="1612583"/>
                </a:lnTo>
                <a:close/>
                <a:moveTo>
                  <a:pt x="938213" y="1139190"/>
                </a:moveTo>
                <a:lnTo>
                  <a:pt x="880111" y="1172527"/>
                </a:lnTo>
                <a:lnTo>
                  <a:pt x="880111" y="1105852"/>
                </a:lnTo>
                <a:close/>
                <a:moveTo>
                  <a:pt x="939165" y="312420"/>
                </a:moveTo>
                <a:lnTo>
                  <a:pt x="939165" y="323850"/>
                </a:lnTo>
                <a:lnTo>
                  <a:pt x="929640" y="318135"/>
                </a:lnTo>
                <a:close/>
                <a:moveTo>
                  <a:pt x="939165" y="1518284"/>
                </a:moveTo>
                <a:lnTo>
                  <a:pt x="880110" y="1552574"/>
                </a:lnTo>
                <a:lnTo>
                  <a:pt x="880110" y="1483994"/>
                </a:lnTo>
                <a:close/>
                <a:moveTo>
                  <a:pt x="941070" y="2205037"/>
                </a:moveTo>
                <a:lnTo>
                  <a:pt x="941070" y="2221230"/>
                </a:lnTo>
                <a:lnTo>
                  <a:pt x="926782" y="2212657"/>
                </a:lnTo>
                <a:close/>
                <a:moveTo>
                  <a:pt x="941071" y="1391602"/>
                </a:moveTo>
                <a:lnTo>
                  <a:pt x="879158" y="1427798"/>
                </a:lnTo>
                <a:lnTo>
                  <a:pt x="879158" y="1356360"/>
                </a:lnTo>
                <a:close/>
                <a:moveTo>
                  <a:pt x="941071" y="1265872"/>
                </a:moveTo>
                <a:lnTo>
                  <a:pt x="879158" y="1301115"/>
                </a:lnTo>
                <a:lnTo>
                  <a:pt x="879158" y="1229677"/>
                </a:lnTo>
                <a:close/>
                <a:moveTo>
                  <a:pt x="942024" y="433388"/>
                </a:moveTo>
                <a:lnTo>
                  <a:pt x="942024" y="455295"/>
                </a:lnTo>
                <a:lnTo>
                  <a:pt x="923926" y="444818"/>
                </a:lnTo>
                <a:close/>
                <a:moveTo>
                  <a:pt x="943927" y="2073592"/>
                </a:moveTo>
                <a:lnTo>
                  <a:pt x="943927" y="2100262"/>
                </a:lnTo>
                <a:lnTo>
                  <a:pt x="921067" y="2086927"/>
                </a:lnTo>
                <a:close/>
                <a:moveTo>
                  <a:pt x="945833" y="554355"/>
                </a:moveTo>
                <a:lnTo>
                  <a:pt x="945833" y="587693"/>
                </a:lnTo>
                <a:lnTo>
                  <a:pt x="916305" y="570548"/>
                </a:lnTo>
                <a:close/>
                <a:moveTo>
                  <a:pt x="947737" y="1941194"/>
                </a:moveTo>
                <a:lnTo>
                  <a:pt x="947737" y="1980247"/>
                </a:lnTo>
                <a:lnTo>
                  <a:pt x="913447" y="1960244"/>
                </a:lnTo>
                <a:close/>
                <a:moveTo>
                  <a:pt x="948691" y="676275"/>
                </a:moveTo>
                <a:lnTo>
                  <a:pt x="948691" y="718185"/>
                </a:lnTo>
                <a:lnTo>
                  <a:pt x="911543" y="697230"/>
                </a:lnTo>
                <a:close/>
                <a:moveTo>
                  <a:pt x="950595" y="798194"/>
                </a:moveTo>
                <a:lnTo>
                  <a:pt x="950595" y="848677"/>
                </a:lnTo>
                <a:lnTo>
                  <a:pt x="906780" y="822959"/>
                </a:lnTo>
                <a:close/>
                <a:moveTo>
                  <a:pt x="950595" y="1809749"/>
                </a:moveTo>
                <a:lnTo>
                  <a:pt x="950595" y="1858327"/>
                </a:lnTo>
                <a:lnTo>
                  <a:pt x="907732" y="1834514"/>
                </a:lnTo>
                <a:close/>
                <a:moveTo>
                  <a:pt x="952501" y="921067"/>
                </a:moveTo>
                <a:lnTo>
                  <a:pt x="952501" y="978217"/>
                </a:lnTo>
                <a:lnTo>
                  <a:pt x="902971" y="949642"/>
                </a:lnTo>
                <a:close/>
                <a:moveTo>
                  <a:pt x="953452" y="1678305"/>
                </a:moveTo>
                <a:lnTo>
                  <a:pt x="953452" y="1737360"/>
                </a:lnTo>
                <a:lnTo>
                  <a:pt x="902017" y="1707832"/>
                </a:lnTo>
                <a:close/>
                <a:moveTo>
                  <a:pt x="954406" y="1043940"/>
                </a:moveTo>
                <a:lnTo>
                  <a:pt x="954406" y="1107757"/>
                </a:lnTo>
                <a:lnTo>
                  <a:pt x="899161" y="1076325"/>
                </a:lnTo>
                <a:close/>
                <a:moveTo>
                  <a:pt x="955358" y="1168717"/>
                </a:moveTo>
                <a:lnTo>
                  <a:pt x="955358" y="1235392"/>
                </a:lnTo>
                <a:lnTo>
                  <a:pt x="898208" y="1202055"/>
                </a:lnTo>
                <a:close/>
                <a:moveTo>
                  <a:pt x="955358" y="1548766"/>
                </a:moveTo>
                <a:lnTo>
                  <a:pt x="955358" y="1614488"/>
                </a:lnTo>
                <a:lnTo>
                  <a:pt x="898208" y="1581151"/>
                </a:lnTo>
                <a:close/>
                <a:moveTo>
                  <a:pt x="956311" y="1420177"/>
                </a:moveTo>
                <a:lnTo>
                  <a:pt x="956310" y="1489710"/>
                </a:lnTo>
                <a:lnTo>
                  <a:pt x="896303" y="1455419"/>
                </a:lnTo>
                <a:close/>
                <a:moveTo>
                  <a:pt x="956311" y="1293495"/>
                </a:moveTo>
                <a:lnTo>
                  <a:pt x="956311" y="1363980"/>
                </a:lnTo>
                <a:lnTo>
                  <a:pt x="896303" y="1328737"/>
                </a:lnTo>
                <a:close/>
                <a:moveTo>
                  <a:pt x="1009649" y="191453"/>
                </a:moveTo>
                <a:lnTo>
                  <a:pt x="1008697" y="192406"/>
                </a:lnTo>
                <a:lnTo>
                  <a:pt x="1008697" y="191453"/>
                </a:lnTo>
                <a:close/>
                <a:moveTo>
                  <a:pt x="1011556" y="2339341"/>
                </a:moveTo>
                <a:lnTo>
                  <a:pt x="1007746" y="2341246"/>
                </a:lnTo>
                <a:lnTo>
                  <a:pt x="1007746" y="2337436"/>
                </a:lnTo>
                <a:close/>
                <a:moveTo>
                  <a:pt x="1014413" y="318135"/>
                </a:moveTo>
                <a:lnTo>
                  <a:pt x="1005840" y="322897"/>
                </a:lnTo>
                <a:lnTo>
                  <a:pt x="1005840" y="313372"/>
                </a:lnTo>
                <a:close/>
                <a:moveTo>
                  <a:pt x="1018222" y="2212657"/>
                </a:moveTo>
                <a:lnTo>
                  <a:pt x="1004887" y="2221230"/>
                </a:lnTo>
                <a:lnTo>
                  <a:pt x="1004887" y="2205037"/>
                </a:lnTo>
                <a:close/>
                <a:moveTo>
                  <a:pt x="1020128" y="444818"/>
                </a:moveTo>
                <a:lnTo>
                  <a:pt x="1003936" y="454343"/>
                </a:lnTo>
                <a:lnTo>
                  <a:pt x="1003936" y="434341"/>
                </a:lnTo>
                <a:close/>
                <a:moveTo>
                  <a:pt x="1023938" y="2086928"/>
                </a:moveTo>
                <a:lnTo>
                  <a:pt x="1002030" y="2099310"/>
                </a:lnTo>
                <a:lnTo>
                  <a:pt x="1002030" y="2074545"/>
                </a:lnTo>
                <a:close/>
                <a:moveTo>
                  <a:pt x="1027749" y="570547"/>
                </a:moveTo>
                <a:lnTo>
                  <a:pt x="1000126" y="586739"/>
                </a:lnTo>
                <a:lnTo>
                  <a:pt x="1000126" y="554354"/>
                </a:lnTo>
                <a:close/>
                <a:moveTo>
                  <a:pt x="1030605" y="1960244"/>
                </a:moveTo>
                <a:lnTo>
                  <a:pt x="998220" y="1979294"/>
                </a:lnTo>
                <a:lnTo>
                  <a:pt x="998220" y="1942147"/>
                </a:lnTo>
                <a:close/>
                <a:moveTo>
                  <a:pt x="1032511" y="697230"/>
                </a:moveTo>
                <a:lnTo>
                  <a:pt x="997268" y="717233"/>
                </a:lnTo>
                <a:lnTo>
                  <a:pt x="997268" y="677228"/>
                </a:lnTo>
                <a:close/>
                <a:moveTo>
                  <a:pt x="1036320" y="1834515"/>
                </a:moveTo>
                <a:lnTo>
                  <a:pt x="995362" y="1857374"/>
                </a:lnTo>
                <a:lnTo>
                  <a:pt x="995362" y="1810702"/>
                </a:lnTo>
                <a:close/>
                <a:moveTo>
                  <a:pt x="1037273" y="822960"/>
                </a:moveTo>
                <a:lnTo>
                  <a:pt x="995363" y="847724"/>
                </a:lnTo>
                <a:lnTo>
                  <a:pt x="995363" y="799147"/>
                </a:lnTo>
                <a:close/>
                <a:moveTo>
                  <a:pt x="1041083" y="949643"/>
                </a:moveTo>
                <a:lnTo>
                  <a:pt x="993458" y="977265"/>
                </a:lnTo>
                <a:lnTo>
                  <a:pt x="993458" y="922020"/>
                </a:lnTo>
                <a:close/>
                <a:moveTo>
                  <a:pt x="1042988" y="1707833"/>
                </a:moveTo>
                <a:lnTo>
                  <a:pt x="992505" y="1736408"/>
                </a:lnTo>
                <a:lnTo>
                  <a:pt x="992505" y="1678306"/>
                </a:lnTo>
                <a:close/>
                <a:moveTo>
                  <a:pt x="1044893" y="1076324"/>
                </a:moveTo>
                <a:lnTo>
                  <a:pt x="991553" y="1106804"/>
                </a:lnTo>
                <a:lnTo>
                  <a:pt x="991553" y="1045844"/>
                </a:lnTo>
                <a:close/>
                <a:moveTo>
                  <a:pt x="1045845" y="1581149"/>
                </a:moveTo>
                <a:lnTo>
                  <a:pt x="990600" y="1612582"/>
                </a:lnTo>
                <a:lnTo>
                  <a:pt x="990600" y="1549717"/>
                </a:lnTo>
                <a:close/>
                <a:moveTo>
                  <a:pt x="1045846" y="1202056"/>
                </a:moveTo>
                <a:lnTo>
                  <a:pt x="990601" y="1234440"/>
                </a:lnTo>
                <a:lnTo>
                  <a:pt x="990601" y="1170623"/>
                </a:lnTo>
                <a:close/>
                <a:moveTo>
                  <a:pt x="1046797" y="252413"/>
                </a:moveTo>
                <a:lnTo>
                  <a:pt x="1046797" y="257176"/>
                </a:lnTo>
                <a:lnTo>
                  <a:pt x="1042987" y="255270"/>
                </a:lnTo>
                <a:close/>
                <a:moveTo>
                  <a:pt x="1047749" y="2272665"/>
                </a:moveTo>
                <a:lnTo>
                  <a:pt x="1047749" y="2280285"/>
                </a:lnTo>
                <a:lnTo>
                  <a:pt x="1041082" y="2276475"/>
                </a:lnTo>
                <a:close/>
                <a:moveTo>
                  <a:pt x="1047750" y="1455420"/>
                </a:moveTo>
                <a:lnTo>
                  <a:pt x="989647" y="1488757"/>
                </a:lnTo>
                <a:lnTo>
                  <a:pt x="989648" y="1421130"/>
                </a:lnTo>
                <a:close/>
                <a:moveTo>
                  <a:pt x="1047750" y="1328737"/>
                </a:moveTo>
                <a:lnTo>
                  <a:pt x="989648" y="1362074"/>
                </a:lnTo>
                <a:lnTo>
                  <a:pt x="989648" y="1294447"/>
                </a:lnTo>
                <a:close/>
                <a:moveTo>
                  <a:pt x="1049656" y="374332"/>
                </a:moveTo>
                <a:lnTo>
                  <a:pt x="1049656" y="387667"/>
                </a:lnTo>
                <a:lnTo>
                  <a:pt x="1038226" y="381000"/>
                </a:lnTo>
                <a:close/>
                <a:moveTo>
                  <a:pt x="1051559" y="2140267"/>
                </a:moveTo>
                <a:lnTo>
                  <a:pt x="1051559" y="2159317"/>
                </a:lnTo>
                <a:lnTo>
                  <a:pt x="1034414" y="2149792"/>
                </a:lnTo>
                <a:close/>
                <a:moveTo>
                  <a:pt x="1052513" y="495301"/>
                </a:moveTo>
                <a:lnTo>
                  <a:pt x="1052513" y="520066"/>
                </a:lnTo>
                <a:lnTo>
                  <a:pt x="1031558" y="507683"/>
                </a:lnTo>
                <a:close/>
                <a:moveTo>
                  <a:pt x="1053466" y="2009775"/>
                </a:moveTo>
                <a:lnTo>
                  <a:pt x="1053466" y="2037398"/>
                </a:lnTo>
                <a:lnTo>
                  <a:pt x="1029653" y="2023110"/>
                </a:lnTo>
                <a:close/>
                <a:moveTo>
                  <a:pt x="1055371" y="617220"/>
                </a:moveTo>
                <a:lnTo>
                  <a:pt x="1055371" y="650558"/>
                </a:lnTo>
                <a:lnTo>
                  <a:pt x="1025843" y="633413"/>
                </a:lnTo>
                <a:close/>
                <a:moveTo>
                  <a:pt x="1057274" y="1876424"/>
                </a:moveTo>
                <a:lnTo>
                  <a:pt x="1057274" y="1917382"/>
                </a:lnTo>
                <a:lnTo>
                  <a:pt x="1022032" y="1897379"/>
                </a:lnTo>
                <a:close/>
                <a:moveTo>
                  <a:pt x="1058228" y="739140"/>
                </a:moveTo>
                <a:lnTo>
                  <a:pt x="1058228" y="782003"/>
                </a:lnTo>
                <a:lnTo>
                  <a:pt x="1021080" y="760095"/>
                </a:lnTo>
                <a:close/>
                <a:moveTo>
                  <a:pt x="1060133" y="1745933"/>
                </a:moveTo>
                <a:lnTo>
                  <a:pt x="1060133" y="1795463"/>
                </a:lnTo>
                <a:lnTo>
                  <a:pt x="1016318" y="1770698"/>
                </a:lnTo>
                <a:close/>
                <a:moveTo>
                  <a:pt x="1060133" y="862013"/>
                </a:moveTo>
                <a:lnTo>
                  <a:pt x="1060133" y="911543"/>
                </a:lnTo>
                <a:lnTo>
                  <a:pt x="1016318" y="886778"/>
                </a:lnTo>
                <a:close/>
                <a:moveTo>
                  <a:pt x="1062038" y="983932"/>
                </a:moveTo>
                <a:lnTo>
                  <a:pt x="1062038" y="1041082"/>
                </a:lnTo>
                <a:lnTo>
                  <a:pt x="1012508" y="1012507"/>
                </a:lnTo>
                <a:close/>
                <a:moveTo>
                  <a:pt x="1062989" y="1615440"/>
                </a:moveTo>
                <a:lnTo>
                  <a:pt x="1062989" y="1674495"/>
                </a:lnTo>
                <a:lnTo>
                  <a:pt x="1011554" y="1644968"/>
                </a:lnTo>
                <a:close/>
                <a:moveTo>
                  <a:pt x="1062991" y="1108711"/>
                </a:moveTo>
                <a:lnTo>
                  <a:pt x="1062991" y="1169671"/>
                </a:lnTo>
                <a:lnTo>
                  <a:pt x="1010603" y="1139191"/>
                </a:lnTo>
                <a:close/>
                <a:moveTo>
                  <a:pt x="1063943" y="1233487"/>
                </a:moveTo>
                <a:lnTo>
                  <a:pt x="1063943" y="1297305"/>
                </a:lnTo>
                <a:lnTo>
                  <a:pt x="1008698" y="1265872"/>
                </a:lnTo>
                <a:close/>
                <a:moveTo>
                  <a:pt x="1063943" y="1485900"/>
                </a:moveTo>
                <a:lnTo>
                  <a:pt x="1063943" y="1550670"/>
                </a:lnTo>
                <a:lnTo>
                  <a:pt x="1008698" y="1518285"/>
                </a:lnTo>
                <a:close/>
                <a:moveTo>
                  <a:pt x="1064896" y="1359218"/>
                </a:moveTo>
                <a:lnTo>
                  <a:pt x="1064896" y="1424940"/>
                </a:lnTo>
                <a:lnTo>
                  <a:pt x="1007746" y="1391603"/>
                </a:lnTo>
                <a:close/>
                <a:moveTo>
                  <a:pt x="1120139" y="255271"/>
                </a:moveTo>
                <a:lnTo>
                  <a:pt x="1117282" y="256223"/>
                </a:lnTo>
                <a:lnTo>
                  <a:pt x="1117282" y="253366"/>
                </a:lnTo>
                <a:close/>
                <a:moveTo>
                  <a:pt x="1122045" y="2276476"/>
                </a:moveTo>
                <a:lnTo>
                  <a:pt x="1116330" y="2279333"/>
                </a:lnTo>
                <a:lnTo>
                  <a:pt x="1116330" y="2272666"/>
                </a:lnTo>
                <a:close/>
                <a:moveTo>
                  <a:pt x="1124903" y="380999"/>
                </a:moveTo>
                <a:lnTo>
                  <a:pt x="1115378" y="386714"/>
                </a:lnTo>
                <a:lnTo>
                  <a:pt x="1115378" y="375284"/>
                </a:lnTo>
                <a:close/>
                <a:moveTo>
                  <a:pt x="1128713" y="2149793"/>
                </a:moveTo>
                <a:lnTo>
                  <a:pt x="1113473" y="2158365"/>
                </a:lnTo>
                <a:lnTo>
                  <a:pt x="1113473" y="2141220"/>
                </a:lnTo>
                <a:close/>
                <a:moveTo>
                  <a:pt x="1131571" y="507683"/>
                </a:moveTo>
                <a:lnTo>
                  <a:pt x="1111568" y="519113"/>
                </a:lnTo>
                <a:lnTo>
                  <a:pt x="1111568" y="496253"/>
                </a:lnTo>
                <a:close/>
                <a:moveTo>
                  <a:pt x="1133475" y="2023110"/>
                </a:moveTo>
                <a:lnTo>
                  <a:pt x="1110615" y="2036445"/>
                </a:lnTo>
                <a:lnTo>
                  <a:pt x="1110615" y="2009775"/>
                </a:lnTo>
                <a:close/>
                <a:moveTo>
                  <a:pt x="1137286" y="633413"/>
                </a:moveTo>
                <a:lnTo>
                  <a:pt x="1109663" y="649605"/>
                </a:lnTo>
                <a:lnTo>
                  <a:pt x="1109663" y="618173"/>
                </a:lnTo>
                <a:close/>
                <a:moveTo>
                  <a:pt x="1141095" y="1897381"/>
                </a:moveTo>
                <a:lnTo>
                  <a:pt x="1106805" y="1916431"/>
                </a:lnTo>
                <a:lnTo>
                  <a:pt x="1106805" y="1877378"/>
                </a:lnTo>
                <a:close/>
                <a:moveTo>
                  <a:pt x="1142048" y="760094"/>
                </a:moveTo>
                <a:lnTo>
                  <a:pt x="1106805" y="781050"/>
                </a:lnTo>
                <a:lnTo>
                  <a:pt x="1106805" y="740092"/>
                </a:lnTo>
                <a:close/>
                <a:moveTo>
                  <a:pt x="1145859" y="886778"/>
                </a:moveTo>
                <a:lnTo>
                  <a:pt x="1104901" y="909638"/>
                </a:lnTo>
                <a:lnTo>
                  <a:pt x="1104901" y="862965"/>
                </a:lnTo>
                <a:close/>
                <a:moveTo>
                  <a:pt x="1145859" y="1770699"/>
                </a:moveTo>
                <a:lnTo>
                  <a:pt x="1104901" y="1794511"/>
                </a:lnTo>
                <a:lnTo>
                  <a:pt x="1104901" y="1746886"/>
                </a:lnTo>
                <a:close/>
                <a:moveTo>
                  <a:pt x="1150621" y="1012507"/>
                </a:moveTo>
                <a:lnTo>
                  <a:pt x="1102996" y="1040129"/>
                </a:lnTo>
                <a:lnTo>
                  <a:pt x="1102996" y="985837"/>
                </a:lnTo>
                <a:close/>
                <a:moveTo>
                  <a:pt x="1151572" y="1644967"/>
                </a:moveTo>
                <a:lnTo>
                  <a:pt x="1102042" y="1672589"/>
                </a:lnTo>
                <a:lnTo>
                  <a:pt x="1102042" y="1616392"/>
                </a:lnTo>
                <a:close/>
                <a:moveTo>
                  <a:pt x="1152525" y="1139190"/>
                </a:moveTo>
                <a:lnTo>
                  <a:pt x="1101090" y="1168718"/>
                </a:lnTo>
                <a:lnTo>
                  <a:pt x="1101090" y="1109663"/>
                </a:lnTo>
                <a:close/>
                <a:moveTo>
                  <a:pt x="1154429" y="1518285"/>
                </a:moveTo>
                <a:lnTo>
                  <a:pt x="1100137" y="1549717"/>
                </a:lnTo>
                <a:lnTo>
                  <a:pt x="1100137" y="1486852"/>
                </a:lnTo>
                <a:close/>
                <a:moveTo>
                  <a:pt x="1154430" y="1265874"/>
                </a:moveTo>
                <a:lnTo>
                  <a:pt x="1100138" y="1296354"/>
                </a:lnTo>
                <a:lnTo>
                  <a:pt x="1100138" y="1234441"/>
                </a:lnTo>
                <a:close/>
                <a:moveTo>
                  <a:pt x="1155383" y="2338388"/>
                </a:moveTo>
                <a:lnTo>
                  <a:pt x="1155383" y="2340293"/>
                </a:lnTo>
                <a:lnTo>
                  <a:pt x="1153478" y="2339341"/>
                </a:lnTo>
                <a:close/>
                <a:moveTo>
                  <a:pt x="1155383" y="1391603"/>
                </a:moveTo>
                <a:lnTo>
                  <a:pt x="1100138" y="1423988"/>
                </a:lnTo>
                <a:lnTo>
                  <a:pt x="1100138" y="1359218"/>
                </a:lnTo>
                <a:close/>
                <a:moveTo>
                  <a:pt x="1156335" y="315278"/>
                </a:moveTo>
                <a:lnTo>
                  <a:pt x="1156335" y="320993"/>
                </a:lnTo>
                <a:lnTo>
                  <a:pt x="1151572" y="318135"/>
                </a:lnTo>
                <a:close/>
                <a:moveTo>
                  <a:pt x="1158239" y="2206942"/>
                </a:moveTo>
                <a:lnTo>
                  <a:pt x="1158239" y="2219324"/>
                </a:lnTo>
                <a:lnTo>
                  <a:pt x="1147762" y="2212657"/>
                </a:lnTo>
                <a:close/>
                <a:moveTo>
                  <a:pt x="1159193" y="437197"/>
                </a:moveTo>
                <a:lnTo>
                  <a:pt x="1159193" y="451485"/>
                </a:lnTo>
                <a:lnTo>
                  <a:pt x="1146811" y="444817"/>
                </a:lnTo>
                <a:close/>
                <a:moveTo>
                  <a:pt x="1161097" y="2075497"/>
                </a:moveTo>
                <a:lnTo>
                  <a:pt x="1161097" y="2097405"/>
                </a:lnTo>
                <a:lnTo>
                  <a:pt x="1142047" y="2086927"/>
                </a:lnTo>
                <a:close/>
                <a:moveTo>
                  <a:pt x="1163003" y="557212"/>
                </a:moveTo>
                <a:lnTo>
                  <a:pt x="1163003" y="583882"/>
                </a:lnTo>
                <a:lnTo>
                  <a:pt x="1139190" y="570547"/>
                </a:lnTo>
                <a:close/>
                <a:moveTo>
                  <a:pt x="1164907" y="1943099"/>
                </a:moveTo>
                <a:lnTo>
                  <a:pt x="1164907" y="1977389"/>
                </a:lnTo>
                <a:lnTo>
                  <a:pt x="1135379" y="1960244"/>
                </a:lnTo>
                <a:close/>
                <a:moveTo>
                  <a:pt x="1164908" y="680086"/>
                </a:moveTo>
                <a:lnTo>
                  <a:pt x="1164908" y="714376"/>
                </a:lnTo>
                <a:lnTo>
                  <a:pt x="1135380" y="697231"/>
                </a:lnTo>
                <a:close/>
                <a:moveTo>
                  <a:pt x="1167765" y="1812607"/>
                </a:moveTo>
                <a:lnTo>
                  <a:pt x="1167765" y="1855470"/>
                </a:lnTo>
                <a:lnTo>
                  <a:pt x="1130617" y="1834515"/>
                </a:lnTo>
                <a:close/>
                <a:moveTo>
                  <a:pt x="1167766" y="802004"/>
                </a:moveTo>
                <a:lnTo>
                  <a:pt x="1167766" y="844867"/>
                </a:lnTo>
                <a:lnTo>
                  <a:pt x="1130618" y="822959"/>
                </a:lnTo>
                <a:close/>
                <a:moveTo>
                  <a:pt x="1168718" y="924878"/>
                </a:moveTo>
                <a:lnTo>
                  <a:pt x="1168718" y="974408"/>
                </a:lnTo>
                <a:lnTo>
                  <a:pt x="1126808" y="949643"/>
                </a:lnTo>
                <a:close/>
                <a:moveTo>
                  <a:pt x="1170623" y="1681163"/>
                </a:moveTo>
                <a:lnTo>
                  <a:pt x="1170623" y="1734503"/>
                </a:lnTo>
                <a:lnTo>
                  <a:pt x="1124903" y="1707833"/>
                </a:lnTo>
                <a:close/>
                <a:moveTo>
                  <a:pt x="1171575" y="1047751"/>
                </a:moveTo>
                <a:lnTo>
                  <a:pt x="1171575" y="1103949"/>
                </a:lnTo>
                <a:lnTo>
                  <a:pt x="1122998" y="1076326"/>
                </a:lnTo>
                <a:close/>
                <a:moveTo>
                  <a:pt x="1171576" y="1551623"/>
                </a:moveTo>
                <a:lnTo>
                  <a:pt x="1171576" y="1610678"/>
                </a:lnTo>
                <a:lnTo>
                  <a:pt x="1121093" y="1581150"/>
                </a:lnTo>
                <a:close/>
                <a:moveTo>
                  <a:pt x="1171576" y="1172528"/>
                </a:moveTo>
                <a:lnTo>
                  <a:pt x="1171576" y="1231583"/>
                </a:lnTo>
                <a:lnTo>
                  <a:pt x="1121093" y="1202056"/>
                </a:lnTo>
                <a:close/>
                <a:moveTo>
                  <a:pt x="1172528" y="1423987"/>
                </a:moveTo>
                <a:lnTo>
                  <a:pt x="1172527" y="1485900"/>
                </a:lnTo>
                <a:lnTo>
                  <a:pt x="1119188" y="1455420"/>
                </a:lnTo>
                <a:close/>
                <a:moveTo>
                  <a:pt x="1172528" y="1297305"/>
                </a:moveTo>
                <a:lnTo>
                  <a:pt x="1172528" y="1360170"/>
                </a:lnTo>
                <a:lnTo>
                  <a:pt x="1119188" y="1328737"/>
                </a:lnTo>
                <a:close/>
                <a:moveTo>
                  <a:pt x="1228725" y="2339340"/>
                </a:moveTo>
                <a:lnTo>
                  <a:pt x="1227772" y="2340292"/>
                </a:lnTo>
                <a:lnTo>
                  <a:pt x="1227772" y="2338387"/>
                </a:lnTo>
                <a:close/>
                <a:moveTo>
                  <a:pt x="1230631" y="318134"/>
                </a:moveTo>
                <a:lnTo>
                  <a:pt x="1226821" y="320039"/>
                </a:lnTo>
                <a:lnTo>
                  <a:pt x="1226821" y="316229"/>
                </a:lnTo>
                <a:close/>
                <a:moveTo>
                  <a:pt x="1234441" y="444817"/>
                </a:moveTo>
                <a:lnTo>
                  <a:pt x="1224916" y="450532"/>
                </a:lnTo>
                <a:lnTo>
                  <a:pt x="1224916" y="438150"/>
                </a:lnTo>
                <a:close/>
                <a:moveTo>
                  <a:pt x="1234441" y="2212658"/>
                </a:moveTo>
                <a:lnTo>
                  <a:pt x="1224916" y="2218373"/>
                </a:lnTo>
                <a:lnTo>
                  <a:pt x="1224916" y="2207895"/>
                </a:lnTo>
                <a:close/>
                <a:moveTo>
                  <a:pt x="1239202" y="2086927"/>
                </a:moveTo>
                <a:lnTo>
                  <a:pt x="1222057" y="2096452"/>
                </a:lnTo>
                <a:lnTo>
                  <a:pt x="1222057" y="2077402"/>
                </a:lnTo>
                <a:close/>
                <a:moveTo>
                  <a:pt x="1241108" y="570548"/>
                </a:moveTo>
                <a:lnTo>
                  <a:pt x="1221105" y="581978"/>
                </a:lnTo>
                <a:lnTo>
                  <a:pt x="1221105" y="559118"/>
                </a:lnTo>
                <a:close/>
                <a:moveTo>
                  <a:pt x="1245870" y="1960245"/>
                </a:moveTo>
                <a:lnTo>
                  <a:pt x="1219200" y="1975485"/>
                </a:lnTo>
                <a:lnTo>
                  <a:pt x="1219200" y="1945005"/>
                </a:lnTo>
                <a:close/>
                <a:moveTo>
                  <a:pt x="1245871" y="697229"/>
                </a:moveTo>
                <a:lnTo>
                  <a:pt x="1219201" y="713422"/>
                </a:lnTo>
                <a:lnTo>
                  <a:pt x="1219201" y="681037"/>
                </a:lnTo>
                <a:close/>
                <a:moveTo>
                  <a:pt x="1250632" y="1834515"/>
                </a:moveTo>
                <a:lnTo>
                  <a:pt x="1216342" y="1854518"/>
                </a:lnTo>
                <a:lnTo>
                  <a:pt x="1216342" y="1813560"/>
                </a:lnTo>
                <a:close/>
                <a:moveTo>
                  <a:pt x="1250633" y="822961"/>
                </a:moveTo>
                <a:lnTo>
                  <a:pt x="1216343" y="842963"/>
                </a:lnTo>
                <a:lnTo>
                  <a:pt x="1216343" y="803911"/>
                </a:lnTo>
                <a:close/>
                <a:moveTo>
                  <a:pt x="1254443" y="949643"/>
                </a:moveTo>
                <a:lnTo>
                  <a:pt x="1214438" y="972503"/>
                </a:lnTo>
                <a:lnTo>
                  <a:pt x="1214438" y="926783"/>
                </a:lnTo>
                <a:close/>
                <a:moveTo>
                  <a:pt x="1256347" y="1707832"/>
                </a:moveTo>
                <a:lnTo>
                  <a:pt x="1213485" y="1732597"/>
                </a:lnTo>
                <a:lnTo>
                  <a:pt x="1213485" y="1683067"/>
                </a:lnTo>
                <a:close/>
                <a:moveTo>
                  <a:pt x="1258253" y="1076324"/>
                </a:moveTo>
                <a:lnTo>
                  <a:pt x="1212533" y="1102042"/>
                </a:lnTo>
                <a:lnTo>
                  <a:pt x="1212533" y="1049654"/>
                </a:lnTo>
                <a:close/>
                <a:moveTo>
                  <a:pt x="1260158" y="1581150"/>
                </a:moveTo>
                <a:lnTo>
                  <a:pt x="1211580" y="1609725"/>
                </a:lnTo>
                <a:lnTo>
                  <a:pt x="1211580" y="1553528"/>
                </a:lnTo>
                <a:close/>
                <a:moveTo>
                  <a:pt x="1260158" y="1202056"/>
                </a:moveTo>
                <a:lnTo>
                  <a:pt x="1211580" y="1230631"/>
                </a:lnTo>
                <a:lnTo>
                  <a:pt x="1211580" y="1174433"/>
                </a:lnTo>
                <a:close/>
                <a:moveTo>
                  <a:pt x="1262063" y="1328737"/>
                </a:moveTo>
                <a:lnTo>
                  <a:pt x="1210628" y="1358265"/>
                </a:lnTo>
                <a:lnTo>
                  <a:pt x="1210628" y="1299210"/>
                </a:lnTo>
                <a:close/>
                <a:moveTo>
                  <a:pt x="1263016" y="1455421"/>
                </a:moveTo>
                <a:lnTo>
                  <a:pt x="1210628" y="1484949"/>
                </a:lnTo>
                <a:lnTo>
                  <a:pt x="1210628" y="1424941"/>
                </a:lnTo>
                <a:close/>
                <a:moveTo>
                  <a:pt x="1264920" y="254318"/>
                </a:moveTo>
                <a:lnTo>
                  <a:pt x="1264920" y="255271"/>
                </a:lnTo>
                <a:lnTo>
                  <a:pt x="1263967" y="255271"/>
                </a:lnTo>
                <a:close/>
                <a:moveTo>
                  <a:pt x="1265872" y="2273617"/>
                </a:moveTo>
                <a:lnTo>
                  <a:pt x="1265872" y="2278380"/>
                </a:lnTo>
                <a:lnTo>
                  <a:pt x="1262062" y="2276474"/>
                </a:lnTo>
                <a:close/>
                <a:moveTo>
                  <a:pt x="1266825" y="377191"/>
                </a:moveTo>
                <a:lnTo>
                  <a:pt x="1266825" y="384811"/>
                </a:lnTo>
                <a:lnTo>
                  <a:pt x="1260158" y="381001"/>
                </a:lnTo>
                <a:close/>
                <a:moveTo>
                  <a:pt x="1268730" y="2142172"/>
                </a:moveTo>
                <a:lnTo>
                  <a:pt x="1268730" y="2157412"/>
                </a:lnTo>
                <a:lnTo>
                  <a:pt x="1256347" y="2149792"/>
                </a:lnTo>
                <a:close/>
                <a:moveTo>
                  <a:pt x="1269683" y="499110"/>
                </a:moveTo>
                <a:lnTo>
                  <a:pt x="1269683" y="516255"/>
                </a:lnTo>
                <a:lnTo>
                  <a:pt x="1254443" y="507683"/>
                </a:lnTo>
                <a:close/>
                <a:moveTo>
                  <a:pt x="1270635" y="2011681"/>
                </a:moveTo>
                <a:lnTo>
                  <a:pt x="1270635" y="2035494"/>
                </a:lnTo>
                <a:lnTo>
                  <a:pt x="1250633" y="2023111"/>
                </a:lnTo>
                <a:close/>
                <a:moveTo>
                  <a:pt x="1272541" y="621029"/>
                </a:moveTo>
                <a:lnTo>
                  <a:pt x="1272541" y="646747"/>
                </a:lnTo>
                <a:lnTo>
                  <a:pt x="1248728" y="633412"/>
                </a:lnTo>
                <a:close/>
                <a:moveTo>
                  <a:pt x="1274446" y="742950"/>
                </a:moveTo>
                <a:lnTo>
                  <a:pt x="1274446" y="778192"/>
                </a:lnTo>
                <a:lnTo>
                  <a:pt x="1243966" y="760095"/>
                </a:lnTo>
                <a:close/>
                <a:moveTo>
                  <a:pt x="1274446" y="1880236"/>
                </a:moveTo>
                <a:lnTo>
                  <a:pt x="1274446" y="1914526"/>
                </a:lnTo>
                <a:lnTo>
                  <a:pt x="1244918" y="1897381"/>
                </a:lnTo>
                <a:close/>
                <a:moveTo>
                  <a:pt x="1276350" y="865822"/>
                </a:moveTo>
                <a:lnTo>
                  <a:pt x="1276350" y="906779"/>
                </a:lnTo>
                <a:lnTo>
                  <a:pt x="1241108" y="886777"/>
                </a:lnTo>
                <a:close/>
                <a:moveTo>
                  <a:pt x="1277302" y="1748790"/>
                </a:moveTo>
                <a:lnTo>
                  <a:pt x="1277302" y="1792605"/>
                </a:lnTo>
                <a:lnTo>
                  <a:pt x="1239202" y="1770698"/>
                </a:lnTo>
                <a:close/>
                <a:moveTo>
                  <a:pt x="1278256" y="988695"/>
                </a:moveTo>
                <a:lnTo>
                  <a:pt x="1278256" y="1037273"/>
                </a:lnTo>
                <a:lnTo>
                  <a:pt x="1236346" y="1012508"/>
                </a:lnTo>
                <a:close/>
                <a:moveTo>
                  <a:pt x="1279207" y="1618297"/>
                </a:moveTo>
                <a:lnTo>
                  <a:pt x="1279207" y="1670685"/>
                </a:lnTo>
                <a:lnTo>
                  <a:pt x="1233487" y="1644967"/>
                </a:lnTo>
                <a:close/>
                <a:moveTo>
                  <a:pt x="1279208" y="1112520"/>
                </a:moveTo>
                <a:lnTo>
                  <a:pt x="1279208" y="1165860"/>
                </a:lnTo>
                <a:lnTo>
                  <a:pt x="1233488" y="1139190"/>
                </a:lnTo>
                <a:close/>
                <a:moveTo>
                  <a:pt x="1281112" y="1489710"/>
                </a:moveTo>
                <a:lnTo>
                  <a:pt x="1281112" y="1546860"/>
                </a:lnTo>
                <a:lnTo>
                  <a:pt x="1231582" y="1518285"/>
                </a:lnTo>
                <a:close/>
                <a:moveTo>
                  <a:pt x="1281113" y="1362074"/>
                </a:moveTo>
                <a:lnTo>
                  <a:pt x="1281113" y="1421129"/>
                </a:lnTo>
                <a:lnTo>
                  <a:pt x="1230630" y="1391602"/>
                </a:lnTo>
                <a:close/>
                <a:moveTo>
                  <a:pt x="1281113" y="1237297"/>
                </a:moveTo>
                <a:lnTo>
                  <a:pt x="1281113" y="1294447"/>
                </a:lnTo>
                <a:lnTo>
                  <a:pt x="1231583" y="1265872"/>
                </a:lnTo>
                <a:close/>
                <a:moveTo>
                  <a:pt x="1339215" y="2276474"/>
                </a:moveTo>
                <a:lnTo>
                  <a:pt x="1336357" y="2278379"/>
                </a:lnTo>
                <a:lnTo>
                  <a:pt x="1336357" y="2274569"/>
                </a:lnTo>
                <a:close/>
                <a:moveTo>
                  <a:pt x="1340168" y="381000"/>
                </a:moveTo>
                <a:lnTo>
                  <a:pt x="1336358" y="383858"/>
                </a:lnTo>
                <a:lnTo>
                  <a:pt x="1336358" y="379095"/>
                </a:lnTo>
                <a:close/>
                <a:moveTo>
                  <a:pt x="1344931" y="2149793"/>
                </a:moveTo>
                <a:lnTo>
                  <a:pt x="1333501" y="2156460"/>
                </a:lnTo>
                <a:lnTo>
                  <a:pt x="1333501" y="2143125"/>
                </a:lnTo>
                <a:close/>
                <a:moveTo>
                  <a:pt x="1345884" y="507682"/>
                </a:moveTo>
                <a:lnTo>
                  <a:pt x="1333501" y="515302"/>
                </a:lnTo>
                <a:lnTo>
                  <a:pt x="1333501" y="500062"/>
                </a:lnTo>
                <a:close/>
                <a:moveTo>
                  <a:pt x="1349692" y="2023110"/>
                </a:moveTo>
                <a:lnTo>
                  <a:pt x="1331595" y="2033587"/>
                </a:lnTo>
                <a:lnTo>
                  <a:pt x="1331595" y="2013585"/>
                </a:lnTo>
                <a:close/>
                <a:moveTo>
                  <a:pt x="1350646" y="633413"/>
                </a:moveTo>
                <a:lnTo>
                  <a:pt x="1330643" y="645796"/>
                </a:lnTo>
                <a:lnTo>
                  <a:pt x="1330643" y="621983"/>
                </a:lnTo>
                <a:close/>
                <a:moveTo>
                  <a:pt x="1355408" y="760094"/>
                </a:moveTo>
                <a:lnTo>
                  <a:pt x="1327785" y="776287"/>
                </a:lnTo>
                <a:lnTo>
                  <a:pt x="1327785" y="743902"/>
                </a:lnTo>
                <a:close/>
                <a:moveTo>
                  <a:pt x="1356360" y="1897381"/>
                </a:moveTo>
                <a:lnTo>
                  <a:pt x="1327785" y="1913573"/>
                </a:lnTo>
                <a:lnTo>
                  <a:pt x="1327785" y="1881188"/>
                </a:lnTo>
                <a:close/>
                <a:moveTo>
                  <a:pt x="1359218" y="886777"/>
                </a:moveTo>
                <a:lnTo>
                  <a:pt x="1326833" y="904875"/>
                </a:lnTo>
                <a:lnTo>
                  <a:pt x="1326833" y="867727"/>
                </a:lnTo>
                <a:close/>
                <a:moveTo>
                  <a:pt x="1361121" y="1770697"/>
                </a:moveTo>
                <a:lnTo>
                  <a:pt x="1325879" y="1791652"/>
                </a:lnTo>
                <a:lnTo>
                  <a:pt x="1325879" y="1750694"/>
                </a:lnTo>
                <a:close/>
                <a:moveTo>
                  <a:pt x="1363029" y="1012507"/>
                </a:moveTo>
                <a:lnTo>
                  <a:pt x="1323976" y="1035367"/>
                </a:lnTo>
                <a:lnTo>
                  <a:pt x="1323976" y="990600"/>
                </a:lnTo>
                <a:close/>
                <a:moveTo>
                  <a:pt x="1365886" y="1644968"/>
                </a:moveTo>
                <a:lnTo>
                  <a:pt x="1323023" y="1669733"/>
                </a:lnTo>
                <a:lnTo>
                  <a:pt x="1323023" y="1619250"/>
                </a:lnTo>
                <a:close/>
                <a:moveTo>
                  <a:pt x="1365886" y="1139191"/>
                </a:moveTo>
                <a:lnTo>
                  <a:pt x="1323023" y="1163956"/>
                </a:lnTo>
                <a:lnTo>
                  <a:pt x="1323023" y="1114426"/>
                </a:lnTo>
                <a:close/>
                <a:moveTo>
                  <a:pt x="1368743" y="1518286"/>
                </a:moveTo>
                <a:lnTo>
                  <a:pt x="1322071" y="1544956"/>
                </a:lnTo>
                <a:lnTo>
                  <a:pt x="1322071" y="1491616"/>
                </a:lnTo>
                <a:close/>
                <a:moveTo>
                  <a:pt x="1368743" y="1265873"/>
                </a:moveTo>
                <a:lnTo>
                  <a:pt x="1322071" y="1292543"/>
                </a:lnTo>
                <a:lnTo>
                  <a:pt x="1322071" y="1238250"/>
                </a:lnTo>
                <a:close/>
                <a:moveTo>
                  <a:pt x="1369696" y="1391603"/>
                </a:moveTo>
                <a:lnTo>
                  <a:pt x="1321118" y="1420178"/>
                </a:lnTo>
                <a:lnTo>
                  <a:pt x="1321118" y="1363981"/>
                </a:lnTo>
                <a:close/>
                <a:moveTo>
                  <a:pt x="1374457" y="317183"/>
                </a:moveTo>
                <a:lnTo>
                  <a:pt x="1374457" y="318135"/>
                </a:lnTo>
                <a:lnTo>
                  <a:pt x="1373504" y="318135"/>
                </a:lnTo>
                <a:close/>
                <a:moveTo>
                  <a:pt x="1376363" y="440054"/>
                </a:moveTo>
                <a:lnTo>
                  <a:pt x="1376363" y="448627"/>
                </a:lnTo>
                <a:lnTo>
                  <a:pt x="1369696" y="444817"/>
                </a:lnTo>
                <a:close/>
                <a:moveTo>
                  <a:pt x="1376363" y="2208848"/>
                </a:moveTo>
                <a:lnTo>
                  <a:pt x="1376363" y="2217420"/>
                </a:lnTo>
                <a:lnTo>
                  <a:pt x="1368743" y="2212658"/>
                </a:lnTo>
                <a:close/>
                <a:moveTo>
                  <a:pt x="1378267" y="2078355"/>
                </a:moveTo>
                <a:lnTo>
                  <a:pt x="1378267" y="2094547"/>
                </a:lnTo>
                <a:lnTo>
                  <a:pt x="1363979" y="2086927"/>
                </a:lnTo>
                <a:close/>
                <a:moveTo>
                  <a:pt x="1379220" y="561023"/>
                </a:moveTo>
                <a:lnTo>
                  <a:pt x="1379220" y="580073"/>
                </a:lnTo>
                <a:lnTo>
                  <a:pt x="1363028" y="570548"/>
                </a:lnTo>
                <a:close/>
                <a:moveTo>
                  <a:pt x="1381125" y="1946910"/>
                </a:moveTo>
                <a:lnTo>
                  <a:pt x="1381125" y="1973580"/>
                </a:lnTo>
                <a:lnTo>
                  <a:pt x="1358265" y="1960245"/>
                </a:lnTo>
                <a:close/>
                <a:moveTo>
                  <a:pt x="1381126" y="683895"/>
                </a:moveTo>
                <a:lnTo>
                  <a:pt x="1381126" y="709613"/>
                </a:lnTo>
                <a:lnTo>
                  <a:pt x="1359218" y="697230"/>
                </a:lnTo>
                <a:close/>
                <a:moveTo>
                  <a:pt x="1383030" y="806768"/>
                </a:moveTo>
                <a:lnTo>
                  <a:pt x="1383030" y="840106"/>
                </a:lnTo>
                <a:lnTo>
                  <a:pt x="1354455" y="822961"/>
                </a:lnTo>
                <a:close/>
                <a:moveTo>
                  <a:pt x="1383982" y="1816417"/>
                </a:moveTo>
                <a:lnTo>
                  <a:pt x="1383982" y="1851659"/>
                </a:lnTo>
                <a:lnTo>
                  <a:pt x="1353502" y="1834514"/>
                </a:lnTo>
                <a:close/>
                <a:moveTo>
                  <a:pt x="1384936" y="930592"/>
                </a:moveTo>
                <a:lnTo>
                  <a:pt x="1384936" y="969644"/>
                </a:lnTo>
                <a:lnTo>
                  <a:pt x="1351598" y="949642"/>
                </a:lnTo>
                <a:close/>
                <a:moveTo>
                  <a:pt x="1386839" y="1684972"/>
                </a:moveTo>
                <a:lnTo>
                  <a:pt x="1386839" y="1730692"/>
                </a:lnTo>
                <a:lnTo>
                  <a:pt x="1346834" y="1707832"/>
                </a:lnTo>
                <a:close/>
                <a:moveTo>
                  <a:pt x="1386840" y="1053465"/>
                </a:moveTo>
                <a:lnTo>
                  <a:pt x="1386840" y="1099185"/>
                </a:lnTo>
                <a:lnTo>
                  <a:pt x="1346835" y="1076325"/>
                </a:lnTo>
                <a:close/>
                <a:moveTo>
                  <a:pt x="1387793" y="1177291"/>
                </a:moveTo>
                <a:lnTo>
                  <a:pt x="1387793" y="1227774"/>
                </a:lnTo>
                <a:lnTo>
                  <a:pt x="1344930" y="1202056"/>
                </a:lnTo>
                <a:close/>
                <a:moveTo>
                  <a:pt x="1388744" y="1556385"/>
                </a:moveTo>
                <a:lnTo>
                  <a:pt x="1388744" y="1606868"/>
                </a:lnTo>
                <a:lnTo>
                  <a:pt x="1343977" y="1581150"/>
                </a:lnTo>
                <a:close/>
                <a:moveTo>
                  <a:pt x="1389698" y="1302067"/>
                </a:moveTo>
                <a:lnTo>
                  <a:pt x="1389698" y="1355407"/>
                </a:lnTo>
                <a:lnTo>
                  <a:pt x="1343026" y="1328737"/>
                </a:lnTo>
                <a:close/>
                <a:moveTo>
                  <a:pt x="1389698" y="1427798"/>
                </a:moveTo>
                <a:lnTo>
                  <a:pt x="1389698" y="1482090"/>
                </a:lnTo>
                <a:lnTo>
                  <a:pt x="1343026" y="1455420"/>
                </a:lnTo>
                <a:close/>
                <a:moveTo>
                  <a:pt x="1449706" y="444817"/>
                </a:moveTo>
                <a:lnTo>
                  <a:pt x="1444943" y="446723"/>
                </a:lnTo>
                <a:lnTo>
                  <a:pt x="1444943" y="441960"/>
                </a:lnTo>
                <a:close/>
                <a:moveTo>
                  <a:pt x="1450658" y="2212658"/>
                </a:moveTo>
                <a:lnTo>
                  <a:pt x="1444943" y="2216468"/>
                </a:lnTo>
                <a:lnTo>
                  <a:pt x="1444943" y="2209800"/>
                </a:lnTo>
                <a:close/>
                <a:moveTo>
                  <a:pt x="1454468" y="2086928"/>
                </a:moveTo>
                <a:lnTo>
                  <a:pt x="1443038" y="2093596"/>
                </a:lnTo>
                <a:lnTo>
                  <a:pt x="1443038" y="2079308"/>
                </a:lnTo>
                <a:close/>
                <a:moveTo>
                  <a:pt x="1455420" y="570548"/>
                </a:moveTo>
                <a:lnTo>
                  <a:pt x="1442085" y="578168"/>
                </a:lnTo>
                <a:lnTo>
                  <a:pt x="1442085" y="562928"/>
                </a:lnTo>
                <a:close/>
                <a:moveTo>
                  <a:pt x="1459230" y="697231"/>
                </a:moveTo>
                <a:lnTo>
                  <a:pt x="1440180" y="708661"/>
                </a:lnTo>
                <a:lnTo>
                  <a:pt x="1440180" y="685801"/>
                </a:lnTo>
                <a:close/>
                <a:moveTo>
                  <a:pt x="1460182" y="1960245"/>
                </a:moveTo>
                <a:lnTo>
                  <a:pt x="1440179" y="1972627"/>
                </a:lnTo>
                <a:lnTo>
                  <a:pt x="1440179" y="1947862"/>
                </a:lnTo>
                <a:close/>
                <a:moveTo>
                  <a:pt x="1463993" y="822961"/>
                </a:moveTo>
                <a:lnTo>
                  <a:pt x="1438276" y="838200"/>
                </a:lnTo>
                <a:lnTo>
                  <a:pt x="1438276" y="808673"/>
                </a:lnTo>
                <a:close/>
                <a:moveTo>
                  <a:pt x="1465898" y="1834515"/>
                </a:moveTo>
                <a:lnTo>
                  <a:pt x="1437323" y="1850708"/>
                </a:lnTo>
                <a:lnTo>
                  <a:pt x="1437323" y="1817370"/>
                </a:lnTo>
                <a:close/>
                <a:moveTo>
                  <a:pt x="1466851" y="949643"/>
                </a:moveTo>
                <a:lnTo>
                  <a:pt x="1436371" y="967740"/>
                </a:lnTo>
                <a:lnTo>
                  <a:pt x="1436371" y="931545"/>
                </a:lnTo>
                <a:close/>
                <a:moveTo>
                  <a:pt x="1471612" y="1707832"/>
                </a:moveTo>
                <a:lnTo>
                  <a:pt x="1434465" y="1728787"/>
                </a:lnTo>
                <a:lnTo>
                  <a:pt x="1434465" y="1685924"/>
                </a:lnTo>
                <a:close/>
                <a:moveTo>
                  <a:pt x="1471613" y="1076325"/>
                </a:moveTo>
                <a:lnTo>
                  <a:pt x="1434466" y="1097280"/>
                </a:lnTo>
                <a:lnTo>
                  <a:pt x="1434466" y="1054417"/>
                </a:lnTo>
                <a:close/>
                <a:moveTo>
                  <a:pt x="1473518" y="1202055"/>
                </a:moveTo>
                <a:lnTo>
                  <a:pt x="1433513" y="1225868"/>
                </a:lnTo>
                <a:lnTo>
                  <a:pt x="1433513" y="1179195"/>
                </a:lnTo>
                <a:close/>
                <a:moveTo>
                  <a:pt x="1474469" y="1581150"/>
                </a:moveTo>
                <a:lnTo>
                  <a:pt x="1432559" y="1604962"/>
                </a:lnTo>
                <a:lnTo>
                  <a:pt x="1432559" y="1557337"/>
                </a:lnTo>
                <a:close/>
                <a:moveTo>
                  <a:pt x="1476375" y="1455419"/>
                </a:moveTo>
                <a:lnTo>
                  <a:pt x="1431607" y="1480185"/>
                </a:lnTo>
                <a:lnTo>
                  <a:pt x="1431608" y="1429702"/>
                </a:lnTo>
                <a:close/>
                <a:moveTo>
                  <a:pt x="1476375" y="1328737"/>
                </a:moveTo>
                <a:lnTo>
                  <a:pt x="1431608" y="1354455"/>
                </a:lnTo>
                <a:lnTo>
                  <a:pt x="1431608" y="1303020"/>
                </a:lnTo>
                <a:close/>
                <a:moveTo>
                  <a:pt x="1483996" y="380047"/>
                </a:moveTo>
                <a:lnTo>
                  <a:pt x="1483996" y="381952"/>
                </a:lnTo>
                <a:lnTo>
                  <a:pt x="1482091" y="381000"/>
                </a:lnTo>
                <a:close/>
                <a:moveTo>
                  <a:pt x="1483996" y="2275523"/>
                </a:moveTo>
                <a:lnTo>
                  <a:pt x="1483996" y="2277428"/>
                </a:lnTo>
                <a:lnTo>
                  <a:pt x="1482091" y="2276475"/>
                </a:lnTo>
                <a:close/>
                <a:moveTo>
                  <a:pt x="1485899" y="2145030"/>
                </a:moveTo>
                <a:lnTo>
                  <a:pt x="1485899" y="2154555"/>
                </a:lnTo>
                <a:lnTo>
                  <a:pt x="1477327" y="2149793"/>
                </a:lnTo>
                <a:close/>
                <a:moveTo>
                  <a:pt x="1485900" y="501967"/>
                </a:moveTo>
                <a:lnTo>
                  <a:pt x="1485900" y="512445"/>
                </a:lnTo>
                <a:lnTo>
                  <a:pt x="1477328" y="507682"/>
                </a:lnTo>
                <a:close/>
                <a:moveTo>
                  <a:pt x="1487805" y="2015490"/>
                </a:moveTo>
                <a:lnTo>
                  <a:pt x="1487805" y="2031682"/>
                </a:lnTo>
                <a:lnTo>
                  <a:pt x="1473517" y="2023110"/>
                </a:lnTo>
                <a:close/>
                <a:moveTo>
                  <a:pt x="1488758" y="624840"/>
                </a:moveTo>
                <a:lnTo>
                  <a:pt x="1488758" y="642938"/>
                </a:lnTo>
                <a:lnTo>
                  <a:pt x="1472566" y="633413"/>
                </a:lnTo>
                <a:close/>
                <a:moveTo>
                  <a:pt x="1490663" y="747713"/>
                </a:moveTo>
                <a:lnTo>
                  <a:pt x="1490663" y="773430"/>
                </a:lnTo>
                <a:lnTo>
                  <a:pt x="1468755" y="760095"/>
                </a:lnTo>
                <a:close/>
                <a:moveTo>
                  <a:pt x="1491616" y="1883093"/>
                </a:moveTo>
                <a:lnTo>
                  <a:pt x="1491616" y="1911668"/>
                </a:lnTo>
                <a:lnTo>
                  <a:pt x="1466851" y="1897381"/>
                </a:lnTo>
                <a:close/>
                <a:moveTo>
                  <a:pt x="1492568" y="870586"/>
                </a:moveTo>
                <a:lnTo>
                  <a:pt x="1492568" y="902018"/>
                </a:lnTo>
                <a:lnTo>
                  <a:pt x="1464946" y="886778"/>
                </a:lnTo>
                <a:close/>
                <a:moveTo>
                  <a:pt x="1493520" y="1752599"/>
                </a:moveTo>
                <a:lnTo>
                  <a:pt x="1493520" y="1788794"/>
                </a:lnTo>
                <a:lnTo>
                  <a:pt x="1462087" y="1770697"/>
                </a:lnTo>
                <a:close/>
                <a:moveTo>
                  <a:pt x="1494473" y="993457"/>
                </a:moveTo>
                <a:lnTo>
                  <a:pt x="1494473" y="1032510"/>
                </a:lnTo>
                <a:lnTo>
                  <a:pt x="1460183" y="1012507"/>
                </a:lnTo>
                <a:close/>
                <a:moveTo>
                  <a:pt x="1495425" y="1117283"/>
                </a:moveTo>
                <a:lnTo>
                  <a:pt x="1495425" y="1161098"/>
                </a:lnTo>
                <a:lnTo>
                  <a:pt x="1458278" y="1139191"/>
                </a:lnTo>
                <a:close/>
                <a:moveTo>
                  <a:pt x="1496378" y="1622107"/>
                </a:moveTo>
                <a:lnTo>
                  <a:pt x="1496378" y="1666874"/>
                </a:lnTo>
                <a:lnTo>
                  <a:pt x="1457325" y="1644967"/>
                </a:lnTo>
                <a:close/>
                <a:moveTo>
                  <a:pt x="1497331" y="1493520"/>
                </a:moveTo>
                <a:lnTo>
                  <a:pt x="1497331" y="1543050"/>
                </a:lnTo>
                <a:lnTo>
                  <a:pt x="1455421" y="1518285"/>
                </a:lnTo>
                <a:close/>
                <a:moveTo>
                  <a:pt x="1497331" y="1366838"/>
                </a:moveTo>
                <a:lnTo>
                  <a:pt x="1497331" y="1416368"/>
                </a:lnTo>
                <a:lnTo>
                  <a:pt x="1454468" y="1391603"/>
                </a:lnTo>
                <a:close/>
                <a:moveTo>
                  <a:pt x="1497331" y="1242061"/>
                </a:moveTo>
                <a:lnTo>
                  <a:pt x="1497331" y="1289686"/>
                </a:lnTo>
                <a:lnTo>
                  <a:pt x="1455421" y="1265874"/>
                </a:lnTo>
                <a:close/>
                <a:moveTo>
                  <a:pt x="1556385" y="2276475"/>
                </a:moveTo>
                <a:lnTo>
                  <a:pt x="1555433" y="2276475"/>
                </a:lnTo>
                <a:lnTo>
                  <a:pt x="1555433" y="2275523"/>
                </a:lnTo>
                <a:close/>
                <a:moveTo>
                  <a:pt x="1561147" y="2149792"/>
                </a:moveTo>
                <a:lnTo>
                  <a:pt x="1553527" y="2153602"/>
                </a:lnTo>
                <a:lnTo>
                  <a:pt x="1553527" y="2145982"/>
                </a:lnTo>
                <a:close/>
                <a:moveTo>
                  <a:pt x="1561148" y="507683"/>
                </a:moveTo>
                <a:lnTo>
                  <a:pt x="1553528" y="511493"/>
                </a:lnTo>
                <a:lnTo>
                  <a:pt x="1553528" y="503873"/>
                </a:lnTo>
                <a:close/>
                <a:moveTo>
                  <a:pt x="1564957" y="2023110"/>
                </a:moveTo>
                <a:lnTo>
                  <a:pt x="1551622" y="2031682"/>
                </a:lnTo>
                <a:lnTo>
                  <a:pt x="1551622" y="2015490"/>
                </a:lnTo>
                <a:close/>
                <a:moveTo>
                  <a:pt x="1564958" y="633413"/>
                </a:moveTo>
                <a:lnTo>
                  <a:pt x="1551623" y="641033"/>
                </a:lnTo>
                <a:lnTo>
                  <a:pt x="1551623" y="626745"/>
                </a:lnTo>
                <a:close/>
                <a:moveTo>
                  <a:pt x="1568768" y="760096"/>
                </a:moveTo>
                <a:lnTo>
                  <a:pt x="1549718" y="771526"/>
                </a:lnTo>
                <a:lnTo>
                  <a:pt x="1549718" y="748666"/>
                </a:lnTo>
                <a:close/>
                <a:moveTo>
                  <a:pt x="1570673" y="1897380"/>
                </a:moveTo>
                <a:lnTo>
                  <a:pt x="1548766" y="1909762"/>
                </a:lnTo>
                <a:lnTo>
                  <a:pt x="1548766" y="1884045"/>
                </a:lnTo>
                <a:close/>
                <a:moveTo>
                  <a:pt x="1572578" y="886779"/>
                </a:moveTo>
                <a:lnTo>
                  <a:pt x="1547813" y="901066"/>
                </a:lnTo>
                <a:lnTo>
                  <a:pt x="1547813" y="872491"/>
                </a:lnTo>
                <a:close/>
                <a:moveTo>
                  <a:pt x="1575435" y="1770698"/>
                </a:moveTo>
                <a:lnTo>
                  <a:pt x="1546860" y="1787844"/>
                </a:lnTo>
                <a:lnTo>
                  <a:pt x="1546860" y="1754506"/>
                </a:lnTo>
                <a:close/>
                <a:moveTo>
                  <a:pt x="1576388" y="1012507"/>
                </a:moveTo>
                <a:lnTo>
                  <a:pt x="1545908" y="1030604"/>
                </a:lnTo>
                <a:lnTo>
                  <a:pt x="1545908" y="995362"/>
                </a:lnTo>
                <a:close/>
                <a:moveTo>
                  <a:pt x="1579245" y="1139189"/>
                </a:moveTo>
                <a:lnTo>
                  <a:pt x="1544955" y="1159192"/>
                </a:lnTo>
                <a:lnTo>
                  <a:pt x="1544955" y="1119187"/>
                </a:lnTo>
                <a:close/>
                <a:moveTo>
                  <a:pt x="1580198" y="1644968"/>
                </a:moveTo>
                <a:lnTo>
                  <a:pt x="1544003" y="1665923"/>
                </a:lnTo>
                <a:lnTo>
                  <a:pt x="1544003" y="1624013"/>
                </a:lnTo>
                <a:close/>
                <a:moveTo>
                  <a:pt x="1582104" y="1265872"/>
                </a:moveTo>
                <a:lnTo>
                  <a:pt x="1543051" y="1287780"/>
                </a:lnTo>
                <a:lnTo>
                  <a:pt x="1543051" y="1243012"/>
                </a:lnTo>
                <a:close/>
                <a:moveTo>
                  <a:pt x="1583056" y="1518285"/>
                </a:moveTo>
                <a:lnTo>
                  <a:pt x="1543051" y="1541145"/>
                </a:lnTo>
                <a:lnTo>
                  <a:pt x="1543051" y="1495425"/>
                </a:lnTo>
                <a:close/>
                <a:moveTo>
                  <a:pt x="1583056" y="1391603"/>
                </a:moveTo>
                <a:lnTo>
                  <a:pt x="1543051" y="1415415"/>
                </a:lnTo>
                <a:lnTo>
                  <a:pt x="1543051" y="1368743"/>
                </a:lnTo>
                <a:close/>
                <a:moveTo>
                  <a:pt x="1593533" y="442912"/>
                </a:moveTo>
                <a:lnTo>
                  <a:pt x="1593533" y="445769"/>
                </a:lnTo>
                <a:lnTo>
                  <a:pt x="1591628" y="444817"/>
                </a:lnTo>
                <a:close/>
                <a:moveTo>
                  <a:pt x="1593533" y="2210753"/>
                </a:moveTo>
                <a:lnTo>
                  <a:pt x="1593533" y="2215516"/>
                </a:lnTo>
                <a:lnTo>
                  <a:pt x="1589723" y="2212658"/>
                </a:lnTo>
                <a:close/>
                <a:moveTo>
                  <a:pt x="1595437" y="2081212"/>
                </a:moveTo>
                <a:lnTo>
                  <a:pt x="1595437" y="2092642"/>
                </a:lnTo>
                <a:lnTo>
                  <a:pt x="1585912" y="2086927"/>
                </a:lnTo>
                <a:close/>
                <a:moveTo>
                  <a:pt x="1595438" y="565785"/>
                </a:moveTo>
                <a:lnTo>
                  <a:pt x="1595438" y="576262"/>
                </a:lnTo>
                <a:lnTo>
                  <a:pt x="1586866" y="570548"/>
                </a:lnTo>
                <a:close/>
                <a:moveTo>
                  <a:pt x="1597343" y="688658"/>
                </a:moveTo>
                <a:lnTo>
                  <a:pt x="1597343" y="705803"/>
                </a:lnTo>
                <a:lnTo>
                  <a:pt x="1583055" y="697231"/>
                </a:lnTo>
                <a:close/>
                <a:moveTo>
                  <a:pt x="1598295" y="1949767"/>
                </a:moveTo>
                <a:lnTo>
                  <a:pt x="1598295" y="1970722"/>
                </a:lnTo>
                <a:lnTo>
                  <a:pt x="1580197" y="1960244"/>
                </a:lnTo>
                <a:close/>
                <a:moveTo>
                  <a:pt x="1599248" y="811530"/>
                </a:moveTo>
                <a:lnTo>
                  <a:pt x="1599248" y="835343"/>
                </a:lnTo>
                <a:lnTo>
                  <a:pt x="1578293" y="822960"/>
                </a:lnTo>
                <a:close/>
                <a:moveTo>
                  <a:pt x="1601152" y="1820227"/>
                </a:moveTo>
                <a:lnTo>
                  <a:pt x="1601152" y="1847849"/>
                </a:lnTo>
                <a:lnTo>
                  <a:pt x="1576387" y="1834515"/>
                </a:lnTo>
                <a:close/>
                <a:moveTo>
                  <a:pt x="1601153" y="934403"/>
                </a:moveTo>
                <a:lnTo>
                  <a:pt x="1601153" y="964883"/>
                </a:lnTo>
                <a:lnTo>
                  <a:pt x="1575435" y="949643"/>
                </a:lnTo>
                <a:close/>
                <a:moveTo>
                  <a:pt x="1603059" y="1058227"/>
                </a:moveTo>
                <a:lnTo>
                  <a:pt x="1603059" y="1094422"/>
                </a:lnTo>
                <a:lnTo>
                  <a:pt x="1571626" y="1076325"/>
                </a:lnTo>
                <a:close/>
                <a:moveTo>
                  <a:pt x="1604010" y="1182052"/>
                </a:moveTo>
                <a:lnTo>
                  <a:pt x="1604010" y="1223010"/>
                </a:lnTo>
                <a:lnTo>
                  <a:pt x="1568768" y="1202055"/>
                </a:lnTo>
                <a:close/>
                <a:moveTo>
                  <a:pt x="1604010" y="1688782"/>
                </a:moveTo>
                <a:lnTo>
                  <a:pt x="1604010" y="1726882"/>
                </a:lnTo>
                <a:lnTo>
                  <a:pt x="1570672" y="1707832"/>
                </a:lnTo>
                <a:close/>
                <a:moveTo>
                  <a:pt x="1604962" y="1560194"/>
                </a:moveTo>
                <a:lnTo>
                  <a:pt x="1604962" y="1603057"/>
                </a:lnTo>
                <a:lnTo>
                  <a:pt x="1567815" y="1581149"/>
                </a:lnTo>
                <a:close/>
                <a:moveTo>
                  <a:pt x="1605915" y="1432560"/>
                </a:moveTo>
                <a:lnTo>
                  <a:pt x="1605914" y="1478280"/>
                </a:lnTo>
                <a:lnTo>
                  <a:pt x="1565910" y="1455420"/>
                </a:lnTo>
                <a:close/>
                <a:moveTo>
                  <a:pt x="1605916" y="1305878"/>
                </a:moveTo>
                <a:lnTo>
                  <a:pt x="1605916" y="1351598"/>
                </a:lnTo>
                <a:lnTo>
                  <a:pt x="1566863" y="1328738"/>
                </a:lnTo>
                <a:close/>
                <a:moveTo>
                  <a:pt x="1665923" y="444818"/>
                </a:moveTo>
                <a:lnTo>
                  <a:pt x="1664971" y="444818"/>
                </a:lnTo>
                <a:lnTo>
                  <a:pt x="1664971" y="443866"/>
                </a:lnTo>
                <a:close/>
                <a:moveTo>
                  <a:pt x="1667829" y="2212658"/>
                </a:moveTo>
                <a:lnTo>
                  <a:pt x="1664971" y="2214563"/>
                </a:lnTo>
                <a:lnTo>
                  <a:pt x="1664971" y="2211706"/>
                </a:lnTo>
                <a:close/>
                <a:moveTo>
                  <a:pt x="1669733" y="570548"/>
                </a:moveTo>
                <a:lnTo>
                  <a:pt x="1663066" y="574358"/>
                </a:lnTo>
                <a:lnTo>
                  <a:pt x="1663066" y="566738"/>
                </a:lnTo>
                <a:close/>
                <a:moveTo>
                  <a:pt x="1670686" y="2086929"/>
                </a:moveTo>
                <a:lnTo>
                  <a:pt x="1663066" y="2091691"/>
                </a:lnTo>
                <a:lnTo>
                  <a:pt x="1663066" y="2082166"/>
                </a:lnTo>
                <a:close/>
                <a:moveTo>
                  <a:pt x="1673543" y="697230"/>
                </a:moveTo>
                <a:lnTo>
                  <a:pt x="1661160" y="703898"/>
                </a:lnTo>
                <a:lnTo>
                  <a:pt x="1661160" y="689610"/>
                </a:lnTo>
                <a:close/>
                <a:moveTo>
                  <a:pt x="1675448" y="1960245"/>
                </a:moveTo>
                <a:lnTo>
                  <a:pt x="1660208" y="1968818"/>
                </a:lnTo>
                <a:lnTo>
                  <a:pt x="1660208" y="1951673"/>
                </a:lnTo>
                <a:close/>
                <a:moveTo>
                  <a:pt x="1677353" y="822960"/>
                </a:moveTo>
                <a:lnTo>
                  <a:pt x="1659255" y="833437"/>
                </a:lnTo>
                <a:lnTo>
                  <a:pt x="1659255" y="813435"/>
                </a:lnTo>
                <a:close/>
                <a:moveTo>
                  <a:pt x="1680210" y="1834516"/>
                </a:moveTo>
                <a:lnTo>
                  <a:pt x="1658303" y="1846898"/>
                </a:lnTo>
                <a:lnTo>
                  <a:pt x="1658303" y="1821181"/>
                </a:lnTo>
                <a:close/>
                <a:moveTo>
                  <a:pt x="1681163" y="949642"/>
                </a:moveTo>
                <a:lnTo>
                  <a:pt x="1658303" y="962977"/>
                </a:lnTo>
                <a:lnTo>
                  <a:pt x="1658303" y="936307"/>
                </a:lnTo>
                <a:close/>
                <a:moveTo>
                  <a:pt x="1684021" y="1076325"/>
                </a:moveTo>
                <a:lnTo>
                  <a:pt x="1656398" y="1092517"/>
                </a:lnTo>
                <a:lnTo>
                  <a:pt x="1656398" y="1060132"/>
                </a:lnTo>
                <a:close/>
                <a:moveTo>
                  <a:pt x="1685925" y="1707832"/>
                </a:moveTo>
                <a:lnTo>
                  <a:pt x="1655445" y="1724977"/>
                </a:lnTo>
                <a:lnTo>
                  <a:pt x="1655445" y="1690687"/>
                </a:lnTo>
                <a:close/>
                <a:moveTo>
                  <a:pt x="1686878" y="1202056"/>
                </a:moveTo>
                <a:lnTo>
                  <a:pt x="1654493" y="1221106"/>
                </a:lnTo>
                <a:lnTo>
                  <a:pt x="1654493" y="1183958"/>
                </a:lnTo>
                <a:close/>
                <a:moveTo>
                  <a:pt x="1688783" y="1581150"/>
                </a:moveTo>
                <a:lnTo>
                  <a:pt x="1653541" y="1601153"/>
                </a:lnTo>
                <a:lnTo>
                  <a:pt x="1653541" y="1561148"/>
                </a:lnTo>
                <a:close/>
                <a:moveTo>
                  <a:pt x="1688783" y="1328738"/>
                </a:moveTo>
                <a:lnTo>
                  <a:pt x="1653541" y="1349693"/>
                </a:lnTo>
                <a:lnTo>
                  <a:pt x="1653541" y="1307783"/>
                </a:lnTo>
                <a:close/>
                <a:moveTo>
                  <a:pt x="1689736" y="1455420"/>
                </a:moveTo>
                <a:lnTo>
                  <a:pt x="1653541" y="1476375"/>
                </a:lnTo>
                <a:lnTo>
                  <a:pt x="1653541" y="1434465"/>
                </a:lnTo>
                <a:close/>
                <a:moveTo>
                  <a:pt x="1703071" y="505777"/>
                </a:moveTo>
                <a:lnTo>
                  <a:pt x="1703071" y="509587"/>
                </a:lnTo>
                <a:lnTo>
                  <a:pt x="1700213" y="507682"/>
                </a:lnTo>
                <a:close/>
                <a:moveTo>
                  <a:pt x="1704023" y="2146936"/>
                </a:moveTo>
                <a:lnTo>
                  <a:pt x="1704023" y="2152651"/>
                </a:lnTo>
                <a:lnTo>
                  <a:pt x="1699260" y="2149794"/>
                </a:lnTo>
                <a:close/>
                <a:moveTo>
                  <a:pt x="1704975" y="628650"/>
                </a:moveTo>
                <a:lnTo>
                  <a:pt x="1704975" y="639127"/>
                </a:lnTo>
                <a:lnTo>
                  <a:pt x="1696403" y="633413"/>
                </a:lnTo>
                <a:close/>
                <a:moveTo>
                  <a:pt x="1704975" y="2017394"/>
                </a:moveTo>
                <a:lnTo>
                  <a:pt x="1704975" y="2029777"/>
                </a:lnTo>
                <a:lnTo>
                  <a:pt x="1695450" y="2023109"/>
                </a:lnTo>
                <a:close/>
                <a:moveTo>
                  <a:pt x="1706881" y="751522"/>
                </a:moveTo>
                <a:lnTo>
                  <a:pt x="1706881" y="768667"/>
                </a:lnTo>
                <a:lnTo>
                  <a:pt x="1692593" y="760094"/>
                </a:lnTo>
                <a:close/>
                <a:moveTo>
                  <a:pt x="1707833" y="1885950"/>
                </a:moveTo>
                <a:lnTo>
                  <a:pt x="1707833" y="1907858"/>
                </a:lnTo>
                <a:lnTo>
                  <a:pt x="1689735" y="1897380"/>
                </a:lnTo>
                <a:close/>
                <a:moveTo>
                  <a:pt x="1708785" y="875347"/>
                </a:moveTo>
                <a:lnTo>
                  <a:pt x="1708785" y="898207"/>
                </a:lnTo>
                <a:lnTo>
                  <a:pt x="1688783" y="886777"/>
                </a:lnTo>
                <a:close/>
                <a:moveTo>
                  <a:pt x="1710691" y="1756411"/>
                </a:moveTo>
                <a:lnTo>
                  <a:pt x="1710691" y="1785938"/>
                </a:lnTo>
                <a:lnTo>
                  <a:pt x="1684973" y="1770699"/>
                </a:lnTo>
                <a:close/>
                <a:moveTo>
                  <a:pt x="1710691" y="998220"/>
                </a:moveTo>
                <a:lnTo>
                  <a:pt x="1710691" y="1027748"/>
                </a:lnTo>
                <a:lnTo>
                  <a:pt x="1684973" y="1012508"/>
                </a:lnTo>
                <a:close/>
                <a:moveTo>
                  <a:pt x="1711643" y="1122044"/>
                </a:moveTo>
                <a:lnTo>
                  <a:pt x="1711643" y="1156334"/>
                </a:lnTo>
                <a:lnTo>
                  <a:pt x="1683068" y="1139189"/>
                </a:lnTo>
                <a:close/>
                <a:moveTo>
                  <a:pt x="1712595" y="1246822"/>
                </a:moveTo>
                <a:lnTo>
                  <a:pt x="1712595" y="1284922"/>
                </a:lnTo>
                <a:lnTo>
                  <a:pt x="1680210" y="1265872"/>
                </a:lnTo>
                <a:close/>
                <a:moveTo>
                  <a:pt x="1712595" y="1625917"/>
                </a:moveTo>
                <a:lnTo>
                  <a:pt x="1712595" y="1663064"/>
                </a:lnTo>
                <a:lnTo>
                  <a:pt x="1681162" y="1644967"/>
                </a:lnTo>
                <a:close/>
                <a:moveTo>
                  <a:pt x="1713547" y="1371599"/>
                </a:moveTo>
                <a:lnTo>
                  <a:pt x="1713547" y="1412557"/>
                </a:lnTo>
                <a:lnTo>
                  <a:pt x="1678305" y="1391602"/>
                </a:lnTo>
                <a:close/>
                <a:moveTo>
                  <a:pt x="1713547" y="1498282"/>
                </a:moveTo>
                <a:lnTo>
                  <a:pt x="1713547" y="1538287"/>
                </a:lnTo>
                <a:lnTo>
                  <a:pt x="1679257" y="1518285"/>
                </a:lnTo>
                <a:close/>
                <a:moveTo>
                  <a:pt x="1776413" y="507682"/>
                </a:moveTo>
                <a:lnTo>
                  <a:pt x="1774508" y="508634"/>
                </a:lnTo>
                <a:lnTo>
                  <a:pt x="1774508" y="506729"/>
                </a:lnTo>
                <a:close/>
                <a:moveTo>
                  <a:pt x="1777365" y="2149793"/>
                </a:moveTo>
                <a:lnTo>
                  <a:pt x="1773555" y="2151698"/>
                </a:lnTo>
                <a:lnTo>
                  <a:pt x="1773555" y="2147888"/>
                </a:lnTo>
                <a:close/>
                <a:moveTo>
                  <a:pt x="1779270" y="633413"/>
                </a:moveTo>
                <a:lnTo>
                  <a:pt x="1772603" y="637223"/>
                </a:lnTo>
                <a:lnTo>
                  <a:pt x="1772603" y="630555"/>
                </a:lnTo>
                <a:close/>
                <a:moveTo>
                  <a:pt x="1780222" y="2023110"/>
                </a:moveTo>
                <a:lnTo>
                  <a:pt x="1771650" y="2028824"/>
                </a:lnTo>
                <a:lnTo>
                  <a:pt x="1771650" y="2018347"/>
                </a:lnTo>
                <a:close/>
                <a:moveTo>
                  <a:pt x="1783081" y="760094"/>
                </a:moveTo>
                <a:lnTo>
                  <a:pt x="1770698" y="766762"/>
                </a:lnTo>
                <a:lnTo>
                  <a:pt x="1770698" y="753427"/>
                </a:lnTo>
                <a:close/>
                <a:moveTo>
                  <a:pt x="1785938" y="1897381"/>
                </a:moveTo>
                <a:lnTo>
                  <a:pt x="1769746" y="1906906"/>
                </a:lnTo>
                <a:lnTo>
                  <a:pt x="1769746" y="1887856"/>
                </a:lnTo>
                <a:close/>
                <a:moveTo>
                  <a:pt x="1785938" y="886778"/>
                </a:moveTo>
                <a:lnTo>
                  <a:pt x="1769746" y="896303"/>
                </a:lnTo>
                <a:lnTo>
                  <a:pt x="1769746" y="877253"/>
                </a:lnTo>
                <a:close/>
                <a:moveTo>
                  <a:pt x="1789748" y="1770699"/>
                </a:moveTo>
                <a:lnTo>
                  <a:pt x="1767841" y="1784033"/>
                </a:lnTo>
                <a:lnTo>
                  <a:pt x="1767841" y="1758316"/>
                </a:lnTo>
                <a:close/>
                <a:moveTo>
                  <a:pt x="1789748" y="1012508"/>
                </a:moveTo>
                <a:lnTo>
                  <a:pt x="1767841" y="1025843"/>
                </a:lnTo>
                <a:lnTo>
                  <a:pt x="1767841" y="1000126"/>
                </a:lnTo>
                <a:close/>
                <a:moveTo>
                  <a:pt x="1792605" y="1139190"/>
                </a:moveTo>
                <a:lnTo>
                  <a:pt x="1765935" y="1154430"/>
                </a:lnTo>
                <a:lnTo>
                  <a:pt x="1765935" y="1123950"/>
                </a:lnTo>
                <a:close/>
                <a:moveTo>
                  <a:pt x="1794510" y="1644968"/>
                </a:moveTo>
                <a:lnTo>
                  <a:pt x="1764983" y="1661161"/>
                </a:lnTo>
                <a:lnTo>
                  <a:pt x="1764983" y="1627823"/>
                </a:lnTo>
                <a:close/>
                <a:moveTo>
                  <a:pt x="1795463" y="1265872"/>
                </a:moveTo>
                <a:lnTo>
                  <a:pt x="1764983" y="1283017"/>
                </a:lnTo>
                <a:lnTo>
                  <a:pt x="1764983" y="1247774"/>
                </a:lnTo>
                <a:close/>
                <a:moveTo>
                  <a:pt x="1796414" y="1518285"/>
                </a:moveTo>
                <a:lnTo>
                  <a:pt x="1764029" y="1537335"/>
                </a:lnTo>
                <a:lnTo>
                  <a:pt x="1764029" y="1499235"/>
                </a:lnTo>
                <a:close/>
                <a:moveTo>
                  <a:pt x="1796415" y="1391603"/>
                </a:moveTo>
                <a:lnTo>
                  <a:pt x="1764030" y="1410653"/>
                </a:lnTo>
                <a:lnTo>
                  <a:pt x="1764030" y="1373506"/>
                </a:lnTo>
                <a:close/>
                <a:moveTo>
                  <a:pt x="1811655" y="2212658"/>
                </a:moveTo>
                <a:lnTo>
                  <a:pt x="1811655" y="2213611"/>
                </a:lnTo>
                <a:lnTo>
                  <a:pt x="1810703" y="2212658"/>
                </a:lnTo>
                <a:close/>
                <a:moveTo>
                  <a:pt x="1812608" y="568643"/>
                </a:moveTo>
                <a:lnTo>
                  <a:pt x="1812608" y="572453"/>
                </a:lnTo>
                <a:lnTo>
                  <a:pt x="1808798" y="570548"/>
                </a:lnTo>
                <a:close/>
                <a:moveTo>
                  <a:pt x="1813560" y="2084069"/>
                </a:moveTo>
                <a:lnTo>
                  <a:pt x="1813560" y="2089784"/>
                </a:lnTo>
                <a:lnTo>
                  <a:pt x="1807845" y="2086927"/>
                </a:lnTo>
                <a:close/>
                <a:moveTo>
                  <a:pt x="1814513" y="692467"/>
                </a:moveTo>
                <a:lnTo>
                  <a:pt x="1814513" y="701992"/>
                </a:lnTo>
                <a:lnTo>
                  <a:pt x="1805941" y="697230"/>
                </a:lnTo>
                <a:close/>
                <a:moveTo>
                  <a:pt x="1815465" y="815340"/>
                </a:moveTo>
                <a:lnTo>
                  <a:pt x="1815465" y="831532"/>
                </a:lnTo>
                <a:lnTo>
                  <a:pt x="1802130" y="822960"/>
                </a:lnTo>
                <a:close/>
                <a:moveTo>
                  <a:pt x="1815466" y="1953578"/>
                </a:moveTo>
                <a:lnTo>
                  <a:pt x="1815466" y="1966913"/>
                </a:lnTo>
                <a:lnTo>
                  <a:pt x="1803083" y="1960245"/>
                </a:lnTo>
                <a:close/>
                <a:moveTo>
                  <a:pt x="1817371" y="939165"/>
                </a:moveTo>
                <a:lnTo>
                  <a:pt x="1817371" y="960120"/>
                </a:lnTo>
                <a:lnTo>
                  <a:pt x="1799273" y="949642"/>
                </a:lnTo>
                <a:close/>
                <a:moveTo>
                  <a:pt x="1817371" y="1823086"/>
                </a:moveTo>
                <a:lnTo>
                  <a:pt x="1817371" y="1844994"/>
                </a:lnTo>
                <a:lnTo>
                  <a:pt x="1799273" y="1834516"/>
                </a:lnTo>
                <a:close/>
                <a:moveTo>
                  <a:pt x="1819276" y="1062990"/>
                </a:moveTo>
                <a:lnTo>
                  <a:pt x="1819276" y="1089660"/>
                </a:lnTo>
                <a:lnTo>
                  <a:pt x="1796416" y="1076325"/>
                </a:lnTo>
                <a:close/>
                <a:moveTo>
                  <a:pt x="1820228" y="1692593"/>
                </a:moveTo>
                <a:lnTo>
                  <a:pt x="1820228" y="1723073"/>
                </a:lnTo>
                <a:lnTo>
                  <a:pt x="1794510" y="1707833"/>
                </a:lnTo>
                <a:close/>
                <a:moveTo>
                  <a:pt x="1820228" y="1186816"/>
                </a:moveTo>
                <a:lnTo>
                  <a:pt x="1820228" y="1218249"/>
                </a:lnTo>
                <a:lnTo>
                  <a:pt x="1793558" y="1202056"/>
                </a:lnTo>
                <a:close/>
                <a:moveTo>
                  <a:pt x="1821180" y="1564006"/>
                </a:moveTo>
                <a:lnTo>
                  <a:pt x="1821180" y="1598296"/>
                </a:lnTo>
                <a:lnTo>
                  <a:pt x="1791653" y="1581151"/>
                </a:lnTo>
                <a:close/>
                <a:moveTo>
                  <a:pt x="1822134" y="1437322"/>
                </a:moveTo>
                <a:lnTo>
                  <a:pt x="1822134" y="1473517"/>
                </a:lnTo>
                <a:lnTo>
                  <a:pt x="1790701" y="1455419"/>
                </a:lnTo>
                <a:close/>
                <a:moveTo>
                  <a:pt x="1822134" y="1310640"/>
                </a:moveTo>
                <a:lnTo>
                  <a:pt x="1822134" y="1346835"/>
                </a:lnTo>
                <a:lnTo>
                  <a:pt x="1790701" y="1328737"/>
                </a:lnTo>
                <a:close/>
                <a:moveTo>
                  <a:pt x="1884998" y="2212658"/>
                </a:moveTo>
                <a:lnTo>
                  <a:pt x="1884046" y="2213611"/>
                </a:lnTo>
                <a:lnTo>
                  <a:pt x="1884046" y="2212658"/>
                </a:lnTo>
                <a:close/>
                <a:moveTo>
                  <a:pt x="1885951" y="570547"/>
                </a:moveTo>
                <a:lnTo>
                  <a:pt x="1884046" y="571499"/>
                </a:lnTo>
                <a:lnTo>
                  <a:pt x="1884046" y="569594"/>
                </a:lnTo>
                <a:close/>
                <a:moveTo>
                  <a:pt x="1886903" y="2086928"/>
                </a:moveTo>
                <a:lnTo>
                  <a:pt x="1883093" y="2088833"/>
                </a:lnTo>
                <a:lnTo>
                  <a:pt x="1883093" y="2084070"/>
                </a:lnTo>
                <a:close/>
                <a:moveTo>
                  <a:pt x="1888808" y="697229"/>
                </a:moveTo>
                <a:lnTo>
                  <a:pt x="1882141" y="701039"/>
                </a:lnTo>
                <a:lnTo>
                  <a:pt x="1882141" y="693419"/>
                </a:lnTo>
                <a:close/>
                <a:moveTo>
                  <a:pt x="1891665" y="822960"/>
                </a:moveTo>
                <a:lnTo>
                  <a:pt x="1880235" y="829627"/>
                </a:lnTo>
                <a:lnTo>
                  <a:pt x="1880235" y="816292"/>
                </a:lnTo>
                <a:close/>
                <a:moveTo>
                  <a:pt x="1891665" y="1960245"/>
                </a:moveTo>
                <a:lnTo>
                  <a:pt x="1881187" y="1966912"/>
                </a:lnTo>
                <a:lnTo>
                  <a:pt x="1881187" y="1954530"/>
                </a:lnTo>
                <a:close/>
                <a:moveTo>
                  <a:pt x="1895474" y="1834515"/>
                </a:moveTo>
                <a:lnTo>
                  <a:pt x="1878329" y="1844040"/>
                </a:lnTo>
                <a:lnTo>
                  <a:pt x="1878329" y="1824037"/>
                </a:lnTo>
                <a:close/>
                <a:moveTo>
                  <a:pt x="1895475" y="949643"/>
                </a:moveTo>
                <a:lnTo>
                  <a:pt x="1879283" y="959168"/>
                </a:lnTo>
                <a:lnTo>
                  <a:pt x="1879283" y="940118"/>
                </a:lnTo>
                <a:close/>
                <a:moveTo>
                  <a:pt x="1898333" y="1076326"/>
                </a:moveTo>
                <a:lnTo>
                  <a:pt x="1877378" y="1088708"/>
                </a:lnTo>
                <a:lnTo>
                  <a:pt x="1877378" y="1063943"/>
                </a:lnTo>
                <a:close/>
                <a:moveTo>
                  <a:pt x="1900239" y="1707833"/>
                </a:moveTo>
                <a:lnTo>
                  <a:pt x="1876426" y="1721168"/>
                </a:lnTo>
                <a:lnTo>
                  <a:pt x="1876426" y="1693545"/>
                </a:lnTo>
                <a:close/>
                <a:moveTo>
                  <a:pt x="1901191" y="1202056"/>
                </a:moveTo>
                <a:lnTo>
                  <a:pt x="1875473" y="1217295"/>
                </a:lnTo>
                <a:lnTo>
                  <a:pt x="1875473" y="1187768"/>
                </a:lnTo>
                <a:close/>
                <a:moveTo>
                  <a:pt x="1903096" y="1581151"/>
                </a:moveTo>
                <a:lnTo>
                  <a:pt x="1875473" y="1597344"/>
                </a:lnTo>
                <a:lnTo>
                  <a:pt x="1875473" y="1565911"/>
                </a:lnTo>
                <a:close/>
                <a:moveTo>
                  <a:pt x="1903096" y="1328737"/>
                </a:moveTo>
                <a:lnTo>
                  <a:pt x="1874521" y="1344930"/>
                </a:lnTo>
                <a:lnTo>
                  <a:pt x="1874521" y="1312545"/>
                </a:lnTo>
                <a:close/>
                <a:moveTo>
                  <a:pt x="1904048" y="1455419"/>
                </a:moveTo>
                <a:lnTo>
                  <a:pt x="1874521" y="1472564"/>
                </a:lnTo>
                <a:lnTo>
                  <a:pt x="1874521" y="1437322"/>
                </a:lnTo>
                <a:close/>
                <a:moveTo>
                  <a:pt x="1921193" y="2148841"/>
                </a:moveTo>
                <a:lnTo>
                  <a:pt x="1921193" y="2150746"/>
                </a:lnTo>
                <a:lnTo>
                  <a:pt x="1919288" y="2149794"/>
                </a:lnTo>
                <a:close/>
                <a:moveTo>
                  <a:pt x="1922145" y="631508"/>
                </a:moveTo>
                <a:lnTo>
                  <a:pt x="1922145" y="636271"/>
                </a:lnTo>
                <a:lnTo>
                  <a:pt x="1918335" y="633413"/>
                </a:lnTo>
                <a:close/>
                <a:moveTo>
                  <a:pt x="1923097" y="2020252"/>
                </a:moveTo>
                <a:lnTo>
                  <a:pt x="1923097" y="2026919"/>
                </a:lnTo>
                <a:lnTo>
                  <a:pt x="1917382" y="2023110"/>
                </a:lnTo>
                <a:close/>
                <a:moveTo>
                  <a:pt x="1923098" y="755333"/>
                </a:moveTo>
                <a:lnTo>
                  <a:pt x="1923098" y="764858"/>
                </a:lnTo>
                <a:lnTo>
                  <a:pt x="1915478" y="760096"/>
                </a:lnTo>
                <a:close/>
                <a:moveTo>
                  <a:pt x="1925003" y="1889760"/>
                </a:moveTo>
                <a:lnTo>
                  <a:pt x="1925003" y="1905000"/>
                </a:lnTo>
                <a:lnTo>
                  <a:pt x="1912620" y="1897380"/>
                </a:lnTo>
                <a:close/>
                <a:moveTo>
                  <a:pt x="1925004" y="879157"/>
                </a:moveTo>
                <a:lnTo>
                  <a:pt x="1925004" y="893445"/>
                </a:lnTo>
                <a:lnTo>
                  <a:pt x="1912621" y="886777"/>
                </a:lnTo>
                <a:close/>
                <a:moveTo>
                  <a:pt x="1926908" y="1002982"/>
                </a:moveTo>
                <a:lnTo>
                  <a:pt x="1926908" y="1022985"/>
                </a:lnTo>
                <a:lnTo>
                  <a:pt x="1908810" y="1012507"/>
                </a:lnTo>
                <a:close/>
                <a:moveTo>
                  <a:pt x="1926908" y="1760220"/>
                </a:moveTo>
                <a:lnTo>
                  <a:pt x="1926908" y="1782128"/>
                </a:lnTo>
                <a:lnTo>
                  <a:pt x="1908810" y="1770698"/>
                </a:lnTo>
                <a:close/>
                <a:moveTo>
                  <a:pt x="1927860" y="1126807"/>
                </a:moveTo>
                <a:lnTo>
                  <a:pt x="1927860" y="1151572"/>
                </a:lnTo>
                <a:lnTo>
                  <a:pt x="1906905" y="1139190"/>
                </a:lnTo>
                <a:close/>
                <a:moveTo>
                  <a:pt x="1928812" y="1630680"/>
                </a:moveTo>
                <a:lnTo>
                  <a:pt x="1928812" y="1658302"/>
                </a:lnTo>
                <a:lnTo>
                  <a:pt x="1904047" y="1644968"/>
                </a:lnTo>
                <a:close/>
                <a:moveTo>
                  <a:pt x="1928813" y="1250633"/>
                </a:moveTo>
                <a:lnTo>
                  <a:pt x="1928813" y="1280161"/>
                </a:lnTo>
                <a:lnTo>
                  <a:pt x="1904048" y="1265873"/>
                </a:lnTo>
                <a:close/>
                <a:moveTo>
                  <a:pt x="1929765" y="1503044"/>
                </a:moveTo>
                <a:lnTo>
                  <a:pt x="1929765" y="1533524"/>
                </a:lnTo>
                <a:lnTo>
                  <a:pt x="1903095" y="1518284"/>
                </a:lnTo>
                <a:close/>
                <a:moveTo>
                  <a:pt x="1929766" y="1376363"/>
                </a:moveTo>
                <a:lnTo>
                  <a:pt x="1929766" y="1407796"/>
                </a:lnTo>
                <a:lnTo>
                  <a:pt x="1902143" y="1391603"/>
                </a:lnTo>
                <a:close/>
                <a:moveTo>
                  <a:pt x="1994535" y="2149794"/>
                </a:moveTo>
                <a:lnTo>
                  <a:pt x="1993583" y="2150746"/>
                </a:lnTo>
                <a:lnTo>
                  <a:pt x="1993583" y="2148841"/>
                </a:lnTo>
                <a:close/>
                <a:moveTo>
                  <a:pt x="1995488" y="633413"/>
                </a:moveTo>
                <a:lnTo>
                  <a:pt x="1992630" y="635318"/>
                </a:lnTo>
                <a:lnTo>
                  <a:pt x="1992630" y="632461"/>
                </a:lnTo>
                <a:close/>
                <a:moveTo>
                  <a:pt x="1997393" y="2023111"/>
                </a:moveTo>
                <a:lnTo>
                  <a:pt x="1992630" y="2025969"/>
                </a:lnTo>
                <a:lnTo>
                  <a:pt x="1992630" y="2021206"/>
                </a:lnTo>
                <a:close/>
                <a:moveTo>
                  <a:pt x="1998345" y="760096"/>
                </a:moveTo>
                <a:lnTo>
                  <a:pt x="1991678" y="763906"/>
                </a:lnTo>
                <a:lnTo>
                  <a:pt x="1991678" y="756286"/>
                </a:lnTo>
                <a:close/>
                <a:moveTo>
                  <a:pt x="2000251" y="886778"/>
                </a:moveTo>
                <a:lnTo>
                  <a:pt x="1990726" y="892493"/>
                </a:lnTo>
                <a:lnTo>
                  <a:pt x="1990726" y="881063"/>
                </a:lnTo>
                <a:close/>
                <a:moveTo>
                  <a:pt x="2001202" y="1897380"/>
                </a:moveTo>
                <a:lnTo>
                  <a:pt x="1989772" y="1904047"/>
                </a:lnTo>
                <a:lnTo>
                  <a:pt x="1989772" y="1890712"/>
                </a:lnTo>
                <a:close/>
                <a:moveTo>
                  <a:pt x="2004061" y="1012508"/>
                </a:moveTo>
                <a:lnTo>
                  <a:pt x="1988821" y="1022033"/>
                </a:lnTo>
                <a:lnTo>
                  <a:pt x="1988821" y="1003936"/>
                </a:lnTo>
                <a:close/>
                <a:moveTo>
                  <a:pt x="2005012" y="1770697"/>
                </a:moveTo>
                <a:lnTo>
                  <a:pt x="1987867" y="1780222"/>
                </a:lnTo>
                <a:lnTo>
                  <a:pt x="1987867" y="1761172"/>
                </a:lnTo>
                <a:close/>
                <a:moveTo>
                  <a:pt x="2006918" y="1139190"/>
                </a:moveTo>
                <a:lnTo>
                  <a:pt x="1986916" y="1150620"/>
                </a:lnTo>
                <a:lnTo>
                  <a:pt x="1986916" y="1127760"/>
                </a:lnTo>
                <a:close/>
                <a:moveTo>
                  <a:pt x="2008823" y="1265872"/>
                </a:moveTo>
                <a:lnTo>
                  <a:pt x="1985963" y="1279207"/>
                </a:lnTo>
                <a:lnTo>
                  <a:pt x="1985963" y="1252537"/>
                </a:lnTo>
                <a:close/>
                <a:moveTo>
                  <a:pt x="2008823" y="1644968"/>
                </a:moveTo>
                <a:lnTo>
                  <a:pt x="1985963" y="1657350"/>
                </a:lnTo>
                <a:lnTo>
                  <a:pt x="1985963" y="1631633"/>
                </a:lnTo>
                <a:close/>
                <a:moveTo>
                  <a:pt x="2010728" y="1518286"/>
                </a:moveTo>
                <a:lnTo>
                  <a:pt x="1985010" y="1532573"/>
                </a:lnTo>
                <a:lnTo>
                  <a:pt x="1985010" y="1503998"/>
                </a:lnTo>
                <a:close/>
                <a:moveTo>
                  <a:pt x="2010728" y="1391604"/>
                </a:moveTo>
                <a:lnTo>
                  <a:pt x="1985010" y="1406844"/>
                </a:lnTo>
                <a:lnTo>
                  <a:pt x="1985010" y="1377316"/>
                </a:lnTo>
                <a:close/>
                <a:moveTo>
                  <a:pt x="2030730" y="2085974"/>
                </a:moveTo>
                <a:lnTo>
                  <a:pt x="2030730" y="2087879"/>
                </a:lnTo>
                <a:lnTo>
                  <a:pt x="2028825" y="2086927"/>
                </a:lnTo>
                <a:close/>
                <a:moveTo>
                  <a:pt x="2030731" y="695325"/>
                </a:moveTo>
                <a:lnTo>
                  <a:pt x="2030731" y="698182"/>
                </a:lnTo>
                <a:lnTo>
                  <a:pt x="2028826" y="697230"/>
                </a:lnTo>
                <a:close/>
                <a:moveTo>
                  <a:pt x="2032635" y="819150"/>
                </a:moveTo>
                <a:lnTo>
                  <a:pt x="2032635" y="827723"/>
                </a:lnTo>
                <a:lnTo>
                  <a:pt x="2025968" y="822960"/>
                </a:lnTo>
                <a:close/>
                <a:moveTo>
                  <a:pt x="2032635" y="1956435"/>
                </a:moveTo>
                <a:lnTo>
                  <a:pt x="2032635" y="1965007"/>
                </a:lnTo>
                <a:lnTo>
                  <a:pt x="2025015" y="1960245"/>
                </a:lnTo>
                <a:close/>
                <a:moveTo>
                  <a:pt x="2033588" y="943928"/>
                </a:moveTo>
                <a:lnTo>
                  <a:pt x="2033588" y="955358"/>
                </a:lnTo>
                <a:lnTo>
                  <a:pt x="2023110" y="949643"/>
                </a:lnTo>
                <a:close/>
                <a:moveTo>
                  <a:pt x="2034540" y="1826894"/>
                </a:moveTo>
                <a:lnTo>
                  <a:pt x="2034540" y="1841182"/>
                </a:lnTo>
                <a:lnTo>
                  <a:pt x="2022157" y="1834514"/>
                </a:lnTo>
                <a:close/>
                <a:moveTo>
                  <a:pt x="2035493" y="1066801"/>
                </a:moveTo>
                <a:lnTo>
                  <a:pt x="2035493" y="1084899"/>
                </a:lnTo>
                <a:lnTo>
                  <a:pt x="2020253" y="1076326"/>
                </a:lnTo>
                <a:close/>
                <a:moveTo>
                  <a:pt x="2036446" y="1191577"/>
                </a:moveTo>
                <a:lnTo>
                  <a:pt x="2036446" y="1213485"/>
                </a:lnTo>
                <a:lnTo>
                  <a:pt x="2017396" y="1202055"/>
                </a:lnTo>
                <a:close/>
                <a:moveTo>
                  <a:pt x="2036446" y="1697356"/>
                </a:moveTo>
                <a:lnTo>
                  <a:pt x="2036446" y="1718311"/>
                </a:lnTo>
                <a:lnTo>
                  <a:pt x="2017396" y="1707833"/>
                </a:lnTo>
                <a:close/>
                <a:moveTo>
                  <a:pt x="2037398" y="1568768"/>
                </a:moveTo>
                <a:lnTo>
                  <a:pt x="2037398" y="1594485"/>
                </a:lnTo>
                <a:lnTo>
                  <a:pt x="2015491" y="1581150"/>
                </a:lnTo>
                <a:close/>
                <a:moveTo>
                  <a:pt x="2037398" y="1315403"/>
                </a:moveTo>
                <a:lnTo>
                  <a:pt x="2037398" y="1341120"/>
                </a:lnTo>
                <a:lnTo>
                  <a:pt x="2015491" y="1328738"/>
                </a:lnTo>
                <a:close/>
                <a:moveTo>
                  <a:pt x="2038351" y="1441133"/>
                </a:moveTo>
                <a:lnTo>
                  <a:pt x="2038351" y="1468756"/>
                </a:lnTo>
                <a:lnTo>
                  <a:pt x="2014538" y="1455421"/>
                </a:lnTo>
                <a:close/>
                <a:moveTo>
                  <a:pt x="2104073" y="2086928"/>
                </a:moveTo>
                <a:lnTo>
                  <a:pt x="2103121" y="2086928"/>
                </a:lnTo>
                <a:lnTo>
                  <a:pt x="2103121" y="2085975"/>
                </a:lnTo>
                <a:close/>
                <a:moveTo>
                  <a:pt x="2104073" y="697230"/>
                </a:moveTo>
                <a:lnTo>
                  <a:pt x="2102168" y="698183"/>
                </a:lnTo>
                <a:lnTo>
                  <a:pt x="2102168" y="696278"/>
                </a:lnTo>
                <a:close/>
                <a:moveTo>
                  <a:pt x="2106930" y="1960245"/>
                </a:moveTo>
                <a:lnTo>
                  <a:pt x="2101215" y="1964055"/>
                </a:lnTo>
                <a:lnTo>
                  <a:pt x="2101215" y="1957387"/>
                </a:lnTo>
                <a:close/>
                <a:moveTo>
                  <a:pt x="2106931" y="822960"/>
                </a:moveTo>
                <a:lnTo>
                  <a:pt x="2101216" y="826769"/>
                </a:lnTo>
                <a:lnTo>
                  <a:pt x="2101216" y="820102"/>
                </a:lnTo>
                <a:close/>
                <a:moveTo>
                  <a:pt x="2108835" y="949642"/>
                </a:moveTo>
                <a:lnTo>
                  <a:pt x="2100263" y="955356"/>
                </a:lnTo>
                <a:lnTo>
                  <a:pt x="2100263" y="944879"/>
                </a:lnTo>
                <a:close/>
                <a:moveTo>
                  <a:pt x="2110740" y="1834515"/>
                </a:moveTo>
                <a:lnTo>
                  <a:pt x="2099310" y="1840231"/>
                </a:lnTo>
                <a:lnTo>
                  <a:pt x="2099310" y="1827848"/>
                </a:lnTo>
                <a:close/>
                <a:moveTo>
                  <a:pt x="2111693" y="1076324"/>
                </a:moveTo>
                <a:lnTo>
                  <a:pt x="2098358" y="1083944"/>
                </a:lnTo>
                <a:lnTo>
                  <a:pt x="2098358" y="1068704"/>
                </a:lnTo>
                <a:close/>
                <a:moveTo>
                  <a:pt x="2114549" y="1707832"/>
                </a:moveTo>
                <a:lnTo>
                  <a:pt x="2097404" y="1717357"/>
                </a:lnTo>
                <a:lnTo>
                  <a:pt x="2097404" y="1697355"/>
                </a:lnTo>
                <a:close/>
                <a:moveTo>
                  <a:pt x="2114550" y="1202055"/>
                </a:moveTo>
                <a:lnTo>
                  <a:pt x="2097405" y="1212532"/>
                </a:lnTo>
                <a:lnTo>
                  <a:pt x="2097405" y="1192530"/>
                </a:lnTo>
                <a:close/>
                <a:moveTo>
                  <a:pt x="2117408" y="1581150"/>
                </a:moveTo>
                <a:lnTo>
                  <a:pt x="2096453" y="1593533"/>
                </a:lnTo>
                <a:lnTo>
                  <a:pt x="2096453" y="1569720"/>
                </a:lnTo>
                <a:close/>
                <a:moveTo>
                  <a:pt x="2117408" y="1328738"/>
                </a:moveTo>
                <a:lnTo>
                  <a:pt x="2096453" y="1341121"/>
                </a:lnTo>
                <a:lnTo>
                  <a:pt x="2096453" y="1316356"/>
                </a:lnTo>
                <a:close/>
                <a:moveTo>
                  <a:pt x="2118361" y="1455421"/>
                </a:moveTo>
                <a:lnTo>
                  <a:pt x="2095501" y="1467803"/>
                </a:lnTo>
                <a:lnTo>
                  <a:pt x="2095501" y="1442086"/>
                </a:lnTo>
                <a:close/>
                <a:moveTo>
                  <a:pt x="2140267" y="2022157"/>
                </a:moveTo>
                <a:lnTo>
                  <a:pt x="2140267" y="2025015"/>
                </a:lnTo>
                <a:lnTo>
                  <a:pt x="2138362" y="2023110"/>
                </a:lnTo>
                <a:close/>
                <a:moveTo>
                  <a:pt x="2140268" y="759142"/>
                </a:moveTo>
                <a:lnTo>
                  <a:pt x="2140268" y="762000"/>
                </a:lnTo>
                <a:lnTo>
                  <a:pt x="2138363" y="760094"/>
                </a:lnTo>
                <a:close/>
                <a:moveTo>
                  <a:pt x="2141220" y="882968"/>
                </a:moveTo>
                <a:lnTo>
                  <a:pt x="2141220" y="889636"/>
                </a:lnTo>
                <a:lnTo>
                  <a:pt x="2135505" y="886778"/>
                </a:lnTo>
                <a:close/>
                <a:moveTo>
                  <a:pt x="2142172" y="1892617"/>
                </a:moveTo>
                <a:lnTo>
                  <a:pt x="2142172" y="1901189"/>
                </a:lnTo>
                <a:lnTo>
                  <a:pt x="2134552" y="1897380"/>
                </a:lnTo>
                <a:close/>
                <a:moveTo>
                  <a:pt x="2143126" y="1006792"/>
                </a:moveTo>
                <a:lnTo>
                  <a:pt x="2143126" y="1019175"/>
                </a:lnTo>
                <a:lnTo>
                  <a:pt x="2132648" y="1012507"/>
                </a:lnTo>
                <a:close/>
                <a:moveTo>
                  <a:pt x="2144078" y="1131569"/>
                </a:moveTo>
                <a:lnTo>
                  <a:pt x="2144078" y="1146809"/>
                </a:lnTo>
                <a:lnTo>
                  <a:pt x="2130743" y="1139189"/>
                </a:lnTo>
                <a:close/>
                <a:moveTo>
                  <a:pt x="2144078" y="1764030"/>
                </a:moveTo>
                <a:lnTo>
                  <a:pt x="2144078" y="1778318"/>
                </a:lnTo>
                <a:lnTo>
                  <a:pt x="2131695" y="1770697"/>
                </a:lnTo>
                <a:close/>
                <a:moveTo>
                  <a:pt x="2145029" y="1634490"/>
                </a:moveTo>
                <a:lnTo>
                  <a:pt x="2145029" y="1654493"/>
                </a:lnTo>
                <a:lnTo>
                  <a:pt x="2127884" y="1644968"/>
                </a:lnTo>
                <a:close/>
                <a:moveTo>
                  <a:pt x="2145030" y="1255394"/>
                </a:moveTo>
                <a:lnTo>
                  <a:pt x="2145030" y="1275397"/>
                </a:lnTo>
                <a:lnTo>
                  <a:pt x="2127885" y="1265872"/>
                </a:lnTo>
                <a:close/>
                <a:moveTo>
                  <a:pt x="2145982" y="1506855"/>
                </a:moveTo>
                <a:lnTo>
                  <a:pt x="2145982" y="1529715"/>
                </a:lnTo>
                <a:lnTo>
                  <a:pt x="2126932" y="1518285"/>
                </a:lnTo>
                <a:close/>
                <a:moveTo>
                  <a:pt x="2145983" y="1381124"/>
                </a:moveTo>
                <a:lnTo>
                  <a:pt x="2145983" y="1403032"/>
                </a:lnTo>
                <a:lnTo>
                  <a:pt x="2126933" y="1391602"/>
                </a:lnTo>
                <a:close/>
                <a:moveTo>
                  <a:pt x="2213610" y="760094"/>
                </a:moveTo>
                <a:lnTo>
                  <a:pt x="2211705" y="761047"/>
                </a:lnTo>
                <a:lnTo>
                  <a:pt x="2211705" y="759142"/>
                </a:lnTo>
                <a:close/>
                <a:moveTo>
                  <a:pt x="2213610" y="2023111"/>
                </a:moveTo>
                <a:lnTo>
                  <a:pt x="2212658" y="2024063"/>
                </a:lnTo>
                <a:lnTo>
                  <a:pt x="2212658" y="2023111"/>
                </a:lnTo>
                <a:close/>
                <a:moveTo>
                  <a:pt x="2215516" y="886778"/>
                </a:moveTo>
                <a:lnTo>
                  <a:pt x="2210753" y="888683"/>
                </a:lnTo>
                <a:lnTo>
                  <a:pt x="2210753" y="883920"/>
                </a:lnTo>
                <a:close/>
                <a:moveTo>
                  <a:pt x="2216467" y="1897379"/>
                </a:moveTo>
                <a:lnTo>
                  <a:pt x="2210752" y="1900236"/>
                </a:lnTo>
                <a:lnTo>
                  <a:pt x="2210752" y="1893569"/>
                </a:lnTo>
                <a:close/>
                <a:moveTo>
                  <a:pt x="2218373" y="1012507"/>
                </a:moveTo>
                <a:lnTo>
                  <a:pt x="2209801" y="1018222"/>
                </a:lnTo>
                <a:lnTo>
                  <a:pt x="2209801" y="1007744"/>
                </a:lnTo>
                <a:close/>
                <a:moveTo>
                  <a:pt x="2220278" y="1770698"/>
                </a:moveTo>
                <a:lnTo>
                  <a:pt x="2208848" y="1777366"/>
                </a:lnTo>
                <a:lnTo>
                  <a:pt x="2208848" y="1764983"/>
                </a:lnTo>
                <a:close/>
                <a:moveTo>
                  <a:pt x="2220278" y="1139190"/>
                </a:moveTo>
                <a:lnTo>
                  <a:pt x="2208848" y="1145858"/>
                </a:lnTo>
                <a:lnTo>
                  <a:pt x="2208848" y="1132523"/>
                </a:lnTo>
                <a:close/>
                <a:moveTo>
                  <a:pt x="2223136" y="1644968"/>
                </a:moveTo>
                <a:lnTo>
                  <a:pt x="2207896" y="1653540"/>
                </a:lnTo>
                <a:lnTo>
                  <a:pt x="2207896" y="1635443"/>
                </a:lnTo>
                <a:close/>
                <a:moveTo>
                  <a:pt x="2223136" y="1265873"/>
                </a:moveTo>
                <a:lnTo>
                  <a:pt x="2207896" y="1274445"/>
                </a:lnTo>
                <a:lnTo>
                  <a:pt x="2207896" y="1256348"/>
                </a:lnTo>
                <a:close/>
                <a:moveTo>
                  <a:pt x="2225040" y="1518285"/>
                </a:moveTo>
                <a:lnTo>
                  <a:pt x="2206942" y="1528762"/>
                </a:lnTo>
                <a:lnTo>
                  <a:pt x="2206942" y="1507807"/>
                </a:lnTo>
                <a:close/>
                <a:moveTo>
                  <a:pt x="2225041" y="1391603"/>
                </a:moveTo>
                <a:lnTo>
                  <a:pt x="2206943" y="1402080"/>
                </a:lnTo>
                <a:lnTo>
                  <a:pt x="2206943" y="1381125"/>
                </a:lnTo>
                <a:close/>
                <a:moveTo>
                  <a:pt x="2249806" y="822007"/>
                </a:moveTo>
                <a:lnTo>
                  <a:pt x="2249806" y="824865"/>
                </a:lnTo>
                <a:lnTo>
                  <a:pt x="2247901" y="822960"/>
                </a:lnTo>
                <a:close/>
                <a:moveTo>
                  <a:pt x="2249806" y="1958341"/>
                </a:moveTo>
                <a:lnTo>
                  <a:pt x="2249806" y="1962151"/>
                </a:lnTo>
                <a:lnTo>
                  <a:pt x="2246948" y="1960246"/>
                </a:lnTo>
                <a:close/>
                <a:moveTo>
                  <a:pt x="2250759" y="946786"/>
                </a:moveTo>
                <a:lnTo>
                  <a:pt x="2250759" y="952501"/>
                </a:lnTo>
                <a:lnTo>
                  <a:pt x="2245996" y="949643"/>
                </a:lnTo>
                <a:close/>
                <a:moveTo>
                  <a:pt x="2251710" y="1070610"/>
                </a:moveTo>
                <a:lnTo>
                  <a:pt x="2251710" y="1081087"/>
                </a:lnTo>
                <a:lnTo>
                  <a:pt x="2243138" y="1076325"/>
                </a:lnTo>
                <a:close/>
                <a:moveTo>
                  <a:pt x="2251710" y="1829752"/>
                </a:moveTo>
                <a:lnTo>
                  <a:pt x="2251710" y="1838324"/>
                </a:lnTo>
                <a:lnTo>
                  <a:pt x="2244090" y="1834515"/>
                </a:lnTo>
                <a:close/>
                <a:moveTo>
                  <a:pt x="2253614" y="1700212"/>
                </a:moveTo>
                <a:lnTo>
                  <a:pt x="2253614" y="1715452"/>
                </a:lnTo>
                <a:lnTo>
                  <a:pt x="2240279" y="1707832"/>
                </a:lnTo>
                <a:close/>
                <a:moveTo>
                  <a:pt x="2253615" y="1195388"/>
                </a:moveTo>
                <a:lnTo>
                  <a:pt x="2253615" y="1209676"/>
                </a:lnTo>
                <a:lnTo>
                  <a:pt x="2240280" y="1202056"/>
                </a:lnTo>
                <a:close/>
                <a:moveTo>
                  <a:pt x="2254567" y="1572577"/>
                </a:moveTo>
                <a:lnTo>
                  <a:pt x="2254567" y="1590674"/>
                </a:lnTo>
                <a:lnTo>
                  <a:pt x="2238375" y="1581149"/>
                </a:lnTo>
                <a:close/>
                <a:moveTo>
                  <a:pt x="2254568" y="1444942"/>
                </a:moveTo>
                <a:lnTo>
                  <a:pt x="2254568" y="1464944"/>
                </a:lnTo>
                <a:lnTo>
                  <a:pt x="2237423" y="1455419"/>
                </a:lnTo>
                <a:close/>
                <a:moveTo>
                  <a:pt x="2254568" y="1319213"/>
                </a:moveTo>
                <a:lnTo>
                  <a:pt x="2254568" y="1338263"/>
                </a:lnTo>
                <a:lnTo>
                  <a:pt x="2238376" y="1328738"/>
                </a:lnTo>
                <a:close/>
                <a:moveTo>
                  <a:pt x="2323148" y="1960245"/>
                </a:moveTo>
                <a:lnTo>
                  <a:pt x="2321243" y="1961198"/>
                </a:lnTo>
                <a:lnTo>
                  <a:pt x="2321243" y="1959293"/>
                </a:lnTo>
                <a:close/>
                <a:moveTo>
                  <a:pt x="2324101" y="949643"/>
                </a:moveTo>
                <a:lnTo>
                  <a:pt x="2321243" y="951548"/>
                </a:lnTo>
                <a:lnTo>
                  <a:pt x="2321243" y="947738"/>
                </a:lnTo>
                <a:close/>
                <a:moveTo>
                  <a:pt x="2325053" y="1834516"/>
                </a:moveTo>
                <a:lnTo>
                  <a:pt x="2320290" y="1837373"/>
                </a:lnTo>
                <a:lnTo>
                  <a:pt x="2320290" y="1830706"/>
                </a:lnTo>
                <a:close/>
                <a:moveTo>
                  <a:pt x="2326958" y="1076326"/>
                </a:moveTo>
                <a:lnTo>
                  <a:pt x="2319338" y="1080136"/>
                </a:lnTo>
                <a:lnTo>
                  <a:pt x="2319338" y="1072516"/>
                </a:lnTo>
                <a:close/>
                <a:moveTo>
                  <a:pt x="2328863" y="1707833"/>
                </a:moveTo>
                <a:lnTo>
                  <a:pt x="2318385" y="1713548"/>
                </a:lnTo>
                <a:lnTo>
                  <a:pt x="2318385" y="1702118"/>
                </a:lnTo>
                <a:close/>
                <a:moveTo>
                  <a:pt x="2328863" y="1202056"/>
                </a:moveTo>
                <a:lnTo>
                  <a:pt x="2318385" y="1207771"/>
                </a:lnTo>
                <a:lnTo>
                  <a:pt x="2318385" y="1196341"/>
                </a:lnTo>
                <a:close/>
                <a:moveTo>
                  <a:pt x="2330767" y="1581151"/>
                </a:moveTo>
                <a:lnTo>
                  <a:pt x="2317432" y="1588771"/>
                </a:lnTo>
                <a:lnTo>
                  <a:pt x="2317432" y="1573531"/>
                </a:lnTo>
                <a:close/>
                <a:moveTo>
                  <a:pt x="2330768" y="1328738"/>
                </a:moveTo>
                <a:lnTo>
                  <a:pt x="2317433" y="1336358"/>
                </a:lnTo>
                <a:lnTo>
                  <a:pt x="2317433" y="1321118"/>
                </a:lnTo>
                <a:close/>
                <a:moveTo>
                  <a:pt x="2331721" y="1455420"/>
                </a:moveTo>
                <a:lnTo>
                  <a:pt x="2317433" y="1463993"/>
                </a:lnTo>
                <a:lnTo>
                  <a:pt x="2317433" y="1446848"/>
                </a:lnTo>
                <a:close/>
                <a:moveTo>
                  <a:pt x="2359342" y="1895475"/>
                </a:moveTo>
                <a:lnTo>
                  <a:pt x="2359342" y="1899285"/>
                </a:lnTo>
                <a:lnTo>
                  <a:pt x="2356484" y="1897380"/>
                </a:lnTo>
                <a:close/>
                <a:moveTo>
                  <a:pt x="2359343" y="885826"/>
                </a:moveTo>
                <a:lnTo>
                  <a:pt x="2359343" y="887731"/>
                </a:lnTo>
                <a:lnTo>
                  <a:pt x="2357438" y="886778"/>
                </a:lnTo>
                <a:close/>
                <a:moveTo>
                  <a:pt x="2360294" y="1766888"/>
                </a:moveTo>
                <a:lnTo>
                  <a:pt x="2360294" y="1774508"/>
                </a:lnTo>
                <a:lnTo>
                  <a:pt x="2353627" y="1770698"/>
                </a:lnTo>
                <a:close/>
                <a:moveTo>
                  <a:pt x="2360296" y="1009651"/>
                </a:moveTo>
                <a:lnTo>
                  <a:pt x="2360296" y="1015366"/>
                </a:lnTo>
                <a:lnTo>
                  <a:pt x="2355533" y="1012508"/>
                </a:lnTo>
                <a:close/>
                <a:moveTo>
                  <a:pt x="2361248" y="1134428"/>
                </a:moveTo>
                <a:lnTo>
                  <a:pt x="2361248" y="1143953"/>
                </a:lnTo>
                <a:lnTo>
                  <a:pt x="2353628" y="1139191"/>
                </a:lnTo>
                <a:close/>
                <a:moveTo>
                  <a:pt x="2362201" y="1259206"/>
                </a:moveTo>
                <a:lnTo>
                  <a:pt x="2362201" y="1271588"/>
                </a:lnTo>
                <a:lnTo>
                  <a:pt x="2350771" y="1265873"/>
                </a:lnTo>
                <a:close/>
                <a:moveTo>
                  <a:pt x="2362201" y="1638300"/>
                </a:moveTo>
                <a:lnTo>
                  <a:pt x="2362201" y="1651635"/>
                </a:lnTo>
                <a:lnTo>
                  <a:pt x="2350771" y="1644968"/>
                </a:lnTo>
                <a:close/>
                <a:moveTo>
                  <a:pt x="2363152" y="1510666"/>
                </a:moveTo>
                <a:lnTo>
                  <a:pt x="2363152" y="1525906"/>
                </a:lnTo>
                <a:lnTo>
                  <a:pt x="2349817" y="1518286"/>
                </a:lnTo>
                <a:close/>
                <a:moveTo>
                  <a:pt x="2363153" y="1383983"/>
                </a:moveTo>
                <a:lnTo>
                  <a:pt x="2363153" y="1399223"/>
                </a:lnTo>
                <a:lnTo>
                  <a:pt x="2349818" y="1391603"/>
                </a:lnTo>
                <a:close/>
                <a:moveTo>
                  <a:pt x="2432685" y="1897381"/>
                </a:moveTo>
                <a:lnTo>
                  <a:pt x="2430780" y="1898333"/>
                </a:lnTo>
                <a:lnTo>
                  <a:pt x="2430780" y="1896428"/>
                </a:lnTo>
                <a:close/>
                <a:moveTo>
                  <a:pt x="2433638" y="1012507"/>
                </a:moveTo>
                <a:lnTo>
                  <a:pt x="2430780" y="1014413"/>
                </a:lnTo>
                <a:lnTo>
                  <a:pt x="2430780" y="1011555"/>
                </a:lnTo>
                <a:close/>
                <a:moveTo>
                  <a:pt x="2434590" y="1770699"/>
                </a:moveTo>
                <a:lnTo>
                  <a:pt x="2429827" y="1773556"/>
                </a:lnTo>
                <a:lnTo>
                  <a:pt x="2429827" y="1767841"/>
                </a:lnTo>
                <a:close/>
                <a:moveTo>
                  <a:pt x="2434591" y="1139191"/>
                </a:moveTo>
                <a:lnTo>
                  <a:pt x="2429828" y="1142048"/>
                </a:lnTo>
                <a:lnTo>
                  <a:pt x="2429828" y="1136333"/>
                </a:lnTo>
                <a:close/>
                <a:moveTo>
                  <a:pt x="2437447" y="1644968"/>
                </a:moveTo>
                <a:lnTo>
                  <a:pt x="2428875" y="1649731"/>
                </a:lnTo>
                <a:lnTo>
                  <a:pt x="2428875" y="1639253"/>
                </a:lnTo>
                <a:close/>
                <a:moveTo>
                  <a:pt x="2437448" y="1265873"/>
                </a:moveTo>
                <a:lnTo>
                  <a:pt x="2428876" y="1270636"/>
                </a:lnTo>
                <a:lnTo>
                  <a:pt x="2428876" y="1260158"/>
                </a:lnTo>
                <a:close/>
                <a:moveTo>
                  <a:pt x="2438401" y="1391603"/>
                </a:moveTo>
                <a:lnTo>
                  <a:pt x="2427923" y="1398271"/>
                </a:lnTo>
                <a:lnTo>
                  <a:pt x="2427923" y="1385888"/>
                </a:lnTo>
                <a:close/>
                <a:moveTo>
                  <a:pt x="2438401" y="1518285"/>
                </a:moveTo>
                <a:lnTo>
                  <a:pt x="2427923" y="1524000"/>
                </a:lnTo>
                <a:lnTo>
                  <a:pt x="2427923" y="1512570"/>
                </a:lnTo>
                <a:close/>
                <a:moveTo>
                  <a:pt x="2467929" y="949643"/>
                </a:moveTo>
                <a:lnTo>
                  <a:pt x="2467929" y="950595"/>
                </a:lnTo>
                <a:lnTo>
                  <a:pt x="2466976" y="949643"/>
                </a:lnTo>
                <a:close/>
                <a:moveTo>
                  <a:pt x="2468881" y="1074420"/>
                </a:moveTo>
                <a:lnTo>
                  <a:pt x="2468881" y="1078230"/>
                </a:lnTo>
                <a:lnTo>
                  <a:pt x="2466023" y="1076325"/>
                </a:lnTo>
                <a:close/>
                <a:moveTo>
                  <a:pt x="2468881" y="1832611"/>
                </a:moveTo>
                <a:lnTo>
                  <a:pt x="2468881" y="1835469"/>
                </a:lnTo>
                <a:lnTo>
                  <a:pt x="2466023" y="1834516"/>
                </a:lnTo>
                <a:close/>
                <a:moveTo>
                  <a:pt x="2469833" y="1199198"/>
                </a:moveTo>
                <a:lnTo>
                  <a:pt x="2469833" y="1205865"/>
                </a:lnTo>
                <a:lnTo>
                  <a:pt x="2464118" y="1202056"/>
                </a:lnTo>
                <a:close/>
                <a:moveTo>
                  <a:pt x="2469833" y="1704023"/>
                </a:moveTo>
                <a:lnTo>
                  <a:pt x="2469833" y="1711643"/>
                </a:lnTo>
                <a:lnTo>
                  <a:pt x="2464118" y="1707833"/>
                </a:lnTo>
                <a:close/>
                <a:moveTo>
                  <a:pt x="2470784" y="1576388"/>
                </a:moveTo>
                <a:lnTo>
                  <a:pt x="2470784" y="1586866"/>
                </a:lnTo>
                <a:lnTo>
                  <a:pt x="2462212" y="1581151"/>
                </a:lnTo>
                <a:close/>
                <a:moveTo>
                  <a:pt x="2470785" y="1323975"/>
                </a:moveTo>
                <a:lnTo>
                  <a:pt x="2470785" y="1333500"/>
                </a:lnTo>
                <a:lnTo>
                  <a:pt x="2462213" y="1328738"/>
                </a:lnTo>
                <a:close/>
                <a:moveTo>
                  <a:pt x="2470785" y="1449706"/>
                </a:moveTo>
                <a:lnTo>
                  <a:pt x="2470785" y="1460183"/>
                </a:lnTo>
                <a:lnTo>
                  <a:pt x="2461260" y="1455421"/>
                </a:lnTo>
                <a:close/>
                <a:moveTo>
                  <a:pt x="2541270" y="1834516"/>
                </a:moveTo>
                <a:lnTo>
                  <a:pt x="2540318" y="1834516"/>
                </a:lnTo>
                <a:lnTo>
                  <a:pt x="2540318" y="1833563"/>
                </a:lnTo>
                <a:close/>
                <a:moveTo>
                  <a:pt x="2542223" y="1076325"/>
                </a:moveTo>
                <a:lnTo>
                  <a:pt x="2540318" y="1077278"/>
                </a:lnTo>
                <a:lnTo>
                  <a:pt x="2540318" y="1075373"/>
                </a:lnTo>
                <a:close/>
                <a:moveTo>
                  <a:pt x="2543176" y="1202055"/>
                </a:moveTo>
                <a:lnTo>
                  <a:pt x="2539366" y="1204913"/>
                </a:lnTo>
                <a:lnTo>
                  <a:pt x="2539366" y="1200150"/>
                </a:lnTo>
                <a:close/>
                <a:moveTo>
                  <a:pt x="2544129" y="1707833"/>
                </a:moveTo>
                <a:lnTo>
                  <a:pt x="2539366" y="1709738"/>
                </a:lnTo>
                <a:lnTo>
                  <a:pt x="2539366" y="1704975"/>
                </a:lnTo>
                <a:close/>
                <a:moveTo>
                  <a:pt x="2545080" y="1581151"/>
                </a:moveTo>
                <a:lnTo>
                  <a:pt x="2538412" y="1584961"/>
                </a:lnTo>
                <a:lnTo>
                  <a:pt x="2538412" y="1577341"/>
                </a:lnTo>
                <a:close/>
                <a:moveTo>
                  <a:pt x="2545081" y="1328738"/>
                </a:moveTo>
                <a:lnTo>
                  <a:pt x="2538413" y="1332548"/>
                </a:lnTo>
                <a:lnTo>
                  <a:pt x="2538413" y="1324928"/>
                </a:lnTo>
                <a:close/>
                <a:moveTo>
                  <a:pt x="2546033" y="1455421"/>
                </a:moveTo>
                <a:lnTo>
                  <a:pt x="2538413" y="1459231"/>
                </a:lnTo>
                <a:lnTo>
                  <a:pt x="2538413" y="1450658"/>
                </a:lnTo>
                <a:close/>
                <a:moveTo>
                  <a:pt x="2577466" y="1769745"/>
                </a:moveTo>
                <a:lnTo>
                  <a:pt x="2577466" y="1771650"/>
                </a:lnTo>
                <a:lnTo>
                  <a:pt x="2576513" y="1770698"/>
                </a:lnTo>
                <a:close/>
                <a:moveTo>
                  <a:pt x="2578418" y="1138238"/>
                </a:moveTo>
                <a:lnTo>
                  <a:pt x="2578418" y="1140143"/>
                </a:lnTo>
                <a:lnTo>
                  <a:pt x="2575560" y="1139190"/>
                </a:lnTo>
                <a:close/>
                <a:moveTo>
                  <a:pt x="2578418" y="1642111"/>
                </a:moveTo>
                <a:lnTo>
                  <a:pt x="2578418" y="1646874"/>
                </a:lnTo>
                <a:lnTo>
                  <a:pt x="2574608" y="1644969"/>
                </a:lnTo>
                <a:close/>
                <a:moveTo>
                  <a:pt x="2578418" y="1263016"/>
                </a:moveTo>
                <a:lnTo>
                  <a:pt x="2578418" y="1267779"/>
                </a:lnTo>
                <a:lnTo>
                  <a:pt x="2574608" y="1265874"/>
                </a:lnTo>
                <a:close/>
                <a:moveTo>
                  <a:pt x="2579369" y="1514475"/>
                </a:moveTo>
                <a:lnTo>
                  <a:pt x="2579369" y="1522095"/>
                </a:lnTo>
                <a:lnTo>
                  <a:pt x="2572702" y="1518285"/>
                </a:lnTo>
                <a:close/>
                <a:moveTo>
                  <a:pt x="2579370" y="1387793"/>
                </a:moveTo>
                <a:lnTo>
                  <a:pt x="2579370" y="1395413"/>
                </a:lnTo>
                <a:lnTo>
                  <a:pt x="2572703" y="1391603"/>
                </a:lnTo>
                <a:close/>
                <a:moveTo>
                  <a:pt x="2651760" y="1644968"/>
                </a:moveTo>
                <a:lnTo>
                  <a:pt x="2649855" y="1645921"/>
                </a:lnTo>
                <a:lnTo>
                  <a:pt x="2649855" y="1643063"/>
                </a:lnTo>
                <a:close/>
                <a:moveTo>
                  <a:pt x="2651761" y="1265873"/>
                </a:moveTo>
                <a:lnTo>
                  <a:pt x="2649856" y="1266825"/>
                </a:lnTo>
                <a:lnTo>
                  <a:pt x="2649856" y="1263968"/>
                </a:lnTo>
                <a:close/>
                <a:moveTo>
                  <a:pt x="2652713" y="1391603"/>
                </a:moveTo>
                <a:lnTo>
                  <a:pt x="2648903" y="1394461"/>
                </a:lnTo>
                <a:lnTo>
                  <a:pt x="2648903" y="1389698"/>
                </a:lnTo>
                <a:close/>
                <a:moveTo>
                  <a:pt x="2652713" y="1518286"/>
                </a:moveTo>
                <a:lnTo>
                  <a:pt x="2648903" y="1520191"/>
                </a:lnTo>
                <a:lnTo>
                  <a:pt x="2648903" y="1516381"/>
                </a:lnTo>
                <a:close/>
                <a:moveTo>
                  <a:pt x="2687003" y="1327786"/>
                </a:moveTo>
                <a:lnTo>
                  <a:pt x="2687003" y="1329691"/>
                </a:lnTo>
                <a:lnTo>
                  <a:pt x="2685098" y="1328738"/>
                </a:lnTo>
                <a:close/>
                <a:moveTo>
                  <a:pt x="2687004" y="1706881"/>
                </a:moveTo>
                <a:lnTo>
                  <a:pt x="2687004" y="1707833"/>
                </a:lnTo>
                <a:lnTo>
                  <a:pt x="2686051" y="1707833"/>
                </a:lnTo>
                <a:close/>
                <a:moveTo>
                  <a:pt x="2687004" y="1202056"/>
                </a:moveTo>
                <a:lnTo>
                  <a:pt x="2687004" y="1203008"/>
                </a:lnTo>
                <a:lnTo>
                  <a:pt x="2686051" y="1202056"/>
                </a:lnTo>
                <a:close/>
                <a:moveTo>
                  <a:pt x="2687956" y="1580198"/>
                </a:moveTo>
                <a:lnTo>
                  <a:pt x="2687956" y="1583056"/>
                </a:lnTo>
                <a:lnTo>
                  <a:pt x="2685098" y="1581150"/>
                </a:lnTo>
                <a:close/>
                <a:moveTo>
                  <a:pt x="2687956" y="1453516"/>
                </a:moveTo>
                <a:lnTo>
                  <a:pt x="2687956" y="1456374"/>
                </a:lnTo>
                <a:lnTo>
                  <a:pt x="2685098" y="1455421"/>
                </a:lnTo>
                <a:close/>
                <a:moveTo>
                  <a:pt x="2760345" y="1581150"/>
                </a:moveTo>
                <a:lnTo>
                  <a:pt x="2759393" y="1582103"/>
                </a:lnTo>
                <a:lnTo>
                  <a:pt x="2759393" y="1581150"/>
                </a:lnTo>
                <a:close/>
                <a:moveTo>
                  <a:pt x="2760345" y="1455420"/>
                </a:moveTo>
                <a:lnTo>
                  <a:pt x="2759393" y="1455420"/>
                </a:lnTo>
                <a:lnTo>
                  <a:pt x="2759393" y="1454468"/>
                </a:lnTo>
                <a:close/>
                <a:moveTo>
                  <a:pt x="2796541" y="1391603"/>
                </a:moveTo>
                <a:lnTo>
                  <a:pt x="2796541" y="1392556"/>
                </a:lnTo>
                <a:lnTo>
                  <a:pt x="2795588" y="1391603"/>
                </a:lnTo>
                <a:close/>
              </a:path>
            </a:pathLst>
          </a:custGeom>
          <a:gradFill flip="none" rotWithShape="1">
            <a:gsLst>
              <a:gs pos="0">
                <a:schemeClr val="bg2">
                  <a:alpha val="0"/>
                </a:schemeClr>
              </a:gs>
              <a:gs pos="100000">
                <a:schemeClr val="bg2">
                  <a:alpha val="19000"/>
                </a:schemeClr>
              </a:gs>
            </a:gsLst>
            <a:lin ang="10800000" scaled="1"/>
            <a:tileRect/>
          </a:gradFill>
          <a:ln w="9525" cap="flat">
            <a:noFill/>
            <a:prstDash val="solid"/>
            <a:miter/>
          </a:ln>
        </p:spPr>
        <p:txBody>
          <a:bodyPr rtlCol="0" anchor="ctr"/>
          <a:lstStyle/>
          <a:p>
            <a:endParaRPr lang="en-US" sz="1350" dirty="0"/>
          </a:p>
        </p:txBody>
      </p:sp>
      <p:sp>
        <p:nvSpPr>
          <p:cNvPr id="7" name="Oval 6" descr="sarah">
            <a:extLst>
              <a:ext uri="{FF2B5EF4-FFF2-40B4-BE49-F238E27FC236}">
                <a16:creationId xmlns:a16="http://schemas.microsoft.com/office/drawing/2014/main" id="{8761190D-6491-4CA5-9862-E4261C0631FF}"/>
              </a:ext>
            </a:extLst>
          </p:cNvPr>
          <p:cNvSpPr/>
          <p:nvPr/>
        </p:nvSpPr>
        <p:spPr>
          <a:xfrm>
            <a:off x="324106" y="2063194"/>
            <a:ext cx="1608504" cy="1608504"/>
          </a:xfrm>
          <a:prstGeom prst="ellipse">
            <a:avLst/>
          </a:prstGeom>
          <a:solidFill>
            <a:schemeClr val="bg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sarah">
            <a:extLst>
              <a:ext uri="{FF2B5EF4-FFF2-40B4-BE49-F238E27FC236}">
                <a16:creationId xmlns:a16="http://schemas.microsoft.com/office/drawing/2014/main" id="{C9F7DA15-F4D0-4B19-B392-A951F28E3801}"/>
              </a:ext>
            </a:extLst>
          </p:cNvPr>
          <p:cNvPicPr>
            <a:picLocks/>
          </p:cNvPicPr>
          <p:nvPr/>
        </p:nvPicPr>
        <p:blipFill>
          <a:blip r:embed="rId3"/>
          <a:stretch>
            <a:fillRect/>
          </a:stretch>
        </p:blipFill>
        <p:spPr>
          <a:xfrm>
            <a:off x="321373" y="2091834"/>
            <a:ext cx="1681200" cy="1681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6D9E075A-3000-4959-B28A-53B68B4370FD}"/>
              </a:ext>
            </a:extLst>
          </p:cNvPr>
          <p:cNvSpPr>
            <a:spLocks noGrp="1"/>
          </p:cNvSpPr>
          <p:nvPr>
            <p:ph type="title"/>
          </p:nvPr>
        </p:nvSpPr>
        <p:spPr/>
        <p:txBody>
          <a:bodyPr>
            <a:normAutofit fontScale="90000"/>
          </a:bodyPr>
          <a:lstStyle/>
          <a:p>
            <a:r>
              <a:rPr lang="en-GB" dirty="0"/>
              <a:t>How could you help Sarah?</a:t>
            </a:r>
          </a:p>
        </p:txBody>
      </p:sp>
    </p:spTree>
    <p:extLst>
      <p:ext uri="{BB962C8B-B14F-4D97-AF65-F5344CB8AC3E}">
        <p14:creationId xmlns:p14="http://schemas.microsoft.com/office/powerpoint/2010/main" val="40792371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utor and student">
            <a:extLst>
              <a:ext uri="{FF2B5EF4-FFF2-40B4-BE49-F238E27FC236}">
                <a16:creationId xmlns:a16="http://schemas.microsoft.com/office/drawing/2014/main" id="{550D0340-DA3C-42E2-BD12-4A3F2E083BA3}"/>
              </a:ext>
            </a:extLst>
          </p:cNvPr>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02369" y="230391"/>
            <a:ext cx="906904" cy="906904"/>
          </a:xfrm>
          <a:prstGeom prst="rect">
            <a:avLst/>
          </a:prstGeom>
        </p:spPr>
      </p:pic>
      <p:sp>
        <p:nvSpPr>
          <p:cNvPr id="3" name="Content Placeholder 2">
            <a:extLst>
              <a:ext uri="{FF2B5EF4-FFF2-40B4-BE49-F238E27FC236}">
                <a16:creationId xmlns:a16="http://schemas.microsoft.com/office/drawing/2014/main" id="{E321C652-A85B-471E-A48D-C54D959409BE}"/>
              </a:ext>
            </a:extLst>
          </p:cNvPr>
          <p:cNvSpPr>
            <a:spLocks noGrp="1"/>
          </p:cNvSpPr>
          <p:nvPr>
            <p:ph idx="1"/>
          </p:nvPr>
        </p:nvSpPr>
        <p:spPr>
          <a:xfrm>
            <a:off x="457200" y="1363580"/>
            <a:ext cx="8686800" cy="5396984"/>
          </a:xfrm>
          <a:solidFill>
            <a:schemeClr val="bg1"/>
          </a:solidFill>
        </p:spPr>
        <p:txBody>
          <a:bodyPr>
            <a:normAutofit fontScale="85000" lnSpcReduction="20000"/>
          </a:bodyPr>
          <a:lstStyle/>
          <a:p>
            <a:r>
              <a:rPr lang="en-GB" sz="3800" b="0" dirty="0"/>
              <a:t>Use of gestures and body language to reinforce verbal instructions – allow space and time when struggling to be coherent. </a:t>
            </a:r>
          </a:p>
          <a:p>
            <a:r>
              <a:rPr lang="en-GB" sz="3800" b="0" dirty="0"/>
              <a:t>Target flash cards with symbols or images to go with  instructions needed at the time – possibly use a key ring. Take photos of familiar objects.</a:t>
            </a:r>
          </a:p>
          <a:p>
            <a:r>
              <a:rPr lang="en-GB" sz="3800" b="0" dirty="0"/>
              <a:t>Have daily schedules ready with meal times etc and options available when necessary.</a:t>
            </a:r>
          </a:p>
          <a:p>
            <a:r>
              <a:rPr lang="en-GB" sz="3800" b="0" dirty="0"/>
              <a:t>Update topic boards and settings as situations change.  </a:t>
            </a:r>
          </a:p>
          <a:p>
            <a:r>
              <a:rPr lang="en-GB" sz="3800" b="0" dirty="0"/>
              <a:t>Possibly use a tablet, so cards and boards can be swiped through quickly. </a:t>
            </a:r>
          </a:p>
          <a:p>
            <a:endParaRPr lang="en-GB" sz="3800" b="0" dirty="0"/>
          </a:p>
          <a:p>
            <a:endParaRPr lang="en-GB" dirty="0"/>
          </a:p>
        </p:txBody>
      </p:sp>
      <p:sp>
        <p:nvSpPr>
          <p:cNvPr id="2" name="Title 1">
            <a:extLst>
              <a:ext uri="{FF2B5EF4-FFF2-40B4-BE49-F238E27FC236}">
                <a16:creationId xmlns:a16="http://schemas.microsoft.com/office/drawing/2014/main" id="{02C0C34A-267E-4858-94E1-A8D15A8B716A}"/>
              </a:ext>
            </a:extLst>
          </p:cNvPr>
          <p:cNvSpPr>
            <a:spLocks noGrp="1"/>
          </p:cNvSpPr>
          <p:nvPr>
            <p:ph type="title"/>
          </p:nvPr>
        </p:nvSpPr>
        <p:spPr/>
        <p:txBody>
          <a:bodyPr>
            <a:normAutofit fontScale="90000"/>
          </a:bodyPr>
          <a:lstStyle/>
          <a:p>
            <a:r>
              <a:rPr lang="en-GB" dirty="0"/>
              <a:t>Communication strategy for Sarah </a:t>
            </a:r>
          </a:p>
        </p:txBody>
      </p:sp>
    </p:spTree>
    <p:extLst>
      <p:ext uri="{BB962C8B-B14F-4D97-AF65-F5344CB8AC3E}">
        <p14:creationId xmlns:p14="http://schemas.microsoft.com/office/powerpoint/2010/main" val="9113174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hedule symbol chart ">
            <a:extLst>
              <a:ext uri="{FF2B5EF4-FFF2-40B4-BE49-F238E27FC236}">
                <a16:creationId xmlns:a16="http://schemas.microsoft.com/office/drawing/2014/main" id="{9F1BEC27-5023-4786-9743-CFDAABA898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4111" y="0"/>
            <a:ext cx="5369889" cy="6858000"/>
          </a:xfrm>
          <a:prstGeom prst="rect">
            <a:avLst/>
          </a:prstGeom>
        </p:spPr>
      </p:pic>
      <p:sp>
        <p:nvSpPr>
          <p:cNvPr id="3" name="Content Placeholder 2">
            <a:extLst>
              <a:ext uri="{FF2B5EF4-FFF2-40B4-BE49-F238E27FC236}">
                <a16:creationId xmlns:a16="http://schemas.microsoft.com/office/drawing/2014/main" id="{3AC2DACF-1489-49AF-8098-A3DD55614B2E}"/>
              </a:ext>
            </a:extLst>
          </p:cNvPr>
          <p:cNvSpPr>
            <a:spLocks noGrp="1"/>
          </p:cNvSpPr>
          <p:nvPr>
            <p:ph idx="1"/>
          </p:nvPr>
        </p:nvSpPr>
        <p:spPr>
          <a:xfrm>
            <a:off x="0" y="1363580"/>
            <a:ext cx="3657600" cy="4465052"/>
          </a:xfrm>
        </p:spPr>
        <p:txBody>
          <a:bodyPr>
            <a:normAutofit/>
          </a:bodyPr>
          <a:lstStyle/>
          <a:p>
            <a:r>
              <a:rPr lang="en-GB" b="0" dirty="0"/>
              <a:t>This board provides some of the important reminders for  Sarah’s daily schedule to help her when feeling unwell. </a:t>
            </a:r>
          </a:p>
        </p:txBody>
      </p:sp>
      <p:sp>
        <p:nvSpPr>
          <p:cNvPr id="2" name="Title 1">
            <a:extLst>
              <a:ext uri="{FF2B5EF4-FFF2-40B4-BE49-F238E27FC236}">
                <a16:creationId xmlns:a16="http://schemas.microsoft.com/office/drawing/2014/main" id="{B0A95681-46DC-4441-A896-256780C2B090}"/>
              </a:ext>
            </a:extLst>
          </p:cNvPr>
          <p:cNvSpPr>
            <a:spLocks noGrp="1"/>
          </p:cNvSpPr>
          <p:nvPr>
            <p:ph type="title"/>
          </p:nvPr>
        </p:nvSpPr>
        <p:spPr>
          <a:xfrm>
            <a:off x="394854" y="417471"/>
            <a:ext cx="3107908" cy="528638"/>
          </a:xfrm>
        </p:spPr>
        <p:txBody>
          <a:bodyPr>
            <a:normAutofit fontScale="90000"/>
          </a:bodyPr>
          <a:lstStyle/>
          <a:p>
            <a:r>
              <a:rPr lang="en-GB" dirty="0"/>
              <a:t>Sarah’s personal chart </a:t>
            </a:r>
          </a:p>
        </p:txBody>
      </p:sp>
    </p:spTree>
    <p:extLst>
      <p:ext uri="{BB962C8B-B14F-4D97-AF65-F5344CB8AC3E}">
        <p14:creationId xmlns:p14="http://schemas.microsoft.com/office/powerpoint/2010/main" val="2337899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9041C-1D3F-47C9-A907-5E569E1B1FBD}"/>
              </a:ext>
            </a:extLst>
          </p:cNvPr>
          <p:cNvSpPr>
            <a:spLocks noGrp="1"/>
          </p:cNvSpPr>
          <p:nvPr>
            <p:ph type="title"/>
          </p:nvPr>
        </p:nvSpPr>
        <p:spPr>
          <a:xfrm>
            <a:off x="734518" y="310777"/>
            <a:ext cx="8409482" cy="746132"/>
          </a:xfrm>
        </p:spPr>
        <p:txBody>
          <a:bodyPr>
            <a:normAutofit/>
          </a:bodyPr>
          <a:lstStyle/>
          <a:p>
            <a:r>
              <a:rPr lang="en-GB" dirty="0"/>
              <a:t>A Sentence or Phrase Practice board</a:t>
            </a:r>
          </a:p>
        </p:txBody>
      </p:sp>
      <p:sp>
        <p:nvSpPr>
          <p:cNvPr id="3" name="Content Placeholder 2">
            <a:extLst>
              <a:ext uri="{FF2B5EF4-FFF2-40B4-BE49-F238E27FC236}">
                <a16:creationId xmlns:a16="http://schemas.microsoft.com/office/drawing/2014/main" id="{B93CD2AF-B2B5-4761-9024-283550983188}"/>
              </a:ext>
            </a:extLst>
          </p:cNvPr>
          <p:cNvSpPr>
            <a:spLocks noGrp="1"/>
          </p:cNvSpPr>
          <p:nvPr>
            <p:ph idx="1"/>
          </p:nvPr>
        </p:nvSpPr>
        <p:spPr>
          <a:xfrm>
            <a:off x="96983" y="1363579"/>
            <a:ext cx="9047018" cy="5494421"/>
          </a:xfrm>
          <a:solidFill>
            <a:schemeClr val="bg1"/>
          </a:solidFill>
        </p:spPr>
        <p:txBody>
          <a:bodyPr>
            <a:normAutofit fontScale="85000" lnSpcReduction="20000"/>
          </a:bodyPr>
          <a:lstStyle/>
          <a:p>
            <a:pPr marL="0" indent="0">
              <a:buNone/>
            </a:pPr>
            <a:r>
              <a:rPr lang="en-GB" b="0" dirty="0"/>
              <a:t>If English is not a first language or someone is learning the language, cells can be coloured by the type of word (part of speech) to help to say them in the right order, so they are more easily understood. </a:t>
            </a:r>
          </a:p>
          <a:p>
            <a:pPr marL="0" indent="0">
              <a:buNone/>
            </a:pPr>
            <a:endParaRPr lang="en-GB" b="0" dirty="0"/>
          </a:p>
          <a:p>
            <a:pPr marL="0" indent="0">
              <a:buNone/>
            </a:pPr>
            <a:r>
              <a:rPr lang="en-GB" b="0" dirty="0"/>
              <a:t>People choose different colours, but here are some examples</a:t>
            </a:r>
          </a:p>
          <a:p>
            <a:pPr lvl="1"/>
            <a:r>
              <a:rPr lang="en-GB" b="0" dirty="0"/>
              <a:t>yellow for pronouns e.g. I, you, she, he, we, they</a:t>
            </a:r>
          </a:p>
          <a:p>
            <a:pPr lvl="1"/>
            <a:r>
              <a:rPr lang="en-GB" b="0" dirty="0"/>
              <a:t>green for actions e.g. go, walk, talk, help, come</a:t>
            </a:r>
          </a:p>
          <a:p>
            <a:pPr lvl="1"/>
            <a:r>
              <a:rPr lang="en-GB" b="0" dirty="0"/>
              <a:t>blue for descriptions e.g. hot, cold, little, large</a:t>
            </a:r>
          </a:p>
          <a:p>
            <a:pPr lvl="1"/>
            <a:r>
              <a:rPr lang="en-GB" b="0" dirty="0"/>
              <a:t>soft orange for objects or people e.g. table, chair, friends  </a:t>
            </a:r>
          </a:p>
          <a:p>
            <a:pPr lvl="1"/>
            <a:r>
              <a:rPr lang="en-GB" b="0" dirty="0"/>
              <a:t>purple for questions e.g. </a:t>
            </a:r>
            <a:r>
              <a:rPr lang="en-GB" dirty="0"/>
              <a:t>who? what? when? where? why? how? </a:t>
            </a:r>
          </a:p>
          <a:p>
            <a:r>
              <a:rPr lang="en-GB" b="0" dirty="0"/>
              <a:t>Check how easy it is to make phrases or sentences using a test board in English – the order may change in other languages. </a:t>
            </a:r>
          </a:p>
        </p:txBody>
      </p:sp>
    </p:spTree>
    <p:extLst>
      <p:ext uri="{BB962C8B-B14F-4D97-AF65-F5344CB8AC3E}">
        <p14:creationId xmlns:p14="http://schemas.microsoft.com/office/powerpoint/2010/main" val="7783497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utor and student">
            <a:extLst>
              <a:ext uri="{FF2B5EF4-FFF2-40B4-BE49-F238E27FC236}">
                <a16:creationId xmlns:a16="http://schemas.microsoft.com/office/drawing/2014/main" id="{E2AC1C01-E699-4728-AB45-A12058822F37}"/>
              </a:ext>
            </a:extLst>
          </p:cNvPr>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02369" y="230391"/>
            <a:ext cx="906904" cy="906904"/>
          </a:xfrm>
          <a:prstGeom prst="rect">
            <a:avLst/>
          </a:prstGeom>
        </p:spPr>
      </p:pic>
      <p:pic>
        <p:nvPicPr>
          <p:cNvPr id="4" name="Picture 3" descr="symbols with colours for parts of speech">
            <a:extLst>
              <a:ext uri="{FF2B5EF4-FFF2-40B4-BE49-F238E27FC236}">
                <a16:creationId xmlns:a16="http://schemas.microsoft.com/office/drawing/2014/main" id="{551DF771-5F7E-4B18-9258-3A3E966DEA2E}"/>
              </a:ext>
            </a:extLst>
          </p:cNvPr>
          <p:cNvPicPr>
            <a:picLocks noChangeAspect="1"/>
          </p:cNvPicPr>
          <p:nvPr/>
        </p:nvPicPr>
        <p:blipFill>
          <a:blip r:embed="rId3"/>
          <a:stretch>
            <a:fillRect/>
          </a:stretch>
        </p:blipFill>
        <p:spPr>
          <a:xfrm>
            <a:off x="0" y="1363580"/>
            <a:ext cx="9168109" cy="5494420"/>
          </a:xfrm>
          <a:prstGeom prst="rect">
            <a:avLst/>
          </a:prstGeom>
        </p:spPr>
      </p:pic>
      <p:sp>
        <p:nvSpPr>
          <p:cNvPr id="2" name="Title 1">
            <a:extLst>
              <a:ext uri="{FF2B5EF4-FFF2-40B4-BE49-F238E27FC236}">
                <a16:creationId xmlns:a16="http://schemas.microsoft.com/office/drawing/2014/main" id="{85E7D27B-9A9C-4FD3-8C63-4156D2DBC0ED}"/>
              </a:ext>
            </a:extLst>
          </p:cNvPr>
          <p:cNvSpPr>
            <a:spLocks noGrp="1"/>
          </p:cNvSpPr>
          <p:nvPr>
            <p:ph type="title"/>
          </p:nvPr>
        </p:nvSpPr>
        <p:spPr>
          <a:xfrm>
            <a:off x="1002322" y="474579"/>
            <a:ext cx="8141677" cy="528638"/>
          </a:xfrm>
        </p:spPr>
        <p:txBody>
          <a:bodyPr>
            <a:normAutofit fontScale="90000"/>
          </a:bodyPr>
          <a:lstStyle/>
          <a:p>
            <a:r>
              <a:rPr lang="en-GB" dirty="0"/>
              <a:t>Can you make some phrases or sentences by pointing at the symbols or words?</a:t>
            </a:r>
          </a:p>
        </p:txBody>
      </p:sp>
    </p:spTree>
    <p:extLst>
      <p:ext uri="{BB962C8B-B14F-4D97-AF65-F5344CB8AC3E}">
        <p14:creationId xmlns:p14="http://schemas.microsoft.com/office/powerpoint/2010/main" val="2063729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Communicate messages between sender and receiver">
            <a:extLst>
              <a:ext uri="{FF2B5EF4-FFF2-40B4-BE49-F238E27FC236}">
                <a16:creationId xmlns:a16="http://schemas.microsoft.com/office/drawing/2014/main" id="{006D7E80-6BCE-4A89-B431-42E57F6C1EE6}"/>
              </a:ext>
            </a:extLst>
          </p:cNvPr>
          <p:cNvGrpSpPr/>
          <p:nvPr/>
        </p:nvGrpSpPr>
        <p:grpSpPr>
          <a:xfrm>
            <a:off x="-61472" y="1188874"/>
            <a:ext cx="9205472" cy="5669126"/>
            <a:chOff x="206733" y="1117028"/>
            <a:chExt cx="8730533" cy="3946277"/>
          </a:xfrm>
        </p:grpSpPr>
        <p:graphicFrame>
          <p:nvGraphicFramePr>
            <p:cNvPr id="3" name="Diagram 2">
              <a:extLst>
                <a:ext uri="{FF2B5EF4-FFF2-40B4-BE49-F238E27FC236}">
                  <a16:creationId xmlns:a16="http://schemas.microsoft.com/office/drawing/2014/main" id="{31C6BD03-025D-4742-84EE-13164F3FC6CF}"/>
                </a:ext>
              </a:extLst>
            </p:cNvPr>
            <p:cNvGraphicFramePr/>
            <p:nvPr>
              <p:extLst>
                <p:ext uri="{D42A27DB-BD31-4B8C-83A1-F6EECF244321}">
                  <p14:modId xmlns:p14="http://schemas.microsoft.com/office/powerpoint/2010/main" val="3294026291"/>
                </p:ext>
              </p:extLst>
            </p:nvPr>
          </p:nvGraphicFramePr>
          <p:xfrm>
            <a:off x="206733" y="1117028"/>
            <a:ext cx="8730533" cy="3946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2 faces communicating">
              <a:extLst>
                <a:ext uri="{FF2B5EF4-FFF2-40B4-BE49-F238E27FC236}">
                  <a16:creationId xmlns:a16="http://schemas.microsoft.com/office/drawing/2014/main" id="{C341C2C2-3103-41DB-8B79-B6F4B49819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74808" y="2105441"/>
              <a:ext cx="2594382" cy="1861133"/>
            </a:xfrm>
            <a:prstGeom prst="rect">
              <a:avLst/>
            </a:prstGeom>
          </p:spPr>
        </p:pic>
      </p:grpSp>
      <p:sp>
        <p:nvSpPr>
          <p:cNvPr id="7" name="Content Placeholder 6" descr="Communication circle ">
            <a:extLst>
              <a:ext uri="{FF2B5EF4-FFF2-40B4-BE49-F238E27FC236}">
                <a16:creationId xmlns:a16="http://schemas.microsoft.com/office/drawing/2014/main" id="{1ED39EEC-8B3A-42F0-ADFE-A4A2F64BFBBB}"/>
              </a:ext>
            </a:extLst>
          </p:cNvPr>
          <p:cNvSpPr>
            <a:spLocks noGrp="1"/>
          </p:cNvSpPr>
          <p:nvPr>
            <p:ph idx="1"/>
          </p:nvPr>
        </p:nvSpPr>
        <p:spPr>
          <a:xfrm>
            <a:off x="486128" y="1575537"/>
            <a:ext cx="7780417" cy="5360693"/>
          </a:xfrm>
        </p:spPr>
        <p:txBody>
          <a:bodyPr>
            <a:normAutofit/>
          </a:bodyPr>
          <a:lstStyle/>
          <a:p>
            <a:endParaRPr lang="en-GB" b="0" dirty="0"/>
          </a:p>
          <a:p>
            <a:endParaRPr lang="en-GB" b="0" dirty="0"/>
          </a:p>
          <a:p>
            <a:endParaRPr lang="en-GB" b="0" dirty="0"/>
          </a:p>
          <a:p>
            <a:endParaRPr lang="en-GB" b="0" dirty="0"/>
          </a:p>
          <a:p>
            <a:endParaRPr lang="en-GB" b="0" dirty="0"/>
          </a:p>
          <a:p>
            <a:endParaRPr lang="en-GB" b="0" dirty="0"/>
          </a:p>
          <a:p>
            <a:endParaRPr lang="en-GB" b="0" dirty="0"/>
          </a:p>
          <a:p>
            <a:pPr marL="0" indent="0">
              <a:buNone/>
            </a:pPr>
            <a:endParaRPr lang="en-GB" b="0" dirty="0"/>
          </a:p>
        </p:txBody>
      </p:sp>
      <p:sp>
        <p:nvSpPr>
          <p:cNvPr id="2" name="Title 1">
            <a:extLst>
              <a:ext uri="{FF2B5EF4-FFF2-40B4-BE49-F238E27FC236}">
                <a16:creationId xmlns:a16="http://schemas.microsoft.com/office/drawing/2014/main" id="{D95AFE7C-2C77-4014-861A-367C7DCB7AA0}"/>
              </a:ext>
            </a:extLst>
          </p:cNvPr>
          <p:cNvSpPr>
            <a:spLocks noGrp="1"/>
          </p:cNvSpPr>
          <p:nvPr>
            <p:ph type="title"/>
          </p:nvPr>
        </p:nvSpPr>
        <p:spPr>
          <a:xfrm>
            <a:off x="455392" y="582006"/>
            <a:ext cx="8171744" cy="528638"/>
          </a:xfrm>
        </p:spPr>
        <p:txBody>
          <a:bodyPr>
            <a:normAutofit fontScale="90000"/>
          </a:bodyPr>
          <a:lstStyle/>
          <a:p>
            <a:r>
              <a:rPr lang="en-GB" b="0" dirty="0"/>
              <a:t>1. How we communicate…</a:t>
            </a:r>
            <a:br>
              <a:rPr lang="en-GB" b="0" dirty="0"/>
            </a:br>
            <a:endParaRPr lang="en-GB" dirty="0"/>
          </a:p>
        </p:txBody>
      </p:sp>
    </p:spTree>
    <p:extLst>
      <p:ext uri="{BB962C8B-B14F-4D97-AF65-F5344CB8AC3E}">
        <p14:creationId xmlns:p14="http://schemas.microsoft.com/office/powerpoint/2010/main" val="15194631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6A28-D1A5-4593-88D4-0B8C2611AC3E}"/>
              </a:ext>
            </a:extLst>
          </p:cNvPr>
          <p:cNvSpPr>
            <a:spLocks noGrp="1"/>
          </p:cNvSpPr>
          <p:nvPr>
            <p:ph type="title"/>
          </p:nvPr>
        </p:nvSpPr>
        <p:spPr/>
        <p:txBody>
          <a:bodyPr>
            <a:normAutofit fontScale="90000"/>
          </a:bodyPr>
          <a:lstStyle/>
          <a:p>
            <a:r>
              <a:rPr lang="en-GB" dirty="0"/>
              <a:t>5. Creating opportunities to encourage conversations. </a:t>
            </a:r>
          </a:p>
        </p:txBody>
      </p:sp>
      <p:sp>
        <p:nvSpPr>
          <p:cNvPr id="3" name="Content Placeholder 2">
            <a:extLst>
              <a:ext uri="{FF2B5EF4-FFF2-40B4-BE49-F238E27FC236}">
                <a16:creationId xmlns:a16="http://schemas.microsoft.com/office/drawing/2014/main" id="{5AEFEFF9-74EA-49A9-9C36-8DD469EC23A2}"/>
              </a:ext>
            </a:extLst>
          </p:cNvPr>
          <p:cNvSpPr>
            <a:spLocks noGrp="1"/>
          </p:cNvSpPr>
          <p:nvPr>
            <p:ph idx="1"/>
          </p:nvPr>
        </p:nvSpPr>
        <p:spPr>
          <a:xfrm>
            <a:off x="457199" y="1363580"/>
            <a:ext cx="8582891" cy="5321238"/>
          </a:xfrm>
        </p:spPr>
        <p:txBody>
          <a:bodyPr>
            <a:normAutofit fontScale="92500" lnSpcReduction="10000"/>
          </a:bodyPr>
          <a:lstStyle/>
          <a:p>
            <a:pPr marL="0" indent="0">
              <a:buNone/>
            </a:pPr>
            <a:r>
              <a:rPr lang="en-GB" b="0" dirty="0"/>
              <a:t>Finding topics that can lead to conversations and discovering ways of communicating …</a:t>
            </a:r>
          </a:p>
          <a:p>
            <a:r>
              <a:rPr lang="en-GB" b="0" dirty="0"/>
              <a:t>What do they like to do? </a:t>
            </a:r>
          </a:p>
          <a:p>
            <a:pPr lvl="1"/>
            <a:r>
              <a:rPr lang="en-GB" b="0" dirty="0"/>
              <a:t>How do they show that they like or are enjoying something?</a:t>
            </a:r>
          </a:p>
          <a:p>
            <a:r>
              <a:rPr lang="en-GB" b="0" dirty="0"/>
              <a:t>What do they dislike/not like to do?</a:t>
            </a:r>
          </a:p>
          <a:p>
            <a:pPr lvl="1"/>
            <a:r>
              <a:rPr lang="en-GB" b="0" dirty="0"/>
              <a:t>How do they show that they dislike or are not enjoying something?</a:t>
            </a:r>
          </a:p>
          <a:p>
            <a:r>
              <a:rPr lang="en-GB" b="0" dirty="0"/>
              <a:t>Who are the important people in their life?</a:t>
            </a:r>
          </a:p>
          <a:p>
            <a:r>
              <a:rPr lang="en-GB" b="0" dirty="0"/>
              <a:t>In a typical week/month where do they spend their time – list all that apply. </a:t>
            </a:r>
          </a:p>
        </p:txBody>
      </p:sp>
    </p:spTree>
    <p:extLst>
      <p:ext uri="{BB962C8B-B14F-4D97-AF65-F5344CB8AC3E}">
        <p14:creationId xmlns:p14="http://schemas.microsoft.com/office/powerpoint/2010/main" val="29268736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37470-14CA-4B46-8887-5D88481CA450}"/>
              </a:ext>
            </a:extLst>
          </p:cNvPr>
          <p:cNvSpPr>
            <a:spLocks noGrp="1"/>
          </p:cNvSpPr>
          <p:nvPr>
            <p:ph type="title"/>
          </p:nvPr>
        </p:nvSpPr>
        <p:spPr/>
        <p:txBody>
          <a:bodyPr>
            <a:normAutofit fontScale="90000"/>
          </a:bodyPr>
          <a:lstStyle/>
          <a:p>
            <a:r>
              <a:rPr lang="en-GB" dirty="0"/>
              <a:t>Considering different types of boards</a:t>
            </a:r>
          </a:p>
        </p:txBody>
      </p:sp>
      <p:sp>
        <p:nvSpPr>
          <p:cNvPr id="3" name="Content Placeholder 2">
            <a:extLst>
              <a:ext uri="{FF2B5EF4-FFF2-40B4-BE49-F238E27FC236}">
                <a16:creationId xmlns:a16="http://schemas.microsoft.com/office/drawing/2014/main" id="{728D5E8E-A50C-467D-A883-5771CB043D57}"/>
              </a:ext>
            </a:extLst>
          </p:cNvPr>
          <p:cNvSpPr>
            <a:spLocks noGrp="1"/>
          </p:cNvSpPr>
          <p:nvPr>
            <p:ph idx="1"/>
          </p:nvPr>
        </p:nvSpPr>
        <p:spPr>
          <a:xfrm>
            <a:off x="457200" y="1521150"/>
            <a:ext cx="8229600" cy="5221481"/>
          </a:xfrm>
        </p:spPr>
        <p:txBody>
          <a:bodyPr>
            <a:normAutofit fontScale="92500" lnSpcReduction="10000"/>
          </a:bodyPr>
          <a:lstStyle/>
          <a:p>
            <a:r>
              <a:rPr lang="en-GB" b="0" dirty="0"/>
              <a:t>Some boards may have too many symbols or words and be hard to read at a distance.  </a:t>
            </a:r>
          </a:p>
          <a:p>
            <a:r>
              <a:rPr lang="en-GB" b="0" dirty="0"/>
              <a:t>Larger text with less cells containing images on one page may be necessary, </a:t>
            </a:r>
          </a:p>
          <a:p>
            <a:r>
              <a:rPr lang="en-GB" b="0" dirty="0"/>
              <a:t>Too many choices can cause confusion if a client has ‘brain fog’, dementia or a cognitive impairments</a:t>
            </a:r>
          </a:p>
          <a:p>
            <a:r>
              <a:rPr lang="en-GB" b="0" dirty="0"/>
              <a:t>Think about using half a page (A5) with images on both sides that may be easier to handle if dexterity is a problem,  or you only have one free hand.</a:t>
            </a:r>
          </a:p>
          <a:p>
            <a:endParaRPr lang="en-GB" dirty="0"/>
          </a:p>
        </p:txBody>
      </p:sp>
    </p:spTree>
    <p:extLst>
      <p:ext uri="{BB962C8B-B14F-4D97-AF65-F5344CB8AC3E}">
        <p14:creationId xmlns:p14="http://schemas.microsoft.com/office/powerpoint/2010/main" val="2466632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utor and student">
            <a:extLst>
              <a:ext uri="{FF2B5EF4-FFF2-40B4-BE49-F238E27FC236}">
                <a16:creationId xmlns:a16="http://schemas.microsoft.com/office/drawing/2014/main" id="{0FCDD86B-0E58-4A5A-887D-EAACEB4E32A0}"/>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02369" y="230391"/>
            <a:ext cx="906904" cy="906904"/>
          </a:xfrm>
          <a:prstGeom prst="rect">
            <a:avLst/>
          </a:prstGeom>
        </p:spPr>
      </p:pic>
      <p:sp>
        <p:nvSpPr>
          <p:cNvPr id="5" name="Speech Bubble: Oval 4">
            <a:extLst>
              <a:ext uri="{FF2B5EF4-FFF2-40B4-BE49-F238E27FC236}">
                <a16:creationId xmlns:a16="http://schemas.microsoft.com/office/drawing/2014/main" id="{E7EE74FA-65D3-46EC-B128-40843B83F631}"/>
              </a:ext>
            </a:extLst>
          </p:cNvPr>
          <p:cNvSpPr/>
          <p:nvPr/>
        </p:nvSpPr>
        <p:spPr>
          <a:xfrm>
            <a:off x="6506060" y="2764092"/>
            <a:ext cx="2798859" cy="3061253"/>
          </a:xfrm>
          <a:prstGeom prst="wedgeEllipseCallout">
            <a:avLst>
              <a:gd name="adj1" fmla="val -70337"/>
              <a:gd name="adj2" fmla="val -32028"/>
            </a:avLst>
          </a:prstGeom>
          <a:solidFill>
            <a:srgbClr val="206EB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who? what? when? where? why? how? </a:t>
            </a:r>
          </a:p>
        </p:txBody>
      </p:sp>
      <p:sp>
        <p:nvSpPr>
          <p:cNvPr id="3" name="Content Placeholder 2">
            <a:extLst>
              <a:ext uri="{FF2B5EF4-FFF2-40B4-BE49-F238E27FC236}">
                <a16:creationId xmlns:a16="http://schemas.microsoft.com/office/drawing/2014/main" id="{B93CD2AF-B2B5-4761-9024-283550983188}"/>
              </a:ext>
            </a:extLst>
          </p:cNvPr>
          <p:cNvSpPr>
            <a:spLocks noGrp="1"/>
          </p:cNvSpPr>
          <p:nvPr>
            <p:ph idx="1"/>
          </p:nvPr>
        </p:nvSpPr>
        <p:spPr>
          <a:xfrm>
            <a:off x="457200" y="1363580"/>
            <a:ext cx="8229600" cy="5267808"/>
          </a:xfrm>
        </p:spPr>
        <p:txBody>
          <a:bodyPr>
            <a:normAutofit fontScale="92500"/>
          </a:bodyPr>
          <a:lstStyle/>
          <a:p>
            <a:r>
              <a:rPr lang="en-GB" b="0" dirty="0"/>
              <a:t>Good conversations can mean that there is a chance to use what are known as ‘open questions and comments’.  Not just ones that need a ‘yes / no’ answer.</a:t>
            </a:r>
          </a:p>
          <a:p>
            <a:endParaRPr lang="en-GB" b="0" dirty="0"/>
          </a:p>
          <a:p>
            <a:r>
              <a:rPr lang="en-GB" b="0" dirty="0"/>
              <a:t>Think how to add new topics…  </a:t>
            </a:r>
          </a:p>
          <a:p>
            <a:pPr lvl="1"/>
            <a:r>
              <a:rPr lang="en-GB" b="0" dirty="0"/>
              <a:t>that reminds me of… </a:t>
            </a:r>
          </a:p>
          <a:p>
            <a:pPr lvl="1"/>
            <a:r>
              <a:rPr lang="en-GB" dirty="0"/>
              <a:t>that makes me think of …</a:t>
            </a:r>
          </a:p>
          <a:p>
            <a:pPr lvl="1"/>
            <a:endParaRPr lang="en-GB" b="0" dirty="0"/>
          </a:p>
          <a:p>
            <a:pPr marL="342900" lvl="1" indent="-342900">
              <a:buClr>
                <a:srgbClr val="C33026"/>
              </a:buClr>
              <a:buFont typeface="Arial"/>
              <a:buChar char="•"/>
            </a:pPr>
            <a:r>
              <a:rPr lang="en-GB" sz="3200" dirty="0"/>
              <a:t>Have images, music, other objects at the ready. </a:t>
            </a:r>
          </a:p>
        </p:txBody>
      </p:sp>
      <p:sp>
        <p:nvSpPr>
          <p:cNvPr id="2" name="Title 1">
            <a:extLst>
              <a:ext uri="{FF2B5EF4-FFF2-40B4-BE49-F238E27FC236}">
                <a16:creationId xmlns:a16="http://schemas.microsoft.com/office/drawing/2014/main" id="{C419041C-1D3F-47C9-A907-5E569E1B1FBD}"/>
              </a:ext>
            </a:extLst>
          </p:cNvPr>
          <p:cNvSpPr>
            <a:spLocks noGrp="1"/>
          </p:cNvSpPr>
          <p:nvPr>
            <p:ph type="title"/>
          </p:nvPr>
        </p:nvSpPr>
        <p:spPr/>
        <p:txBody>
          <a:bodyPr>
            <a:normAutofit fontScale="90000"/>
          </a:bodyPr>
          <a:lstStyle/>
          <a:p>
            <a:r>
              <a:rPr lang="en-GB" dirty="0"/>
              <a:t>Ideas for creating Conversations</a:t>
            </a:r>
          </a:p>
        </p:txBody>
      </p:sp>
    </p:spTree>
    <p:extLst>
      <p:ext uri="{BB962C8B-B14F-4D97-AF65-F5344CB8AC3E}">
        <p14:creationId xmlns:p14="http://schemas.microsoft.com/office/powerpoint/2010/main" val="10021202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7D8222-8534-444A-97D8-8542A0386186}"/>
              </a:ext>
              <a:ext uri="{C183D7F6-B498-43B3-948B-1728B52AA6E4}">
                <adec:decorative xmlns:adec="http://schemas.microsoft.com/office/drawing/2017/decorative" val="1"/>
              </a:ext>
            </a:extLst>
          </p:cNvPr>
          <p:cNvSpPr/>
          <p:nvPr/>
        </p:nvSpPr>
        <p:spPr>
          <a:xfrm>
            <a:off x="8124037" y="5756744"/>
            <a:ext cx="1009816" cy="11012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5" descr="symbol don't understand">
            <a:extLst>
              <a:ext uri="{FF2B5EF4-FFF2-40B4-BE49-F238E27FC236}">
                <a16:creationId xmlns:a16="http://schemas.microsoft.com/office/drawing/2014/main" id="{95941F1A-5304-4FED-BF5C-22D6D1292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4691" y="4667416"/>
            <a:ext cx="2420094" cy="2420094"/>
          </a:xfrm>
          <a:prstGeom prst="rect">
            <a:avLst/>
          </a:prstGeom>
        </p:spPr>
      </p:pic>
      <p:sp>
        <p:nvSpPr>
          <p:cNvPr id="3" name="Content Placeholder 2">
            <a:extLst>
              <a:ext uri="{FF2B5EF4-FFF2-40B4-BE49-F238E27FC236}">
                <a16:creationId xmlns:a16="http://schemas.microsoft.com/office/drawing/2014/main" id="{9DF4F9C6-9D21-4763-A8AB-E55316DE6207}"/>
              </a:ext>
            </a:extLst>
          </p:cNvPr>
          <p:cNvSpPr>
            <a:spLocks noGrp="1"/>
          </p:cNvSpPr>
          <p:nvPr>
            <p:ph idx="1"/>
          </p:nvPr>
        </p:nvSpPr>
        <p:spPr>
          <a:xfrm>
            <a:off x="457200" y="1363579"/>
            <a:ext cx="7015017" cy="5418883"/>
          </a:xfrm>
        </p:spPr>
        <p:txBody>
          <a:bodyPr>
            <a:normAutofit/>
          </a:bodyPr>
          <a:lstStyle/>
          <a:p>
            <a:r>
              <a:rPr lang="en-GB" b="0" dirty="0"/>
              <a:t>Listen carefully, pausing and clarifying by asking questions such as ….</a:t>
            </a:r>
          </a:p>
          <a:p>
            <a:pPr marL="457200" lvl="1" indent="0">
              <a:buNone/>
            </a:pPr>
            <a:r>
              <a:rPr lang="en-GB" b="0" dirty="0"/>
              <a:t>“Can I just check that I’ve understood this correctly? You have said that…”;</a:t>
            </a:r>
          </a:p>
          <a:p>
            <a:pPr marL="457200" lvl="1" indent="0">
              <a:buNone/>
            </a:pPr>
            <a:r>
              <a:rPr lang="en-GB" b="0" dirty="0"/>
              <a:t>“Let me check that I’m clear about your difficulty. You tell me that…”;</a:t>
            </a:r>
          </a:p>
          <a:p>
            <a:pPr marL="457200" lvl="1" indent="0">
              <a:buNone/>
            </a:pPr>
            <a:r>
              <a:rPr lang="en-GB" b="0" dirty="0"/>
              <a:t>“I want to be sure I understand what you mean…”;</a:t>
            </a:r>
          </a:p>
          <a:p>
            <a:pPr marL="457200" lvl="1" indent="0">
              <a:buNone/>
            </a:pPr>
            <a:r>
              <a:rPr lang="en-GB" b="0" dirty="0"/>
              <a:t>“What you seem to be saying is…”;</a:t>
            </a:r>
          </a:p>
          <a:p>
            <a:pPr marL="457200" lvl="1" indent="0">
              <a:buNone/>
            </a:pPr>
            <a:r>
              <a:rPr lang="en-GB" b="0" dirty="0"/>
              <a:t>“Could you tell me more about…”</a:t>
            </a:r>
          </a:p>
          <a:p>
            <a:pPr lvl="1"/>
            <a:endParaRPr lang="en-GB" dirty="0"/>
          </a:p>
          <a:p>
            <a:pPr marL="0" indent="0">
              <a:buNone/>
            </a:pPr>
            <a:endParaRPr lang="en-GB" dirty="0"/>
          </a:p>
        </p:txBody>
      </p:sp>
      <p:sp>
        <p:nvSpPr>
          <p:cNvPr id="2" name="Title 1">
            <a:extLst>
              <a:ext uri="{FF2B5EF4-FFF2-40B4-BE49-F238E27FC236}">
                <a16:creationId xmlns:a16="http://schemas.microsoft.com/office/drawing/2014/main" id="{73C1E725-E9DE-45F3-8B39-737A62126BD1}"/>
              </a:ext>
            </a:extLst>
          </p:cNvPr>
          <p:cNvSpPr>
            <a:spLocks noGrp="1"/>
          </p:cNvSpPr>
          <p:nvPr>
            <p:ph type="title"/>
          </p:nvPr>
        </p:nvSpPr>
        <p:spPr/>
        <p:txBody>
          <a:bodyPr>
            <a:normAutofit fontScale="90000"/>
          </a:bodyPr>
          <a:lstStyle/>
          <a:p>
            <a:r>
              <a:rPr lang="en-GB" dirty="0"/>
              <a:t>Remembering to listen and pay attention as well as question</a:t>
            </a:r>
          </a:p>
        </p:txBody>
      </p:sp>
    </p:spTree>
    <p:extLst>
      <p:ext uri="{BB962C8B-B14F-4D97-AF65-F5344CB8AC3E}">
        <p14:creationId xmlns:p14="http://schemas.microsoft.com/office/powerpoint/2010/main" val="33914875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nformation sheet about visual aids">
            <a:extLst>
              <a:ext uri="{FF2B5EF4-FFF2-40B4-BE49-F238E27FC236}">
                <a16:creationId xmlns:a16="http://schemas.microsoft.com/office/drawing/2014/main" id="{891D4BE0-176A-4A06-8365-8064DE413475}"/>
              </a:ext>
            </a:extLst>
          </p:cNvPr>
          <p:cNvPicPr>
            <a:picLocks noChangeAspect="1"/>
          </p:cNvPicPr>
          <p:nvPr/>
        </p:nvPicPr>
        <p:blipFill>
          <a:blip r:embed="rId3"/>
          <a:stretch>
            <a:fillRect/>
          </a:stretch>
        </p:blipFill>
        <p:spPr>
          <a:xfrm>
            <a:off x="2203041" y="797114"/>
            <a:ext cx="4737919" cy="6060886"/>
          </a:xfrm>
          <a:prstGeom prst="rect">
            <a:avLst/>
          </a:prstGeom>
        </p:spPr>
      </p:pic>
      <p:sp>
        <p:nvSpPr>
          <p:cNvPr id="2" name="Title 1">
            <a:extLst>
              <a:ext uri="{FF2B5EF4-FFF2-40B4-BE49-F238E27FC236}">
                <a16:creationId xmlns:a16="http://schemas.microsoft.com/office/drawing/2014/main" id="{EA2C4F21-FAEA-427E-B952-925FF55CEEB0}"/>
              </a:ext>
            </a:extLst>
          </p:cNvPr>
          <p:cNvSpPr>
            <a:spLocks noGrp="1"/>
          </p:cNvSpPr>
          <p:nvPr>
            <p:ph type="title"/>
          </p:nvPr>
        </p:nvSpPr>
        <p:spPr>
          <a:xfrm>
            <a:off x="486128" y="218269"/>
            <a:ext cx="8171744" cy="528638"/>
          </a:xfrm>
        </p:spPr>
        <p:txBody>
          <a:bodyPr>
            <a:normAutofit fontScale="90000"/>
          </a:bodyPr>
          <a:lstStyle/>
          <a:p>
            <a:r>
              <a:rPr lang="en-GB" dirty="0"/>
              <a:t>Supporting Spoken Communication</a:t>
            </a:r>
          </a:p>
        </p:txBody>
      </p:sp>
    </p:spTree>
    <p:extLst>
      <p:ext uri="{BB962C8B-B14F-4D97-AF65-F5344CB8AC3E}">
        <p14:creationId xmlns:p14="http://schemas.microsoft.com/office/powerpoint/2010/main" val="23465660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2221F7-AEBA-4680-9265-69D087D99809}"/>
              </a:ext>
            </a:extLst>
          </p:cNvPr>
          <p:cNvSpPr>
            <a:spLocks noGrp="1"/>
          </p:cNvSpPr>
          <p:nvPr>
            <p:ph idx="1"/>
          </p:nvPr>
        </p:nvSpPr>
        <p:spPr>
          <a:xfrm>
            <a:off x="4619273" y="1363580"/>
            <a:ext cx="4469219" cy="5494420"/>
          </a:xfrm>
        </p:spPr>
        <p:txBody>
          <a:bodyPr>
            <a:normAutofit/>
          </a:bodyPr>
          <a:lstStyle/>
          <a:p>
            <a:r>
              <a:rPr lang="en-GB" sz="2400" b="0" dirty="0"/>
              <a:t>Once you have an account on Global Symbols you can use “Board Builder” (select from the top menu) to make a communication board.  Use ‘My Board Sets’ button to start making a board. </a:t>
            </a:r>
          </a:p>
        </p:txBody>
      </p:sp>
      <p:grpSp>
        <p:nvGrpSpPr>
          <p:cNvPr id="17" name="Group 16" descr="creating an account and board builder">
            <a:extLst>
              <a:ext uri="{FF2B5EF4-FFF2-40B4-BE49-F238E27FC236}">
                <a16:creationId xmlns:a16="http://schemas.microsoft.com/office/drawing/2014/main" id="{3DFF5F78-1382-4000-B7C8-FF71799FF927}"/>
              </a:ext>
            </a:extLst>
          </p:cNvPr>
          <p:cNvGrpSpPr/>
          <p:nvPr/>
        </p:nvGrpSpPr>
        <p:grpSpPr>
          <a:xfrm>
            <a:off x="0" y="1363580"/>
            <a:ext cx="9143999" cy="5593742"/>
            <a:chOff x="0" y="1363580"/>
            <a:chExt cx="9143999" cy="5593742"/>
          </a:xfrm>
        </p:grpSpPr>
        <p:pic>
          <p:nvPicPr>
            <p:cNvPr id="16" name="Picture 15" descr="Global Symbols home page">
              <a:extLst>
                <a:ext uri="{FF2B5EF4-FFF2-40B4-BE49-F238E27FC236}">
                  <a16:creationId xmlns:a16="http://schemas.microsoft.com/office/drawing/2014/main" id="{2B6E16DC-99FC-42DE-91D8-584E16B68393}"/>
                </a:ext>
              </a:extLst>
            </p:cNvPr>
            <p:cNvPicPr>
              <a:picLocks noChangeAspect="1"/>
            </p:cNvPicPr>
            <p:nvPr/>
          </p:nvPicPr>
          <p:blipFill>
            <a:blip r:embed="rId2"/>
            <a:stretch>
              <a:fillRect/>
            </a:stretch>
          </p:blipFill>
          <p:spPr>
            <a:xfrm>
              <a:off x="0" y="1363580"/>
              <a:ext cx="4415006" cy="1495622"/>
            </a:xfrm>
            <a:prstGeom prst="rect">
              <a:avLst/>
            </a:prstGeom>
          </p:spPr>
        </p:pic>
        <p:pic>
          <p:nvPicPr>
            <p:cNvPr id="7" name="Picture 6" descr="create account">
              <a:extLst>
                <a:ext uri="{FF2B5EF4-FFF2-40B4-BE49-F238E27FC236}">
                  <a16:creationId xmlns:a16="http://schemas.microsoft.com/office/drawing/2014/main" id="{0B78C329-8028-49C2-8DAD-FBFC3E4F1FA2}"/>
                </a:ext>
              </a:extLst>
            </p:cNvPr>
            <p:cNvPicPr>
              <a:picLocks noChangeAspect="1"/>
            </p:cNvPicPr>
            <p:nvPr/>
          </p:nvPicPr>
          <p:blipFill>
            <a:blip r:embed="rId3"/>
            <a:stretch>
              <a:fillRect/>
            </a:stretch>
          </p:blipFill>
          <p:spPr>
            <a:xfrm>
              <a:off x="1419125" y="2987647"/>
              <a:ext cx="2833352" cy="3969675"/>
            </a:xfrm>
            <a:prstGeom prst="rect">
              <a:avLst/>
            </a:prstGeom>
          </p:spPr>
        </p:pic>
        <p:pic>
          <p:nvPicPr>
            <p:cNvPr id="10" name="Picture 9" descr="Link to board sets">
              <a:extLst>
                <a:ext uri="{FF2B5EF4-FFF2-40B4-BE49-F238E27FC236}">
                  <a16:creationId xmlns:a16="http://schemas.microsoft.com/office/drawing/2014/main" id="{93E38F9C-4C67-4CD0-8132-A836EB91540F}"/>
                </a:ext>
              </a:extLst>
            </p:cNvPr>
            <p:cNvPicPr>
              <a:picLocks noChangeAspect="1"/>
            </p:cNvPicPr>
            <p:nvPr/>
          </p:nvPicPr>
          <p:blipFill>
            <a:blip r:embed="rId4"/>
            <a:stretch>
              <a:fillRect/>
            </a:stretch>
          </p:blipFill>
          <p:spPr>
            <a:xfrm>
              <a:off x="5608748" y="4021288"/>
              <a:ext cx="3535251" cy="2836712"/>
            </a:xfrm>
            <a:prstGeom prst="rect">
              <a:avLst/>
            </a:prstGeom>
          </p:spPr>
        </p:pic>
        <p:sp>
          <p:nvSpPr>
            <p:cNvPr id="11" name="Arrow: Curved Right 10">
              <a:extLst>
                <a:ext uri="{FF2B5EF4-FFF2-40B4-BE49-F238E27FC236}">
                  <a16:creationId xmlns:a16="http://schemas.microsoft.com/office/drawing/2014/main" id="{3B323689-D00D-4441-AB2F-60A3F37D7B00}"/>
                </a:ext>
              </a:extLst>
            </p:cNvPr>
            <p:cNvSpPr/>
            <p:nvPr/>
          </p:nvSpPr>
          <p:spPr>
            <a:xfrm rot="19564219">
              <a:off x="507014" y="2903054"/>
              <a:ext cx="489398" cy="1366412"/>
            </a:xfrm>
            <a:prstGeom prst="curvedRightArrow">
              <a:avLst/>
            </a:prstGeom>
            <a:solidFill>
              <a:srgbClr val="206EB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2" name="Arrow: Right 11">
              <a:extLst>
                <a:ext uri="{FF2B5EF4-FFF2-40B4-BE49-F238E27FC236}">
                  <a16:creationId xmlns:a16="http://schemas.microsoft.com/office/drawing/2014/main" id="{F4542F6C-AB02-42F3-B6A7-2FD75D35DD22}"/>
                </a:ext>
              </a:extLst>
            </p:cNvPr>
            <p:cNvSpPr/>
            <p:nvPr/>
          </p:nvSpPr>
          <p:spPr>
            <a:xfrm>
              <a:off x="4728994" y="5789053"/>
              <a:ext cx="824248" cy="257578"/>
            </a:xfrm>
            <a:prstGeom prst="rightArrow">
              <a:avLst/>
            </a:prstGeom>
            <a:solidFill>
              <a:srgbClr val="206EB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1">
              <a:extLst>
                <a:ext uri="{FF2B5EF4-FFF2-40B4-BE49-F238E27FC236}">
                  <a16:creationId xmlns:a16="http://schemas.microsoft.com/office/drawing/2014/main" id="{156AC4DB-CC81-4E7F-98BA-1B904D51FE4E}"/>
                </a:ext>
              </a:extLst>
            </p:cNvPr>
            <p:cNvSpPr/>
            <p:nvPr/>
          </p:nvSpPr>
          <p:spPr>
            <a:xfrm>
              <a:off x="3872860" y="1616298"/>
              <a:ext cx="418564" cy="379927"/>
            </a:xfrm>
            <a:prstGeom prst="heptagon">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1</a:t>
              </a:r>
            </a:p>
          </p:txBody>
        </p:sp>
        <p:sp>
          <p:nvSpPr>
            <p:cNvPr id="14" name="2">
              <a:extLst>
                <a:ext uri="{FF2B5EF4-FFF2-40B4-BE49-F238E27FC236}">
                  <a16:creationId xmlns:a16="http://schemas.microsoft.com/office/drawing/2014/main" id="{557FE811-8BF0-4B08-9A07-C91E11BDB640}"/>
                </a:ext>
              </a:extLst>
            </p:cNvPr>
            <p:cNvSpPr/>
            <p:nvPr/>
          </p:nvSpPr>
          <p:spPr>
            <a:xfrm>
              <a:off x="618979" y="3206333"/>
              <a:ext cx="418564" cy="379927"/>
            </a:xfrm>
            <a:prstGeom prst="heptagon">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2</a:t>
              </a:r>
            </a:p>
          </p:txBody>
        </p:sp>
        <p:sp>
          <p:nvSpPr>
            <p:cNvPr id="15" name="3">
              <a:extLst>
                <a:ext uri="{FF2B5EF4-FFF2-40B4-BE49-F238E27FC236}">
                  <a16:creationId xmlns:a16="http://schemas.microsoft.com/office/drawing/2014/main" id="{F9D5B09A-ADD4-4EF3-B528-85991ABAC2EC}"/>
                </a:ext>
              </a:extLst>
            </p:cNvPr>
            <p:cNvSpPr/>
            <p:nvPr/>
          </p:nvSpPr>
          <p:spPr>
            <a:xfrm>
              <a:off x="4823387" y="5228944"/>
              <a:ext cx="418564" cy="379927"/>
            </a:xfrm>
            <a:prstGeom prst="heptagon">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3</a:t>
              </a:r>
            </a:p>
          </p:txBody>
        </p:sp>
      </p:grpSp>
      <p:sp>
        <p:nvSpPr>
          <p:cNvPr id="2" name="Title 1">
            <a:extLst>
              <a:ext uri="{FF2B5EF4-FFF2-40B4-BE49-F238E27FC236}">
                <a16:creationId xmlns:a16="http://schemas.microsoft.com/office/drawing/2014/main" id="{73314D05-C225-4B70-A45A-D6C128BC16E3}"/>
              </a:ext>
            </a:extLst>
          </p:cNvPr>
          <p:cNvSpPr>
            <a:spLocks noGrp="1"/>
          </p:cNvSpPr>
          <p:nvPr>
            <p:ph type="title"/>
          </p:nvPr>
        </p:nvSpPr>
        <p:spPr/>
        <p:txBody>
          <a:bodyPr>
            <a:normAutofit fontScale="90000"/>
          </a:bodyPr>
          <a:lstStyle/>
          <a:p>
            <a:r>
              <a:rPr lang="en-GB" dirty="0"/>
              <a:t>Using Board Builder and Symbol Creator</a:t>
            </a:r>
            <a:br>
              <a:rPr lang="en-GB" dirty="0"/>
            </a:br>
            <a:r>
              <a:rPr lang="en-GB" dirty="0"/>
              <a:t>https://globalsymbols.com/</a:t>
            </a:r>
          </a:p>
        </p:txBody>
      </p:sp>
    </p:spTree>
    <p:extLst>
      <p:ext uri="{BB962C8B-B14F-4D97-AF65-F5344CB8AC3E}">
        <p14:creationId xmlns:p14="http://schemas.microsoft.com/office/powerpoint/2010/main" val="23733191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rrow: Bent-Up 10">
            <a:extLst>
              <a:ext uri="{FF2B5EF4-FFF2-40B4-BE49-F238E27FC236}">
                <a16:creationId xmlns:a16="http://schemas.microsoft.com/office/drawing/2014/main" id="{0D4D06B9-23D5-4D8C-93DD-C36F45FFA59B}"/>
              </a:ext>
              <a:ext uri="{C183D7F6-B498-43B3-948B-1728B52AA6E4}">
                <adec:decorative xmlns:adec="http://schemas.microsoft.com/office/drawing/2017/decorative" val="1"/>
              </a:ext>
            </a:extLst>
          </p:cNvPr>
          <p:cNvSpPr/>
          <p:nvPr/>
        </p:nvSpPr>
        <p:spPr>
          <a:xfrm rot="5400000">
            <a:off x="1121358" y="5114008"/>
            <a:ext cx="710588" cy="467081"/>
          </a:xfrm>
          <a:prstGeom prst="bentUpArrow">
            <a:avLst/>
          </a:prstGeom>
          <a:solidFill>
            <a:srgbClr val="206EB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5" name="Group 14" descr="Board set properties">
            <a:extLst>
              <a:ext uri="{FF2B5EF4-FFF2-40B4-BE49-F238E27FC236}">
                <a16:creationId xmlns:a16="http://schemas.microsoft.com/office/drawing/2014/main" id="{F6B6AD2D-0822-4C02-8DDE-B3AB94E663B3}"/>
              </a:ext>
            </a:extLst>
          </p:cNvPr>
          <p:cNvGrpSpPr/>
          <p:nvPr/>
        </p:nvGrpSpPr>
        <p:grpSpPr>
          <a:xfrm>
            <a:off x="371184" y="3517284"/>
            <a:ext cx="8772816" cy="3210088"/>
            <a:chOff x="371184" y="3517284"/>
            <a:chExt cx="8772816" cy="3210088"/>
          </a:xfrm>
        </p:grpSpPr>
        <p:grpSp>
          <p:nvGrpSpPr>
            <p:cNvPr id="6" name="Group 5">
              <a:extLst>
                <a:ext uri="{FF2B5EF4-FFF2-40B4-BE49-F238E27FC236}">
                  <a16:creationId xmlns:a16="http://schemas.microsoft.com/office/drawing/2014/main" id="{A2FE62AE-01D4-4D5D-9552-C1353AED79AB}"/>
                </a:ext>
              </a:extLst>
            </p:cNvPr>
            <p:cNvGrpSpPr/>
            <p:nvPr/>
          </p:nvGrpSpPr>
          <p:grpSpPr>
            <a:xfrm>
              <a:off x="371184" y="3517284"/>
              <a:ext cx="4645760" cy="3179205"/>
              <a:chOff x="186744" y="2550895"/>
              <a:chExt cx="4846758" cy="3638100"/>
            </a:xfrm>
          </p:grpSpPr>
          <p:pic>
            <p:nvPicPr>
              <p:cNvPr id="4" name="Picture 3" descr="create board set">
                <a:extLst>
                  <a:ext uri="{FF2B5EF4-FFF2-40B4-BE49-F238E27FC236}">
                    <a16:creationId xmlns:a16="http://schemas.microsoft.com/office/drawing/2014/main" id="{62315B0B-EEF2-4CDF-82D3-8B5913E1C25C}"/>
                  </a:ext>
                </a:extLst>
              </p:cNvPr>
              <p:cNvPicPr>
                <a:picLocks noChangeAspect="1"/>
              </p:cNvPicPr>
              <p:nvPr/>
            </p:nvPicPr>
            <p:blipFill>
              <a:blip r:embed="rId2"/>
              <a:stretch>
                <a:fillRect/>
              </a:stretch>
            </p:blipFill>
            <p:spPr>
              <a:xfrm>
                <a:off x="186744" y="2550895"/>
                <a:ext cx="4846758" cy="3638100"/>
              </a:xfrm>
              <a:prstGeom prst="rect">
                <a:avLst/>
              </a:prstGeom>
            </p:spPr>
          </p:pic>
          <p:sp>
            <p:nvSpPr>
              <p:cNvPr id="5" name="Rectangle 4">
                <a:extLst>
                  <a:ext uri="{FF2B5EF4-FFF2-40B4-BE49-F238E27FC236}">
                    <a16:creationId xmlns:a16="http://schemas.microsoft.com/office/drawing/2014/main" id="{DEB4FE3B-CC0B-46AE-B66C-F39778BCF614}"/>
                  </a:ext>
                </a:extLst>
              </p:cNvPr>
              <p:cNvSpPr/>
              <p:nvPr/>
            </p:nvSpPr>
            <p:spPr>
              <a:xfrm>
                <a:off x="186744" y="4217831"/>
                <a:ext cx="1680693" cy="19711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pic>
          <p:nvPicPr>
            <p:cNvPr id="13" name="Picture 12" descr="Board properties">
              <a:extLst>
                <a:ext uri="{FF2B5EF4-FFF2-40B4-BE49-F238E27FC236}">
                  <a16:creationId xmlns:a16="http://schemas.microsoft.com/office/drawing/2014/main" id="{A3F3B3DD-5F14-41C2-A776-B148EDDFDD78}"/>
                </a:ext>
              </a:extLst>
            </p:cNvPr>
            <p:cNvPicPr>
              <a:picLocks noChangeAspect="1"/>
            </p:cNvPicPr>
            <p:nvPr/>
          </p:nvPicPr>
          <p:blipFill>
            <a:blip r:embed="rId3"/>
            <a:stretch>
              <a:fillRect/>
            </a:stretch>
          </p:blipFill>
          <p:spPr>
            <a:xfrm>
              <a:off x="5318125" y="3806241"/>
              <a:ext cx="3825875" cy="2921131"/>
            </a:xfrm>
            <a:prstGeom prst="rect">
              <a:avLst/>
            </a:prstGeom>
          </p:spPr>
        </p:pic>
        <p:sp>
          <p:nvSpPr>
            <p:cNvPr id="8" name="1">
              <a:extLst>
                <a:ext uri="{FF2B5EF4-FFF2-40B4-BE49-F238E27FC236}">
                  <a16:creationId xmlns:a16="http://schemas.microsoft.com/office/drawing/2014/main" id="{59355B3B-CB8A-4A15-8521-8C5A59EC98D8}"/>
                </a:ext>
              </a:extLst>
            </p:cNvPr>
            <p:cNvSpPr/>
            <p:nvPr/>
          </p:nvSpPr>
          <p:spPr>
            <a:xfrm>
              <a:off x="808740" y="4106103"/>
              <a:ext cx="418564" cy="379927"/>
            </a:xfrm>
            <a:prstGeom prst="heptagon">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1</a:t>
              </a:r>
            </a:p>
          </p:txBody>
        </p:sp>
        <p:sp>
          <p:nvSpPr>
            <p:cNvPr id="9" name="2">
              <a:extLst>
                <a:ext uri="{FF2B5EF4-FFF2-40B4-BE49-F238E27FC236}">
                  <a16:creationId xmlns:a16="http://schemas.microsoft.com/office/drawing/2014/main" id="{F7D9599A-383E-4AFA-9BF2-BCB58E5C7FAF}"/>
                </a:ext>
              </a:extLst>
            </p:cNvPr>
            <p:cNvSpPr/>
            <p:nvPr/>
          </p:nvSpPr>
          <p:spPr>
            <a:xfrm>
              <a:off x="1757070" y="5079649"/>
              <a:ext cx="418564" cy="379927"/>
            </a:xfrm>
            <a:prstGeom prst="heptagon">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2</a:t>
              </a:r>
            </a:p>
          </p:txBody>
        </p:sp>
        <p:sp>
          <p:nvSpPr>
            <p:cNvPr id="12" name="3">
              <a:extLst>
                <a:ext uri="{FF2B5EF4-FFF2-40B4-BE49-F238E27FC236}">
                  <a16:creationId xmlns:a16="http://schemas.microsoft.com/office/drawing/2014/main" id="{E71A9060-C904-4F14-9D73-9B1FF52AC632}"/>
                </a:ext>
              </a:extLst>
            </p:cNvPr>
            <p:cNvSpPr/>
            <p:nvPr/>
          </p:nvSpPr>
          <p:spPr>
            <a:xfrm>
              <a:off x="4807662" y="5809068"/>
              <a:ext cx="418564" cy="379927"/>
            </a:xfrm>
            <a:prstGeom prst="heptagon">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3</a:t>
              </a:r>
            </a:p>
          </p:txBody>
        </p:sp>
      </p:grpSp>
      <p:sp>
        <p:nvSpPr>
          <p:cNvPr id="14" name="Arrow: Right 13">
            <a:extLst>
              <a:ext uri="{FF2B5EF4-FFF2-40B4-BE49-F238E27FC236}">
                <a16:creationId xmlns:a16="http://schemas.microsoft.com/office/drawing/2014/main" id="{D49D7483-E458-4999-8FA4-764FC0F46EBE}"/>
              </a:ext>
              <a:ext uri="{C183D7F6-B498-43B3-948B-1728B52AA6E4}">
                <adec:decorative xmlns:adec="http://schemas.microsoft.com/office/drawing/2017/decorative" val="1"/>
              </a:ext>
            </a:extLst>
          </p:cNvPr>
          <p:cNvSpPr/>
          <p:nvPr/>
        </p:nvSpPr>
        <p:spPr>
          <a:xfrm rot="18328662">
            <a:off x="5047024" y="5018113"/>
            <a:ext cx="859971" cy="359166"/>
          </a:xfrm>
          <a:prstGeom prst="rightArrow">
            <a:avLst/>
          </a:prstGeom>
          <a:solidFill>
            <a:srgbClr val="206EB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4DFBC40A-3A31-4732-AB52-0BD888B0A155}"/>
              </a:ext>
            </a:extLst>
          </p:cNvPr>
          <p:cNvSpPr>
            <a:spLocks noGrp="1"/>
          </p:cNvSpPr>
          <p:nvPr>
            <p:ph idx="1"/>
          </p:nvPr>
        </p:nvSpPr>
        <p:spPr/>
        <p:txBody>
          <a:bodyPr>
            <a:normAutofit/>
          </a:bodyPr>
          <a:lstStyle/>
          <a:p>
            <a:r>
              <a:rPr lang="en-GB" sz="2800" b="0" dirty="0"/>
              <a:t>Select ‘Create Board Set’, choose a template and set up a board set, then start your first board and set up the boards properties, number of columns and rows required, plus the position of the label. Use the ‘done’ button to go to the board properties</a:t>
            </a:r>
            <a:endParaRPr lang="en-GB" dirty="0"/>
          </a:p>
        </p:txBody>
      </p:sp>
      <p:sp>
        <p:nvSpPr>
          <p:cNvPr id="2" name="Title 1">
            <a:extLst>
              <a:ext uri="{FF2B5EF4-FFF2-40B4-BE49-F238E27FC236}">
                <a16:creationId xmlns:a16="http://schemas.microsoft.com/office/drawing/2014/main" id="{B7C5AE64-EB5A-41DD-A24A-0AD300B2397C}"/>
              </a:ext>
            </a:extLst>
          </p:cNvPr>
          <p:cNvSpPr>
            <a:spLocks noGrp="1"/>
          </p:cNvSpPr>
          <p:nvPr>
            <p:ph type="title"/>
          </p:nvPr>
        </p:nvSpPr>
        <p:spPr/>
        <p:txBody>
          <a:bodyPr>
            <a:normAutofit fontScale="90000"/>
          </a:bodyPr>
          <a:lstStyle/>
          <a:p>
            <a:r>
              <a:rPr lang="en-GB" dirty="0"/>
              <a:t>Board Builder</a:t>
            </a:r>
          </a:p>
        </p:txBody>
      </p:sp>
    </p:spTree>
    <p:extLst>
      <p:ext uri="{BB962C8B-B14F-4D97-AF65-F5344CB8AC3E}">
        <p14:creationId xmlns:p14="http://schemas.microsoft.com/office/powerpoint/2010/main" val="15654086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descr="Adding a label and choosing symbol">
            <a:extLst>
              <a:ext uri="{FF2B5EF4-FFF2-40B4-BE49-F238E27FC236}">
                <a16:creationId xmlns:a16="http://schemas.microsoft.com/office/drawing/2014/main" id="{0355CB89-9C45-4777-B8B7-32C30D36DCA4}"/>
              </a:ext>
            </a:extLst>
          </p:cNvPr>
          <p:cNvGrpSpPr/>
          <p:nvPr/>
        </p:nvGrpSpPr>
        <p:grpSpPr>
          <a:xfrm>
            <a:off x="45856" y="2290813"/>
            <a:ext cx="9098144" cy="4567187"/>
            <a:chOff x="45856" y="2290813"/>
            <a:chExt cx="9098144" cy="4567187"/>
          </a:xfrm>
        </p:grpSpPr>
        <p:pic>
          <p:nvPicPr>
            <p:cNvPr id="4" name="Picture 3" descr="choosing symbol">
              <a:extLst>
                <a:ext uri="{FF2B5EF4-FFF2-40B4-BE49-F238E27FC236}">
                  <a16:creationId xmlns:a16="http://schemas.microsoft.com/office/drawing/2014/main" id="{44FFEB92-7479-4D93-A7ED-B1DCDF8A0FE4}"/>
                </a:ext>
              </a:extLst>
            </p:cNvPr>
            <p:cNvPicPr>
              <a:picLocks noChangeAspect="1"/>
            </p:cNvPicPr>
            <p:nvPr/>
          </p:nvPicPr>
          <p:blipFill>
            <a:blip r:embed="rId2"/>
            <a:stretch>
              <a:fillRect/>
            </a:stretch>
          </p:blipFill>
          <p:spPr>
            <a:xfrm>
              <a:off x="4977957" y="2903914"/>
              <a:ext cx="4166043" cy="3872753"/>
            </a:xfrm>
            <a:prstGeom prst="rect">
              <a:avLst/>
            </a:prstGeom>
          </p:spPr>
        </p:pic>
        <p:pic>
          <p:nvPicPr>
            <p:cNvPr id="9" name="Picture 8" descr="adding label&#10;&#10;">
              <a:extLst>
                <a:ext uri="{FF2B5EF4-FFF2-40B4-BE49-F238E27FC236}">
                  <a16:creationId xmlns:a16="http://schemas.microsoft.com/office/drawing/2014/main" id="{D7701C52-328E-4975-B77A-52C45A38048B}"/>
                </a:ext>
              </a:extLst>
            </p:cNvPr>
            <p:cNvPicPr>
              <a:picLocks noChangeAspect="1"/>
            </p:cNvPicPr>
            <p:nvPr/>
          </p:nvPicPr>
          <p:blipFill>
            <a:blip r:embed="rId3"/>
            <a:stretch>
              <a:fillRect/>
            </a:stretch>
          </p:blipFill>
          <p:spPr>
            <a:xfrm>
              <a:off x="45856" y="2290813"/>
              <a:ext cx="5810658" cy="4567187"/>
            </a:xfrm>
            <a:prstGeom prst="rect">
              <a:avLst/>
            </a:prstGeom>
          </p:spPr>
        </p:pic>
        <p:sp>
          <p:nvSpPr>
            <p:cNvPr id="6" name="1">
              <a:extLst>
                <a:ext uri="{FF2B5EF4-FFF2-40B4-BE49-F238E27FC236}">
                  <a16:creationId xmlns:a16="http://schemas.microsoft.com/office/drawing/2014/main" id="{7FE73E47-1443-40A7-84EB-DFB8AA73FD15}"/>
                </a:ext>
              </a:extLst>
            </p:cNvPr>
            <p:cNvSpPr/>
            <p:nvPr/>
          </p:nvSpPr>
          <p:spPr>
            <a:xfrm>
              <a:off x="325429" y="3888824"/>
              <a:ext cx="418564" cy="379927"/>
            </a:xfrm>
            <a:prstGeom prst="heptagon">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1</a:t>
              </a:r>
            </a:p>
          </p:txBody>
        </p:sp>
        <p:sp>
          <p:nvSpPr>
            <p:cNvPr id="7" name="2">
              <a:extLst>
                <a:ext uri="{FF2B5EF4-FFF2-40B4-BE49-F238E27FC236}">
                  <a16:creationId xmlns:a16="http://schemas.microsoft.com/office/drawing/2014/main" id="{39BDF2E3-B23E-4F65-B9A8-6E291D975C58}"/>
                </a:ext>
              </a:extLst>
            </p:cNvPr>
            <p:cNvSpPr/>
            <p:nvPr/>
          </p:nvSpPr>
          <p:spPr>
            <a:xfrm>
              <a:off x="7016911" y="4134935"/>
              <a:ext cx="418564" cy="379927"/>
            </a:xfrm>
            <a:prstGeom prst="heptagon">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2</a:t>
              </a:r>
            </a:p>
          </p:txBody>
        </p:sp>
        <p:sp>
          <p:nvSpPr>
            <p:cNvPr id="10" name="Arrow: Right 9">
              <a:extLst>
                <a:ext uri="{FF2B5EF4-FFF2-40B4-BE49-F238E27FC236}">
                  <a16:creationId xmlns:a16="http://schemas.microsoft.com/office/drawing/2014/main" id="{018B3EE9-29DA-47ED-9E4A-65CE4B26BEEC}"/>
                </a:ext>
              </a:extLst>
            </p:cNvPr>
            <p:cNvSpPr/>
            <p:nvPr/>
          </p:nvSpPr>
          <p:spPr>
            <a:xfrm>
              <a:off x="6172200" y="3888824"/>
              <a:ext cx="1263275" cy="189963"/>
            </a:xfrm>
            <a:prstGeom prst="rightArrow">
              <a:avLst/>
            </a:prstGeom>
            <a:solidFill>
              <a:srgbClr val="206EB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 name="Content Placeholder 2">
            <a:extLst>
              <a:ext uri="{FF2B5EF4-FFF2-40B4-BE49-F238E27FC236}">
                <a16:creationId xmlns:a16="http://schemas.microsoft.com/office/drawing/2014/main" id="{A26F3571-BE06-4FE5-9664-3E8508AAA647}"/>
              </a:ext>
            </a:extLst>
          </p:cNvPr>
          <p:cNvSpPr>
            <a:spLocks noGrp="1"/>
          </p:cNvSpPr>
          <p:nvPr>
            <p:ph idx="1"/>
          </p:nvPr>
        </p:nvSpPr>
        <p:spPr>
          <a:xfrm>
            <a:off x="44067" y="1344058"/>
            <a:ext cx="9099933" cy="4484574"/>
          </a:xfrm>
        </p:spPr>
        <p:txBody>
          <a:bodyPr>
            <a:normAutofit/>
          </a:bodyPr>
          <a:lstStyle/>
          <a:p>
            <a:r>
              <a:rPr lang="en-GB" sz="2400" b="0" dirty="0"/>
              <a:t>Select a cell, add a word where it says label on the right, the cell will be greyed out while you type in the word. Then search for a symbol</a:t>
            </a:r>
            <a:endParaRPr lang="en-GB" sz="2400" dirty="0"/>
          </a:p>
        </p:txBody>
      </p:sp>
      <p:sp>
        <p:nvSpPr>
          <p:cNvPr id="2" name="Title 1">
            <a:extLst>
              <a:ext uri="{FF2B5EF4-FFF2-40B4-BE49-F238E27FC236}">
                <a16:creationId xmlns:a16="http://schemas.microsoft.com/office/drawing/2014/main" id="{86EEB374-12CF-4CD5-BB40-9EAE35C8AEE7}"/>
              </a:ext>
            </a:extLst>
          </p:cNvPr>
          <p:cNvSpPr>
            <a:spLocks noGrp="1"/>
          </p:cNvSpPr>
          <p:nvPr>
            <p:ph type="title"/>
          </p:nvPr>
        </p:nvSpPr>
        <p:spPr/>
        <p:txBody>
          <a:bodyPr>
            <a:normAutofit fontScale="90000"/>
          </a:bodyPr>
          <a:lstStyle/>
          <a:p>
            <a:r>
              <a:rPr lang="en-GB" dirty="0"/>
              <a:t>Add a Label and Symbol</a:t>
            </a:r>
          </a:p>
        </p:txBody>
      </p:sp>
    </p:spTree>
    <p:extLst>
      <p:ext uri="{BB962C8B-B14F-4D97-AF65-F5344CB8AC3E}">
        <p14:creationId xmlns:p14="http://schemas.microsoft.com/office/powerpoint/2010/main" val="29616554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descr="moving to symbol creator">
            <a:extLst>
              <a:ext uri="{FF2B5EF4-FFF2-40B4-BE49-F238E27FC236}">
                <a16:creationId xmlns:a16="http://schemas.microsoft.com/office/drawing/2014/main" id="{8535DD6F-C9BE-4B07-A0A4-870F37471552}"/>
              </a:ext>
            </a:extLst>
          </p:cNvPr>
          <p:cNvGrpSpPr/>
          <p:nvPr/>
        </p:nvGrpSpPr>
        <p:grpSpPr>
          <a:xfrm>
            <a:off x="175884" y="3712592"/>
            <a:ext cx="9047583" cy="3307544"/>
            <a:chOff x="175884" y="3712592"/>
            <a:chExt cx="9047583" cy="3307544"/>
          </a:xfrm>
        </p:grpSpPr>
        <p:pic>
          <p:nvPicPr>
            <p:cNvPr id="4" name="Picture 3" descr="empty cell in board builder">
              <a:extLst>
                <a:ext uri="{FF2B5EF4-FFF2-40B4-BE49-F238E27FC236}">
                  <a16:creationId xmlns:a16="http://schemas.microsoft.com/office/drawing/2014/main" id="{CC9B4A93-61BD-459E-83A7-1BC8D902C6FF}"/>
                </a:ext>
              </a:extLst>
            </p:cNvPr>
            <p:cNvPicPr>
              <a:picLocks noChangeAspect="1"/>
            </p:cNvPicPr>
            <p:nvPr/>
          </p:nvPicPr>
          <p:blipFill>
            <a:blip r:embed="rId2"/>
            <a:stretch>
              <a:fillRect/>
            </a:stretch>
          </p:blipFill>
          <p:spPr>
            <a:xfrm>
              <a:off x="175884" y="4092519"/>
              <a:ext cx="4376513" cy="2764332"/>
            </a:xfrm>
            <a:prstGeom prst="rect">
              <a:avLst/>
            </a:prstGeom>
          </p:spPr>
        </p:pic>
        <p:pic>
          <p:nvPicPr>
            <p:cNvPr id="5" name="Picture 4" descr="select image in symbol creator">
              <a:extLst>
                <a:ext uri="{FF2B5EF4-FFF2-40B4-BE49-F238E27FC236}">
                  <a16:creationId xmlns:a16="http://schemas.microsoft.com/office/drawing/2014/main" id="{16C9DEA6-031A-4546-92B7-8A0B43BEC65D}"/>
                </a:ext>
              </a:extLst>
            </p:cNvPr>
            <p:cNvPicPr>
              <a:picLocks noChangeAspect="1"/>
            </p:cNvPicPr>
            <p:nvPr/>
          </p:nvPicPr>
          <p:blipFill>
            <a:blip r:embed="rId3"/>
            <a:stretch>
              <a:fillRect/>
            </a:stretch>
          </p:blipFill>
          <p:spPr>
            <a:xfrm>
              <a:off x="5460232" y="4198655"/>
              <a:ext cx="3763235" cy="2821481"/>
            </a:xfrm>
            <a:prstGeom prst="rect">
              <a:avLst/>
            </a:prstGeom>
          </p:spPr>
        </p:pic>
        <p:sp>
          <p:nvSpPr>
            <p:cNvPr id="6" name="1">
              <a:extLst>
                <a:ext uri="{FF2B5EF4-FFF2-40B4-BE49-F238E27FC236}">
                  <a16:creationId xmlns:a16="http://schemas.microsoft.com/office/drawing/2014/main" id="{4DC29E10-838A-45AD-965E-CB9A2331C9EA}"/>
                </a:ext>
              </a:extLst>
            </p:cNvPr>
            <p:cNvSpPr/>
            <p:nvPr/>
          </p:nvSpPr>
          <p:spPr>
            <a:xfrm>
              <a:off x="2586711" y="5114493"/>
              <a:ext cx="418564" cy="379927"/>
            </a:xfrm>
            <a:prstGeom prst="heptagon">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1</a:t>
              </a:r>
            </a:p>
          </p:txBody>
        </p:sp>
        <p:sp>
          <p:nvSpPr>
            <p:cNvPr id="7" name="2">
              <a:extLst>
                <a:ext uri="{FF2B5EF4-FFF2-40B4-BE49-F238E27FC236}">
                  <a16:creationId xmlns:a16="http://schemas.microsoft.com/office/drawing/2014/main" id="{C31F2415-78BE-494D-9C93-90872CC5B8B2}"/>
                </a:ext>
              </a:extLst>
            </p:cNvPr>
            <p:cNvSpPr/>
            <p:nvPr/>
          </p:nvSpPr>
          <p:spPr>
            <a:xfrm>
              <a:off x="5250950" y="4655043"/>
              <a:ext cx="418564" cy="379927"/>
            </a:xfrm>
            <a:prstGeom prst="heptagon">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2</a:t>
              </a:r>
            </a:p>
          </p:txBody>
        </p:sp>
        <p:sp>
          <p:nvSpPr>
            <p:cNvPr id="8" name="Arrow: Right 7">
              <a:extLst>
                <a:ext uri="{FF2B5EF4-FFF2-40B4-BE49-F238E27FC236}">
                  <a16:creationId xmlns:a16="http://schemas.microsoft.com/office/drawing/2014/main" id="{D88CEBCB-9A01-4136-9B8E-B2B213782C8F}"/>
                </a:ext>
              </a:extLst>
            </p:cNvPr>
            <p:cNvSpPr/>
            <p:nvPr/>
          </p:nvSpPr>
          <p:spPr>
            <a:xfrm>
              <a:off x="4780997" y="5114493"/>
              <a:ext cx="558905" cy="266215"/>
            </a:xfrm>
            <a:prstGeom prst="rightArrow">
              <a:avLst/>
            </a:prstGeom>
            <a:solidFill>
              <a:srgbClr val="206EB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3">
              <a:extLst>
                <a:ext uri="{FF2B5EF4-FFF2-40B4-BE49-F238E27FC236}">
                  <a16:creationId xmlns:a16="http://schemas.microsoft.com/office/drawing/2014/main" id="{7C05FD32-89E1-4B93-BFA5-359F058971FB}"/>
                </a:ext>
              </a:extLst>
            </p:cNvPr>
            <p:cNvSpPr/>
            <p:nvPr/>
          </p:nvSpPr>
          <p:spPr>
            <a:xfrm>
              <a:off x="8660120" y="3712592"/>
              <a:ext cx="418564" cy="379927"/>
            </a:xfrm>
            <a:prstGeom prst="heptagon">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3</a:t>
              </a:r>
            </a:p>
          </p:txBody>
        </p:sp>
        <p:sp>
          <p:nvSpPr>
            <p:cNvPr id="10" name="Arrow: Right 9">
              <a:extLst>
                <a:ext uri="{FF2B5EF4-FFF2-40B4-BE49-F238E27FC236}">
                  <a16:creationId xmlns:a16="http://schemas.microsoft.com/office/drawing/2014/main" id="{A62E864D-AA1F-484F-94B6-ECDEC281299E}"/>
                </a:ext>
              </a:extLst>
            </p:cNvPr>
            <p:cNvSpPr/>
            <p:nvPr/>
          </p:nvSpPr>
          <p:spPr>
            <a:xfrm>
              <a:off x="8218711" y="4134782"/>
              <a:ext cx="558905" cy="266215"/>
            </a:xfrm>
            <a:prstGeom prst="rightArrow">
              <a:avLst/>
            </a:prstGeom>
            <a:solidFill>
              <a:srgbClr val="206EB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 name="Content Placeholder 2">
            <a:extLst>
              <a:ext uri="{FF2B5EF4-FFF2-40B4-BE49-F238E27FC236}">
                <a16:creationId xmlns:a16="http://schemas.microsoft.com/office/drawing/2014/main" id="{172F4A1C-850F-4ADD-9373-B84E87DD7845}"/>
              </a:ext>
            </a:extLst>
          </p:cNvPr>
          <p:cNvSpPr>
            <a:spLocks noGrp="1"/>
          </p:cNvSpPr>
          <p:nvPr>
            <p:ph idx="1"/>
          </p:nvPr>
        </p:nvSpPr>
        <p:spPr>
          <a:xfrm>
            <a:off x="118030" y="1369049"/>
            <a:ext cx="8850086" cy="4465052"/>
          </a:xfrm>
        </p:spPr>
        <p:txBody>
          <a:bodyPr/>
          <a:lstStyle/>
          <a:p>
            <a:r>
              <a:rPr lang="en-GB" b="0" dirty="0"/>
              <a:t>You can make your own image or symbol by going to ‘My Images’ and choosing the blue button (hammer/spanner).</a:t>
            </a:r>
          </a:p>
          <a:p>
            <a:r>
              <a:rPr lang="en-GB" b="0" dirty="0"/>
              <a:t>Upload your image or search for a symbol and add shapes etc. Select the ‘tick’ to add it to the board</a:t>
            </a:r>
          </a:p>
          <a:p>
            <a:endParaRPr lang="en-GB" dirty="0"/>
          </a:p>
        </p:txBody>
      </p:sp>
      <p:sp>
        <p:nvSpPr>
          <p:cNvPr id="2" name="Title 1">
            <a:extLst>
              <a:ext uri="{FF2B5EF4-FFF2-40B4-BE49-F238E27FC236}">
                <a16:creationId xmlns:a16="http://schemas.microsoft.com/office/drawing/2014/main" id="{090299DB-670C-4A26-822A-31CC67F65455}"/>
              </a:ext>
            </a:extLst>
          </p:cNvPr>
          <p:cNvSpPr>
            <a:spLocks noGrp="1"/>
          </p:cNvSpPr>
          <p:nvPr>
            <p:ph type="title"/>
          </p:nvPr>
        </p:nvSpPr>
        <p:spPr/>
        <p:txBody>
          <a:bodyPr>
            <a:normAutofit fontScale="90000"/>
          </a:bodyPr>
          <a:lstStyle/>
          <a:p>
            <a:r>
              <a:rPr lang="en-GB" dirty="0"/>
              <a:t>Symbol Creator</a:t>
            </a:r>
          </a:p>
        </p:txBody>
      </p:sp>
    </p:spTree>
    <p:extLst>
      <p:ext uri="{BB962C8B-B14F-4D97-AF65-F5344CB8AC3E}">
        <p14:creationId xmlns:p14="http://schemas.microsoft.com/office/powerpoint/2010/main" val="41779485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oose PDF or OBF in board builder">
            <a:extLst>
              <a:ext uri="{FF2B5EF4-FFF2-40B4-BE49-F238E27FC236}">
                <a16:creationId xmlns:a16="http://schemas.microsoft.com/office/drawing/2014/main" id="{EC19C72D-015C-48E2-B88C-B61C37070FB8}"/>
              </a:ext>
            </a:extLst>
          </p:cNvPr>
          <p:cNvPicPr>
            <a:picLocks noChangeAspect="1"/>
          </p:cNvPicPr>
          <p:nvPr/>
        </p:nvPicPr>
        <p:blipFill>
          <a:blip r:embed="rId2"/>
          <a:stretch>
            <a:fillRect/>
          </a:stretch>
        </p:blipFill>
        <p:spPr>
          <a:xfrm>
            <a:off x="457201" y="3899803"/>
            <a:ext cx="3017270" cy="2958197"/>
          </a:xfrm>
          <a:prstGeom prst="rect">
            <a:avLst/>
          </a:prstGeom>
        </p:spPr>
      </p:pic>
      <p:pic>
        <p:nvPicPr>
          <p:cNvPr id="7" name="Picture 6" descr="My board sets page">
            <a:extLst>
              <a:ext uri="{FF2B5EF4-FFF2-40B4-BE49-F238E27FC236}">
                <a16:creationId xmlns:a16="http://schemas.microsoft.com/office/drawing/2014/main" id="{AE2B19A2-91B6-430F-B3EA-71CCE79073E4}"/>
              </a:ext>
            </a:extLst>
          </p:cNvPr>
          <p:cNvPicPr>
            <a:picLocks noChangeAspect="1"/>
          </p:cNvPicPr>
          <p:nvPr/>
        </p:nvPicPr>
        <p:blipFill>
          <a:blip r:embed="rId3"/>
          <a:stretch>
            <a:fillRect/>
          </a:stretch>
        </p:blipFill>
        <p:spPr>
          <a:xfrm>
            <a:off x="899036" y="1363580"/>
            <a:ext cx="2133599" cy="2504660"/>
          </a:xfrm>
          <a:prstGeom prst="rect">
            <a:avLst/>
          </a:prstGeom>
        </p:spPr>
      </p:pic>
      <p:sp>
        <p:nvSpPr>
          <p:cNvPr id="3" name="Content Placeholder 2">
            <a:extLst>
              <a:ext uri="{FF2B5EF4-FFF2-40B4-BE49-F238E27FC236}">
                <a16:creationId xmlns:a16="http://schemas.microsoft.com/office/drawing/2014/main" id="{0C53BF3C-0194-403C-B2FA-706158147F5D}"/>
              </a:ext>
            </a:extLst>
          </p:cNvPr>
          <p:cNvSpPr>
            <a:spLocks noGrp="1"/>
          </p:cNvSpPr>
          <p:nvPr>
            <p:ph idx="1"/>
          </p:nvPr>
        </p:nvSpPr>
        <p:spPr>
          <a:xfrm>
            <a:off x="4107872" y="1363580"/>
            <a:ext cx="5036127" cy="5494420"/>
          </a:xfrm>
          <a:solidFill>
            <a:schemeClr val="bg1"/>
          </a:solidFill>
        </p:spPr>
        <p:txBody>
          <a:bodyPr>
            <a:normAutofit fontScale="92500" lnSpcReduction="20000"/>
          </a:bodyPr>
          <a:lstStyle/>
          <a:p>
            <a:r>
              <a:rPr lang="en-GB" b="0" dirty="0"/>
              <a:t>The board you are making will always be automatically saved to the ‘My board sets area.  You can go back and edit at any time.</a:t>
            </a:r>
          </a:p>
          <a:p>
            <a:r>
              <a:rPr lang="en-GB" b="0" dirty="0"/>
              <a:t>Make it public if you want to share it with others by going back to the board properties</a:t>
            </a:r>
          </a:p>
          <a:p>
            <a:r>
              <a:rPr lang="en-GB" b="0" dirty="0"/>
              <a:t>Save it as a ‘</a:t>
            </a:r>
            <a:r>
              <a:rPr lang="en-GB" b="0" dirty="0" err="1"/>
              <a:t>obf</a:t>
            </a:r>
            <a:r>
              <a:rPr lang="en-GB" b="0" dirty="0"/>
              <a:t>’ file if you want to upload it to </a:t>
            </a:r>
            <a:r>
              <a:rPr lang="en-GB" b="0" dirty="0" err="1">
                <a:hlinkClick r:id="rId4"/>
              </a:rPr>
              <a:t>Cboard</a:t>
            </a:r>
            <a:r>
              <a:rPr lang="en-GB" b="0" dirty="0"/>
              <a:t> or </a:t>
            </a:r>
            <a:r>
              <a:rPr lang="en-GB" b="0" dirty="0" err="1">
                <a:hlinkClick r:id="rId5"/>
              </a:rPr>
              <a:t>CoughDrop</a:t>
            </a:r>
            <a:r>
              <a:rPr lang="en-GB" b="0" dirty="0"/>
              <a:t> communication apps or print it out as a PDF for laminating. </a:t>
            </a:r>
          </a:p>
        </p:txBody>
      </p:sp>
      <p:sp>
        <p:nvSpPr>
          <p:cNvPr id="2" name="Title 1">
            <a:extLst>
              <a:ext uri="{FF2B5EF4-FFF2-40B4-BE49-F238E27FC236}">
                <a16:creationId xmlns:a16="http://schemas.microsoft.com/office/drawing/2014/main" id="{7D13BE0A-25A0-4715-AC33-1FBDCD65FAB0}"/>
              </a:ext>
            </a:extLst>
          </p:cNvPr>
          <p:cNvSpPr>
            <a:spLocks noGrp="1"/>
          </p:cNvSpPr>
          <p:nvPr>
            <p:ph type="title"/>
          </p:nvPr>
        </p:nvSpPr>
        <p:spPr/>
        <p:txBody>
          <a:bodyPr>
            <a:normAutofit fontScale="90000"/>
          </a:bodyPr>
          <a:lstStyle/>
          <a:p>
            <a:r>
              <a:rPr lang="en-GB" dirty="0"/>
              <a:t>Finishing the Board and Printing.</a:t>
            </a:r>
          </a:p>
        </p:txBody>
      </p:sp>
    </p:spTree>
    <p:extLst>
      <p:ext uri="{BB962C8B-B14F-4D97-AF65-F5344CB8AC3E}">
        <p14:creationId xmlns:p14="http://schemas.microsoft.com/office/powerpoint/2010/main" val="3205775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 faces communicating">
            <a:extLst>
              <a:ext uri="{FF2B5EF4-FFF2-40B4-BE49-F238E27FC236}">
                <a16:creationId xmlns:a16="http://schemas.microsoft.com/office/drawing/2014/main" id="{37044A93-F8CE-4DE0-BEE4-71545D7058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351" y="4579976"/>
            <a:ext cx="2451207" cy="2451207"/>
          </a:xfrm>
          <a:prstGeom prst="rect">
            <a:avLst/>
          </a:prstGeom>
        </p:spPr>
      </p:pic>
      <p:pic>
        <p:nvPicPr>
          <p:cNvPr id="6" name="Picture 5" descr="person using online conference system">
            <a:extLst>
              <a:ext uri="{FF2B5EF4-FFF2-40B4-BE49-F238E27FC236}">
                <a16:creationId xmlns:a16="http://schemas.microsoft.com/office/drawing/2014/main" id="{8FC9B9E2-735D-4A4B-A210-BAD62F49C5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4283" y="4787445"/>
            <a:ext cx="2036269" cy="2036269"/>
          </a:xfrm>
          <a:prstGeom prst="rect">
            <a:avLst/>
          </a:prstGeom>
        </p:spPr>
      </p:pic>
      <p:pic>
        <p:nvPicPr>
          <p:cNvPr id="8" name="Picture 7" descr="laptop, tablet and smart phone">
            <a:extLst>
              <a:ext uri="{FF2B5EF4-FFF2-40B4-BE49-F238E27FC236}">
                <a16:creationId xmlns:a16="http://schemas.microsoft.com/office/drawing/2014/main" id="{EBD64CAA-369C-4C0A-881D-F40C08BAFE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flipH="1" flipV="1">
            <a:off x="3719072" y="4824394"/>
            <a:ext cx="1928693" cy="1962370"/>
          </a:xfrm>
          <a:prstGeom prst="rect">
            <a:avLst/>
          </a:prstGeom>
        </p:spPr>
      </p:pic>
      <p:pic>
        <p:nvPicPr>
          <p:cNvPr id="10" name="Picture 9" descr="tutor and student">
            <a:extLst>
              <a:ext uri="{FF2B5EF4-FFF2-40B4-BE49-F238E27FC236}">
                <a16:creationId xmlns:a16="http://schemas.microsoft.com/office/drawing/2014/main" id="{2F7BA01E-77CC-4265-93E4-B49F2CDCA7BA}"/>
              </a:ext>
            </a:extLst>
          </p:cNvPr>
          <p:cNvPicPr>
            <a:picLocks noChangeAspect="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02369" y="214672"/>
            <a:ext cx="906904" cy="906904"/>
          </a:xfrm>
          <a:prstGeom prst="rect">
            <a:avLst/>
          </a:prstGeom>
        </p:spPr>
      </p:pic>
      <p:sp>
        <p:nvSpPr>
          <p:cNvPr id="3" name="Content Placeholder 2">
            <a:extLst>
              <a:ext uri="{FF2B5EF4-FFF2-40B4-BE49-F238E27FC236}">
                <a16:creationId xmlns:a16="http://schemas.microsoft.com/office/drawing/2014/main" id="{02E13B2D-D87A-4FD2-8205-709417ED0FEB}"/>
              </a:ext>
            </a:extLst>
          </p:cNvPr>
          <p:cNvSpPr>
            <a:spLocks noGrp="1"/>
          </p:cNvSpPr>
          <p:nvPr>
            <p:ph idx="1"/>
          </p:nvPr>
        </p:nvSpPr>
        <p:spPr>
          <a:xfrm>
            <a:off x="457200" y="1271372"/>
            <a:ext cx="8229600" cy="4465052"/>
          </a:xfrm>
        </p:spPr>
        <p:txBody>
          <a:bodyPr/>
          <a:lstStyle/>
          <a:p>
            <a:r>
              <a:rPr lang="en-GB" b="0" dirty="0"/>
              <a:t>Communication happens when we send and receive messages using different channels. </a:t>
            </a:r>
          </a:p>
          <a:p>
            <a:r>
              <a:rPr lang="en-GB" b="0" dirty="0"/>
              <a:t>The channels may be face to face, writing or involve the use of technology.</a:t>
            </a:r>
          </a:p>
          <a:p>
            <a:r>
              <a:rPr lang="en-GB" b="0" dirty="0"/>
              <a:t>We need to be able to create and understand messages and find the best way to tell or express our thoughts, needs and emotions.</a:t>
            </a:r>
          </a:p>
          <a:p>
            <a:endParaRPr lang="en-GB" dirty="0"/>
          </a:p>
        </p:txBody>
      </p:sp>
      <p:sp>
        <p:nvSpPr>
          <p:cNvPr id="2" name="Title 1">
            <a:extLst>
              <a:ext uri="{FF2B5EF4-FFF2-40B4-BE49-F238E27FC236}">
                <a16:creationId xmlns:a16="http://schemas.microsoft.com/office/drawing/2014/main" id="{244136DE-5C9C-4F9F-AFCC-5D1B598DB7DB}"/>
              </a:ext>
            </a:extLst>
          </p:cNvPr>
          <p:cNvSpPr>
            <a:spLocks noGrp="1"/>
          </p:cNvSpPr>
          <p:nvPr>
            <p:ph type="title"/>
          </p:nvPr>
        </p:nvSpPr>
        <p:spPr/>
        <p:txBody>
          <a:bodyPr>
            <a:normAutofit fontScale="90000"/>
          </a:bodyPr>
          <a:lstStyle/>
          <a:p>
            <a:r>
              <a:rPr lang="en-GB" dirty="0"/>
              <a:t>Explanation about Communication</a:t>
            </a:r>
          </a:p>
        </p:txBody>
      </p:sp>
    </p:spTree>
    <p:extLst>
      <p:ext uri="{BB962C8B-B14F-4D97-AF65-F5344CB8AC3E}">
        <p14:creationId xmlns:p14="http://schemas.microsoft.com/office/powerpoint/2010/main" val="38768170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lera symbol simple">
            <a:extLst>
              <a:ext uri="{FF2B5EF4-FFF2-40B4-BE49-F238E27FC236}">
                <a16:creationId xmlns:a16="http://schemas.microsoft.com/office/drawing/2014/main" id="{F307E0BD-6F79-401B-AACD-5DF877827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618" y="1454727"/>
            <a:ext cx="1634837" cy="1634837"/>
          </a:xfrm>
          <a:prstGeom prst="rect">
            <a:avLst/>
          </a:prstGeom>
        </p:spPr>
      </p:pic>
      <p:pic>
        <p:nvPicPr>
          <p:cNvPr id="9" name="Picture 8" descr="sclera symbol explain">
            <a:extLst>
              <a:ext uri="{FF2B5EF4-FFF2-40B4-BE49-F238E27FC236}">
                <a16:creationId xmlns:a16="http://schemas.microsoft.com/office/drawing/2014/main" id="{DEEF0F50-8229-450C-B8AD-BA9709E7C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18" y="3252025"/>
            <a:ext cx="1634400" cy="1634400"/>
          </a:xfrm>
          <a:prstGeom prst="rect">
            <a:avLst/>
          </a:prstGeom>
        </p:spPr>
      </p:pic>
      <p:pic>
        <p:nvPicPr>
          <p:cNvPr id="11" name="Picture 10" descr="sclera symbol idea">
            <a:extLst>
              <a:ext uri="{FF2B5EF4-FFF2-40B4-BE49-F238E27FC236}">
                <a16:creationId xmlns:a16="http://schemas.microsoft.com/office/drawing/2014/main" id="{A6FD6FB7-DB63-412C-9D1B-9A606A5296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618" y="5048886"/>
            <a:ext cx="1634400" cy="1634400"/>
          </a:xfrm>
          <a:prstGeom prst="rect">
            <a:avLst/>
          </a:prstGeom>
        </p:spPr>
      </p:pic>
      <p:sp>
        <p:nvSpPr>
          <p:cNvPr id="3" name="Content Placeholder 2">
            <a:extLst>
              <a:ext uri="{FF2B5EF4-FFF2-40B4-BE49-F238E27FC236}">
                <a16:creationId xmlns:a16="http://schemas.microsoft.com/office/drawing/2014/main" id="{66D007E7-3CB6-40E1-BA71-03CC0ECAD0AF}"/>
              </a:ext>
            </a:extLst>
          </p:cNvPr>
          <p:cNvSpPr>
            <a:spLocks noGrp="1"/>
          </p:cNvSpPr>
          <p:nvPr>
            <p:ph idx="1"/>
          </p:nvPr>
        </p:nvSpPr>
        <p:spPr>
          <a:xfrm>
            <a:off x="1891144" y="1363579"/>
            <a:ext cx="7197438" cy="5411293"/>
          </a:xfrm>
          <a:solidFill>
            <a:schemeClr val="bg1"/>
          </a:solidFill>
        </p:spPr>
        <p:txBody>
          <a:bodyPr>
            <a:normAutofit fontScale="92500"/>
          </a:bodyPr>
          <a:lstStyle/>
          <a:p>
            <a:r>
              <a:rPr lang="en-GB" b="0" dirty="0"/>
              <a:t>Keep it simple – a piece of paper with a few pictures may be all that is needed when speech does not come easily.</a:t>
            </a:r>
          </a:p>
          <a:p>
            <a:r>
              <a:rPr lang="en-GB" b="0" dirty="0"/>
              <a:t>It may be simpler just to use key words</a:t>
            </a:r>
          </a:p>
          <a:p>
            <a:r>
              <a:rPr lang="en-GB" b="0" dirty="0"/>
              <a:t>Pause – wait – try not to cut in when someone is trying to express themselves – help with gentle prompts around the subject if word finding is difficult. </a:t>
            </a:r>
          </a:p>
          <a:p>
            <a:r>
              <a:rPr lang="en-GB" b="0" dirty="0"/>
              <a:t>Help by talking about the concepts/ ideas behind complex words rather than using them or expecting answers about them </a:t>
            </a:r>
          </a:p>
          <a:p>
            <a:endParaRPr lang="en-GB" b="0" dirty="0"/>
          </a:p>
          <a:p>
            <a:endParaRPr lang="en-GB" b="0" dirty="0"/>
          </a:p>
          <a:p>
            <a:endParaRPr lang="en-GB" b="0" dirty="0"/>
          </a:p>
          <a:p>
            <a:endParaRPr lang="en-GB" b="0" dirty="0"/>
          </a:p>
          <a:p>
            <a:pPr marL="0" indent="0">
              <a:buNone/>
            </a:pPr>
            <a:endParaRPr lang="en-GB" b="0" dirty="0"/>
          </a:p>
        </p:txBody>
      </p:sp>
      <p:sp>
        <p:nvSpPr>
          <p:cNvPr id="2" name="Title 1">
            <a:extLst>
              <a:ext uri="{FF2B5EF4-FFF2-40B4-BE49-F238E27FC236}">
                <a16:creationId xmlns:a16="http://schemas.microsoft.com/office/drawing/2014/main" id="{E87CFC97-593F-441D-8346-2836F95ADACD}"/>
              </a:ext>
            </a:extLst>
          </p:cNvPr>
          <p:cNvSpPr>
            <a:spLocks noGrp="1"/>
          </p:cNvSpPr>
          <p:nvPr>
            <p:ph type="title"/>
          </p:nvPr>
        </p:nvSpPr>
        <p:spPr/>
        <p:txBody>
          <a:bodyPr>
            <a:normAutofit fontScale="90000"/>
          </a:bodyPr>
          <a:lstStyle/>
          <a:p>
            <a:r>
              <a:rPr lang="en-GB" dirty="0"/>
              <a:t>Final Tips</a:t>
            </a:r>
          </a:p>
        </p:txBody>
      </p:sp>
    </p:spTree>
    <p:extLst>
      <p:ext uri="{BB962C8B-B14F-4D97-AF65-F5344CB8AC3E}">
        <p14:creationId xmlns:p14="http://schemas.microsoft.com/office/powerpoint/2010/main" val="31719912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oard builder menu for keyboard access, help and language&#10;">
            <a:extLst>
              <a:ext uri="{FF2B5EF4-FFF2-40B4-BE49-F238E27FC236}">
                <a16:creationId xmlns:a16="http://schemas.microsoft.com/office/drawing/2014/main" id="{1D38DC88-C0B5-4441-8647-E61578298D8D}"/>
              </a:ext>
            </a:extLst>
          </p:cNvPr>
          <p:cNvPicPr>
            <a:picLocks noChangeAspect="1"/>
          </p:cNvPicPr>
          <p:nvPr/>
        </p:nvPicPr>
        <p:blipFill>
          <a:blip r:embed="rId2"/>
          <a:stretch>
            <a:fillRect/>
          </a:stretch>
        </p:blipFill>
        <p:spPr>
          <a:xfrm>
            <a:off x="7071754" y="2154156"/>
            <a:ext cx="1410947" cy="576067"/>
          </a:xfrm>
          <a:prstGeom prst="rect">
            <a:avLst/>
          </a:prstGeom>
        </p:spPr>
      </p:pic>
      <p:sp>
        <p:nvSpPr>
          <p:cNvPr id="3" name="Content Placeholder 2">
            <a:extLst>
              <a:ext uri="{FF2B5EF4-FFF2-40B4-BE49-F238E27FC236}">
                <a16:creationId xmlns:a16="http://schemas.microsoft.com/office/drawing/2014/main" id="{352D592F-AD71-4321-9E44-41666920CCDB}"/>
              </a:ext>
            </a:extLst>
          </p:cNvPr>
          <p:cNvSpPr>
            <a:spLocks noGrp="1"/>
          </p:cNvSpPr>
          <p:nvPr>
            <p:ph idx="1"/>
          </p:nvPr>
        </p:nvSpPr>
        <p:spPr>
          <a:xfrm>
            <a:off x="228600" y="1341808"/>
            <a:ext cx="8686800" cy="5516191"/>
          </a:xfrm>
        </p:spPr>
        <p:txBody>
          <a:bodyPr>
            <a:normAutofit fontScale="92500" lnSpcReduction="10000"/>
          </a:bodyPr>
          <a:lstStyle/>
          <a:p>
            <a:r>
              <a:rPr lang="en-GB" b="0" dirty="0"/>
              <a:t>Keyboard access, more instructions and language changes for Board Builder and Symbol Creator can be found on the Board Builder menu bar. 			</a:t>
            </a:r>
          </a:p>
          <a:p>
            <a:r>
              <a:rPr lang="en-GB" b="0" dirty="0"/>
              <a:t>Global Symbols courses have more information about making boards and other visual aids. </a:t>
            </a:r>
            <a:r>
              <a:rPr lang="en-GB" b="0" dirty="0">
                <a:hlinkClick r:id="rId3"/>
              </a:rPr>
              <a:t>https://training.globalsymbols.com/course/view.php?id=57</a:t>
            </a:r>
            <a:r>
              <a:rPr lang="en-GB" b="0" dirty="0"/>
              <a:t> </a:t>
            </a:r>
          </a:p>
          <a:p>
            <a:r>
              <a:rPr lang="en-GB" b="0" dirty="0"/>
              <a:t>Ace Centre course for communication partners. </a:t>
            </a:r>
            <a:r>
              <a:rPr lang="en-GB" b="0" dirty="0">
                <a:hlinkClick r:id="rId4"/>
              </a:rPr>
              <a:t>https://acecentre.org.uk/learning/communication-partners-i</a:t>
            </a:r>
            <a:r>
              <a:rPr lang="en-GB" b="0" dirty="0"/>
              <a:t> </a:t>
            </a:r>
          </a:p>
          <a:p>
            <a:r>
              <a:rPr lang="en-GB" b="0" dirty="0"/>
              <a:t>CALL Scotland about communication and AAC. </a:t>
            </a:r>
            <a:r>
              <a:rPr lang="en-GB" b="0" dirty="0">
                <a:hlinkClick r:id="rId5"/>
              </a:rPr>
              <a:t>https://www.aacscotland.org.uk/modules/</a:t>
            </a:r>
            <a:r>
              <a:rPr lang="en-GB" b="0" dirty="0"/>
              <a:t> </a:t>
            </a:r>
          </a:p>
          <a:p>
            <a:endParaRPr lang="en-GB" b="0" dirty="0"/>
          </a:p>
          <a:p>
            <a:endParaRPr lang="en-GB" b="0" dirty="0"/>
          </a:p>
        </p:txBody>
      </p:sp>
      <p:sp>
        <p:nvSpPr>
          <p:cNvPr id="2" name="Title 1">
            <a:extLst>
              <a:ext uri="{FF2B5EF4-FFF2-40B4-BE49-F238E27FC236}">
                <a16:creationId xmlns:a16="http://schemas.microsoft.com/office/drawing/2014/main" id="{957A382B-6C83-46B7-BB67-C13AC8B87492}"/>
              </a:ext>
            </a:extLst>
          </p:cNvPr>
          <p:cNvSpPr>
            <a:spLocks noGrp="1"/>
          </p:cNvSpPr>
          <p:nvPr>
            <p:ph type="title"/>
          </p:nvPr>
        </p:nvSpPr>
        <p:spPr/>
        <p:txBody>
          <a:bodyPr>
            <a:normAutofit fontScale="90000"/>
          </a:bodyPr>
          <a:lstStyle/>
          <a:p>
            <a:r>
              <a:rPr lang="en-GB" dirty="0"/>
              <a:t>More Instructions and Training</a:t>
            </a:r>
          </a:p>
        </p:txBody>
      </p:sp>
    </p:spTree>
    <p:extLst>
      <p:ext uri="{BB962C8B-B14F-4D97-AF65-F5344CB8AC3E}">
        <p14:creationId xmlns:p14="http://schemas.microsoft.com/office/powerpoint/2010/main" val="32698939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C618B-0EAA-4438-9736-AC4921119B67}"/>
              </a:ext>
            </a:extLst>
          </p:cNvPr>
          <p:cNvSpPr>
            <a:spLocks noGrp="1"/>
          </p:cNvSpPr>
          <p:nvPr>
            <p:ph type="title"/>
          </p:nvPr>
        </p:nvSpPr>
        <p:spPr/>
        <p:txBody>
          <a:bodyPr>
            <a:normAutofit fontScale="90000"/>
          </a:bodyPr>
          <a:lstStyle/>
          <a:p>
            <a:r>
              <a:rPr lang="en-GB" dirty="0"/>
              <a:t>Useful images and cards online</a:t>
            </a:r>
          </a:p>
        </p:txBody>
      </p:sp>
      <p:sp>
        <p:nvSpPr>
          <p:cNvPr id="3" name="Content Placeholder 2">
            <a:extLst>
              <a:ext uri="{FF2B5EF4-FFF2-40B4-BE49-F238E27FC236}">
                <a16:creationId xmlns:a16="http://schemas.microsoft.com/office/drawing/2014/main" id="{01E0BD38-937D-43F1-8A70-00AFC14F20DE}"/>
              </a:ext>
            </a:extLst>
          </p:cNvPr>
          <p:cNvSpPr>
            <a:spLocks noGrp="1"/>
          </p:cNvSpPr>
          <p:nvPr>
            <p:ph idx="1"/>
          </p:nvPr>
        </p:nvSpPr>
        <p:spPr>
          <a:xfrm>
            <a:off x="457200" y="1363579"/>
            <a:ext cx="8229600" cy="5019841"/>
          </a:xfrm>
        </p:spPr>
        <p:txBody>
          <a:bodyPr>
            <a:normAutofit lnSpcReduction="10000"/>
          </a:bodyPr>
          <a:lstStyle/>
          <a:p>
            <a:r>
              <a:rPr lang="en-GB" b="0" dirty="0"/>
              <a:t>Finding free photos to print out as cards if these are not available from family </a:t>
            </a:r>
            <a:r>
              <a:rPr lang="en-GB" b="0" dirty="0">
                <a:hlinkClick r:id="rId2"/>
              </a:rPr>
              <a:t>https://pixabay.com/</a:t>
            </a:r>
            <a:r>
              <a:rPr lang="en-GB" b="0" dirty="0"/>
              <a:t> </a:t>
            </a:r>
          </a:p>
          <a:p>
            <a:r>
              <a:rPr lang="en-GB" b="0" dirty="0"/>
              <a:t>More black and white icons </a:t>
            </a:r>
            <a:r>
              <a:rPr lang="en-GB" b="0" dirty="0">
                <a:hlinkClick r:id="rId3"/>
              </a:rPr>
              <a:t>https://thenounproject.com/</a:t>
            </a:r>
            <a:r>
              <a:rPr lang="en-GB" b="0" dirty="0"/>
              <a:t> </a:t>
            </a:r>
          </a:p>
          <a:p>
            <a:r>
              <a:rPr lang="en-GB" b="0" dirty="0"/>
              <a:t>Working with children – more ideas on Lesson </a:t>
            </a:r>
            <a:r>
              <a:rPr lang="en-GB" b="0" dirty="0">
                <a:hlinkClick r:id="rId4"/>
              </a:rPr>
              <a:t>https://lessonpix.com/</a:t>
            </a:r>
            <a:endParaRPr lang="en-GB" b="0" dirty="0"/>
          </a:p>
          <a:p>
            <a:r>
              <a:rPr lang="en-GB" b="0" dirty="0"/>
              <a:t>Communication support for stroke patients </a:t>
            </a:r>
            <a:r>
              <a:rPr lang="en-GB" b="0" dirty="0">
                <a:hlinkClick r:id="rId5"/>
              </a:rPr>
              <a:t>https://www.stroke.org.uk/what-is-aphasia/communication-tools</a:t>
            </a:r>
            <a:r>
              <a:rPr lang="en-GB" b="0" dirty="0"/>
              <a:t> </a:t>
            </a:r>
          </a:p>
        </p:txBody>
      </p:sp>
    </p:spTree>
    <p:extLst>
      <p:ext uri="{BB962C8B-B14F-4D97-AF65-F5344CB8AC3E}">
        <p14:creationId xmlns:p14="http://schemas.microsoft.com/office/powerpoint/2010/main" val="14972041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658B752-E4F1-4E8B-94B3-A8B4727CA99C}"/>
              </a:ext>
            </a:extLst>
          </p:cNvPr>
          <p:cNvGraphicFramePr>
            <a:graphicFrameLocks noGrp="1"/>
          </p:cNvGraphicFramePr>
          <p:nvPr>
            <p:extLst>
              <p:ext uri="{D42A27DB-BD31-4B8C-83A1-F6EECF244321}">
                <p14:modId xmlns:p14="http://schemas.microsoft.com/office/powerpoint/2010/main" val="3727733233"/>
              </p:ext>
            </p:extLst>
          </p:nvPr>
        </p:nvGraphicFramePr>
        <p:xfrm>
          <a:off x="50400" y="1381125"/>
          <a:ext cx="9093600" cy="5476876"/>
        </p:xfrm>
        <a:graphic>
          <a:graphicData uri="http://schemas.openxmlformats.org/drawingml/2006/table">
            <a:tbl>
              <a:tblPr firstRow="1" bandRow="1">
                <a:tableStyleId>{5940675A-B579-460E-94D1-54222C63F5DA}</a:tableStyleId>
              </a:tblPr>
              <a:tblGrid>
                <a:gridCol w="2549244">
                  <a:extLst>
                    <a:ext uri="{9D8B030D-6E8A-4147-A177-3AD203B41FA5}">
                      <a16:colId xmlns:a16="http://schemas.microsoft.com/office/drawing/2014/main" val="3967962041"/>
                    </a:ext>
                  </a:extLst>
                </a:gridCol>
                <a:gridCol w="6544356">
                  <a:extLst>
                    <a:ext uri="{9D8B030D-6E8A-4147-A177-3AD203B41FA5}">
                      <a16:colId xmlns:a16="http://schemas.microsoft.com/office/drawing/2014/main" val="3503375711"/>
                    </a:ext>
                  </a:extLst>
                </a:gridCol>
              </a:tblGrid>
              <a:tr h="619046">
                <a:tc>
                  <a:txBody>
                    <a:bodyPr/>
                    <a:lstStyle/>
                    <a:p>
                      <a:pPr algn="l">
                        <a:lnSpc>
                          <a:spcPct val="107000"/>
                        </a:lnSpc>
                        <a:spcAft>
                          <a:spcPts val="800"/>
                        </a:spcAft>
                      </a:pPr>
                      <a:r>
                        <a:rPr lang="en-GB" sz="1400">
                          <a:effectLst/>
                        </a:rPr>
                        <a:t>channel</a:t>
                      </a:r>
                      <a:endParaRPr lang="en-GB" sz="1400">
                        <a:effectLst/>
                        <a:latin typeface="Calibri" panose="020F0502020204030204" pitchFamily="34" charset="0"/>
                        <a:ea typeface="Yu Mincho" panose="02020400000000000000" pitchFamily="18" charset="-128"/>
                        <a:cs typeface="Arial" panose="020B0604020202020204" pitchFamily="34" charset="0"/>
                      </a:endParaRPr>
                    </a:p>
                  </a:txBody>
                  <a:tcPr marL="75245" marR="75245" marT="37623" marB="37623">
                    <a:solidFill>
                      <a:schemeClr val="bg1"/>
                    </a:solidFill>
                  </a:tcPr>
                </a:tc>
                <a:tc>
                  <a:txBody>
                    <a:bodyPr/>
                    <a:lstStyle/>
                    <a:p>
                      <a:pPr algn="l">
                        <a:lnSpc>
                          <a:spcPct val="107000"/>
                        </a:lnSpc>
                        <a:spcAft>
                          <a:spcPts val="800"/>
                        </a:spcAft>
                      </a:pPr>
                      <a:r>
                        <a:rPr lang="en-GB" sz="1400">
                          <a:effectLst/>
                        </a:rPr>
                        <a:t>The way a message might be sent such as via speaking in a language which may or may not be understood by the receiver, email, SMS, phone etc</a:t>
                      </a:r>
                      <a:endParaRPr lang="en-GB" sz="1400">
                        <a:effectLst/>
                        <a:latin typeface="Calibri" panose="020F0502020204030204" pitchFamily="34" charset="0"/>
                        <a:ea typeface="Yu Mincho" panose="02020400000000000000" pitchFamily="18" charset="-128"/>
                        <a:cs typeface="Arial" panose="020B0604020202020204" pitchFamily="34" charset="0"/>
                      </a:endParaRPr>
                    </a:p>
                  </a:txBody>
                  <a:tcPr marL="75245" marR="75245" marT="37623" marB="37623">
                    <a:solidFill>
                      <a:schemeClr val="bg1"/>
                    </a:solidFill>
                  </a:tcPr>
                </a:tc>
                <a:extLst>
                  <a:ext uri="{0D108BD9-81ED-4DB2-BD59-A6C34878D82A}">
                    <a16:rowId xmlns:a16="http://schemas.microsoft.com/office/drawing/2014/main" val="689877638"/>
                  </a:ext>
                </a:extLst>
              </a:tr>
              <a:tr h="618413">
                <a:tc>
                  <a:txBody>
                    <a:bodyPr/>
                    <a:lstStyle/>
                    <a:p>
                      <a:pPr algn="l">
                        <a:lnSpc>
                          <a:spcPct val="107000"/>
                        </a:lnSpc>
                        <a:spcAft>
                          <a:spcPts val="800"/>
                        </a:spcAft>
                      </a:pPr>
                      <a:r>
                        <a:rPr lang="en-GB" sz="1400">
                          <a:effectLst/>
                        </a:rPr>
                        <a:t>cognitive</a:t>
                      </a:r>
                      <a:endParaRPr lang="en-GB" sz="1400">
                        <a:effectLst/>
                        <a:latin typeface="Calibri" panose="020F0502020204030204" pitchFamily="34" charset="0"/>
                        <a:ea typeface="Yu Mincho" panose="02020400000000000000" pitchFamily="18" charset="-128"/>
                        <a:cs typeface="Arial" panose="020B0604020202020204" pitchFamily="34" charset="0"/>
                      </a:endParaRPr>
                    </a:p>
                  </a:txBody>
                  <a:tcPr marL="75245" marR="75245" marT="37623" marB="37623">
                    <a:solidFill>
                      <a:schemeClr val="bg1"/>
                    </a:solidFill>
                  </a:tcPr>
                </a:tc>
                <a:tc>
                  <a:txBody>
                    <a:bodyPr/>
                    <a:lstStyle/>
                    <a:p>
                      <a:pPr algn="l">
                        <a:lnSpc>
                          <a:spcPct val="107000"/>
                        </a:lnSpc>
                        <a:spcAft>
                          <a:spcPts val="800"/>
                        </a:spcAft>
                      </a:pPr>
                      <a:r>
                        <a:rPr lang="en-GB" sz="1400">
                          <a:effectLst/>
                        </a:rPr>
                        <a:t>Related to the ability to learn, reason, think, remember, have language skills and appropriate social skills. </a:t>
                      </a:r>
                      <a:endParaRPr lang="en-GB" sz="1400">
                        <a:effectLst/>
                        <a:latin typeface="Calibri" panose="020F0502020204030204" pitchFamily="34" charset="0"/>
                        <a:ea typeface="Yu Mincho" panose="02020400000000000000" pitchFamily="18" charset="-128"/>
                        <a:cs typeface="Arial" panose="020B0604020202020204" pitchFamily="34" charset="0"/>
                      </a:endParaRPr>
                    </a:p>
                  </a:txBody>
                  <a:tcPr marL="75245" marR="75245" marT="37623" marB="37623">
                    <a:solidFill>
                      <a:schemeClr val="bg1"/>
                    </a:solidFill>
                  </a:tcPr>
                </a:tc>
                <a:extLst>
                  <a:ext uri="{0D108BD9-81ED-4DB2-BD59-A6C34878D82A}">
                    <a16:rowId xmlns:a16="http://schemas.microsoft.com/office/drawing/2014/main" val="2533569459"/>
                  </a:ext>
                </a:extLst>
              </a:tr>
              <a:tr h="618413">
                <a:tc>
                  <a:txBody>
                    <a:bodyPr/>
                    <a:lstStyle/>
                    <a:p>
                      <a:pPr algn="l">
                        <a:lnSpc>
                          <a:spcPct val="107000"/>
                        </a:lnSpc>
                        <a:spcAft>
                          <a:spcPts val="800"/>
                        </a:spcAft>
                      </a:pPr>
                      <a:r>
                        <a:rPr lang="en-GB" sz="1400">
                          <a:effectLst/>
                        </a:rPr>
                        <a:t>convert</a:t>
                      </a:r>
                      <a:endParaRPr lang="en-GB" sz="1400">
                        <a:effectLst/>
                        <a:latin typeface="Calibri" panose="020F0502020204030204" pitchFamily="34" charset="0"/>
                        <a:ea typeface="Yu Mincho" panose="02020400000000000000" pitchFamily="18" charset="-128"/>
                        <a:cs typeface="Arial" panose="020B0604020202020204" pitchFamily="34" charset="0"/>
                      </a:endParaRPr>
                    </a:p>
                  </a:txBody>
                  <a:tcPr marL="75245" marR="75245" marT="37623" marB="37623">
                    <a:solidFill>
                      <a:schemeClr val="bg1"/>
                    </a:solidFill>
                  </a:tcPr>
                </a:tc>
                <a:tc>
                  <a:txBody>
                    <a:bodyPr/>
                    <a:lstStyle/>
                    <a:p>
                      <a:pPr algn="l">
                        <a:lnSpc>
                          <a:spcPct val="107000"/>
                        </a:lnSpc>
                        <a:spcAft>
                          <a:spcPts val="800"/>
                        </a:spcAft>
                      </a:pPr>
                      <a:r>
                        <a:rPr lang="en-GB" sz="1400">
                          <a:effectLst/>
                        </a:rPr>
                        <a:t>To change, adapt or translate a message into another form such as text or images from spoken language or just an idea in the head. </a:t>
                      </a:r>
                      <a:endParaRPr lang="en-GB" sz="1400">
                        <a:effectLst/>
                        <a:latin typeface="Calibri" panose="020F0502020204030204" pitchFamily="34" charset="0"/>
                        <a:ea typeface="Yu Mincho" panose="02020400000000000000" pitchFamily="18" charset="-128"/>
                        <a:cs typeface="Arial" panose="020B0604020202020204" pitchFamily="34" charset="0"/>
                      </a:endParaRPr>
                    </a:p>
                  </a:txBody>
                  <a:tcPr marL="75245" marR="75245" marT="37623" marB="37623">
                    <a:solidFill>
                      <a:schemeClr val="bg1"/>
                    </a:solidFill>
                  </a:tcPr>
                </a:tc>
                <a:extLst>
                  <a:ext uri="{0D108BD9-81ED-4DB2-BD59-A6C34878D82A}">
                    <a16:rowId xmlns:a16="http://schemas.microsoft.com/office/drawing/2014/main" val="4215161707"/>
                  </a:ext>
                </a:extLst>
              </a:tr>
              <a:tr h="440414">
                <a:tc>
                  <a:txBody>
                    <a:bodyPr/>
                    <a:lstStyle/>
                    <a:p>
                      <a:pPr algn="l">
                        <a:lnSpc>
                          <a:spcPct val="107000"/>
                        </a:lnSpc>
                        <a:spcAft>
                          <a:spcPts val="800"/>
                        </a:spcAft>
                      </a:pPr>
                      <a:r>
                        <a:rPr lang="en-GB" sz="1400">
                          <a:effectLst/>
                        </a:rPr>
                        <a:t>degenerative</a:t>
                      </a:r>
                      <a:endParaRPr lang="en-GB" sz="1400">
                        <a:effectLst/>
                        <a:latin typeface="Calibri" panose="020F0502020204030204" pitchFamily="34" charset="0"/>
                        <a:ea typeface="Yu Mincho" panose="02020400000000000000" pitchFamily="18" charset="-128"/>
                        <a:cs typeface="Arial" panose="020B0604020202020204" pitchFamily="34" charset="0"/>
                      </a:endParaRPr>
                    </a:p>
                  </a:txBody>
                  <a:tcPr marL="75245" marR="75245" marT="37623" marB="37623">
                    <a:solidFill>
                      <a:schemeClr val="bg1"/>
                    </a:solidFill>
                  </a:tcPr>
                </a:tc>
                <a:tc>
                  <a:txBody>
                    <a:bodyPr/>
                    <a:lstStyle/>
                    <a:p>
                      <a:pPr algn="l">
                        <a:lnSpc>
                          <a:spcPct val="107000"/>
                        </a:lnSpc>
                        <a:spcAft>
                          <a:spcPts val="800"/>
                        </a:spcAft>
                      </a:pPr>
                      <a:r>
                        <a:rPr lang="en-GB" sz="1400">
                          <a:effectLst/>
                        </a:rPr>
                        <a:t>An illness that gets worse with loss of function (physical and/or cognitive).</a:t>
                      </a:r>
                      <a:endParaRPr lang="en-GB" sz="1400">
                        <a:effectLst/>
                        <a:latin typeface="Calibri" panose="020F0502020204030204" pitchFamily="34" charset="0"/>
                        <a:ea typeface="Yu Mincho" panose="02020400000000000000" pitchFamily="18" charset="-128"/>
                        <a:cs typeface="Arial" panose="020B0604020202020204" pitchFamily="34" charset="0"/>
                      </a:endParaRPr>
                    </a:p>
                  </a:txBody>
                  <a:tcPr marL="75245" marR="75245" marT="37623" marB="37623">
                    <a:solidFill>
                      <a:schemeClr val="bg1"/>
                    </a:solidFill>
                  </a:tcPr>
                </a:tc>
                <a:extLst>
                  <a:ext uri="{0D108BD9-81ED-4DB2-BD59-A6C34878D82A}">
                    <a16:rowId xmlns:a16="http://schemas.microsoft.com/office/drawing/2014/main" val="3222846707"/>
                  </a:ext>
                </a:extLst>
              </a:tr>
              <a:tr h="353469">
                <a:tc>
                  <a:txBody>
                    <a:bodyPr/>
                    <a:lstStyle/>
                    <a:p>
                      <a:pPr algn="l">
                        <a:lnSpc>
                          <a:spcPct val="107000"/>
                        </a:lnSpc>
                        <a:spcAft>
                          <a:spcPts val="800"/>
                        </a:spcAft>
                      </a:pPr>
                      <a:r>
                        <a:rPr lang="en-GB" sz="1400">
                          <a:effectLst/>
                        </a:rPr>
                        <a:t>interpret</a:t>
                      </a:r>
                      <a:endParaRPr lang="en-GB" sz="1400">
                        <a:effectLst/>
                        <a:latin typeface="Calibri" panose="020F0502020204030204" pitchFamily="34" charset="0"/>
                        <a:ea typeface="Yu Mincho" panose="02020400000000000000" pitchFamily="18" charset="-128"/>
                        <a:cs typeface="Arial" panose="020B0604020202020204" pitchFamily="34" charset="0"/>
                      </a:endParaRPr>
                    </a:p>
                  </a:txBody>
                  <a:tcPr marL="75245" marR="75245" marT="37623" marB="37623">
                    <a:solidFill>
                      <a:schemeClr val="bg1"/>
                    </a:solidFill>
                  </a:tcPr>
                </a:tc>
                <a:tc>
                  <a:txBody>
                    <a:bodyPr/>
                    <a:lstStyle/>
                    <a:p>
                      <a:pPr algn="l">
                        <a:lnSpc>
                          <a:spcPct val="107000"/>
                        </a:lnSpc>
                        <a:spcAft>
                          <a:spcPts val="800"/>
                        </a:spcAft>
                      </a:pPr>
                      <a:r>
                        <a:rPr lang="en-GB" sz="1400">
                          <a:effectLst/>
                        </a:rPr>
                        <a:t>To understand or work out the meaning of a message</a:t>
                      </a:r>
                      <a:endParaRPr lang="en-GB" sz="1400">
                        <a:effectLst/>
                        <a:latin typeface="Calibri" panose="020F0502020204030204" pitchFamily="34" charset="0"/>
                        <a:ea typeface="Yu Mincho" panose="02020400000000000000" pitchFamily="18" charset="-128"/>
                        <a:cs typeface="Arial" panose="020B0604020202020204" pitchFamily="34" charset="0"/>
                      </a:endParaRPr>
                    </a:p>
                  </a:txBody>
                  <a:tcPr marL="75245" marR="75245" marT="37623" marB="37623">
                    <a:solidFill>
                      <a:schemeClr val="bg1"/>
                    </a:solidFill>
                  </a:tcPr>
                </a:tc>
                <a:extLst>
                  <a:ext uri="{0D108BD9-81ED-4DB2-BD59-A6C34878D82A}">
                    <a16:rowId xmlns:a16="http://schemas.microsoft.com/office/drawing/2014/main" val="1403749117"/>
                  </a:ext>
                </a:extLst>
              </a:tr>
              <a:tr h="618413">
                <a:tc>
                  <a:txBody>
                    <a:bodyPr/>
                    <a:lstStyle/>
                    <a:p>
                      <a:pPr algn="l">
                        <a:lnSpc>
                          <a:spcPct val="107000"/>
                        </a:lnSpc>
                        <a:spcAft>
                          <a:spcPts val="800"/>
                        </a:spcAft>
                      </a:pPr>
                      <a:r>
                        <a:rPr lang="en-GB" sz="1400">
                          <a:effectLst/>
                        </a:rPr>
                        <a:t>Motor Neurone Disease (MND)</a:t>
                      </a:r>
                      <a:endParaRPr lang="en-GB" sz="1400">
                        <a:effectLst/>
                        <a:latin typeface="Calibri" panose="020F0502020204030204" pitchFamily="34" charset="0"/>
                        <a:ea typeface="Yu Mincho" panose="02020400000000000000" pitchFamily="18" charset="-128"/>
                        <a:cs typeface="Arial" panose="020B0604020202020204" pitchFamily="34" charset="0"/>
                      </a:endParaRPr>
                    </a:p>
                  </a:txBody>
                  <a:tcPr marL="75245" marR="75245" marT="37623" marB="37623">
                    <a:solidFill>
                      <a:schemeClr val="bg1"/>
                    </a:solidFill>
                  </a:tcPr>
                </a:tc>
                <a:tc>
                  <a:txBody>
                    <a:bodyPr/>
                    <a:lstStyle/>
                    <a:p>
                      <a:pPr algn="l">
                        <a:lnSpc>
                          <a:spcPct val="107000"/>
                        </a:lnSpc>
                        <a:spcAft>
                          <a:spcPts val="800"/>
                        </a:spcAft>
                      </a:pPr>
                      <a:r>
                        <a:rPr lang="en-GB" sz="1400">
                          <a:effectLst/>
                        </a:rPr>
                        <a:t>Affects the brain and nerves causing muscle weakness, difficulty with mobility, swallowing and speech</a:t>
                      </a:r>
                      <a:endParaRPr lang="en-GB" sz="1400">
                        <a:effectLst/>
                        <a:latin typeface="Calibri" panose="020F0502020204030204" pitchFamily="34" charset="0"/>
                        <a:ea typeface="Yu Mincho" panose="02020400000000000000" pitchFamily="18" charset="-128"/>
                        <a:cs typeface="Arial" panose="020B0604020202020204" pitchFamily="34" charset="0"/>
                      </a:endParaRPr>
                    </a:p>
                  </a:txBody>
                  <a:tcPr marL="75245" marR="75245" marT="37623" marB="37623">
                    <a:solidFill>
                      <a:schemeClr val="bg1"/>
                    </a:solidFill>
                  </a:tcPr>
                </a:tc>
                <a:extLst>
                  <a:ext uri="{0D108BD9-81ED-4DB2-BD59-A6C34878D82A}">
                    <a16:rowId xmlns:a16="http://schemas.microsoft.com/office/drawing/2014/main" val="1493729126"/>
                  </a:ext>
                </a:extLst>
              </a:tr>
              <a:tr h="618413">
                <a:tc>
                  <a:txBody>
                    <a:bodyPr/>
                    <a:lstStyle/>
                    <a:p>
                      <a:pPr algn="l">
                        <a:lnSpc>
                          <a:spcPct val="107000"/>
                        </a:lnSpc>
                        <a:spcAft>
                          <a:spcPts val="800"/>
                        </a:spcAft>
                      </a:pPr>
                      <a:r>
                        <a:rPr lang="en-GB" sz="1400">
                          <a:effectLst/>
                        </a:rPr>
                        <a:t>physical</a:t>
                      </a:r>
                      <a:endParaRPr lang="en-GB" sz="1400">
                        <a:effectLst/>
                        <a:latin typeface="Calibri" panose="020F0502020204030204" pitchFamily="34" charset="0"/>
                        <a:ea typeface="Yu Mincho" panose="02020400000000000000" pitchFamily="18" charset="-128"/>
                        <a:cs typeface="Arial" panose="020B0604020202020204" pitchFamily="34" charset="0"/>
                      </a:endParaRPr>
                    </a:p>
                  </a:txBody>
                  <a:tcPr marL="75245" marR="75245" marT="37623" marB="37623">
                    <a:solidFill>
                      <a:schemeClr val="bg1"/>
                    </a:solidFill>
                  </a:tcPr>
                </a:tc>
                <a:tc>
                  <a:txBody>
                    <a:bodyPr/>
                    <a:lstStyle/>
                    <a:p>
                      <a:pPr algn="l">
                        <a:lnSpc>
                          <a:spcPct val="107000"/>
                        </a:lnSpc>
                        <a:spcAft>
                          <a:spcPts val="800"/>
                        </a:spcAft>
                      </a:pPr>
                      <a:r>
                        <a:rPr lang="en-GB" sz="1400" dirty="0">
                          <a:effectLst/>
                        </a:rPr>
                        <a:t>These difficulties are to do with the body’s mobility, dexterity and function of the organs</a:t>
                      </a:r>
                      <a:endParaRPr lang="en-GB" sz="1400" dirty="0">
                        <a:effectLst/>
                        <a:latin typeface="Calibri" panose="020F0502020204030204" pitchFamily="34" charset="0"/>
                        <a:ea typeface="Yu Mincho" panose="02020400000000000000" pitchFamily="18" charset="-128"/>
                        <a:cs typeface="Arial" panose="020B0604020202020204" pitchFamily="34" charset="0"/>
                      </a:endParaRPr>
                    </a:p>
                  </a:txBody>
                  <a:tcPr marL="75245" marR="75245" marT="37623" marB="37623">
                    <a:solidFill>
                      <a:schemeClr val="bg1"/>
                    </a:solidFill>
                  </a:tcPr>
                </a:tc>
                <a:extLst>
                  <a:ext uri="{0D108BD9-81ED-4DB2-BD59-A6C34878D82A}">
                    <a16:rowId xmlns:a16="http://schemas.microsoft.com/office/drawing/2014/main" val="525620937"/>
                  </a:ext>
                </a:extLst>
              </a:tr>
              <a:tr h="618413">
                <a:tc>
                  <a:txBody>
                    <a:bodyPr/>
                    <a:lstStyle/>
                    <a:p>
                      <a:pPr algn="l">
                        <a:lnSpc>
                          <a:spcPct val="107000"/>
                        </a:lnSpc>
                        <a:spcAft>
                          <a:spcPts val="800"/>
                        </a:spcAft>
                      </a:pPr>
                      <a:r>
                        <a:rPr lang="en-GB" sz="1400">
                          <a:effectLst/>
                        </a:rPr>
                        <a:t>rehabilitate</a:t>
                      </a:r>
                      <a:endParaRPr lang="en-GB" sz="1400">
                        <a:effectLst/>
                        <a:latin typeface="Calibri" panose="020F0502020204030204" pitchFamily="34" charset="0"/>
                        <a:ea typeface="Yu Mincho" panose="02020400000000000000" pitchFamily="18" charset="-128"/>
                        <a:cs typeface="Arial" panose="020B0604020202020204" pitchFamily="34" charset="0"/>
                      </a:endParaRPr>
                    </a:p>
                  </a:txBody>
                  <a:tcPr marL="75245" marR="75245" marT="37623" marB="37623">
                    <a:solidFill>
                      <a:schemeClr val="bg1"/>
                    </a:solidFill>
                  </a:tcPr>
                </a:tc>
                <a:tc>
                  <a:txBody>
                    <a:bodyPr/>
                    <a:lstStyle/>
                    <a:p>
                      <a:pPr algn="l">
                        <a:lnSpc>
                          <a:spcPct val="107000"/>
                        </a:lnSpc>
                        <a:spcAft>
                          <a:spcPts val="800"/>
                        </a:spcAft>
                      </a:pPr>
                      <a:r>
                        <a:rPr lang="en-GB" sz="1400">
                          <a:effectLst/>
                        </a:rPr>
                        <a:t>restore (someone) to health or normal life by training and therapy after imprisonment, addiction, or illness.</a:t>
                      </a:r>
                      <a:endParaRPr lang="en-GB" sz="1400">
                        <a:effectLst/>
                        <a:latin typeface="Calibri" panose="020F0502020204030204" pitchFamily="34" charset="0"/>
                        <a:ea typeface="Yu Mincho" panose="02020400000000000000" pitchFamily="18" charset="-128"/>
                        <a:cs typeface="Arial" panose="020B0604020202020204" pitchFamily="34" charset="0"/>
                      </a:endParaRPr>
                    </a:p>
                  </a:txBody>
                  <a:tcPr marL="75245" marR="75245" marT="37623" marB="37623">
                    <a:solidFill>
                      <a:schemeClr val="bg1"/>
                    </a:solidFill>
                  </a:tcPr>
                </a:tc>
                <a:extLst>
                  <a:ext uri="{0D108BD9-81ED-4DB2-BD59-A6C34878D82A}">
                    <a16:rowId xmlns:a16="http://schemas.microsoft.com/office/drawing/2014/main" val="1341288728"/>
                  </a:ext>
                </a:extLst>
              </a:tr>
              <a:tr h="353469">
                <a:tc>
                  <a:txBody>
                    <a:bodyPr/>
                    <a:lstStyle/>
                    <a:p>
                      <a:pPr algn="l">
                        <a:lnSpc>
                          <a:spcPct val="107000"/>
                        </a:lnSpc>
                        <a:spcAft>
                          <a:spcPts val="800"/>
                        </a:spcAft>
                      </a:pPr>
                      <a:r>
                        <a:rPr lang="en-GB" sz="1400">
                          <a:effectLst/>
                        </a:rPr>
                        <a:t>sensory</a:t>
                      </a:r>
                      <a:endParaRPr lang="en-GB" sz="1400">
                        <a:effectLst/>
                        <a:latin typeface="Calibri" panose="020F0502020204030204" pitchFamily="34" charset="0"/>
                        <a:ea typeface="Yu Mincho" panose="02020400000000000000" pitchFamily="18" charset="-128"/>
                        <a:cs typeface="Arial" panose="020B0604020202020204" pitchFamily="34" charset="0"/>
                      </a:endParaRPr>
                    </a:p>
                  </a:txBody>
                  <a:tcPr marL="75245" marR="75245" marT="37623" marB="37623">
                    <a:solidFill>
                      <a:schemeClr val="bg1"/>
                    </a:solidFill>
                  </a:tcPr>
                </a:tc>
                <a:tc>
                  <a:txBody>
                    <a:bodyPr/>
                    <a:lstStyle/>
                    <a:p>
                      <a:pPr algn="l">
                        <a:lnSpc>
                          <a:spcPct val="107000"/>
                        </a:lnSpc>
                        <a:spcAft>
                          <a:spcPts val="800"/>
                        </a:spcAft>
                      </a:pPr>
                      <a:r>
                        <a:rPr lang="en-GB" sz="1400">
                          <a:effectLst/>
                        </a:rPr>
                        <a:t>The five senses humans have: touch, sight, hearing, smell and taste.</a:t>
                      </a:r>
                      <a:endParaRPr lang="en-GB" sz="1400">
                        <a:effectLst/>
                        <a:latin typeface="Calibri" panose="020F0502020204030204" pitchFamily="34" charset="0"/>
                        <a:ea typeface="Yu Mincho" panose="02020400000000000000" pitchFamily="18" charset="-128"/>
                        <a:cs typeface="Arial" panose="020B0604020202020204" pitchFamily="34" charset="0"/>
                      </a:endParaRPr>
                    </a:p>
                  </a:txBody>
                  <a:tcPr marL="75245" marR="75245" marT="37623" marB="37623">
                    <a:solidFill>
                      <a:schemeClr val="bg1"/>
                    </a:solidFill>
                  </a:tcPr>
                </a:tc>
                <a:extLst>
                  <a:ext uri="{0D108BD9-81ED-4DB2-BD59-A6C34878D82A}">
                    <a16:rowId xmlns:a16="http://schemas.microsoft.com/office/drawing/2014/main" val="2817258040"/>
                  </a:ext>
                </a:extLst>
              </a:tr>
              <a:tr h="618413">
                <a:tc>
                  <a:txBody>
                    <a:bodyPr/>
                    <a:lstStyle/>
                    <a:p>
                      <a:pPr algn="l">
                        <a:lnSpc>
                          <a:spcPct val="107000"/>
                        </a:lnSpc>
                        <a:spcAft>
                          <a:spcPts val="800"/>
                        </a:spcAft>
                      </a:pPr>
                      <a:r>
                        <a:rPr lang="en-GB" sz="1400">
                          <a:effectLst/>
                        </a:rPr>
                        <a:t>visual aids</a:t>
                      </a:r>
                      <a:endParaRPr lang="en-GB" sz="1400">
                        <a:effectLst/>
                        <a:latin typeface="Calibri" panose="020F0502020204030204" pitchFamily="34" charset="0"/>
                        <a:ea typeface="Yu Mincho" panose="02020400000000000000" pitchFamily="18" charset="-128"/>
                        <a:cs typeface="Arial" panose="020B0604020202020204" pitchFamily="34" charset="0"/>
                      </a:endParaRPr>
                    </a:p>
                  </a:txBody>
                  <a:tcPr marL="75245" marR="75245" marT="37623" marB="37623">
                    <a:solidFill>
                      <a:schemeClr val="bg1"/>
                    </a:solidFill>
                  </a:tcPr>
                </a:tc>
                <a:tc>
                  <a:txBody>
                    <a:bodyPr/>
                    <a:lstStyle/>
                    <a:p>
                      <a:pPr algn="l">
                        <a:lnSpc>
                          <a:spcPct val="107000"/>
                        </a:lnSpc>
                        <a:spcAft>
                          <a:spcPts val="800"/>
                        </a:spcAft>
                      </a:pPr>
                      <a:r>
                        <a:rPr lang="en-GB" sz="1400" dirty="0">
                          <a:effectLst/>
                        </a:rPr>
                        <a:t>Use of images, symbols, emojis, icons to help make the spoken word or text easier to understand.</a:t>
                      </a:r>
                      <a:endParaRPr lang="en-GB" sz="1400" dirty="0">
                        <a:effectLst/>
                        <a:latin typeface="Calibri" panose="020F0502020204030204" pitchFamily="34" charset="0"/>
                        <a:ea typeface="Yu Mincho" panose="02020400000000000000" pitchFamily="18" charset="-128"/>
                        <a:cs typeface="Arial" panose="020B0604020202020204" pitchFamily="34" charset="0"/>
                      </a:endParaRPr>
                    </a:p>
                  </a:txBody>
                  <a:tcPr marL="75245" marR="75245" marT="37623" marB="37623">
                    <a:solidFill>
                      <a:schemeClr val="bg1"/>
                    </a:solidFill>
                  </a:tcPr>
                </a:tc>
                <a:extLst>
                  <a:ext uri="{0D108BD9-81ED-4DB2-BD59-A6C34878D82A}">
                    <a16:rowId xmlns:a16="http://schemas.microsoft.com/office/drawing/2014/main" val="2265430765"/>
                  </a:ext>
                </a:extLst>
              </a:tr>
            </a:tbl>
          </a:graphicData>
        </a:graphic>
      </p:graphicFrame>
      <p:sp>
        <p:nvSpPr>
          <p:cNvPr id="2" name="Title 1">
            <a:extLst>
              <a:ext uri="{FF2B5EF4-FFF2-40B4-BE49-F238E27FC236}">
                <a16:creationId xmlns:a16="http://schemas.microsoft.com/office/drawing/2014/main" id="{A3D14BFF-60D8-42ED-A3E1-3AF2A29BBA44}"/>
              </a:ext>
            </a:extLst>
          </p:cNvPr>
          <p:cNvSpPr>
            <a:spLocks noGrp="1"/>
          </p:cNvSpPr>
          <p:nvPr>
            <p:ph type="title"/>
          </p:nvPr>
        </p:nvSpPr>
        <p:spPr/>
        <p:txBody>
          <a:bodyPr>
            <a:normAutofit fontScale="90000"/>
          </a:bodyPr>
          <a:lstStyle/>
          <a:p>
            <a:r>
              <a:rPr lang="en-GB" dirty="0"/>
              <a:t>Glossary </a:t>
            </a:r>
          </a:p>
        </p:txBody>
      </p:sp>
    </p:spTree>
    <p:extLst>
      <p:ext uri="{BB962C8B-B14F-4D97-AF65-F5344CB8AC3E}">
        <p14:creationId xmlns:p14="http://schemas.microsoft.com/office/powerpoint/2010/main" val="22369897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245918" y="3272857"/>
            <a:ext cx="8652163" cy="1193801"/>
          </a:xfrm>
        </p:spPr>
        <p:txBody>
          <a:bodyPr>
            <a:noAutofit/>
          </a:bodyPr>
          <a:lstStyle/>
          <a:p>
            <a:pPr algn="ctr"/>
            <a:r>
              <a:rPr lang="en-GB" sz="2800" b="0" dirty="0"/>
              <a:t>To use this free course online, download boards and other resources, please create accounts on Global Symbols and the training site </a:t>
            </a:r>
          </a:p>
          <a:p>
            <a:pPr algn="ctr"/>
            <a:r>
              <a:rPr lang="en-GB" sz="2200" b="0" dirty="0">
                <a:hlinkClick r:id="rId2"/>
              </a:rPr>
              <a:t>https://globalsymbols.com/users/sign_up?locale=en</a:t>
            </a:r>
            <a:r>
              <a:rPr lang="en-GB" sz="2200" b="0" dirty="0"/>
              <a:t> </a:t>
            </a:r>
          </a:p>
          <a:p>
            <a:pPr algn="ctr"/>
            <a:r>
              <a:rPr lang="en-GB" sz="2200" b="0" dirty="0">
                <a:hlinkClick r:id="rId3"/>
              </a:rPr>
              <a:t>https://training.globalsymbols.com/course/index.php?categoryid=12</a:t>
            </a:r>
            <a:r>
              <a:rPr lang="en-GB" sz="2200" b="0" dirty="0"/>
              <a:t> </a:t>
            </a:r>
          </a:p>
          <a:p>
            <a:pPr algn="ctr"/>
            <a:endParaRPr lang="en-GB" sz="1800" b="0" dirty="0">
              <a:solidFill>
                <a:schemeClr val="tx2"/>
              </a:solidFill>
            </a:endParaRPr>
          </a:p>
          <a:p>
            <a:pPr algn="ctr"/>
            <a:endParaRPr lang="en-GB" sz="1800" b="0" dirty="0">
              <a:solidFill>
                <a:schemeClr val="tx2"/>
              </a:solidFill>
            </a:endParaRPr>
          </a:p>
          <a:p>
            <a:pPr algn="ctr"/>
            <a:r>
              <a:rPr lang="en-GB" sz="1800" b="0" dirty="0">
                <a:solidFill>
                  <a:schemeClr val="tx2"/>
                </a:solidFill>
              </a:rPr>
              <a:t>Symbols thanks to ARASAAC, Mulberry and Sclera</a:t>
            </a:r>
          </a:p>
          <a:p>
            <a:pPr algn="ctr"/>
            <a:r>
              <a:rPr lang="en-GB" sz="1800" b="0" dirty="0">
                <a:solidFill>
                  <a:schemeClr val="tx2"/>
                </a:solidFill>
              </a:rPr>
              <a:t>This course was funded by the Churchill Fellowship COVID-19 Action Fund</a:t>
            </a:r>
          </a:p>
          <a:p>
            <a:pPr algn="ctr"/>
            <a:endParaRPr lang="en-GB" b="0" dirty="0"/>
          </a:p>
          <a:p>
            <a:pPr algn="ctr"/>
            <a:endParaRPr lang="en-GB" dirty="0"/>
          </a:p>
          <a:p>
            <a:pPr algn="ctr"/>
            <a:endParaRPr lang="en-GB" dirty="0"/>
          </a:p>
        </p:txBody>
      </p:sp>
      <p:sp>
        <p:nvSpPr>
          <p:cNvPr id="2" name="Title 1"/>
          <p:cNvSpPr>
            <a:spLocks noGrp="1"/>
          </p:cNvSpPr>
          <p:nvPr>
            <p:ph type="ctrTitle"/>
          </p:nvPr>
        </p:nvSpPr>
        <p:spPr>
          <a:xfrm>
            <a:off x="3480128" y="1384401"/>
            <a:ext cx="4624782" cy="2321690"/>
          </a:xfrm>
        </p:spPr>
        <p:txBody>
          <a:bodyPr>
            <a:normAutofit/>
          </a:bodyPr>
          <a:lstStyle/>
          <a:p>
            <a:r>
              <a:rPr lang="en-GB" dirty="0"/>
              <a:t>From the Global Symbols Team</a:t>
            </a:r>
            <a:br>
              <a:rPr lang="en-GB" dirty="0"/>
            </a:br>
            <a:endParaRPr lang="en-GB" dirty="0"/>
          </a:p>
        </p:txBody>
      </p:sp>
      <p:pic>
        <p:nvPicPr>
          <p:cNvPr id="4" name="Picture 3">
            <a:extLst>
              <a:ext uri="{FF2B5EF4-FFF2-40B4-BE49-F238E27FC236}">
                <a16:creationId xmlns:a16="http://schemas.microsoft.com/office/drawing/2014/main" id="{6F126BF9-E314-4A7D-8F4C-4F64338E92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3380" y="5652723"/>
            <a:ext cx="1082040" cy="1080516"/>
          </a:xfrm>
          <a:prstGeom prst="rect">
            <a:avLst/>
          </a:prstGeom>
        </p:spPr>
      </p:pic>
    </p:spTree>
    <p:extLst>
      <p:ext uri="{BB962C8B-B14F-4D97-AF65-F5344CB8AC3E}">
        <p14:creationId xmlns:p14="http://schemas.microsoft.com/office/powerpoint/2010/main" val="1583393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A Failure to Communicate">
            <a:hlinkClick r:id="" action="ppaction://media"/>
            <a:extLst>
              <a:ext uri="{FF2B5EF4-FFF2-40B4-BE49-F238E27FC236}">
                <a16:creationId xmlns:a16="http://schemas.microsoft.com/office/drawing/2014/main" id="{5DD1E505-3D62-4CA3-BDE3-6B8AF5204EC6}"/>
              </a:ext>
            </a:extLst>
          </p:cNvPr>
          <p:cNvPicPr>
            <a:picLocks noRot="1" noChangeAspect="1"/>
          </p:cNvPicPr>
          <p:nvPr>
            <a:videoFile r:link="rId1"/>
          </p:nvPr>
        </p:nvPicPr>
        <p:blipFill>
          <a:blip r:embed="rId3"/>
          <a:stretch>
            <a:fillRect/>
          </a:stretch>
        </p:blipFill>
        <p:spPr>
          <a:xfrm>
            <a:off x="1796451" y="3910899"/>
            <a:ext cx="4981205" cy="2802306"/>
          </a:xfrm>
          <a:prstGeom prst="rect">
            <a:avLst/>
          </a:prstGeom>
        </p:spPr>
      </p:pic>
      <p:sp>
        <p:nvSpPr>
          <p:cNvPr id="3" name="Content Placeholder 2">
            <a:extLst>
              <a:ext uri="{FF2B5EF4-FFF2-40B4-BE49-F238E27FC236}">
                <a16:creationId xmlns:a16="http://schemas.microsoft.com/office/drawing/2014/main" id="{D6F7DE16-5509-4CA1-B9F1-70FB01144600}"/>
              </a:ext>
            </a:extLst>
          </p:cNvPr>
          <p:cNvSpPr>
            <a:spLocks noGrp="1"/>
          </p:cNvSpPr>
          <p:nvPr>
            <p:ph idx="1"/>
          </p:nvPr>
        </p:nvSpPr>
        <p:spPr>
          <a:xfrm>
            <a:off x="457201" y="1348589"/>
            <a:ext cx="8229600" cy="4465052"/>
          </a:xfrm>
        </p:spPr>
        <p:txBody>
          <a:bodyPr/>
          <a:lstStyle/>
          <a:p>
            <a:pPr marL="0" indent="0">
              <a:buNone/>
            </a:pPr>
            <a:r>
              <a:rPr lang="en-GB" b="0" dirty="0"/>
              <a:t>There are several reasons communication or the messages we send and receive fail.  Have a look at this video and think about the ways the conversation failed at times.  </a:t>
            </a:r>
            <a:r>
              <a:rPr lang="en-GB" b="0" dirty="0">
                <a:hlinkClick r:id="rId4"/>
              </a:rPr>
              <a:t>https://youtu.be/8Ox5LhIJSBE</a:t>
            </a:r>
            <a:r>
              <a:rPr lang="en-GB" b="0" dirty="0"/>
              <a:t> </a:t>
            </a:r>
          </a:p>
        </p:txBody>
      </p:sp>
      <p:sp>
        <p:nvSpPr>
          <p:cNvPr id="2" name="Title 1">
            <a:extLst>
              <a:ext uri="{FF2B5EF4-FFF2-40B4-BE49-F238E27FC236}">
                <a16:creationId xmlns:a16="http://schemas.microsoft.com/office/drawing/2014/main" id="{F85D1BE7-A0AA-4D31-A11D-493C21393E05}"/>
              </a:ext>
            </a:extLst>
          </p:cNvPr>
          <p:cNvSpPr>
            <a:spLocks noGrp="1"/>
          </p:cNvSpPr>
          <p:nvPr>
            <p:ph type="title"/>
          </p:nvPr>
        </p:nvSpPr>
        <p:spPr/>
        <p:txBody>
          <a:bodyPr>
            <a:normAutofit fontScale="90000"/>
          </a:bodyPr>
          <a:lstStyle/>
          <a:p>
            <a:r>
              <a:rPr lang="en-GB" dirty="0"/>
              <a:t>Message breakdown</a:t>
            </a:r>
          </a:p>
        </p:txBody>
      </p:sp>
    </p:spTree>
    <p:extLst>
      <p:ext uri="{BB962C8B-B14F-4D97-AF65-F5344CB8AC3E}">
        <p14:creationId xmlns:p14="http://schemas.microsoft.com/office/powerpoint/2010/main" val="1818848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utor and student">
            <a:extLst>
              <a:ext uri="{FF2B5EF4-FFF2-40B4-BE49-F238E27FC236}">
                <a16:creationId xmlns:a16="http://schemas.microsoft.com/office/drawing/2014/main" id="{7FEC0792-E61B-4975-87A9-97D20FA6CA06}"/>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02369" y="230391"/>
            <a:ext cx="906904" cy="906904"/>
          </a:xfrm>
          <a:prstGeom prst="rect">
            <a:avLst/>
          </a:prstGeom>
        </p:spPr>
      </p:pic>
      <p:graphicFrame>
        <p:nvGraphicFramePr>
          <p:cNvPr id="4" name="Diagram 3" descr="barriers to communication&#10;">
            <a:extLst>
              <a:ext uri="{FF2B5EF4-FFF2-40B4-BE49-F238E27FC236}">
                <a16:creationId xmlns:a16="http://schemas.microsoft.com/office/drawing/2014/main" id="{49A49DAE-02DA-4DE0-AC15-1AAAA81C31FC}"/>
              </a:ext>
            </a:extLst>
          </p:cNvPr>
          <p:cNvGraphicFramePr/>
          <p:nvPr>
            <p:extLst>
              <p:ext uri="{D42A27DB-BD31-4B8C-83A1-F6EECF244321}">
                <p14:modId xmlns:p14="http://schemas.microsoft.com/office/powerpoint/2010/main" val="1400867938"/>
              </p:ext>
            </p:extLst>
          </p:nvPr>
        </p:nvGraphicFramePr>
        <p:xfrm>
          <a:off x="-2462462" y="1315453"/>
          <a:ext cx="11004884" cy="56387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4C6245AE-19D4-40F7-B388-CF996E867E01}"/>
              </a:ext>
            </a:extLst>
          </p:cNvPr>
          <p:cNvSpPr>
            <a:spLocks noGrp="1"/>
          </p:cNvSpPr>
          <p:nvPr>
            <p:ph type="title"/>
          </p:nvPr>
        </p:nvSpPr>
        <p:spPr>
          <a:xfrm>
            <a:off x="0" y="474579"/>
            <a:ext cx="9085943" cy="528638"/>
          </a:xfrm>
        </p:spPr>
        <p:txBody>
          <a:bodyPr>
            <a:normAutofit fontScale="90000"/>
          </a:bodyPr>
          <a:lstStyle/>
          <a:p>
            <a:r>
              <a:rPr lang="en-GB" dirty="0"/>
              <a:t>Barriers to Communication</a:t>
            </a:r>
          </a:p>
        </p:txBody>
      </p:sp>
    </p:spTree>
    <p:extLst>
      <p:ext uri="{BB962C8B-B14F-4D97-AF65-F5344CB8AC3E}">
        <p14:creationId xmlns:p14="http://schemas.microsoft.com/office/powerpoint/2010/main" val="3601893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ymbol thinking&#10;">
            <a:extLst>
              <a:ext uri="{FF2B5EF4-FFF2-40B4-BE49-F238E27FC236}">
                <a16:creationId xmlns:a16="http://schemas.microsoft.com/office/drawing/2014/main" id="{F42D7B2F-93B1-4519-91AB-F3E3FCECC0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90" t="11669" r="3172" b="8451"/>
          <a:stretch/>
        </p:blipFill>
        <p:spPr>
          <a:xfrm>
            <a:off x="7037192" y="4929810"/>
            <a:ext cx="2106808" cy="1852654"/>
          </a:xfrm>
          <a:prstGeom prst="rect">
            <a:avLst/>
          </a:prstGeom>
        </p:spPr>
      </p:pic>
      <p:graphicFrame>
        <p:nvGraphicFramePr>
          <p:cNvPr id="4" name="Table 3">
            <a:extLst>
              <a:ext uri="{FF2B5EF4-FFF2-40B4-BE49-F238E27FC236}">
                <a16:creationId xmlns:a16="http://schemas.microsoft.com/office/drawing/2014/main" id="{1D46EAB9-2804-4988-A699-F7F4680E94FC}"/>
              </a:ext>
            </a:extLst>
          </p:cNvPr>
          <p:cNvGraphicFramePr>
            <a:graphicFrameLocks noGrp="1"/>
          </p:cNvGraphicFramePr>
          <p:nvPr>
            <p:extLst>
              <p:ext uri="{D42A27DB-BD31-4B8C-83A1-F6EECF244321}">
                <p14:modId xmlns:p14="http://schemas.microsoft.com/office/powerpoint/2010/main" val="2636947716"/>
              </p:ext>
            </p:extLst>
          </p:nvPr>
        </p:nvGraphicFramePr>
        <p:xfrm>
          <a:off x="759187" y="3306214"/>
          <a:ext cx="6472362" cy="2003007"/>
        </p:xfrm>
        <a:graphic>
          <a:graphicData uri="http://schemas.openxmlformats.org/drawingml/2006/table">
            <a:tbl>
              <a:tblPr firstRow="1" bandRow="1">
                <a:tableStyleId>{2D5ABB26-0587-4C30-8999-92F81FD0307C}</a:tableStyleId>
              </a:tblPr>
              <a:tblGrid>
                <a:gridCol w="3236181">
                  <a:extLst>
                    <a:ext uri="{9D8B030D-6E8A-4147-A177-3AD203B41FA5}">
                      <a16:colId xmlns:a16="http://schemas.microsoft.com/office/drawing/2014/main" val="3616909136"/>
                    </a:ext>
                  </a:extLst>
                </a:gridCol>
                <a:gridCol w="3236181">
                  <a:extLst>
                    <a:ext uri="{9D8B030D-6E8A-4147-A177-3AD203B41FA5}">
                      <a16:colId xmlns:a16="http://schemas.microsoft.com/office/drawing/2014/main" val="1586079511"/>
                    </a:ext>
                  </a:extLst>
                </a:gridCol>
              </a:tblGrid>
              <a:tr h="493589">
                <a:tc>
                  <a:txBody>
                    <a:bodyPr/>
                    <a:lstStyle/>
                    <a:p>
                      <a:endParaRPr lang="en-GB" dirty="0">
                        <a:ln>
                          <a:solidFill>
                            <a:sysClr val="windowText" lastClr="000000"/>
                          </a:solidFill>
                        </a:ln>
                        <a:solidFill>
                          <a:sysClr val="windowText" lastClr="000000"/>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GB" dirty="0">
                        <a:ln>
                          <a:solidFill>
                            <a:sysClr val="windowText" lastClr="000000"/>
                          </a:solidFill>
                        </a:ln>
                        <a:solidFill>
                          <a:sysClr val="windowText" lastClr="000000"/>
                        </a:solidFill>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7019979"/>
                  </a:ext>
                </a:extLst>
              </a:tr>
              <a:tr h="493589">
                <a:tc>
                  <a:txBody>
                    <a:bodyPr/>
                    <a:lstStyle/>
                    <a:p>
                      <a:endParaRPr lang="en-GB" dirty="0">
                        <a:ln>
                          <a:solidFill>
                            <a:sysClr val="windowText" lastClr="000000"/>
                          </a:solidFill>
                        </a:ln>
                        <a:solidFill>
                          <a:sysClr val="windowText" lastClr="000000"/>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ln>
                          <a:solidFill>
                            <a:sysClr val="windowText" lastClr="000000"/>
                          </a:solidFill>
                        </a:ln>
                        <a:solidFill>
                          <a:sysClr val="windowText" lastClr="000000"/>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2586263"/>
                  </a:ext>
                </a:extLst>
              </a:tr>
              <a:tr h="493589">
                <a:tc>
                  <a:txBody>
                    <a:bodyPr/>
                    <a:lstStyle/>
                    <a:p>
                      <a:endParaRPr lang="en-GB" dirty="0">
                        <a:ln>
                          <a:solidFill>
                            <a:sysClr val="windowText" lastClr="000000"/>
                          </a:solidFill>
                        </a:ln>
                        <a:solidFill>
                          <a:sysClr val="windowText" lastClr="000000"/>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ln>
                          <a:solidFill>
                            <a:sysClr val="windowText" lastClr="000000"/>
                          </a:solidFill>
                        </a:ln>
                        <a:solidFill>
                          <a:sysClr val="windowText" lastClr="000000"/>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4523918"/>
                  </a:ext>
                </a:extLst>
              </a:tr>
              <a:tr h="522240">
                <a:tc>
                  <a:txBody>
                    <a:bodyPr/>
                    <a:lstStyle/>
                    <a:p>
                      <a:endParaRPr lang="en-GB" dirty="0">
                        <a:ln>
                          <a:solidFill>
                            <a:sysClr val="windowText" lastClr="000000"/>
                          </a:solidFill>
                        </a:ln>
                        <a:solidFill>
                          <a:sysClr val="windowText" lastClr="000000"/>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ln>
                          <a:solidFill>
                            <a:sysClr val="windowText" lastClr="000000"/>
                          </a:solidFill>
                        </a:ln>
                        <a:solidFill>
                          <a:sysClr val="windowText" lastClr="000000"/>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9655619"/>
                  </a:ext>
                </a:extLst>
              </a:tr>
            </a:tbl>
          </a:graphicData>
        </a:graphic>
      </p:graphicFrame>
      <p:sp>
        <p:nvSpPr>
          <p:cNvPr id="3" name="Content Placeholder 2">
            <a:extLst>
              <a:ext uri="{FF2B5EF4-FFF2-40B4-BE49-F238E27FC236}">
                <a16:creationId xmlns:a16="http://schemas.microsoft.com/office/drawing/2014/main" id="{9DF4F9C6-9D21-4763-A8AB-E55316DE6207}"/>
              </a:ext>
            </a:extLst>
          </p:cNvPr>
          <p:cNvSpPr>
            <a:spLocks noGrp="1"/>
          </p:cNvSpPr>
          <p:nvPr>
            <p:ph idx="1"/>
          </p:nvPr>
        </p:nvSpPr>
        <p:spPr>
          <a:xfrm>
            <a:off x="457200" y="1363580"/>
            <a:ext cx="8229600" cy="5132636"/>
          </a:xfrm>
        </p:spPr>
        <p:txBody>
          <a:bodyPr>
            <a:normAutofit/>
          </a:bodyPr>
          <a:lstStyle/>
          <a:p>
            <a:r>
              <a:rPr lang="en-GB" sz="2800" b="0" dirty="0"/>
              <a:t>Can you think of more ways we might communicate with people to overcome these difficulties? </a:t>
            </a:r>
            <a:r>
              <a:rPr lang="en-GB" sz="2800" b="0" dirty="0">
                <a:solidFill>
                  <a:srgbClr val="FF0000"/>
                </a:solidFill>
              </a:rPr>
              <a:t> </a:t>
            </a:r>
          </a:p>
          <a:p>
            <a:r>
              <a:rPr lang="en-GB" sz="2800" b="0" dirty="0"/>
              <a:t>Make a short list of some examples</a:t>
            </a:r>
          </a:p>
        </p:txBody>
      </p:sp>
      <p:sp>
        <p:nvSpPr>
          <p:cNvPr id="2" name="Title 1">
            <a:extLst>
              <a:ext uri="{FF2B5EF4-FFF2-40B4-BE49-F238E27FC236}">
                <a16:creationId xmlns:a16="http://schemas.microsoft.com/office/drawing/2014/main" id="{73C1E725-E9DE-45F3-8B39-737A62126BD1}"/>
              </a:ext>
            </a:extLst>
          </p:cNvPr>
          <p:cNvSpPr>
            <a:spLocks noGrp="1"/>
          </p:cNvSpPr>
          <p:nvPr>
            <p:ph type="title"/>
          </p:nvPr>
        </p:nvSpPr>
        <p:spPr/>
        <p:txBody>
          <a:bodyPr>
            <a:normAutofit fontScale="90000"/>
          </a:bodyPr>
          <a:lstStyle/>
          <a:p>
            <a:r>
              <a:rPr lang="en-GB" dirty="0"/>
              <a:t>Other ways we can communicate…</a:t>
            </a:r>
          </a:p>
        </p:txBody>
      </p:sp>
    </p:spTree>
    <p:extLst>
      <p:ext uri="{BB962C8B-B14F-4D97-AF65-F5344CB8AC3E}">
        <p14:creationId xmlns:p14="http://schemas.microsoft.com/office/powerpoint/2010/main" val="263621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utor and student">
            <a:extLst>
              <a:ext uri="{FF2B5EF4-FFF2-40B4-BE49-F238E27FC236}">
                <a16:creationId xmlns:a16="http://schemas.microsoft.com/office/drawing/2014/main" id="{1FD1F14C-02E8-49B9-9E40-627C3465F479}"/>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02369" y="230391"/>
            <a:ext cx="906904" cy="906904"/>
          </a:xfrm>
          <a:prstGeom prst="rect">
            <a:avLst/>
          </a:prstGeom>
        </p:spPr>
      </p:pic>
      <p:sp>
        <p:nvSpPr>
          <p:cNvPr id="8" name="Content Placeholder 7">
            <a:extLst>
              <a:ext uri="{FF2B5EF4-FFF2-40B4-BE49-F238E27FC236}">
                <a16:creationId xmlns:a16="http://schemas.microsoft.com/office/drawing/2014/main" id="{531917BB-5E03-4499-A7B4-11F3F78BC974}"/>
              </a:ext>
            </a:extLst>
          </p:cNvPr>
          <p:cNvSpPr>
            <a:spLocks noGrp="1"/>
          </p:cNvSpPr>
          <p:nvPr>
            <p:ph idx="1"/>
          </p:nvPr>
        </p:nvSpPr>
        <p:spPr>
          <a:xfrm>
            <a:off x="560353" y="2578362"/>
            <a:ext cx="8403861" cy="3081220"/>
          </a:xfrm>
        </p:spPr>
        <p:txBody>
          <a:bodyPr numCol="3">
            <a:normAutofit fontScale="92500" lnSpcReduction="10000"/>
          </a:bodyPr>
          <a:lstStyle/>
          <a:p>
            <a:pPr marL="0" indent="0">
              <a:buNone/>
            </a:pPr>
            <a:r>
              <a:rPr lang="en-GB" b="0" dirty="0"/>
              <a:t>gestures</a:t>
            </a:r>
          </a:p>
          <a:p>
            <a:pPr marL="0" indent="0">
              <a:buNone/>
            </a:pPr>
            <a:r>
              <a:rPr lang="en-GB" b="0" dirty="0"/>
              <a:t>signing </a:t>
            </a:r>
          </a:p>
          <a:p>
            <a:pPr marL="0" indent="0">
              <a:buNone/>
            </a:pPr>
            <a:r>
              <a:rPr lang="en-GB" b="0" dirty="0"/>
              <a:t>eye contact </a:t>
            </a:r>
          </a:p>
          <a:p>
            <a:pPr marL="0" indent="0">
              <a:buNone/>
            </a:pPr>
            <a:r>
              <a:rPr lang="en-GB" b="0" dirty="0"/>
              <a:t>facial expression </a:t>
            </a:r>
          </a:p>
          <a:p>
            <a:pPr marL="0" indent="0">
              <a:buNone/>
            </a:pPr>
            <a:r>
              <a:rPr lang="en-GB" b="0" dirty="0"/>
              <a:t>touch</a:t>
            </a:r>
          </a:p>
          <a:p>
            <a:pPr marL="0" indent="0">
              <a:buNone/>
            </a:pPr>
            <a:r>
              <a:rPr lang="en-GB" b="0" dirty="0"/>
              <a:t>body movement </a:t>
            </a:r>
          </a:p>
          <a:p>
            <a:pPr marL="0" indent="0">
              <a:buNone/>
            </a:pPr>
            <a:r>
              <a:rPr lang="en-GB" b="0" dirty="0"/>
              <a:t>posture </a:t>
            </a:r>
          </a:p>
          <a:p>
            <a:pPr marL="0" indent="0">
              <a:buNone/>
            </a:pPr>
            <a:r>
              <a:rPr lang="en-GB" b="0" dirty="0"/>
              <a:t>sounds </a:t>
            </a:r>
          </a:p>
          <a:p>
            <a:pPr marL="0" indent="0">
              <a:buNone/>
            </a:pPr>
            <a:r>
              <a:rPr lang="en-GB" b="0" dirty="0"/>
              <a:t>space </a:t>
            </a:r>
          </a:p>
          <a:p>
            <a:pPr marL="0" indent="0">
              <a:buNone/>
            </a:pPr>
            <a:r>
              <a:rPr lang="en-GB" b="0" dirty="0"/>
              <a:t>drawing </a:t>
            </a:r>
          </a:p>
          <a:p>
            <a:pPr marL="0" indent="0">
              <a:buNone/>
            </a:pPr>
            <a:r>
              <a:rPr lang="en-GB" b="0" dirty="0"/>
              <a:t>writing </a:t>
            </a:r>
          </a:p>
          <a:p>
            <a:pPr marL="0" indent="0">
              <a:buNone/>
            </a:pPr>
            <a:r>
              <a:rPr lang="en-GB" b="0" dirty="0"/>
              <a:t>symbols </a:t>
            </a:r>
          </a:p>
          <a:p>
            <a:pPr marL="0" indent="0">
              <a:buNone/>
            </a:pPr>
            <a:r>
              <a:rPr lang="en-GB" b="0" dirty="0"/>
              <a:t>pictures </a:t>
            </a:r>
          </a:p>
          <a:p>
            <a:pPr marL="0" indent="0">
              <a:buNone/>
            </a:pPr>
            <a:r>
              <a:rPr lang="en-GB" b="0" dirty="0"/>
              <a:t>photographs </a:t>
            </a:r>
          </a:p>
          <a:p>
            <a:pPr marL="0" indent="0">
              <a:buNone/>
            </a:pPr>
            <a:r>
              <a:rPr lang="en-GB" b="0" dirty="0"/>
              <a:t>emojis</a:t>
            </a:r>
          </a:p>
          <a:p>
            <a:pPr marL="0" indent="0">
              <a:buNone/>
            </a:pPr>
            <a:r>
              <a:rPr lang="en-GB" b="0" dirty="0"/>
              <a:t>objects</a:t>
            </a:r>
          </a:p>
          <a:p>
            <a:pPr marL="0" indent="0">
              <a:buNone/>
            </a:pPr>
            <a:r>
              <a:rPr lang="en-GB" b="0" dirty="0"/>
              <a:t>technology </a:t>
            </a:r>
          </a:p>
          <a:p>
            <a:endParaRPr lang="en-GB" dirty="0"/>
          </a:p>
        </p:txBody>
      </p:sp>
      <p:sp>
        <p:nvSpPr>
          <p:cNvPr id="9" name="TextBox 8">
            <a:extLst>
              <a:ext uri="{FF2B5EF4-FFF2-40B4-BE49-F238E27FC236}">
                <a16:creationId xmlns:a16="http://schemas.microsoft.com/office/drawing/2014/main" id="{150944B7-04BC-4345-AC29-41BB6EE3D53C}"/>
              </a:ext>
            </a:extLst>
          </p:cNvPr>
          <p:cNvSpPr txBox="1"/>
          <p:nvPr/>
        </p:nvSpPr>
        <p:spPr>
          <a:xfrm>
            <a:off x="436881" y="1421559"/>
            <a:ext cx="8503919" cy="954107"/>
          </a:xfrm>
          <a:prstGeom prst="rect">
            <a:avLst/>
          </a:prstGeom>
          <a:noFill/>
        </p:spPr>
        <p:txBody>
          <a:bodyPr wrap="square" rtlCol="0">
            <a:spAutoFit/>
          </a:bodyPr>
          <a:lstStyle/>
          <a:p>
            <a:r>
              <a:rPr lang="en-GB" sz="2800" dirty="0"/>
              <a:t>Let’s discuss more ways we can send a message that might be better understood.  </a:t>
            </a:r>
            <a:endParaRPr lang="en-GB" sz="2400" dirty="0"/>
          </a:p>
        </p:txBody>
      </p:sp>
      <p:sp>
        <p:nvSpPr>
          <p:cNvPr id="2" name="Title 1">
            <a:extLst>
              <a:ext uri="{FF2B5EF4-FFF2-40B4-BE49-F238E27FC236}">
                <a16:creationId xmlns:a16="http://schemas.microsoft.com/office/drawing/2014/main" id="{E4B67E7E-1913-4BC8-BA40-A7FACEA48C66}"/>
              </a:ext>
            </a:extLst>
          </p:cNvPr>
          <p:cNvSpPr>
            <a:spLocks noGrp="1"/>
          </p:cNvSpPr>
          <p:nvPr>
            <p:ph type="title"/>
          </p:nvPr>
        </p:nvSpPr>
        <p:spPr/>
        <p:txBody>
          <a:bodyPr>
            <a:normAutofit fontScale="90000"/>
          </a:bodyPr>
          <a:lstStyle/>
          <a:p>
            <a:r>
              <a:rPr lang="en-GB" dirty="0"/>
              <a:t>Sending messages in several ways</a:t>
            </a:r>
          </a:p>
        </p:txBody>
      </p:sp>
    </p:spTree>
    <p:extLst>
      <p:ext uri="{BB962C8B-B14F-4D97-AF65-F5344CB8AC3E}">
        <p14:creationId xmlns:p14="http://schemas.microsoft.com/office/powerpoint/2010/main" val="736308138"/>
      </p:ext>
    </p:extLst>
  </p:cSld>
  <p:clrMapOvr>
    <a:masterClrMapping/>
  </p:clrMapOvr>
</p:sld>
</file>

<file path=ppt/theme/theme1.xml><?xml version="1.0" encoding="utf-8"?>
<a:theme xmlns:a="http://schemas.openxmlformats.org/drawingml/2006/main" name="1_Office Theme">
  <a:themeElements>
    <a:clrScheme name="Custom 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206EB5"/>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5340</Words>
  <Application>Microsoft Office PowerPoint</Application>
  <PresentationFormat>On-screen Show (4:3)</PresentationFormat>
  <Paragraphs>623</Paragraphs>
  <Slides>54</Slides>
  <Notes>26</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Yu Mincho</vt:lpstr>
      <vt:lpstr>Arial</vt:lpstr>
      <vt:lpstr>Calibri</vt:lpstr>
      <vt:lpstr>1_Office Theme</vt:lpstr>
      <vt:lpstr>Communication using Symbols – A Carer’s Training Pack</vt:lpstr>
      <vt:lpstr>Overview</vt:lpstr>
      <vt:lpstr>Contents</vt:lpstr>
      <vt:lpstr>1. How we communicate… </vt:lpstr>
      <vt:lpstr>Explanation about Communication</vt:lpstr>
      <vt:lpstr>Message breakdown</vt:lpstr>
      <vt:lpstr>Barriers to Communication</vt:lpstr>
      <vt:lpstr>Other ways we can communicate…</vt:lpstr>
      <vt:lpstr>Sending messages in several ways</vt:lpstr>
      <vt:lpstr>Is it possible to communicate these messages without speaking?</vt:lpstr>
      <vt:lpstr>How did it go? </vt:lpstr>
      <vt:lpstr>2. Managing Conversations</vt:lpstr>
      <vt:lpstr>Communication in difficult times…</vt:lpstr>
      <vt:lpstr>Clarifying Communication with images</vt:lpstr>
      <vt:lpstr>Guide to Clarification</vt:lpstr>
      <vt:lpstr>Impact of not being listened to…</vt:lpstr>
      <vt:lpstr>Confirm your thoughts </vt:lpstr>
      <vt:lpstr>3. Finding the right words and images</vt:lpstr>
      <vt:lpstr>How could you help Amara? </vt:lpstr>
      <vt:lpstr>Communication Strategy for Amara </vt:lpstr>
      <vt:lpstr>Examples of images that might go with questions about health</vt:lpstr>
      <vt:lpstr>Individual cards</vt:lpstr>
      <vt:lpstr>Topic based words and phrases </vt:lpstr>
      <vt:lpstr>Words and Phrases</vt:lpstr>
      <vt:lpstr>How could you help John? </vt:lpstr>
      <vt:lpstr>Communication Strategy for John </vt:lpstr>
      <vt:lpstr>Food Topic Board</vt:lpstr>
      <vt:lpstr>Daily Topic Board</vt:lpstr>
      <vt:lpstr>Find some images to match your words</vt:lpstr>
      <vt:lpstr>4. Adapting symbols and images</vt:lpstr>
      <vt:lpstr>How could you help Karl?</vt:lpstr>
      <vt:lpstr>Communication strategy for Karl </vt:lpstr>
      <vt:lpstr>Information sheets to help understanding</vt:lpstr>
      <vt:lpstr>Talking whilst using images</vt:lpstr>
      <vt:lpstr>How could you help Sarah?</vt:lpstr>
      <vt:lpstr>Communication strategy for Sarah </vt:lpstr>
      <vt:lpstr>Sarah’s personal chart </vt:lpstr>
      <vt:lpstr>A Sentence or Phrase Practice board</vt:lpstr>
      <vt:lpstr>Can you make some phrases or sentences by pointing at the symbols or words?</vt:lpstr>
      <vt:lpstr>5. Creating opportunities to encourage conversations. </vt:lpstr>
      <vt:lpstr>Considering different types of boards</vt:lpstr>
      <vt:lpstr>Ideas for creating Conversations</vt:lpstr>
      <vt:lpstr>Remembering to listen and pay attention as well as question</vt:lpstr>
      <vt:lpstr>Supporting Spoken Communication</vt:lpstr>
      <vt:lpstr>Using Board Builder and Symbol Creator https://globalsymbols.com/</vt:lpstr>
      <vt:lpstr>Board Builder</vt:lpstr>
      <vt:lpstr>Add a Label and Symbol</vt:lpstr>
      <vt:lpstr>Symbol Creator</vt:lpstr>
      <vt:lpstr>Finishing the Board and Printing.</vt:lpstr>
      <vt:lpstr>Final Tips</vt:lpstr>
      <vt:lpstr>More Instructions and Training</vt:lpstr>
      <vt:lpstr>Useful images and cards online</vt:lpstr>
      <vt:lpstr>Glossary </vt:lpstr>
      <vt:lpstr>From the Global Symbols Team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2021-12-06T15:57:13Z</dcterms:created>
  <dcterms:modified xsi:type="dcterms:W3CDTF">2022-01-26T09:56:31Z</dcterms:modified>
</cp:coreProperties>
</file>