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5"/>
  </p:sldMasterIdLst>
  <p:notesMasterIdLst>
    <p:notesMasterId r:id="rId22"/>
  </p:notesMasterIdLst>
  <p:handoutMasterIdLst>
    <p:handoutMasterId r:id="rId23"/>
  </p:handoutMasterIdLst>
  <p:sldIdLst>
    <p:sldId id="272" r:id="rId6"/>
    <p:sldId id="429" r:id="rId7"/>
    <p:sldId id="430" r:id="rId8"/>
    <p:sldId id="431" r:id="rId9"/>
    <p:sldId id="426" r:id="rId10"/>
    <p:sldId id="287" r:id="rId11"/>
    <p:sldId id="427" r:id="rId12"/>
    <p:sldId id="428" r:id="rId13"/>
    <p:sldId id="432" r:id="rId14"/>
    <p:sldId id="434" r:id="rId15"/>
    <p:sldId id="435" r:id="rId16"/>
    <p:sldId id="433" r:id="rId17"/>
    <p:sldId id="436" r:id="rId18"/>
    <p:sldId id="437" r:id="rId19"/>
    <p:sldId id="438" r:id="rId20"/>
    <p:sldId id="439" r:id="rId21"/>
  </p:sldIdLst>
  <p:sldSz cx="9144000" cy="5143500" type="screen16x9"/>
  <p:notesSz cx="20104100" cy="11309350"/>
  <p:embeddedFontLst>
    <p:embeddedFont>
      <p:font typeface="Montserrat" panose="00000500000000000000" pitchFamily="2" charset="0"/>
      <p:regular r:id="rId24"/>
      <p:bold r:id="rId25"/>
      <p:italic r:id="rId26"/>
      <p:boldItalic r:id="rId27"/>
    </p:embeddedFont>
    <p:embeddedFont>
      <p:font typeface="Montserrat ExtraBold" panose="00000900000000000000" pitchFamily="2" charset="0"/>
      <p:bold r:id="rId28"/>
      <p:italic r:id="rId29"/>
      <p:boldItalic r:id="rId30"/>
    </p:embeddedFont>
    <p:embeddedFont>
      <p:font typeface="Montserrat Light" panose="00000400000000000000" pitchFamily="2" charset="0"/>
      <p:regular r:id="rId31"/>
      <p:italic r:id="rId32"/>
    </p:embeddedFont>
    <p:embeddedFont>
      <p:font typeface="Montserrat School" pitchFamily="2" charset="0"/>
      <p:regular r:id="rId33"/>
      <p:italic r:id="rId34"/>
    </p:embeddedFont>
    <p:embeddedFont>
      <p:font typeface="Montserrat School ExtBd" pitchFamily="2" charset="0"/>
      <p:bold r:id="rId35"/>
    </p:embeddedFont>
    <p:embeddedFont>
      <p:font typeface="Verdana" panose="020B0604030504040204" pitchFamily="34" charset="0"/>
      <p:regular r:id="rId36"/>
      <p:bold r:id="rId37"/>
      <p:italic r:id="rId38"/>
      <p:boldItalic r:id="rId39"/>
    </p:embeddedFont>
  </p:embeddedFontLst>
  <p:defaultTextStyle>
    <a:defPPr>
      <a:defRPr kern="0"/>
    </a:defPPr>
  </p:defaultTextStyle>
  <p:extLst>
    <p:ext uri="{EFAFB233-063F-42B5-8137-9DF3F51BA10A}">
      <p15:sldGuideLst xmlns:p15="http://schemas.microsoft.com/office/powerpoint/2012/main">
        <p15:guide id="1" orient="horz" pos="1310" userDrawn="1">
          <p15:clr>
            <a:srgbClr val="A4A3A4"/>
          </p15:clr>
        </p15:guide>
        <p15:guide id="2" pos="98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2444"/>
    <a:srgbClr val="7666AD"/>
    <a:srgbClr val="85A3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E69EE1-39C9-4908-B270-34211BF3355A}" v="61" dt="2026-03-18T13:19:16.562"/>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545" autoAdjust="0"/>
    <p:restoredTop sz="75697" autoAdjust="0"/>
  </p:normalViewPr>
  <p:slideViewPr>
    <p:cSldViewPr snapToGrid="0">
      <p:cViewPr varScale="1">
        <p:scale>
          <a:sx n="110" d="100"/>
          <a:sy n="110" d="100"/>
        </p:scale>
        <p:origin x="534" y="78"/>
      </p:cViewPr>
      <p:guideLst>
        <p:guide orient="horz" pos="1310"/>
        <p:guide pos="982"/>
      </p:guideLst>
    </p:cSldViewPr>
  </p:slideViewPr>
  <p:notesTextViewPr>
    <p:cViewPr>
      <p:scale>
        <a:sx n="100" d="100"/>
        <a:sy n="100" d="100"/>
      </p:scale>
      <p:origin x="0" y="-1896"/>
    </p:cViewPr>
  </p:notesTextViewPr>
  <p:sorterViewPr>
    <p:cViewPr>
      <p:scale>
        <a:sx n="80" d="100"/>
        <a:sy n="80" d="100"/>
      </p:scale>
      <p:origin x="0" y="0"/>
    </p:cViewPr>
  </p:sorterViewPr>
  <p:notesViewPr>
    <p:cSldViewPr snapToGrid="0" showGuides="1">
      <p:cViewPr varScale="1">
        <p:scale>
          <a:sx n="86" d="100"/>
          <a:sy n="86" d="100"/>
        </p:scale>
        <p:origin x="280" y="32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3.fntdata"/><Relationship Id="rId39" Type="http://schemas.openxmlformats.org/officeDocument/2006/relationships/font" Target="fonts/font16.fntdata"/><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font" Target="fonts/font11.fntdata"/><Relationship Id="rId42"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6.fntdata"/><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handoutMaster" Target="handoutMasters/handout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8.fntdata"/><Relationship Id="rId44"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ctoria Ahmed" userId="d7b2ef2b-6674-4efc-b11b-0c38a2fd5536" providerId="ADAL" clId="{97DA4315-7444-497A-972B-1ED4349B9216}"/>
    <pc:docChg chg="undo custSel addSld delSld modSld sldOrd">
      <pc:chgData name="Victoria Ahmed" userId="d7b2ef2b-6674-4efc-b11b-0c38a2fd5536" providerId="ADAL" clId="{97DA4315-7444-497A-972B-1ED4349B9216}" dt="2026-03-18T13:21:33.793" v="2347" actId="20577"/>
      <pc:docMkLst>
        <pc:docMk/>
      </pc:docMkLst>
      <pc:sldChg chg="add del ord modNotes">
        <pc:chgData name="Victoria Ahmed" userId="d7b2ef2b-6674-4efc-b11b-0c38a2fd5536" providerId="ADAL" clId="{97DA4315-7444-497A-972B-1ED4349B9216}" dt="2026-03-18T12:42:51.669" v="1011" actId="47"/>
        <pc:sldMkLst>
          <pc:docMk/>
          <pc:sldMk cId="0" sldId="258"/>
        </pc:sldMkLst>
      </pc:sldChg>
      <pc:sldChg chg="add del modNotes">
        <pc:chgData name="Victoria Ahmed" userId="d7b2ef2b-6674-4efc-b11b-0c38a2fd5536" providerId="ADAL" clId="{97DA4315-7444-497A-972B-1ED4349B9216}" dt="2026-03-18T12:46:56.878" v="1106" actId="47"/>
        <pc:sldMkLst>
          <pc:docMk/>
          <pc:sldMk cId="0" sldId="259"/>
        </pc:sldMkLst>
      </pc:sldChg>
      <pc:sldChg chg="add del ord modNotes">
        <pc:chgData name="Victoria Ahmed" userId="d7b2ef2b-6674-4efc-b11b-0c38a2fd5536" providerId="ADAL" clId="{97DA4315-7444-497A-972B-1ED4349B9216}" dt="2026-03-18T12:51:29.181" v="1166" actId="47"/>
        <pc:sldMkLst>
          <pc:docMk/>
          <pc:sldMk cId="0" sldId="260"/>
        </pc:sldMkLst>
      </pc:sldChg>
      <pc:sldChg chg="addSp delSp modSp add del mod ord modNotes">
        <pc:chgData name="Victoria Ahmed" userId="d7b2ef2b-6674-4efc-b11b-0c38a2fd5536" providerId="ADAL" clId="{97DA4315-7444-497A-972B-1ED4349B9216}" dt="2026-03-18T12:19:41.886" v="300" actId="47"/>
        <pc:sldMkLst>
          <pc:docMk/>
          <pc:sldMk cId="0" sldId="261"/>
        </pc:sldMkLst>
        <pc:spChg chg="mod">
          <ac:chgData name="Victoria Ahmed" userId="d7b2ef2b-6674-4efc-b11b-0c38a2fd5536" providerId="ADAL" clId="{97DA4315-7444-497A-972B-1ED4349B9216}" dt="2026-03-18T12:16:29.612" v="151" actId="207"/>
          <ac:spMkLst>
            <pc:docMk/>
            <pc:sldMk cId="0" sldId="261"/>
            <ac:spMk id="7" creationId="{00000000-0000-0000-0000-000000000000}"/>
          </ac:spMkLst>
        </pc:spChg>
        <pc:picChg chg="add mod ord">
          <ac:chgData name="Victoria Ahmed" userId="d7b2ef2b-6674-4efc-b11b-0c38a2fd5536" providerId="ADAL" clId="{97DA4315-7444-497A-972B-1ED4349B9216}" dt="2026-03-18T12:17:24.431" v="165" actId="1076"/>
          <ac:picMkLst>
            <pc:docMk/>
            <pc:sldMk cId="0" sldId="261"/>
            <ac:picMk id="3" creationId="{9C38997A-2636-7A01-7398-A0661FB3394D}"/>
          </ac:picMkLst>
        </pc:picChg>
        <pc:picChg chg="del">
          <ac:chgData name="Victoria Ahmed" userId="d7b2ef2b-6674-4efc-b11b-0c38a2fd5536" providerId="ADAL" clId="{97DA4315-7444-497A-972B-1ED4349B9216}" dt="2026-03-18T12:15:47.773" v="139" actId="478"/>
          <ac:picMkLst>
            <pc:docMk/>
            <pc:sldMk cId="0" sldId="261"/>
            <ac:picMk id="6" creationId="{9AAEE435-072E-489F-820B-CC84765E5A86}"/>
          </ac:picMkLst>
        </pc:picChg>
      </pc:sldChg>
      <pc:sldChg chg="add del ord modNotes">
        <pc:chgData name="Victoria Ahmed" userId="d7b2ef2b-6674-4efc-b11b-0c38a2fd5536" providerId="ADAL" clId="{97DA4315-7444-497A-972B-1ED4349B9216}" dt="2026-03-18T12:21:44.696" v="384" actId="47"/>
        <pc:sldMkLst>
          <pc:docMk/>
          <pc:sldMk cId="0" sldId="262"/>
        </pc:sldMkLst>
      </pc:sldChg>
      <pc:sldChg chg="add del ord modNotes">
        <pc:chgData name="Victoria Ahmed" userId="d7b2ef2b-6674-4efc-b11b-0c38a2fd5536" providerId="ADAL" clId="{97DA4315-7444-497A-972B-1ED4349B9216}" dt="2026-03-18T12:29:33.414" v="842" actId="47"/>
        <pc:sldMkLst>
          <pc:docMk/>
          <pc:sldMk cId="0" sldId="263"/>
        </pc:sldMkLst>
      </pc:sldChg>
      <pc:sldChg chg="add del modNotes">
        <pc:chgData name="Victoria Ahmed" userId="d7b2ef2b-6674-4efc-b11b-0c38a2fd5536" providerId="ADAL" clId="{97DA4315-7444-497A-972B-1ED4349B9216}" dt="2026-03-18T12:52:30.288" v="1217" actId="47"/>
        <pc:sldMkLst>
          <pc:docMk/>
          <pc:sldMk cId="0" sldId="264"/>
        </pc:sldMkLst>
      </pc:sldChg>
      <pc:sldChg chg="add del modNotes">
        <pc:chgData name="Victoria Ahmed" userId="d7b2ef2b-6674-4efc-b11b-0c38a2fd5536" providerId="ADAL" clId="{97DA4315-7444-497A-972B-1ED4349B9216}" dt="2026-03-18T12:58:37.074" v="1382" actId="47"/>
        <pc:sldMkLst>
          <pc:docMk/>
          <pc:sldMk cId="0" sldId="265"/>
        </pc:sldMkLst>
      </pc:sldChg>
      <pc:sldChg chg="add del modNotes">
        <pc:chgData name="Victoria Ahmed" userId="d7b2ef2b-6674-4efc-b11b-0c38a2fd5536" providerId="ADAL" clId="{97DA4315-7444-497A-972B-1ED4349B9216}" dt="2026-03-18T13:01:43.923" v="1538" actId="47"/>
        <pc:sldMkLst>
          <pc:docMk/>
          <pc:sldMk cId="0" sldId="266"/>
        </pc:sldMkLst>
      </pc:sldChg>
      <pc:sldChg chg="addSp delSp modSp add del mod modNotes">
        <pc:chgData name="Victoria Ahmed" userId="d7b2ef2b-6674-4efc-b11b-0c38a2fd5536" providerId="ADAL" clId="{97DA4315-7444-497A-972B-1ED4349B9216}" dt="2026-03-18T12:56:38.303" v="1342" actId="47"/>
        <pc:sldMkLst>
          <pc:docMk/>
          <pc:sldMk cId="0" sldId="267"/>
        </pc:sldMkLst>
        <pc:spChg chg="add del">
          <ac:chgData name="Victoria Ahmed" userId="d7b2ef2b-6674-4efc-b11b-0c38a2fd5536" providerId="ADAL" clId="{97DA4315-7444-497A-972B-1ED4349B9216}" dt="2026-03-18T12:55:52.783" v="1333" actId="22"/>
          <ac:spMkLst>
            <pc:docMk/>
            <pc:sldMk cId="0" sldId="267"/>
            <ac:spMk id="3" creationId="{5EE7D6F9-848B-A06C-CC91-8B240D484018}"/>
          </ac:spMkLst>
        </pc:spChg>
        <pc:picChg chg="mod">
          <ac:chgData name="Victoria Ahmed" userId="d7b2ef2b-6674-4efc-b11b-0c38a2fd5536" providerId="ADAL" clId="{97DA4315-7444-497A-972B-1ED4349B9216}" dt="2026-03-18T12:55:59.323" v="1336" actId="1076"/>
          <ac:picMkLst>
            <pc:docMk/>
            <pc:sldMk cId="0" sldId="267"/>
            <ac:picMk id="6" creationId="{8F43DEB8-F5D1-4F56-A8F4-5DDCEB5F8F1E}"/>
          </ac:picMkLst>
        </pc:picChg>
      </pc:sldChg>
      <pc:sldChg chg="del">
        <pc:chgData name="Victoria Ahmed" userId="d7b2ef2b-6674-4efc-b11b-0c38a2fd5536" providerId="ADAL" clId="{97DA4315-7444-497A-972B-1ED4349B9216}" dt="2026-03-18T12:03:12.833" v="39" actId="47"/>
        <pc:sldMkLst>
          <pc:docMk/>
          <pc:sldMk cId="1660078569" sldId="268"/>
        </pc:sldMkLst>
      </pc:sldChg>
      <pc:sldChg chg="add del modNotes">
        <pc:chgData name="Victoria Ahmed" userId="d7b2ef2b-6674-4efc-b11b-0c38a2fd5536" providerId="ADAL" clId="{97DA4315-7444-497A-972B-1ED4349B9216}" dt="2026-03-18T13:03:58.541" v="1635" actId="47"/>
        <pc:sldMkLst>
          <pc:docMk/>
          <pc:sldMk cId="0" sldId="269"/>
        </pc:sldMkLst>
      </pc:sldChg>
      <pc:sldChg chg="del">
        <pc:chgData name="Victoria Ahmed" userId="d7b2ef2b-6674-4efc-b11b-0c38a2fd5536" providerId="ADAL" clId="{97DA4315-7444-497A-972B-1ED4349B9216}" dt="2026-03-18T12:03:16.897" v="48" actId="47"/>
        <pc:sldMkLst>
          <pc:docMk/>
          <pc:sldMk cId="2382487147" sldId="270"/>
        </pc:sldMkLst>
      </pc:sldChg>
      <pc:sldChg chg="del">
        <pc:chgData name="Victoria Ahmed" userId="d7b2ef2b-6674-4efc-b11b-0c38a2fd5536" providerId="ADAL" clId="{97DA4315-7444-497A-972B-1ED4349B9216}" dt="2026-03-18T12:03:17.964" v="50" actId="47"/>
        <pc:sldMkLst>
          <pc:docMk/>
          <pc:sldMk cId="1021984098" sldId="271"/>
        </pc:sldMkLst>
      </pc:sldChg>
      <pc:sldChg chg="delSp modSp mod modNotesTx">
        <pc:chgData name="Victoria Ahmed" userId="d7b2ef2b-6674-4efc-b11b-0c38a2fd5536" providerId="ADAL" clId="{97DA4315-7444-497A-972B-1ED4349B9216}" dt="2026-03-18T12:57:32.414" v="1344" actId="114"/>
        <pc:sldMkLst>
          <pc:docMk/>
          <pc:sldMk cId="410740797" sldId="272"/>
        </pc:sldMkLst>
        <pc:spChg chg="del">
          <ac:chgData name="Victoria Ahmed" userId="d7b2ef2b-6674-4efc-b11b-0c38a2fd5536" providerId="ADAL" clId="{97DA4315-7444-497A-972B-1ED4349B9216}" dt="2026-03-18T12:02:53.206" v="36" actId="478"/>
          <ac:spMkLst>
            <pc:docMk/>
            <pc:sldMk cId="410740797" sldId="272"/>
            <ac:spMk id="2" creationId="{52CB99D3-88D4-2F08-7810-8814B3F34257}"/>
          </ac:spMkLst>
        </pc:spChg>
        <pc:spChg chg="mod">
          <ac:chgData name="Victoria Ahmed" userId="d7b2ef2b-6674-4efc-b11b-0c38a2fd5536" providerId="ADAL" clId="{97DA4315-7444-497A-972B-1ED4349B9216}" dt="2026-03-18T12:02:50.759" v="35" actId="20577"/>
          <ac:spMkLst>
            <pc:docMk/>
            <pc:sldMk cId="410740797" sldId="272"/>
            <ac:spMk id="6" creationId="{B1CFE4D3-A9DF-8B9E-98A8-4CCC519FB5FC}"/>
          </ac:spMkLst>
        </pc:spChg>
        <pc:picChg chg="del">
          <ac:chgData name="Victoria Ahmed" userId="d7b2ef2b-6674-4efc-b11b-0c38a2fd5536" providerId="ADAL" clId="{97DA4315-7444-497A-972B-1ED4349B9216}" dt="2026-03-18T12:02:53.648" v="37" actId="478"/>
          <ac:picMkLst>
            <pc:docMk/>
            <pc:sldMk cId="410740797" sldId="272"/>
            <ac:picMk id="3" creationId="{D6E72114-5FFC-E169-5F14-D18AA1E758D2}"/>
          </ac:picMkLst>
        </pc:picChg>
        <pc:picChg chg="mod">
          <ac:chgData name="Victoria Ahmed" userId="d7b2ef2b-6674-4efc-b11b-0c38a2fd5536" providerId="ADAL" clId="{97DA4315-7444-497A-972B-1ED4349B9216}" dt="2026-03-18T12:03:03.198" v="38" actId="14826"/>
          <ac:picMkLst>
            <pc:docMk/>
            <pc:sldMk cId="410740797" sldId="272"/>
            <ac:picMk id="10" creationId="{95F2BAD0-3FCE-B25A-F4EA-1D3B1CFC7354}"/>
          </ac:picMkLst>
        </pc:picChg>
      </pc:sldChg>
      <pc:sldChg chg="add del">
        <pc:chgData name="Victoria Ahmed" userId="d7b2ef2b-6674-4efc-b11b-0c38a2fd5536" providerId="ADAL" clId="{97DA4315-7444-497A-972B-1ED4349B9216}" dt="2026-03-18T12:04:31.064" v="138" actId="47"/>
        <pc:sldMkLst>
          <pc:docMk/>
          <pc:sldMk cId="1636959242" sldId="273"/>
        </pc:sldMkLst>
      </pc:sldChg>
      <pc:sldChg chg="add del ord">
        <pc:chgData name="Victoria Ahmed" userId="d7b2ef2b-6674-4efc-b11b-0c38a2fd5536" providerId="ADAL" clId="{97DA4315-7444-497A-972B-1ED4349B9216}" dt="2026-03-18T12:26:53.673" v="657" actId="47"/>
        <pc:sldMkLst>
          <pc:docMk/>
          <pc:sldMk cId="733093697" sldId="274"/>
        </pc:sldMkLst>
      </pc:sldChg>
      <pc:sldChg chg="del">
        <pc:chgData name="Victoria Ahmed" userId="d7b2ef2b-6674-4efc-b11b-0c38a2fd5536" providerId="ADAL" clId="{97DA4315-7444-497A-972B-1ED4349B9216}" dt="2026-03-18T12:03:17.489" v="49" actId="47"/>
        <pc:sldMkLst>
          <pc:docMk/>
          <pc:sldMk cId="810344198" sldId="277"/>
        </pc:sldMkLst>
      </pc:sldChg>
      <pc:sldChg chg="del">
        <pc:chgData name="Victoria Ahmed" userId="d7b2ef2b-6674-4efc-b11b-0c38a2fd5536" providerId="ADAL" clId="{97DA4315-7444-497A-972B-1ED4349B9216}" dt="2026-03-18T12:03:19.946" v="54" actId="47"/>
        <pc:sldMkLst>
          <pc:docMk/>
          <pc:sldMk cId="3058606694" sldId="278"/>
        </pc:sldMkLst>
      </pc:sldChg>
      <pc:sldChg chg="del">
        <pc:chgData name="Victoria Ahmed" userId="d7b2ef2b-6674-4efc-b11b-0c38a2fd5536" providerId="ADAL" clId="{97DA4315-7444-497A-972B-1ED4349B9216}" dt="2026-03-18T12:03:18.375" v="51" actId="47"/>
        <pc:sldMkLst>
          <pc:docMk/>
          <pc:sldMk cId="1558249971" sldId="280"/>
        </pc:sldMkLst>
      </pc:sldChg>
      <pc:sldChg chg="del">
        <pc:chgData name="Victoria Ahmed" userId="d7b2ef2b-6674-4efc-b11b-0c38a2fd5536" providerId="ADAL" clId="{97DA4315-7444-497A-972B-1ED4349B9216}" dt="2026-03-18T12:03:14.072" v="41" actId="47"/>
        <pc:sldMkLst>
          <pc:docMk/>
          <pc:sldMk cId="321657656" sldId="283"/>
        </pc:sldMkLst>
      </pc:sldChg>
      <pc:sldChg chg="del">
        <pc:chgData name="Victoria Ahmed" userId="d7b2ef2b-6674-4efc-b11b-0c38a2fd5536" providerId="ADAL" clId="{97DA4315-7444-497A-972B-1ED4349B9216}" dt="2026-03-18T12:03:14.567" v="42" actId="47"/>
        <pc:sldMkLst>
          <pc:docMk/>
          <pc:sldMk cId="583375804" sldId="284"/>
        </pc:sldMkLst>
      </pc:sldChg>
      <pc:sldChg chg="del">
        <pc:chgData name="Victoria Ahmed" userId="d7b2ef2b-6674-4efc-b11b-0c38a2fd5536" providerId="ADAL" clId="{97DA4315-7444-497A-972B-1ED4349B9216}" dt="2026-03-18T12:03:15.801" v="45" actId="47"/>
        <pc:sldMkLst>
          <pc:docMk/>
          <pc:sldMk cId="32525348" sldId="285"/>
        </pc:sldMkLst>
      </pc:sldChg>
      <pc:sldChg chg="del">
        <pc:chgData name="Victoria Ahmed" userId="d7b2ef2b-6674-4efc-b11b-0c38a2fd5536" providerId="ADAL" clId="{97DA4315-7444-497A-972B-1ED4349B9216}" dt="2026-03-18T12:03:15.432" v="44" actId="47"/>
        <pc:sldMkLst>
          <pc:docMk/>
          <pc:sldMk cId="2764067619" sldId="286"/>
        </pc:sldMkLst>
      </pc:sldChg>
      <pc:sldChg chg="addSp delSp modSp add del mod ord modNotesTx">
        <pc:chgData name="Victoria Ahmed" userId="d7b2ef2b-6674-4efc-b11b-0c38a2fd5536" providerId="ADAL" clId="{97DA4315-7444-497A-972B-1ED4349B9216}" dt="2026-03-18T12:25:43.398" v="605" actId="1035"/>
        <pc:sldMkLst>
          <pc:docMk/>
          <pc:sldMk cId="3739336091" sldId="287"/>
        </pc:sldMkLst>
        <pc:spChg chg="add mod">
          <ac:chgData name="Victoria Ahmed" userId="d7b2ef2b-6674-4efc-b11b-0c38a2fd5536" providerId="ADAL" clId="{97DA4315-7444-497A-972B-1ED4349B9216}" dt="2026-03-18T12:21:20.281" v="378" actId="20577"/>
          <ac:spMkLst>
            <pc:docMk/>
            <pc:sldMk cId="3739336091" sldId="287"/>
            <ac:spMk id="3" creationId="{ADFC9E96-1B81-EF1A-DFD9-3EC14181E67E}"/>
          </ac:spMkLst>
        </pc:spChg>
        <pc:picChg chg="add del mod">
          <ac:chgData name="Victoria Ahmed" userId="d7b2ef2b-6674-4efc-b11b-0c38a2fd5536" providerId="ADAL" clId="{97DA4315-7444-497A-972B-1ED4349B9216}" dt="2026-03-18T12:20:32.902" v="354" actId="478"/>
          <ac:picMkLst>
            <pc:docMk/>
            <pc:sldMk cId="3739336091" sldId="287"/>
            <ac:picMk id="2" creationId="{B22E13D1-3C73-B43C-94E4-4BB1241F33E3}"/>
          </ac:picMkLst>
        </pc:picChg>
        <pc:picChg chg="add mod">
          <ac:chgData name="Victoria Ahmed" userId="d7b2ef2b-6674-4efc-b11b-0c38a2fd5536" providerId="ADAL" clId="{97DA4315-7444-497A-972B-1ED4349B9216}" dt="2026-03-18T12:25:43.398" v="605" actId="1035"/>
          <ac:picMkLst>
            <pc:docMk/>
            <pc:sldMk cId="3739336091" sldId="287"/>
            <ac:picMk id="5" creationId="{924B2BF8-2C25-413F-82A6-6F4114B87CFA}"/>
          </ac:picMkLst>
        </pc:picChg>
        <pc:picChg chg="del">
          <ac:chgData name="Victoria Ahmed" userId="d7b2ef2b-6674-4efc-b11b-0c38a2fd5536" providerId="ADAL" clId="{97DA4315-7444-497A-972B-1ED4349B9216}" dt="2026-03-18T12:17:57.060" v="177" actId="478"/>
          <ac:picMkLst>
            <pc:docMk/>
            <pc:sldMk cId="3739336091" sldId="287"/>
            <ac:picMk id="8" creationId="{88746B7E-EC22-5732-92F7-6C04101027E8}"/>
          </ac:picMkLst>
        </pc:picChg>
      </pc:sldChg>
      <pc:sldChg chg="del">
        <pc:chgData name="Victoria Ahmed" userId="d7b2ef2b-6674-4efc-b11b-0c38a2fd5536" providerId="ADAL" clId="{97DA4315-7444-497A-972B-1ED4349B9216}" dt="2026-03-18T12:03:16.150" v="46" actId="47"/>
        <pc:sldMkLst>
          <pc:docMk/>
          <pc:sldMk cId="3438362291" sldId="288"/>
        </pc:sldMkLst>
      </pc:sldChg>
      <pc:sldChg chg="del">
        <pc:chgData name="Victoria Ahmed" userId="d7b2ef2b-6674-4efc-b11b-0c38a2fd5536" providerId="ADAL" clId="{97DA4315-7444-497A-972B-1ED4349B9216}" dt="2026-03-18T12:03:16.506" v="47" actId="47"/>
        <pc:sldMkLst>
          <pc:docMk/>
          <pc:sldMk cId="962526724" sldId="289"/>
        </pc:sldMkLst>
      </pc:sldChg>
      <pc:sldChg chg="del">
        <pc:chgData name="Victoria Ahmed" userId="d7b2ef2b-6674-4efc-b11b-0c38a2fd5536" providerId="ADAL" clId="{97DA4315-7444-497A-972B-1ED4349B9216}" dt="2026-03-18T12:03:19.328" v="53" actId="47"/>
        <pc:sldMkLst>
          <pc:docMk/>
          <pc:sldMk cId="2263959736" sldId="291"/>
        </pc:sldMkLst>
      </pc:sldChg>
      <pc:sldChg chg="del">
        <pc:chgData name="Victoria Ahmed" userId="d7b2ef2b-6674-4efc-b11b-0c38a2fd5536" providerId="ADAL" clId="{97DA4315-7444-497A-972B-1ED4349B9216}" dt="2026-03-18T12:03:13.497" v="40" actId="47"/>
        <pc:sldMkLst>
          <pc:docMk/>
          <pc:sldMk cId="1535650116" sldId="418"/>
        </pc:sldMkLst>
      </pc:sldChg>
      <pc:sldChg chg="del">
        <pc:chgData name="Victoria Ahmed" userId="d7b2ef2b-6674-4efc-b11b-0c38a2fd5536" providerId="ADAL" clId="{97DA4315-7444-497A-972B-1ED4349B9216}" dt="2026-03-18T12:03:18.861" v="52" actId="47"/>
        <pc:sldMkLst>
          <pc:docMk/>
          <pc:sldMk cId="1076484366" sldId="422"/>
        </pc:sldMkLst>
      </pc:sldChg>
      <pc:sldChg chg="add del modNotes">
        <pc:chgData name="Victoria Ahmed" userId="d7b2ef2b-6674-4efc-b11b-0c38a2fd5536" providerId="ADAL" clId="{97DA4315-7444-497A-972B-1ED4349B9216}" dt="2026-03-18T13:02:27.717" v="1575" actId="47"/>
        <pc:sldMkLst>
          <pc:docMk/>
          <pc:sldMk cId="0" sldId="423"/>
        </pc:sldMkLst>
      </pc:sldChg>
      <pc:sldChg chg="add del modNotes">
        <pc:chgData name="Victoria Ahmed" userId="d7b2ef2b-6674-4efc-b11b-0c38a2fd5536" providerId="ADAL" clId="{97DA4315-7444-497A-972B-1ED4349B9216}" dt="2026-03-18T13:05:41.603" v="1709" actId="47"/>
        <pc:sldMkLst>
          <pc:docMk/>
          <pc:sldMk cId="0" sldId="424"/>
        </pc:sldMkLst>
      </pc:sldChg>
      <pc:sldChg chg="add del modNotes">
        <pc:chgData name="Victoria Ahmed" userId="d7b2ef2b-6674-4efc-b11b-0c38a2fd5536" providerId="ADAL" clId="{97DA4315-7444-497A-972B-1ED4349B9216}" dt="2026-03-18T13:06:20" v="1749" actId="47"/>
        <pc:sldMkLst>
          <pc:docMk/>
          <pc:sldMk cId="0" sldId="425"/>
        </pc:sldMkLst>
      </pc:sldChg>
      <pc:sldChg chg="modSp add mod ord">
        <pc:chgData name="Victoria Ahmed" userId="d7b2ef2b-6674-4efc-b11b-0c38a2fd5536" providerId="ADAL" clId="{97DA4315-7444-497A-972B-1ED4349B9216}" dt="2026-03-18T12:25:47.941" v="606" actId="1035"/>
        <pc:sldMkLst>
          <pc:docMk/>
          <pc:sldMk cId="103773411" sldId="426"/>
        </pc:sldMkLst>
        <pc:spChg chg="mod">
          <ac:chgData name="Victoria Ahmed" userId="d7b2ef2b-6674-4efc-b11b-0c38a2fd5536" providerId="ADAL" clId="{97DA4315-7444-497A-972B-1ED4349B9216}" dt="2026-03-18T12:21:23.351" v="380" actId="20577"/>
          <ac:spMkLst>
            <pc:docMk/>
            <pc:sldMk cId="103773411" sldId="426"/>
            <ac:spMk id="3" creationId="{75D7B386-E1C7-00A1-81E5-A0B61C08E987}"/>
          </ac:spMkLst>
        </pc:spChg>
        <pc:picChg chg="mod">
          <ac:chgData name="Victoria Ahmed" userId="d7b2ef2b-6674-4efc-b11b-0c38a2fd5536" providerId="ADAL" clId="{97DA4315-7444-497A-972B-1ED4349B9216}" dt="2026-03-18T12:25:47.941" v="606" actId="1035"/>
          <ac:picMkLst>
            <pc:docMk/>
            <pc:sldMk cId="103773411" sldId="426"/>
            <ac:picMk id="2" creationId="{5EFDEDE9-AECA-A335-93F4-30B42C68E1CB}"/>
          </ac:picMkLst>
        </pc:picChg>
      </pc:sldChg>
      <pc:sldChg chg="add del">
        <pc:chgData name="Victoria Ahmed" userId="d7b2ef2b-6674-4efc-b11b-0c38a2fd5536" providerId="ADAL" clId="{97DA4315-7444-497A-972B-1ED4349B9216}" dt="2026-03-18T12:19:42.592" v="301" actId="47"/>
        <pc:sldMkLst>
          <pc:docMk/>
          <pc:sldMk cId="2561484252" sldId="426"/>
        </pc:sldMkLst>
      </pc:sldChg>
      <pc:sldChg chg="add del">
        <pc:chgData name="Victoria Ahmed" userId="d7b2ef2b-6674-4efc-b11b-0c38a2fd5536" providerId="ADAL" clId="{97DA4315-7444-497A-972B-1ED4349B9216}" dt="2026-03-18T12:19:43.080" v="302" actId="47"/>
        <pc:sldMkLst>
          <pc:docMk/>
          <pc:sldMk cId="3042407374" sldId="427"/>
        </pc:sldMkLst>
      </pc:sldChg>
      <pc:sldChg chg="addSp delSp modSp add mod modNotesTx">
        <pc:chgData name="Victoria Ahmed" userId="d7b2ef2b-6674-4efc-b11b-0c38a2fd5536" providerId="ADAL" clId="{97DA4315-7444-497A-972B-1ED4349B9216}" dt="2026-03-18T12:28:40.475" v="795" actId="20577"/>
        <pc:sldMkLst>
          <pc:docMk/>
          <pc:sldMk cId="3709646263" sldId="427"/>
        </pc:sldMkLst>
        <pc:spChg chg="mod">
          <ac:chgData name="Victoria Ahmed" userId="d7b2ef2b-6674-4efc-b11b-0c38a2fd5536" providerId="ADAL" clId="{97DA4315-7444-497A-972B-1ED4349B9216}" dt="2026-03-18T12:26:30.415" v="654" actId="20577"/>
          <ac:spMkLst>
            <pc:docMk/>
            <pc:sldMk cId="3709646263" sldId="427"/>
            <ac:spMk id="3" creationId="{D7FE8414-E337-2129-821F-B0FB1490F73F}"/>
          </ac:spMkLst>
        </pc:spChg>
        <pc:picChg chg="add mod">
          <ac:chgData name="Victoria Ahmed" userId="d7b2ef2b-6674-4efc-b11b-0c38a2fd5536" providerId="ADAL" clId="{97DA4315-7444-497A-972B-1ED4349B9216}" dt="2026-03-18T12:28:02.763" v="666" actId="1035"/>
          <ac:picMkLst>
            <pc:docMk/>
            <pc:sldMk cId="3709646263" sldId="427"/>
            <ac:picMk id="4" creationId="{6518DE94-F0C7-643B-D132-333098A088CC}"/>
          </ac:picMkLst>
        </pc:picChg>
        <pc:picChg chg="del">
          <ac:chgData name="Victoria Ahmed" userId="d7b2ef2b-6674-4efc-b11b-0c38a2fd5536" providerId="ADAL" clId="{97DA4315-7444-497A-972B-1ED4349B9216}" dt="2026-03-18T12:26:17.749" v="610" actId="478"/>
          <ac:picMkLst>
            <pc:docMk/>
            <pc:sldMk cId="3709646263" sldId="427"/>
            <ac:picMk id="5" creationId="{5E46E9B9-1DEB-830F-D75B-EE49606D481F}"/>
          </ac:picMkLst>
        </pc:picChg>
      </pc:sldChg>
      <pc:sldChg chg="add del">
        <pc:chgData name="Victoria Ahmed" userId="d7b2ef2b-6674-4efc-b11b-0c38a2fd5536" providerId="ADAL" clId="{97DA4315-7444-497A-972B-1ED4349B9216}" dt="2026-03-18T12:19:43.573" v="303" actId="47"/>
        <pc:sldMkLst>
          <pc:docMk/>
          <pc:sldMk cId="1048657779" sldId="428"/>
        </pc:sldMkLst>
      </pc:sldChg>
      <pc:sldChg chg="addSp delSp modSp add mod modNotesTx">
        <pc:chgData name="Victoria Ahmed" userId="d7b2ef2b-6674-4efc-b11b-0c38a2fd5536" providerId="ADAL" clId="{97DA4315-7444-497A-972B-1ED4349B9216}" dt="2026-03-18T13:20:52.822" v="2342" actId="20577"/>
        <pc:sldMkLst>
          <pc:docMk/>
          <pc:sldMk cId="2160020103" sldId="428"/>
        </pc:sldMkLst>
        <pc:spChg chg="mod">
          <ac:chgData name="Victoria Ahmed" userId="d7b2ef2b-6674-4efc-b11b-0c38a2fd5536" providerId="ADAL" clId="{97DA4315-7444-497A-972B-1ED4349B9216}" dt="2026-03-18T12:29:15.792" v="840" actId="20577"/>
          <ac:spMkLst>
            <pc:docMk/>
            <pc:sldMk cId="2160020103" sldId="428"/>
            <ac:spMk id="3" creationId="{BFFF5194-AB33-2719-08A5-C01A189D7A13}"/>
          </ac:spMkLst>
        </pc:spChg>
        <pc:picChg chg="del">
          <ac:chgData name="Victoria Ahmed" userId="d7b2ef2b-6674-4efc-b11b-0c38a2fd5536" providerId="ADAL" clId="{97DA4315-7444-497A-972B-1ED4349B9216}" dt="2026-03-18T12:29:00.416" v="799" actId="478"/>
          <ac:picMkLst>
            <pc:docMk/>
            <pc:sldMk cId="2160020103" sldId="428"/>
            <ac:picMk id="4" creationId="{ECDE11E2-6DE4-4D3C-B111-33741F4C7132}"/>
          </ac:picMkLst>
        </pc:picChg>
        <pc:picChg chg="add mod">
          <ac:chgData name="Victoria Ahmed" userId="d7b2ef2b-6674-4efc-b11b-0c38a2fd5536" providerId="ADAL" clId="{97DA4315-7444-497A-972B-1ED4349B9216}" dt="2026-03-18T12:37:29.467" v="853" actId="1035"/>
          <ac:picMkLst>
            <pc:docMk/>
            <pc:sldMk cId="2160020103" sldId="428"/>
            <ac:picMk id="5" creationId="{76D4D4FC-CCD0-2BEC-F539-BB29ECAC6053}"/>
          </ac:picMkLst>
        </pc:picChg>
      </pc:sldChg>
      <pc:sldChg chg="addSp delSp modSp add mod modNotesTx">
        <pc:chgData name="Victoria Ahmed" userId="d7b2ef2b-6674-4efc-b11b-0c38a2fd5536" providerId="ADAL" clId="{97DA4315-7444-497A-972B-1ED4349B9216}" dt="2026-03-18T12:46:05.750" v="1091" actId="20577"/>
        <pc:sldMkLst>
          <pc:docMk/>
          <pc:sldMk cId="825172696" sldId="429"/>
        </pc:sldMkLst>
        <pc:spChg chg="mod">
          <ac:chgData name="Victoria Ahmed" userId="d7b2ef2b-6674-4efc-b11b-0c38a2fd5536" providerId="ADAL" clId="{97DA4315-7444-497A-972B-1ED4349B9216}" dt="2026-03-18T12:42:33.507" v="1008" actId="20577"/>
          <ac:spMkLst>
            <pc:docMk/>
            <pc:sldMk cId="825172696" sldId="429"/>
            <ac:spMk id="3" creationId="{2396FA85-74BC-5F31-D687-A0A5D795EA8F}"/>
          </ac:spMkLst>
        </pc:spChg>
        <pc:picChg chg="del">
          <ac:chgData name="Victoria Ahmed" userId="d7b2ef2b-6674-4efc-b11b-0c38a2fd5536" providerId="ADAL" clId="{97DA4315-7444-497A-972B-1ED4349B9216}" dt="2026-03-18T12:43:53.018" v="1012" actId="478"/>
          <ac:picMkLst>
            <pc:docMk/>
            <pc:sldMk cId="825172696" sldId="429"/>
            <ac:picMk id="2" creationId="{90B908D8-8728-0088-14F0-970C34119CAE}"/>
          </ac:picMkLst>
        </pc:picChg>
        <pc:picChg chg="add del mod">
          <ac:chgData name="Victoria Ahmed" userId="d7b2ef2b-6674-4efc-b11b-0c38a2fd5536" providerId="ADAL" clId="{97DA4315-7444-497A-972B-1ED4349B9216}" dt="2026-03-18T12:44:13.223" v="1018" actId="478"/>
          <ac:picMkLst>
            <pc:docMk/>
            <pc:sldMk cId="825172696" sldId="429"/>
            <ac:picMk id="5" creationId="{6BBD265C-0602-8FF3-F412-8F9B660D6DEB}"/>
          </ac:picMkLst>
        </pc:picChg>
        <pc:picChg chg="add mod">
          <ac:chgData name="Victoria Ahmed" userId="d7b2ef2b-6674-4efc-b11b-0c38a2fd5536" providerId="ADAL" clId="{97DA4315-7444-497A-972B-1ED4349B9216}" dt="2026-03-18T12:45:35.716" v="1025" actId="1076"/>
          <ac:picMkLst>
            <pc:docMk/>
            <pc:sldMk cId="825172696" sldId="429"/>
            <ac:picMk id="7" creationId="{7742E30D-1CBF-9F5D-A1BB-86D2E36ED9FF}"/>
          </ac:picMkLst>
        </pc:picChg>
      </pc:sldChg>
      <pc:sldChg chg="add del">
        <pc:chgData name="Victoria Ahmed" userId="d7b2ef2b-6674-4efc-b11b-0c38a2fd5536" providerId="ADAL" clId="{97DA4315-7444-497A-972B-1ED4349B9216}" dt="2026-03-18T12:19:44.144" v="304" actId="47"/>
        <pc:sldMkLst>
          <pc:docMk/>
          <pc:sldMk cId="1000321245" sldId="429"/>
        </pc:sldMkLst>
      </pc:sldChg>
      <pc:sldChg chg="add del">
        <pc:chgData name="Victoria Ahmed" userId="d7b2ef2b-6674-4efc-b11b-0c38a2fd5536" providerId="ADAL" clId="{97DA4315-7444-497A-972B-1ED4349B9216}" dt="2026-03-18T12:19:44.655" v="305" actId="47"/>
        <pc:sldMkLst>
          <pc:docMk/>
          <pc:sldMk cId="2698322963" sldId="430"/>
        </pc:sldMkLst>
      </pc:sldChg>
      <pc:sldChg chg="addSp delSp modSp add mod modNotesTx">
        <pc:chgData name="Victoria Ahmed" userId="d7b2ef2b-6674-4efc-b11b-0c38a2fd5536" providerId="ADAL" clId="{97DA4315-7444-497A-972B-1ED4349B9216}" dt="2026-03-18T13:12:54.731" v="2116" actId="113"/>
        <pc:sldMkLst>
          <pc:docMk/>
          <pc:sldMk cId="4058527517" sldId="430"/>
        </pc:sldMkLst>
        <pc:spChg chg="mod">
          <ac:chgData name="Victoria Ahmed" userId="d7b2ef2b-6674-4efc-b11b-0c38a2fd5536" providerId="ADAL" clId="{97DA4315-7444-497A-972B-1ED4349B9216}" dt="2026-03-18T12:47:04.103" v="1123" actId="20577"/>
          <ac:spMkLst>
            <pc:docMk/>
            <pc:sldMk cId="4058527517" sldId="430"/>
            <ac:spMk id="3" creationId="{AB591A44-0E4D-0B7F-88B3-9D359AE6866E}"/>
          </ac:spMkLst>
        </pc:spChg>
        <pc:picChg chg="add mod">
          <ac:chgData name="Victoria Ahmed" userId="d7b2ef2b-6674-4efc-b11b-0c38a2fd5536" providerId="ADAL" clId="{97DA4315-7444-497A-972B-1ED4349B9216}" dt="2026-03-18T13:12:37.308" v="2061" actId="1076"/>
          <ac:picMkLst>
            <pc:docMk/>
            <pc:sldMk cId="4058527517" sldId="430"/>
            <ac:picMk id="4" creationId="{0B925792-9B95-354A-DDE1-B42FA610342C}"/>
          </ac:picMkLst>
        </pc:picChg>
        <pc:picChg chg="del">
          <ac:chgData name="Victoria Ahmed" userId="d7b2ef2b-6674-4efc-b11b-0c38a2fd5536" providerId="ADAL" clId="{97DA4315-7444-497A-972B-1ED4349B9216}" dt="2026-03-18T12:46:27.359" v="1093" actId="478"/>
          <ac:picMkLst>
            <pc:docMk/>
            <pc:sldMk cId="4058527517" sldId="430"/>
            <ac:picMk id="7" creationId="{7B6B6E17-BB7F-2B9A-365F-B42E727E985C}"/>
          </ac:picMkLst>
        </pc:picChg>
      </pc:sldChg>
      <pc:sldChg chg="add del">
        <pc:chgData name="Victoria Ahmed" userId="d7b2ef2b-6674-4efc-b11b-0c38a2fd5536" providerId="ADAL" clId="{97DA4315-7444-497A-972B-1ED4349B9216}" dt="2026-03-18T12:19:45.207" v="306" actId="47"/>
        <pc:sldMkLst>
          <pc:docMk/>
          <pc:sldMk cId="1238207970" sldId="431"/>
        </pc:sldMkLst>
      </pc:sldChg>
      <pc:sldChg chg="addSp modSp add mod modNotesTx">
        <pc:chgData name="Victoria Ahmed" userId="d7b2ef2b-6674-4efc-b11b-0c38a2fd5536" providerId="ADAL" clId="{97DA4315-7444-497A-972B-1ED4349B9216}" dt="2026-03-18T13:14:18.385" v="2121" actId="1076"/>
        <pc:sldMkLst>
          <pc:docMk/>
          <pc:sldMk cId="2145801326" sldId="431"/>
        </pc:sldMkLst>
        <pc:spChg chg="mod">
          <ac:chgData name="Victoria Ahmed" userId="d7b2ef2b-6674-4efc-b11b-0c38a2fd5536" providerId="ADAL" clId="{97DA4315-7444-497A-972B-1ED4349B9216}" dt="2026-03-18T12:51:15.833" v="1164" actId="20577"/>
          <ac:spMkLst>
            <pc:docMk/>
            <pc:sldMk cId="2145801326" sldId="431"/>
            <ac:spMk id="3" creationId="{49B960AD-9E73-02F4-585F-1AA6DEEC4DDD}"/>
          </ac:spMkLst>
        </pc:spChg>
        <pc:picChg chg="add mod">
          <ac:chgData name="Victoria Ahmed" userId="d7b2ef2b-6674-4efc-b11b-0c38a2fd5536" providerId="ADAL" clId="{97DA4315-7444-497A-972B-1ED4349B9216}" dt="2026-03-18T13:14:18.385" v="2121" actId="1076"/>
          <ac:picMkLst>
            <pc:docMk/>
            <pc:sldMk cId="2145801326" sldId="431"/>
            <ac:picMk id="4" creationId="{C840A1FF-7CEF-C3E7-43E9-C7B1D654296B}"/>
          </ac:picMkLst>
        </pc:picChg>
      </pc:sldChg>
      <pc:sldChg chg="add del">
        <pc:chgData name="Victoria Ahmed" userId="d7b2ef2b-6674-4efc-b11b-0c38a2fd5536" providerId="ADAL" clId="{97DA4315-7444-497A-972B-1ED4349B9216}" dt="2026-03-18T12:19:45.773" v="307" actId="47"/>
        <pc:sldMkLst>
          <pc:docMk/>
          <pc:sldMk cId="705856764" sldId="432"/>
        </pc:sldMkLst>
      </pc:sldChg>
      <pc:sldChg chg="addSp delSp modSp add mod modNotesTx">
        <pc:chgData name="Victoria Ahmed" userId="d7b2ef2b-6674-4efc-b11b-0c38a2fd5536" providerId="ADAL" clId="{97DA4315-7444-497A-972B-1ED4349B9216}" dt="2026-03-18T13:21:09.062" v="2343" actId="20577"/>
        <pc:sldMkLst>
          <pc:docMk/>
          <pc:sldMk cId="1152241683" sldId="432"/>
        </pc:sldMkLst>
        <pc:spChg chg="mod">
          <ac:chgData name="Victoria Ahmed" userId="d7b2ef2b-6674-4efc-b11b-0c38a2fd5536" providerId="ADAL" clId="{97DA4315-7444-497A-972B-1ED4349B9216}" dt="2026-03-18T12:52:24.256" v="1216" actId="20577"/>
          <ac:spMkLst>
            <pc:docMk/>
            <pc:sldMk cId="1152241683" sldId="432"/>
            <ac:spMk id="3" creationId="{07361AE1-003D-975E-9EEB-5267A8ADD3C0}"/>
          </ac:spMkLst>
        </pc:spChg>
        <pc:picChg chg="add mod">
          <ac:chgData name="Victoria Ahmed" userId="d7b2ef2b-6674-4efc-b11b-0c38a2fd5536" providerId="ADAL" clId="{97DA4315-7444-497A-972B-1ED4349B9216}" dt="2026-03-18T12:53:52.909" v="1226" actId="1035"/>
          <ac:picMkLst>
            <pc:docMk/>
            <pc:sldMk cId="1152241683" sldId="432"/>
            <ac:picMk id="4" creationId="{58629DDA-94E4-6BC2-EA18-A55102693670}"/>
          </ac:picMkLst>
        </pc:picChg>
        <pc:picChg chg="del">
          <ac:chgData name="Victoria Ahmed" userId="d7b2ef2b-6674-4efc-b11b-0c38a2fd5536" providerId="ADAL" clId="{97DA4315-7444-497A-972B-1ED4349B9216}" dt="2026-03-18T12:52:19.812" v="1215" actId="478"/>
          <ac:picMkLst>
            <pc:docMk/>
            <pc:sldMk cId="1152241683" sldId="432"/>
            <ac:picMk id="5" creationId="{D69EB24F-57AF-14D0-366A-346C5B7BDAA6}"/>
          </ac:picMkLst>
        </pc:picChg>
      </pc:sldChg>
      <pc:sldChg chg="addSp delSp modSp add mod modNotesTx">
        <pc:chgData name="Victoria Ahmed" userId="d7b2ef2b-6674-4efc-b11b-0c38a2fd5536" providerId="ADAL" clId="{97DA4315-7444-497A-972B-1ED4349B9216}" dt="2026-03-18T13:21:33.793" v="2347" actId="20577"/>
        <pc:sldMkLst>
          <pc:docMk/>
          <pc:sldMk cId="3379970784" sldId="433"/>
        </pc:sldMkLst>
        <pc:spChg chg="mod">
          <ac:chgData name="Victoria Ahmed" userId="d7b2ef2b-6674-4efc-b11b-0c38a2fd5536" providerId="ADAL" clId="{97DA4315-7444-497A-972B-1ED4349B9216}" dt="2026-03-18T12:55:25.009" v="1328" actId="20577"/>
          <ac:spMkLst>
            <pc:docMk/>
            <pc:sldMk cId="3379970784" sldId="433"/>
            <ac:spMk id="3" creationId="{43E97868-5BAA-68D6-7A59-6183AA1238E9}"/>
          </ac:spMkLst>
        </pc:spChg>
        <pc:spChg chg="add del">
          <ac:chgData name="Victoria Ahmed" userId="d7b2ef2b-6674-4efc-b11b-0c38a2fd5536" providerId="ADAL" clId="{97DA4315-7444-497A-972B-1ED4349B9216}" dt="2026-03-18T12:55:51.342" v="1332" actId="22"/>
          <ac:spMkLst>
            <pc:docMk/>
            <pc:sldMk cId="3379970784" sldId="433"/>
            <ac:spMk id="5" creationId="{7666C9AC-F5A6-CE6C-4898-CFC397C4BEE7}"/>
          </ac:spMkLst>
        </pc:spChg>
        <pc:picChg chg="add del">
          <ac:chgData name="Victoria Ahmed" userId="d7b2ef2b-6674-4efc-b11b-0c38a2fd5536" providerId="ADAL" clId="{97DA4315-7444-497A-972B-1ED4349B9216}" dt="2026-03-18T12:56:02.940" v="1337" actId="478"/>
          <ac:picMkLst>
            <pc:docMk/>
            <pc:sldMk cId="3379970784" sldId="433"/>
            <ac:picMk id="4" creationId="{73B8F4C4-BE77-753C-D4DD-82CEE23E0C50}"/>
          </ac:picMkLst>
        </pc:picChg>
        <pc:picChg chg="add mod">
          <ac:chgData name="Victoria Ahmed" userId="d7b2ef2b-6674-4efc-b11b-0c38a2fd5536" providerId="ADAL" clId="{97DA4315-7444-497A-972B-1ED4349B9216}" dt="2026-03-18T12:56:08.141" v="1339" actId="1076"/>
          <ac:picMkLst>
            <pc:docMk/>
            <pc:sldMk cId="3379970784" sldId="433"/>
            <ac:picMk id="6" creationId="{6F76D08A-CC92-0038-23B6-E3ADF49526A5}"/>
          </ac:picMkLst>
        </pc:picChg>
      </pc:sldChg>
      <pc:sldChg chg="add del">
        <pc:chgData name="Victoria Ahmed" userId="d7b2ef2b-6674-4efc-b11b-0c38a2fd5536" providerId="ADAL" clId="{97DA4315-7444-497A-972B-1ED4349B9216}" dt="2026-03-18T12:19:46.830" v="308" actId="47"/>
        <pc:sldMkLst>
          <pc:docMk/>
          <pc:sldMk cId="3631787175" sldId="433"/>
        </pc:sldMkLst>
      </pc:sldChg>
      <pc:sldChg chg="addSp delSp modSp add mod modNotesTx">
        <pc:chgData name="Victoria Ahmed" userId="d7b2ef2b-6674-4efc-b11b-0c38a2fd5536" providerId="ADAL" clId="{97DA4315-7444-497A-972B-1ED4349B9216}" dt="2026-03-18T13:17:28.774" v="2209" actId="20577"/>
        <pc:sldMkLst>
          <pc:docMk/>
          <pc:sldMk cId="58879962" sldId="434"/>
        </pc:sldMkLst>
        <pc:spChg chg="mod">
          <ac:chgData name="Victoria Ahmed" userId="d7b2ef2b-6674-4efc-b11b-0c38a2fd5536" providerId="ADAL" clId="{97DA4315-7444-497A-972B-1ED4349B9216}" dt="2026-03-18T12:58:11.801" v="1376" actId="20577"/>
          <ac:spMkLst>
            <pc:docMk/>
            <pc:sldMk cId="58879962" sldId="434"/>
            <ac:spMk id="3" creationId="{07F4EE3B-C8D0-3493-99A8-4281938B43CD}"/>
          </ac:spMkLst>
        </pc:spChg>
        <pc:picChg chg="del">
          <ac:chgData name="Victoria Ahmed" userId="d7b2ef2b-6674-4efc-b11b-0c38a2fd5536" providerId="ADAL" clId="{97DA4315-7444-497A-972B-1ED4349B9216}" dt="2026-03-18T12:58:12.979" v="1377" actId="478"/>
          <ac:picMkLst>
            <pc:docMk/>
            <pc:sldMk cId="58879962" sldId="434"/>
            <ac:picMk id="4" creationId="{ED21605D-719C-FBBB-CC9D-56EA6C24336F}"/>
          </ac:picMkLst>
        </pc:picChg>
        <pc:picChg chg="add mod">
          <ac:chgData name="Victoria Ahmed" userId="d7b2ef2b-6674-4efc-b11b-0c38a2fd5536" providerId="ADAL" clId="{97DA4315-7444-497A-972B-1ED4349B9216}" dt="2026-03-18T13:15:40.238" v="2128" actId="1076"/>
          <ac:picMkLst>
            <pc:docMk/>
            <pc:sldMk cId="58879962" sldId="434"/>
            <ac:picMk id="5" creationId="{1844E426-9440-4582-A717-8CEDE92C128F}"/>
          </ac:picMkLst>
        </pc:picChg>
      </pc:sldChg>
      <pc:sldChg chg="addSp modSp add mod modNotesTx">
        <pc:chgData name="Victoria Ahmed" userId="d7b2ef2b-6674-4efc-b11b-0c38a2fd5536" providerId="ADAL" clId="{97DA4315-7444-497A-972B-1ED4349B9216}" dt="2026-03-18T13:01:33.600" v="1537" actId="20577"/>
        <pc:sldMkLst>
          <pc:docMk/>
          <pc:sldMk cId="2735332797" sldId="435"/>
        </pc:sldMkLst>
        <pc:spChg chg="mod">
          <ac:chgData name="Victoria Ahmed" userId="d7b2ef2b-6674-4efc-b11b-0c38a2fd5536" providerId="ADAL" clId="{97DA4315-7444-497A-972B-1ED4349B9216}" dt="2026-03-18T12:58:58.147" v="1426" actId="20577"/>
          <ac:spMkLst>
            <pc:docMk/>
            <pc:sldMk cId="2735332797" sldId="435"/>
            <ac:spMk id="3" creationId="{8C06164E-FE4A-403E-80B8-30482FC861E1}"/>
          </ac:spMkLst>
        </pc:spChg>
        <pc:picChg chg="add mod">
          <ac:chgData name="Victoria Ahmed" userId="d7b2ef2b-6674-4efc-b11b-0c38a2fd5536" providerId="ADAL" clId="{97DA4315-7444-497A-972B-1ED4349B9216}" dt="2026-03-18T13:00:23.032" v="1434" actId="1076"/>
          <ac:picMkLst>
            <pc:docMk/>
            <pc:sldMk cId="2735332797" sldId="435"/>
            <ac:picMk id="4" creationId="{B72753BC-0722-A127-CF0F-5CD391C6C5F0}"/>
          </ac:picMkLst>
        </pc:picChg>
      </pc:sldChg>
      <pc:sldChg chg="addSp delSp modSp add mod modNotesTx">
        <pc:chgData name="Victoria Ahmed" userId="d7b2ef2b-6674-4efc-b11b-0c38a2fd5536" providerId="ADAL" clId="{97DA4315-7444-497A-972B-1ED4349B9216}" dt="2026-03-18T13:17:16.885" v="2175" actId="20577"/>
        <pc:sldMkLst>
          <pc:docMk/>
          <pc:sldMk cId="2685416232" sldId="436"/>
        </pc:sldMkLst>
        <pc:spChg chg="mod">
          <ac:chgData name="Victoria Ahmed" userId="d7b2ef2b-6674-4efc-b11b-0c38a2fd5536" providerId="ADAL" clId="{97DA4315-7444-497A-972B-1ED4349B9216}" dt="2026-03-18T13:02:19.033" v="1574" actId="20577"/>
          <ac:spMkLst>
            <pc:docMk/>
            <pc:sldMk cId="2685416232" sldId="436"/>
            <ac:spMk id="3" creationId="{5C8AD0B8-CF9C-A146-665E-CB5FA919EB81}"/>
          </ac:spMkLst>
        </pc:spChg>
        <pc:picChg chg="add mod">
          <ac:chgData name="Victoria Ahmed" userId="d7b2ef2b-6674-4efc-b11b-0c38a2fd5536" providerId="ADAL" clId="{97DA4315-7444-497A-972B-1ED4349B9216}" dt="2026-03-18T13:17:05.596" v="2139" actId="1076"/>
          <ac:picMkLst>
            <pc:docMk/>
            <pc:sldMk cId="2685416232" sldId="436"/>
            <ac:picMk id="4" creationId="{BF75D81B-DEF9-669E-A6A5-1A2A61177B63}"/>
          </ac:picMkLst>
        </pc:picChg>
        <pc:picChg chg="del">
          <ac:chgData name="Victoria Ahmed" userId="d7b2ef2b-6674-4efc-b11b-0c38a2fd5536" providerId="ADAL" clId="{97DA4315-7444-497A-972B-1ED4349B9216}" dt="2026-03-18T13:02:31.924" v="1576" actId="478"/>
          <ac:picMkLst>
            <pc:docMk/>
            <pc:sldMk cId="2685416232" sldId="436"/>
            <ac:picMk id="6" creationId="{083EEB31-4D81-8E90-D52B-40238DACEE8A}"/>
          </ac:picMkLst>
        </pc:picChg>
      </pc:sldChg>
      <pc:sldChg chg="addSp modSp add mod modNotesTx">
        <pc:chgData name="Victoria Ahmed" userId="d7b2ef2b-6674-4efc-b11b-0c38a2fd5536" providerId="ADAL" clId="{97DA4315-7444-497A-972B-1ED4349B9216}" dt="2026-03-18T13:19:59.737" v="2340" actId="20577"/>
        <pc:sldMkLst>
          <pc:docMk/>
          <pc:sldMk cId="3978906090" sldId="437"/>
        </pc:sldMkLst>
        <pc:spChg chg="mod">
          <ac:chgData name="Victoria Ahmed" userId="d7b2ef2b-6674-4efc-b11b-0c38a2fd5536" providerId="ADAL" clId="{97DA4315-7444-497A-972B-1ED4349B9216}" dt="2026-03-18T13:03:50.107" v="1634" actId="20577"/>
          <ac:spMkLst>
            <pc:docMk/>
            <pc:sldMk cId="3978906090" sldId="437"/>
            <ac:spMk id="3" creationId="{2C5076C9-7C52-7231-338E-5C17534958F8}"/>
          </ac:spMkLst>
        </pc:spChg>
        <pc:picChg chg="add mod">
          <ac:chgData name="Victoria Ahmed" userId="d7b2ef2b-6674-4efc-b11b-0c38a2fd5536" providerId="ADAL" clId="{97DA4315-7444-497A-972B-1ED4349B9216}" dt="2026-03-18T13:19:29.520" v="2240" actId="1076"/>
          <ac:picMkLst>
            <pc:docMk/>
            <pc:sldMk cId="3978906090" sldId="437"/>
            <ac:picMk id="4" creationId="{9CA845E8-485B-8639-A182-B93B0C0E7CC4}"/>
          </ac:picMkLst>
        </pc:picChg>
      </pc:sldChg>
      <pc:sldChg chg="addSp modSp add mod modNotesTx">
        <pc:chgData name="Victoria Ahmed" userId="d7b2ef2b-6674-4efc-b11b-0c38a2fd5536" providerId="ADAL" clId="{97DA4315-7444-497A-972B-1ED4349B9216}" dt="2026-03-18T13:17:54.311" v="2234" actId="20577"/>
        <pc:sldMkLst>
          <pc:docMk/>
          <pc:sldMk cId="771365946" sldId="438"/>
        </pc:sldMkLst>
        <pc:spChg chg="mod">
          <ac:chgData name="Victoria Ahmed" userId="d7b2ef2b-6674-4efc-b11b-0c38a2fd5536" providerId="ADAL" clId="{97DA4315-7444-497A-972B-1ED4349B9216}" dt="2026-03-18T13:05:09.703" v="1706" actId="255"/>
          <ac:spMkLst>
            <pc:docMk/>
            <pc:sldMk cId="771365946" sldId="438"/>
            <ac:spMk id="3" creationId="{B5EDB405-A28F-4C41-C30C-383EEBD0E899}"/>
          </ac:spMkLst>
        </pc:spChg>
        <pc:picChg chg="add mod">
          <ac:chgData name="Victoria Ahmed" userId="d7b2ef2b-6674-4efc-b11b-0c38a2fd5536" providerId="ADAL" clId="{97DA4315-7444-497A-972B-1ED4349B9216}" dt="2026-03-18T13:08:32.685" v="1762" actId="1035"/>
          <ac:picMkLst>
            <pc:docMk/>
            <pc:sldMk cId="771365946" sldId="438"/>
            <ac:picMk id="4" creationId="{E09DC2A0-9E69-89FC-AE28-088A6ADDB538}"/>
          </ac:picMkLst>
        </pc:picChg>
      </pc:sldChg>
      <pc:sldChg chg="addSp modSp add mod modNotesTx">
        <pc:chgData name="Victoria Ahmed" userId="d7b2ef2b-6674-4efc-b11b-0c38a2fd5536" providerId="ADAL" clId="{97DA4315-7444-497A-972B-1ED4349B9216}" dt="2026-03-18T13:10:49.884" v="2056" actId="20577"/>
        <pc:sldMkLst>
          <pc:docMk/>
          <pc:sldMk cId="164742154" sldId="439"/>
        </pc:sldMkLst>
        <pc:spChg chg="mod">
          <ac:chgData name="Victoria Ahmed" userId="d7b2ef2b-6674-4efc-b11b-0c38a2fd5536" providerId="ADAL" clId="{97DA4315-7444-497A-972B-1ED4349B9216}" dt="2026-03-18T13:06:01.400" v="1746" actId="20577"/>
          <ac:spMkLst>
            <pc:docMk/>
            <pc:sldMk cId="164742154" sldId="439"/>
            <ac:spMk id="3" creationId="{CCFD9CF9-01A3-BC2A-0436-767820261C2B}"/>
          </ac:spMkLst>
        </pc:spChg>
        <pc:picChg chg="add mod">
          <ac:chgData name="Victoria Ahmed" userId="d7b2ef2b-6674-4efc-b11b-0c38a2fd5536" providerId="ADAL" clId="{97DA4315-7444-497A-972B-1ED4349B9216}" dt="2026-03-18T13:09:42.990" v="1769" actId="1076"/>
          <ac:picMkLst>
            <pc:docMk/>
            <pc:sldMk cId="164742154" sldId="439"/>
            <ac:picMk id="4" creationId="{86D8376B-3562-20A8-7608-21CCC987E8F5}"/>
          </ac:picMkLst>
        </pc:picChg>
      </pc:sldChg>
      <pc:sldChg chg="add del">
        <pc:chgData name="Victoria Ahmed" userId="d7b2ef2b-6674-4efc-b11b-0c38a2fd5536" providerId="ADAL" clId="{97DA4315-7444-497A-972B-1ED4349B9216}" dt="2026-03-18T13:03:36.090" v="1627" actId="47"/>
        <pc:sldMkLst>
          <pc:docMk/>
          <pc:sldMk cId="2557138150" sldId="439"/>
        </pc:sldMkLst>
      </pc:sldChg>
      <pc:sldChg chg="add del">
        <pc:chgData name="Victoria Ahmed" userId="d7b2ef2b-6674-4efc-b11b-0c38a2fd5536" providerId="ADAL" clId="{97DA4315-7444-497A-972B-1ED4349B9216}" dt="2026-03-18T13:03:34.829" v="1626" actId="47"/>
        <pc:sldMkLst>
          <pc:docMk/>
          <pc:sldMk cId="2868373797" sldId="440"/>
        </pc:sldMkLst>
      </pc:sldChg>
      <pc:sldMasterChg chg="delSldLayout">
        <pc:chgData name="Victoria Ahmed" userId="d7b2ef2b-6674-4efc-b11b-0c38a2fd5536" providerId="ADAL" clId="{97DA4315-7444-497A-972B-1ED4349B9216}" dt="2026-03-18T13:06:20" v="1749" actId="47"/>
        <pc:sldMasterMkLst>
          <pc:docMk/>
          <pc:sldMasterMk cId="0" sldId="2147483648"/>
        </pc:sldMasterMkLst>
        <pc:sldLayoutChg chg="del">
          <pc:chgData name="Victoria Ahmed" userId="d7b2ef2b-6674-4efc-b11b-0c38a2fd5536" providerId="ADAL" clId="{97DA4315-7444-497A-972B-1ED4349B9216}" dt="2026-03-18T12:03:19.946" v="54" actId="47"/>
          <pc:sldLayoutMkLst>
            <pc:docMk/>
            <pc:sldMasterMk cId="0" sldId="2147483648"/>
            <pc:sldLayoutMk cId="3927447066" sldId="2147483675"/>
          </pc:sldLayoutMkLst>
        </pc:sldLayoutChg>
        <pc:sldLayoutChg chg="del">
          <pc:chgData name="Victoria Ahmed" userId="d7b2ef2b-6674-4efc-b11b-0c38a2fd5536" providerId="ADAL" clId="{97DA4315-7444-497A-972B-1ED4349B9216}" dt="2026-03-18T12:03:18.861" v="52" actId="47"/>
          <pc:sldLayoutMkLst>
            <pc:docMk/>
            <pc:sldMasterMk cId="0" sldId="2147483648"/>
            <pc:sldLayoutMk cId="1096127996" sldId="2147483676"/>
          </pc:sldLayoutMkLst>
        </pc:sldLayoutChg>
        <pc:sldLayoutChg chg="del">
          <pc:chgData name="Victoria Ahmed" userId="d7b2ef2b-6674-4efc-b11b-0c38a2fd5536" providerId="ADAL" clId="{97DA4315-7444-497A-972B-1ED4349B9216}" dt="2026-03-18T13:06:20" v="1749" actId="47"/>
          <pc:sldLayoutMkLst>
            <pc:docMk/>
            <pc:sldMasterMk cId="0" sldId="2147483648"/>
            <pc:sldLayoutMk cId="1415162453" sldId="2147483677"/>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DAB83D5-C7B6-EB58-6B69-44F7674F9A17}"/>
              </a:ext>
            </a:extLst>
          </p:cNvPr>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AA49AF6-7FA0-553A-D79A-ACBF5186E556}"/>
              </a:ext>
            </a:extLst>
          </p:cNvPr>
          <p:cNvSpPr>
            <a:spLocks noGrp="1"/>
          </p:cNvSpPr>
          <p:nvPr>
            <p:ph type="dt" sz="quarter" idx="1"/>
          </p:nvPr>
        </p:nvSpPr>
        <p:spPr>
          <a:xfrm>
            <a:off x="11387138" y="0"/>
            <a:ext cx="8712200" cy="566738"/>
          </a:xfrm>
          <a:prstGeom prst="rect">
            <a:avLst/>
          </a:prstGeom>
        </p:spPr>
        <p:txBody>
          <a:bodyPr vert="horz" lIns="91440" tIns="45720" rIns="91440" bIns="45720" rtlCol="0"/>
          <a:lstStyle>
            <a:lvl1pPr algn="r">
              <a:defRPr sz="1200"/>
            </a:lvl1pPr>
          </a:lstStyle>
          <a:p>
            <a:fld id="{EE6D6BF6-9B86-514E-8633-CF682F8E160E}" type="datetimeFigureOut">
              <a:rPr lang="en-US" smtClean="0"/>
              <a:t>3/18/2026</a:t>
            </a:fld>
            <a:endParaRPr lang="en-US"/>
          </a:p>
        </p:txBody>
      </p:sp>
      <p:sp>
        <p:nvSpPr>
          <p:cNvPr id="4" name="Footer Placeholder 3">
            <a:extLst>
              <a:ext uri="{FF2B5EF4-FFF2-40B4-BE49-F238E27FC236}">
                <a16:creationId xmlns:a16="http://schemas.microsoft.com/office/drawing/2014/main" id="{1CB118F2-C113-78B4-92AF-E580FCE6CC1D}"/>
              </a:ext>
            </a:extLst>
          </p:cNvPr>
          <p:cNvSpPr>
            <a:spLocks noGrp="1"/>
          </p:cNvSpPr>
          <p:nvPr>
            <p:ph type="ftr" sz="quarter" idx="2"/>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15762E7-BAA9-D9D6-9568-8352AA3CC64B}"/>
              </a:ext>
            </a:extLst>
          </p:cNvPr>
          <p:cNvSpPr>
            <a:spLocks noGrp="1"/>
          </p:cNvSpPr>
          <p:nvPr>
            <p:ph type="sldNum" sz="quarter" idx="3"/>
          </p:nvPr>
        </p:nvSpPr>
        <p:spPr>
          <a:xfrm>
            <a:off x="11387138" y="10742613"/>
            <a:ext cx="8712200" cy="566737"/>
          </a:xfrm>
          <a:prstGeom prst="rect">
            <a:avLst/>
          </a:prstGeom>
        </p:spPr>
        <p:txBody>
          <a:bodyPr vert="horz" lIns="91440" tIns="45720" rIns="91440" bIns="45720" rtlCol="0" anchor="b"/>
          <a:lstStyle>
            <a:lvl1pPr algn="r">
              <a:defRPr sz="1200"/>
            </a:lvl1pPr>
          </a:lstStyle>
          <a:p>
            <a:fld id="{5AF52A2D-AE79-0B40-90C6-74B75AC45EAC}" type="slidenum">
              <a:rPr lang="en-US" smtClean="0"/>
              <a:t>‹#›</a:t>
            </a:fld>
            <a:endParaRPr lang="en-US"/>
          </a:p>
        </p:txBody>
      </p:sp>
    </p:spTree>
    <p:extLst>
      <p:ext uri="{BB962C8B-B14F-4D97-AF65-F5344CB8AC3E}">
        <p14:creationId xmlns:p14="http://schemas.microsoft.com/office/powerpoint/2010/main" val="193960490"/>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562" userDrawn="1">
          <p15:clr>
            <a:srgbClr val="F26B43"/>
          </p15:clr>
        </p15:guide>
        <p15:guide id="2" pos="6332"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2C6CD2F2-F518-874C-84B9-8918535227D1}" type="datetimeFigureOut">
              <a:rPr lang="en-US" smtClean="0"/>
              <a:t>3/18/2026</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A3F0725B-8BBF-6349-B206-C25D6BA6A9C8}" type="slidenum">
              <a:rPr lang="en-US" smtClean="0"/>
              <a:t>‹#›</a:t>
            </a:fld>
            <a:endParaRPr lang="en-US"/>
          </a:p>
        </p:txBody>
      </p:sp>
    </p:spTree>
    <p:extLst>
      <p:ext uri="{BB962C8B-B14F-4D97-AF65-F5344CB8AC3E}">
        <p14:creationId xmlns:p14="http://schemas.microsoft.com/office/powerpoint/2010/main" val="1922413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0" i="0" baseline="0" dirty="0">
                <a:latin typeface="Montserrat School" pitchFamily="2" charset="0"/>
              </a:rPr>
              <a:t>Photo credit: Ben Rogers</a:t>
            </a:r>
            <a:endParaRPr lang="en-GB" sz="1000" b="0" i="0" dirty="0">
              <a:latin typeface="Montserrat School" pitchFamily="2" charset="0"/>
            </a:endParaRPr>
          </a:p>
          <a:p>
            <a:r>
              <a:rPr lang="en-GB" sz="1000" b="0" i="0" dirty="0">
                <a:latin typeface="Montserrat School" pitchFamily="2" charset="0"/>
              </a:rPr>
              <a:t>St Oscar Romero Cross at St George’s Cathedral, London</a:t>
            </a:r>
            <a:endParaRPr lang="en-GB" sz="1000" b="0" i="0" baseline="0" dirty="0">
              <a:latin typeface="Montserrat School"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latin typeface="Montserrat School" pitchFamily="2" charset="0"/>
            </a:endParaRPr>
          </a:p>
          <a:p>
            <a:endParaRPr lang="en-GB" baseline="0" dirty="0"/>
          </a:p>
          <a:p>
            <a:endParaRPr lang="en-GB" dirty="0"/>
          </a:p>
        </p:txBody>
      </p:sp>
      <p:sp>
        <p:nvSpPr>
          <p:cNvPr id="4" name="Slide Number Placeholder 3"/>
          <p:cNvSpPr>
            <a:spLocks noGrp="1"/>
          </p:cNvSpPr>
          <p:nvPr>
            <p:ph type="sldNum" sz="quarter" idx="5"/>
          </p:nvPr>
        </p:nvSpPr>
        <p:spPr/>
        <p:txBody>
          <a:bodyPr/>
          <a:lstStyle/>
          <a:p>
            <a:fld id="{A3F0725B-8BBF-6349-B206-C25D6BA6A9C8}" type="slidenum">
              <a:rPr lang="en-US" smtClean="0"/>
              <a:t>1</a:t>
            </a:fld>
            <a:endParaRPr lang="en-US"/>
          </a:p>
        </p:txBody>
      </p:sp>
    </p:spTree>
    <p:extLst>
      <p:ext uri="{BB962C8B-B14F-4D97-AF65-F5344CB8AC3E}">
        <p14:creationId xmlns:p14="http://schemas.microsoft.com/office/powerpoint/2010/main" val="23486096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B8AD49-81D9-F9C4-3A21-E96C8ADF59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76F4F0-6103-C52F-1C86-AB38915B2481}"/>
              </a:ext>
            </a:extLst>
          </p:cNvPr>
          <p:cNvSpPr>
            <a:spLocks noGrp="1" noRot="1" noChangeAspect="1"/>
          </p:cNvSpPr>
          <p:nvPr>
            <p:ph type="sldImg"/>
          </p:nvPr>
        </p:nvSpPr>
        <p:spPr>
          <a:xfrm>
            <a:off x="2928938" y="849313"/>
            <a:ext cx="4073525" cy="2292350"/>
          </a:xfrm>
        </p:spPr>
      </p:sp>
      <p:sp>
        <p:nvSpPr>
          <p:cNvPr id="3" name="Notes Placeholder 2">
            <a:extLst>
              <a:ext uri="{FF2B5EF4-FFF2-40B4-BE49-F238E27FC236}">
                <a16:creationId xmlns:a16="http://schemas.microsoft.com/office/drawing/2014/main" id="{5E1FBEC4-9F09-D301-1155-B4FC2674B6F6}"/>
              </a:ext>
            </a:extLst>
          </p:cNvPr>
          <p:cNvSpPr>
            <a:spLocks noGrp="1"/>
          </p:cNvSpPr>
          <p:nvPr>
            <p:ph type="body" idx="1"/>
          </p:nvPr>
        </p:nvSpPr>
        <p:spPr/>
        <p:txBody>
          <a:bodyPr/>
          <a:lstStyle/>
          <a:p>
            <a:r>
              <a:rPr lang="en-GB" dirty="0">
                <a:latin typeface="Verdana" pitchFamily="34" charset="0"/>
              </a:rPr>
              <a:t>Jesus has almost no strength left. </a:t>
            </a:r>
          </a:p>
          <a:p>
            <a:r>
              <a:rPr lang="en-GB" dirty="0">
                <a:latin typeface="Verdana" pitchFamily="34" charset="0"/>
              </a:rPr>
              <a:t>Jesus is tired, in pain, and is pushed by the soldiers. </a:t>
            </a:r>
          </a:p>
          <a:p>
            <a:r>
              <a:rPr lang="en-GB" dirty="0">
                <a:latin typeface="Verdana" pitchFamily="34" charset="0"/>
              </a:rPr>
              <a:t>Jesus climbs a hill carrying a heavy cross. </a:t>
            </a:r>
          </a:p>
          <a:p>
            <a:r>
              <a:rPr lang="en-GB" dirty="0">
                <a:latin typeface="Verdana" pitchFamily="34" charset="0"/>
              </a:rPr>
              <a:t>Jesus falls again. </a:t>
            </a:r>
          </a:p>
          <a:p>
            <a:r>
              <a:rPr lang="en-GB" dirty="0">
                <a:latin typeface="Verdana" pitchFamily="34" charset="0"/>
              </a:rPr>
              <a:t>Jesus gets up again. </a:t>
            </a:r>
          </a:p>
          <a:p>
            <a:r>
              <a:rPr lang="en-GB" dirty="0">
                <a:latin typeface="Verdana" pitchFamily="34" charset="0"/>
              </a:rPr>
              <a:t> </a:t>
            </a:r>
          </a:p>
          <a:p>
            <a:r>
              <a:rPr lang="en-GB" b="1" dirty="0">
                <a:latin typeface="Verdana" pitchFamily="34" charset="0"/>
              </a:rPr>
              <a:t>Think: </a:t>
            </a:r>
            <a:endParaRPr lang="en-GB" dirty="0">
              <a:latin typeface="Verdana" pitchFamily="34" charset="0"/>
            </a:endParaRPr>
          </a:p>
          <a:p>
            <a:r>
              <a:rPr lang="en-GB" dirty="0">
                <a:latin typeface="Verdana" pitchFamily="34" charset="0"/>
              </a:rPr>
              <a:t>When you feel like you can’t keep trying, when things feel too difficult, who could you turn to? How can we be there for others when they are finding things too difficult? </a:t>
            </a:r>
          </a:p>
          <a:p>
            <a:r>
              <a:rPr lang="en-GB" dirty="0">
                <a:latin typeface="Verdana" pitchFamily="34" charset="0"/>
              </a:rPr>
              <a:t> </a:t>
            </a:r>
          </a:p>
          <a:p>
            <a:r>
              <a:rPr lang="en-GB" b="1" dirty="0">
                <a:latin typeface="Verdana" pitchFamily="34" charset="0"/>
              </a:rPr>
              <a:t>Prayer:</a:t>
            </a:r>
            <a:r>
              <a:rPr lang="en-GB" dirty="0">
                <a:latin typeface="Verdana" pitchFamily="34" charset="0"/>
              </a:rPr>
              <a:t> </a:t>
            </a:r>
          </a:p>
          <a:p>
            <a:r>
              <a:rPr lang="en-GB" dirty="0">
                <a:latin typeface="Verdana" pitchFamily="34" charset="0"/>
              </a:rPr>
              <a:t>Jesus, you felt the darkness around You,</a:t>
            </a:r>
          </a:p>
          <a:p>
            <a:r>
              <a:rPr lang="en-GB" dirty="0">
                <a:latin typeface="Verdana" pitchFamily="34" charset="0"/>
              </a:rPr>
              <a:t>the crowds surrounded You,</a:t>
            </a:r>
          </a:p>
          <a:p>
            <a:r>
              <a:rPr lang="en-GB" dirty="0">
                <a:latin typeface="Verdana" pitchFamily="34" charset="0"/>
              </a:rPr>
              <a:t>You fell once more.</a:t>
            </a:r>
          </a:p>
          <a:p>
            <a:r>
              <a:rPr lang="en-GB" dirty="0">
                <a:latin typeface="Verdana" pitchFamily="34" charset="0"/>
              </a:rPr>
              <a:t> </a:t>
            </a:r>
          </a:p>
          <a:p>
            <a:r>
              <a:rPr lang="en-GB" b="1" dirty="0">
                <a:latin typeface="Verdana" pitchFamily="34" charset="0"/>
              </a:rPr>
              <a:t>Walk with us</a:t>
            </a:r>
            <a:endParaRPr lang="en-GB" dirty="0">
              <a:latin typeface="Verdana" pitchFamily="34" charset="0"/>
            </a:endParaRPr>
          </a:p>
          <a:p>
            <a:r>
              <a:rPr lang="en-GB" dirty="0">
                <a:latin typeface="Verdana" pitchFamily="34" charset="0"/>
              </a:rPr>
              <a:t>When we lose hope,</a:t>
            </a:r>
          </a:p>
          <a:p>
            <a:r>
              <a:rPr lang="en-GB" dirty="0">
                <a:latin typeface="Verdana" pitchFamily="34" charset="0"/>
              </a:rPr>
              <a:t>when everything is just too difficult,</a:t>
            </a:r>
          </a:p>
          <a:p>
            <a:r>
              <a:rPr lang="en-GB" dirty="0">
                <a:latin typeface="Verdana" pitchFamily="34" charset="0"/>
              </a:rPr>
              <a:t>show us how to reach out to each other and hold hands</a:t>
            </a:r>
          </a:p>
          <a:p>
            <a:r>
              <a:rPr lang="en-GB" dirty="0">
                <a:latin typeface="Verdana" pitchFamily="34" charset="0"/>
              </a:rPr>
              <a:t>So that none of us have to do everything on our own.</a:t>
            </a:r>
          </a:p>
          <a:p>
            <a:r>
              <a:rPr lang="en-GB" dirty="0">
                <a:latin typeface="Verdana" pitchFamily="34" charset="0"/>
              </a:rPr>
              <a:t>Help us to know that you walk alongside us</a:t>
            </a:r>
          </a:p>
          <a:p>
            <a:r>
              <a:rPr lang="en-GB" dirty="0">
                <a:latin typeface="Verdana" pitchFamily="34" charset="0"/>
              </a:rPr>
              <a:t>even when we feel most alone.</a:t>
            </a:r>
          </a:p>
          <a:p>
            <a:endParaRPr lang="en-GB" dirty="0">
              <a:latin typeface="Verdana" pitchFamily="34" charset="0"/>
            </a:endParaRPr>
          </a:p>
          <a:p>
            <a:r>
              <a:rPr lang="en-GB" dirty="0">
                <a:latin typeface="Verdana" pitchFamily="34" charset="0"/>
              </a:rPr>
              <a:t>Photo credit: Victoria Ahmed</a:t>
            </a:r>
          </a:p>
          <a:p>
            <a:endParaRPr lang="en-GB" dirty="0">
              <a:latin typeface="Verdana" pitchFamily="34" charset="0"/>
            </a:endParaRPr>
          </a:p>
        </p:txBody>
      </p:sp>
      <p:sp>
        <p:nvSpPr>
          <p:cNvPr id="4" name="Slide Number Placeholder 3">
            <a:extLst>
              <a:ext uri="{FF2B5EF4-FFF2-40B4-BE49-F238E27FC236}">
                <a16:creationId xmlns:a16="http://schemas.microsoft.com/office/drawing/2014/main" id="{69D686D2-0BEA-E78A-3294-34365844CDC3}"/>
              </a:ext>
            </a:extLst>
          </p:cNvPr>
          <p:cNvSpPr>
            <a:spLocks noGrp="1"/>
          </p:cNvSpPr>
          <p:nvPr>
            <p:ph type="sldNum" sz="quarter" idx="5"/>
          </p:nvPr>
        </p:nvSpPr>
        <p:spPr/>
        <p:txBody>
          <a:bodyPr/>
          <a:lstStyle/>
          <a:p>
            <a:fld id="{691B048E-2C72-41FB-A114-8C1CC8DCA0BD}" type="slidenum">
              <a:rPr lang="en-GB" smtClean="0"/>
              <a:t>10</a:t>
            </a:fld>
            <a:endParaRPr lang="en-GB"/>
          </a:p>
        </p:txBody>
      </p:sp>
    </p:spTree>
    <p:extLst>
      <p:ext uri="{BB962C8B-B14F-4D97-AF65-F5344CB8AC3E}">
        <p14:creationId xmlns:p14="http://schemas.microsoft.com/office/powerpoint/2010/main" val="33034005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A35013-B0DB-2C2A-00BD-DA159E0500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9E33EB-6853-C097-377E-6FA544BA2DA0}"/>
              </a:ext>
            </a:extLst>
          </p:cNvPr>
          <p:cNvSpPr>
            <a:spLocks noGrp="1" noRot="1" noChangeAspect="1"/>
          </p:cNvSpPr>
          <p:nvPr>
            <p:ph type="sldImg"/>
          </p:nvPr>
        </p:nvSpPr>
        <p:spPr>
          <a:xfrm>
            <a:off x="2928938" y="849313"/>
            <a:ext cx="4073525" cy="2292350"/>
          </a:xfrm>
        </p:spPr>
      </p:sp>
      <p:sp>
        <p:nvSpPr>
          <p:cNvPr id="3" name="Notes Placeholder 2">
            <a:extLst>
              <a:ext uri="{FF2B5EF4-FFF2-40B4-BE49-F238E27FC236}">
                <a16:creationId xmlns:a16="http://schemas.microsoft.com/office/drawing/2014/main" id="{057589ED-E144-8E89-7455-3E35DFB55604}"/>
              </a:ext>
            </a:extLst>
          </p:cNvPr>
          <p:cNvSpPr>
            <a:spLocks noGrp="1"/>
          </p:cNvSpPr>
          <p:nvPr>
            <p:ph type="body" idx="1"/>
          </p:nvPr>
        </p:nvSpPr>
        <p:spPr/>
        <p:txBody>
          <a:bodyPr/>
          <a:lstStyle/>
          <a:p>
            <a:r>
              <a:rPr lang="en-GB" dirty="0">
                <a:latin typeface="Verdana" pitchFamily="34" charset="0"/>
              </a:rPr>
              <a:t>Jesus’ clothes are taken.</a:t>
            </a:r>
          </a:p>
          <a:p>
            <a:r>
              <a:rPr lang="en-GB" dirty="0">
                <a:latin typeface="Verdana" pitchFamily="34" charset="0"/>
              </a:rPr>
              <a:t>Jesus reaches the top of the hill. </a:t>
            </a:r>
          </a:p>
          <a:p>
            <a:r>
              <a:rPr lang="en-GB" dirty="0">
                <a:latin typeface="Verdana" pitchFamily="34" charset="0"/>
              </a:rPr>
              <a:t>The soldiers remove his clothes. </a:t>
            </a:r>
          </a:p>
          <a:p>
            <a:r>
              <a:rPr lang="en-GB" dirty="0">
                <a:latin typeface="Verdana" pitchFamily="34" charset="0"/>
              </a:rPr>
              <a:t>They laugh at Jesus. </a:t>
            </a:r>
          </a:p>
          <a:p>
            <a:r>
              <a:rPr lang="en-GB" dirty="0">
                <a:latin typeface="Verdana" pitchFamily="34" charset="0"/>
              </a:rPr>
              <a:t> </a:t>
            </a:r>
          </a:p>
          <a:p>
            <a:r>
              <a:rPr lang="en-GB" b="1" dirty="0">
                <a:latin typeface="Verdana" pitchFamily="34" charset="0"/>
              </a:rPr>
              <a:t>Think: </a:t>
            </a:r>
            <a:endParaRPr lang="en-GB" dirty="0">
              <a:latin typeface="Verdana" pitchFamily="34" charset="0"/>
            </a:endParaRPr>
          </a:p>
          <a:p>
            <a:r>
              <a:rPr lang="en-GB" dirty="0">
                <a:latin typeface="Verdana" pitchFamily="34" charset="0"/>
              </a:rPr>
              <a:t>How do you think Jesus was feeling as the soldiers laughed at him? Think about a time when others treated you badly. What did you do? What did other people do to help you? What can you do the next time you see someone being treated badly and laughed at? </a:t>
            </a:r>
          </a:p>
          <a:p>
            <a:r>
              <a:rPr lang="en-GB" b="1" dirty="0">
                <a:latin typeface="Verdana" pitchFamily="34" charset="0"/>
              </a:rPr>
              <a:t> </a:t>
            </a:r>
            <a:endParaRPr lang="en-GB" dirty="0">
              <a:latin typeface="Verdana" pitchFamily="34" charset="0"/>
            </a:endParaRPr>
          </a:p>
          <a:p>
            <a:r>
              <a:rPr lang="en-GB" b="1" dirty="0">
                <a:latin typeface="Verdana" pitchFamily="34" charset="0"/>
              </a:rPr>
              <a:t>Prayer:</a:t>
            </a:r>
            <a:r>
              <a:rPr lang="en-GB" dirty="0">
                <a:latin typeface="Verdana" pitchFamily="34" charset="0"/>
              </a:rPr>
              <a:t> </a:t>
            </a:r>
          </a:p>
          <a:p>
            <a:r>
              <a:rPr lang="en-GB" dirty="0">
                <a:latin typeface="Verdana" pitchFamily="34" charset="0"/>
              </a:rPr>
              <a:t>Jesus, you have</a:t>
            </a:r>
            <a:r>
              <a:rPr lang="en-GB" baseline="0" dirty="0">
                <a:latin typeface="Verdana" pitchFamily="34" charset="0"/>
              </a:rPr>
              <a:t> been insulted and </a:t>
            </a:r>
            <a:r>
              <a:rPr lang="en-GB" dirty="0">
                <a:latin typeface="Verdana" pitchFamily="34" charset="0"/>
              </a:rPr>
              <a:t>treated badly.</a:t>
            </a:r>
          </a:p>
          <a:p>
            <a:r>
              <a:rPr lang="en-GB" dirty="0">
                <a:latin typeface="Verdana" pitchFamily="34" charset="0"/>
              </a:rPr>
              <a:t> </a:t>
            </a:r>
          </a:p>
          <a:p>
            <a:r>
              <a:rPr lang="en-GB" b="1" dirty="0">
                <a:latin typeface="Verdana" pitchFamily="34" charset="0"/>
              </a:rPr>
              <a:t>Walk with us</a:t>
            </a:r>
            <a:endParaRPr lang="en-GB" dirty="0">
              <a:latin typeface="Verdana" pitchFamily="34" charset="0"/>
            </a:endParaRPr>
          </a:p>
          <a:p>
            <a:r>
              <a:rPr lang="en-GB" dirty="0">
                <a:latin typeface="Verdana" pitchFamily="34" charset="0"/>
              </a:rPr>
              <a:t>When we see someone being treated unfairly,</a:t>
            </a:r>
          </a:p>
          <a:p>
            <a:r>
              <a:rPr lang="en-GB" dirty="0">
                <a:latin typeface="Verdana" pitchFamily="34" charset="0"/>
              </a:rPr>
              <a:t>being picked on and bullied,</a:t>
            </a:r>
          </a:p>
          <a:p>
            <a:r>
              <a:rPr lang="en-GB" dirty="0">
                <a:latin typeface="Verdana" pitchFamily="34" charset="0"/>
              </a:rPr>
              <a:t>give us the courage to stand up for them.</a:t>
            </a:r>
          </a:p>
          <a:p>
            <a:r>
              <a:rPr lang="en-GB" dirty="0">
                <a:latin typeface="Verdana" pitchFamily="34" charset="0"/>
              </a:rPr>
              <a:t>We are your global family made of many</a:t>
            </a:r>
          </a:p>
          <a:p>
            <a:r>
              <a:rPr lang="en-GB" dirty="0">
                <a:latin typeface="Verdana" pitchFamily="34" charset="0"/>
              </a:rPr>
              <a:t>different colours, different cultures and different religions. </a:t>
            </a:r>
          </a:p>
          <a:p>
            <a:r>
              <a:rPr lang="en-GB" dirty="0">
                <a:latin typeface="Verdana" pitchFamily="34" charset="0"/>
              </a:rPr>
              <a:t>Make us one family united in you.</a:t>
            </a:r>
            <a:endParaRPr lang="en-GB" dirty="0"/>
          </a:p>
          <a:p>
            <a:endParaRPr lang="en-GB" b="0" dirty="0">
              <a:latin typeface="Verdana" pitchFamily="34" charset="0"/>
            </a:endParaRPr>
          </a:p>
          <a:p>
            <a:endParaRPr lang="en-GB" b="0" dirty="0">
              <a:latin typeface="Verdana"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Photo credit: </a:t>
            </a:r>
            <a:r>
              <a:rPr lang="en-GB" sz="1200" b="0" i="0" kern="1200" dirty="0">
                <a:solidFill>
                  <a:schemeClr val="tx1"/>
                </a:solidFill>
                <a:effectLst/>
                <a:latin typeface="+mn-lt"/>
                <a:ea typeface="+mn-ea"/>
                <a:cs typeface="+mn-cs"/>
              </a:rPr>
              <a:t>Arlette </a:t>
            </a:r>
            <a:r>
              <a:rPr lang="en-GB" sz="1200" b="0" i="0" kern="1200" dirty="0" err="1">
                <a:solidFill>
                  <a:schemeClr val="tx1"/>
                </a:solidFill>
                <a:effectLst/>
                <a:latin typeface="+mn-lt"/>
                <a:ea typeface="+mn-ea"/>
                <a:cs typeface="+mn-cs"/>
              </a:rPr>
              <a:t>Bashiz</a:t>
            </a: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In the Democratic Republic of Congo, Dodo is part of a clothes making project with CAFOD, to help build a better future for herself and her child.</a:t>
            </a:r>
          </a:p>
          <a:p>
            <a:endParaRPr lang="en-GB" b="0" dirty="0"/>
          </a:p>
        </p:txBody>
      </p:sp>
      <p:sp>
        <p:nvSpPr>
          <p:cNvPr id="4" name="Slide Number Placeholder 3">
            <a:extLst>
              <a:ext uri="{FF2B5EF4-FFF2-40B4-BE49-F238E27FC236}">
                <a16:creationId xmlns:a16="http://schemas.microsoft.com/office/drawing/2014/main" id="{4250B24E-4281-7BEC-51CC-E40F5FDC455F}"/>
              </a:ext>
            </a:extLst>
          </p:cNvPr>
          <p:cNvSpPr>
            <a:spLocks noGrp="1"/>
          </p:cNvSpPr>
          <p:nvPr>
            <p:ph type="sldNum" sz="quarter" idx="5"/>
          </p:nvPr>
        </p:nvSpPr>
        <p:spPr/>
        <p:txBody>
          <a:bodyPr/>
          <a:lstStyle/>
          <a:p>
            <a:fld id="{691B048E-2C72-41FB-A114-8C1CC8DCA0BD}" type="slidenum">
              <a:rPr lang="en-GB" smtClean="0"/>
              <a:t>11</a:t>
            </a:fld>
            <a:endParaRPr lang="en-GB"/>
          </a:p>
        </p:txBody>
      </p:sp>
    </p:spTree>
    <p:extLst>
      <p:ext uri="{BB962C8B-B14F-4D97-AF65-F5344CB8AC3E}">
        <p14:creationId xmlns:p14="http://schemas.microsoft.com/office/powerpoint/2010/main" val="29570898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F6708F-913A-C409-D414-814B44B2E1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3BB36F-150A-7137-ACA4-1E554A592801}"/>
              </a:ext>
            </a:extLst>
          </p:cNvPr>
          <p:cNvSpPr>
            <a:spLocks noGrp="1" noRot="1" noChangeAspect="1"/>
          </p:cNvSpPr>
          <p:nvPr>
            <p:ph type="sldImg"/>
          </p:nvPr>
        </p:nvSpPr>
        <p:spPr>
          <a:xfrm>
            <a:off x="2928938" y="849313"/>
            <a:ext cx="4073525" cy="2292350"/>
          </a:xfrm>
        </p:spPr>
      </p:sp>
      <p:sp>
        <p:nvSpPr>
          <p:cNvPr id="3" name="Notes Placeholder 2">
            <a:extLst>
              <a:ext uri="{FF2B5EF4-FFF2-40B4-BE49-F238E27FC236}">
                <a16:creationId xmlns:a16="http://schemas.microsoft.com/office/drawing/2014/main" id="{CCAC1EC0-2A3C-09F0-EFF8-7DF34534C864}"/>
              </a:ext>
            </a:extLst>
          </p:cNvPr>
          <p:cNvSpPr>
            <a:spLocks noGrp="1"/>
          </p:cNvSpPr>
          <p:nvPr>
            <p:ph type="body" idx="1"/>
          </p:nvPr>
        </p:nvSpPr>
        <p:spPr/>
        <p:txBody>
          <a:bodyPr/>
          <a:lstStyle/>
          <a:p>
            <a:r>
              <a:rPr lang="en-GB" dirty="0">
                <a:latin typeface="Verdana" pitchFamily="34" charset="0"/>
              </a:rPr>
              <a:t>The soldiers make Jesus lie down on the cross.  </a:t>
            </a:r>
          </a:p>
          <a:p>
            <a:r>
              <a:rPr lang="en-GB" dirty="0">
                <a:latin typeface="Verdana" pitchFamily="34" charset="0"/>
              </a:rPr>
              <a:t>They nail Jesus’ hands and feet to the cross.   </a:t>
            </a:r>
          </a:p>
          <a:p>
            <a:r>
              <a:rPr lang="en-GB" dirty="0">
                <a:latin typeface="Verdana" pitchFamily="34" charset="0"/>
              </a:rPr>
              <a:t> </a:t>
            </a:r>
          </a:p>
          <a:p>
            <a:r>
              <a:rPr lang="en-GB" b="1" dirty="0">
                <a:latin typeface="Verdana" pitchFamily="34" charset="0"/>
              </a:rPr>
              <a:t>Think: </a:t>
            </a:r>
            <a:endParaRPr lang="en-GB" dirty="0">
              <a:latin typeface="Verdana" pitchFamily="34" charset="0"/>
            </a:endParaRPr>
          </a:p>
          <a:p>
            <a:r>
              <a:rPr lang="en-GB" dirty="0">
                <a:latin typeface="Verdana" pitchFamily="34" charset="0"/>
              </a:rPr>
              <a:t>Sometimes we say or do hurtful things to others. How do you think they feel? How could we make them feel better? </a:t>
            </a:r>
          </a:p>
          <a:p>
            <a:r>
              <a:rPr lang="en-GB" dirty="0">
                <a:latin typeface="Verdana" pitchFamily="34" charset="0"/>
              </a:rPr>
              <a:t> </a:t>
            </a:r>
          </a:p>
          <a:p>
            <a:r>
              <a:rPr lang="en-GB" b="1" dirty="0">
                <a:latin typeface="Verdana" pitchFamily="34" charset="0"/>
              </a:rPr>
              <a:t>Prayer:</a:t>
            </a:r>
            <a:r>
              <a:rPr lang="en-GB" dirty="0">
                <a:latin typeface="Verdana" pitchFamily="34" charset="0"/>
              </a:rPr>
              <a:t> </a:t>
            </a:r>
          </a:p>
          <a:p>
            <a:r>
              <a:rPr lang="en-GB" dirty="0">
                <a:latin typeface="Verdana" pitchFamily="34" charset="0"/>
              </a:rPr>
              <a:t>Jesus, in pain, </a:t>
            </a:r>
          </a:p>
          <a:p>
            <a:r>
              <a:rPr lang="en-GB" dirty="0">
                <a:latin typeface="Verdana" pitchFamily="34" charset="0"/>
              </a:rPr>
              <a:t>you cry out.</a:t>
            </a:r>
          </a:p>
          <a:p>
            <a:r>
              <a:rPr lang="en-GB" dirty="0">
                <a:latin typeface="Verdana" pitchFamily="34" charset="0"/>
              </a:rPr>
              <a:t> </a:t>
            </a:r>
          </a:p>
          <a:p>
            <a:r>
              <a:rPr lang="en-GB" b="1" dirty="0">
                <a:latin typeface="Verdana" pitchFamily="34" charset="0"/>
              </a:rPr>
              <a:t>Walk with us</a:t>
            </a:r>
            <a:endParaRPr lang="en-GB" dirty="0">
              <a:latin typeface="Verdana" pitchFamily="34" charset="0"/>
            </a:endParaRPr>
          </a:p>
          <a:p>
            <a:r>
              <a:rPr lang="en-GB" dirty="0">
                <a:latin typeface="Verdana" pitchFamily="34" charset="0"/>
              </a:rPr>
              <a:t>Challenge us,</a:t>
            </a:r>
          </a:p>
          <a:p>
            <a:r>
              <a:rPr lang="en-GB" dirty="0">
                <a:latin typeface="Verdana" pitchFamily="34" charset="0"/>
              </a:rPr>
              <a:t>when we hold people back, </a:t>
            </a:r>
          </a:p>
          <a:p>
            <a:r>
              <a:rPr lang="en-GB" dirty="0">
                <a:latin typeface="Verdana" pitchFamily="34" charset="0"/>
              </a:rPr>
              <a:t>when we look down on them,</a:t>
            </a:r>
          </a:p>
          <a:p>
            <a:r>
              <a:rPr lang="en-GB" dirty="0">
                <a:latin typeface="Verdana" pitchFamily="34" charset="0"/>
              </a:rPr>
              <a:t>when we don’t treat them with respect.</a:t>
            </a:r>
          </a:p>
          <a:p>
            <a:r>
              <a:rPr lang="en-GB" dirty="0">
                <a:latin typeface="Verdana" pitchFamily="34" charset="0"/>
              </a:rPr>
              <a:t>Help us to remember that everyone is equal,</a:t>
            </a:r>
          </a:p>
          <a:p>
            <a:r>
              <a:rPr lang="en-GB" dirty="0">
                <a:latin typeface="Verdana" pitchFamily="34" charset="0"/>
              </a:rPr>
              <a:t>That we are all made in your image.</a:t>
            </a:r>
          </a:p>
          <a:p>
            <a:endParaRPr lang="en-GB" dirty="0">
              <a:latin typeface="Verdana" pitchFamily="34" charset="0"/>
            </a:endParaRPr>
          </a:p>
          <a:p>
            <a:endParaRPr lang="en-GB" dirty="0">
              <a:latin typeface="Verdana"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Verdana" pitchFamily="34" charset="0"/>
              </a:rPr>
              <a:t>Photo credit: </a:t>
            </a:r>
            <a:r>
              <a:rPr lang="en-GB" b="0" dirty="0">
                <a:latin typeface="Verdana" pitchFamily="34" charset="0"/>
              </a:rPr>
              <a:t>Ben White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Verdana" pitchFamily="34" charset="0"/>
              </a:rPr>
              <a:t>In 2013, a boat set sail for Europe with more than 500 refugees fleeing Eritrea and Somalia. The boat caught fire</a:t>
            </a:r>
            <a:r>
              <a:rPr lang="en-GB" baseline="0" dirty="0">
                <a:latin typeface="Verdana" pitchFamily="34" charset="0"/>
              </a:rPr>
              <a:t> </a:t>
            </a:r>
            <a:r>
              <a:rPr lang="en-GB" dirty="0">
                <a:latin typeface="Verdana" pitchFamily="34" charset="0"/>
              </a:rPr>
              <a:t>and sank near the Italian island of Lampedusa; 311 people perished. Mr Tuccio, a local carpenter, collected broken pieces of wood that had washed ashore and made</a:t>
            </a:r>
            <a:r>
              <a:rPr lang="en-GB" baseline="0" dirty="0">
                <a:latin typeface="Verdana" pitchFamily="34" charset="0"/>
              </a:rPr>
              <a:t> </a:t>
            </a:r>
            <a:r>
              <a:rPr lang="en-GB" dirty="0">
                <a:latin typeface="Verdana" pitchFamily="34" charset="0"/>
              </a:rPr>
              <a:t>crosses to offer a small but powerful symbol of hope for each of the survivors. The Lampedusa Cross is a story of solidarity and love.</a:t>
            </a:r>
          </a:p>
          <a:p>
            <a:endParaRPr lang="en-GB" b="0" dirty="0"/>
          </a:p>
        </p:txBody>
      </p:sp>
      <p:sp>
        <p:nvSpPr>
          <p:cNvPr id="4" name="Slide Number Placeholder 3">
            <a:extLst>
              <a:ext uri="{FF2B5EF4-FFF2-40B4-BE49-F238E27FC236}">
                <a16:creationId xmlns:a16="http://schemas.microsoft.com/office/drawing/2014/main" id="{AEFC7B74-1652-EC8B-90BD-18592030B1A7}"/>
              </a:ext>
            </a:extLst>
          </p:cNvPr>
          <p:cNvSpPr>
            <a:spLocks noGrp="1"/>
          </p:cNvSpPr>
          <p:nvPr>
            <p:ph type="sldNum" sz="quarter" idx="5"/>
          </p:nvPr>
        </p:nvSpPr>
        <p:spPr/>
        <p:txBody>
          <a:bodyPr/>
          <a:lstStyle/>
          <a:p>
            <a:fld id="{691B048E-2C72-41FB-A114-8C1CC8DCA0BD}" type="slidenum">
              <a:rPr lang="en-GB" smtClean="0"/>
              <a:t>12</a:t>
            </a:fld>
            <a:endParaRPr lang="en-GB"/>
          </a:p>
        </p:txBody>
      </p:sp>
    </p:spTree>
    <p:extLst>
      <p:ext uri="{BB962C8B-B14F-4D97-AF65-F5344CB8AC3E}">
        <p14:creationId xmlns:p14="http://schemas.microsoft.com/office/powerpoint/2010/main" val="8389696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484E6F-E25C-1D78-7F92-6406175D2F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95FE92-D94A-AA25-71AE-CC7A27E5462D}"/>
              </a:ext>
            </a:extLst>
          </p:cNvPr>
          <p:cNvSpPr>
            <a:spLocks noGrp="1" noRot="1" noChangeAspect="1"/>
          </p:cNvSpPr>
          <p:nvPr>
            <p:ph type="sldImg"/>
          </p:nvPr>
        </p:nvSpPr>
        <p:spPr>
          <a:xfrm>
            <a:off x="2928938" y="849313"/>
            <a:ext cx="4073525" cy="2292350"/>
          </a:xfrm>
        </p:spPr>
      </p:sp>
      <p:sp>
        <p:nvSpPr>
          <p:cNvPr id="3" name="Notes Placeholder 2">
            <a:extLst>
              <a:ext uri="{FF2B5EF4-FFF2-40B4-BE49-F238E27FC236}">
                <a16:creationId xmlns:a16="http://schemas.microsoft.com/office/drawing/2014/main" id="{4A1F456F-9B44-C3E6-BA44-8309D752097A}"/>
              </a:ext>
            </a:extLst>
          </p:cNvPr>
          <p:cNvSpPr>
            <a:spLocks noGrp="1"/>
          </p:cNvSpPr>
          <p:nvPr>
            <p:ph type="body" idx="1"/>
          </p:nvPr>
        </p:nvSpPr>
        <p:spPr/>
        <p:txBody>
          <a:bodyPr/>
          <a:lstStyle/>
          <a:p>
            <a:r>
              <a:rPr lang="en-GB" b="1" dirty="0">
                <a:latin typeface="Verdana" pitchFamily="34" charset="0"/>
              </a:rPr>
              <a:t>Suggested action:</a:t>
            </a:r>
          </a:p>
          <a:p>
            <a:r>
              <a:rPr lang="en-GB" dirty="0">
                <a:latin typeface="Verdana" pitchFamily="34" charset="0"/>
              </a:rPr>
              <a:t>If</a:t>
            </a:r>
            <a:r>
              <a:rPr lang="en-GB" baseline="0" dirty="0">
                <a:latin typeface="Verdana" pitchFamily="34" charset="0"/>
              </a:rPr>
              <a:t> appropriate, you could s</a:t>
            </a:r>
            <a:r>
              <a:rPr lang="en-GB" dirty="0">
                <a:latin typeface="Verdana" pitchFamily="34" charset="0"/>
              </a:rPr>
              <a:t>witch off the lights</a:t>
            </a:r>
            <a:r>
              <a:rPr lang="en-GB" baseline="0" dirty="0">
                <a:latin typeface="Verdana" pitchFamily="34" charset="0"/>
              </a:rPr>
              <a:t> </a:t>
            </a:r>
            <a:r>
              <a:rPr lang="en-GB" dirty="0">
                <a:latin typeface="Verdana" pitchFamily="34" charset="0"/>
              </a:rPr>
              <a:t>or extinguish a candle during this station.</a:t>
            </a:r>
          </a:p>
          <a:p>
            <a:endParaRPr lang="en-GB" dirty="0">
              <a:latin typeface="Verdana" pitchFamily="34" charset="0"/>
            </a:endParaRPr>
          </a:p>
          <a:p>
            <a:r>
              <a:rPr lang="en-GB" dirty="0">
                <a:latin typeface="Verdana" pitchFamily="34" charset="0"/>
              </a:rPr>
              <a:t>Jesus asks God to forgive those who are killing him.</a:t>
            </a:r>
          </a:p>
          <a:p>
            <a:r>
              <a:rPr lang="en-GB" dirty="0">
                <a:latin typeface="Verdana" pitchFamily="34" charset="0"/>
              </a:rPr>
              <a:t>Then Jesus gives everything to his Father.</a:t>
            </a:r>
          </a:p>
          <a:p>
            <a:r>
              <a:rPr lang="en-GB" dirty="0">
                <a:latin typeface="Verdana" pitchFamily="34" charset="0"/>
              </a:rPr>
              <a:t>A few moments later Jesus said: "It is finished." </a:t>
            </a:r>
            <a:br>
              <a:rPr lang="en-GB" dirty="0">
                <a:latin typeface="Verdana" pitchFamily="34" charset="0"/>
              </a:rPr>
            </a:br>
            <a:r>
              <a:rPr lang="en-GB" dirty="0">
                <a:latin typeface="Verdana" pitchFamily="34" charset="0"/>
              </a:rPr>
              <a:t>Jesus died. (If you can, pause briefly to genuflect at this point) </a:t>
            </a:r>
          </a:p>
          <a:p>
            <a:r>
              <a:rPr lang="en-GB" dirty="0">
                <a:latin typeface="Verdana" pitchFamily="34" charset="0"/>
              </a:rPr>
              <a:t>It was daylight, 3.00pm, but suddenly the sky turned dark and the earth shook. </a:t>
            </a:r>
          </a:p>
          <a:p>
            <a:r>
              <a:rPr lang="en-GB" dirty="0">
                <a:latin typeface="Verdana" pitchFamily="34" charset="0"/>
              </a:rPr>
              <a:t> </a:t>
            </a:r>
          </a:p>
          <a:p>
            <a:r>
              <a:rPr lang="en-GB" b="1" dirty="0">
                <a:latin typeface="Verdana" pitchFamily="34" charset="0"/>
              </a:rPr>
              <a:t>Think: </a:t>
            </a:r>
            <a:endParaRPr lang="en-GB" dirty="0">
              <a:latin typeface="Verdana" pitchFamily="34" charset="0"/>
            </a:endParaRPr>
          </a:p>
          <a:p>
            <a:r>
              <a:rPr lang="en-GB" dirty="0">
                <a:latin typeface="Verdana" pitchFamily="34" charset="0"/>
              </a:rPr>
              <a:t>Even at the last minute Jesus is thinking of others, he asks for them to be forgiven. Think about all the suffering Jesus has just gone through. Jesus still shows love and kindness to others. When do I show love and kindness to others? Do I only show love and kindness to others when I’m in a good mood? Or do I also show love and kindness even when it is difficult?</a:t>
            </a:r>
          </a:p>
          <a:p>
            <a:r>
              <a:rPr lang="en-GB" dirty="0">
                <a:latin typeface="Verdana" pitchFamily="34" charset="0"/>
              </a:rPr>
              <a:t> </a:t>
            </a:r>
          </a:p>
          <a:p>
            <a:r>
              <a:rPr lang="en-GB" b="1" dirty="0">
                <a:latin typeface="Verdana" pitchFamily="34" charset="0"/>
              </a:rPr>
              <a:t>Prayer:</a:t>
            </a:r>
            <a:r>
              <a:rPr lang="en-GB" dirty="0">
                <a:latin typeface="Verdana" pitchFamily="34" charset="0"/>
              </a:rPr>
              <a:t> </a:t>
            </a:r>
          </a:p>
          <a:p>
            <a:r>
              <a:rPr lang="en-GB" dirty="0">
                <a:latin typeface="Verdana" pitchFamily="34" charset="0"/>
              </a:rPr>
              <a:t>Jesus, you know what it’s like</a:t>
            </a:r>
          </a:p>
          <a:p>
            <a:r>
              <a:rPr lang="en-GB" dirty="0">
                <a:latin typeface="Verdana" pitchFamily="34" charset="0"/>
              </a:rPr>
              <a:t>to feel alone,</a:t>
            </a:r>
          </a:p>
          <a:p>
            <a:r>
              <a:rPr lang="en-GB" dirty="0">
                <a:latin typeface="Verdana" pitchFamily="34" charset="0"/>
              </a:rPr>
              <a:t>lost and afraid.</a:t>
            </a:r>
          </a:p>
          <a:p>
            <a:r>
              <a:rPr lang="en-GB" dirty="0">
                <a:latin typeface="Verdana" pitchFamily="34" charset="0"/>
              </a:rPr>
              <a:t> </a:t>
            </a:r>
          </a:p>
          <a:p>
            <a:r>
              <a:rPr lang="en-GB" b="1" dirty="0">
                <a:latin typeface="Verdana" pitchFamily="34" charset="0"/>
              </a:rPr>
              <a:t>Walk with us</a:t>
            </a:r>
            <a:endParaRPr lang="en-GB" dirty="0">
              <a:latin typeface="Verdana" pitchFamily="34" charset="0"/>
            </a:endParaRPr>
          </a:p>
          <a:p>
            <a:r>
              <a:rPr lang="en-GB" dirty="0">
                <a:latin typeface="Verdana" pitchFamily="34" charset="0"/>
              </a:rPr>
              <a:t>And show us how to walk with others,</a:t>
            </a:r>
          </a:p>
          <a:p>
            <a:r>
              <a:rPr lang="en-GB" dirty="0">
                <a:latin typeface="Verdana" pitchFamily="34" charset="0"/>
              </a:rPr>
              <a:t>who live in fear, who face death</a:t>
            </a:r>
          </a:p>
          <a:p>
            <a:r>
              <a:rPr lang="en-GB" dirty="0">
                <a:latin typeface="Verdana" pitchFamily="34" charset="0"/>
              </a:rPr>
              <a:t>through hunger, thirst, violence and war.</a:t>
            </a:r>
          </a:p>
          <a:p>
            <a:r>
              <a:rPr lang="en-GB" dirty="0">
                <a:latin typeface="Verdana" pitchFamily="34" charset="0"/>
              </a:rPr>
              <a:t>Show us how to pray</a:t>
            </a:r>
          </a:p>
          <a:p>
            <a:r>
              <a:rPr lang="en-GB" dirty="0">
                <a:latin typeface="Verdana" pitchFamily="34" charset="0"/>
              </a:rPr>
              <a:t>for our sisters and brothers that we do not know</a:t>
            </a:r>
          </a:p>
          <a:p>
            <a:r>
              <a:rPr lang="en-GB" dirty="0">
                <a:latin typeface="Verdana" pitchFamily="34" charset="0"/>
              </a:rPr>
              <a:t>and will not meet,</a:t>
            </a:r>
          </a:p>
          <a:p>
            <a:r>
              <a:rPr lang="en-GB" dirty="0">
                <a:latin typeface="Verdana" pitchFamily="34" charset="0"/>
              </a:rPr>
              <a:t>but who are always loved by you.</a:t>
            </a:r>
          </a:p>
          <a:p>
            <a:endParaRPr lang="en-GB" b="0" dirty="0"/>
          </a:p>
          <a:p>
            <a:r>
              <a:rPr lang="en-GB" b="0" dirty="0"/>
              <a:t>Photo credit: Nikki Evans</a:t>
            </a:r>
          </a:p>
          <a:p>
            <a:r>
              <a:rPr lang="en-GB" b="0" dirty="0"/>
              <a:t>Bolivia</a:t>
            </a:r>
          </a:p>
        </p:txBody>
      </p:sp>
      <p:sp>
        <p:nvSpPr>
          <p:cNvPr id="4" name="Slide Number Placeholder 3">
            <a:extLst>
              <a:ext uri="{FF2B5EF4-FFF2-40B4-BE49-F238E27FC236}">
                <a16:creationId xmlns:a16="http://schemas.microsoft.com/office/drawing/2014/main" id="{73B3383F-88E7-24C7-3DB4-DDE69A82158F}"/>
              </a:ext>
            </a:extLst>
          </p:cNvPr>
          <p:cNvSpPr>
            <a:spLocks noGrp="1"/>
          </p:cNvSpPr>
          <p:nvPr>
            <p:ph type="sldNum" sz="quarter" idx="5"/>
          </p:nvPr>
        </p:nvSpPr>
        <p:spPr/>
        <p:txBody>
          <a:bodyPr/>
          <a:lstStyle/>
          <a:p>
            <a:fld id="{691B048E-2C72-41FB-A114-8C1CC8DCA0BD}" type="slidenum">
              <a:rPr lang="en-GB" smtClean="0"/>
              <a:t>13</a:t>
            </a:fld>
            <a:endParaRPr lang="en-GB"/>
          </a:p>
        </p:txBody>
      </p:sp>
    </p:spTree>
    <p:extLst>
      <p:ext uri="{BB962C8B-B14F-4D97-AF65-F5344CB8AC3E}">
        <p14:creationId xmlns:p14="http://schemas.microsoft.com/office/powerpoint/2010/main" val="3429392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12474A-30C5-191B-EDCB-4E0807B114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687675-E55E-2F22-24A7-4B51996245C2}"/>
              </a:ext>
            </a:extLst>
          </p:cNvPr>
          <p:cNvSpPr>
            <a:spLocks noGrp="1" noRot="1" noChangeAspect="1"/>
          </p:cNvSpPr>
          <p:nvPr>
            <p:ph type="sldImg"/>
          </p:nvPr>
        </p:nvSpPr>
        <p:spPr>
          <a:xfrm>
            <a:off x="2928938" y="849313"/>
            <a:ext cx="4073525" cy="2292350"/>
          </a:xfrm>
        </p:spPr>
      </p:sp>
      <p:sp>
        <p:nvSpPr>
          <p:cNvPr id="3" name="Notes Placeholder 2">
            <a:extLst>
              <a:ext uri="{FF2B5EF4-FFF2-40B4-BE49-F238E27FC236}">
                <a16:creationId xmlns:a16="http://schemas.microsoft.com/office/drawing/2014/main" id="{95E0F5E0-FA84-4391-C041-640F799026C9}"/>
              </a:ext>
            </a:extLst>
          </p:cNvPr>
          <p:cNvSpPr>
            <a:spLocks noGrp="1"/>
          </p:cNvSpPr>
          <p:nvPr>
            <p:ph type="body" idx="1"/>
          </p:nvPr>
        </p:nvSpPr>
        <p:spPr/>
        <p:txBody>
          <a:bodyPr/>
          <a:lstStyle/>
          <a:p>
            <a:r>
              <a:rPr lang="en-GB" dirty="0">
                <a:latin typeface="Verdana" pitchFamily="34" charset="0"/>
              </a:rPr>
              <a:t>Everybody goes away.</a:t>
            </a:r>
          </a:p>
          <a:p>
            <a:r>
              <a:rPr lang="en-GB" dirty="0">
                <a:latin typeface="Verdana" pitchFamily="34" charset="0"/>
              </a:rPr>
              <a:t>Mary stays at the foot of the cross with her son.</a:t>
            </a:r>
          </a:p>
          <a:p>
            <a:r>
              <a:rPr lang="en-GB" dirty="0">
                <a:latin typeface="Verdana" pitchFamily="34" charset="0"/>
              </a:rPr>
              <a:t>Two friends come and gently take Jesus down from the cross.</a:t>
            </a:r>
          </a:p>
          <a:p>
            <a:r>
              <a:rPr lang="en-GB" dirty="0">
                <a:latin typeface="Verdana" pitchFamily="34" charset="0"/>
              </a:rPr>
              <a:t>Mary holds Jesus.</a:t>
            </a:r>
          </a:p>
          <a:p>
            <a:r>
              <a:rPr lang="en-GB" b="1" dirty="0">
                <a:latin typeface="Verdana" pitchFamily="34" charset="0"/>
              </a:rPr>
              <a:t> </a:t>
            </a:r>
            <a:endParaRPr lang="en-GB" dirty="0">
              <a:latin typeface="Verdana" pitchFamily="34" charset="0"/>
            </a:endParaRPr>
          </a:p>
          <a:p>
            <a:r>
              <a:rPr lang="en-GB" b="1" dirty="0">
                <a:latin typeface="Verdana" pitchFamily="34" charset="0"/>
              </a:rPr>
              <a:t>Think: </a:t>
            </a:r>
            <a:endParaRPr lang="en-GB" dirty="0">
              <a:latin typeface="Verdana" pitchFamily="34" charset="0"/>
            </a:endParaRPr>
          </a:p>
          <a:p>
            <a:r>
              <a:rPr lang="en-GB" dirty="0">
                <a:latin typeface="Verdana" pitchFamily="34" charset="0"/>
              </a:rPr>
              <a:t>Mary held Jesus like when he was a baby. How must Mary have felt remembering all the happy days she had with Jesus? Think about the friends and family that make you happy. Why do they make you happy? What does it mean to be a really good friend? </a:t>
            </a:r>
          </a:p>
          <a:p>
            <a:r>
              <a:rPr lang="en-GB" b="1" dirty="0">
                <a:latin typeface="Verdana" pitchFamily="34" charset="0"/>
              </a:rPr>
              <a:t> </a:t>
            </a:r>
            <a:endParaRPr lang="en-GB" dirty="0">
              <a:latin typeface="Verdana" pitchFamily="34" charset="0"/>
            </a:endParaRPr>
          </a:p>
          <a:p>
            <a:r>
              <a:rPr lang="en-GB" b="1" dirty="0">
                <a:latin typeface="Verdana" pitchFamily="34" charset="0"/>
              </a:rPr>
              <a:t>Prayer:</a:t>
            </a:r>
            <a:endParaRPr lang="en-GB" dirty="0">
              <a:latin typeface="Verdana" pitchFamily="34" charset="0"/>
            </a:endParaRPr>
          </a:p>
          <a:p>
            <a:r>
              <a:rPr lang="en-GB" dirty="0">
                <a:latin typeface="Verdana" pitchFamily="34" charset="0"/>
              </a:rPr>
              <a:t>Jesus, you know what it means</a:t>
            </a:r>
          </a:p>
          <a:p>
            <a:r>
              <a:rPr lang="en-GB" dirty="0">
                <a:latin typeface="Verdana" pitchFamily="34" charset="0"/>
              </a:rPr>
              <a:t>to have friends,</a:t>
            </a:r>
          </a:p>
          <a:p>
            <a:r>
              <a:rPr lang="en-GB" dirty="0">
                <a:latin typeface="Verdana" pitchFamily="34" charset="0"/>
              </a:rPr>
              <a:t>who risked their own lives</a:t>
            </a:r>
          </a:p>
          <a:p>
            <a:r>
              <a:rPr lang="en-GB" dirty="0">
                <a:latin typeface="Verdana" pitchFamily="34" charset="0"/>
              </a:rPr>
              <a:t>to take Your body from the cross.</a:t>
            </a:r>
          </a:p>
          <a:p>
            <a:r>
              <a:rPr lang="en-GB" dirty="0">
                <a:latin typeface="Verdana" pitchFamily="34" charset="0"/>
              </a:rPr>
              <a:t> </a:t>
            </a:r>
          </a:p>
          <a:p>
            <a:r>
              <a:rPr lang="en-GB" b="1" dirty="0">
                <a:latin typeface="Verdana" pitchFamily="34" charset="0"/>
              </a:rPr>
              <a:t>Walk with us</a:t>
            </a:r>
            <a:endParaRPr lang="en-GB" dirty="0">
              <a:latin typeface="Verdana" pitchFamily="34" charset="0"/>
            </a:endParaRPr>
          </a:p>
          <a:p>
            <a:r>
              <a:rPr lang="en-GB" dirty="0">
                <a:latin typeface="Verdana" pitchFamily="34" charset="0"/>
              </a:rPr>
              <a:t>And show us how to be friends to those close to us and to those far away.</a:t>
            </a:r>
          </a:p>
          <a:p>
            <a:r>
              <a:rPr lang="en-GB" dirty="0">
                <a:latin typeface="Verdana" pitchFamily="34" charset="0"/>
              </a:rPr>
              <a:t>Teach us to see you in everybody,</a:t>
            </a:r>
          </a:p>
          <a:p>
            <a:r>
              <a:rPr lang="en-GB" dirty="0">
                <a:latin typeface="Verdana" pitchFamily="34" charset="0"/>
              </a:rPr>
              <a:t>to be kind,</a:t>
            </a:r>
          </a:p>
          <a:p>
            <a:r>
              <a:rPr lang="en-GB" dirty="0">
                <a:latin typeface="Verdana" pitchFamily="34" charset="0"/>
              </a:rPr>
              <a:t>to be loving</a:t>
            </a:r>
          </a:p>
          <a:p>
            <a:r>
              <a:rPr lang="en-GB" dirty="0">
                <a:latin typeface="Verdana" pitchFamily="34" charset="0"/>
              </a:rPr>
              <a:t>to be strong</a:t>
            </a:r>
          </a:p>
          <a:p>
            <a:r>
              <a:rPr lang="en-GB" dirty="0">
                <a:latin typeface="Verdana" pitchFamily="34" charset="0"/>
              </a:rPr>
              <a:t>to be like you.</a:t>
            </a:r>
          </a:p>
          <a:p>
            <a:endParaRPr lang="en-GB" dirty="0">
              <a:latin typeface="Verdana" pitchFamily="34" charset="0"/>
            </a:endParaRPr>
          </a:p>
          <a:p>
            <a:r>
              <a:rPr lang="en-GB" dirty="0">
                <a:latin typeface="Verdana" pitchFamily="34" charset="0"/>
              </a:rPr>
              <a:t>Photo credit: Victoria Ahmed</a:t>
            </a:r>
          </a:p>
          <a:p>
            <a:r>
              <a:rPr lang="en-GB" dirty="0">
                <a:latin typeface="Verdana" pitchFamily="34" charset="0"/>
              </a:rPr>
              <a:t>St Francis Xaviour Catholic Primary School, Herefordshire</a:t>
            </a:r>
          </a:p>
          <a:p>
            <a:endParaRPr lang="en-GB" dirty="0"/>
          </a:p>
          <a:p>
            <a:endParaRPr lang="en-GB" b="1" dirty="0">
              <a:latin typeface="Verdana" pitchFamily="34" charset="0"/>
            </a:endParaRPr>
          </a:p>
          <a:p>
            <a:endParaRPr lang="en-GB" b="0" dirty="0"/>
          </a:p>
        </p:txBody>
      </p:sp>
      <p:sp>
        <p:nvSpPr>
          <p:cNvPr id="4" name="Slide Number Placeholder 3">
            <a:extLst>
              <a:ext uri="{FF2B5EF4-FFF2-40B4-BE49-F238E27FC236}">
                <a16:creationId xmlns:a16="http://schemas.microsoft.com/office/drawing/2014/main" id="{9845489A-8DAB-62F4-2E6B-65741C88DC74}"/>
              </a:ext>
            </a:extLst>
          </p:cNvPr>
          <p:cNvSpPr>
            <a:spLocks noGrp="1"/>
          </p:cNvSpPr>
          <p:nvPr>
            <p:ph type="sldNum" sz="quarter" idx="5"/>
          </p:nvPr>
        </p:nvSpPr>
        <p:spPr/>
        <p:txBody>
          <a:bodyPr/>
          <a:lstStyle/>
          <a:p>
            <a:fld id="{691B048E-2C72-41FB-A114-8C1CC8DCA0BD}" type="slidenum">
              <a:rPr lang="en-GB" smtClean="0"/>
              <a:t>14</a:t>
            </a:fld>
            <a:endParaRPr lang="en-GB"/>
          </a:p>
        </p:txBody>
      </p:sp>
    </p:spTree>
    <p:extLst>
      <p:ext uri="{BB962C8B-B14F-4D97-AF65-F5344CB8AC3E}">
        <p14:creationId xmlns:p14="http://schemas.microsoft.com/office/powerpoint/2010/main" val="37651509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581F2-9F8D-6919-2BCE-72A902BF67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BFBA5F-2A62-9C2D-B7FB-881F8C2DDCB5}"/>
              </a:ext>
            </a:extLst>
          </p:cNvPr>
          <p:cNvSpPr>
            <a:spLocks noGrp="1" noRot="1" noChangeAspect="1"/>
          </p:cNvSpPr>
          <p:nvPr>
            <p:ph type="sldImg"/>
          </p:nvPr>
        </p:nvSpPr>
        <p:spPr>
          <a:xfrm>
            <a:off x="2928938" y="849313"/>
            <a:ext cx="4073525" cy="2292350"/>
          </a:xfrm>
        </p:spPr>
      </p:sp>
      <p:sp>
        <p:nvSpPr>
          <p:cNvPr id="3" name="Notes Placeholder 2">
            <a:extLst>
              <a:ext uri="{FF2B5EF4-FFF2-40B4-BE49-F238E27FC236}">
                <a16:creationId xmlns:a16="http://schemas.microsoft.com/office/drawing/2014/main" id="{C1E15718-622F-8351-F091-E78D9BDE001E}"/>
              </a:ext>
            </a:extLst>
          </p:cNvPr>
          <p:cNvSpPr>
            <a:spLocks noGrp="1"/>
          </p:cNvSpPr>
          <p:nvPr>
            <p:ph type="body" idx="1"/>
          </p:nvPr>
        </p:nvSpPr>
        <p:spPr/>
        <p:txBody>
          <a:bodyPr/>
          <a:lstStyle/>
          <a:p>
            <a:r>
              <a:rPr lang="en-GB" dirty="0">
                <a:latin typeface="Verdana" pitchFamily="34" charset="0"/>
              </a:rPr>
              <a:t>Jesus is buried in a tomb. </a:t>
            </a:r>
          </a:p>
          <a:p>
            <a:r>
              <a:rPr lang="en-GB" dirty="0">
                <a:latin typeface="Verdana" pitchFamily="34" charset="0"/>
              </a:rPr>
              <a:t>A stone is rolled across the entrance.</a:t>
            </a:r>
          </a:p>
          <a:p>
            <a:r>
              <a:rPr lang="en-GB" b="1" dirty="0">
                <a:latin typeface="Verdana" pitchFamily="34" charset="0"/>
              </a:rPr>
              <a:t> </a:t>
            </a:r>
            <a:endParaRPr lang="en-GB" dirty="0">
              <a:latin typeface="Verdana" pitchFamily="34" charset="0"/>
            </a:endParaRPr>
          </a:p>
          <a:p>
            <a:r>
              <a:rPr lang="en-GB" b="1" dirty="0">
                <a:latin typeface="Verdana" pitchFamily="34" charset="0"/>
              </a:rPr>
              <a:t>Think: </a:t>
            </a:r>
            <a:endParaRPr lang="en-GB" dirty="0">
              <a:latin typeface="Verdana" pitchFamily="34" charset="0"/>
            </a:endParaRPr>
          </a:p>
          <a:p>
            <a:r>
              <a:rPr lang="en-GB" dirty="0">
                <a:latin typeface="Verdana" pitchFamily="34" charset="0"/>
              </a:rPr>
              <a:t>Jesus’ friends are sad. They think it is the end of the story of Jesus. Jesus will no longer be around them, be able to teach them, eat with them or pray with them. But Jesus is always with us. Can you think of a time you have turned to Jesus to help you? </a:t>
            </a:r>
          </a:p>
          <a:p>
            <a:r>
              <a:rPr lang="en-GB" dirty="0">
                <a:latin typeface="Verdana" pitchFamily="34" charset="0"/>
              </a:rPr>
              <a:t> </a:t>
            </a:r>
          </a:p>
          <a:p>
            <a:r>
              <a:rPr lang="en-GB" b="1" dirty="0">
                <a:latin typeface="Verdana" pitchFamily="34" charset="0"/>
              </a:rPr>
              <a:t>Prayer:</a:t>
            </a:r>
            <a:endParaRPr lang="en-GB" dirty="0">
              <a:latin typeface="Verdana" pitchFamily="34" charset="0"/>
            </a:endParaRPr>
          </a:p>
          <a:p>
            <a:r>
              <a:rPr lang="en-GB" dirty="0">
                <a:latin typeface="Verdana" pitchFamily="34" charset="0"/>
              </a:rPr>
              <a:t>Jesus, in the darkness of the tomb</a:t>
            </a:r>
          </a:p>
          <a:p>
            <a:r>
              <a:rPr lang="en-GB" dirty="0">
                <a:latin typeface="Verdana" pitchFamily="34" charset="0"/>
              </a:rPr>
              <a:t>those who loved you felt sad and alone.</a:t>
            </a:r>
          </a:p>
          <a:p>
            <a:r>
              <a:rPr lang="en-GB" dirty="0">
                <a:latin typeface="Verdana" pitchFamily="34" charset="0"/>
              </a:rPr>
              <a:t>They did not know what to do.</a:t>
            </a:r>
          </a:p>
          <a:p>
            <a:r>
              <a:rPr lang="en-GB" dirty="0">
                <a:latin typeface="Verdana" pitchFamily="34" charset="0"/>
              </a:rPr>
              <a:t> </a:t>
            </a:r>
          </a:p>
          <a:p>
            <a:r>
              <a:rPr lang="en-GB" b="1" dirty="0">
                <a:latin typeface="Verdana" pitchFamily="34" charset="0"/>
              </a:rPr>
              <a:t>Walk with us</a:t>
            </a:r>
            <a:endParaRPr lang="en-GB" dirty="0">
              <a:latin typeface="Verdana" pitchFamily="34" charset="0"/>
            </a:endParaRPr>
          </a:p>
          <a:p>
            <a:r>
              <a:rPr lang="en-GB" dirty="0">
                <a:latin typeface="Verdana" pitchFamily="34" charset="0"/>
              </a:rPr>
              <a:t>Help us to be generous and gentle, kind and loving.</a:t>
            </a:r>
          </a:p>
          <a:p>
            <a:r>
              <a:rPr lang="en-GB" dirty="0">
                <a:latin typeface="Verdana" pitchFamily="34" charset="0"/>
              </a:rPr>
              <a:t>Guide us in difficult times,</a:t>
            </a:r>
          </a:p>
          <a:p>
            <a:r>
              <a:rPr lang="en-GB" dirty="0">
                <a:latin typeface="Verdana" pitchFamily="34" charset="0"/>
              </a:rPr>
              <a:t>So that we can share you with our sisters and brothers</a:t>
            </a:r>
          </a:p>
          <a:p>
            <a:r>
              <a:rPr lang="en-GB" dirty="0">
                <a:latin typeface="Verdana" pitchFamily="34" charset="0"/>
              </a:rPr>
              <a:t>when they feel sad and alone. </a:t>
            </a:r>
          </a:p>
          <a:p>
            <a:endParaRPr lang="en-GB" dirty="0">
              <a:latin typeface="Verdana" pitchFamily="34" charset="0"/>
            </a:endParaRPr>
          </a:p>
          <a:p>
            <a:r>
              <a:rPr lang="en-GB" dirty="0">
                <a:latin typeface="Verdana" pitchFamily="34" charset="0"/>
              </a:rPr>
              <a:t>Photo credit: Liam Finn</a:t>
            </a:r>
          </a:p>
          <a:p>
            <a:endParaRPr lang="en-GB" dirty="0">
              <a:latin typeface="Verdana" pitchFamily="34" charset="0"/>
            </a:endParaRPr>
          </a:p>
        </p:txBody>
      </p:sp>
      <p:sp>
        <p:nvSpPr>
          <p:cNvPr id="4" name="Slide Number Placeholder 3">
            <a:extLst>
              <a:ext uri="{FF2B5EF4-FFF2-40B4-BE49-F238E27FC236}">
                <a16:creationId xmlns:a16="http://schemas.microsoft.com/office/drawing/2014/main" id="{2926D07D-8220-B2F7-08D2-765DBFBA181C}"/>
              </a:ext>
            </a:extLst>
          </p:cNvPr>
          <p:cNvSpPr>
            <a:spLocks noGrp="1"/>
          </p:cNvSpPr>
          <p:nvPr>
            <p:ph type="sldNum" sz="quarter" idx="5"/>
          </p:nvPr>
        </p:nvSpPr>
        <p:spPr/>
        <p:txBody>
          <a:bodyPr/>
          <a:lstStyle/>
          <a:p>
            <a:fld id="{691B048E-2C72-41FB-A114-8C1CC8DCA0BD}" type="slidenum">
              <a:rPr lang="en-GB" smtClean="0"/>
              <a:t>15</a:t>
            </a:fld>
            <a:endParaRPr lang="en-GB"/>
          </a:p>
        </p:txBody>
      </p:sp>
    </p:spTree>
    <p:extLst>
      <p:ext uri="{BB962C8B-B14F-4D97-AF65-F5344CB8AC3E}">
        <p14:creationId xmlns:p14="http://schemas.microsoft.com/office/powerpoint/2010/main" val="18385833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E4D97D-4320-9C21-812C-AFBC5F4DCC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693A9B-2B66-2CCE-98B1-E4605988101E}"/>
              </a:ext>
            </a:extLst>
          </p:cNvPr>
          <p:cNvSpPr>
            <a:spLocks noGrp="1" noRot="1" noChangeAspect="1"/>
          </p:cNvSpPr>
          <p:nvPr>
            <p:ph type="sldImg"/>
          </p:nvPr>
        </p:nvSpPr>
        <p:spPr>
          <a:xfrm>
            <a:off x="2928938" y="849313"/>
            <a:ext cx="4073525" cy="2292350"/>
          </a:xfrm>
        </p:spPr>
      </p:sp>
      <p:sp>
        <p:nvSpPr>
          <p:cNvPr id="3" name="Notes Placeholder 2">
            <a:extLst>
              <a:ext uri="{FF2B5EF4-FFF2-40B4-BE49-F238E27FC236}">
                <a16:creationId xmlns:a16="http://schemas.microsoft.com/office/drawing/2014/main" id="{51550542-3064-1237-19C6-F26730095A2E}"/>
              </a:ext>
            </a:extLst>
          </p:cNvPr>
          <p:cNvSpPr>
            <a:spLocks noGrp="1"/>
          </p:cNvSpPr>
          <p:nvPr>
            <p:ph type="body" idx="1"/>
          </p:nvPr>
        </p:nvSpPr>
        <p:spPr/>
        <p:txBody>
          <a:bodyPr/>
          <a:lstStyle/>
          <a:p>
            <a:r>
              <a:rPr lang="en-GB" dirty="0">
                <a:latin typeface="Verdana" pitchFamily="34" charset="0"/>
              </a:rPr>
              <a:t>Three days later, Jesus rose from the dead. </a:t>
            </a:r>
          </a:p>
          <a:p>
            <a:r>
              <a:rPr lang="en-GB" dirty="0">
                <a:latin typeface="Verdana" pitchFamily="34" charset="0"/>
              </a:rPr>
              <a:t> </a:t>
            </a:r>
          </a:p>
          <a:p>
            <a:r>
              <a:rPr lang="en-GB" b="1" dirty="0">
                <a:latin typeface="Verdana" pitchFamily="34" charset="0"/>
              </a:rPr>
              <a:t>Think: </a:t>
            </a:r>
            <a:endParaRPr lang="en-GB" dirty="0">
              <a:latin typeface="Verdana" pitchFamily="34" charset="0"/>
            </a:endParaRPr>
          </a:p>
          <a:p>
            <a:r>
              <a:rPr lang="en-GB" dirty="0">
                <a:latin typeface="Verdana" pitchFamily="34" charset="0"/>
              </a:rPr>
              <a:t>Jesus is risen from the dead. His message of love is still alive in the world today. He has shown us that he is the Son of God and he is a light for all who follow him. How will you follow Jesus in your life and share his light with others?</a:t>
            </a:r>
          </a:p>
          <a:p>
            <a:r>
              <a:rPr lang="en-GB" dirty="0">
                <a:latin typeface="Verdana" pitchFamily="34" charset="0"/>
              </a:rPr>
              <a:t> </a:t>
            </a:r>
          </a:p>
          <a:p>
            <a:r>
              <a:rPr lang="en-GB" b="1" dirty="0">
                <a:latin typeface="Verdana" pitchFamily="34" charset="0"/>
              </a:rPr>
              <a:t>Prayer:</a:t>
            </a:r>
            <a:endParaRPr lang="en-GB" dirty="0">
              <a:latin typeface="Verdana" pitchFamily="34" charset="0"/>
            </a:endParaRPr>
          </a:p>
          <a:p>
            <a:r>
              <a:rPr lang="en-GB" dirty="0">
                <a:latin typeface="Verdana" pitchFamily="34" charset="0"/>
              </a:rPr>
              <a:t>Jesus, you share your life,</a:t>
            </a:r>
          </a:p>
          <a:p>
            <a:r>
              <a:rPr lang="en-GB" dirty="0">
                <a:latin typeface="Verdana" pitchFamily="34" charset="0"/>
              </a:rPr>
              <a:t>your light and your peace</a:t>
            </a:r>
          </a:p>
          <a:p>
            <a:r>
              <a:rPr lang="en-GB" dirty="0">
                <a:latin typeface="Verdana" pitchFamily="34" charset="0"/>
              </a:rPr>
              <a:t>with us all.</a:t>
            </a:r>
          </a:p>
          <a:p>
            <a:r>
              <a:rPr lang="en-GB" dirty="0">
                <a:latin typeface="Verdana" pitchFamily="34" charset="0"/>
              </a:rPr>
              <a:t> </a:t>
            </a:r>
          </a:p>
          <a:p>
            <a:r>
              <a:rPr lang="en-GB" b="1" dirty="0">
                <a:latin typeface="Verdana" pitchFamily="34" charset="0"/>
              </a:rPr>
              <a:t>Walk with us</a:t>
            </a:r>
            <a:endParaRPr lang="en-GB" dirty="0">
              <a:latin typeface="Verdana" pitchFamily="34" charset="0"/>
            </a:endParaRPr>
          </a:p>
          <a:p>
            <a:r>
              <a:rPr lang="en-GB" dirty="0">
                <a:latin typeface="Verdana" pitchFamily="34" charset="0"/>
              </a:rPr>
              <a:t>Show us how to live out your love</a:t>
            </a:r>
          </a:p>
          <a:p>
            <a:r>
              <a:rPr lang="en-GB" dirty="0">
                <a:latin typeface="Verdana" pitchFamily="34" charset="0"/>
              </a:rPr>
              <a:t>so that our sisters and brothers </a:t>
            </a:r>
          </a:p>
          <a:p>
            <a:r>
              <a:rPr lang="en-GB" dirty="0">
                <a:latin typeface="Verdana" pitchFamily="34" charset="0"/>
              </a:rPr>
              <a:t>around the world may know the joy of new life</a:t>
            </a:r>
          </a:p>
          <a:p>
            <a:r>
              <a:rPr lang="en-GB" dirty="0">
                <a:latin typeface="Verdana" pitchFamily="34" charset="0"/>
              </a:rPr>
              <a:t>and we may all be changed by living in your light. </a:t>
            </a:r>
          </a:p>
          <a:p>
            <a:endParaRPr lang="en-GB" dirty="0">
              <a:latin typeface="Verdana" pitchFamily="34" charset="0"/>
            </a:endParaRPr>
          </a:p>
          <a:p>
            <a:r>
              <a:rPr lang="en-GB" dirty="0">
                <a:latin typeface="Verdana" pitchFamily="34" charset="0"/>
              </a:rPr>
              <a:t>Photo credit: Victoria Ahmed</a:t>
            </a:r>
          </a:p>
          <a:p>
            <a:r>
              <a:rPr lang="en-GB" dirty="0">
                <a:latin typeface="Verdana" pitchFamily="34" charset="0"/>
              </a:rPr>
              <a:t>Children in Herefordshire with their Jubilee banner. Thousands of school children across England and Wales made a Jubilee Pledge to be signs of hope and work to build a better world.</a:t>
            </a:r>
          </a:p>
          <a:p>
            <a:endParaRPr lang="en-GB" b="0" dirty="0"/>
          </a:p>
        </p:txBody>
      </p:sp>
      <p:sp>
        <p:nvSpPr>
          <p:cNvPr id="4" name="Slide Number Placeholder 3">
            <a:extLst>
              <a:ext uri="{FF2B5EF4-FFF2-40B4-BE49-F238E27FC236}">
                <a16:creationId xmlns:a16="http://schemas.microsoft.com/office/drawing/2014/main" id="{ECE66774-8E00-DB37-FD7C-AF68BC799562}"/>
              </a:ext>
            </a:extLst>
          </p:cNvPr>
          <p:cNvSpPr>
            <a:spLocks noGrp="1"/>
          </p:cNvSpPr>
          <p:nvPr>
            <p:ph type="sldNum" sz="quarter" idx="5"/>
          </p:nvPr>
        </p:nvSpPr>
        <p:spPr/>
        <p:txBody>
          <a:bodyPr/>
          <a:lstStyle/>
          <a:p>
            <a:fld id="{691B048E-2C72-41FB-A114-8C1CC8DCA0BD}" type="slidenum">
              <a:rPr lang="en-GB" smtClean="0"/>
              <a:t>16</a:t>
            </a:fld>
            <a:endParaRPr lang="en-GB"/>
          </a:p>
        </p:txBody>
      </p:sp>
    </p:spTree>
    <p:extLst>
      <p:ext uri="{BB962C8B-B14F-4D97-AF65-F5344CB8AC3E}">
        <p14:creationId xmlns:p14="http://schemas.microsoft.com/office/powerpoint/2010/main" val="4203911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142466-87E2-7247-0303-03734B0CD9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7317FD-18FC-758D-3C56-160C3E5D0B4F}"/>
              </a:ext>
            </a:extLst>
          </p:cNvPr>
          <p:cNvSpPr>
            <a:spLocks noGrp="1" noRot="1" noChangeAspect="1"/>
          </p:cNvSpPr>
          <p:nvPr>
            <p:ph type="sldImg"/>
          </p:nvPr>
        </p:nvSpPr>
        <p:spPr>
          <a:xfrm>
            <a:off x="2928938" y="849313"/>
            <a:ext cx="4073525" cy="2292350"/>
          </a:xfrm>
        </p:spPr>
      </p:sp>
      <p:sp>
        <p:nvSpPr>
          <p:cNvPr id="3" name="Notes Placeholder 2">
            <a:extLst>
              <a:ext uri="{FF2B5EF4-FFF2-40B4-BE49-F238E27FC236}">
                <a16:creationId xmlns:a16="http://schemas.microsoft.com/office/drawing/2014/main" id="{BA89B491-01EF-A71A-21A2-C55D8B9A056B}"/>
              </a:ext>
            </a:extLst>
          </p:cNvPr>
          <p:cNvSpPr>
            <a:spLocks noGrp="1"/>
          </p:cNvSpPr>
          <p:nvPr>
            <p:ph type="body" idx="1"/>
          </p:nvPr>
        </p:nvSpPr>
        <p:spPr/>
        <p:txBody>
          <a:bodyPr/>
          <a:lstStyle/>
          <a:p>
            <a:r>
              <a:rPr lang="en-GB" dirty="0">
                <a:latin typeface="Verdana" pitchFamily="34" charset="0"/>
              </a:rPr>
              <a:t>Jesus is sentenced is death</a:t>
            </a:r>
          </a:p>
          <a:p>
            <a:endParaRPr lang="en-GB" dirty="0">
              <a:latin typeface="Verdana" pitchFamily="34" charset="0"/>
            </a:endParaRPr>
          </a:p>
          <a:p>
            <a:r>
              <a:rPr lang="en-GB" dirty="0">
                <a:latin typeface="Verdana" pitchFamily="34" charset="0"/>
              </a:rPr>
              <a:t>Jesus stood before Pontius Pilate. </a:t>
            </a:r>
          </a:p>
          <a:p>
            <a:r>
              <a:rPr lang="en-GB" dirty="0">
                <a:latin typeface="Verdana" pitchFamily="34" charset="0"/>
              </a:rPr>
              <a:t>Jesus was alone. </a:t>
            </a:r>
          </a:p>
          <a:p>
            <a:r>
              <a:rPr lang="en-GB" dirty="0">
                <a:latin typeface="Verdana" pitchFamily="34" charset="0"/>
              </a:rPr>
              <a:t>Jesus had done nothing wrong. </a:t>
            </a:r>
          </a:p>
          <a:p>
            <a:r>
              <a:rPr lang="en-GB" dirty="0">
                <a:latin typeface="Verdana" pitchFamily="34" charset="0"/>
              </a:rPr>
              <a:t>Jesus had spent his whole life only doing good things. </a:t>
            </a:r>
          </a:p>
          <a:p>
            <a:r>
              <a:rPr lang="en-GB" dirty="0">
                <a:latin typeface="Verdana" pitchFamily="34" charset="0"/>
              </a:rPr>
              <a:t>Jesus was condemned to death.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Verdana" pitchFamily="34" charset="0"/>
              </a:rPr>
              <a:t>Jesus was sentenced to death.</a:t>
            </a:r>
          </a:p>
          <a:p>
            <a:endParaRPr lang="en-GB" dirty="0">
              <a:latin typeface="Verdana" pitchFamily="34" charset="0"/>
            </a:endParaRPr>
          </a:p>
          <a:p>
            <a:r>
              <a:rPr lang="en-GB" b="1" dirty="0">
                <a:latin typeface="Verdana" pitchFamily="34" charset="0"/>
              </a:rPr>
              <a:t>Think: </a:t>
            </a:r>
            <a:endParaRPr lang="en-GB" dirty="0">
              <a:latin typeface="Verdana" pitchFamily="34" charset="0"/>
            </a:endParaRPr>
          </a:p>
          <a:p>
            <a:r>
              <a:rPr lang="en-GB" dirty="0">
                <a:latin typeface="Verdana" pitchFamily="34" charset="0"/>
              </a:rPr>
              <a:t>Think about the times you have felt alone. How does that feel? Think about a time you stood up for something you believed in and others laughed. How does that feel?</a:t>
            </a:r>
          </a:p>
          <a:p>
            <a:r>
              <a:rPr lang="en-GB" dirty="0">
                <a:latin typeface="Verdana" pitchFamily="34" charset="0"/>
              </a:rPr>
              <a:t> </a:t>
            </a:r>
          </a:p>
          <a:p>
            <a:r>
              <a:rPr lang="en-GB" b="1" dirty="0">
                <a:latin typeface="Verdana" pitchFamily="34" charset="0"/>
              </a:rPr>
              <a:t>Prayer:</a:t>
            </a:r>
            <a:endParaRPr lang="en-GB" dirty="0">
              <a:latin typeface="Verdana" pitchFamily="34" charset="0"/>
            </a:endParaRPr>
          </a:p>
          <a:p>
            <a:r>
              <a:rPr lang="en-GB" dirty="0">
                <a:latin typeface="Verdana" pitchFamily="34" charset="0"/>
              </a:rPr>
              <a:t>Jesus, you know what it means </a:t>
            </a:r>
          </a:p>
          <a:p>
            <a:r>
              <a:rPr lang="en-GB" dirty="0">
                <a:latin typeface="Verdana" pitchFamily="34" charset="0"/>
              </a:rPr>
              <a:t>to stand alone</a:t>
            </a:r>
          </a:p>
          <a:p>
            <a:r>
              <a:rPr lang="en-GB" dirty="0">
                <a:latin typeface="Verdana" pitchFamily="34" charset="0"/>
              </a:rPr>
              <a:t>in front of those </a:t>
            </a:r>
          </a:p>
          <a:p>
            <a:r>
              <a:rPr lang="en-GB" dirty="0">
                <a:latin typeface="Verdana" pitchFamily="34" charset="0"/>
              </a:rPr>
              <a:t>who reject you and don’t understand you.</a:t>
            </a:r>
          </a:p>
          <a:p>
            <a:r>
              <a:rPr lang="en-GB" b="1" dirty="0">
                <a:latin typeface="Verdana" pitchFamily="34" charset="0"/>
              </a:rPr>
              <a:t> </a:t>
            </a:r>
            <a:endParaRPr lang="en-GB" dirty="0">
              <a:latin typeface="Verdana" pitchFamily="34" charset="0"/>
            </a:endParaRPr>
          </a:p>
          <a:p>
            <a:r>
              <a:rPr lang="en-GB" b="1" dirty="0">
                <a:latin typeface="Verdana" pitchFamily="34" charset="0"/>
              </a:rPr>
              <a:t>Walk with us</a:t>
            </a:r>
            <a:endParaRPr lang="en-GB" dirty="0">
              <a:latin typeface="Verdana" pitchFamily="34" charset="0"/>
            </a:endParaRPr>
          </a:p>
          <a:p>
            <a:r>
              <a:rPr lang="en-GB" dirty="0">
                <a:latin typeface="Verdana" pitchFamily="34" charset="0"/>
              </a:rPr>
              <a:t>When we feel that we can’t make a difference</a:t>
            </a:r>
          </a:p>
          <a:p>
            <a:r>
              <a:rPr lang="en-GB" dirty="0">
                <a:latin typeface="Verdana" pitchFamily="34" charset="0"/>
              </a:rPr>
              <a:t>help us to keep going.</a:t>
            </a:r>
          </a:p>
          <a:p>
            <a:r>
              <a:rPr lang="en-GB" dirty="0">
                <a:latin typeface="Verdana" pitchFamily="34" charset="0"/>
              </a:rPr>
              <a:t>When we see someone lonely in the playground </a:t>
            </a:r>
          </a:p>
          <a:p>
            <a:r>
              <a:rPr lang="en-GB" dirty="0">
                <a:latin typeface="Verdana" pitchFamily="34" charset="0"/>
              </a:rPr>
              <a:t>help us to be their friend.</a:t>
            </a:r>
          </a:p>
          <a:p>
            <a:r>
              <a:rPr lang="en-GB" dirty="0">
                <a:latin typeface="Verdana" pitchFamily="34" charset="0"/>
              </a:rPr>
              <a:t>Teach us to share your love.</a:t>
            </a:r>
          </a:p>
          <a:p>
            <a:endParaRPr lang="en-GB" dirty="0">
              <a:latin typeface="Verdana" pitchFamily="34" charset="0"/>
            </a:endParaRPr>
          </a:p>
          <a:p>
            <a:r>
              <a:rPr lang="en-GB" dirty="0">
                <a:latin typeface="Verdana" pitchFamily="34" charset="0"/>
              </a:rPr>
              <a:t>Photo: Joe Newman</a:t>
            </a:r>
          </a:p>
          <a:p>
            <a:r>
              <a:rPr lang="en-GB" dirty="0" err="1">
                <a:latin typeface="Verdana" pitchFamily="34" charset="0"/>
              </a:rPr>
              <a:t>Marsabit</a:t>
            </a:r>
            <a:r>
              <a:rPr lang="en-GB" dirty="0">
                <a:latin typeface="Verdana" pitchFamily="34" charset="0"/>
              </a:rPr>
              <a:t>, Kenya during a drought</a:t>
            </a:r>
          </a:p>
          <a:p>
            <a:endParaRPr lang="en-GB" dirty="0"/>
          </a:p>
        </p:txBody>
      </p:sp>
      <p:sp>
        <p:nvSpPr>
          <p:cNvPr id="4" name="Slide Number Placeholder 3">
            <a:extLst>
              <a:ext uri="{FF2B5EF4-FFF2-40B4-BE49-F238E27FC236}">
                <a16:creationId xmlns:a16="http://schemas.microsoft.com/office/drawing/2014/main" id="{00947A3D-2AA1-7893-5D64-733EEAB7FC39}"/>
              </a:ext>
            </a:extLst>
          </p:cNvPr>
          <p:cNvSpPr>
            <a:spLocks noGrp="1"/>
          </p:cNvSpPr>
          <p:nvPr>
            <p:ph type="sldNum" sz="quarter" idx="5"/>
          </p:nvPr>
        </p:nvSpPr>
        <p:spPr/>
        <p:txBody>
          <a:bodyPr/>
          <a:lstStyle/>
          <a:p>
            <a:fld id="{691B048E-2C72-41FB-A114-8C1CC8DCA0BD}" type="slidenum">
              <a:rPr lang="en-GB" smtClean="0"/>
              <a:t>2</a:t>
            </a:fld>
            <a:endParaRPr lang="en-GB"/>
          </a:p>
        </p:txBody>
      </p:sp>
    </p:spTree>
    <p:extLst>
      <p:ext uri="{BB962C8B-B14F-4D97-AF65-F5344CB8AC3E}">
        <p14:creationId xmlns:p14="http://schemas.microsoft.com/office/powerpoint/2010/main" val="12569497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7EEF5E-940D-BEFE-D39C-BA00D77718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D023F8-D0CA-F6B7-941B-4F08C6DACD9F}"/>
              </a:ext>
            </a:extLst>
          </p:cNvPr>
          <p:cNvSpPr>
            <a:spLocks noGrp="1" noRot="1" noChangeAspect="1"/>
          </p:cNvSpPr>
          <p:nvPr>
            <p:ph type="sldImg"/>
          </p:nvPr>
        </p:nvSpPr>
        <p:spPr>
          <a:xfrm>
            <a:off x="2928938" y="849313"/>
            <a:ext cx="4073525" cy="2292350"/>
          </a:xfrm>
        </p:spPr>
      </p:sp>
      <p:sp>
        <p:nvSpPr>
          <p:cNvPr id="3" name="Notes Placeholder 2">
            <a:extLst>
              <a:ext uri="{FF2B5EF4-FFF2-40B4-BE49-F238E27FC236}">
                <a16:creationId xmlns:a16="http://schemas.microsoft.com/office/drawing/2014/main" id="{A4B58ABA-D20C-E6D4-3862-6CF0BFDD0167}"/>
              </a:ext>
            </a:extLst>
          </p:cNvPr>
          <p:cNvSpPr>
            <a:spLocks noGrp="1"/>
          </p:cNvSpPr>
          <p:nvPr>
            <p:ph type="body" idx="1"/>
          </p:nvPr>
        </p:nvSpPr>
        <p:spPr/>
        <p:txBody>
          <a:bodyPr/>
          <a:lstStyle/>
          <a:p>
            <a:r>
              <a:rPr lang="en-GB" dirty="0">
                <a:latin typeface="Verdana" pitchFamily="34" charset="0"/>
              </a:rPr>
              <a:t>The soldiers give Jesus a large wooden cross to carry.</a:t>
            </a:r>
          </a:p>
          <a:p>
            <a:r>
              <a:rPr lang="en-GB" dirty="0">
                <a:latin typeface="Verdana" pitchFamily="34" charset="0"/>
              </a:rPr>
              <a:t>The cross is very heavy.</a:t>
            </a:r>
          </a:p>
          <a:p>
            <a:r>
              <a:rPr lang="en-GB" dirty="0">
                <a:latin typeface="Verdana" pitchFamily="34" charset="0"/>
              </a:rPr>
              <a:t>Jesus knew it would not be easy and that it would lead to his death.</a:t>
            </a:r>
          </a:p>
          <a:p>
            <a:r>
              <a:rPr lang="en-GB" dirty="0">
                <a:latin typeface="Verdana" pitchFamily="34" charset="0"/>
              </a:rPr>
              <a:t>Jesus takes the cross and carries it along the way. </a:t>
            </a:r>
          </a:p>
          <a:p>
            <a:r>
              <a:rPr lang="en-GB" b="1" dirty="0">
                <a:latin typeface="Verdana" pitchFamily="34" charset="0"/>
              </a:rPr>
              <a:t> </a:t>
            </a:r>
            <a:endParaRPr lang="en-GB" dirty="0">
              <a:latin typeface="Verdana" pitchFamily="34" charset="0"/>
            </a:endParaRPr>
          </a:p>
          <a:p>
            <a:r>
              <a:rPr lang="en-GB" b="1" dirty="0">
                <a:latin typeface="Verdana" pitchFamily="34" charset="0"/>
              </a:rPr>
              <a:t>Think: </a:t>
            </a:r>
            <a:endParaRPr lang="en-GB" dirty="0">
              <a:latin typeface="Verdana" pitchFamily="34" charset="0"/>
            </a:endParaRPr>
          </a:p>
          <a:p>
            <a:r>
              <a:rPr lang="en-GB" dirty="0">
                <a:latin typeface="Verdana" pitchFamily="34" charset="0"/>
              </a:rPr>
              <a:t>Think about the times you were not treated fairly. How does that feel? Think about Jesus’ reaction of taking a heavy cross. </a:t>
            </a:r>
          </a:p>
          <a:p>
            <a:r>
              <a:rPr lang="en-GB" dirty="0">
                <a:latin typeface="Verdana" pitchFamily="34" charset="0"/>
              </a:rPr>
              <a:t> </a:t>
            </a:r>
          </a:p>
          <a:p>
            <a:r>
              <a:rPr lang="en-GB" b="1" dirty="0">
                <a:latin typeface="Verdana" pitchFamily="34" charset="0"/>
              </a:rPr>
              <a:t>Prayer:</a:t>
            </a:r>
            <a:endParaRPr lang="en-GB" dirty="0">
              <a:latin typeface="Verdana" pitchFamily="34" charset="0"/>
            </a:endParaRPr>
          </a:p>
          <a:p>
            <a:r>
              <a:rPr lang="en-GB" dirty="0">
                <a:latin typeface="Verdana" pitchFamily="34" charset="0"/>
              </a:rPr>
              <a:t>Jesus, you picked up Your cross,</a:t>
            </a:r>
          </a:p>
          <a:p>
            <a:r>
              <a:rPr lang="en-GB" dirty="0">
                <a:latin typeface="Verdana" pitchFamily="34" charset="0"/>
              </a:rPr>
              <a:t>even though you knew it would lead to your death.</a:t>
            </a:r>
          </a:p>
          <a:p>
            <a:r>
              <a:rPr lang="en-GB" dirty="0">
                <a:latin typeface="Verdana" pitchFamily="34" charset="0"/>
              </a:rPr>
              <a:t> </a:t>
            </a:r>
          </a:p>
          <a:p>
            <a:r>
              <a:rPr lang="en-GB" b="1" dirty="0">
                <a:latin typeface="Verdana" pitchFamily="34" charset="0"/>
              </a:rPr>
              <a:t>Walk with us</a:t>
            </a:r>
            <a:endParaRPr lang="en-GB" dirty="0">
              <a:latin typeface="Verdana" pitchFamily="34" charset="0"/>
            </a:endParaRPr>
          </a:p>
          <a:p>
            <a:r>
              <a:rPr lang="en-GB" dirty="0">
                <a:latin typeface="Verdana" pitchFamily="34" charset="0"/>
              </a:rPr>
              <a:t>When we feel scared and afraid</a:t>
            </a:r>
          </a:p>
          <a:p>
            <a:r>
              <a:rPr lang="en-GB" dirty="0">
                <a:latin typeface="Verdana" pitchFamily="34" charset="0"/>
              </a:rPr>
              <a:t>help us to be brave.</a:t>
            </a:r>
          </a:p>
          <a:p>
            <a:r>
              <a:rPr lang="en-GB" dirty="0">
                <a:latin typeface="Verdana" pitchFamily="34" charset="0"/>
              </a:rPr>
              <a:t>Give us, your children, the courage</a:t>
            </a:r>
          </a:p>
          <a:p>
            <a:r>
              <a:rPr lang="en-GB" dirty="0">
                <a:latin typeface="Verdana" pitchFamily="34" charset="0"/>
              </a:rPr>
              <a:t>to speak out</a:t>
            </a:r>
          </a:p>
          <a:p>
            <a:r>
              <a:rPr lang="en-GB" dirty="0">
                <a:latin typeface="Verdana" pitchFamily="34" charset="0"/>
              </a:rPr>
              <a:t>to change our world,</a:t>
            </a:r>
          </a:p>
          <a:p>
            <a:r>
              <a:rPr lang="en-GB" dirty="0">
                <a:latin typeface="Verdana" pitchFamily="34" charset="0"/>
              </a:rPr>
              <a:t>so that all our sisters and brothers</a:t>
            </a:r>
          </a:p>
          <a:p>
            <a:r>
              <a:rPr lang="en-GB" dirty="0">
                <a:latin typeface="Verdana" pitchFamily="34" charset="0"/>
              </a:rPr>
              <a:t>have a fair share.</a:t>
            </a:r>
          </a:p>
          <a:p>
            <a:endParaRPr lang="en-GB" dirty="0">
              <a:latin typeface="Verdana" pitchFamily="34" charset="0"/>
            </a:endParaRPr>
          </a:p>
          <a:p>
            <a:endParaRPr lang="en-GB" dirty="0">
              <a:latin typeface="Verdana"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latin typeface="Verdana" pitchFamily="34" charset="0"/>
              </a:rPr>
              <a:t>Photo credit: Victoria Ahmed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latin typeface="Verdana" pitchFamily="34" charset="0"/>
              </a:rPr>
              <a:t>Children in prayer</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latin typeface="Verdana" pitchFamily="34" charset="0"/>
            </a:endParaRPr>
          </a:p>
          <a:p>
            <a:endParaRPr lang="en-GB" dirty="0"/>
          </a:p>
        </p:txBody>
      </p:sp>
      <p:sp>
        <p:nvSpPr>
          <p:cNvPr id="4" name="Slide Number Placeholder 3">
            <a:extLst>
              <a:ext uri="{FF2B5EF4-FFF2-40B4-BE49-F238E27FC236}">
                <a16:creationId xmlns:a16="http://schemas.microsoft.com/office/drawing/2014/main" id="{66203BC0-A1DC-1A56-DB92-9F3FA339A28F}"/>
              </a:ext>
            </a:extLst>
          </p:cNvPr>
          <p:cNvSpPr>
            <a:spLocks noGrp="1"/>
          </p:cNvSpPr>
          <p:nvPr>
            <p:ph type="sldNum" sz="quarter" idx="5"/>
          </p:nvPr>
        </p:nvSpPr>
        <p:spPr/>
        <p:txBody>
          <a:bodyPr/>
          <a:lstStyle/>
          <a:p>
            <a:fld id="{691B048E-2C72-41FB-A114-8C1CC8DCA0BD}" type="slidenum">
              <a:rPr lang="en-GB" smtClean="0"/>
              <a:t>3</a:t>
            </a:fld>
            <a:endParaRPr lang="en-GB"/>
          </a:p>
        </p:txBody>
      </p:sp>
    </p:spTree>
    <p:extLst>
      <p:ext uri="{BB962C8B-B14F-4D97-AF65-F5344CB8AC3E}">
        <p14:creationId xmlns:p14="http://schemas.microsoft.com/office/powerpoint/2010/main" val="277512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38CAFD-473D-7726-710F-9BE03EE62F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A2D4DC-A332-5866-F360-E711BFAA5CDF}"/>
              </a:ext>
            </a:extLst>
          </p:cNvPr>
          <p:cNvSpPr>
            <a:spLocks noGrp="1" noRot="1" noChangeAspect="1"/>
          </p:cNvSpPr>
          <p:nvPr>
            <p:ph type="sldImg"/>
          </p:nvPr>
        </p:nvSpPr>
        <p:spPr>
          <a:xfrm>
            <a:off x="2928938" y="849313"/>
            <a:ext cx="4073525" cy="2292350"/>
          </a:xfrm>
        </p:spPr>
      </p:sp>
      <p:sp>
        <p:nvSpPr>
          <p:cNvPr id="3" name="Notes Placeholder 2">
            <a:extLst>
              <a:ext uri="{FF2B5EF4-FFF2-40B4-BE49-F238E27FC236}">
                <a16:creationId xmlns:a16="http://schemas.microsoft.com/office/drawing/2014/main" id="{0EF6003C-16B3-C0DB-E209-CECCCAB956A8}"/>
              </a:ext>
            </a:extLst>
          </p:cNvPr>
          <p:cNvSpPr>
            <a:spLocks noGrp="1"/>
          </p:cNvSpPr>
          <p:nvPr>
            <p:ph type="body" idx="1"/>
          </p:nvPr>
        </p:nvSpPr>
        <p:spPr/>
        <p:txBody>
          <a:bodyPr/>
          <a:lstStyle/>
          <a:p>
            <a:r>
              <a:rPr lang="en-GB" dirty="0">
                <a:latin typeface="Verdana" pitchFamily="34" charset="0"/>
              </a:rPr>
              <a:t>Jesus starts walking.</a:t>
            </a:r>
          </a:p>
          <a:p>
            <a:r>
              <a:rPr lang="en-GB" dirty="0">
                <a:latin typeface="Verdana" pitchFamily="34" charset="0"/>
              </a:rPr>
              <a:t>Jesus is tired.</a:t>
            </a:r>
          </a:p>
          <a:p>
            <a:r>
              <a:rPr lang="en-GB" dirty="0">
                <a:latin typeface="Verdana" pitchFamily="34" charset="0"/>
              </a:rPr>
              <a:t>The soldiers are pushing Jesus.</a:t>
            </a:r>
          </a:p>
          <a:p>
            <a:r>
              <a:rPr lang="en-GB" dirty="0">
                <a:latin typeface="Verdana" pitchFamily="34" charset="0"/>
              </a:rPr>
              <a:t>Jesus falls.</a:t>
            </a:r>
          </a:p>
          <a:p>
            <a:r>
              <a:rPr lang="en-GB" dirty="0">
                <a:latin typeface="Verdana" pitchFamily="34" charset="0"/>
              </a:rPr>
              <a:t>The soldiers pick Jesus up.</a:t>
            </a:r>
          </a:p>
          <a:p>
            <a:r>
              <a:rPr lang="en-GB" dirty="0">
                <a:latin typeface="Verdana" pitchFamily="34" charset="0"/>
              </a:rPr>
              <a:t>Jesus starts walking again.</a:t>
            </a:r>
          </a:p>
          <a:p>
            <a:r>
              <a:rPr lang="en-GB" dirty="0">
                <a:latin typeface="Verdana" pitchFamily="34" charset="0"/>
              </a:rPr>
              <a:t> </a:t>
            </a:r>
          </a:p>
          <a:p>
            <a:r>
              <a:rPr lang="en-GB" b="1" dirty="0">
                <a:latin typeface="Verdana" pitchFamily="34" charset="0"/>
              </a:rPr>
              <a:t>Think: </a:t>
            </a:r>
            <a:endParaRPr lang="en-GB" dirty="0">
              <a:latin typeface="Verdana" pitchFamily="34" charset="0"/>
            </a:endParaRPr>
          </a:p>
          <a:p>
            <a:r>
              <a:rPr lang="en-GB" dirty="0">
                <a:latin typeface="Verdana" pitchFamily="34" charset="0"/>
              </a:rPr>
              <a:t>Think about the times you are really tired but you have to do something. How does that feel? Think about Jesus falling with that heavy cross. </a:t>
            </a:r>
          </a:p>
          <a:p>
            <a:r>
              <a:rPr lang="en-GB" dirty="0">
                <a:latin typeface="Verdana" pitchFamily="34" charset="0"/>
              </a:rPr>
              <a:t> </a:t>
            </a:r>
          </a:p>
          <a:p>
            <a:r>
              <a:rPr lang="en-GB" b="1" dirty="0">
                <a:latin typeface="Verdana" pitchFamily="34" charset="0"/>
              </a:rPr>
              <a:t>Prayer:</a:t>
            </a:r>
            <a:endParaRPr lang="en-GB" dirty="0">
              <a:latin typeface="Verdana" pitchFamily="34" charset="0"/>
            </a:endParaRPr>
          </a:p>
          <a:p>
            <a:r>
              <a:rPr lang="en-GB" dirty="0">
                <a:latin typeface="Verdana" pitchFamily="34" charset="0"/>
              </a:rPr>
              <a:t>Jesus, you know how it feels</a:t>
            </a:r>
          </a:p>
          <a:p>
            <a:r>
              <a:rPr lang="en-GB" dirty="0">
                <a:latin typeface="Verdana" pitchFamily="34" charset="0"/>
              </a:rPr>
              <a:t>to struggle and to fall.</a:t>
            </a:r>
          </a:p>
          <a:p>
            <a:r>
              <a:rPr lang="en-GB" dirty="0">
                <a:latin typeface="Verdana" pitchFamily="34" charset="0"/>
              </a:rPr>
              <a:t> </a:t>
            </a:r>
          </a:p>
          <a:p>
            <a:r>
              <a:rPr lang="en-GB" b="1" dirty="0">
                <a:latin typeface="Verdana" pitchFamily="34" charset="0"/>
              </a:rPr>
              <a:t>Walk with us</a:t>
            </a:r>
            <a:endParaRPr lang="en-GB" dirty="0">
              <a:latin typeface="Verdana" pitchFamily="34" charset="0"/>
            </a:endParaRPr>
          </a:p>
          <a:p>
            <a:r>
              <a:rPr lang="en-GB" dirty="0">
                <a:latin typeface="Verdana" pitchFamily="34" charset="0"/>
              </a:rPr>
              <a:t>Show us how to walk with others</a:t>
            </a:r>
          </a:p>
          <a:p>
            <a:r>
              <a:rPr lang="en-GB" dirty="0">
                <a:latin typeface="Verdana" pitchFamily="34" charset="0"/>
              </a:rPr>
              <a:t>to know what it feels like to be in another’s shoes.</a:t>
            </a:r>
          </a:p>
          <a:p>
            <a:r>
              <a:rPr lang="en-GB" dirty="0">
                <a:latin typeface="Verdana"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latin typeface="Verdana" pitchFamily="34" charset="0"/>
              </a:rPr>
              <a:t>Photo credit: Victoria Ahmed</a:t>
            </a:r>
          </a:p>
          <a:p>
            <a:endParaRPr lang="en-GB" dirty="0"/>
          </a:p>
        </p:txBody>
      </p:sp>
      <p:sp>
        <p:nvSpPr>
          <p:cNvPr id="4" name="Slide Number Placeholder 3">
            <a:extLst>
              <a:ext uri="{FF2B5EF4-FFF2-40B4-BE49-F238E27FC236}">
                <a16:creationId xmlns:a16="http://schemas.microsoft.com/office/drawing/2014/main" id="{B8A3D9EE-E286-77FC-8ED8-39E95820AAA1}"/>
              </a:ext>
            </a:extLst>
          </p:cNvPr>
          <p:cNvSpPr>
            <a:spLocks noGrp="1"/>
          </p:cNvSpPr>
          <p:nvPr>
            <p:ph type="sldNum" sz="quarter" idx="5"/>
          </p:nvPr>
        </p:nvSpPr>
        <p:spPr/>
        <p:txBody>
          <a:bodyPr/>
          <a:lstStyle/>
          <a:p>
            <a:fld id="{691B048E-2C72-41FB-A114-8C1CC8DCA0BD}" type="slidenum">
              <a:rPr lang="en-GB" smtClean="0"/>
              <a:t>4</a:t>
            </a:fld>
            <a:endParaRPr lang="en-GB"/>
          </a:p>
        </p:txBody>
      </p:sp>
    </p:spTree>
    <p:extLst>
      <p:ext uri="{BB962C8B-B14F-4D97-AF65-F5344CB8AC3E}">
        <p14:creationId xmlns:p14="http://schemas.microsoft.com/office/powerpoint/2010/main" val="32711940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9DB296-0BB6-1EE2-7291-0AA4C8403C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3C73CF-91D8-D7D6-3615-B169CBC1FFFD}"/>
              </a:ext>
            </a:extLst>
          </p:cNvPr>
          <p:cNvSpPr>
            <a:spLocks noGrp="1" noRot="1" noChangeAspect="1"/>
          </p:cNvSpPr>
          <p:nvPr>
            <p:ph type="sldImg"/>
          </p:nvPr>
        </p:nvSpPr>
        <p:spPr>
          <a:xfrm>
            <a:off x="2928938" y="849313"/>
            <a:ext cx="4073525" cy="2292350"/>
          </a:xfrm>
        </p:spPr>
      </p:sp>
      <p:sp>
        <p:nvSpPr>
          <p:cNvPr id="3" name="Notes Placeholder 2">
            <a:extLst>
              <a:ext uri="{FF2B5EF4-FFF2-40B4-BE49-F238E27FC236}">
                <a16:creationId xmlns:a16="http://schemas.microsoft.com/office/drawing/2014/main" id="{F7997698-FA15-C6D5-E402-8F204016420D}"/>
              </a:ext>
            </a:extLst>
          </p:cNvPr>
          <p:cNvSpPr>
            <a:spLocks noGrp="1"/>
          </p:cNvSpPr>
          <p:nvPr>
            <p:ph type="body" idx="1"/>
          </p:nvPr>
        </p:nvSpPr>
        <p:spPr/>
        <p:txBody>
          <a:bodyPr/>
          <a:lstStyle/>
          <a:p>
            <a:r>
              <a:rPr lang="en-GB" dirty="0">
                <a:latin typeface="Verdana" pitchFamily="34" charset="0"/>
              </a:rPr>
              <a:t>Jesus sees his mother, Mary.</a:t>
            </a:r>
          </a:p>
          <a:p>
            <a:r>
              <a:rPr lang="en-GB" dirty="0">
                <a:latin typeface="Verdana" pitchFamily="34" charset="0"/>
              </a:rPr>
              <a:t>Mary reaches out to Jesus but the soldiers push him.</a:t>
            </a:r>
          </a:p>
          <a:p>
            <a:r>
              <a:rPr lang="en-GB" dirty="0">
                <a:latin typeface="Verdana" pitchFamily="34" charset="0"/>
              </a:rPr>
              <a:t>Mary is very sad and hurt.</a:t>
            </a:r>
          </a:p>
          <a:p>
            <a:r>
              <a:rPr lang="en-GB" dirty="0">
                <a:latin typeface="Verdana" pitchFamily="34" charset="0"/>
              </a:rPr>
              <a:t>Jesus sees Mary’s eyes.</a:t>
            </a:r>
          </a:p>
          <a:p>
            <a:r>
              <a:rPr lang="en-GB" dirty="0">
                <a:latin typeface="Verdana" pitchFamily="34" charset="0"/>
              </a:rPr>
              <a:t>It gives Jesus strength.</a:t>
            </a:r>
          </a:p>
          <a:p>
            <a:r>
              <a:rPr lang="en-GB" dirty="0">
                <a:latin typeface="Verdana" pitchFamily="34" charset="0"/>
              </a:rPr>
              <a:t> </a:t>
            </a:r>
          </a:p>
          <a:p>
            <a:r>
              <a:rPr lang="en-GB" b="1" dirty="0">
                <a:latin typeface="Verdana" pitchFamily="34" charset="0"/>
              </a:rPr>
              <a:t>Think: </a:t>
            </a:r>
            <a:endParaRPr lang="en-GB" dirty="0">
              <a:latin typeface="Verdana" pitchFamily="34" charset="0"/>
            </a:endParaRPr>
          </a:p>
          <a:p>
            <a:r>
              <a:rPr lang="en-GB" dirty="0">
                <a:latin typeface="Verdana" pitchFamily="34" charset="0"/>
              </a:rPr>
              <a:t>Think about the people you love. What is important and special about them? How do they help you when things are difficult? </a:t>
            </a:r>
          </a:p>
          <a:p>
            <a:r>
              <a:rPr lang="en-GB" b="1" dirty="0">
                <a:latin typeface="Verdana" pitchFamily="34" charset="0"/>
              </a:rPr>
              <a:t> </a:t>
            </a:r>
            <a:endParaRPr lang="en-GB" dirty="0">
              <a:latin typeface="Verdana" pitchFamily="34" charset="0"/>
            </a:endParaRPr>
          </a:p>
          <a:p>
            <a:r>
              <a:rPr lang="en-GB" b="1" dirty="0">
                <a:latin typeface="Verdana" pitchFamily="34" charset="0"/>
              </a:rPr>
              <a:t>Prayer:</a:t>
            </a:r>
            <a:endParaRPr lang="en-GB" dirty="0">
              <a:latin typeface="Verdana" pitchFamily="34" charset="0"/>
            </a:endParaRPr>
          </a:p>
          <a:p>
            <a:r>
              <a:rPr lang="en-GB" dirty="0">
                <a:latin typeface="Verdana" pitchFamily="34" charset="0"/>
              </a:rPr>
              <a:t>Jesus, you looked through the crowd</a:t>
            </a:r>
          </a:p>
          <a:p>
            <a:r>
              <a:rPr lang="en-GB" dirty="0">
                <a:latin typeface="Verdana" pitchFamily="34" charset="0"/>
              </a:rPr>
              <a:t>and saw your mother’s eyes.</a:t>
            </a:r>
          </a:p>
          <a:p>
            <a:r>
              <a:rPr lang="en-GB" dirty="0">
                <a:latin typeface="Verdana" pitchFamily="34" charset="0"/>
              </a:rPr>
              <a:t>Her love gave you the strength to carry on.</a:t>
            </a:r>
          </a:p>
          <a:p>
            <a:r>
              <a:rPr lang="en-GB" dirty="0">
                <a:latin typeface="Verdana" pitchFamily="34" charset="0"/>
              </a:rPr>
              <a:t> </a:t>
            </a:r>
          </a:p>
          <a:p>
            <a:r>
              <a:rPr lang="en-GB" b="1" dirty="0">
                <a:latin typeface="Verdana" pitchFamily="34" charset="0"/>
              </a:rPr>
              <a:t>Walk with us</a:t>
            </a:r>
            <a:endParaRPr lang="en-GB" dirty="0">
              <a:latin typeface="Verdana" pitchFamily="34" charset="0"/>
            </a:endParaRPr>
          </a:p>
          <a:p>
            <a:r>
              <a:rPr lang="en-GB" dirty="0">
                <a:latin typeface="Verdana" pitchFamily="34" charset="0"/>
              </a:rPr>
              <a:t>When we don’t want to listen</a:t>
            </a:r>
          </a:p>
          <a:p>
            <a:r>
              <a:rPr lang="en-GB" dirty="0">
                <a:latin typeface="Verdana" pitchFamily="34" charset="0"/>
              </a:rPr>
              <a:t>open our ears to hear.</a:t>
            </a:r>
          </a:p>
          <a:p>
            <a:r>
              <a:rPr lang="en-GB" dirty="0">
                <a:latin typeface="Verdana" pitchFamily="34" charset="0"/>
              </a:rPr>
              <a:t>When it would be easier to look away,</a:t>
            </a:r>
          </a:p>
          <a:p>
            <a:r>
              <a:rPr lang="en-GB" dirty="0">
                <a:latin typeface="Verdana" pitchFamily="34" charset="0"/>
              </a:rPr>
              <a:t>open our eyes to see.</a:t>
            </a:r>
          </a:p>
          <a:p>
            <a:r>
              <a:rPr lang="en-GB" dirty="0">
                <a:latin typeface="Verdana" pitchFamily="34" charset="0"/>
              </a:rPr>
              <a:t>Just as our mothers and fathers love us,</a:t>
            </a:r>
          </a:p>
          <a:p>
            <a:r>
              <a:rPr lang="en-GB" dirty="0">
                <a:latin typeface="Verdana" pitchFamily="34" charset="0"/>
              </a:rPr>
              <a:t>help us to share lovingly with the whole human family. </a:t>
            </a:r>
          </a:p>
          <a:p>
            <a:endParaRPr lang="en-GB" dirty="0">
              <a:latin typeface="Verdana" pitchFamily="34" charset="0"/>
            </a:endParaRPr>
          </a:p>
          <a:p>
            <a:endParaRPr lang="en-GB" dirty="0">
              <a:latin typeface="Verdana"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Photo credit: </a:t>
            </a:r>
            <a:r>
              <a:rPr lang="en-GB" b="0" dirty="0"/>
              <a:t>Joe Newman</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Kerra and her children in Kenya. Kerra is part of a women’s group raising and selling chickens to make a living.</a:t>
            </a:r>
            <a:endParaRPr lang="en-GB" dirty="0">
              <a:latin typeface="Verdana" pitchFamily="34" charset="0"/>
            </a:endParaRPr>
          </a:p>
          <a:p>
            <a:r>
              <a:rPr lang="en-GB" dirty="0">
                <a:latin typeface="Verdana" pitchFamily="34" charset="0"/>
              </a:rPr>
              <a:t> </a:t>
            </a:r>
          </a:p>
          <a:p>
            <a:endParaRPr lang="en-GB" dirty="0"/>
          </a:p>
        </p:txBody>
      </p:sp>
      <p:sp>
        <p:nvSpPr>
          <p:cNvPr id="4" name="Slide Number Placeholder 3">
            <a:extLst>
              <a:ext uri="{FF2B5EF4-FFF2-40B4-BE49-F238E27FC236}">
                <a16:creationId xmlns:a16="http://schemas.microsoft.com/office/drawing/2014/main" id="{5A88076F-6495-4E9F-AC16-EF6ED36190E9}"/>
              </a:ext>
            </a:extLst>
          </p:cNvPr>
          <p:cNvSpPr>
            <a:spLocks noGrp="1"/>
          </p:cNvSpPr>
          <p:nvPr>
            <p:ph type="sldNum" sz="quarter" idx="5"/>
          </p:nvPr>
        </p:nvSpPr>
        <p:spPr/>
        <p:txBody>
          <a:bodyPr/>
          <a:lstStyle/>
          <a:p>
            <a:fld id="{691B048E-2C72-41FB-A114-8C1CC8DCA0BD}" type="slidenum">
              <a:rPr lang="en-GB" smtClean="0"/>
              <a:t>5</a:t>
            </a:fld>
            <a:endParaRPr lang="en-GB"/>
          </a:p>
        </p:txBody>
      </p:sp>
    </p:spTree>
    <p:extLst>
      <p:ext uri="{BB962C8B-B14F-4D97-AF65-F5344CB8AC3E}">
        <p14:creationId xmlns:p14="http://schemas.microsoft.com/office/powerpoint/2010/main" val="2183149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28938" y="849313"/>
            <a:ext cx="4073525" cy="2292350"/>
          </a:xfrm>
        </p:spPr>
      </p:sp>
      <p:sp>
        <p:nvSpPr>
          <p:cNvPr id="3" name="Notes Placeholder 2"/>
          <p:cNvSpPr>
            <a:spLocks noGrp="1"/>
          </p:cNvSpPr>
          <p:nvPr>
            <p:ph type="body" idx="1"/>
          </p:nvPr>
        </p:nvSpPr>
        <p:spPr/>
        <p:txBody>
          <a:bodyPr/>
          <a:lstStyle/>
          <a:p>
            <a:r>
              <a:rPr lang="en-GB" dirty="0">
                <a:latin typeface="Verdana" pitchFamily="34" charset="0"/>
              </a:rPr>
              <a:t>Jesus is weak.</a:t>
            </a:r>
          </a:p>
          <a:p>
            <a:r>
              <a:rPr lang="en-GB" dirty="0">
                <a:latin typeface="Verdana" pitchFamily="34" charset="0"/>
              </a:rPr>
              <a:t>The soldiers make a man named Simon help Jesus carry the cross. </a:t>
            </a:r>
          </a:p>
          <a:p>
            <a:r>
              <a:rPr lang="en-GB" dirty="0">
                <a:latin typeface="Verdana" pitchFamily="34" charset="0"/>
              </a:rPr>
              <a:t>Simon carries it with Jesus. </a:t>
            </a:r>
          </a:p>
          <a:p>
            <a:r>
              <a:rPr lang="en-GB" dirty="0">
                <a:latin typeface="Verdana" pitchFamily="34" charset="0"/>
              </a:rPr>
              <a:t> </a:t>
            </a:r>
          </a:p>
          <a:p>
            <a:r>
              <a:rPr lang="en-GB" b="1" dirty="0">
                <a:latin typeface="Verdana" pitchFamily="34" charset="0"/>
              </a:rPr>
              <a:t>Think: </a:t>
            </a:r>
            <a:endParaRPr lang="en-GB" dirty="0">
              <a:latin typeface="Verdana" pitchFamily="34" charset="0"/>
            </a:endParaRPr>
          </a:p>
          <a:p>
            <a:r>
              <a:rPr lang="en-GB" dirty="0">
                <a:latin typeface="Verdana" pitchFamily="34" charset="0"/>
              </a:rPr>
              <a:t>Simon didn’t want to help at first. But he did his best to help and soon he was very glad to be helping Jesus. Think about the times you have helped someone. How did you feel? How do you think the other person felt?  </a:t>
            </a:r>
          </a:p>
          <a:p>
            <a:r>
              <a:rPr lang="en-GB" b="1" dirty="0">
                <a:latin typeface="Verdana" pitchFamily="34" charset="0"/>
              </a:rPr>
              <a:t> </a:t>
            </a:r>
            <a:endParaRPr lang="en-GB" dirty="0">
              <a:latin typeface="Verdana" pitchFamily="34" charset="0"/>
            </a:endParaRPr>
          </a:p>
          <a:p>
            <a:r>
              <a:rPr lang="en-GB" b="1" dirty="0">
                <a:latin typeface="Verdana" pitchFamily="34" charset="0"/>
              </a:rPr>
              <a:t>Prayer:</a:t>
            </a:r>
            <a:endParaRPr lang="en-GB" dirty="0">
              <a:latin typeface="Verdana" pitchFamily="34" charset="0"/>
            </a:endParaRPr>
          </a:p>
          <a:p>
            <a:r>
              <a:rPr lang="en-GB" dirty="0">
                <a:latin typeface="Verdana" pitchFamily="34" charset="0"/>
              </a:rPr>
              <a:t>Jesus, you know what it means</a:t>
            </a:r>
          </a:p>
          <a:p>
            <a:r>
              <a:rPr lang="en-GB" dirty="0">
                <a:latin typeface="Verdana" pitchFamily="34" charset="0"/>
              </a:rPr>
              <a:t>to depend on someone</a:t>
            </a:r>
          </a:p>
          <a:p>
            <a:r>
              <a:rPr lang="en-GB" dirty="0">
                <a:latin typeface="Verdana" pitchFamily="34" charset="0"/>
              </a:rPr>
              <a:t>and need their help.</a:t>
            </a:r>
          </a:p>
          <a:p>
            <a:r>
              <a:rPr lang="en-GB" dirty="0">
                <a:latin typeface="Verdana" pitchFamily="34" charset="0"/>
              </a:rPr>
              <a:t> </a:t>
            </a:r>
          </a:p>
          <a:p>
            <a:r>
              <a:rPr lang="en-GB" b="1" dirty="0">
                <a:latin typeface="Verdana" pitchFamily="34" charset="0"/>
              </a:rPr>
              <a:t>Walk with us</a:t>
            </a:r>
            <a:endParaRPr lang="en-GB" dirty="0">
              <a:latin typeface="Verdana" pitchFamily="34" charset="0"/>
            </a:endParaRPr>
          </a:p>
          <a:p>
            <a:r>
              <a:rPr lang="en-GB" dirty="0">
                <a:latin typeface="Verdana" pitchFamily="34" charset="0"/>
              </a:rPr>
              <a:t>When my friends need help,</a:t>
            </a:r>
          </a:p>
          <a:p>
            <a:r>
              <a:rPr lang="en-GB" dirty="0">
                <a:latin typeface="Verdana" pitchFamily="34" charset="0"/>
              </a:rPr>
              <a:t>teach me to work with them. </a:t>
            </a:r>
          </a:p>
          <a:p>
            <a:r>
              <a:rPr lang="en-GB" dirty="0">
                <a:latin typeface="Verdana" pitchFamily="34" charset="0"/>
              </a:rPr>
              <a:t>Show me how to listen carefully</a:t>
            </a:r>
          </a:p>
          <a:p>
            <a:r>
              <a:rPr lang="en-GB" dirty="0">
                <a:latin typeface="Verdana" pitchFamily="34" charset="0"/>
              </a:rPr>
              <a:t>so that I can offer what they need.</a:t>
            </a:r>
          </a:p>
          <a:p>
            <a:endParaRPr lang="en-GB" dirty="0"/>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Photo</a:t>
            </a:r>
            <a:r>
              <a:rPr lang="en-GB" b="0" baseline="0" dirty="0"/>
              <a:t> credit: Victoria Ahmed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Pupils in Herefordshire on the Big Lent Walk. Children and young people across England and Wales are walking in solidarity with communities living in poverty.</a:t>
            </a:r>
            <a:endParaRPr lang="en-GB" b="0" dirty="0"/>
          </a:p>
        </p:txBody>
      </p:sp>
      <p:sp>
        <p:nvSpPr>
          <p:cNvPr id="4" name="Slide Number Placeholder 3"/>
          <p:cNvSpPr>
            <a:spLocks noGrp="1"/>
          </p:cNvSpPr>
          <p:nvPr>
            <p:ph type="sldNum" sz="quarter" idx="5"/>
          </p:nvPr>
        </p:nvSpPr>
        <p:spPr/>
        <p:txBody>
          <a:bodyPr/>
          <a:lstStyle/>
          <a:p>
            <a:fld id="{691B048E-2C72-41FB-A114-8C1CC8DCA0BD}" type="slidenum">
              <a:rPr lang="en-GB" smtClean="0"/>
              <a:t>6</a:t>
            </a:fld>
            <a:endParaRPr lang="en-GB"/>
          </a:p>
        </p:txBody>
      </p:sp>
    </p:spTree>
    <p:extLst>
      <p:ext uri="{BB962C8B-B14F-4D97-AF65-F5344CB8AC3E}">
        <p14:creationId xmlns:p14="http://schemas.microsoft.com/office/powerpoint/2010/main" val="20878096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4CD80B-AB74-D4B5-6B5A-96E04F4DA1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450994-EFCD-34F2-2F7D-F4F206CB51D3}"/>
              </a:ext>
            </a:extLst>
          </p:cNvPr>
          <p:cNvSpPr>
            <a:spLocks noGrp="1" noRot="1" noChangeAspect="1"/>
          </p:cNvSpPr>
          <p:nvPr>
            <p:ph type="sldImg"/>
          </p:nvPr>
        </p:nvSpPr>
        <p:spPr>
          <a:xfrm>
            <a:off x="2928938" y="849313"/>
            <a:ext cx="4073525" cy="2292350"/>
          </a:xfrm>
        </p:spPr>
      </p:sp>
      <p:sp>
        <p:nvSpPr>
          <p:cNvPr id="3" name="Notes Placeholder 2">
            <a:extLst>
              <a:ext uri="{FF2B5EF4-FFF2-40B4-BE49-F238E27FC236}">
                <a16:creationId xmlns:a16="http://schemas.microsoft.com/office/drawing/2014/main" id="{C620E616-70C8-D955-B0AC-28222AED89F2}"/>
              </a:ext>
            </a:extLst>
          </p:cNvPr>
          <p:cNvSpPr>
            <a:spLocks noGrp="1"/>
          </p:cNvSpPr>
          <p:nvPr>
            <p:ph type="body" idx="1"/>
          </p:nvPr>
        </p:nvSpPr>
        <p:spPr/>
        <p:txBody>
          <a:bodyPr/>
          <a:lstStyle/>
          <a:p>
            <a:r>
              <a:rPr lang="en-GB" dirty="0">
                <a:latin typeface="Verdana" pitchFamily="34" charset="0"/>
              </a:rPr>
              <a:t>A woman called Veronica walks towards Jesus with a cloth. </a:t>
            </a:r>
          </a:p>
          <a:p>
            <a:r>
              <a:rPr lang="en-GB" dirty="0">
                <a:latin typeface="Verdana" pitchFamily="34" charset="0"/>
              </a:rPr>
              <a:t>She wants to comfort him. </a:t>
            </a:r>
          </a:p>
          <a:p>
            <a:r>
              <a:rPr lang="en-GB" dirty="0">
                <a:latin typeface="Verdana" pitchFamily="34" charset="0"/>
              </a:rPr>
              <a:t>She gently wipes the face of Jesus. </a:t>
            </a:r>
          </a:p>
          <a:p>
            <a:r>
              <a:rPr lang="en-GB" dirty="0">
                <a:latin typeface="Verdana" pitchFamily="34" charset="0"/>
              </a:rPr>
              <a:t>The soldiers push her back. </a:t>
            </a:r>
          </a:p>
          <a:p>
            <a:r>
              <a:rPr lang="en-GB" dirty="0">
                <a:latin typeface="Verdana" pitchFamily="34" charset="0"/>
              </a:rPr>
              <a:t> </a:t>
            </a:r>
          </a:p>
          <a:p>
            <a:r>
              <a:rPr lang="en-GB" b="1" dirty="0">
                <a:latin typeface="Verdana" pitchFamily="34" charset="0"/>
              </a:rPr>
              <a:t>Think: </a:t>
            </a:r>
            <a:endParaRPr lang="en-GB" dirty="0">
              <a:latin typeface="Verdana" pitchFamily="34" charset="0"/>
            </a:endParaRPr>
          </a:p>
          <a:p>
            <a:r>
              <a:rPr lang="en-GB" dirty="0">
                <a:latin typeface="Verdana" pitchFamily="34" charset="0"/>
              </a:rPr>
              <a:t>Veronica was very brave to ignore the soldiers</a:t>
            </a:r>
            <a:r>
              <a:rPr lang="en-GB" baseline="0" dirty="0">
                <a:latin typeface="Verdana" pitchFamily="34" charset="0"/>
              </a:rPr>
              <a:t> in order </a:t>
            </a:r>
            <a:r>
              <a:rPr lang="en-GB" dirty="0">
                <a:latin typeface="Verdana" pitchFamily="34" charset="0"/>
              </a:rPr>
              <a:t>to comfort Jesus. When have you reached out to comfort a vulnerable person, like a child</a:t>
            </a:r>
            <a:r>
              <a:rPr lang="en-GB" baseline="0" dirty="0">
                <a:latin typeface="Verdana" pitchFamily="34" charset="0"/>
              </a:rPr>
              <a:t> or </a:t>
            </a:r>
            <a:r>
              <a:rPr lang="en-GB" dirty="0">
                <a:latin typeface="Verdana" pitchFamily="34" charset="0"/>
              </a:rPr>
              <a:t>someone who is unwell?</a:t>
            </a:r>
          </a:p>
          <a:p>
            <a:r>
              <a:rPr lang="en-GB" b="1" dirty="0">
                <a:latin typeface="Verdana" pitchFamily="34" charset="0"/>
              </a:rPr>
              <a:t> </a:t>
            </a:r>
            <a:endParaRPr lang="en-GB" dirty="0">
              <a:latin typeface="Verdana" pitchFamily="34" charset="0"/>
            </a:endParaRPr>
          </a:p>
          <a:p>
            <a:r>
              <a:rPr lang="en-GB" b="1" dirty="0">
                <a:latin typeface="Verdana" pitchFamily="34" charset="0"/>
              </a:rPr>
              <a:t>Prayer:</a:t>
            </a:r>
            <a:endParaRPr lang="en-GB" dirty="0">
              <a:latin typeface="Verdana" pitchFamily="34" charset="0"/>
            </a:endParaRPr>
          </a:p>
          <a:p>
            <a:r>
              <a:rPr lang="en-GB" dirty="0">
                <a:latin typeface="Verdana" pitchFamily="34" charset="0"/>
              </a:rPr>
              <a:t>Jesus, you know how it feels</a:t>
            </a:r>
          </a:p>
          <a:p>
            <a:r>
              <a:rPr lang="en-GB" dirty="0">
                <a:latin typeface="Verdana" pitchFamily="34" charset="0"/>
              </a:rPr>
              <a:t>to be hurt and to cry out in pain and fear.</a:t>
            </a:r>
          </a:p>
          <a:p>
            <a:r>
              <a:rPr lang="en-GB" b="0" dirty="0">
                <a:latin typeface="Verdana" pitchFamily="34" charset="0"/>
              </a:rPr>
              <a:t>Walk with us.</a:t>
            </a:r>
            <a:endParaRPr lang="en-GB" dirty="0">
              <a:latin typeface="Verdana" pitchFamily="34" charset="0"/>
            </a:endParaRPr>
          </a:p>
          <a:p>
            <a:r>
              <a:rPr lang="en-GB" dirty="0">
                <a:latin typeface="Verdana" pitchFamily="34" charset="0"/>
              </a:rPr>
              <a:t>Show us how to walk together with others.</a:t>
            </a:r>
          </a:p>
          <a:p>
            <a:r>
              <a:rPr lang="en-GB" dirty="0">
                <a:latin typeface="Verdana" pitchFamily="34" charset="0"/>
              </a:rPr>
              <a:t>Show us how to love the people around us</a:t>
            </a:r>
          </a:p>
          <a:p>
            <a:r>
              <a:rPr lang="en-GB" dirty="0">
                <a:latin typeface="Verdana" pitchFamily="34" charset="0"/>
              </a:rPr>
              <a:t>And to be there for those who need us.</a:t>
            </a:r>
          </a:p>
          <a:p>
            <a:endParaRPr lang="en-GB" dirty="0">
              <a:latin typeface="Verdana" pitchFamily="34" charset="0"/>
            </a:endParaRPr>
          </a:p>
          <a:p>
            <a:r>
              <a:rPr lang="en-GB" dirty="0">
                <a:latin typeface="Verdana" pitchFamily="34" charset="0"/>
              </a:rPr>
              <a:t>Photo credit: Amrit Rudro</a:t>
            </a:r>
          </a:p>
          <a:p>
            <a:r>
              <a:rPr lang="en-GB" dirty="0" err="1">
                <a:latin typeface="Verdana" pitchFamily="34" charset="0"/>
              </a:rPr>
              <a:t>Zunayed</a:t>
            </a:r>
            <a:r>
              <a:rPr lang="en-GB" dirty="0">
                <a:latin typeface="Verdana" pitchFamily="34" charset="0"/>
              </a:rPr>
              <a:t> in Bangladesh waters the plants on the floating garden, a project tackling climate change.</a:t>
            </a:r>
          </a:p>
          <a:p>
            <a:endParaRPr lang="en-GB" b="0" dirty="0"/>
          </a:p>
        </p:txBody>
      </p:sp>
      <p:sp>
        <p:nvSpPr>
          <p:cNvPr id="4" name="Slide Number Placeholder 3">
            <a:extLst>
              <a:ext uri="{FF2B5EF4-FFF2-40B4-BE49-F238E27FC236}">
                <a16:creationId xmlns:a16="http://schemas.microsoft.com/office/drawing/2014/main" id="{8BFF6965-FCC6-187E-DA38-A112AB74F9B5}"/>
              </a:ext>
            </a:extLst>
          </p:cNvPr>
          <p:cNvSpPr>
            <a:spLocks noGrp="1"/>
          </p:cNvSpPr>
          <p:nvPr>
            <p:ph type="sldNum" sz="quarter" idx="5"/>
          </p:nvPr>
        </p:nvSpPr>
        <p:spPr/>
        <p:txBody>
          <a:bodyPr/>
          <a:lstStyle/>
          <a:p>
            <a:fld id="{691B048E-2C72-41FB-A114-8C1CC8DCA0BD}" type="slidenum">
              <a:rPr lang="en-GB" smtClean="0"/>
              <a:t>7</a:t>
            </a:fld>
            <a:endParaRPr lang="en-GB"/>
          </a:p>
        </p:txBody>
      </p:sp>
    </p:spTree>
    <p:extLst>
      <p:ext uri="{BB962C8B-B14F-4D97-AF65-F5344CB8AC3E}">
        <p14:creationId xmlns:p14="http://schemas.microsoft.com/office/powerpoint/2010/main" val="1057563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5BBDD6-2AAB-4B35-1896-B7314EFEF7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F937FE-9F8F-E952-1718-8712762573E3}"/>
              </a:ext>
            </a:extLst>
          </p:cNvPr>
          <p:cNvSpPr>
            <a:spLocks noGrp="1" noRot="1" noChangeAspect="1"/>
          </p:cNvSpPr>
          <p:nvPr>
            <p:ph type="sldImg"/>
          </p:nvPr>
        </p:nvSpPr>
        <p:spPr>
          <a:xfrm>
            <a:off x="2928938" y="849313"/>
            <a:ext cx="4073525" cy="2292350"/>
          </a:xfrm>
        </p:spPr>
      </p:sp>
      <p:sp>
        <p:nvSpPr>
          <p:cNvPr id="3" name="Notes Placeholder 2">
            <a:extLst>
              <a:ext uri="{FF2B5EF4-FFF2-40B4-BE49-F238E27FC236}">
                <a16:creationId xmlns:a16="http://schemas.microsoft.com/office/drawing/2014/main" id="{4280DAFE-9F82-D516-4EE1-EDE83E70D2AA}"/>
              </a:ext>
            </a:extLst>
          </p:cNvPr>
          <p:cNvSpPr>
            <a:spLocks noGrp="1"/>
          </p:cNvSpPr>
          <p:nvPr>
            <p:ph type="body" idx="1"/>
          </p:nvPr>
        </p:nvSpPr>
        <p:spPr/>
        <p:txBody>
          <a:bodyPr/>
          <a:lstStyle/>
          <a:p>
            <a:r>
              <a:rPr lang="en-GB" dirty="0">
                <a:latin typeface="Verdana" pitchFamily="34" charset="0"/>
              </a:rPr>
              <a:t>Jesus is even more tired. </a:t>
            </a:r>
          </a:p>
          <a:p>
            <a:r>
              <a:rPr lang="en-GB" dirty="0">
                <a:latin typeface="Verdana" pitchFamily="34" charset="0"/>
              </a:rPr>
              <a:t>Jesus is getting weaker. </a:t>
            </a:r>
          </a:p>
          <a:p>
            <a:r>
              <a:rPr lang="en-GB" dirty="0">
                <a:latin typeface="Verdana" pitchFamily="34" charset="0"/>
              </a:rPr>
              <a:t>Jesus falls again, even with Simon’s help. </a:t>
            </a:r>
          </a:p>
          <a:p>
            <a:r>
              <a:rPr lang="en-GB" dirty="0">
                <a:latin typeface="Verdana" pitchFamily="34" charset="0"/>
              </a:rPr>
              <a:t>Jesus struggles to get up. </a:t>
            </a:r>
          </a:p>
          <a:p>
            <a:r>
              <a:rPr lang="en-GB" dirty="0">
                <a:latin typeface="Verdana" pitchFamily="34" charset="0"/>
              </a:rPr>
              <a:t>Jesus keeps trying until he is up on His feet. </a:t>
            </a:r>
          </a:p>
          <a:p>
            <a:r>
              <a:rPr lang="en-GB" dirty="0">
                <a:latin typeface="Verdana" pitchFamily="34" charset="0"/>
              </a:rPr>
              <a:t> </a:t>
            </a:r>
          </a:p>
          <a:p>
            <a:r>
              <a:rPr lang="en-GB" b="1" dirty="0">
                <a:latin typeface="Verdana" pitchFamily="34" charset="0"/>
              </a:rPr>
              <a:t>Think: </a:t>
            </a:r>
            <a:endParaRPr lang="en-GB" dirty="0">
              <a:latin typeface="Verdana" pitchFamily="34" charset="0"/>
            </a:endParaRPr>
          </a:p>
          <a:p>
            <a:r>
              <a:rPr lang="en-GB" dirty="0">
                <a:latin typeface="Verdana" pitchFamily="34" charset="0"/>
              </a:rPr>
              <a:t>Think about Jesus struggling to get up. Sometimes when things get too difficult we have to keep trying. Jesus doesn’t give up. How do you think Jesus felt? </a:t>
            </a:r>
          </a:p>
          <a:p>
            <a:r>
              <a:rPr lang="en-GB" b="1" dirty="0">
                <a:latin typeface="Verdana" pitchFamily="34" charset="0"/>
              </a:rPr>
              <a:t> </a:t>
            </a:r>
            <a:endParaRPr lang="en-GB" dirty="0">
              <a:latin typeface="Verdana" pitchFamily="34" charset="0"/>
            </a:endParaRPr>
          </a:p>
          <a:p>
            <a:r>
              <a:rPr lang="en-GB" b="1" dirty="0">
                <a:latin typeface="Verdana" pitchFamily="34" charset="0"/>
              </a:rPr>
              <a:t>Prayer:</a:t>
            </a:r>
            <a:r>
              <a:rPr lang="en-GB" dirty="0">
                <a:latin typeface="Verdana" pitchFamily="34" charset="0"/>
              </a:rPr>
              <a:t> </a:t>
            </a:r>
          </a:p>
          <a:p>
            <a:r>
              <a:rPr lang="en-GB" dirty="0">
                <a:latin typeface="Verdana" pitchFamily="34" charset="0"/>
              </a:rPr>
              <a:t>Jesus, you stumbled and fell.</a:t>
            </a:r>
          </a:p>
          <a:p>
            <a:r>
              <a:rPr lang="en-GB" dirty="0">
                <a:latin typeface="Verdana" pitchFamily="34" charset="0"/>
              </a:rPr>
              <a:t>You lost strength</a:t>
            </a:r>
          </a:p>
          <a:p>
            <a:r>
              <a:rPr lang="en-GB" dirty="0">
                <a:latin typeface="Verdana" pitchFamily="34" charset="0"/>
              </a:rPr>
              <a:t>and became tired.</a:t>
            </a:r>
          </a:p>
          <a:p>
            <a:r>
              <a:rPr lang="en-GB" dirty="0">
                <a:latin typeface="Verdana" pitchFamily="34" charset="0"/>
              </a:rPr>
              <a:t>And yet you carried on.</a:t>
            </a:r>
          </a:p>
          <a:p>
            <a:r>
              <a:rPr lang="en-GB" dirty="0">
                <a:latin typeface="Verdana" pitchFamily="34" charset="0"/>
              </a:rPr>
              <a:t> </a:t>
            </a:r>
          </a:p>
          <a:p>
            <a:r>
              <a:rPr lang="en-GB" b="1" dirty="0">
                <a:latin typeface="Verdana" pitchFamily="34" charset="0"/>
              </a:rPr>
              <a:t>Walk with us</a:t>
            </a:r>
            <a:endParaRPr lang="en-GB" dirty="0">
              <a:latin typeface="Verdana" pitchFamily="34" charset="0"/>
            </a:endParaRPr>
          </a:p>
          <a:p>
            <a:r>
              <a:rPr lang="en-GB" dirty="0">
                <a:latin typeface="Verdana" pitchFamily="34" charset="0"/>
              </a:rPr>
              <a:t>When we find it hard to go on,</a:t>
            </a:r>
          </a:p>
          <a:p>
            <a:r>
              <a:rPr lang="en-GB" dirty="0">
                <a:latin typeface="Verdana" pitchFamily="34" charset="0"/>
              </a:rPr>
              <a:t>give us the strength we need</a:t>
            </a:r>
          </a:p>
          <a:p>
            <a:r>
              <a:rPr lang="en-GB" dirty="0">
                <a:latin typeface="Verdana" pitchFamily="34" charset="0"/>
              </a:rPr>
              <a:t>to finish our work as well as we can</a:t>
            </a:r>
          </a:p>
          <a:p>
            <a:r>
              <a:rPr lang="en-GB" dirty="0">
                <a:latin typeface="Verdana" pitchFamily="34" charset="0"/>
              </a:rPr>
              <a:t>and show love to others.</a:t>
            </a:r>
          </a:p>
          <a:p>
            <a:endParaRPr lang="en-GB" dirty="0">
              <a:latin typeface="Verdana" pitchFamily="34" charset="0"/>
            </a:endParaRPr>
          </a:p>
          <a:p>
            <a:r>
              <a:rPr lang="en-GB" dirty="0">
                <a:latin typeface="Verdana" pitchFamily="34" charset="0"/>
              </a:rPr>
              <a:t>Photo credit: Thom Flint</a:t>
            </a:r>
          </a:p>
          <a:p>
            <a:r>
              <a:rPr lang="en-GB" dirty="0" err="1">
                <a:latin typeface="Verdana" pitchFamily="34" charset="0"/>
              </a:rPr>
              <a:t>Talaso</a:t>
            </a:r>
            <a:r>
              <a:rPr lang="en-GB" dirty="0">
                <a:latin typeface="Verdana" pitchFamily="34" charset="0"/>
              </a:rPr>
              <a:t> is a young mum in Kenya. She and her husband used to live comfortably – until the  drought killed almost all the animals they relied on to  earn a living. Thankfully, </a:t>
            </a:r>
            <a:r>
              <a:rPr lang="en-GB" dirty="0" err="1">
                <a:latin typeface="Verdana" pitchFamily="34" charset="0"/>
              </a:rPr>
              <a:t>Talaso’s</a:t>
            </a:r>
            <a:r>
              <a:rPr lang="en-GB" dirty="0">
                <a:latin typeface="Verdana" pitchFamily="34" charset="0"/>
              </a:rPr>
              <a:t> neighbours shared their food and  water. They always help each other in times of need. </a:t>
            </a:r>
            <a:r>
              <a:rPr lang="en-GB" sz="1200" b="0" i="0" kern="1200" dirty="0">
                <a:solidFill>
                  <a:schemeClr val="tx1"/>
                </a:solidFill>
                <a:effectLst/>
                <a:latin typeface="+mn-lt"/>
                <a:ea typeface="+mn-ea"/>
                <a:cs typeface="+mn-cs"/>
              </a:rPr>
              <a:t>CAFOD is supporting families through drought, building water tanks in remote locations, drilling new boreholes and supporting schools with nutritious food so students can stay in school.</a:t>
            </a:r>
            <a:endParaRPr lang="en-GB" dirty="0">
              <a:latin typeface="Verdana" pitchFamily="34" charset="0"/>
            </a:endParaRPr>
          </a:p>
          <a:p>
            <a:endParaRPr lang="en-GB" dirty="0">
              <a:latin typeface="Verdana" pitchFamily="34" charset="0"/>
            </a:endParaRPr>
          </a:p>
          <a:p>
            <a:endParaRPr lang="en-GB" dirty="0">
              <a:latin typeface="Verdana" pitchFamily="34" charset="0"/>
            </a:endParaRPr>
          </a:p>
          <a:p>
            <a:endParaRPr lang="en-GB" b="0" dirty="0"/>
          </a:p>
        </p:txBody>
      </p:sp>
      <p:sp>
        <p:nvSpPr>
          <p:cNvPr id="4" name="Slide Number Placeholder 3">
            <a:extLst>
              <a:ext uri="{FF2B5EF4-FFF2-40B4-BE49-F238E27FC236}">
                <a16:creationId xmlns:a16="http://schemas.microsoft.com/office/drawing/2014/main" id="{430906BA-E7AC-9087-DFFB-E660FC9EC263}"/>
              </a:ext>
            </a:extLst>
          </p:cNvPr>
          <p:cNvSpPr>
            <a:spLocks noGrp="1"/>
          </p:cNvSpPr>
          <p:nvPr>
            <p:ph type="sldNum" sz="quarter" idx="5"/>
          </p:nvPr>
        </p:nvSpPr>
        <p:spPr/>
        <p:txBody>
          <a:bodyPr/>
          <a:lstStyle/>
          <a:p>
            <a:fld id="{691B048E-2C72-41FB-A114-8C1CC8DCA0BD}" type="slidenum">
              <a:rPr lang="en-GB" smtClean="0"/>
              <a:t>8</a:t>
            </a:fld>
            <a:endParaRPr lang="en-GB"/>
          </a:p>
        </p:txBody>
      </p:sp>
    </p:spTree>
    <p:extLst>
      <p:ext uri="{BB962C8B-B14F-4D97-AF65-F5344CB8AC3E}">
        <p14:creationId xmlns:p14="http://schemas.microsoft.com/office/powerpoint/2010/main" val="1294450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4E344-1FEA-47AF-C49C-117B43367D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5BAECE-0217-975E-E01C-ECE3A9460F0B}"/>
              </a:ext>
            </a:extLst>
          </p:cNvPr>
          <p:cNvSpPr>
            <a:spLocks noGrp="1" noRot="1" noChangeAspect="1"/>
          </p:cNvSpPr>
          <p:nvPr>
            <p:ph type="sldImg"/>
          </p:nvPr>
        </p:nvSpPr>
        <p:spPr>
          <a:xfrm>
            <a:off x="2928938" y="849313"/>
            <a:ext cx="4073525" cy="2292350"/>
          </a:xfrm>
        </p:spPr>
      </p:sp>
      <p:sp>
        <p:nvSpPr>
          <p:cNvPr id="3" name="Notes Placeholder 2">
            <a:extLst>
              <a:ext uri="{FF2B5EF4-FFF2-40B4-BE49-F238E27FC236}">
                <a16:creationId xmlns:a16="http://schemas.microsoft.com/office/drawing/2014/main" id="{55F1527B-64FE-A285-5D31-8E6D49EAC3AF}"/>
              </a:ext>
            </a:extLst>
          </p:cNvPr>
          <p:cNvSpPr>
            <a:spLocks noGrp="1"/>
          </p:cNvSpPr>
          <p:nvPr>
            <p:ph type="body" idx="1"/>
          </p:nvPr>
        </p:nvSpPr>
        <p:spPr/>
        <p:txBody>
          <a:bodyPr/>
          <a:lstStyle/>
          <a:p>
            <a:r>
              <a:rPr lang="en-GB" dirty="0">
                <a:latin typeface="Verdana" pitchFamily="34" charset="0"/>
              </a:rPr>
              <a:t>There are some women in the crowd so sorry for Jesus that they are crying. </a:t>
            </a:r>
          </a:p>
          <a:p>
            <a:r>
              <a:rPr lang="en-GB" dirty="0">
                <a:latin typeface="Verdana" pitchFamily="34" charset="0"/>
              </a:rPr>
              <a:t>Jesus stops and talks to them. </a:t>
            </a:r>
          </a:p>
          <a:p>
            <a:r>
              <a:rPr lang="en-GB" b="1" dirty="0">
                <a:latin typeface="Verdana" pitchFamily="34" charset="0"/>
              </a:rPr>
              <a:t> </a:t>
            </a:r>
            <a:endParaRPr lang="en-GB" dirty="0">
              <a:latin typeface="Verdana" pitchFamily="34" charset="0"/>
            </a:endParaRPr>
          </a:p>
          <a:p>
            <a:r>
              <a:rPr lang="en-GB" b="1" dirty="0">
                <a:latin typeface="Verdana" pitchFamily="34" charset="0"/>
              </a:rPr>
              <a:t>Think: </a:t>
            </a:r>
            <a:endParaRPr lang="en-GB" dirty="0">
              <a:latin typeface="Verdana" pitchFamily="34" charset="0"/>
            </a:endParaRPr>
          </a:p>
          <a:p>
            <a:r>
              <a:rPr lang="en-GB" dirty="0">
                <a:latin typeface="Verdana" pitchFamily="34" charset="0"/>
              </a:rPr>
              <a:t>Even at this difficult time, Jesus was still not thinking of himself, but showing love to those who needed it. Think of a time when you thought only of yourself rather than what was best for others. How could you speak up for others?</a:t>
            </a:r>
          </a:p>
          <a:p>
            <a:r>
              <a:rPr lang="en-GB" dirty="0">
                <a:latin typeface="Verdana" pitchFamily="34" charset="0"/>
              </a:rPr>
              <a:t>	</a:t>
            </a:r>
          </a:p>
          <a:p>
            <a:r>
              <a:rPr lang="en-GB" b="1" dirty="0">
                <a:latin typeface="Verdana" pitchFamily="34" charset="0"/>
              </a:rPr>
              <a:t>Prayer:</a:t>
            </a:r>
            <a:r>
              <a:rPr lang="en-GB" dirty="0">
                <a:latin typeface="Verdana" pitchFamily="34" charset="0"/>
              </a:rPr>
              <a:t> </a:t>
            </a:r>
          </a:p>
          <a:p>
            <a:r>
              <a:rPr lang="en-GB" dirty="0">
                <a:latin typeface="Verdana" pitchFamily="34" charset="0"/>
              </a:rPr>
              <a:t>Jesus, you cared and spoke out,</a:t>
            </a:r>
          </a:p>
          <a:p>
            <a:r>
              <a:rPr lang="en-GB" dirty="0">
                <a:latin typeface="Verdana" pitchFamily="34" charset="0"/>
              </a:rPr>
              <a:t>even on the road to your death.</a:t>
            </a:r>
          </a:p>
          <a:p>
            <a:r>
              <a:rPr lang="en-GB" dirty="0">
                <a:latin typeface="Verdana" pitchFamily="34" charset="0"/>
              </a:rPr>
              <a:t>You knew and felt the suffering of others.</a:t>
            </a:r>
          </a:p>
          <a:p>
            <a:r>
              <a:rPr lang="en-GB" dirty="0">
                <a:latin typeface="Verdana" pitchFamily="34" charset="0"/>
              </a:rPr>
              <a:t> </a:t>
            </a:r>
          </a:p>
          <a:p>
            <a:r>
              <a:rPr lang="en-GB" b="1" dirty="0">
                <a:latin typeface="Verdana" pitchFamily="34" charset="0"/>
              </a:rPr>
              <a:t>Walk with us</a:t>
            </a:r>
            <a:endParaRPr lang="en-GB" dirty="0">
              <a:latin typeface="Verdana" pitchFamily="34" charset="0"/>
            </a:endParaRPr>
          </a:p>
          <a:p>
            <a:r>
              <a:rPr lang="en-GB" dirty="0">
                <a:latin typeface="Verdana" pitchFamily="34" charset="0"/>
              </a:rPr>
              <a:t>As we hear the stories of our sisters and brothers who live in poverty, </a:t>
            </a:r>
          </a:p>
          <a:p>
            <a:r>
              <a:rPr lang="en-GB" dirty="0">
                <a:latin typeface="Verdana" pitchFamily="34" charset="0"/>
              </a:rPr>
              <a:t>give us the courage to raise our voices,</a:t>
            </a:r>
          </a:p>
          <a:p>
            <a:r>
              <a:rPr lang="en-GB" dirty="0">
                <a:latin typeface="Verdana" pitchFamily="34" charset="0"/>
              </a:rPr>
              <a:t>so that together we can work for change.</a:t>
            </a:r>
          </a:p>
          <a:p>
            <a:endParaRPr lang="en-GB" b="0" dirty="0"/>
          </a:p>
          <a:p>
            <a:r>
              <a:rPr lang="en-GB" b="0" dirty="0"/>
              <a:t>Photo Credit: Joe Newman</a:t>
            </a:r>
          </a:p>
          <a:p>
            <a:r>
              <a:rPr lang="en-GB" sz="1200" b="0" i="0" kern="1200" dirty="0">
                <a:solidFill>
                  <a:schemeClr val="tx1"/>
                </a:solidFill>
                <a:effectLst/>
                <a:latin typeface="+mn-lt"/>
                <a:ea typeface="+mn-ea"/>
                <a:cs typeface="+mn-cs"/>
              </a:rPr>
              <a:t>A women's group, called 'Glitter’, in Kenya attend training workshops run by local experts and CAFOD partners to learn how to rear chickens.</a:t>
            </a:r>
            <a:endParaRPr lang="en-GB" b="0" dirty="0"/>
          </a:p>
        </p:txBody>
      </p:sp>
      <p:sp>
        <p:nvSpPr>
          <p:cNvPr id="4" name="Slide Number Placeholder 3">
            <a:extLst>
              <a:ext uri="{FF2B5EF4-FFF2-40B4-BE49-F238E27FC236}">
                <a16:creationId xmlns:a16="http://schemas.microsoft.com/office/drawing/2014/main" id="{B9DA1DB4-C328-135C-0C06-C63C68224DF6}"/>
              </a:ext>
            </a:extLst>
          </p:cNvPr>
          <p:cNvSpPr>
            <a:spLocks noGrp="1"/>
          </p:cNvSpPr>
          <p:nvPr>
            <p:ph type="sldNum" sz="quarter" idx="5"/>
          </p:nvPr>
        </p:nvSpPr>
        <p:spPr/>
        <p:txBody>
          <a:bodyPr/>
          <a:lstStyle/>
          <a:p>
            <a:fld id="{691B048E-2C72-41FB-A114-8C1CC8DCA0BD}" type="slidenum">
              <a:rPr lang="en-GB" smtClean="0"/>
              <a:t>9</a:t>
            </a:fld>
            <a:endParaRPr lang="en-GB"/>
          </a:p>
        </p:txBody>
      </p:sp>
    </p:spTree>
    <p:extLst>
      <p:ext uri="{BB962C8B-B14F-4D97-AF65-F5344CB8AC3E}">
        <p14:creationId xmlns:p14="http://schemas.microsoft.com/office/powerpoint/2010/main" val="7038380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Master - cover">
    <p:bg>
      <p:bgPr>
        <a:solidFill>
          <a:schemeClr val="bg1"/>
        </a:solidFill>
        <a:effectLst/>
      </p:bgPr>
    </p:bg>
    <p:spTree>
      <p:nvGrpSpPr>
        <p:cNvPr id="1" name=""/>
        <p:cNvGrpSpPr/>
        <p:nvPr/>
      </p:nvGrpSpPr>
      <p:grpSpPr>
        <a:xfrm>
          <a:off x="0" y="0"/>
          <a:ext cx="0" cy="0"/>
          <a:chOff x="0" y="0"/>
          <a:chExt cx="0" cy="0"/>
        </a:xfrm>
      </p:grpSpPr>
      <p:sp>
        <p:nvSpPr>
          <p:cNvPr id="17" name="Text Placeholder 7">
            <a:extLst>
              <a:ext uri="{FF2B5EF4-FFF2-40B4-BE49-F238E27FC236}">
                <a16:creationId xmlns:a16="http://schemas.microsoft.com/office/drawing/2014/main" id="{E2A7C3A6-A58D-28A4-5950-CD2526590DEC}"/>
              </a:ext>
            </a:extLst>
          </p:cNvPr>
          <p:cNvSpPr>
            <a:spLocks noGrp="1"/>
          </p:cNvSpPr>
          <p:nvPr>
            <p:ph type="body" sz="quarter" idx="12" hasCustomPrompt="1"/>
          </p:nvPr>
        </p:nvSpPr>
        <p:spPr>
          <a:xfrm>
            <a:off x="0" y="4028557"/>
            <a:ext cx="9144000" cy="1114707"/>
          </a:xfrm>
          <a:solidFill>
            <a:schemeClr val="accent1"/>
          </a:solidFill>
        </p:spPr>
        <p:txBody>
          <a:bodyPr wrap="square">
            <a:noAutofit/>
          </a:bodyPr>
          <a:lstStyle>
            <a:lvl1pPr>
              <a:defRPr sz="1100">
                <a:solidFill>
                  <a:schemeClr val="accent1">
                    <a:alpha val="0"/>
                  </a:schemeClr>
                </a:solidFill>
              </a:defRPr>
            </a:lvl1pPr>
            <a:lvl2pPr marL="0" indent="0">
              <a:buNone/>
              <a:defRPr/>
            </a:lvl2pPr>
          </a:lstStyle>
          <a:p>
            <a:pPr lvl="0"/>
            <a:r>
              <a:rPr lang="en-US" dirty="0"/>
              <a:t>Click to add any other text if needed</a:t>
            </a:r>
          </a:p>
        </p:txBody>
      </p:sp>
      <p:sp>
        <p:nvSpPr>
          <p:cNvPr id="3" name="Holder 3"/>
          <p:cNvSpPr>
            <a:spLocks noGrp="1"/>
          </p:cNvSpPr>
          <p:nvPr>
            <p:ph type="subTitle" idx="4" hasCustomPrompt="1"/>
          </p:nvPr>
        </p:nvSpPr>
        <p:spPr>
          <a:xfrm>
            <a:off x="1107806" y="2934362"/>
            <a:ext cx="3048297" cy="215444"/>
          </a:xfrm>
          <a:prstGeom prst="rect">
            <a:avLst/>
          </a:prstGeom>
        </p:spPr>
        <p:txBody>
          <a:bodyPr wrap="square" lIns="0" tIns="0" rIns="0" bIns="0">
            <a:spAutoFit/>
          </a:bodyPr>
          <a:lstStyle>
            <a:lvl1pPr marL="0" indent="0">
              <a:buNone/>
              <a:defRPr sz="1400" b="0" i="0">
                <a:solidFill>
                  <a:schemeClr val="bg2"/>
                </a:solidFill>
                <a:latin typeface="Montserrat"/>
                <a:cs typeface="Montserrat"/>
              </a:defRPr>
            </a:lvl1pPr>
          </a:lstStyle>
          <a:p>
            <a:r>
              <a:rPr lang="en-GB" dirty="0"/>
              <a:t>Click to add subtitle if needed</a:t>
            </a:r>
            <a:endParaRPr dirty="0"/>
          </a:p>
        </p:txBody>
      </p:sp>
      <p:sp>
        <p:nvSpPr>
          <p:cNvPr id="43" name="Graphic 41">
            <a:extLst>
              <a:ext uri="{FF2B5EF4-FFF2-40B4-BE49-F238E27FC236}">
                <a16:creationId xmlns:a16="http://schemas.microsoft.com/office/drawing/2014/main" id="{B462AD84-9CD1-DF54-BC25-FA094D7F49F0}"/>
              </a:ext>
            </a:extLst>
          </p:cNvPr>
          <p:cNvSpPr/>
          <p:nvPr userDrawn="1"/>
        </p:nvSpPr>
        <p:spPr>
          <a:xfrm>
            <a:off x="504825" y="905813"/>
            <a:ext cx="602981" cy="603012"/>
          </a:xfrm>
          <a:custGeom>
            <a:avLst/>
            <a:gdLst>
              <a:gd name="connsiteX0" fmla="*/ 3978378 w 3984944"/>
              <a:gd name="connsiteY0" fmla="*/ 1845912 h 3985142"/>
              <a:gd name="connsiteX1" fmla="*/ 3822958 w 3984944"/>
              <a:gd name="connsiteY1" fmla="*/ 1702960 h 3985142"/>
              <a:gd name="connsiteX2" fmla="*/ 2295507 w 3984944"/>
              <a:gd name="connsiteY2" fmla="*/ 1702960 h 3985142"/>
              <a:gd name="connsiteX3" fmla="*/ 2295507 w 3984944"/>
              <a:gd name="connsiteY3" fmla="*/ 163231 h 3985142"/>
              <a:gd name="connsiteX4" fmla="*/ 2153127 w 3984944"/>
              <a:gd name="connsiteY4" fmla="*/ 7812 h 3985142"/>
              <a:gd name="connsiteX5" fmla="*/ 1814306 w 3984944"/>
              <a:gd name="connsiteY5" fmla="*/ 9430 h 3985142"/>
              <a:gd name="connsiteX6" fmla="*/ 1672592 w 3984944"/>
              <a:gd name="connsiteY6" fmla="*/ 164754 h 3985142"/>
              <a:gd name="connsiteX7" fmla="*/ 1672592 w 3984944"/>
              <a:gd name="connsiteY7" fmla="*/ 1703055 h 3985142"/>
              <a:gd name="connsiteX8" fmla="*/ 161987 w 3984944"/>
              <a:gd name="connsiteY8" fmla="*/ 1703055 h 3985142"/>
              <a:gd name="connsiteX9" fmla="*/ 6567 w 3984944"/>
              <a:gd name="connsiteY9" fmla="*/ 1846007 h 3985142"/>
              <a:gd name="connsiteX10" fmla="*/ 0 w 3984944"/>
              <a:gd name="connsiteY10" fmla="*/ 1992670 h 3985142"/>
              <a:gd name="connsiteX11" fmla="*/ 6567 w 3984944"/>
              <a:gd name="connsiteY11" fmla="*/ 2139239 h 3985142"/>
              <a:gd name="connsiteX12" fmla="*/ 161987 w 3984944"/>
              <a:gd name="connsiteY12" fmla="*/ 2282190 h 3985142"/>
              <a:gd name="connsiteX13" fmla="*/ 1672592 w 3984944"/>
              <a:gd name="connsiteY13" fmla="*/ 2282190 h 3985142"/>
              <a:gd name="connsiteX14" fmla="*/ 1672592 w 3984944"/>
              <a:gd name="connsiteY14" fmla="*/ 3820492 h 3985142"/>
              <a:gd name="connsiteX15" fmla="*/ 1814306 w 3984944"/>
              <a:gd name="connsiteY15" fmla="*/ 3975816 h 3985142"/>
              <a:gd name="connsiteX16" fmla="*/ 1992377 w 3984944"/>
              <a:gd name="connsiteY16" fmla="*/ 3985143 h 3985142"/>
              <a:gd name="connsiteX17" fmla="*/ 2153127 w 3984944"/>
              <a:gd name="connsiteY17" fmla="*/ 3977339 h 3985142"/>
              <a:gd name="connsiteX18" fmla="*/ 2295507 w 3984944"/>
              <a:gd name="connsiteY18" fmla="*/ 3821919 h 3985142"/>
              <a:gd name="connsiteX19" fmla="*/ 2295507 w 3984944"/>
              <a:gd name="connsiteY19" fmla="*/ 2282095 h 3985142"/>
              <a:gd name="connsiteX20" fmla="*/ 3822958 w 3984944"/>
              <a:gd name="connsiteY20" fmla="*/ 2282095 h 3985142"/>
              <a:gd name="connsiteX21" fmla="*/ 3978378 w 3984944"/>
              <a:gd name="connsiteY21" fmla="*/ 2139144 h 3985142"/>
              <a:gd name="connsiteX22" fmla="*/ 3984945 w 3984944"/>
              <a:gd name="connsiteY22" fmla="*/ 1992575 h 3985142"/>
              <a:gd name="connsiteX23" fmla="*/ 3978378 w 3984944"/>
              <a:gd name="connsiteY23" fmla="*/ 1846007 h 398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84944" h="3985142">
                <a:moveTo>
                  <a:pt x="3978378" y="1845912"/>
                </a:moveTo>
                <a:cubicBezTo>
                  <a:pt x="3971430" y="1764443"/>
                  <a:pt x="3904618" y="1702960"/>
                  <a:pt x="3822958" y="1702960"/>
                </a:cubicBezTo>
                <a:lnTo>
                  <a:pt x="2295507" y="1702960"/>
                </a:lnTo>
                <a:lnTo>
                  <a:pt x="2295507" y="163231"/>
                </a:lnTo>
                <a:cubicBezTo>
                  <a:pt x="2295507" y="82143"/>
                  <a:pt x="2234310" y="15331"/>
                  <a:pt x="2153127" y="7812"/>
                </a:cubicBezTo>
                <a:cubicBezTo>
                  <a:pt x="2034159" y="-3133"/>
                  <a:pt x="1933655" y="-2562"/>
                  <a:pt x="1814306" y="9430"/>
                </a:cubicBezTo>
                <a:cubicBezTo>
                  <a:pt x="1733503" y="17615"/>
                  <a:pt x="1672592" y="84332"/>
                  <a:pt x="1672592" y="164754"/>
                </a:cubicBezTo>
                <a:lnTo>
                  <a:pt x="1672592" y="1703055"/>
                </a:lnTo>
                <a:lnTo>
                  <a:pt x="161987" y="1703055"/>
                </a:lnTo>
                <a:cubicBezTo>
                  <a:pt x="80327" y="1703055"/>
                  <a:pt x="13515" y="1764538"/>
                  <a:pt x="6567" y="1846007"/>
                </a:cubicBezTo>
                <a:cubicBezTo>
                  <a:pt x="2189" y="1897687"/>
                  <a:pt x="0" y="1945654"/>
                  <a:pt x="0" y="1992670"/>
                </a:cubicBezTo>
                <a:cubicBezTo>
                  <a:pt x="0" y="2039687"/>
                  <a:pt x="2189" y="2087559"/>
                  <a:pt x="6567" y="2139239"/>
                </a:cubicBezTo>
                <a:cubicBezTo>
                  <a:pt x="13515" y="2220708"/>
                  <a:pt x="80422" y="2282190"/>
                  <a:pt x="161987" y="2282190"/>
                </a:cubicBezTo>
                <a:lnTo>
                  <a:pt x="1672592" y="2282190"/>
                </a:lnTo>
                <a:lnTo>
                  <a:pt x="1672592" y="3820492"/>
                </a:lnTo>
                <a:cubicBezTo>
                  <a:pt x="1672592" y="3900914"/>
                  <a:pt x="1733503" y="3967726"/>
                  <a:pt x="1814306" y="3975816"/>
                </a:cubicBezTo>
                <a:cubicBezTo>
                  <a:pt x="1876455" y="3982097"/>
                  <a:pt x="1934702" y="3985143"/>
                  <a:pt x="1992377" y="3985143"/>
                </a:cubicBezTo>
                <a:cubicBezTo>
                  <a:pt x="2043962" y="3985143"/>
                  <a:pt x="2096593" y="3982573"/>
                  <a:pt x="2153127" y="3977339"/>
                </a:cubicBezTo>
                <a:cubicBezTo>
                  <a:pt x="2234310" y="3969820"/>
                  <a:pt x="2295507" y="3903008"/>
                  <a:pt x="2295507" y="3821919"/>
                </a:cubicBezTo>
                <a:lnTo>
                  <a:pt x="2295507" y="2282095"/>
                </a:lnTo>
                <a:lnTo>
                  <a:pt x="3822958" y="2282095"/>
                </a:lnTo>
                <a:cubicBezTo>
                  <a:pt x="3904713" y="2282095"/>
                  <a:pt x="3971525" y="2220613"/>
                  <a:pt x="3978378" y="2139144"/>
                </a:cubicBezTo>
                <a:cubicBezTo>
                  <a:pt x="3982756" y="2087940"/>
                  <a:pt x="3984945" y="2040067"/>
                  <a:pt x="3984945" y="1992575"/>
                </a:cubicBezTo>
                <a:cubicBezTo>
                  <a:pt x="3984945" y="1945083"/>
                  <a:pt x="3982851" y="1897211"/>
                  <a:pt x="3978378" y="1846007"/>
                </a:cubicBezTo>
                <a:close/>
              </a:path>
            </a:pathLst>
          </a:custGeom>
          <a:solidFill>
            <a:srgbClr val="A2C617"/>
          </a:solidFill>
          <a:ln w="9502" cap="flat">
            <a:noFill/>
            <a:prstDash val="solid"/>
            <a:miter/>
          </a:ln>
        </p:spPr>
        <p:txBody>
          <a:bodyPr rtlCol="0" anchor="ctr"/>
          <a:lstStyle/>
          <a:p>
            <a:endParaRPr lang="en-US" dirty="0"/>
          </a:p>
        </p:txBody>
      </p:sp>
      <p:sp>
        <p:nvSpPr>
          <p:cNvPr id="47" name="Title 46">
            <a:extLst>
              <a:ext uri="{FF2B5EF4-FFF2-40B4-BE49-F238E27FC236}">
                <a16:creationId xmlns:a16="http://schemas.microsoft.com/office/drawing/2014/main" id="{AB5B9839-F3D5-02A0-B57C-E0661516C5AB}"/>
              </a:ext>
            </a:extLst>
          </p:cNvPr>
          <p:cNvSpPr>
            <a:spLocks noGrp="1"/>
          </p:cNvSpPr>
          <p:nvPr>
            <p:ph type="title" hasCustomPrompt="1"/>
          </p:nvPr>
        </p:nvSpPr>
        <p:spPr>
          <a:xfrm>
            <a:off x="1107806" y="1404872"/>
            <a:ext cx="3048297" cy="1523494"/>
          </a:xfrm>
        </p:spPr>
        <p:txBody>
          <a:bodyPr wrap="square" bIns="0" anchor="t" anchorCtr="0">
            <a:spAutoFit/>
          </a:bodyPr>
          <a:lstStyle>
            <a:lvl1pPr>
              <a:defRPr sz="2400">
                <a:solidFill>
                  <a:schemeClr val="bg2"/>
                </a:solidFill>
                <a:latin typeface="+mn-lt"/>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lang="en-US" dirty="0"/>
              <a:t>Click here to add the title of your deck. Ideally,</a:t>
            </a:r>
            <a:r>
              <a:rPr lang="en-US" b="0" i="0" u="none" strike="noStrike" dirty="0">
                <a:solidFill>
                  <a:srgbClr val="000000"/>
                </a:solidFill>
                <a:effectLst/>
              </a:rPr>
              <a:t> keep it under four lines.</a:t>
            </a:r>
            <a:endParaRPr lang="en-US" dirty="0"/>
          </a:p>
        </p:txBody>
      </p:sp>
      <p:sp>
        <p:nvSpPr>
          <p:cNvPr id="52" name="Picture Placeholder 51">
            <a:extLst>
              <a:ext uri="{FF2B5EF4-FFF2-40B4-BE49-F238E27FC236}">
                <a16:creationId xmlns:a16="http://schemas.microsoft.com/office/drawing/2014/main" id="{AA6A74A9-C5EB-6E1D-3D41-596769DA9F7E}"/>
              </a:ext>
            </a:extLst>
          </p:cNvPr>
          <p:cNvSpPr>
            <a:spLocks noGrp="1"/>
          </p:cNvSpPr>
          <p:nvPr>
            <p:ph type="pic" sz="quarter" idx="10" hasCustomPrompt="1"/>
          </p:nvPr>
        </p:nvSpPr>
        <p:spPr>
          <a:xfrm>
            <a:off x="4626329" y="1207810"/>
            <a:ext cx="4330346" cy="3935690"/>
          </a:xfrm>
          <a:custGeom>
            <a:avLst/>
            <a:gdLst>
              <a:gd name="connsiteX0" fmla="*/ 2315735 w 4631470"/>
              <a:gd name="connsiteY0" fmla="*/ 0 h 4209370"/>
              <a:gd name="connsiteX1" fmla="*/ 4631470 w 4631470"/>
              <a:gd name="connsiteY1" fmla="*/ 2315735 h 4209370"/>
              <a:gd name="connsiteX2" fmla="*/ 3788758 w 4631470"/>
              <a:gd name="connsiteY2" fmla="*/ 4102669 h 4209370"/>
              <a:gd name="connsiteX3" fmla="*/ 3646068 w 4631470"/>
              <a:gd name="connsiteY3" fmla="*/ 4209370 h 4209370"/>
              <a:gd name="connsiteX4" fmla="*/ 985403 w 4631470"/>
              <a:gd name="connsiteY4" fmla="*/ 4209370 h 4209370"/>
              <a:gd name="connsiteX5" fmla="*/ 842713 w 4631470"/>
              <a:gd name="connsiteY5" fmla="*/ 4102669 h 4209370"/>
              <a:gd name="connsiteX6" fmla="*/ 0 w 4631470"/>
              <a:gd name="connsiteY6" fmla="*/ 2315735 h 4209370"/>
              <a:gd name="connsiteX7" fmla="*/ 2315735 w 4631470"/>
              <a:gd name="connsiteY7" fmla="*/ 0 h 4209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1470" h="4209370">
                <a:moveTo>
                  <a:pt x="2315735" y="0"/>
                </a:moveTo>
                <a:cubicBezTo>
                  <a:pt x="3594680" y="0"/>
                  <a:pt x="4631470" y="1036790"/>
                  <a:pt x="4631470" y="2315735"/>
                </a:cubicBezTo>
                <a:cubicBezTo>
                  <a:pt x="4631470" y="3035142"/>
                  <a:pt x="4303423" y="3677929"/>
                  <a:pt x="3788758" y="4102669"/>
                </a:cubicBezTo>
                <a:lnTo>
                  <a:pt x="3646068" y="4209370"/>
                </a:lnTo>
                <a:lnTo>
                  <a:pt x="985403" y="4209370"/>
                </a:lnTo>
                <a:lnTo>
                  <a:pt x="842713" y="4102669"/>
                </a:lnTo>
                <a:cubicBezTo>
                  <a:pt x="328047" y="3677929"/>
                  <a:pt x="0" y="3035142"/>
                  <a:pt x="0" y="2315735"/>
                </a:cubicBezTo>
                <a:cubicBezTo>
                  <a:pt x="0" y="1036790"/>
                  <a:pt x="1036790" y="0"/>
                  <a:pt x="2315735" y="0"/>
                </a:cubicBezTo>
                <a:close/>
              </a:path>
            </a:pathLst>
          </a:custGeom>
        </p:spPr>
        <p:txBody>
          <a:bodyPr wrap="square" lIns="0" tIns="274320" rIns="548640" anchor="ctr">
            <a:noAutofit/>
          </a:bodyPr>
          <a:lstStyle>
            <a:lvl1pPr marL="0" indent="0" algn="r">
              <a:buNone/>
              <a:defRPr sz="1200" b="0">
                <a:solidFill>
                  <a:schemeClr val="tx1"/>
                </a:solidFill>
                <a:latin typeface="+mn-lt"/>
                <a:sym typeface="Wingdings" pitchFamily="2" charset="2"/>
              </a:defRPr>
            </a:lvl1pPr>
          </a:lstStyle>
          <a:p>
            <a:r>
              <a:rPr lang="en-US" dirty="0"/>
              <a:t> Click icon to</a:t>
            </a:r>
            <a:br>
              <a:rPr lang="en-US" dirty="0"/>
            </a:br>
            <a:r>
              <a:rPr lang="en-US" dirty="0"/>
              <a:t>add picture</a:t>
            </a:r>
          </a:p>
        </p:txBody>
      </p:sp>
      <p:sp>
        <p:nvSpPr>
          <p:cNvPr id="11" name="Text Placeholder 7">
            <a:extLst>
              <a:ext uri="{FF2B5EF4-FFF2-40B4-BE49-F238E27FC236}">
                <a16:creationId xmlns:a16="http://schemas.microsoft.com/office/drawing/2014/main" id="{1C2F27C8-8481-FF60-F21A-7761E3594D83}"/>
              </a:ext>
            </a:extLst>
          </p:cNvPr>
          <p:cNvSpPr>
            <a:spLocks noGrp="1"/>
          </p:cNvSpPr>
          <p:nvPr>
            <p:ph type="body" sz="quarter" idx="11" hasCustomPrompt="1"/>
          </p:nvPr>
        </p:nvSpPr>
        <p:spPr>
          <a:xfrm>
            <a:off x="1107806" y="4662492"/>
            <a:ext cx="3048297" cy="261610"/>
          </a:xfrm>
        </p:spPr>
        <p:txBody>
          <a:bodyPr wrap="square">
            <a:spAutoFit/>
          </a:bodyPr>
          <a:lstStyle>
            <a:lvl1pPr marL="0" indent="0">
              <a:buNone/>
              <a:defRPr lang="en-US" sz="1100" b="0" dirty="0">
                <a:solidFill>
                  <a:schemeClr val="bg2"/>
                </a:solidFill>
                <a:latin typeface="Montserrat Light" panose="00000400000000000000" pitchFamily="2" charset="0"/>
                <a:ea typeface="+mn-ea"/>
                <a:cs typeface="+mn-cs"/>
              </a:defRPr>
            </a:lvl1pPr>
            <a:lvl2pPr marL="0" indent="0">
              <a:buNone/>
              <a:defRPr/>
            </a:lvl2pPr>
          </a:lstStyle>
          <a:p>
            <a:pPr lvl="0"/>
            <a:r>
              <a:rPr lang="en-US" dirty="0"/>
              <a:t>Click to add any other text if needed</a:t>
            </a:r>
          </a:p>
        </p:txBody>
      </p:sp>
      <p:pic>
        <p:nvPicPr>
          <p:cNvPr id="5" name="Graphic 4">
            <a:extLst>
              <a:ext uri="{FF2B5EF4-FFF2-40B4-BE49-F238E27FC236}">
                <a16:creationId xmlns:a16="http://schemas.microsoft.com/office/drawing/2014/main" id="{093C760A-E7BA-C41F-7DE7-C82B08D73E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83896" y="217531"/>
            <a:ext cx="1972779" cy="574625"/>
          </a:xfrm>
          <a:prstGeom prst="rect">
            <a:avLst/>
          </a:prstGeom>
        </p:spPr>
      </p:pic>
    </p:spTree>
  </p:cSld>
  <p:clrMapOvr>
    <a:masterClrMapping/>
  </p:clrMapOvr>
  <p:extLst>
    <p:ext uri="{DCECCB84-F9BA-43D5-87BE-67443E8EF086}">
      <p15:sldGuideLst xmlns:p15="http://schemas.microsoft.com/office/powerpoint/2012/main">
        <p15:guide id="1" pos="504" userDrawn="1">
          <p15:clr>
            <a:srgbClr val="FBAE40"/>
          </p15:clr>
        </p15:guide>
        <p15:guide id="2" pos="696" userDrawn="1">
          <p15:clr>
            <a:srgbClr val="FBAE40"/>
          </p15:clr>
        </p15:guide>
        <p15:guide id="3" orient="horz" pos="756" userDrawn="1">
          <p15:clr>
            <a:srgbClr val="FBAE40"/>
          </p15:clr>
        </p15:guide>
        <p15:guide id="4" pos="317"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Master - back cover">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9D787F98-82FB-A897-4817-6EC131431DD5}"/>
              </a:ext>
            </a:extLst>
          </p:cNvPr>
          <p:cNvSpPr/>
          <p:nvPr/>
        </p:nvSpPr>
        <p:spPr>
          <a:xfrm flipV="1">
            <a:off x="321" y="507970"/>
            <a:ext cx="8635651" cy="2714128"/>
          </a:xfrm>
          <a:prstGeom prst="round1Rect">
            <a:avLst>
              <a:gd name="adj" fmla="val 11144"/>
            </a:avLst>
          </a:prstGeom>
          <a:solidFill>
            <a:srgbClr val="A1C516"/>
          </a:solidFill>
        </p:spPr>
        <p:txBody>
          <a:bodyPr wrap="square" lIns="0" tIns="0" rIns="0" bIns="0" rtlCol="0"/>
          <a:lstStyle/>
          <a:p>
            <a:endParaRPr dirty="0"/>
          </a:p>
        </p:txBody>
      </p:sp>
      <p:sp>
        <p:nvSpPr>
          <p:cNvPr id="19" name="object 17">
            <a:extLst>
              <a:ext uri="{FF2B5EF4-FFF2-40B4-BE49-F238E27FC236}">
                <a16:creationId xmlns:a16="http://schemas.microsoft.com/office/drawing/2014/main" id="{4DFEC1F8-24A8-1F33-5EE6-D4BBAE068C70}"/>
              </a:ext>
            </a:extLst>
          </p:cNvPr>
          <p:cNvSpPr txBox="1"/>
          <p:nvPr userDrawn="1"/>
        </p:nvSpPr>
        <p:spPr>
          <a:xfrm>
            <a:off x="1409700" y="3971303"/>
            <a:ext cx="3201042" cy="611138"/>
          </a:xfrm>
          <a:prstGeom prst="rect">
            <a:avLst/>
          </a:prstGeom>
        </p:spPr>
        <p:txBody>
          <a:bodyPr vert="horz" wrap="square" lIns="0" tIns="6931" rIns="0" bIns="0" rtlCol="0">
            <a:spAutoFit/>
          </a:bodyPr>
          <a:lstStyle/>
          <a:p>
            <a:pPr marL="5776">
              <a:spcBef>
                <a:spcPts val="55"/>
              </a:spcBef>
            </a:pPr>
            <a:r>
              <a:rPr sz="1114" spc="-5" dirty="0">
                <a:solidFill>
                  <a:srgbClr val="212444"/>
                </a:solidFill>
                <a:latin typeface="Montserrat"/>
                <a:cs typeface="Montserrat"/>
              </a:rPr>
              <a:t>CAFOD,</a:t>
            </a:r>
            <a:r>
              <a:rPr sz="1114" spc="-52" dirty="0">
                <a:solidFill>
                  <a:srgbClr val="212444"/>
                </a:solidFill>
                <a:latin typeface="Montserrat"/>
                <a:cs typeface="Montserrat"/>
              </a:rPr>
              <a:t> </a:t>
            </a:r>
            <a:r>
              <a:rPr sz="1114" spc="-9" dirty="0">
                <a:solidFill>
                  <a:srgbClr val="212444"/>
                </a:solidFill>
                <a:latin typeface="Montserrat"/>
                <a:cs typeface="Montserrat"/>
              </a:rPr>
              <a:t>Romero</a:t>
            </a:r>
            <a:r>
              <a:rPr sz="1114" spc="-50" dirty="0">
                <a:solidFill>
                  <a:srgbClr val="212444"/>
                </a:solidFill>
                <a:latin typeface="Montserrat"/>
                <a:cs typeface="Montserrat"/>
              </a:rPr>
              <a:t> </a:t>
            </a:r>
            <a:r>
              <a:rPr sz="1114" spc="-5" dirty="0">
                <a:solidFill>
                  <a:srgbClr val="212444"/>
                </a:solidFill>
                <a:latin typeface="Montserrat"/>
                <a:cs typeface="Montserrat"/>
              </a:rPr>
              <a:t>House,</a:t>
            </a:r>
            <a:endParaRPr sz="1114">
              <a:latin typeface="Montserrat"/>
              <a:cs typeface="Montserrat"/>
            </a:endParaRPr>
          </a:p>
          <a:p>
            <a:pPr marL="5776">
              <a:spcBef>
                <a:spcPts val="14"/>
              </a:spcBef>
            </a:pPr>
            <a:r>
              <a:rPr sz="1114" dirty="0">
                <a:solidFill>
                  <a:srgbClr val="212444"/>
                </a:solidFill>
                <a:latin typeface="Montserrat"/>
                <a:cs typeface="Montserrat"/>
              </a:rPr>
              <a:t>55</a:t>
            </a:r>
            <a:r>
              <a:rPr sz="1114" spc="-39" dirty="0">
                <a:solidFill>
                  <a:srgbClr val="212444"/>
                </a:solidFill>
                <a:latin typeface="Montserrat"/>
                <a:cs typeface="Montserrat"/>
              </a:rPr>
              <a:t> </a:t>
            </a:r>
            <a:r>
              <a:rPr sz="1114" spc="-16" dirty="0">
                <a:solidFill>
                  <a:srgbClr val="212444"/>
                </a:solidFill>
                <a:latin typeface="Montserrat"/>
                <a:cs typeface="Montserrat"/>
              </a:rPr>
              <a:t>Westminster</a:t>
            </a:r>
            <a:r>
              <a:rPr sz="1114" spc="-39" dirty="0">
                <a:solidFill>
                  <a:srgbClr val="212444"/>
                </a:solidFill>
                <a:latin typeface="Montserrat"/>
                <a:cs typeface="Montserrat"/>
              </a:rPr>
              <a:t> </a:t>
            </a:r>
            <a:r>
              <a:rPr sz="1114" spc="-5" dirty="0">
                <a:solidFill>
                  <a:srgbClr val="212444"/>
                </a:solidFill>
                <a:latin typeface="Montserrat"/>
                <a:cs typeface="Montserrat"/>
              </a:rPr>
              <a:t>Bridge</a:t>
            </a:r>
            <a:r>
              <a:rPr sz="1114" spc="-39" dirty="0">
                <a:solidFill>
                  <a:srgbClr val="212444"/>
                </a:solidFill>
                <a:latin typeface="Montserrat"/>
                <a:cs typeface="Montserrat"/>
              </a:rPr>
              <a:t> </a:t>
            </a:r>
            <a:r>
              <a:rPr sz="1114" dirty="0">
                <a:solidFill>
                  <a:srgbClr val="212444"/>
                </a:solidFill>
                <a:latin typeface="Montserrat"/>
                <a:cs typeface="Montserrat"/>
              </a:rPr>
              <a:t>Road,</a:t>
            </a:r>
            <a:r>
              <a:rPr sz="1114" spc="-39" dirty="0">
                <a:solidFill>
                  <a:srgbClr val="212444"/>
                </a:solidFill>
                <a:latin typeface="Montserrat"/>
                <a:cs typeface="Montserrat"/>
              </a:rPr>
              <a:t> </a:t>
            </a:r>
            <a:r>
              <a:rPr sz="1114" spc="-5" dirty="0">
                <a:solidFill>
                  <a:srgbClr val="212444"/>
                </a:solidFill>
                <a:latin typeface="Montserrat"/>
                <a:cs typeface="Montserrat"/>
              </a:rPr>
              <a:t>London</a:t>
            </a:r>
            <a:r>
              <a:rPr sz="1114" spc="-36" dirty="0">
                <a:solidFill>
                  <a:srgbClr val="212444"/>
                </a:solidFill>
                <a:latin typeface="Montserrat"/>
                <a:cs typeface="Montserrat"/>
              </a:rPr>
              <a:t> </a:t>
            </a:r>
            <a:r>
              <a:rPr sz="1114" dirty="0">
                <a:solidFill>
                  <a:srgbClr val="212444"/>
                </a:solidFill>
                <a:latin typeface="Montserrat"/>
                <a:cs typeface="Montserrat"/>
              </a:rPr>
              <a:t>SE1</a:t>
            </a:r>
            <a:r>
              <a:rPr sz="1114" spc="-39" dirty="0">
                <a:solidFill>
                  <a:srgbClr val="212444"/>
                </a:solidFill>
                <a:latin typeface="Montserrat"/>
                <a:cs typeface="Montserrat"/>
              </a:rPr>
              <a:t> </a:t>
            </a:r>
            <a:r>
              <a:rPr sz="1114" spc="-11" dirty="0">
                <a:solidFill>
                  <a:srgbClr val="212444"/>
                </a:solidFill>
                <a:latin typeface="Montserrat"/>
                <a:cs typeface="Montserrat"/>
              </a:rPr>
              <a:t>7JB</a:t>
            </a:r>
            <a:endParaRPr sz="1114">
              <a:latin typeface="Montserrat"/>
              <a:cs typeface="Montserrat"/>
            </a:endParaRPr>
          </a:p>
          <a:p>
            <a:pPr marL="5776">
              <a:spcBef>
                <a:spcPts val="687"/>
              </a:spcBef>
            </a:pPr>
            <a:r>
              <a:rPr sz="1114" b="1" u="sng" spc="-5" dirty="0">
                <a:solidFill>
                  <a:srgbClr val="212444"/>
                </a:solidFill>
                <a:uFill>
                  <a:solidFill>
                    <a:srgbClr val="212444"/>
                  </a:solidFill>
                </a:uFill>
                <a:latin typeface="Montserrat ExtraBold"/>
                <a:cs typeface="Montserrat ExtraBold"/>
              </a:rPr>
              <a:t>cafod.org.uk</a:t>
            </a:r>
            <a:endParaRPr sz="1114">
              <a:latin typeface="Montserrat ExtraBold"/>
              <a:cs typeface="Montserrat ExtraBold"/>
            </a:endParaRPr>
          </a:p>
        </p:txBody>
      </p:sp>
      <p:sp>
        <p:nvSpPr>
          <p:cNvPr id="20" name="object 18">
            <a:extLst>
              <a:ext uri="{FF2B5EF4-FFF2-40B4-BE49-F238E27FC236}">
                <a16:creationId xmlns:a16="http://schemas.microsoft.com/office/drawing/2014/main" id="{6038AB0D-C18D-FA53-44CE-D306AA4801EC}"/>
              </a:ext>
            </a:extLst>
          </p:cNvPr>
          <p:cNvSpPr/>
          <p:nvPr userDrawn="1"/>
        </p:nvSpPr>
        <p:spPr>
          <a:xfrm>
            <a:off x="2823919" y="4424720"/>
            <a:ext cx="160572" cy="160572"/>
          </a:xfrm>
          <a:custGeom>
            <a:avLst/>
            <a:gdLst/>
            <a:ahLst/>
            <a:cxnLst/>
            <a:rect l="l" t="t" r="r" b="b"/>
            <a:pathLst>
              <a:path w="353060" h="353059">
                <a:moveTo>
                  <a:pt x="176277" y="0"/>
                </a:moveTo>
                <a:lnTo>
                  <a:pt x="129414" y="6297"/>
                </a:lnTo>
                <a:lnTo>
                  <a:pt x="87305" y="24068"/>
                </a:lnTo>
                <a:lnTo>
                  <a:pt x="51629" y="51633"/>
                </a:lnTo>
                <a:lnTo>
                  <a:pt x="24066" y="87310"/>
                </a:lnTo>
                <a:lnTo>
                  <a:pt x="6296" y="129418"/>
                </a:lnTo>
                <a:lnTo>
                  <a:pt x="0" y="176277"/>
                </a:lnTo>
                <a:lnTo>
                  <a:pt x="6296" y="223135"/>
                </a:lnTo>
                <a:lnTo>
                  <a:pt x="24066" y="265241"/>
                </a:lnTo>
                <a:lnTo>
                  <a:pt x="51629" y="300916"/>
                </a:lnTo>
                <a:lnTo>
                  <a:pt x="87305" y="328478"/>
                </a:lnTo>
                <a:lnTo>
                  <a:pt x="129414" y="346247"/>
                </a:lnTo>
                <a:lnTo>
                  <a:pt x="176277" y="352544"/>
                </a:lnTo>
                <a:lnTo>
                  <a:pt x="223135" y="346247"/>
                </a:lnTo>
                <a:lnTo>
                  <a:pt x="265241" y="328478"/>
                </a:lnTo>
                <a:lnTo>
                  <a:pt x="300916" y="300916"/>
                </a:lnTo>
                <a:lnTo>
                  <a:pt x="319550" y="276797"/>
                </a:lnTo>
                <a:lnTo>
                  <a:pt x="71924" y="276797"/>
                </a:lnTo>
                <a:lnTo>
                  <a:pt x="149901" y="185523"/>
                </a:lnTo>
                <a:lnTo>
                  <a:pt x="72647" y="75756"/>
                </a:lnTo>
                <a:lnTo>
                  <a:pt x="319552" y="75756"/>
                </a:lnTo>
                <a:lnTo>
                  <a:pt x="300916" y="51633"/>
                </a:lnTo>
                <a:lnTo>
                  <a:pt x="265241" y="24068"/>
                </a:lnTo>
                <a:lnTo>
                  <a:pt x="223135" y="6297"/>
                </a:lnTo>
                <a:lnTo>
                  <a:pt x="176277" y="0"/>
                </a:lnTo>
                <a:close/>
              </a:path>
              <a:path w="353060" h="353059">
                <a:moveTo>
                  <a:pt x="159356" y="198957"/>
                </a:moveTo>
                <a:lnTo>
                  <a:pt x="92866" y="276797"/>
                </a:lnTo>
                <a:lnTo>
                  <a:pt x="214150" y="276797"/>
                </a:lnTo>
                <a:lnTo>
                  <a:pt x="159356" y="198957"/>
                </a:lnTo>
                <a:close/>
              </a:path>
              <a:path w="353060" h="353059">
                <a:moveTo>
                  <a:pt x="319552" y="75756"/>
                </a:moveTo>
                <a:lnTo>
                  <a:pt x="264588" y="75756"/>
                </a:lnTo>
                <a:lnTo>
                  <a:pt x="195805" y="156288"/>
                </a:lnTo>
                <a:lnTo>
                  <a:pt x="280619" y="276797"/>
                </a:lnTo>
                <a:lnTo>
                  <a:pt x="319550" y="276797"/>
                </a:lnTo>
                <a:lnTo>
                  <a:pt x="328478" y="265241"/>
                </a:lnTo>
                <a:lnTo>
                  <a:pt x="346247" y="223135"/>
                </a:lnTo>
                <a:lnTo>
                  <a:pt x="352544" y="176277"/>
                </a:lnTo>
                <a:lnTo>
                  <a:pt x="346247" y="129418"/>
                </a:lnTo>
                <a:lnTo>
                  <a:pt x="328478" y="87310"/>
                </a:lnTo>
                <a:lnTo>
                  <a:pt x="319552" y="75756"/>
                </a:lnTo>
                <a:close/>
              </a:path>
              <a:path w="353060" h="353059">
                <a:moveTo>
                  <a:pt x="130383" y="92510"/>
                </a:moveTo>
                <a:lnTo>
                  <a:pt x="104708" y="92510"/>
                </a:lnTo>
                <a:lnTo>
                  <a:pt x="222883" y="260044"/>
                </a:lnTo>
                <a:lnTo>
                  <a:pt x="248557" y="260044"/>
                </a:lnTo>
                <a:lnTo>
                  <a:pt x="130383" y="92510"/>
                </a:lnTo>
                <a:close/>
              </a:path>
              <a:path w="353060" h="353059">
                <a:moveTo>
                  <a:pt x="243647" y="75756"/>
                </a:moveTo>
                <a:lnTo>
                  <a:pt x="139137" y="75756"/>
                </a:lnTo>
                <a:lnTo>
                  <a:pt x="186350" y="142854"/>
                </a:lnTo>
                <a:lnTo>
                  <a:pt x="243647" y="75756"/>
                </a:lnTo>
                <a:close/>
              </a:path>
            </a:pathLst>
          </a:custGeom>
          <a:solidFill>
            <a:srgbClr val="212444"/>
          </a:solidFill>
        </p:spPr>
        <p:txBody>
          <a:bodyPr wrap="square" lIns="0" tIns="0" rIns="0" bIns="0" rtlCol="0"/>
          <a:lstStyle/>
          <a:p>
            <a:endParaRPr/>
          </a:p>
        </p:txBody>
      </p:sp>
      <p:sp>
        <p:nvSpPr>
          <p:cNvPr id="21" name="object 19">
            <a:extLst>
              <a:ext uri="{FF2B5EF4-FFF2-40B4-BE49-F238E27FC236}">
                <a16:creationId xmlns:a16="http://schemas.microsoft.com/office/drawing/2014/main" id="{2959AE32-8AFC-975C-4A21-763E87087CC9}"/>
              </a:ext>
            </a:extLst>
          </p:cNvPr>
          <p:cNvSpPr/>
          <p:nvPr userDrawn="1"/>
        </p:nvSpPr>
        <p:spPr>
          <a:xfrm>
            <a:off x="3124897" y="4424723"/>
            <a:ext cx="160572" cy="160572"/>
          </a:xfrm>
          <a:custGeom>
            <a:avLst/>
            <a:gdLst/>
            <a:ahLst/>
            <a:cxnLst/>
            <a:rect l="l" t="t" r="r" b="b"/>
            <a:pathLst>
              <a:path w="353060" h="353059">
                <a:moveTo>
                  <a:pt x="176266" y="0"/>
                </a:moveTo>
                <a:lnTo>
                  <a:pt x="129408" y="6296"/>
                </a:lnTo>
                <a:lnTo>
                  <a:pt x="87302" y="24065"/>
                </a:lnTo>
                <a:lnTo>
                  <a:pt x="51628" y="51628"/>
                </a:lnTo>
                <a:lnTo>
                  <a:pt x="24065" y="87302"/>
                </a:lnTo>
                <a:lnTo>
                  <a:pt x="6296" y="129408"/>
                </a:lnTo>
                <a:lnTo>
                  <a:pt x="0" y="176266"/>
                </a:lnTo>
                <a:lnTo>
                  <a:pt x="6296" y="223129"/>
                </a:lnTo>
                <a:lnTo>
                  <a:pt x="24065" y="265238"/>
                </a:lnTo>
                <a:lnTo>
                  <a:pt x="51628" y="300914"/>
                </a:lnTo>
                <a:lnTo>
                  <a:pt x="87302" y="328477"/>
                </a:lnTo>
                <a:lnTo>
                  <a:pt x="129408" y="346247"/>
                </a:lnTo>
                <a:lnTo>
                  <a:pt x="176266" y="352544"/>
                </a:lnTo>
                <a:lnTo>
                  <a:pt x="223125" y="346247"/>
                </a:lnTo>
                <a:lnTo>
                  <a:pt x="265231" y="328477"/>
                </a:lnTo>
                <a:lnTo>
                  <a:pt x="300905" y="300914"/>
                </a:lnTo>
                <a:lnTo>
                  <a:pt x="328467" y="265238"/>
                </a:lnTo>
                <a:lnTo>
                  <a:pt x="330257" y="260997"/>
                </a:lnTo>
                <a:lnTo>
                  <a:pt x="155157" y="260997"/>
                </a:lnTo>
                <a:lnTo>
                  <a:pt x="155092" y="223129"/>
                </a:lnTo>
                <a:lnTo>
                  <a:pt x="155011" y="176266"/>
                </a:lnTo>
                <a:lnTo>
                  <a:pt x="134121" y="176266"/>
                </a:lnTo>
                <a:lnTo>
                  <a:pt x="134048" y="155063"/>
                </a:lnTo>
                <a:lnTo>
                  <a:pt x="155147" y="155063"/>
                </a:lnTo>
                <a:lnTo>
                  <a:pt x="155147" y="134215"/>
                </a:lnTo>
                <a:lnTo>
                  <a:pt x="160924" y="112204"/>
                </a:lnTo>
                <a:lnTo>
                  <a:pt x="173633" y="101767"/>
                </a:lnTo>
                <a:lnTo>
                  <a:pt x="186342" y="98636"/>
                </a:lnTo>
                <a:lnTo>
                  <a:pt x="333250" y="98636"/>
                </a:lnTo>
                <a:lnTo>
                  <a:pt x="328467" y="87302"/>
                </a:lnTo>
                <a:lnTo>
                  <a:pt x="300905" y="51628"/>
                </a:lnTo>
                <a:lnTo>
                  <a:pt x="265231" y="24065"/>
                </a:lnTo>
                <a:lnTo>
                  <a:pt x="223125" y="6296"/>
                </a:lnTo>
                <a:lnTo>
                  <a:pt x="176266" y="0"/>
                </a:lnTo>
                <a:close/>
              </a:path>
              <a:path w="353060" h="353059">
                <a:moveTo>
                  <a:pt x="333250" y="98636"/>
                </a:moveTo>
                <a:lnTo>
                  <a:pt x="218830" y="98636"/>
                </a:lnTo>
                <a:lnTo>
                  <a:pt x="218715" y="112204"/>
                </a:lnTo>
                <a:lnTo>
                  <a:pt x="218590" y="127011"/>
                </a:lnTo>
                <a:lnTo>
                  <a:pt x="183125" y="127011"/>
                </a:lnTo>
                <a:lnTo>
                  <a:pt x="183317" y="134215"/>
                </a:lnTo>
                <a:lnTo>
                  <a:pt x="183397" y="155063"/>
                </a:lnTo>
                <a:lnTo>
                  <a:pt x="218998" y="155063"/>
                </a:lnTo>
                <a:lnTo>
                  <a:pt x="210935" y="176266"/>
                </a:lnTo>
                <a:lnTo>
                  <a:pt x="183261" y="176266"/>
                </a:lnTo>
                <a:lnTo>
                  <a:pt x="183261" y="260997"/>
                </a:lnTo>
                <a:lnTo>
                  <a:pt x="330257" y="260997"/>
                </a:lnTo>
                <a:lnTo>
                  <a:pt x="346237" y="223129"/>
                </a:lnTo>
                <a:lnTo>
                  <a:pt x="352533" y="176266"/>
                </a:lnTo>
                <a:lnTo>
                  <a:pt x="346237" y="129408"/>
                </a:lnTo>
                <a:lnTo>
                  <a:pt x="333250" y="98636"/>
                </a:lnTo>
                <a:close/>
              </a:path>
            </a:pathLst>
          </a:custGeom>
          <a:solidFill>
            <a:srgbClr val="212444"/>
          </a:solidFill>
        </p:spPr>
        <p:txBody>
          <a:bodyPr wrap="square" lIns="0" tIns="0" rIns="0" bIns="0" rtlCol="0"/>
          <a:lstStyle/>
          <a:p>
            <a:endParaRPr/>
          </a:p>
        </p:txBody>
      </p:sp>
      <p:sp>
        <p:nvSpPr>
          <p:cNvPr id="22" name="object 20">
            <a:extLst>
              <a:ext uri="{FF2B5EF4-FFF2-40B4-BE49-F238E27FC236}">
                <a16:creationId xmlns:a16="http://schemas.microsoft.com/office/drawing/2014/main" id="{09A59A26-CEC8-9663-5DE4-9892B8C00C95}"/>
              </a:ext>
            </a:extLst>
          </p:cNvPr>
          <p:cNvSpPr/>
          <p:nvPr userDrawn="1"/>
        </p:nvSpPr>
        <p:spPr>
          <a:xfrm>
            <a:off x="3425869" y="4424720"/>
            <a:ext cx="160572" cy="160572"/>
          </a:xfrm>
          <a:custGeom>
            <a:avLst/>
            <a:gdLst/>
            <a:ahLst/>
            <a:cxnLst/>
            <a:rect l="l" t="t" r="r" b="b"/>
            <a:pathLst>
              <a:path w="353059" h="353059">
                <a:moveTo>
                  <a:pt x="176277" y="0"/>
                </a:moveTo>
                <a:lnTo>
                  <a:pt x="129414" y="6297"/>
                </a:lnTo>
                <a:lnTo>
                  <a:pt x="87305" y="24068"/>
                </a:lnTo>
                <a:lnTo>
                  <a:pt x="51629" y="51633"/>
                </a:lnTo>
                <a:lnTo>
                  <a:pt x="24066" y="87310"/>
                </a:lnTo>
                <a:lnTo>
                  <a:pt x="6296" y="129418"/>
                </a:lnTo>
                <a:lnTo>
                  <a:pt x="0" y="176277"/>
                </a:lnTo>
                <a:lnTo>
                  <a:pt x="6296" y="223135"/>
                </a:lnTo>
                <a:lnTo>
                  <a:pt x="23954" y="264976"/>
                </a:lnTo>
                <a:lnTo>
                  <a:pt x="24066" y="265241"/>
                </a:lnTo>
                <a:lnTo>
                  <a:pt x="51629" y="300916"/>
                </a:lnTo>
                <a:lnTo>
                  <a:pt x="87305" y="328478"/>
                </a:lnTo>
                <a:lnTo>
                  <a:pt x="129414" y="346247"/>
                </a:lnTo>
                <a:lnTo>
                  <a:pt x="176277" y="352544"/>
                </a:lnTo>
                <a:lnTo>
                  <a:pt x="223135" y="346247"/>
                </a:lnTo>
                <a:lnTo>
                  <a:pt x="265241" y="328478"/>
                </a:lnTo>
                <a:lnTo>
                  <a:pt x="300916" y="300916"/>
                </a:lnTo>
                <a:lnTo>
                  <a:pt x="324964" y="269789"/>
                </a:lnTo>
                <a:lnTo>
                  <a:pt x="133690" y="269789"/>
                </a:lnTo>
                <a:lnTo>
                  <a:pt x="109973" y="269254"/>
                </a:lnTo>
                <a:lnTo>
                  <a:pt x="71756" y="257396"/>
                </a:lnTo>
                <a:lnTo>
                  <a:pt x="60019" y="205334"/>
                </a:lnTo>
                <a:lnTo>
                  <a:pt x="59362" y="147219"/>
                </a:lnTo>
                <a:lnTo>
                  <a:pt x="59897" y="130448"/>
                </a:lnTo>
                <a:lnTo>
                  <a:pt x="77766" y="90531"/>
                </a:lnTo>
                <a:lnTo>
                  <a:pt x="137412" y="83299"/>
                </a:lnTo>
                <a:lnTo>
                  <a:pt x="164559" y="82764"/>
                </a:lnTo>
                <a:lnTo>
                  <a:pt x="324966" y="82764"/>
                </a:lnTo>
                <a:lnTo>
                  <a:pt x="300916" y="51633"/>
                </a:lnTo>
                <a:lnTo>
                  <a:pt x="265241" y="24068"/>
                </a:lnTo>
                <a:lnTo>
                  <a:pt x="223135" y="6297"/>
                </a:lnTo>
                <a:lnTo>
                  <a:pt x="176277" y="0"/>
                </a:lnTo>
                <a:close/>
              </a:path>
              <a:path w="353059" h="353059">
                <a:moveTo>
                  <a:pt x="324966" y="82764"/>
                </a:moveTo>
                <a:lnTo>
                  <a:pt x="218858" y="82764"/>
                </a:lnTo>
                <a:lnTo>
                  <a:pt x="242572" y="83299"/>
                </a:lnTo>
                <a:lnTo>
                  <a:pt x="255989" y="84751"/>
                </a:lnTo>
                <a:lnTo>
                  <a:pt x="288368" y="108258"/>
                </a:lnTo>
                <a:lnTo>
                  <a:pt x="292524" y="147219"/>
                </a:lnTo>
                <a:lnTo>
                  <a:pt x="293181" y="168215"/>
                </a:lnTo>
                <a:lnTo>
                  <a:pt x="293181" y="205334"/>
                </a:lnTo>
                <a:lnTo>
                  <a:pt x="288368" y="244296"/>
                </a:lnTo>
                <a:lnTo>
                  <a:pt x="245701" y="267803"/>
                </a:lnTo>
                <a:lnTo>
                  <a:pt x="187993" y="269789"/>
                </a:lnTo>
                <a:lnTo>
                  <a:pt x="324964" y="269789"/>
                </a:lnTo>
                <a:lnTo>
                  <a:pt x="328478" y="265241"/>
                </a:lnTo>
                <a:lnTo>
                  <a:pt x="346247" y="223135"/>
                </a:lnTo>
                <a:lnTo>
                  <a:pt x="352544" y="176277"/>
                </a:lnTo>
                <a:lnTo>
                  <a:pt x="346247" y="129418"/>
                </a:lnTo>
                <a:lnTo>
                  <a:pt x="328591" y="87578"/>
                </a:lnTo>
                <a:lnTo>
                  <a:pt x="328478" y="87310"/>
                </a:lnTo>
                <a:lnTo>
                  <a:pt x="324966" y="82764"/>
                </a:lnTo>
                <a:close/>
              </a:path>
              <a:path w="353059" h="353059">
                <a:moveTo>
                  <a:pt x="157754" y="138571"/>
                </a:moveTo>
                <a:lnTo>
                  <a:pt x="152874" y="141377"/>
                </a:lnTo>
                <a:lnTo>
                  <a:pt x="152874" y="211176"/>
                </a:lnTo>
                <a:lnTo>
                  <a:pt x="157754" y="213993"/>
                </a:lnTo>
                <a:lnTo>
                  <a:pt x="218192" y="179094"/>
                </a:lnTo>
                <a:lnTo>
                  <a:pt x="218192" y="173460"/>
                </a:lnTo>
                <a:lnTo>
                  <a:pt x="157754" y="138571"/>
                </a:lnTo>
                <a:close/>
              </a:path>
            </a:pathLst>
          </a:custGeom>
          <a:solidFill>
            <a:srgbClr val="212444"/>
          </a:solidFill>
        </p:spPr>
        <p:txBody>
          <a:bodyPr wrap="square" lIns="0" tIns="0" rIns="0" bIns="0" rtlCol="0"/>
          <a:lstStyle/>
          <a:p>
            <a:endParaRPr/>
          </a:p>
        </p:txBody>
      </p:sp>
      <p:sp>
        <p:nvSpPr>
          <p:cNvPr id="23" name="object 21">
            <a:extLst>
              <a:ext uri="{FF2B5EF4-FFF2-40B4-BE49-F238E27FC236}">
                <a16:creationId xmlns:a16="http://schemas.microsoft.com/office/drawing/2014/main" id="{9EE02F45-8912-E0B3-8A8C-35BFD9DB1E0B}"/>
              </a:ext>
            </a:extLst>
          </p:cNvPr>
          <p:cNvSpPr/>
          <p:nvPr userDrawn="1"/>
        </p:nvSpPr>
        <p:spPr>
          <a:xfrm>
            <a:off x="2522942" y="4424724"/>
            <a:ext cx="160572" cy="160572"/>
          </a:xfrm>
          <a:custGeom>
            <a:avLst/>
            <a:gdLst/>
            <a:ahLst/>
            <a:cxnLst/>
            <a:rect l="l" t="t" r="r" b="b"/>
            <a:pathLst>
              <a:path w="353060" h="353059">
                <a:moveTo>
                  <a:pt x="176277" y="0"/>
                </a:moveTo>
                <a:lnTo>
                  <a:pt x="129418" y="6296"/>
                </a:lnTo>
                <a:lnTo>
                  <a:pt x="87310" y="24065"/>
                </a:lnTo>
                <a:lnTo>
                  <a:pt x="51633" y="51628"/>
                </a:lnTo>
                <a:lnTo>
                  <a:pt x="24068" y="87302"/>
                </a:lnTo>
                <a:lnTo>
                  <a:pt x="6297" y="129408"/>
                </a:lnTo>
                <a:lnTo>
                  <a:pt x="0" y="176266"/>
                </a:lnTo>
                <a:lnTo>
                  <a:pt x="6297" y="223125"/>
                </a:lnTo>
                <a:lnTo>
                  <a:pt x="24068" y="265234"/>
                </a:lnTo>
                <a:lnTo>
                  <a:pt x="51633" y="300910"/>
                </a:lnTo>
                <a:lnTo>
                  <a:pt x="87310" y="328475"/>
                </a:lnTo>
                <a:lnTo>
                  <a:pt x="129418" y="346246"/>
                </a:lnTo>
                <a:lnTo>
                  <a:pt x="176277" y="352544"/>
                </a:lnTo>
                <a:lnTo>
                  <a:pt x="223135" y="346246"/>
                </a:lnTo>
                <a:lnTo>
                  <a:pt x="265241" y="328475"/>
                </a:lnTo>
                <a:lnTo>
                  <a:pt x="300916" y="300910"/>
                </a:lnTo>
                <a:lnTo>
                  <a:pt x="314925" y="282776"/>
                </a:lnTo>
                <a:lnTo>
                  <a:pt x="123734" y="282776"/>
                </a:lnTo>
                <a:lnTo>
                  <a:pt x="102931" y="278565"/>
                </a:lnTo>
                <a:lnTo>
                  <a:pt x="85925" y="267090"/>
                </a:lnTo>
                <a:lnTo>
                  <a:pt x="74449" y="250083"/>
                </a:lnTo>
                <a:lnTo>
                  <a:pt x="70238" y="229280"/>
                </a:lnTo>
                <a:lnTo>
                  <a:pt x="70238" y="124205"/>
                </a:lnTo>
                <a:lnTo>
                  <a:pt x="74449" y="103403"/>
                </a:lnTo>
                <a:lnTo>
                  <a:pt x="85925" y="86396"/>
                </a:lnTo>
                <a:lnTo>
                  <a:pt x="102931" y="74920"/>
                </a:lnTo>
                <a:lnTo>
                  <a:pt x="123734" y="70709"/>
                </a:lnTo>
                <a:lnTo>
                  <a:pt x="315658" y="70709"/>
                </a:lnTo>
                <a:lnTo>
                  <a:pt x="300916" y="51628"/>
                </a:lnTo>
                <a:lnTo>
                  <a:pt x="265241" y="24065"/>
                </a:lnTo>
                <a:lnTo>
                  <a:pt x="223135" y="6296"/>
                </a:lnTo>
                <a:lnTo>
                  <a:pt x="176277" y="0"/>
                </a:lnTo>
                <a:close/>
              </a:path>
              <a:path w="353060" h="353059">
                <a:moveTo>
                  <a:pt x="315658" y="70709"/>
                </a:moveTo>
                <a:lnTo>
                  <a:pt x="228809" y="70709"/>
                </a:lnTo>
                <a:lnTo>
                  <a:pt x="249616" y="74920"/>
                </a:lnTo>
                <a:lnTo>
                  <a:pt x="266622" y="86396"/>
                </a:lnTo>
                <a:lnTo>
                  <a:pt x="278096" y="103403"/>
                </a:lnTo>
                <a:lnTo>
                  <a:pt x="282305" y="124205"/>
                </a:lnTo>
                <a:lnTo>
                  <a:pt x="282305" y="229280"/>
                </a:lnTo>
                <a:lnTo>
                  <a:pt x="278096" y="250083"/>
                </a:lnTo>
                <a:lnTo>
                  <a:pt x="266622" y="267090"/>
                </a:lnTo>
                <a:lnTo>
                  <a:pt x="249616" y="278565"/>
                </a:lnTo>
                <a:lnTo>
                  <a:pt x="228809" y="282776"/>
                </a:lnTo>
                <a:lnTo>
                  <a:pt x="314925" y="282776"/>
                </a:lnTo>
                <a:lnTo>
                  <a:pt x="328478" y="265234"/>
                </a:lnTo>
                <a:lnTo>
                  <a:pt x="346247" y="223125"/>
                </a:lnTo>
                <a:lnTo>
                  <a:pt x="352480" y="176738"/>
                </a:lnTo>
                <a:lnTo>
                  <a:pt x="352544" y="176266"/>
                </a:lnTo>
                <a:lnTo>
                  <a:pt x="346247" y="129408"/>
                </a:lnTo>
                <a:lnTo>
                  <a:pt x="328478" y="87302"/>
                </a:lnTo>
                <a:lnTo>
                  <a:pt x="315658" y="70709"/>
                </a:lnTo>
                <a:close/>
              </a:path>
              <a:path w="353060" h="353059">
                <a:moveTo>
                  <a:pt x="228809" y="93787"/>
                </a:moveTo>
                <a:lnTo>
                  <a:pt x="123734" y="93787"/>
                </a:lnTo>
                <a:lnTo>
                  <a:pt x="111909" y="96181"/>
                </a:lnTo>
                <a:lnTo>
                  <a:pt x="102239" y="102706"/>
                </a:lnTo>
                <a:lnTo>
                  <a:pt x="95711" y="112376"/>
                </a:lnTo>
                <a:lnTo>
                  <a:pt x="93316" y="124205"/>
                </a:lnTo>
                <a:lnTo>
                  <a:pt x="93316" y="229280"/>
                </a:lnTo>
                <a:lnTo>
                  <a:pt x="95714" y="241110"/>
                </a:lnTo>
                <a:lnTo>
                  <a:pt x="102244" y="250780"/>
                </a:lnTo>
                <a:lnTo>
                  <a:pt x="111916" y="257304"/>
                </a:lnTo>
                <a:lnTo>
                  <a:pt x="123734" y="259698"/>
                </a:lnTo>
                <a:lnTo>
                  <a:pt x="228809" y="259698"/>
                </a:lnTo>
                <a:lnTo>
                  <a:pt x="240639" y="257304"/>
                </a:lnTo>
                <a:lnTo>
                  <a:pt x="250309" y="250780"/>
                </a:lnTo>
                <a:lnTo>
                  <a:pt x="256833" y="241110"/>
                </a:lnTo>
                <a:lnTo>
                  <a:pt x="258806" y="231364"/>
                </a:lnTo>
                <a:lnTo>
                  <a:pt x="176277" y="231364"/>
                </a:lnTo>
                <a:lnTo>
                  <a:pt x="155039" y="227065"/>
                </a:lnTo>
                <a:lnTo>
                  <a:pt x="137676" y="215348"/>
                </a:lnTo>
                <a:lnTo>
                  <a:pt x="125960" y="197982"/>
                </a:lnTo>
                <a:lnTo>
                  <a:pt x="121661" y="176738"/>
                </a:lnTo>
                <a:lnTo>
                  <a:pt x="125960" y="155505"/>
                </a:lnTo>
                <a:lnTo>
                  <a:pt x="137676" y="138146"/>
                </a:lnTo>
                <a:lnTo>
                  <a:pt x="155039" y="126431"/>
                </a:lnTo>
                <a:lnTo>
                  <a:pt x="176277" y="122132"/>
                </a:lnTo>
                <a:lnTo>
                  <a:pt x="219721" y="122132"/>
                </a:lnTo>
                <a:lnTo>
                  <a:pt x="219721" y="113368"/>
                </a:lnTo>
                <a:lnTo>
                  <a:pt x="225521" y="107577"/>
                </a:lnTo>
                <a:lnTo>
                  <a:pt x="253596" y="107577"/>
                </a:lnTo>
                <a:lnTo>
                  <a:pt x="250309" y="102706"/>
                </a:lnTo>
                <a:lnTo>
                  <a:pt x="240639" y="96181"/>
                </a:lnTo>
                <a:lnTo>
                  <a:pt x="228809" y="93787"/>
                </a:lnTo>
                <a:close/>
              </a:path>
              <a:path w="353060" h="353059">
                <a:moveTo>
                  <a:pt x="219721" y="122132"/>
                </a:moveTo>
                <a:lnTo>
                  <a:pt x="176277" y="122132"/>
                </a:lnTo>
                <a:lnTo>
                  <a:pt x="197515" y="126431"/>
                </a:lnTo>
                <a:lnTo>
                  <a:pt x="214878" y="138146"/>
                </a:lnTo>
                <a:lnTo>
                  <a:pt x="226594" y="155505"/>
                </a:lnTo>
                <a:lnTo>
                  <a:pt x="230798" y="176266"/>
                </a:lnTo>
                <a:lnTo>
                  <a:pt x="230893" y="176738"/>
                </a:lnTo>
                <a:lnTo>
                  <a:pt x="226591" y="197982"/>
                </a:lnTo>
                <a:lnTo>
                  <a:pt x="214872" y="215348"/>
                </a:lnTo>
                <a:lnTo>
                  <a:pt x="197508" y="227065"/>
                </a:lnTo>
                <a:lnTo>
                  <a:pt x="176277" y="231364"/>
                </a:lnTo>
                <a:lnTo>
                  <a:pt x="258806" y="231364"/>
                </a:lnTo>
                <a:lnTo>
                  <a:pt x="259227" y="229280"/>
                </a:lnTo>
                <a:lnTo>
                  <a:pt x="259227" y="133420"/>
                </a:lnTo>
                <a:lnTo>
                  <a:pt x="225521" y="133420"/>
                </a:lnTo>
                <a:lnTo>
                  <a:pt x="219721" y="127619"/>
                </a:lnTo>
                <a:lnTo>
                  <a:pt x="219721" y="122132"/>
                </a:lnTo>
                <a:close/>
              </a:path>
              <a:path w="353060" h="353059">
                <a:moveTo>
                  <a:pt x="176277" y="145210"/>
                </a:moveTo>
                <a:lnTo>
                  <a:pt x="144824" y="176266"/>
                </a:lnTo>
                <a:lnTo>
                  <a:pt x="144728" y="176738"/>
                </a:lnTo>
                <a:lnTo>
                  <a:pt x="147212" y="189004"/>
                </a:lnTo>
                <a:lnTo>
                  <a:pt x="153980" y="199034"/>
                </a:lnTo>
                <a:lnTo>
                  <a:pt x="164010" y="205803"/>
                </a:lnTo>
                <a:lnTo>
                  <a:pt x="176277" y="208286"/>
                </a:lnTo>
                <a:lnTo>
                  <a:pt x="188540" y="205803"/>
                </a:lnTo>
                <a:lnTo>
                  <a:pt x="198563" y="199034"/>
                </a:lnTo>
                <a:lnTo>
                  <a:pt x="205324" y="189004"/>
                </a:lnTo>
                <a:lnTo>
                  <a:pt x="207805" y="176738"/>
                </a:lnTo>
                <a:lnTo>
                  <a:pt x="205323" y="164478"/>
                </a:lnTo>
                <a:lnTo>
                  <a:pt x="198559" y="154456"/>
                </a:lnTo>
                <a:lnTo>
                  <a:pt x="188536" y="147692"/>
                </a:lnTo>
                <a:lnTo>
                  <a:pt x="176277" y="145210"/>
                </a:lnTo>
                <a:close/>
              </a:path>
              <a:path w="353060" h="353059">
                <a:moveTo>
                  <a:pt x="253596" y="107577"/>
                </a:moveTo>
                <a:lnTo>
                  <a:pt x="239772" y="107577"/>
                </a:lnTo>
                <a:lnTo>
                  <a:pt x="245573" y="113368"/>
                </a:lnTo>
                <a:lnTo>
                  <a:pt x="245573" y="127619"/>
                </a:lnTo>
                <a:lnTo>
                  <a:pt x="239772" y="133420"/>
                </a:lnTo>
                <a:lnTo>
                  <a:pt x="259227" y="133420"/>
                </a:lnTo>
                <a:lnTo>
                  <a:pt x="259227" y="124205"/>
                </a:lnTo>
                <a:lnTo>
                  <a:pt x="256833" y="112376"/>
                </a:lnTo>
                <a:lnTo>
                  <a:pt x="253596" y="107577"/>
                </a:lnTo>
                <a:close/>
              </a:path>
            </a:pathLst>
          </a:custGeom>
          <a:solidFill>
            <a:srgbClr val="212444"/>
          </a:solidFill>
        </p:spPr>
        <p:txBody>
          <a:bodyPr wrap="square" lIns="0" tIns="0" rIns="0" bIns="0" rtlCol="0"/>
          <a:lstStyle/>
          <a:p>
            <a:endParaRPr/>
          </a:p>
        </p:txBody>
      </p:sp>
      <p:sp>
        <p:nvSpPr>
          <p:cNvPr id="24" name="object 22">
            <a:extLst>
              <a:ext uri="{FF2B5EF4-FFF2-40B4-BE49-F238E27FC236}">
                <a16:creationId xmlns:a16="http://schemas.microsoft.com/office/drawing/2014/main" id="{3EC63729-319A-0279-C3DF-795AF44E1E24}"/>
              </a:ext>
            </a:extLst>
          </p:cNvPr>
          <p:cNvSpPr/>
          <p:nvPr userDrawn="1"/>
        </p:nvSpPr>
        <p:spPr>
          <a:xfrm>
            <a:off x="3727663" y="4425544"/>
            <a:ext cx="158839" cy="158839"/>
          </a:xfrm>
          <a:custGeom>
            <a:avLst/>
            <a:gdLst/>
            <a:ahLst/>
            <a:cxnLst/>
            <a:rect l="l" t="t" r="r" b="b"/>
            <a:pathLst>
              <a:path w="349250" h="349250">
                <a:moveTo>
                  <a:pt x="174476" y="0"/>
                </a:moveTo>
                <a:lnTo>
                  <a:pt x="128092" y="6232"/>
                </a:lnTo>
                <a:lnTo>
                  <a:pt x="86413" y="23820"/>
                </a:lnTo>
                <a:lnTo>
                  <a:pt x="51101" y="51100"/>
                </a:lnTo>
                <a:lnTo>
                  <a:pt x="23820" y="86410"/>
                </a:lnTo>
                <a:lnTo>
                  <a:pt x="6232" y="128086"/>
                </a:lnTo>
                <a:lnTo>
                  <a:pt x="0" y="174465"/>
                </a:lnTo>
                <a:lnTo>
                  <a:pt x="6232" y="220845"/>
                </a:lnTo>
                <a:lnTo>
                  <a:pt x="23820" y="262521"/>
                </a:lnTo>
                <a:lnTo>
                  <a:pt x="51101" y="297831"/>
                </a:lnTo>
                <a:lnTo>
                  <a:pt x="86413" y="325111"/>
                </a:lnTo>
                <a:lnTo>
                  <a:pt x="128092" y="342699"/>
                </a:lnTo>
                <a:lnTo>
                  <a:pt x="174476" y="348931"/>
                </a:lnTo>
                <a:lnTo>
                  <a:pt x="220855" y="342699"/>
                </a:lnTo>
                <a:lnTo>
                  <a:pt x="262531" y="325111"/>
                </a:lnTo>
                <a:lnTo>
                  <a:pt x="297841" y="297831"/>
                </a:lnTo>
                <a:lnTo>
                  <a:pt x="325122" y="262521"/>
                </a:lnTo>
                <a:lnTo>
                  <a:pt x="326936" y="258222"/>
                </a:lnTo>
                <a:lnTo>
                  <a:pt x="92091" y="258222"/>
                </a:lnTo>
                <a:lnTo>
                  <a:pt x="92091" y="121964"/>
                </a:lnTo>
                <a:lnTo>
                  <a:pt x="228784" y="121964"/>
                </a:lnTo>
                <a:lnTo>
                  <a:pt x="231206" y="121618"/>
                </a:lnTo>
                <a:lnTo>
                  <a:pt x="339980" y="121618"/>
                </a:lnTo>
                <a:lnTo>
                  <a:pt x="333259" y="105693"/>
                </a:lnTo>
                <a:lnTo>
                  <a:pt x="110467" y="105693"/>
                </a:lnTo>
                <a:lnTo>
                  <a:pt x="101970" y="104031"/>
                </a:lnTo>
                <a:lnTo>
                  <a:pt x="95095" y="99430"/>
                </a:lnTo>
                <a:lnTo>
                  <a:pt x="90487" y="92533"/>
                </a:lnTo>
                <a:lnTo>
                  <a:pt x="88793" y="83986"/>
                </a:lnTo>
                <a:lnTo>
                  <a:pt x="90472" y="75470"/>
                </a:lnTo>
                <a:lnTo>
                  <a:pt x="95092" y="68491"/>
                </a:lnTo>
                <a:lnTo>
                  <a:pt x="101952" y="63768"/>
                </a:lnTo>
                <a:lnTo>
                  <a:pt x="110352" y="62019"/>
                </a:lnTo>
                <a:lnTo>
                  <a:pt x="306277" y="62019"/>
                </a:lnTo>
                <a:lnTo>
                  <a:pt x="297841" y="51100"/>
                </a:lnTo>
                <a:lnTo>
                  <a:pt x="262531" y="23820"/>
                </a:lnTo>
                <a:lnTo>
                  <a:pt x="220855" y="6232"/>
                </a:lnTo>
                <a:lnTo>
                  <a:pt x="174476" y="0"/>
                </a:lnTo>
                <a:close/>
              </a:path>
              <a:path w="349250" h="349250">
                <a:moveTo>
                  <a:pt x="228784" y="121964"/>
                </a:moveTo>
                <a:lnTo>
                  <a:pt x="128613" y="121964"/>
                </a:lnTo>
                <a:lnTo>
                  <a:pt x="128613" y="258222"/>
                </a:lnTo>
                <a:lnTo>
                  <a:pt x="154257" y="258222"/>
                </a:lnTo>
                <a:lnTo>
                  <a:pt x="154257" y="122111"/>
                </a:lnTo>
                <a:lnTo>
                  <a:pt x="227759" y="122111"/>
                </a:lnTo>
                <a:lnTo>
                  <a:pt x="228784" y="121964"/>
                </a:lnTo>
                <a:close/>
              </a:path>
              <a:path w="349250" h="349250">
                <a:moveTo>
                  <a:pt x="218757" y="158874"/>
                </a:moveTo>
                <a:lnTo>
                  <a:pt x="191598" y="185659"/>
                </a:lnTo>
                <a:lnTo>
                  <a:pt x="191495" y="189721"/>
                </a:lnTo>
                <a:lnTo>
                  <a:pt x="191262" y="204029"/>
                </a:lnTo>
                <a:lnTo>
                  <a:pt x="191292" y="258222"/>
                </a:lnTo>
                <a:lnTo>
                  <a:pt x="241060" y="258222"/>
                </a:lnTo>
                <a:lnTo>
                  <a:pt x="241091" y="204029"/>
                </a:lnTo>
                <a:lnTo>
                  <a:pt x="240956" y="190968"/>
                </a:lnTo>
                <a:lnTo>
                  <a:pt x="225774" y="160419"/>
                </a:lnTo>
                <a:lnTo>
                  <a:pt x="218757" y="158874"/>
                </a:lnTo>
                <a:close/>
              </a:path>
              <a:path w="349250" h="349250">
                <a:moveTo>
                  <a:pt x="339980" y="121618"/>
                </a:moveTo>
                <a:lnTo>
                  <a:pt x="231206" y="121618"/>
                </a:lnTo>
                <a:lnTo>
                  <a:pt x="246442" y="123943"/>
                </a:lnTo>
                <a:lnTo>
                  <a:pt x="260188" y="130344"/>
                </a:lnTo>
                <a:lnTo>
                  <a:pt x="277824" y="167062"/>
                </a:lnTo>
                <a:lnTo>
                  <a:pt x="278116" y="258222"/>
                </a:lnTo>
                <a:lnTo>
                  <a:pt x="326936" y="258222"/>
                </a:lnTo>
                <a:lnTo>
                  <a:pt x="342710" y="220845"/>
                </a:lnTo>
                <a:lnTo>
                  <a:pt x="348855" y="175115"/>
                </a:lnTo>
                <a:lnTo>
                  <a:pt x="348942" y="174465"/>
                </a:lnTo>
                <a:lnTo>
                  <a:pt x="342710" y="128086"/>
                </a:lnTo>
                <a:lnTo>
                  <a:pt x="339980" y="121618"/>
                </a:lnTo>
                <a:close/>
              </a:path>
              <a:path w="349250" h="349250">
                <a:moveTo>
                  <a:pt x="227759" y="122111"/>
                </a:moveTo>
                <a:lnTo>
                  <a:pt x="191020" y="122111"/>
                </a:lnTo>
                <a:lnTo>
                  <a:pt x="191020" y="141671"/>
                </a:lnTo>
                <a:lnTo>
                  <a:pt x="192077" y="141158"/>
                </a:lnTo>
                <a:lnTo>
                  <a:pt x="192611" y="141158"/>
                </a:lnTo>
                <a:lnTo>
                  <a:pt x="192988" y="140686"/>
                </a:lnTo>
                <a:lnTo>
                  <a:pt x="204366" y="129983"/>
                </a:lnTo>
                <a:lnTo>
                  <a:pt x="217143" y="123629"/>
                </a:lnTo>
                <a:lnTo>
                  <a:pt x="227759" y="122111"/>
                </a:lnTo>
                <a:close/>
              </a:path>
              <a:path w="349250" h="349250">
                <a:moveTo>
                  <a:pt x="306277" y="62019"/>
                </a:moveTo>
                <a:lnTo>
                  <a:pt x="110352" y="62019"/>
                </a:lnTo>
                <a:lnTo>
                  <a:pt x="119008" y="63768"/>
                </a:lnTo>
                <a:lnTo>
                  <a:pt x="118833" y="63768"/>
                </a:lnTo>
                <a:lnTo>
                  <a:pt x="125707" y="68491"/>
                </a:lnTo>
                <a:lnTo>
                  <a:pt x="130333" y="75470"/>
                </a:lnTo>
                <a:lnTo>
                  <a:pt x="132015" y="83986"/>
                </a:lnTo>
                <a:lnTo>
                  <a:pt x="131548" y="86410"/>
                </a:lnTo>
                <a:lnTo>
                  <a:pt x="130317" y="92533"/>
                </a:lnTo>
                <a:lnTo>
                  <a:pt x="125695" y="99430"/>
                </a:lnTo>
                <a:lnTo>
                  <a:pt x="118896" y="104031"/>
                </a:lnTo>
                <a:lnTo>
                  <a:pt x="118740" y="104031"/>
                </a:lnTo>
                <a:lnTo>
                  <a:pt x="110467" y="105693"/>
                </a:lnTo>
                <a:lnTo>
                  <a:pt x="333259" y="105693"/>
                </a:lnTo>
                <a:lnTo>
                  <a:pt x="325122" y="86410"/>
                </a:lnTo>
                <a:lnTo>
                  <a:pt x="306277" y="62019"/>
                </a:lnTo>
                <a:close/>
              </a:path>
            </a:pathLst>
          </a:custGeom>
          <a:solidFill>
            <a:srgbClr val="212444"/>
          </a:solidFill>
        </p:spPr>
        <p:txBody>
          <a:bodyPr wrap="square" lIns="0" tIns="0" rIns="0" bIns="0" rtlCol="0"/>
          <a:lstStyle/>
          <a:p>
            <a:endParaRPr/>
          </a:p>
        </p:txBody>
      </p:sp>
      <p:sp>
        <p:nvSpPr>
          <p:cNvPr id="25" name="object 23">
            <a:extLst>
              <a:ext uri="{FF2B5EF4-FFF2-40B4-BE49-F238E27FC236}">
                <a16:creationId xmlns:a16="http://schemas.microsoft.com/office/drawing/2014/main" id="{7131E26D-57FB-7952-D905-46DEF7DBE1E6}"/>
              </a:ext>
            </a:extLst>
          </p:cNvPr>
          <p:cNvSpPr txBox="1"/>
          <p:nvPr userDrawn="1"/>
        </p:nvSpPr>
        <p:spPr>
          <a:xfrm>
            <a:off x="1409701" y="4740517"/>
            <a:ext cx="4895422" cy="211993"/>
          </a:xfrm>
          <a:prstGeom prst="rect">
            <a:avLst/>
          </a:prstGeom>
        </p:spPr>
        <p:txBody>
          <a:bodyPr vert="horz" wrap="square" lIns="0" tIns="1155" rIns="0" bIns="0" rtlCol="0">
            <a:spAutoFit/>
          </a:bodyPr>
          <a:lstStyle/>
          <a:p>
            <a:pPr marL="5776" marR="2310">
              <a:lnSpc>
                <a:spcPct val="106600"/>
              </a:lnSpc>
              <a:spcBef>
                <a:spcPts val="9"/>
              </a:spcBef>
            </a:pPr>
            <a:r>
              <a:rPr sz="659" dirty="0">
                <a:latin typeface="Montserrat"/>
                <a:cs typeface="Montserrat"/>
              </a:rPr>
              <a:t>The</a:t>
            </a:r>
            <a:r>
              <a:rPr sz="659" spc="2" dirty="0">
                <a:latin typeface="Montserrat"/>
                <a:cs typeface="Montserrat"/>
              </a:rPr>
              <a:t> </a:t>
            </a:r>
            <a:r>
              <a:rPr sz="659" dirty="0">
                <a:latin typeface="Montserrat"/>
                <a:cs typeface="Montserrat"/>
              </a:rPr>
              <a:t>Catholic</a:t>
            </a:r>
            <a:r>
              <a:rPr sz="659" spc="2" dirty="0">
                <a:latin typeface="Montserrat"/>
                <a:cs typeface="Montserrat"/>
              </a:rPr>
              <a:t> </a:t>
            </a:r>
            <a:r>
              <a:rPr sz="659" dirty="0">
                <a:latin typeface="Montserrat"/>
                <a:cs typeface="Montserrat"/>
              </a:rPr>
              <a:t>Agency</a:t>
            </a:r>
            <a:r>
              <a:rPr sz="659" spc="2" dirty="0">
                <a:latin typeface="Montserrat"/>
                <a:cs typeface="Montserrat"/>
              </a:rPr>
              <a:t> </a:t>
            </a:r>
            <a:r>
              <a:rPr sz="659" dirty="0">
                <a:latin typeface="Montserrat"/>
                <a:cs typeface="Montserrat"/>
              </a:rPr>
              <a:t>for</a:t>
            </a:r>
            <a:r>
              <a:rPr sz="659" spc="2" dirty="0">
                <a:latin typeface="Montserrat"/>
                <a:cs typeface="Montserrat"/>
              </a:rPr>
              <a:t> </a:t>
            </a:r>
            <a:r>
              <a:rPr sz="659" dirty="0">
                <a:latin typeface="Montserrat"/>
                <a:cs typeface="Montserrat"/>
              </a:rPr>
              <a:t>Overseas</a:t>
            </a:r>
            <a:r>
              <a:rPr sz="659" spc="2" dirty="0">
                <a:latin typeface="Montserrat"/>
                <a:cs typeface="Montserrat"/>
              </a:rPr>
              <a:t> </a:t>
            </a:r>
            <a:r>
              <a:rPr sz="659" dirty="0">
                <a:latin typeface="Montserrat"/>
                <a:cs typeface="Montserrat"/>
              </a:rPr>
              <a:t>Development</a:t>
            </a:r>
            <a:r>
              <a:rPr sz="659" spc="2" dirty="0">
                <a:latin typeface="Montserrat"/>
                <a:cs typeface="Montserrat"/>
              </a:rPr>
              <a:t> </a:t>
            </a:r>
            <a:r>
              <a:rPr sz="659" dirty="0">
                <a:latin typeface="Montserrat"/>
                <a:cs typeface="Montserrat"/>
              </a:rPr>
              <a:t>(CAFOD)</a:t>
            </a:r>
            <a:r>
              <a:rPr sz="659" spc="2" dirty="0">
                <a:latin typeface="Montserrat"/>
                <a:cs typeface="Montserrat"/>
              </a:rPr>
              <a:t> </a:t>
            </a:r>
            <a:r>
              <a:rPr sz="659" dirty="0">
                <a:latin typeface="Montserrat"/>
                <a:cs typeface="Montserrat"/>
              </a:rPr>
              <a:t>is</a:t>
            </a:r>
            <a:r>
              <a:rPr sz="659" spc="2" dirty="0">
                <a:latin typeface="Montserrat"/>
                <a:cs typeface="Montserrat"/>
              </a:rPr>
              <a:t> </a:t>
            </a:r>
            <a:r>
              <a:rPr sz="659" dirty="0">
                <a:latin typeface="Montserrat"/>
                <a:cs typeface="Montserrat"/>
              </a:rPr>
              <a:t>the</a:t>
            </a:r>
            <a:r>
              <a:rPr sz="659" spc="2" dirty="0">
                <a:latin typeface="Montserrat"/>
                <a:cs typeface="Montserrat"/>
              </a:rPr>
              <a:t> </a:t>
            </a:r>
            <a:r>
              <a:rPr sz="659" dirty="0">
                <a:latin typeface="Montserrat"/>
                <a:cs typeface="Montserrat"/>
              </a:rPr>
              <a:t>official</a:t>
            </a:r>
            <a:r>
              <a:rPr sz="659" spc="2" dirty="0">
                <a:latin typeface="Montserrat"/>
                <a:cs typeface="Montserrat"/>
              </a:rPr>
              <a:t> </a:t>
            </a:r>
            <a:r>
              <a:rPr sz="659" dirty="0">
                <a:latin typeface="Montserrat"/>
                <a:cs typeface="Montserrat"/>
              </a:rPr>
              <a:t>aid</a:t>
            </a:r>
            <a:r>
              <a:rPr sz="659" spc="2" dirty="0">
                <a:latin typeface="Montserrat"/>
                <a:cs typeface="Montserrat"/>
              </a:rPr>
              <a:t> </a:t>
            </a:r>
            <a:r>
              <a:rPr sz="659" dirty="0">
                <a:latin typeface="Montserrat"/>
                <a:cs typeface="Montserrat"/>
              </a:rPr>
              <a:t>agency</a:t>
            </a:r>
            <a:r>
              <a:rPr sz="659" spc="2" dirty="0">
                <a:latin typeface="Montserrat"/>
                <a:cs typeface="Montserrat"/>
              </a:rPr>
              <a:t> </a:t>
            </a:r>
            <a:r>
              <a:rPr sz="659" dirty="0">
                <a:latin typeface="Montserrat"/>
                <a:cs typeface="Montserrat"/>
              </a:rPr>
              <a:t>of</a:t>
            </a:r>
            <a:r>
              <a:rPr sz="659" spc="2" dirty="0">
                <a:latin typeface="Montserrat"/>
                <a:cs typeface="Montserrat"/>
              </a:rPr>
              <a:t> </a:t>
            </a:r>
            <a:r>
              <a:rPr sz="659" dirty="0">
                <a:latin typeface="Montserrat"/>
                <a:cs typeface="Montserrat"/>
              </a:rPr>
              <a:t>the</a:t>
            </a:r>
            <a:r>
              <a:rPr sz="659" spc="2" dirty="0">
                <a:latin typeface="Montserrat"/>
                <a:cs typeface="Montserrat"/>
              </a:rPr>
              <a:t> </a:t>
            </a:r>
            <a:r>
              <a:rPr sz="659" dirty="0">
                <a:latin typeface="Montserrat"/>
                <a:cs typeface="Montserrat"/>
              </a:rPr>
              <a:t>Catholic</a:t>
            </a:r>
            <a:r>
              <a:rPr sz="659" spc="5" dirty="0">
                <a:latin typeface="Montserrat"/>
                <a:cs typeface="Montserrat"/>
              </a:rPr>
              <a:t> </a:t>
            </a:r>
            <a:r>
              <a:rPr sz="659" dirty="0">
                <a:latin typeface="Montserrat"/>
                <a:cs typeface="Montserrat"/>
              </a:rPr>
              <a:t>Church</a:t>
            </a:r>
            <a:r>
              <a:rPr sz="659" spc="2" dirty="0">
                <a:latin typeface="Montserrat"/>
                <a:cs typeface="Montserrat"/>
              </a:rPr>
              <a:t> </a:t>
            </a:r>
            <a:r>
              <a:rPr sz="659" dirty="0">
                <a:latin typeface="Montserrat"/>
                <a:cs typeface="Montserrat"/>
              </a:rPr>
              <a:t>in</a:t>
            </a:r>
            <a:r>
              <a:rPr sz="659" spc="2" dirty="0">
                <a:latin typeface="Montserrat"/>
                <a:cs typeface="Montserrat"/>
              </a:rPr>
              <a:t> </a:t>
            </a:r>
            <a:r>
              <a:rPr sz="659" spc="-5" dirty="0">
                <a:latin typeface="Montserrat"/>
                <a:cs typeface="Montserrat"/>
              </a:rPr>
              <a:t>England </a:t>
            </a:r>
            <a:r>
              <a:rPr sz="659" dirty="0">
                <a:latin typeface="Montserrat"/>
                <a:cs typeface="Montserrat"/>
              </a:rPr>
              <a:t>and</a:t>
            </a:r>
            <a:r>
              <a:rPr sz="659" spc="-5" dirty="0">
                <a:latin typeface="Montserrat"/>
                <a:cs typeface="Montserrat"/>
              </a:rPr>
              <a:t> </a:t>
            </a:r>
            <a:r>
              <a:rPr sz="659" dirty="0">
                <a:latin typeface="Montserrat"/>
                <a:cs typeface="Montserrat"/>
              </a:rPr>
              <a:t>Wales</a:t>
            </a:r>
            <a:r>
              <a:rPr sz="659" spc="-5" dirty="0">
                <a:latin typeface="Montserrat"/>
                <a:cs typeface="Montserrat"/>
              </a:rPr>
              <a:t> </a:t>
            </a:r>
            <a:r>
              <a:rPr sz="659" dirty="0">
                <a:latin typeface="Montserrat"/>
                <a:cs typeface="Montserrat"/>
              </a:rPr>
              <a:t>and</a:t>
            </a:r>
            <a:r>
              <a:rPr sz="659" spc="-2" dirty="0">
                <a:latin typeface="Montserrat"/>
                <a:cs typeface="Montserrat"/>
              </a:rPr>
              <a:t> </a:t>
            </a:r>
            <a:r>
              <a:rPr sz="659" dirty="0">
                <a:latin typeface="Montserrat"/>
                <a:cs typeface="Montserrat"/>
              </a:rPr>
              <a:t>part</a:t>
            </a:r>
            <a:r>
              <a:rPr sz="659" spc="-5" dirty="0">
                <a:latin typeface="Montserrat"/>
                <a:cs typeface="Montserrat"/>
              </a:rPr>
              <a:t> </a:t>
            </a:r>
            <a:r>
              <a:rPr sz="659" dirty="0">
                <a:latin typeface="Montserrat"/>
                <a:cs typeface="Montserrat"/>
              </a:rPr>
              <a:t>of</a:t>
            </a:r>
            <a:r>
              <a:rPr sz="659" spc="-2" dirty="0">
                <a:latin typeface="Montserrat"/>
                <a:cs typeface="Montserrat"/>
              </a:rPr>
              <a:t> </a:t>
            </a:r>
            <a:r>
              <a:rPr sz="659" dirty="0">
                <a:latin typeface="Montserrat"/>
                <a:cs typeface="Montserrat"/>
              </a:rPr>
              <a:t>Caritas</a:t>
            </a:r>
            <a:r>
              <a:rPr sz="659" spc="-5" dirty="0">
                <a:latin typeface="Montserrat"/>
                <a:cs typeface="Montserrat"/>
              </a:rPr>
              <a:t> International.</a:t>
            </a:r>
            <a:r>
              <a:rPr sz="659" spc="-2" dirty="0">
                <a:latin typeface="Montserrat"/>
                <a:cs typeface="Montserrat"/>
              </a:rPr>
              <a:t> </a:t>
            </a:r>
            <a:r>
              <a:rPr sz="659" dirty="0">
                <a:latin typeface="Montserrat"/>
                <a:cs typeface="Montserrat"/>
              </a:rPr>
              <a:t>Charity</a:t>
            </a:r>
            <a:r>
              <a:rPr sz="659" spc="-5" dirty="0">
                <a:latin typeface="Montserrat"/>
                <a:cs typeface="Montserrat"/>
              </a:rPr>
              <a:t> </a:t>
            </a:r>
            <a:r>
              <a:rPr sz="659" dirty="0">
                <a:latin typeface="Montserrat"/>
                <a:cs typeface="Montserrat"/>
              </a:rPr>
              <a:t>no</a:t>
            </a:r>
            <a:r>
              <a:rPr sz="659" spc="-2" dirty="0">
                <a:latin typeface="Montserrat"/>
                <a:cs typeface="Montserrat"/>
              </a:rPr>
              <a:t> </a:t>
            </a:r>
            <a:r>
              <a:rPr sz="659" dirty="0">
                <a:latin typeface="Montserrat"/>
                <a:cs typeface="Montserrat"/>
              </a:rPr>
              <a:t>1160384</a:t>
            </a:r>
            <a:r>
              <a:rPr sz="659" spc="-5" dirty="0">
                <a:latin typeface="Montserrat"/>
                <a:cs typeface="Montserrat"/>
              </a:rPr>
              <a:t> </a:t>
            </a:r>
            <a:r>
              <a:rPr sz="659" dirty="0">
                <a:latin typeface="Montserrat"/>
                <a:cs typeface="Montserrat"/>
              </a:rPr>
              <a:t>and</a:t>
            </a:r>
            <a:r>
              <a:rPr sz="659" spc="-5" dirty="0">
                <a:latin typeface="Montserrat"/>
                <a:cs typeface="Montserrat"/>
              </a:rPr>
              <a:t> </a:t>
            </a:r>
            <a:r>
              <a:rPr sz="659" dirty="0">
                <a:latin typeface="Montserrat"/>
                <a:cs typeface="Montserrat"/>
              </a:rPr>
              <a:t>a</a:t>
            </a:r>
            <a:r>
              <a:rPr sz="659" spc="-2" dirty="0">
                <a:latin typeface="Montserrat"/>
                <a:cs typeface="Montserrat"/>
              </a:rPr>
              <a:t> </a:t>
            </a:r>
            <a:r>
              <a:rPr sz="659" dirty="0">
                <a:latin typeface="Montserrat"/>
                <a:cs typeface="Montserrat"/>
              </a:rPr>
              <a:t>company</a:t>
            </a:r>
            <a:r>
              <a:rPr sz="659" spc="-5" dirty="0">
                <a:latin typeface="Montserrat"/>
                <a:cs typeface="Montserrat"/>
              </a:rPr>
              <a:t> </a:t>
            </a:r>
            <a:r>
              <a:rPr sz="659" dirty="0">
                <a:latin typeface="Montserrat"/>
                <a:cs typeface="Montserrat"/>
              </a:rPr>
              <a:t>limited</a:t>
            </a:r>
            <a:r>
              <a:rPr sz="659" spc="-2" dirty="0">
                <a:latin typeface="Montserrat"/>
                <a:cs typeface="Montserrat"/>
              </a:rPr>
              <a:t> </a:t>
            </a:r>
            <a:r>
              <a:rPr sz="659" dirty="0">
                <a:latin typeface="Montserrat"/>
                <a:cs typeface="Montserrat"/>
              </a:rPr>
              <a:t>by</a:t>
            </a:r>
            <a:r>
              <a:rPr sz="659" spc="-5" dirty="0">
                <a:latin typeface="Montserrat"/>
                <a:cs typeface="Montserrat"/>
              </a:rPr>
              <a:t> </a:t>
            </a:r>
            <a:r>
              <a:rPr sz="659" dirty="0">
                <a:latin typeface="Montserrat"/>
                <a:cs typeface="Montserrat"/>
              </a:rPr>
              <a:t>guarantee</a:t>
            </a:r>
            <a:r>
              <a:rPr sz="659" spc="-2" dirty="0">
                <a:latin typeface="Montserrat"/>
                <a:cs typeface="Montserrat"/>
              </a:rPr>
              <a:t> </a:t>
            </a:r>
            <a:r>
              <a:rPr sz="659" dirty="0">
                <a:latin typeface="Montserrat"/>
                <a:cs typeface="Montserrat"/>
              </a:rPr>
              <a:t>no</a:t>
            </a:r>
            <a:r>
              <a:rPr sz="659" spc="-5" dirty="0">
                <a:latin typeface="Montserrat"/>
                <a:cs typeface="Montserrat"/>
              </a:rPr>
              <a:t> 09387398.</a:t>
            </a:r>
            <a:endParaRPr sz="659" dirty="0">
              <a:latin typeface="Montserrat"/>
              <a:cs typeface="Montserrat"/>
            </a:endParaRPr>
          </a:p>
        </p:txBody>
      </p:sp>
      <p:pic>
        <p:nvPicPr>
          <p:cNvPr id="26" name="Graphic 25">
            <a:extLst>
              <a:ext uri="{FF2B5EF4-FFF2-40B4-BE49-F238E27FC236}">
                <a16:creationId xmlns:a16="http://schemas.microsoft.com/office/drawing/2014/main" id="{9CB2AADB-D75F-D63F-126A-822EDF10A0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75882" y="4453127"/>
            <a:ext cx="1644044" cy="478873"/>
          </a:xfrm>
          <a:prstGeom prst="rect">
            <a:avLst/>
          </a:prstGeom>
        </p:spPr>
      </p:pic>
      <p:sp>
        <p:nvSpPr>
          <p:cNvPr id="28" name="Title 46">
            <a:extLst>
              <a:ext uri="{FF2B5EF4-FFF2-40B4-BE49-F238E27FC236}">
                <a16:creationId xmlns:a16="http://schemas.microsoft.com/office/drawing/2014/main" id="{9DBD4F51-BAD6-9C9C-0DC0-1FCE687710E6}"/>
              </a:ext>
            </a:extLst>
          </p:cNvPr>
          <p:cNvSpPr>
            <a:spLocks noGrp="1"/>
          </p:cNvSpPr>
          <p:nvPr>
            <p:ph type="title" hasCustomPrompt="1"/>
          </p:nvPr>
        </p:nvSpPr>
        <p:spPr>
          <a:xfrm>
            <a:off x="1409700" y="1581462"/>
            <a:ext cx="6212798" cy="596508"/>
          </a:xfrm>
        </p:spPr>
        <p:txBody>
          <a:bodyPr wrap="square" anchor="t" anchorCtr="0">
            <a:noAutofit/>
          </a:bodyPr>
          <a:lstStyle>
            <a:lvl1pPr>
              <a:defRPr sz="4000">
                <a:solidFill>
                  <a:schemeClr val="bg2"/>
                </a:solidFill>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lang="en-US" dirty="0"/>
              <a:t>Click to add any text</a:t>
            </a:r>
          </a:p>
        </p:txBody>
      </p:sp>
      <p:sp>
        <p:nvSpPr>
          <p:cNvPr id="29" name="Graphic 41">
            <a:extLst>
              <a:ext uri="{FF2B5EF4-FFF2-40B4-BE49-F238E27FC236}">
                <a16:creationId xmlns:a16="http://schemas.microsoft.com/office/drawing/2014/main" id="{973B123F-768B-AA1B-BC87-87D4BF6AE7C4}"/>
              </a:ext>
            </a:extLst>
          </p:cNvPr>
          <p:cNvSpPr/>
          <p:nvPr userDrawn="1"/>
        </p:nvSpPr>
        <p:spPr>
          <a:xfrm>
            <a:off x="800100" y="1055216"/>
            <a:ext cx="602981" cy="603012"/>
          </a:xfrm>
          <a:custGeom>
            <a:avLst/>
            <a:gdLst>
              <a:gd name="connsiteX0" fmla="*/ 3978378 w 3984944"/>
              <a:gd name="connsiteY0" fmla="*/ 1845912 h 3985142"/>
              <a:gd name="connsiteX1" fmla="*/ 3822958 w 3984944"/>
              <a:gd name="connsiteY1" fmla="*/ 1702960 h 3985142"/>
              <a:gd name="connsiteX2" fmla="*/ 2295507 w 3984944"/>
              <a:gd name="connsiteY2" fmla="*/ 1702960 h 3985142"/>
              <a:gd name="connsiteX3" fmla="*/ 2295507 w 3984944"/>
              <a:gd name="connsiteY3" fmla="*/ 163231 h 3985142"/>
              <a:gd name="connsiteX4" fmla="*/ 2153127 w 3984944"/>
              <a:gd name="connsiteY4" fmla="*/ 7812 h 3985142"/>
              <a:gd name="connsiteX5" fmla="*/ 1814306 w 3984944"/>
              <a:gd name="connsiteY5" fmla="*/ 9430 h 3985142"/>
              <a:gd name="connsiteX6" fmla="*/ 1672592 w 3984944"/>
              <a:gd name="connsiteY6" fmla="*/ 164754 h 3985142"/>
              <a:gd name="connsiteX7" fmla="*/ 1672592 w 3984944"/>
              <a:gd name="connsiteY7" fmla="*/ 1703055 h 3985142"/>
              <a:gd name="connsiteX8" fmla="*/ 161987 w 3984944"/>
              <a:gd name="connsiteY8" fmla="*/ 1703055 h 3985142"/>
              <a:gd name="connsiteX9" fmla="*/ 6567 w 3984944"/>
              <a:gd name="connsiteY9" fmla="*/ 1846007 h 3985142"/>
              <a:gd name="connsiteX10" fmla="*/ 0 w 3984944"/>
              <a:gd name="connsiteY10" fmla="*/ 1992670 h 3985142"/>
              <a:gd name="connsiteX11" fmla="*/ 6567 w 3984944"/>
              <a:gd name="connsiteY11" fmla="*/ 2139239 h 3985142"/>
              <a:gd name="connsiteX12" fmla="*/ 161987 w 3984944"/>
              <a:gd name="connsiteY12" fmla="*/ 2282190 h 3985142"/>
              <a:gd name="connsiteX13" fmla="*/ 1672592 w 3984944"/>
              <a:gd name="connsiteY13" fmla="*/ 2282190 h 3985142"/>
              <a:gd name="connsiteX14" fmla="*/ 1672592 w 3984944"/>
              <a:gd name="connsiteY14" fmla="*/ 3820492 h 3985142"/>
              <a:gd name="connsiteX15" fmla="*/ 1814306 w 3984944"/>
              <a:gd name="connsiteY15" fmla="*/ 3975816 h 3985142"/>
              <a:gd name="connsiteX16" fmla="*/ 1992377 w 3984944"/>
              <a:gd name="connsiteY16" fmla="*/ 3985143 h 3985142"/>
              <a:gd name="connsiteX17" fmla="*/ 2153127 w 3984944"/>
              <a:gd name="connsiteY17" fmla="*/ 3977339 h 3985142"/>
              <a:gd name="connsiteX18" fmla="*/ 2295507 w 3984944"/>
              <a:gd name="connsiteY18" fmla="*/ 3821919 h 3985142"/>
              <a:gd name="connsiteX19" fmla="*/ 2295507 w 3984944"/>
              <a:gd name="connsiteY19" fmla="*/ 2282095 h 3985142"/>
              <a:gd name="connsiteX20" fmla="*/ 3822958 w 3984944"/>
              <a:gd name="connsiteY20" fmla="*/ 2282095 h 3985142"/>
              <a:gd name="connsiteX21" fmla="*/ 3978378 w 3984944"/>
              <a:gd name="connsiteY21" fmla="*/ 2139144 h 3985142"/>
              <a:gd name="connsiteX22" fmla="*/ 3984945 w 3984944"/>
              <a:gd name="connsiteY22" fmla="*/ 1992575 h 3985142"/>
              <a:gd name="connsiteX23" fmla="*/ 3978378 w 3984944"/>
              <a:gd name="connsiteY23" fmla="*/ 1846007 h 398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84944" h="3985142">
                <a:moveTo>
                  <a:pt x="3978378" y="1845912"/>
                </a:moveTo>
                <a:cubicBezTo>
                  <a:pt x="3971430" y="1764443"/>
                  <a:pt x="3904618" y="1702960"/>
                  <a:pt x="3822958" y="1702960"/>
                </a:cubicBezTo>
                <a:lnTo>
                  <a:pt x="2295507" y="1702960"/>
                </a:lnTo>
                <a:lnTo>
                  <a:pt x="2295507" y="163231"/>
                </a:lnTo>
                <a:cubicBezTo>
                  <a:pt x="2295507" y="82143"/>
                  <a:pt x="2234310" y="15331"/>
                  <a:pt x="2153127" y="7812"/>
                </a:cubicBezTo>
                <a:cubicBezTo>
                  <a:pt x="2034159" y="-3133"/>
                  <a:pt x="1933655" y="-2562"/>
                  <a:pt x="1814306" y="9430"/>
                </a:cubicBezTo>
                <a:cubicBezTo>
                  <a:pt x="1733503" y="17615"/>
                  <a:pt x="1672592" y="84332"/>
                  <a:pt x="1672592" y="164754"/>
                </a:cubicBezTo>
                <a:lnTo>
                  <a:pt x="1672592" y="1703055"/>
                </a:lnTo>
                <a:lnTo>
                  <a:pt x="161987" y="1703055"/>
                </a:lnTo>
                <a:cubicBezTo>
                  <a:pt x="80327" y="1703055"/>
                  <a:pt x="13515" y="1764538"/>
                  <a:pt x="6567" y="1846007"/>
                </a:cubicBezTo>
                <a:cubicBezTo>
                  <a:pt x="2189" y="1897687"/>
                  <a:pt x="0" y="1945654"/>
                  <a:pt x="0" y="1992670"/>
                </a:cubicBezTo>
                <a:cubicBezTo>
                  <a:pt x="0" y="2039687"/>
                  <a:pt x="2189" y="2087559"/>
                  <a:pt x="6567" y="2139239"/>
                </a:cubicBezTo>
                <a:cubicBezTo>
                  <a:pt x="13515" y="2220708"/>
                  <a:pt x="80422" y="2282190"/>
                  <a:pt x="161987" y="2282190"/>
                </a:cubicBezTo>
                <a:lnTo>
                  <a:pt x="1672592" y="2282190"/>
                </a:lnTo>
                <a:lnTo>
                  <a:pt x="1672592" y="3820492"/>
                </a:lnTo>
                <a:cubicBezTo>
                  <a:pt x="1672592" y="3900914"/>
                  <a:pt x="1733503" y="3967726"/>
                  <a:pt x="1814306" y="3975816"/>
                </a:cubicBezTo>
                <a:cubicBezTo>
                  <a:pt x="1876455" y="3982097"/>
                  <a:pt x="1934702" y="3985143"/>
                  <a:pt x="1992377" y="3985143"/>
                </a:cubicBezTo>
                <a:cubicBezTo>
                  <a:pt x="2043962" y="3985143"/>
                  <a:pt x="2096593" y="3982573"/>
                  <a:pt x="2153127" y="3977339"/>
                </a:cubicBezTo>
                <a:cubicBezTo>
                  <a:pt x="2234310" y="3969820"/>
                  <a:pt x="2295507" y="3903008"/>
                  <a:pt x="2295507" y="3821919"/>
                </a:cubicBezTo>
                <a:lnTo>
                  <a:pt x="2295507" y="2282095"/>
                </a:lnTo>
                <a:lnTo>
                  <a:pt x="3822958" y="2282095"/>
                </a:lnTo>
                <a:cubicBezTo>
                  <a:pt x="3904713" y="2282095"/>
                  <a:pt x="3971525" y="2220613"/>
                  <a:pt x="3978378" y="2139144"/>
                </a:cubicBezTo>
                <a:cubicBezTo>
                  <a:pt x="3982756" y="2087940"/>
                  <a:pt x="3984945" y="2040067"/>
                  <a:pt x="3984945" y="1992575"/>
                </a:cubicBezTo>
                <a:cubicBezTo>
                  <a:pt x="3984945" y="1945083"/>
                  <a:pt x="3982851" y="1897211"/>
                  <a:pt x="3978378" y="1846007"/>
                </a:cubicBezTo>
                <a:close/>
              </a:path>
            </a:pathLst>
          </a:custGeom>
          <a:solidFill>
            <a:schemeClr val="bg1"/>
          </a:solidFill>
          <a:ln w="9502" cap="flat">
            <a:noFill/>
            <a:prstDash val="solid"/>
            <a:miter/>
          </a:ln>
        </p:spPr>
        <p:txBody>
          <a:bodyPr rtlCol="0" anchor="ctr"/>
          <a:lstStyle/>
          <a:p>
            <a:endParaRPr lang="en-US" dirty="0"/>
          </a:p>
        </p:txBody>
      </p:sp>
      <p:sp>
        <p:nvSpPr>
          <p:cNvPr id="32" name="Holder 3">
            <a:extLst>
              <a:ext uri="{FF2B5EF4-FFF2-40B4-BE49-F238E27FC236}">
                <a16:creationId xmlns:a16="http://schemas.microsoft.com/office/drawing/2014/main" id="{B7D02154-7A8A-A8D0-D721-E815076A1B7D}"/>
              </a:ext>
            </a:extLst>
          </p:cNvPr>
          <p:cNvSpPr>
            <a:spLocks noGrp="1"/>
          </p:cNvSpPr>
          <p:nvPr>
            <p:ph type="subTitle" idx="4" hasCustomPrompt="1"/>
          </p:nvPr>
        </p:nvSpPr>
        <p:spPr>
          <a:xfrm>
            <a:off x="1409700" y="2202418"/>
            <a:ext cx="6212798" cy="369332"/>
          </a:xfrm>
          <a:prstGeom prst="rect">
            <a:avLst/>
          </a:prstGeom>
        </p:spPr>
        <p:txBody>
          <a:bodyPr wrap="square" lIns="18288" tIns="0" rIns="0" bIns="0">
            <a:spAutoFit/>
          </a:bodyPr>
          <a:lstStyle>
            <a:lvl1pPr marL="0" indent="0">
              <a:buNone/>
              <a:defRPr sz="2400" b="0" i="0">
                <a:solidFill>
                  <a:schemeClr val="bg2"/>
                </a:solidFill>
                <a:latin typeface="+mj-lt"/>
                <a:cs typeface="Montserrat"/>
              </a:defRPr>
            </a:lvl1pPr>
          </a:lstStyle>
          <a:p>
            <a:r>
              <a:rPr lang="en-GB" dirty="0"/>
              <a:t>Click to add any further text</a:t>
            </a:r>
          </a:p>
        </p:txBody>
      </p:sp>
    </p:spTree>
    <p:extLst>
      <p:ext uri="{BB962C8B-B14F-4D97-AF65-F5344CB8AC3E}">
        <p14:creationId xmlns:p14="http://schemas.microsoft.com/office/powerpoint/2010/main" val="184458052"/>
      </p:ext>
    </p:extLst>
  </p:cSld>
  <p:clrMapOvr>
    <a:masterClrMapping/>
  </p:clrMapOvr>
  <p:extLst>
    <p:ext uri="{DCECCB84-F9BA-43D5-87BE-67443E8EF086}">
      <p15:sldGuideLst xmlns:p15="http://schemas.microsoft.com/office/powerpoint/2012/main">
        <p15:guide id="1" pos="2880" userDrawn="1">
          <p15:clr>
            <a:srgbClr val="FBAE40"/>
          </p15:clr>
        </p15:guide>
        <p15:guide id="2" pos="504" userDrawn="1">
          <p15:clr>
            <a:srgbClr val="FBAE40"/>
          </p15:clr>
        </p15:guide>
        <p15:guide id="3" pos="888"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269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Master - divider">
    <p:bg>
      <p:bgPr>
        <a:solidFill>
          <a:schemeClr val="bg1"/>
        </a:solidFill>
        <a:effectLst/>
      </p:bgPr>
    </p:bg>
    <p:spTree>
      <p:nvGrpSpPr>
        <p:cNvPr id="1" name=""/>
        <p:cNvGrpSpPr/>
        <p:nvPr/>
      </p:nvGrpSpPr>
      <p:grpSpPr>
        <a:xfrm>
          <a:off x="0" y="0"/>
          <a:ext cx="0" cy="0"/>
          <a:chOff x="0" y="0"/>
          <a:chExt cx="0" cy="0"/>
        </a:xfrm>
      </p:grpSpPr>
      <p:sp>
        <p:nvSpPr>
          <p:cNvPr id="2" name="Round Single Corner Rectangle 1">
            <a:extLst>
              <a:ext uri="{FF2B5EF4-FFF2-40B4-BE49-F238E27FC236}">
                <a16:creationId xmlns:a16="http://schemas.microsoft.com/office/drawing/2014/main" id="{59491F48-5343-D97A-77DF-12F94AA55652}"/>
              </a:ext>
            </a:extLst>
          </p:cNvPr>
          <p:cNvSpPr/>
          <p:nvPr userDrawn="1"/>
        </p:nvSpPr>
        <p:spPr>
          <a:xfrm rot="16200000" flipH="1">
            <a:off x="1125310" y="858550"/>
            <a:ext cx="3064750" cy="4305718"/>
          </a:xfrm>
          <a:prstGeom prst="round1Rect">
            <a:avLst>
              <a:gd name="adj" fmla="val 8892"/>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EA7203CD-4E5E-4232-6439-CC5B00CD05FA}"/>
              </a:ext>
            </a:extLst>
          </p:cNvPr>
          <p:cNvSpPr>
            <a:spLocks noGrp="1"/>
          </p:cNvSpPr>
          <p:nvPr>
            <p:ph type="pic" sz="quarter" idx="10" hasCustomPrompt="1"/>
          </p:nvPr>
        </p:nvSpPr>
        <p:spPr>
          <a:xfrm>
            <a:off x="4803228" y="1479033"/>
            <a:ext cx="4153447" cy="3064751"/>
          </a:xfrm>
          <a:prstGeom prst="rect">
            <a:avLst/>
          </a:prstGeom>
        </p:spPr>
        <p:txBody>
          <a:bodyPr tIns="1417320" rIns="457200" bIns="0">
            <a:normAutofit/>
          </a:bodyPr>
          <a:lstStyle>
            <a:lvl1pPr marL="0" indent="0" algn="r">
              <a:buNone/>
              <a:defRPr sz="1200" b="0">
                <a:solidFill>
                  <a:schemeClr val="tx1"/>
                </a:solidFill>
                <a:latin typeface="+mn-lt"/>
                <a:sym typeface="Wingdings" pitchFamily="2" charset="2"/>
              </a:defRPr>
            </a:lvl1pPr>
          </a:lstStyle>
          <a:p>
            <a:r>
              <a:rPr lang="en-US" dirty="0"/>
              <a:t> Click icon to</a:t>
            </a:r>
            <a:br>
              <a:rPr lang="en-US" dirty="0"/>
            </a:br>
            <a:r>
              <a:rPr lang="en-US" dirty="0"/>
              <a:t>add picture</a:t>
            </a:r>
          </a:p>
        </p:txBody>
      </p:sp>
      <p:sp>
        <p:nvSpPr>
          <p:cNvPr id="4" name="Holder 3">
            <a:extLst>
              <a:ext uri="{FF2B5EF4-FFF2-40B4-BE49-F238E27FC236}">
                <a16:creationId xmlns:a16="http://schemas.microsoft.com/office/drawing/2014/main" id="{B691196B-CCCE-18D1-87FE-B5B13CA01105}"/>
              </a:ext>
            </a:extLst>
          </p:cNvPr>
          <p:cNvSpPr>
            <a:spLocks noGrp="1"/>
          </p:cNvSpPr>
          <p:nvPr>
            <p:ph type="subTitle" idx="4"/>
          </p:nvPr>
        </p:nvSpPr>
        <p:spPr>
          <a:xfrm>
            <a:off x="1403082" y="3375022"/>
            <a:ext cx="3101372" cy="184666"/>
          </a:xfrm>
          <a:prstGeom prst="rect">
            <a:avLst/>
          </a:prstGeom>
        </p:spPr>
        <p:txBody>
          <a:bodyPr wrap="square" lIns="0" tIns="0" rIns="0" bIns="0">
            <a:spAutoFit/>
          </a:bodyPr>
          <a:lstStyle>
            <a:lvl1pPr marL="0" indent="0">
              <a:buNone/>
              <a:defRPr sz="1200" b="0" i="0">
                <a:solidFill>
                  <a:schemeClr val="bg2"/>
                </a:solidFill>
                <a:latin typeface="Montserrat"/>
                <a:cs typeface="Montserrat"/>
              </a:defRPr>
            </a:lvl1pPr>
          </a:lstStyle>
          <a:p>
            <a:endParaRPr dirty="0"/>
          </a:p>
        </p:txBody>
      </p:sp>
      <p:sp>
        <p:nvSpPr>
          <p:cNvPr id="5" name="Title 46">
            <a:extLst>
              <a:ext uri="{FF2B5EF4-FFF2-40B4-BE49-F238E27FC236}">
                <a16:creationId xmlns:a16="http://schemas.microsoft.com/office/drawing/2014/main" id="{114966A3-3F54-823B-B358-BC420C4CB173}"/>
              </a:ext>
            </a:extLst>
          </p:cNvPr>
          <p:cNvSpPr>
            <a:spLocks noGrp="1"/>
          </p:cNvSpPr>
          <p:nvPr>
            <p:ph type="title" hasCustomPrompt="1"/>
          </p:nvPr>
        </p:nvSpPr>
        <p:spPr>
          <a:xfrm>
            <a:off x="1409700" y="2341426"/>
            <a:ext cx="3094754" cy="1015663"/>
          </a:xfrm>
        </p:spPr>
        <p:txBody>
          <a:bodyPr wrap="square" anchor="t" anchorCtr="0">
            <a:spAutoFit/>
          </a:bodyPr>
          <a:lstStyle>
            <a:lvl1pPr>
              <a:defRPr sz="2000">
                <a:solidFill>
                  <a:schemeClr val="bg2"/>
                </a:solidFill>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lang="en-US" dirty="0"/>
              <a:t>Click to add the deck’s divider title. Ideally, keep it under tree lines.</a:t>
            </a:r>
          </a:p>
        </p:txBody>
      </p:sp>
      <p:sp>
        <p:nvSpPr>
          <p:cNvPr id="17" name="Graphic 41">
            <a:extLst>
              <a:ext uri="{FF2B5EF4-FFF2-40B4-BE49-F238E27FC236}">
                <a16:creationId xmlns:a16="http://schemas.microsoft.com/office/drawing/2014/main" id="{932C78E9-A881-FFF6-85D5-61ACDDE55653}"/>
              </a:ext>
            </a:extLst>
          </p:cNvPr>
          <p:cNvSpPr/>
          <p:nvPr userDrawn="1"/>
        </p:nvSpPr>
        <p:spPr>
          <a:xfrm>
            <a:off x="800100" y="1840889"/>
            <a:ext cx="602981" cy="603012"/>
          </a:xfrm>
          <a:custGeom>
            <a:avLst/>
            <a:gdLst>
              <a:gd name="connsiteX0" fmla="*/ 3978378 w 3984944"/>
              <a:gd name="connsiteY0" fmla="*/ 1845912 h 3985142"/>
              <a:gd name="connsiteX1" fmla="*/ 3822958 w 3984944"/>
              <a:gd name="connsiteY1" fmla="*/ 1702960 h 3985142"/>
              <a:gd name="connsiteX2" fmla="*/ 2295507 w 3984944"/>
              <a:gd name="connsiteY2" fmla="*/ 1702960 h 3985142"/>
              <a:gd name="connsiteX3" fmla="*/ 2295507 w 3984944"/>
              <a:gd name="connsiteY3" fmla="*/ 163231 h 3985142"/>
              <a:gd name="connsiteX4" fmla="*/ 2153127 w 3984944"/>
              <a:gd name="connsiteY4" fmla="*/ 7812 h 3985142"/>
              <a:gd name="connsiteX5" fmla="*/ 1814306 w 3984944"/>
              <a:gd name="connsiteY5" fmla="*/ 9430 h 3985142"/>
              <a:gd name="connsiteX6" fmla="*/ 1672592 w 3984944"/>
              <a:gd name="connsiteY6" fmla="*/ 164754 h 3985142"/>
              <a:gd name="connsiteX7" fmla="*/ 1672592 w 3984944"/>
              <a:gd name="connsiteY7" fmla="*/ 1703055 h 3985142"/>
              <a:gd name="connsiteX8" fmla="*/ 161987 w 3984944"/>
              <a:gd name="connsiteY8" fmla="*/ 1703055 h 3985142"/>
              <a:gd name="connsiteX9" fmla="*/ 6567 w 3984944"/>
              <a:gd name="connsiteY9" fmla="*/ 1846007 h 3985142"/>
              <a:gd name="connsiteX10" fmla="*/ 0 w 3984944"/>
              <a:gd name="connsiteY10" fmla="*/ 1992670 h 3985142"/>
              <a:gd name="connsiteX11" fmla="*/ 6567 w 3984944"/>
              <a:gd name="connsiteY11" fmla="*/ 2139239 h 3985142"/>
              <a:gd name="connsiteX12" fmla="*/ 161987 w 3984944"/>
              <a:gd name="connsiteY12" fmla="*/ 2282190 h 3985142"/>
              <a:gd name="connsiteX13" fmla="*/ 1672592 w 3984944"/>
              <a:gd name="connsiteY13" fmla="*/ 2282190 h 3985142"/>
              <a:gd name="connsiteX14" fmla="*/ 1672592 w 3984944"/>
              <a:gd name="connsiteY14" fmla="*/ 3820492 h 3985142"/>
              <a:gd name="connsiteX15" fmla="*/ 1814306 w 3984944"/>
              <a:gd name="connsiteY15" fmla="*/ 3975816 h 3985142"/>
              <a:gd name="connsiteX16" fmla="*/ 1992377 w 3984944"/>
              <a:gd name="connsiteY16" fmla="*/ 3985143 h 3985142"/>
              <a:gd name="connsiteX17" fmla="*/ 2153127 w 3984944"/>
              <a:gd name="connsiteY17" fmla="*/ 3977339 h 3985142"/>
              <a:gd name="connsiteX18" fmla="*/ 2295507 w 3984944"/>
              <a:gd name="connsiteY18" fmla="*/ 3821919 h 3985142"/>
              <a:gd name="connsiteX19" fmla="*/ 2295507 w 3984944"/>
              <a:gd name="connsiteY19" fmla="*/ 2282095 h 3985142"/>
              <a:gd name="connsiteX20" fmla="*/ 3822958 w 3984944"/>
              <a:gd name="connsiteY20" fmla="*/ 2282095 h 3985142"/>
              <a:gd name="connsiteX21" fmla="*/ 3978378 w 3984944"/>
              <a:gd name="connsiteY21" fmla="*/ 2139144 h 3985142"/>
              <a:gd name="connsiteX22" fmla="*/ 3984945 w 3984944"/>
              <a:gd name="connsiteY22" fmla="*/ 1992575 h 3985142"/>
              <a:gd name="connsiteX23" fmla="*/ 3978378 w 3984944"/>
              <a:gd name="connsiteY23" fmla="*/ 1846007 h 398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84944" h="3985142">
                <a:moveTo>
                  <a:pt x="3978378" y="1845912"/>
                </a:moveTo>
                <a:cubicBezTo>
                  <a:pt x="3971430" y="1764443"/>
                  <a:pt x="3904618" y="1702960"/>
                  <a:pt x="3822958" y="1702960"/>
                </a:cubicBezTo>
                <a:lnTo>
                  <a:pt x="2295507" y="1702960"/>
                </a:lnTo>
                <a:lnTo>
                  <a:pt x="2295507" y="163231"/>
                </a:lnTo>
                <a:cubicBezTo>
                  <a:pt x="2295507" y="82143"/>
                  <a:pt x="2234310" y="15331"/>
                  <a:pt x="2153127" y="7812"/>
                </a:cubicBezTo>
                <a:cubicBezTo>
                  <a:pt x="2034159" y="-3133"/>
                  <a:pt x="1933655" y="-2562"/>
                  <a:pt x="1814306" y="9430"/>
                </a:cubicBezTo>
                <a:cubicBezTo>
                  <a:pt x="1733503" y="17615"/>
                  <a:pt x="1672592" y="84332"/>
                  <a:pt x="1672592" y="164754"/>
                </a:cubicBezTo>
                <a:lnTo>
                  <a:pt x="1672592" y="1703055"/>
                </a:lnTo>
                <a:lnTo>
                  <a:pt x="161987" y="1703055"/>
                </a:lnTo>
                <a:cubicBezTo>
                  <a:pt x="80327" y="1703055"/>
                  <a:pt x="13515" y="1764538"/>
                  <a:pt x="6567" y="1846007"/>
                </a:cubicBezTo>
                <a:cubicBezTo>
                  <a:pt x="2189" y="1897687"/>
                  <a:pt x="0" y="1945654"/>
                  <a:pt x="0" y="1992670"/>
                </a:cubicBezTo>
                <a:cubicBezTo>
                  <a:pt x="0" y="2039687"/>
                  <a:pt x="2189" y="2087559"/>
                  <a:pt x="6567" y="2139239"/>
                </a:cubicBezTo>
                <a:cubicBezTo>
                  <a:pt x="13515" y="2220708"/>
                  <a:pt x="80422" y="2282190"/>
                  <a:pt x="161987" y="2282190"/>
                </a:cubicBezTo>
                <a:lnTo>
                  <a:pt x="1672592" y="2282190"/>
                </a:lnTo>
                <a:lnTo>
                  <a:pt x="1672592" y="3820492"/>
                </a:lnTo>
                <a:cubicBezTo>
                  <a:pt x="1672592" y="3900914"/>
                  <a:pt x="1733503" y="3967726"/>
                  <a:pt x="1814306" y="3975816"/>
                </a:cubicBezTo>
                <a:cubicBezTo>
                  <a:pt x="1876455" y="3982097"/>
                  <a:pt x="1934702" y="3985143"/>
                  <a:pt x="1992377" y="3985143"/>
                </a:cubicBezTo>
                <a:cubicBezTo>
                  <a:pt x="2043962" y="3985143"/>
                  <a:pt x="2096593" y="3982573"/>
                  <a:pt x="2153127" y="3977339"/>
                </a:cubicBezTo>
                <a:cubicBezTo>
                  <a:pt x="2234310" y="3969820"/>
                  <a:pt x="2295507" y="3903008"/>
                  <a:pt x="2295507" y="3821919"/>
                </a:cubicBezTo>
                <a:lnTo>
                  <a:pt x="2295507" y="2282095"/>
                </a:lnTo>
                <a:lnTo>
                  <a:pt x="3822958" y="2282095"/>
                </a:lnTo>
                <a:cubicBezTo>
                  <a:pt x="3904713" y="2282095"/>
                  <a:pt x="3971525" y="2220613"/>
                  <a:pt x="3978378" y="2139144"/>
                </a:cubicBezTo>
                <a:cubicBezTo>
                  <a:pt x="3982756" y="2087940"/>
                  <a:pt x="3984945" y="2040067"/>
                  <a:pt x="3984945" y="1992575"/>
                </a:cubicBezTo>
                <a:cubicBezTo>
                  <a:pt x="3984945" y="1945083"/>
                  <a:pt x="3982851" y="1897211"/>
                  <a:pt x="3978378" y="1846007"/>
                </a:cubicBezTo>
                <a:close/>
              </a:path>
            </a:pathLst>
          </a:custGeom>
          <a:solidFill>
            <a:schemeClr val="bg1"/>
          </a:solidFill>
          <a:ln w="9502" cap="flat">
            <a:noFill/>
            <a:prstDash val="solid"/>
            <a:miter/>
          </a:ln>
        </p:spPr>
        <p:txBody>
          <a:bodyPr rtlCol="0" anchor="ctr"/>
          <a:lstStyle/>
          <a:p>
            <a:endParaRPr lang="en-US" dirty="0"/>
          </a:p>
        </p:txBody>
      </p:sp>
      <p:pic>
        <p:nvPicPr>
          <p:cNvPr id="8" name="Graphic 7">
            <a:extLst>
              <a:ext uri="{FF2B5EF4-FFF2-40B4-BE49-F238E27FC236}">
                <a16:creationId xmlns:a16="http://schemas.microsoft.com/office/drawing/2014/main" id="{B78B6BF8-3C4C-7D86-33B3-FB7E1DD346F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83896" y="217531"/>
            <a:ext cx="1972779" cy="574625"/>
          </a:xfrm>
          <a:prstGeom prst="rect">
            <a:avLst/>
          </a:prstGeom>
        </p:spPr>
      </p:pic>
      <p:sp>
        <p:nvSpPr>
          <p:cNvPr id="9" name="Footer Placeholder 8">
            <a:extLst>
              <a:ext uri="{FF2B5EF4-FFF2-40B4-BE49-F238E27FC236}">
                <a16:creationId xmlns:a16="http://schemas.microsoft.com/office/drawing/2014/main" id="{99D1A39E-CF5A-9D42-5A9D-CD4FBD1B18B2}"/>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74A7B58-0714-3639-28FE-4254DAADF429}"/>
              </a:ext>
            </a:extLst>
          </p:cNvPr>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839281870"/>
      </p:ext>
    </p:extLst>
  </p:cSld>
  <p:clrMapOvr>
    <a:masterClrMapping/>
  </p:clrMapOvr>
  <p:extLst>
    <p:ext uri="{DCECCB84-F9BA-43D5-87BE-67443E8EF086}">
      <p15:sldGuideLst xmlns:p15="http://schemas.microsoft.com/office/powerpoint/2012/main">
        <p15:guide id="1" pos="504" userDrawn="1">
          <p15:clr>
            <a:srgbClr val="FBAE40"/>
          </p15:clr>
        </p15:guide>
        <p15:guide id="2" pos="696" userDrawn="1">
          <p15:clr>
            <a:srgbClr val="FBAE40"/>
          </p15:clr>
        </p15:guide>
        <p15:guide id="3" pos="888" userDrawn="1">
          <p15:clr>
            <a:srgbClr val="FBAE40"/>
          </p15:clr>
        </p15:guide>
        <p15:guide id="4" orient="horz" pos="1536" userDrawn="1">
          <p15:clr>
            <a:srgbClr val="FBAE40"/>
          </p15:clr>
        </p15:guide>
        <p15:guide id="5" pos="317"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ster - only text">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E0080964-5130-6F27-DAF1-2587A399D223}"/>
              </a:ext>
            </a:extLst>
          </p:cNvPr>
          <p:cNvSpPr>
            <a:spLocks noGrp="1"/>
          </p:cNvSpPr>
          <p:nvPr>
            <p:ph type="body" sz="quarter" idx="12"/>
          </p:nvPr>
        </p:nvSpPr>
        <p:spPr>
          <a:xfrm>
            <a:off x="317500" y="860213"/>
            <a:ext cx="6938064" cy="3858091"/>
          </a:xfrm>
        </p:spPr>
        <p:txBody>
          <a:bodyPr/>
          <a:lstStyle>
            <a:lvl1pPr marL="122238" indent="-122238">
              <a:tabLst/>
              <a:defRPr/>
            </a:lvl1pPr>
            <a:lvl2pPr marL="288925" indent="-166688">
              <a:tabLst/>
              <a:defRPr/>
            </a:lvl2pPr>
            <a:lvl3pPr marL="463550" indent="-166688">
              <a:tabLst/>
              <a:defRPr/>
            </a:lvl3pPr>
          </a:lstStyle>
          <a:p>
            <a:pPr lvl="0"/>
            <a:r>
              <a:rPr lang="en-US" dirty="0"/>
              <a:t>Click to edit Master text styles</a:t>
            </a:r>
          </a:p>
          <a:p>
            <a:pPr lvl="1"/>
            <a:r>
              <a:rPr lang="en-US" dirty="0"/>
              <a:t>Second level</a:t>
            </a:r>
          </a:p>
          <a:p>
            <a:pPr lvl="2"/>
            <a:r>
              <a:rPr lang="en-US" dirty="0"/>
              <a:t>Third level</a:t>
            </a:r>
          </a:p>
        </p:txBody>
      </p:sp>
      <p:sp>
        <p:nvSpPr>
          <p:cNvPr id="22" name="Title 21">
            <a:extLst>
              <a:ext uri="{FF2B5EF4-FFF2-40B4-BE49-F238E27FC236}">
                <a16:creationId xmlns:a16="http://schemas.microsoft.com/office/drawing/2014/main" id="{8185333F-D164-149A-77ED-2A40DAED2190}"/>
              </a:ext>
            </a:extLst>
          </p:cNvPr>
          <p:cNvSpPr>
            <a:spLocks noGrp="1"/>
          </p:cNvSpPr>
          <p:nvPr>
            <p:ph type="title" hasCustomPrompt="1"/>
          </p:nvPr>
        </p:nvSpPr>
        <p:spPr/>
        <p:txBody>
          <a:bodyPr/>
          <a:lstStyle/>
          <a:p>
            <a:r>
              <a:rPr lang="en-US" dirty="0"/>
              <a:t>Click to edit title style, ideally one line</a:t>
            </a:r>
          </a:p>
        </p:txBody>
      </p:sp>
      <p:sp>
        <p:nvSpPr>
          <p:cNvPr id="11" name="Footer Placeholder 10">
            <a:extLst>
              <a:ext uri="{FF2B5EF4-FFF2-40B4-BE49-F238E27FC236}">
                <a16:creationId xmlns:a16="http://schemas.microsoft.com/office/drawing/2014/main" id="{AD51DDBE-C133-A808-8365-386DDB5334DF}"/>
              </a:ext>
            </a:extLst>
          </p:cNvPr>
          <p:cNvSpPr>
            <a:spLocks noGrp="1"/>
          </p:cNvSpPr>
          <p:nvPr>
            <p:ph type="ftr" sz="quarter" idx="13"/>
          </p:nvPr>
        </p:nvSpPr>
        <p:spPr/>
        <p:txBody>
          <a:bodyPr/>
          <a:lstStyle/>
          <a:p>
            <a:endParaRPr lang="en-US" dirty="0"/>
          </a:p>
        </p:txBody>
      </p:sp>
      <p:sp>
        <p:nvSpPr>
          <p:cNvPr id="12" name="Slide Number Placeholder 11">
            <a:extLst>
              <a:ext uri="{FF2B5EF4-FFF2-40B4-BE49-F238E27FC236}">
                <a16:creationId xmlns:a16="http://schemas.microsoft.com/office/drawing/2014/main" id="{25955DC4-43CB-8C56-6D3B-05C4DB4A2501}"/>
              </a:ext>
            </a:extLst>
          </p:cNvPr>
          <p:cNvSpPr>
            <a:spLocks noGrp="1"/>
          </p:cNvSpPr>
          <p:nvPr>
            <p:ph type="sldNum" sz="quarter" idx="14"/>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406699902"/>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ster - 1 image + 2 columns text">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E0080964-5130-6F27-DAF1-2587A399D223}"/>
              </a:ext>
            </a:extLst>
          </p:cNvPr>
          <p:cNvSpPr>
            <a:spLocks noGrp="1"/>
          </p:cNvSpPr>
          <p:nvPr>
            <p:ph type="body" sz="quarter" idx="12" hasCustomPrompt="1"/>
          </p:nvPr>
        </p:nvSpPr>
        <p:spPr>
          <a:xfrm>
            <a:off x="3034748" y="1127091"/>
            <a:ext cx="6109252" cy="3285884"/>
          </a:xfrm>
          <a:solidFill>
            <a:schemeClr val="bg2"/>
          </a:solidFill>
        </p:spPr>
        <p:txBody>
          <a:bodyPr lIns="731520" tIns="365760" rIns="365760" numCol="2" spcCol="274320"/>
          <a:lstStyle>
            <a:lvl1pPr marL="122238" indent="-122238">
              <a:tabLst/>
              <a:defRPr>
                <a:solidFill>
                  <a:schemeClr val="accent1"/>
                </a:solidFill>
              </a:defRPr>
            </a:lvl1pPr>
            <a:lvl2pPr marL="288925" indent="-166688">
              <a:tabLst/>
              <a:defRPr>
                <a:solidFill>
                  <a:schemeClr val="bg1"/>
                </a:solidFill>
              </a:defRPr>
            </a:lvl2pPr>
            <a:lvl3pPr marL="463550" indent="-166688">
              <a:tabLst/>
              <a:defRPr>
                <a:solidFill>
                  <a:schemeClr val="bg1"/>
                </a:solidFill>
              </a:defRPr>
            </a:lvl3pPr>
          </a:lstStyle>
          <a:p>
            <a:pPr lvl="0"/>
            <a:r>
              <a:rPr lang="en-US" dirty="0"/>
              <a:t>Click to edit 2 columns text style</a:t>
            </a:r>
          </a:p>
          <a:p>
            <a:pPr lvl="1"/>
            <a:r>
              <a:rPr lang="en-US" dirty="0"/>
              <a:t>Second level</a:t>
            </a:r>
          </a:p>
          <a:p>
            <a:pPr lvl="2"/>
            <a:r>
              <a:rPr lang="en-US" dirty="0"/>
              <a:t>Third level</a:t>
            </a:r>
          </a:p>
        </p:txBody>
      </p:sp>
      <p:sp>
        <p:nvSpPr>
          <p:cNvPr id="22" name="Title 21">
            <a:extLst>
              <a:ext uri="{FF2B5EF4-FFF2-40B4-BE49-F238E27FC236}">
                <a16:creationId xmlns:a16="http://schemas.microsoft.com/office/drawing/2014/main" id="{8185333F-D164-149A-77ED-2A40DAED2190}"/>
              </a:ext>
            </a:extLst>
          </p:cNvPr>
          <p:cNvSpPr>
            <a:spLocks noGrp="1"/>
          </p:cNvSpPr>
          <p:nvPr>
            <p:ph type="title" hasCustomPrompt="1"/>
          </p:nvPr>
        </p:nvSpPr>
        <p:spPr/>
        <p:txBody>
          <a:bodyPr/>
          <a:lstStyle/>
          <a:p>
            <a:r>
              <a:rPr lang="en-US" dirty="0"/>
              <a:t>Click to edit title style, ideally one line</a:t>
            </a:r>
          </a:p>
        </p:txBody>
      </p:sp>
      <p:sp>
        <p:nvSpPr>
          <p:cNvPr id="2" name="Picture Placeholder 10">
            <a:extLst>
              <a:ext uri="{FF2B5EF4-FFF2-40B4-BE49-F238E27FC236}">
                <a16:creationId xmlns:a16="http://schemas.microsoft.com/office/drawing/2014/main" id="{6E12CF0C-5433-3E01-2486-C99B2024B030}"/>
              </a:ext>
            </a:extLst>
          </p:cNvPr>
          <p:cNvSpPr>
            <a:spLocks noGrp="1"/>
          </p:cNvSpPr>
          <p:nvPr>
            <p:ph type="pic" sz="quarter" idx="30" hasCustomPrompt="1"/>
          </p:nvPr>
        </p:nvSpPr>
        <p:spPr>
          <a:xfrm>
            <a:off x="304800" y="1131882"/>
            <a:ext cx="3101009" cy="3281803"/>
          </a:xfrm>
          <a:prstGeom prst="round1Rect">
            <a:avLst>
              <a:gd name="adj" fmla="val 9829"/>
            </a:avLst>
          </a:prstGeom>
          <a:solidFill>
            <a:schemeClr val="bg1"/>
          </a:solidFill>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dirty="0"/>
              <a:t>Click to add </a:t>
            </a:r>
            <a:br>
              <a:rPr lang="en-US" dirty="0"/>
            </a:br>
            <a:r>
              <a:rPr lang="en-US" dirty="0"/>
              <a:t>picture</a:t>
            </a:r>
          </a:p>
        </p:txBody>
      </p:sp>
      <p:sp>
        <p:nvSpPr>
          <p:cNvPr id="3" name="Footer Placeholder 2">
            <a:extLst>
              <a:ext uri="{FF2B5EF4-FFF2-40B4-BE49-F238E27FC236}">
                <a16:creationId xmlns:a16="http://schemas.microsoft.com/office/drawing/2014/main" id="{29F2003D-4C64-8835-AFF6-775359E9062D}"/>
              </a:ext>
            </a:extLst>
          </p:cNvPr>
          <p:cNvSpPr>
            <a:spLocks noGrp="1"/>
          </p:cNvSpPr>
          <p:nvPr>
            <p:ph type="ftr" sz="quarter" idx="31"/>
          </p:nvPr>
        </p:nvSpPr>
        <p:spPr/>
        <p:txBody>
          <a:bodyPr/>
          <a:lstStyle/>
          <a:p>
            <a:endParaRPr lang="en-US" dirty="0"/>
          </a:p>
        </p:txBody>
      </p:sp>
      <p:sp>
        <p:nvSpPr>
          <p:cNvPr id="5" name="Slide Number Placeholder 4">
            <a:extLst>
              <a:ext uri="{FF2B5EF4-FFF2-40B4-BE49-F238E27FC236}">
                <a16:creationId xmlns:a16="http://schemas.microsoft.com/office/drawing/2014/main" id="{B78A2213-8ABC-B321-226D-078E30B6BB6E}"/>
              </a:ext>
            </a:extLst>
          </p:cNvPr>
          <p:cNvSpPr>
            <a:spLocks noGrp="1"/>
          </p:cNvSpPr>
          <p:nvPr>
            <p:ph type="sldNum" sz="quarter" idx="3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44275576"/>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ster - 3 text columns (green)">
    <p:spTree>
      <p:nvGrpSpPr>
        <p:cNvPr id="1" name=""/>
        <p:cNvGrpSpPr/>
        <p:nvPr/>
      </p:nvGrpSpPr>
      <p:grpSpPr>
        <a:xfrm>
          <a:off x="0" y="0"/>
          <a:ext cx="0" cy="0"/>
          <a:chOff x="0" y="0"/>
          <a:chExt cx="0" cy="0"/>
        </a:xfrm>
      </p:grpSpPr>
      <p:sp>
        <p:nvSpPr>
          <p:cNvPr id="10" name="Round Single Corner Rectangle 9">
            <a:extLst>
              <a:ext uri="{FF2B5EF4-FFF2-40B4-BE49-F238E27FC236}">
                <a16:creationId xmlns:a16="http://schemas.microsoft.com/office/drawing/2014/main" id="{CA78253A-23FD-507B-D579-5E322A12F6C2}"/>
              </a:ext>
            </a:extLst>
          </p:cNvPr>
          <p:cNvSpPr/>
          <p:nvPr userDrawn="1"/>
        </p:nvSpPr>
        <p:spPr>
          <a:xfrm rot="5400000">
            <a:off x="1363083"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14" name="Text Placeholder 3">
            <a:extLst>
              <a:ext uri="{FF2B5EF4-FFF2-40B4-BE49-F238E27FC236}">
                <a16:creationId xmlns:a16="http://schemas.microsoft.com/office/drawing/2014/main" id="{E36816B0-03C8-200E-1F78-689C9F17B832}"/>
              </a:ext>
            </a:extLst>
          </p:cNvPr>
          <p:cNvSpPr>
            <a:spLocks noGrp="1"/>
          </p:cNvSpPr>
          <p:nvPr>
            <p:ph type="body" sz="quarter" idx="14" hasCustomPrompt="1"/>
          </p:nvPr>
        </p:nvSpPr>
        <p:spPr>
          <a:xfrm>
            <a:off x="413605"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dirty="0"/>
              <a:t>Edit text, ideally 1 line</a:t>
            </a:r>
          </a:p>
        </p:txBody>
      </p:sp>
      <p:sp>
        <p:nvSpPr>
          <p:cNvPr id="27" name="Text Placeholder 3">
            <a:extLst>
              <a:ext uri="{FF2B5EF4-FFF2-40B4-BE49-F238E27FC236}">
                <a16:creationId xmlns:a16="http://schemas.microsoft.com/office/drawing/2014/main" id="{8002E121-C287-1ECB-122A-BFE11C7D121F}"/>
              </a:ext>
            </a:extLst>
          </p:cNvPr>
          <p:cNvSpPr>
            <a:spLocks noGrp="1"/>
          </p:cNvSpPr>
          <p:nvPr>
            <p:ph type="body" sz="quarter" idx="17" hasCustomPrompt="1"/>
          </p:nvPr>
        </p:nvSpPr>
        <p:spPr>
          <a:xfrm>
            <a:off x="41360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dirty="0"/>
              <a:t>Click to edit Master text styles for each column</a:t>
            </a:r>
          </a:p>
          <a:p>
            <a:pPr lvl="1"/>
            <a:r>
              <a:rPr lang="en-US" dirty="0"/>
              <a:t>Second level</a:t>
            </a:r>
          </a:p>
          <a:p>
            <a:pPr lvl="2"/>
            <a:r>
              <a:rPr lang="en-US" dirty="0"/>
              <a:t>Third level</a:t>
            </a:r>
          </a:p>
        </p:txBody>
      </p:sp>
      <p:sp>
        <p:nvSpPr>
          <p:cNvPr id="38" name="Round Single Corner Rectangle 37">
            <a:extLst>
              <a:ext uri="{FF2B5EF4-FFF2-40B4-BE49-F238E27FC236}">
                <a16:creationId xmlns:a16="http://schemas.microsoft.com/office/drawing/2014/main" id="{D13CEAF3-08BF-A8EF-A4CB-C336142F6AA1}"/>
              </a:ext>
            </a:extLst>
          </p:cNvPr>
          <p:cNvSpPr/>
          <p:nvPr userDrawn="1"/>
        </p:nvSpPr>
        <p:spPr>
          <a:xfrm rot="5400000">
            <a:off x="7351599"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39" name="Text Placeholder 3">
            <a:extLst>
              <a:ext uri="{FF2B5EF4-FFF2-40B4-BE49-F238E27FC236}">
                <a16:creationId xmlns:a16="http://schemas.microsoft.com/office/drawing/2014/main" id="{FC410503-DE71-0A9A-A400-3545B572B2CE}"/>
              </a:ext>
            </a:extLst>
          </p:cNvPr>
          <p:cNvSpPr>
            <a:spLocks noGrp="1"/>
          </p:cNvSpPr>
          <p:nvPr>
            <p:ph type="body" sz="quarter" idx="22" hasCustomPrompt="1"/>
          </p:nvPr>
        </p:nvSpPr>
        <p:spPr>
          <a:xfrm>
            <a:off x="6402121"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dirty="0"/>
              <a:t>Edit text, ideally 1 line</a:t>
            </a:r>
          </a:p>
        </p:txBody>
      </p:sp>
      <p:sp>
        <p:nvSpPr>
          <p:cNvPr id="41" name="Round Single Corner Rectangle 40">
            <a:extLst>
              <a:ext uri="{FF2B5EF4-FFF2-40B4-BE49-F238E27FC236}">
                <a16:creationId xmlns:a16="http://schemas.microsoft.com/office/drawing/2014/main" id="{5D79155F-F92B-F4DD-4E8F-EAB629307D31}"/>
              </a:ext>
            </a:extLst>
          </p:cNvPr>
          <p:cNvSpPr/>
          <p:nvPr userDrawn="1"/>
        </p:nvSpPr>
        <p:spPr>
          <a:xfrm rot="5400000">
            <a:off x="4360893"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42" name="Text Placeholder 3">
            <a:extLst>
              <a:ext uri="{FF2B5EF4-FFF2-40B4-BE49-F238E27FC236}">
                <a16:creationId xmlns:a16="http://schemas.microsoft.com/office/drawing/2014/main" id="{3C275B36-CFCE-7114-4F7A-82F9B4238B7D}"/>
              </a:ext>
            </a:extLst>
          </p:cNvPr>
          <p:cNvSpPr>
            <a:spLocks noGrp="1"/>
          </p:cNvSpPr>
          <p:nvPr>
            <p:ph type="body" sz="quarter" idx="24" hasCustomPrompt="1"/>
          </p:nvPr>
        </p:nvSpPr>
        <p:spPr>
          <a:xfrm>
            <a:off x="3411415"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dirty="0"/>
              <a:t>Edit text, ideally 1 line</a:t>
            </a:r>
          </a:p>
        </p:txBody>
      </p:sp>
      <p:sp>
        <p:nvSpPr>
          <p:cNvPr id="44" name="Text Placeholder 3">
            <a:extLst>
              <a:ext uri="{FF2B5EF4-FFF2-40B4-BE49-F238E27FC236}">
                <a16:creationId xmlns:a16="http://schemas.microsoft.com/office/drawing/2014/main" id="{79788BE4-DC6E-A2B0-1DED-45AEB760D58A}"/>
              </a:ext>
            </a:extLst>
          </p:cNvPr>
          <p:cNvSpPr>
            <a:spLocks noGrp="1"/>
          </p:cNvSpPr>
          <p:nvPr>
            <p:ph type="body" sz="quarter" idx="25" hasCustomPrompt="1"/>
          </p:nvPr>
        </p:nvSpPr>
        <p:spPr>
          <a:xfrm>
            <a:off x="341141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dirty="0"/>
              <a:t>Click to edit Master text styles for each column</a:t>
            </a:r>
          </a:p>
          <a:p>
            <a:pPr lvl="1"/>
            <a:r>
              <a:rPr lang="en-US" dirty="0"/>
              <a:t>Second level</a:t>
            </a:r>
          </a:p>
          <a:p>
            <a:pPr lvl="2"/>
            <a:r>
              <a:rPr lang="en-US" dirty="0"/>
              <a:t>Third level</a:t>
            </a:r>
          </a:p>
        </p:txBody>
      </p:sp>
      <p:sp>
        <p:nvSpPr>
          <p:cNvPr id="45" name="Text Placeholder 3">
            <a:extLst>
              <a:ext uri="{FF2B5EF4-FFF2-40B4-BE49-F238E27FC236}">
                <a16:creationId xmlns:a16="http://schemas.microsoft.com/office/drawing/2014/main" id="{0BED2C74-48F5-110C-DA78-9A7105D9EFBB}"/>
              </a:ext>
            </a:extLst>
          </p:cNvPr>
          <p:cNvSpPr>
            <a:spLocks noGrp="1"/>
          </p:cNvSpPr>
          <p:nvPr>
            <p:ph type="body" sz="quarter" idx="26" hasCustomPrompt="1"/>
          </p:nvPr>
        </p:nvSpPr>
        <p:spPr>
          <a:xfrm>
            <a:off x="6402121"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dirty="0"/>
              <a:t>Click to edit Master text styles for each column</a:t>
            </a:r>
          </a:p>
          <a:p>
            <a:pPr lvl="1"/>
            <a:r>
              <a:rPr lang="en-US" dirty="0"/>
              <a:t>Second level</a:t>
            </a:r>
          </a:p>
          <a:p>
            <a:pPr lvl="2"/>
            <a:r>
              <a:rPr lang="en-US" dirty="0"/>
              <a:t>Third level</a:t>
            </a:r>
          </a:p>
        </p:txBody>
      </p:sp>
      <p:sp>
        <p:nvSpPr>
          <p:cNvPr id="2" name="Title 1">
            <a:extLst>
              <a:ext uri="{FF2B5EF4-FFF2-40B4-BE49-F238E27FC236}">
                <a16:creationId xmlns:a16="http://schemas.microsoft.com/office/drawing/2014/main" id="{458B8A9F-0CD8-B68B-FA64-F7083B97E6FD}"/>
              </a:ext>
            </a:extLst>
          </p:cNvPr>
          <p:cNvSpPr>
            <a:spLocks noGrp="1"/>
          </p:cNvSpPr>
          <p:nvPr>
            <p:ph type="title" hasCustomPrompt="1"/>
          </p:nvPr>
        </p:nvSpPr>
        <p:spPr/>
        <p:txBody>
          <a:bodyPr/>
          <a:lstStyle/>
          <a:p>
            <a:r>
              <a:rPr lang="en-US" dirty="0"/>
              <a:t>Click to edit title style, ideally one line</a:t>
            </a:r>
          </a:p>
        </p:txBody>
      </p:sp>
      <p:sp>
        <p:nvSpPr>
          <p:cNvPr id="11" name="Footer Placeholder 10">
            <a:extLst>
              <a:ext uri="{FF2B5EF4-FFF2-40B4-BE49-F238E27FC236}">
                <a16:creationId xmlns:a16="http://schemas.microsoft.com/office/drawing/2014/main" id="{CC087B38-9D16-4F9D-5044-B83D7E01981F}"/>
              </a:ext>
            </a:extLst>
          </p:cNvPr>
          <p:cNvSpPr>
            <a:spLocks noGrp="1"/>
          </p:cNvSpPr>
          <p:nvPr>
            <p:ph type="ftr" sz="quarter" idx="27"/>
          </p:nvPr>
        </p:nvSpPr>
        <p:spPr/>
        <p:txBody>
          <a:bodyPr/>
          <a:lstStyle/>
          <a:p>
            <a:endParaRPr lang="en-US" dirty="0"/>
          </a:p>
        </p:txBody>
      </p:sp>
      <p:sp>
        <p:nvSpPr>
          <p:cNvPr id="12" name="Slide Number Placeholder 11">
            <a:extLst>
              <a:ext uri="{FF2B5EF4-FFF2-40B4-BE49-F238E27FC236}">
                <a16:creationId xmlns:a16="http://schemas.microsoft.com/office/drawing/2014/main" id="{C48AEEBD-B06B-BB9B-443A-F5ED451AA1E1}"/>
              </a:ext>
            </a:extLst>
          </p:cNvPr>
          <p:cNvSpPr>
            <a:spLocks noGrp="1"/>
          </p:cNvSpPr>
          <p:nvPr>
            <p:ph type="sldNum" sz="quarter" idx="28"/>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aster - 3 text columns (colored)">
    <p:spTree>
      <p:nvGrpSpPr>
        <p:cNvPr id="1" name=""/>
        <p:cNvGrpSpPr/>
        <p:nvPr/>
      </p:nvGrpSpPr>
      <p:grpSpPr>
        <a:xfrm>
          <a:off x="0" y="0"/>
          <a:ext cx="0" cy="0"/>
          <a:chOff x="0" y="0"/>
          <a:chExt cx="0" cy="0"/>
        </a:xfrm>
      </p:grpSpPr>
      <p:sp>
        <p:nvSpPr>
          <p:cNvPr id="10" name="Round Single Corner Rectangle 9">
            <a:extLst>
              <a:ext uri="{FF2B5EF4-FFF2-40B4-BE49-F238E27FC236}">
                <a16:creationId xmlns:a16="http://schemas.microsoft.com/office/drawing/2014/main" id="{CA78253A-23FD-507B-D579-5E322A12F6C2}"/>
              </a:ext>
            </a:extLst>
          </p:cNvPr>
          <p:cNvSpPr/>
          <p:nvPr userDrawn="1"/>
        </p:nvSpPr>
        <p:spPr>
          <a:xfrm rot="5400000">
            <a:off x="1363083"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14" name="Text Placeholder 3">
            <a:extLst>
              <a:ext uri="{FF2B5EF4-FFF2-40B4-BE49-F238E27FC236}">
                <a16:creationId xmlns:a16="http://schemas.microsoft.com/office/drawing/2014/main" id="{E36816B0-03C8-200E-1F78-689C9F17B832}"/>
              </a:ext>
            </a:extLst>
          </p:cNvPr>
          <p:cNvSpPr>
            <a:spLocks noGrp="1"/>
          </p:cNvSpPr>
          <p:nvPr>
            <p:ph type="body" sz="quarter" idx="14" hasCustomPrompt="1"/>
          </p:nvPr>
        </p:nvSpPr>
        <p:spPr>
          <a:xfrm>
            <a:off x="413605"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dirty="0"/>
              <a:t>Edit text, ideally 1 line</a:t>
            </a:r>
          </a:p>
        </p:txBody>
      </p:sp>
      <p:sp>
        <p:nvSpPr>
          <p:cNvPr id="27" name="Text Placeholder 3">
            <a:extLst>
              <a:ext uri="{FF2B5EF4-FFF2-40B4-BE49-F238E27FC236}">
                <a16:creationId xmlns:a16="http://schemas.microsoft.com/office/drawing/2014/main" id="{8002E121-C287-1ECB-122A-BFE11C7D121F}"/>
              </a:ext>
            </a:extLst>
          </p:cNvPr>
          <p:cNvSpPr>
            <a:spLocks noGrp="1"/>
          </p:cNvSpPr>
          <p:nvPr>
            <p:ph type="body" sz="quarter" idx="17" hasCustomPrompt="1"/>
          </p:nvPr>
        </p:nvSpPr>
        <p:spPr>
          <a:xfrm>
            <a:off x="41360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dirty="0"/>
              <a:t>Click to edit Master text styles for each column</a:t>
            </a:r>
          </a:p>
          <a:p>
            <a:pPr lvl="1"/>
            <a:r>
              <a:rPr lang="en-US" dirty="0"/>
              <a:t>Second level</a:t>
            </a:r>
          </a:p>
          <a:p>
            <a:pPr lvl="2"/>
            <a:r>
              <a:rPr lang="en-US" dirty="0"/>
              <a:t>Third level</a:t>
            </a:r>
          </a:p>
        </p:txBody>
      </p:sp>
      <p:sp>
        <p:nvSpPr>
          <p:cNvPr id="38" name="Round Single Corner Rectangle 37">
            <a:extLst>
              <a:ext uri="{FF2B5EF4-FFF2-40B4-BE49-F238E27FC236}">
                <a16:creationId xmlns:a16="http://schemas.microsoft.com/office/drawing/2014/main" id="{D13CEAF3-08BF-A8EF-A4CB-C336142F6AA1}"/>
              </a:ext>
            </a:extLst>
          </p:cNvPr>
          <p:cNvSpPr/>
          <p:nvPr userDrawn="1"/>
        </p:nvSpPr>
        <p:spPr>
          <a:xfrm rot="5400000">
            <a:off x="7351599" y="278876"/>
            <a:ext cx="429318" cy="2520484"/>
          </a:xfrm>
          <a:prstGeom prst="round1Rect">
            <a:avLst>
              <a:gd name="adj" fmla="val 28473"/>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solidFill>
                <a:schemeClr val="bg1"/>
              </a:solidFill>
            </a:endParaRPr>
          </a:p>
        </p:txBody>
      </p:sp>
      <p:sp>
        <p:nvSpPr>
          <p:cNvPr id="39" name="Text Placeholder 3">
            <a:extLst>
              <a:ext uri="{FF2B5EF4-FFF2-40B4-BE49-F238E27FC236}">
                <a16:creationId xmlns:a16="http://schemas.microsoft.com/office/drawing/2014/main" id="{FC410503-DE71-0A9A-A400-3545B572B2CE}"/>
              </a:ext>
            </a:extLst>
          </p:cNvPr>
          <p:cNvSpPr>
            <a:spLocks noGrp="1"/>
          </p:cNvSpPr>
          <p:nvPr>
            <p:ph type="body" sz="quarter" idx="22" hasCustomPrompt="1"/>
          </p:nvPr>
        </p:nvSpPr>
        <p:spPr>
          <a:xfrm>
            <a:off x="6402121" y="1383290"/>
            <a:ext cx="2316982" cy="307777"/>
          </a:xfrm>
        </p:spPr>
        <p:txBody>
          <a:bodyPr wrap="square" anchor="ctr" anchorCtr="0">
            <a:spAutoFit/>
          </a:bodyPr>
          <a:lstStyle>
            <a:lvl1pPr marL="0" indent="0">
              <a:spcAft>
                <a:spcPts val="600"/>
              </a:spcAft>
              <a:buNone/>
              <a:defRPr>
                <a:solidFill>
                  <a:schemeClr val="bg1"/>
                </a:solidFill>
              </a:defRPr>
            </a:lvl1pPr>
          </a:lstStyle>
          <a:p>
            <a:pPr lvl="0"/>
            <a:r>
              <a:rPr lang="en-US" dirty="0"/>
              <a:t>Edit text, ideally 1 line</a:t>
            </a:r>
          </a:p>
        </p:txBody>
      </p:sp>
      <p:sp>
        <p:nvSpPr>
          <p:cNvPr id="41" name="Round Single Corner Rectangle 40">
            <a:extLst>
              <a:ext uri="{FF2B5EF4-FFF2-40B4-BE49-F238E27FC236}">
                <a16:creationId xmlns:a16="http://schemas.microsoft.com/office/drawing/2014/main" id="{5D79155F-F92B-F4DD-4E8F-EAB629307D31}"/>
              </a:ext>
            </a:extLst>
          </p:cNvPr>
          <p:cNvSpPr/>
          <p:nvPr userDrawn="1"/>
        </p:nvSpPr>
        <p:spPr>
          <a:xfrm rot="5400000">
            <a:off x="4360893" y="278876"/>
            <a:ext cx="429318" cy="2520484"/>
          </a:xfrm>
          <a:prstGeom prst="round1Rect">
            <a:avLst>
              <a:gd name="adj" fmla="val 28473"/>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solidFill>
                <a:schemeClr val="bg1"/>
              </a:solidFill>
            </a:endParaRPr>
          </a:p>
        </p:txBody>
      </p:sp>
      <p:sp>
        <p:nvSpPr>
          <p:cNvPr id="42" name="Text Placeholder 3">
            <a:extLst>
              <a:ext uri="{FF2B5EF4-FFF2-40B4-BE49-F238E27FC236}">
                <a16:creationId xmlns:a16="http://schemas.microsoft.com/office/drawing/2014/main" id="{3C275B36-CFCE-7114-4F7A-82F9B4238B7D}"/>
              </a:ext>
            </a:extLst>
          </p:cNvPr>
          <p:cNvSpPr>
            <a:spLocks noGrp="1"/>
          </p:cNvSpPr>
          <p:nvPr>
            <p:ph type="body" sz="quarter" idx="24" hasCustomPrompt="1"/>
          </p:nvPr>
        </p:nvSpPr>
        <p:spPr>
          <a:xfrm>
            <a:off x="3411415" y="1383290"/>
            <a:ext cx="2316982" cy="307777"/>
          </a:xfrm>
        </p:spPr>
        <p:txBody>
          <a:bodyPr wrap="square" anchor="ctr" anchorCtr="0">
            <a:spAutoFit/>
          </a:bodyPr>
          <a:lstStyle>
            <a:lvl1pPr marL="0" indent="0">
              <a:spcAft>
                <a:spcPts val="600"/>
              </a:spcAft>
              <a:buNone/>
              <a:defRPr>
                <a:solidFill>
                  <a:schemeClr val="bg1"/>
                </a:solidFill>
              </a:defRPr>
            </a:lvl1pPr>
          </a:lstStyle>
          <a:p>
            <a:pPr lvl="0"/>
            <a:r>
              <a:rPr lang="en-US" dirty="0"/>
              <a:t>Edit text, ideally 1 line</a:t>
            </a:r>
          </a:p>
        </p:txBody>
      </p:sp>
      <p:sp>
        <p:nvSpPr>
          <p:cNvPr id="44" name="Text Placeholder 3">
            <a:extLst>
              <a:ext uri="{FF2B5EF4-FFF2-40B4-BE49-F238E27FC236}">
                <a16:creationId xmlns:a16="http://schemas.microsoft.com/office/drawing/2014/main" id="{79788BE4-DC6E-A2B0-1DED-45AEB760D58A}"/>
              </a:ext>
            </a:extLst>
          </p:cNvPr>
          <p:cNvSpPr>
            <a:spLocks noGrp="1"/>
          </p:cNvSpPr>
          <p:nvPr>
            <p:ph type="body" sz="quarter" idx="25" hasCustomPrompt="1"/>
          </p:nvPr>
        </p:nvSpPr>
        <p:spPr>
          <a:xfrm>
            <a:off x="341141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dirty="0"/>
              <a:t>Click to edit Master text styles for each column</a:t>
            </a:r>
          </a:p>
          <a:p>
            <a:pPr lvl="1"/>
            <a:r>
              <a:rPr lang="en-US" dirty="0"/>
              <a:t>Second level</a:t>
            </a:r>
          </a:p>
          <a:p>
            <a:pPr lvl="2"/>
            <a:r>
              <a:rPr lang="en-US" dirty="0"/>
              <a:t>Third level</a:t>
            </a:r>
          </a:p>
        </p:txBody>
      </p:sp>
      <p:sp>
        <p:nvSpPr>
          <p:cNvPr id="45" name="Text Placeholder 3">
            <a:extLst>
              <a:ext uri="{FF2B5EF4-FFF2-40B4-BE49-F238E27FC236}">
                <a16:creationId xmlns:a16="http://schemas.microsoft.com/office/drawing/2014/main" id="{0BED2C74-48F5-110C-DA78-9A7105D9EFBB}"/>
              </a:ext>
            </a:extLst>
          </p:cNvPr>
          <p:cNvSpPr>
            <a:spLocks noGrp="1"/>
          </p:cNvSpPr>
          <p:nvPr>
            <p:ph type="body" sz="quarter" idx="26" hasCustomPrompt="1"/>
          </p:nvPr>
        </p:nvSpPr>
        <p:spPr>
          <a:xfrm>
            <a:off x="6402121"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dirty="0"/>
              <a:t>Click to edit Master text styles for each column</a:t>
            </a:r>
          </a:p>
          <a:p>
            <a:pPr lvl="1"/>
            <a:r>
              <a:rPr lang="en-US" dirty="0"/>
              <a:t>Second level</a:t>
            </a:r>
          </a:p>
          <a:p>
            <a:pPr lvl="2"/>
            <a:r>
              <a:rPr lang="en-US" dirty="0"/>
              <a:t>Third level</a:t>
            </a:r>
          </a:p>
        </p:txBody>
      </p:sp>
      <p:sp>
        <p:nvSpPr>
          <p:cNvPr id="2" name="Title 1">
            <a:extLst>
              <a:ext uri="{FF2B5EF4-FFF2-40B4-BE49-F238E27FC236}">
                <a16:creationId xmlns:a16="http://schemas.microsoft.com/office/drawing/2014/main" id="{458B8A9F-0CD8-B68B-FA64-F7083B97E6FD}"/>
              </a:ext>
            </a:extLst>
          </p:cNvPr>
          <p:cNvSpPr>
            <a:spLocks noGrp="1"/>
          </p:cNvSpPr>
          <p:nvPr>
            <p:ph type="title" hasCustomPrompt="1"/>
          </p:nvPr>
        </p:nvSpPr>
        <p:spPr/>
        <p:txBody>
          <a:bodyPr/>
          <a:lstStyle/>
          <a:p>
            <a:r>
              <a:rPr lang="en-US" dirty="0"/>
              <a:t>Click to edit title style, ideally one line</a:t>
            </a:r>
          </a:p>
        </p:txBody>
      </p:sp>
      <p:sp>
        <p:nvSpPr>
          <p:cNvPr id="3" name="Footer Placeholder 2">
            <a:extLst>
              <a:ext uri="{FF2B5EF4-FFF2-40B4-BE49-F238E27FC236}">
                <a16:creationId xmlns:a16="http://schemas.microsoft.com/office/drawing/2014/main" id="{CC4EA4DB-0C3E-EA42-8945-72BFB6AB26C4}"/>
              </a:ext>
            </a:extLst>
          </p:cNvPr>
          <p:cNvSpPr>
            <a:spLocks noGrp="1"/>
          </p:cNvSpPr>
          <p:nvPr>
            <p:ph type="ftr" sz="quarter" idx="27"/>
          </p:nvPr>
        </p:nvSpPr>
        <p:spPr/>
        <p:txBody>
          <a:bodyPr/>
          <a:lstStyle/>
          <a:p>
            <a:endParaRPr lang="en-US" dirty="0"/>
          </a:p>
        </p:txBody>
      </p:sp>
      <p:sp>
        <p:nvSpPr>
          <p:cNvPr id="4" name="Slide Number Placeholder 3">
            <a:extLst>
              <a:ext uri="{FF2B5EF4-FFF2-40B4-BE49-F238E27FC236}">
                <a16:creationId xmlns:a16="http://schemas.microsoft.com/office/drawing/2014/main" id="{2FC289D5-4CB0-B96F-74BB-A9249E120B51}"/>
              </a:ext>
            </a:extLst>
          </p:cNvPr>
          <p:cNvSpPr>
            <a:spLocks noGrp="1"/>
          </p:cNvSpPr>
          <p:nvPr>
            <p:ph type="sldNum" sz="quarter" idx="28"/>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900460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EEN - 3 text columns +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E6B15-41B2-549F-3DBE-9ABBF58FF24C}"/>
              </a:ext>
            </a:extLst>
          </p:cNvPr>
          <p:cNvSpPr>
            <a:spLocks noGrp="1"/>
          </p:cNvSpPr>
          <p:nvPr>
            <p:ph type="title" hasCustomPrompt="1"/>
          </p:nvPr>
        </p:nvSpPr>
        <p:spPr/>
        <p:txBody>
          <a:bodyPr/>
          <a:lstStyle/>
          <a:p>
            <a:r>
              <a:rPr lang="en-US" dirty="0"/>
              <a:t>Click to edit title style, ideally one line</a:t>
            </a:r>
          </a:p>
        </p:txBody>
      </p:sp>
      <p:sp>
        <p:nvSpPr>
          <p:cNvPr id="13" name="Picture Placeholder 10">
            <a:extLst>
              <a:ext uri="{FF2B5EF4-FFF2-40B4-BE49-F238E27FC236}">
                <a16:creationId xmlns:a16="http://schemas.microsoft.com/office/drawing/2014/main" id="{789B7D82-868D-931E-1D9B-4DAE6A2AE691}"/>
              </a:ext>
            </a:extLst>
          </p:cNvPr>
          <p:cNvSpPr>
            <a:spLocks noGrp="1"/>
          </p:cNvSpPr>
          <p:nvPr>
            <p:ph type="pic" sz="quarter" idx="16" hasCustomPrompt="1"/>
          </p:nvPr>
        </p:nvSpPr>
        <p:spPr>
          <a:xfrm>
            <a:off x="316710"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dirty="0"/>
              <a:t>Click to add </a:t>
            </a:r>
            <a:br>
              <a:rPr lang="en-US" dirty="0"/>
            </a:br>
            <a:r>
              <a:rPr lang="en-US" dirty="0"/>
              <a:t>picture</a:t>
            </a:r>
          </a:p>
        </p:txBody>
      </p:sp>
      <p:sp>
        <p:nvSpPr>
          <p:cNvPr id="19" name="Round Single Corner Rectangle 18">
            <a:extLst>
              <a:ext uri="{FF2B5EF4-FFF2-40B4-BE49-F238E27FC236}">
                <a16:creationId xmlns:a16="http://schemas.microsoft.com/office/drawing/2014/main" id="{714D7010-5809-43C3-B273-B5FABCED1777}"/>
              </a:ext>
            </a:extLst>
          </p:cNvPr>
          <p:cNvSpPr/>
          <p:nvPr userDrawn="1"/>
        </p:nvSpPr>
        <p:spPr>
          <a:xfrm rot="5400000">
            <a:off x="1432278" y="1485790"/>
            <a:ext cx="429768" cy="266090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1" name="Text Placeholder 3">
            <a:extLst>
              <a:ext uri="{FF2B5EF4-FFF2-40B4-BE49-F238E27FC236}">
                <a16:creationId xmlns:a16="http://schemas.microsoft.com/office/drawing/2014/main" id="{B385C6F1-A0D7-51C9-D64C-F3FC46E84610}"/>
              </a:ext>
            </a:extLst>
          </p:cNvPr>
          <p:cNvSpPr>
            <a:spLocks noGrp="1"/>
          </p:cNvSpPr>
          <p:nvPr>
            <p:ph type="body" sz="quarter" idx="14" hasCustomPrompt="1"/>
          </p:nvPr>
        </p:nvSpPr>
        <p:spPr>
          <a:xfrm>
            <a:off x="451404"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dirty="0"/>
              <a:t>Edit text, ideally 1 line</a:t>
            </a:r>
          </a:p>
        </p:txBody>
      </p:sp>
      <p:sp>
        <p:nvSpPr>
          <p:cNvPr id="22" name="Round Single Corner Rectangle 21">
            <a:extLst>
              <a:ext uri="{FF2B5EF4-FFF2-40B4-BE49-F238E27FC236}">
                <a16:creationId xmlns:a16="http://schemas.microsoft.com/office/drawing/2014/main" id="{AFC504D0-E7A6-994F-4CCD-2D599A4A0560}"/>
              </a:ext>
            </a:extLst>
          </p:cNvPr>
          <p:cNvSpPr/>
          <p:nvPr userDrawn="1"/>
        </p:nvSpPr>
        <p:spPr>
          <a:xfrm rot="5400000">
            <a:off x="7281230" y="1486517"/>
            <a:ext cx="429318" cy="2659001"/>
          </a:xfrm>
          <a:prstGeom prst="round1Rect">
            <a:avLst>
              <a:gd name="adj" fmla="val 2847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3" name="Text Placeholder 3">
            <a:extLst>
              <a:ext uri="{FF2B5EF4-FFF2-40B4-BE49-F238E27FC236}">
                <a16:creationId xmlns:a16="http://schemas.microsoft.com/office/drawing/2014/main" id="{51188877-955C-99D0-7571-A4C12502BAA3}"/>
              </a:ext>
            </a:extLst>
          </p:cNvPr>
          <p:cNvSpPr>
            <a:spLocks noGrp="1"/>
          </p:cNvSpPr>
          <p:nvPr>
            <p:ph type="body" sz="quarter" idx="22" hasCustomPrompt="1"/>
          </p:nvPr>
        </p:nvSpPr>
        <p:spPr>
          <a:xfrm>
            <a:off x="6299180"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dirty="0"/>
              <a:t>Edit text, ideally 1 line</a:t>
            </a:r>
          </a:p>
        </p:txBody>
      </p:sp>
      <p:sp>
        <p:nvSpPr>
          <p:cNvPr id="24" name="Round Single Corner Rectangle 23">
            <a:extLst>
              <a:ext uri="{FF2B5EF4-FFF2-40B4-BE49-F238E27FC236}">
                <a16:creationId xmlns:a16="http://schemas.microsoft.com/office/drawing/2014/main" id="{38424A49-2388-A577-EAD2-198C5C2405B8}"/>
              </a:ext>
            </a:extLst>
          </p:cNvPr>
          <p:cNvSpPr/>
          <p:nvPr userDrawn="1"/>
        </p:nvSpPr>
        <p:spPr>
          <a:xfrm rot="5400000">
            <a:off x="4356390" y="1486517"/>
            <a:ext cx="429318" cy="2659001"/>
          </a:xfrm>
          <a:prstGeom prst="round1Rect">
            <a:avLst>
              <a:gd name="adj" fmla="val 2847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5" name="Text Placeholder 3">
            <a:extLst>
              <a:ext uri="{FF2B5EF4-FFF2-40B4-BE49-F238E27FC236}">
                <a16:creationId xmlns:a16="http://schemas.microsoft.com/office/drawing/2014/main" id="{09E107EB-A18D-94AC-D709-EC1370DD52AB}"/>
              </a:ext>
            </a:extLst>
          </p:cNvPr>
          <p:cNvSpPr>
            <a:spLocks noGrp="1"/>
          </p:cNvSpPr>
          <p:nvPr>
            <p:ph type="body" sz="quarter" idx="24" hasCustomPrompt="1"/>
          </p:nvPr>
        </p:nvSpPr>
        <p:spPr>
          <a:xfrm>
            <a:off x="3374340"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dirty="0"/>
              <a:t>Edit text, ideally 1 line</a:t>
            </a:r>
          </a:p>
        </p:txBody>
      </p:sp>
      <p:sp>
        <p:nvSpPr>
          <p:cNvPr id="32" name="Text Placeholder 3">
            <a:extLst>
              <a:ext uri="{FF2B5EF4-FFF2-40B4-BE49-F238E27FC236}">
                <a16:creationId xmlns:a16="http://schemas.microsoft.com/office/drawing/2014/main" id="{28D1B62D-FCDA-2FBF-FCAD-D4C0122781C0}"/>
              </a:ext>
            </a:extLst>
          </p:cNvPr>
          <p:cNvSpPr>
            <a:spLocks noGrp="1"/>
          </p:cNvSpPr>
          <p:nvPr>
            <p:ph type="body" sz="quarter" idx="27" hasCustomPrompt="1"/>
          </p:nvPr>
        </p:nvSpPr>
        <p:spPr>
          <a:xfrm>
            <a:off x="451404"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dirty="0"/>
              <a:t>Click to edit Master text styles for each column</a:t>
            </a:r>
          </a:p>
          <a:p>
            <a:pPr lvl="1"/>
            <a:r>
              <a:rPr lang="en-US" dirty="0"/>
              <a:t>Second level</a:t>
            </a:r>
          </a:p>
          <a:p>
            <a:pPr lvl="2"/>
            <a:r>
              <a:rPr lang="en-US" dirty="0"/>
              <a:t>Third level</a:t>
            </a:r>
          </a:p>
        </p:txBody>
      </p:sp>
      <p:sp>
        <p:nvSpPr>
          <p:cNvPr id="33" name="Text Placeholder 3">
            <a:extLst>
              <a:ext uri="{FF2B5EF4-FFF2-40B4-BE49-F238E27FC236}">
                <a16:creationId xmlns:a16="http://schemas.microsoft.com/office/drawing/2014/main" id="{F19F0B8C-34BA-291F-99A8-347FECE3ED47}"/>
              </a:ext>
            </a:extLst>
          </p:cNvPr>
          <p:cNvSpPr>
            <a:spLocks noGrp="1"/>
          </p:cNvSpPr>
          <p:nvPr>
            <p:ph type="body" sz="quarter" idx="28" hasCustomPrompt="1"/>
          </p:nvPr>
        </p:nvSpPr>
        <p:spPr>
          <a:xfrm>
            <a:off x="336513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dirty="0"/>
              <a:t>Click to edit Master text styles for each column</a:t>
            </a:r>
          </a:p>
          <a:p>
            <a:pPr lvl="1"/>
            <a:r>
              <a:rPr lang="en-US" dirty="0"/>
              <a:t>Second level</a:t>
            </a:r>
          </a:p>
          <a:p>
            <a:pPr lvl="2"/>
            <a:r>
              <a:rPr lang="en-US" dirty="0"/>
              <a:t>Third level</a:t>
            </a:r>
          </a:p>
        </p:txBody>
      </p:sp>
      <p:sp>
        <p:nvSpPr>
          <p:cNvPr id="34" name="Text Placeholder 3">
            <a:extLst>
              <a:ext uri="{FF2B5EF4-FFF2-40B4-BE49-F238E27FC236}">
                <a16:creationId xmlns:a16="http://schemas.microsoft.com/office/drawing/2014/main" id="{3EA2C2C8-56ED-788E-BE10-6160A8714D15}"/>
              </a:ext>
            </a:extLst>
          </p:cNvPr>
          <p:cNvSpPr>
            <a:spLocks noGrp="1"/>
          </p:cNvSpPr>
          <p:nvPr>
            <p:ph type="body" sz="quarter" idx="29" hasCustomPrompt="1"/>
          </p:nvPr>
        </p:nvSpPr>
        <p:spPr>
          <a:xfrm>
            <a:off x="628997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dirty="0"/>
              <a:t>Click to edit Master text styles for each column</a:t>
            </a:r>
          </a:p>
          <a:p>
            <a:pPr lvl="1"/>
            <a:r>
              <a:rPr lang="en-US" dirty="0"/>
              <a:t>Second level</a:t>
            </a:r>
          </a:p>
          <a:p>
            <a:pPr lvl="2"/>
            <a:r>
              <a:rPr lang="en-US" dirty="0"/>
              <a:t>Third level</a:t>
            </a:r>
          </a:p>
        </p:txBody>
      </p:sp>
      <p:sp>
        <p:nvSpPr>
          <p:cNvPr id="35" name="Picture Placeholder 10">
            <a:extLst>
              <a:ext uri="{FF2B5EF4-FFF2-40B4-BE49-F238E27FC236}">
                <a16:creationId xmlns:a16="http://schemas.microsoft.com/office/drawing/2014/main" id="{06433B54-D69A-83F1-B501-895452CC8997}"/>
              </a:ext>
            </a:extLst>
          </p:cNvPr>
          <p:cNvSpPr>
            <a:spLocks noGrp="1"/>
          </p:cNvSpPr>
          <p:nvPr>
            <p:ph type="pic" sz="quarter" idx="30" hasCustomPrompt="1"/>
          </p:nvPr>
        </p:nvSpPr>
        <p:spPr>
          <a:xfrm>
            <a:off x="3241548"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dirty="0"/>
              <a:t>Click to add </a:t>
            </a:r>
            <a:br>
              <a:rPr lang="en-US" dirty="0"/>
            </a:br>
            <a:r>
              <a:rPr lang="en-US" dirty="0"/>
              <a:t>picture</a:t>
            </a:r>
          </a:p>
        </p:txBody>
      </p:sp>
      <p:sp>
        <p:nvSpPr>
          <p:cNvPr id="36" name="Picture Placeholder 10">
            <a:extLst>
              <a:ext uri="{FF2B5EF4-FFF2-40B4-BE49-F238E27FC236}">
                <a16:creationId xmlns:a16="http://schemas.microsoft.com/office/drawing/2014/main" id="{B4A355BB-016A-BCB1-95CC-6D9C3570D754}"/>
              </a:ext>
            </a:extLst>
          </p:cNvPr>
          <p:cNvSpPr>
            <a:spLocks noGrp="1"/>
          </p:cNvSpPr>
          <p:nvPr>
            <p:ph type="pic" sz="quarter" idx="31" hasCustomPrompt="1"/>
          </p:nvPr>
        </p:nvSpPr>
        <p:spPr>
          <a:xfrm>
            <a:off x="6166386"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dirty="0"/>
              <a:t>Click to add </a:t>
            </a:r>
            <a:br>
              <a:rPr lang="en-US" dirty="0"/>
            </a:br>
            <a:r>
              <a:rPr lang="en-US" dirty="0"/>
              <a:t>picture</a:t>
            </a:r>
          </a:p>
        </p:txBody>
      </p:sp>
      <p:sp>
        <p:nvSpPr>
          <p:cNvPr id="9" name="Footer Placeholder 8">
            <a:extLst>
              <a:ext uri="{FF2B5EF4-FFF2-40B4-BE49-F238E27FC236}">
                <a16:creationId xmlns:a16="http://schemas.microsoft.com/office/drawing/2014/main" id="{E359564D-7DFA-1962-ECF4-3DEAE02EDD5A}"/>
              </a:ext>
            </a:extLst>
          </p:cNvPr>
          <p:cNvSpPr>
            <a:spLocks noGrp="1"/>
          </p:cNvSpPr>
          <p:nvPr>
            <p:ph type="ftr" sz="quarter" idx="32"/>
          </p:nvPr>
        </p:nvSpPr>
        <p:spPr/>
        <p:txBody>
          <a:bodyPr/>
          <a:lstStyle/>
          <a:p>
            <a:endParaRPr lang="en-US" dirty="0"/>
          </a:p>
        </p:txBody>
      </p:sp>
      <p:sp>
        <p:nvSpPr>
          <p:cNvPr id="10" name="Slide Number Placeholder 9">
            <a:extLst>
              <a:ext uri="{FF2B5EF4-FFF2-40B4-BE49-F238E27FC236}">
                <a16:creationId xmlns:a16="http://schemas.microsoft.com/office/drawing/2014/main" id="{F02AB65F-C817-D1F6-A0AD-9802D103FDCC}"/>
              </a:ext>
            </a:extLst>
          </p:cNvPr>
          <p:cNvSpPr>
            <a:spLocks noGrp="1"/>
          </p:cNvSpPr>
          <p:nvPr>
            <p:ph type="sldNum" sz="quarter" idx="33"/>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713107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LORED - 3 text columns +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E6B15-41B2-549F-3DBE-9ABBF58FF24C}"/>
              </a:ext>
            </a:extLst>
          </p:cNvPr>
          <p:cNvSpPr>
            <a:spLocks noGrp="1"/>
          </p:cNvSpPr>
          <p:nvPr>
            <p:ph type="title" hasCustomPrompt="1"/>
          </p:nvPr>
        </p:nvSpPr>
        <p:spPr/>
        <p:txBody>
          <a:bodyPr/>
          <a:lstStyle/>
          <a:p>
            <a:r>
              <a:rPr lang="en-US" dirty="0"/>
              <a:t>Click to edit title style, ideally one line</a:t>
            </a:r>
          </a:p>
        </p:txBody>
      </p:sp>
      <p:sp>
        <p:nvSpPr>
          <p:cNvPr id="13" name="Picture Placeholder 10">
            <a:extLst>
              <a:ext uri="{FF2B5EF4-FFF2-40B4-BE49-F238E27FC236}">
                <a16:creationId xmlns:a16="http://schemas.microsoft.com/office/drawing/2014/main" id="{789B7D82-868D-931E-1D9B-4DAE6A2AE691}"/>
              </a:ext>
            </a:extLst>
          </p:cNvPr>
          <p:cNvSpPr>
            <a:spLocks noGrp="1"/>
          </p:cNvSpPr>
          <p:nvPr>
            <p:ph type="pic" sz="quarter" idx="16" hasCustomPrompt="1"/>
          </p:nvPr>
        </p:nvSpPr>
        <p:spPr>
          <a:xfrm>
            <a:off x="316710"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dirty="0"/>
              <a:t>Click to add </a:t>
            </a:r>
            <a:br>
              <a:rPr lang="en-US" dirty="0"/>
            </a:br>
            <a:r>
              <a:rPr lang="en-US" dirty="0"/>
              <a:t>picture</a:t>
            </a:r>
          </a:p>
        </p:txBody>
      </p:sp>
      <p:sp>
        <p:nvSpPr>
          <p:cNvPr id="19" name="Round Single Corner Rectangle 18">
            <a:extLst>
              <a:ext uri="{FF2B5EF4-FFF2-40B4-BE49-F238E27FC236}">
                <a16:creationId xmlns:a16="http://schemas.microsoft.com/office/drawing/2014/main" id="{714D7010-5809-43C3-B273-B5FABCED1777}"/>
              </a:ext>
            </a:extLst>
          </p:cNvPr>
          <p:cNvSpPr/>
          <p:nvPr userDrawn="1"/>
        </p:nvSpPr>
        <p:spPr>
          <a:xfrm rot="5400000">
            <a:off x="1432278" y="1485790"/>
            <a:ext cx="429768" cy="266090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1" name="Text Placeholder 3">
            <a:extLst>
              <a:ext uri="{FF2B5EF4-FFF2-40B4-BE49-F238E27FC236}">
                <a16:creationId xmlns:a16="http://schemas.microsoft.com/office/drawing/2014/main" id="{B385C6F1-A0D7-51C9-D64C-F3FC46E84610}"/>
              </a:ext>
            </a:extLst>
          </p:cNvPr>
          <p:cNvSpPr>
            <a:spLocks noGrp="1"/>
          </p:cNvSpPr>
          <p:nvPr>
            <p:ph type="body" sz="quarter" idx="14" hasCustomPrompt="1"/>
          </p:nvPr>
        </p:nvSpPr>
        <p:spPr>
          <a:xfrm>
            <a:off x="451404"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dirty="0"/>
              <a:t>Edit text, ideally 1 line</a:t>
            </a:r>
          </a:p>
        </p:txBody>
      </p:sp>
      <p:sp>
        <p:nvSpPr>
          <p:cNvPr id="22" name="Round Single Corner Rectangle 21">
            <a:extLst>
              <a:ext uri="{FF2B5EF4-FFF2-40B4-BE49-F238E27FC236}">
                <a16:creationId xmlns:a16="http://schemas.microsoft.com/office/drawing/2014/main" id="{AFC504D0-E7A6-994F-4CCD-2D599A4A0560}"/>
              </a:ext>
            </a:extLst>
          </p:cNvPr>
          <p:cNvSpPr/>
          <p:nvPr userDrawn="1"/>
        </p:nvSpPr>
        <p:spPr>
          <a:xfrm rot="5400000">
            <a:off x="7281230" y="1486517"/>
            <a:ext cx="429318" cy="2659001"/>
          </a:xfrm>
          <a:prstGeom prst="round1Rect">
            <a:avLst>
              <a:gd name="adj" fmla="val 28473"/>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3" name="Text Placeholder 3">
            <a:extLst>
              <a:ext uri="{FF2B5EF4-FFF2-40B4-BE49-F238E27FC236}">
                <a16:creationId xmlns:a16="http://schemas.microsoft.com/office/drawing/2014/main" id="{51188877-955C-99D0-7571-A4C12502BAA3}"/>
              </a:ext>
            </a:extLst>
          </p:cNvPr>
          <p:cNvSpPr>
            <a:spLocks noGrp="1"/>
          </p:cNvSpPr>
          <p:nvPr>
            <p:ph type="body" sz="quarter" idx="22" hasCustomPrompt="1"/>
          </p:nvPr>
        </p:nvSpPr>
        <p:spPr>
          <a:xfrm>
            <a:off x="6299180" y="2660190"/>
            <a:ext cx="2387693" cy="307777"/>
          </a:xfrm>
        </p:spPr>
        <p:txBody>
          <a:bodyPr wrap="square" anchor="ctr" anchorCtr="0">
            <a:spAutoFit/>
          </a:bodyPr>
          <a:lstStyle>
            <a:lvl1pPr marL="0" indent="0">
              <a:spcAft>
                <a:spcPts val="600"/>
              </a:spcAft>
              <a:buNone/>
              <a:defRPr>
                <a:solidFill>
                  <a:schemeClr val="bg1"/>
                </a:solidFill>
              </a:defRPr>
            </a:lvl1pPr>
          </a:lstStyle>
          <a:p>
            <a:pPr lvl="0"/>
            <a:r>
              <a:rPr lang="en-US" dirty="0"/>
              <a:t>Edit text, ideally 1 line</a:t>
            </a:r>
          </a:p>
        </p:txBody>
      </p:sp>
      <p:sp>
        <p:nvSpPr>
          <p:cNvPr id="24" name="Round Single Corner Rectangle 23">
            <a:extLst>
              <a:ext uri="{FF2B5EF4-FFF2-40B4-BE49-F238E27FC236}">
                <a16:creationId xmlns:a16="http://schemas.microsoft.com/office/drawing/2014/main" id="{38424A49-2388-A577-EAD2-198C5C2405B8}"/>
              </a:ext>
            </a:extLst>
          </p:cNvPr>
          <p:cNvSpPr/>
          <p:nvPr userDrawn="1"/>
        </p:nvSpPr>
        <p:spPr>
          <a:xfrm rot="5400000">
            <a:off x="4356390" y="1486517"/>
            <a:ext cx="429318" cy="2659001"/>
          </a:xfrm>
          <a:prstGeom prst="round1Rect">
            <a:avLst>
              <a:gd name="adj" fmla="val 28473"/>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5" name="Text Placeholder 3">
            <a:extLst>
              <a:ext uri="{FF2B5EF4-FFF2-40B4-BE49-F238E27FC236}">
                <a16:creationId xmlns:a16="http://schemas.microsoft.com/office/drawing/2014/main" id="{09E107EB-A18D-94AC-D709-EC1370DD52AB}"/>
              </a:ext>
            </a:extLst>
          </p:cNvPr>
          <p:cNvSpPr>
            <a:spLocks noGrp="1"/>
          </p:cNvSpPr>
          <p:nvPr>
            <p:ph type="body" sz="quarter" idx="24" hasCustomPrompt="1"/>
          </p:nvPr>
        </p:nvSpPr>
        <p:spPr>
          <a:xfrm>
            <a:off x="3374340" y="2660190"/>
            <a:ext cx="2387693" cy="307777"/>
          </a:xfrm>
        </p:spPr>
        <p:txBody>
          <a:bodyPr wrap="square" anchor="ctr" anchorCtr="0">
            <a:spAutoFit/>
          </a:bodyPr>
          <a:lstStyle>
            <a:lvl1pPr marL="0" indent="0">
              <a:spcAft>
                <a:spcPts val="600"/>
              </a:spcAft>
              <a:buNone/>
              <a:defRPr>
                <a:solidFill>
                  <a:schemeClr val="bg1"/>
                </a:solidFill>
              </a:defRPr>
            </a:lvl1pPr>
          </a:lstStyle>
          <a:p>
            <a:pPr lvl="0"/>
            <a:r>
              <a:rPr lang="en-US" dirty="0"/>
              <a:t>Edit text, ideally 1 line</a:t>
            </a:r>
          </a:p>
        </p:txBody>
      </p:sp>
      <p:sp>
        <p:nvSpPr>
          <p:cNvPr id="32" name="Text Placeholder 3">
            <a:extLst>
              <a:ext uri="{FF2B5EF4-FFF2-40B4-BE49-F238E27FC236}">
                <a16:creationId xmlns:a16="http://schemas.microsoft.com/office/drawing/2014/main" id="{28D1B62D-FCDA-2FBF-FCAD-D4C0122781C0}"/>
              </a:ext>
            </a:extLst>
          </p:cNvPr>
          <p:cNvSpPr>
            <a:spLocks noGrp="1"/>
          </p:cNvSpPr>
          <p:nvPr>
            <p:ph type="body" sz="quarter" idx="27" hasCustomPrompt="1"/>
          </p:nvPr>
        </p:nvSpPr>
        <p:spPr>
          <a:xfrm>
            <a:off x="451404"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dirty="0"/>
              <a:t>Click to edit Master text styles for each column</a:t>
            </a:r>
          </a:p>
          <a:p>
            <a:pPr lvl="1"/>
            <a:r>
              <a:rPr lang="en-US" dirty="0"/>
              <a:t>Second level</a:t>
            </a:r>
          </a:p>
          <a:p>
            <a:pPr lvl="2"/>
            <a:r>
              <a:rPr lang="en-US" dirty="0"/>
              <a:t>Third level</a:t>
            </a:r>
          </a:p>
        </p:txBody>
      </p:sp>
      <p:sp>
        <p:nvSpPr>
          <p:cNvPr id="33" name="Text Placeholder 3">
            <a:extLst>
              <a:ext uri="{FF2B5EF4-FFF2-40B4-BE49-F238E27FC236}">
                <a16:creationId xmlns:a16="http://schemas.microsoft.com/office/drawing/2014/main" id="{F19F0B8C-34BA-291F-99A8-347FECE3ED47}"/>
              </a:ext>
            </a:extLst>
          </p:cNvPr>
          <p:cNvSpPr>
            <a:spLocks noGrp="1"/>
          </p:cNvSpPr>
          <p:nvPr>
            <p:ph type="body" sz="quarter" idx="28" hasCustomPrompt="1"/>
          </p:nvPr>
        </p:nvSpPr>
        <p:spPr>
          <a:xfrm>
            <a:off x="336513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dirty="0"/>
              <a:t>Click to edit Master text styles for each column</a:t>
            </a:r>
          </a:p>
          <a:p>
            <a:pPr lvl="1"/>
            <a:r>
              <a:rPr lang="en-US" dirty="0"/>
              <a:t>Second level</a:t>
            </a:r>
          </a:p>
          <a:p>
            <a:pPr lvl="2"/>
            <a:r>
              <a:rPr lang="en-US" dirty="0"/>
              <a:t>Third level</a:t>
            </a:r>
          </a:p>
        </p:txBody>
      </p:sp>
      <p:sp>
        <p:nvSpPr>
          <p:cNvPr id="34" name="Text Placeholder 3">
            <a:extLst>
              <a:ext uri="{FF2B5EF4-FFF2-40B4-BE49-F238E27FC236}">
                <a16:creationId xmlns:a16="http://schemas.microsoft.com/office/drawing/2014/main" id="{3EA2C2C8-56ED-788E-BE10-6160A8714D15}"/>
              </a:ext>
            </a:extLst>
          </p:cNvPr>
          <p:cNvSpPr>
            <a:spLocks noGrp="1"/>
          </p:cNvSpPr>
          <p:nvPr>
            <p:ph type="body" sz="quarter" idx="29" hasCustomPrompt="1"/>
          </p:nvPr>
        </p:nvSpPr>
        <p:spPr>
          <a:xfrm>
            <a:off x="628997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dirty="0"/>
              <a:t>Click to edit Master text styles for each column</a:t>
            </a:r>
          </a:p>
          <a:p>
            <a:pPr lvl="1"/>
            <a:r>
              <a:rPr lang="en-US" dirty="0"/>
              <a:t>Second level</a:t>
            </a:r>
          </a:p>
          <a:p>
            <a:pPr lvl="2"/>
            <a:r>
              <a:rPr lang="en-US" dirty="0"/>
              <a:t>Third level</a:t>
            </a:r>
          </a:p>
        </p:txBody>
      </p:sp>
      <p:sp>
        <p:nvSpPr>
          <p:cNvPr id="35" name="Picture Placeholder 10">
            <a:extLst>
              <a:ext uri="{FF2B5EF4-FFF2-40B4-BE49-F238E27FC236}">
                <a16:creationId xmlns:a16="http://schemas.microsoft.com/office/drawing/2014/main" id="{06433B54-D69A-83F1-B501-895452CC8997}"/>
              </a:ext>
            </a:extLst>
          </p:cNvPr>
          <p:cNvSpPr>
            <a:spLocks noGrp="1"/>
          </p:cNvSpPr>
          <p:nvPr>
            <p:ph type="pic" sz="quarter" idx="30" hasCustomPrompt="1"/>
          </p:nvPr>
        </p:nvSpPr>
        <p:spPr>
          <a:xfrm>
            <a:off x="3241548"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dirty="0"/>
              <a:t>Click to add </a:t>
            </a:r>
            <a:br>
              <a:rPr lang="en-US" dirty="0"/>
            </a:br>
            <a:r>
              <a:rPr lang="en-US" dirty="0"/>
              <a:t>picture</a:t>
            </a:r>
          </a:p>
        </p:txBody>
      </p:sp>
      <p:sp>
        <p:nvSpPr>
          <p:cNvPr id="36" name="Picture Placeholder 10">
            <a:extLst>
              <a:ext uri="{FF2B5EF4-FFF2-40B4-BE49-F238E27FC236}">
                <a16:creationId xmlns:a16="http://schemas.microsoft.com/office/drawing/2014/main" id="{B4A355BB-016A-BCB1-95CC-6D9C3570D754}"/>
              </a:ext>
            </a:extLst>
          </p:cNvPr>
          <p:cNvSpPr>
            <a:spLocks noGrp="1"/>
          </p:cNvSpPr>
          <p:nvPr>
            <p:ph type="pic" sz="quarter" idx="31" hasCustomPrompt="1"/>
          </p:nvPr>
        </p:nvSpPr>
        <p:spPr>
          <a:xfrm>
            <a:off x="6166386"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dirty="0"/>
              <a:t>Click to add </a:t>
            </a:r>
            <a:br>
              <a:rPr lang="en-US" dirty="0"/>
            </a:br>
            <a:r>
              <a:rPr lang="en-US" dirty="0"/>
              <a:t>picture</a:t>
            </a:r>
          </a:p>
        </p:txBody>
      </p:sp>
      <p:sp>
        <p:nvSpPr>
          <p:cNvPr id="11" name="Footer Placeholder 10">
            <a:extLst>
              <a:ext uri="{FF2B5EF4-FFF2-40B4-BE49-F238E27FC236}">
                <a16:creationId xmlns:a16="http://schemas.microsoft.com/office/drawing/2014/main" id="{5CAA5C39-3B49-F48F-998B-99F3F6A9B27C}"/>
              </a:ext>
            </a:extLst>
          </p:cNvPr>
          <p:cNvSpPr>
            <a:spLocks noGrp="1"/>
          </p:cNvSpPr>
          <p:nvPr>
            <p:ph type="ftr" sz="quarter" idx="32"/>
          </p:nvPr>
        </p:nvSpPr>
        <p:spPr/>
        <p:txBody>
          <a:bodyPr/>
          <a:lstStyle/>
          <a:p>
            <a:endParaRPr lang="en-US" dirty="0"/>
          </a:p>
        </p:txBody>
      </p:sp>
      <p:sp>
        <p:nvSpPr>
          <p:cNvPr id="12" name="Slide Number Placeholder 11">
            <a:extLst>
              <a:ext uri="{FF2B5EF4-FFF2-40B4-BE49-F238E27FC236}">
                <a16:creationId xmlns:a16="http://schemas.microsoft.com/office/drawing/2014/main" id="{68F56D8A-6646-C79A-3E43-E1CFD674DDB9}"/>
              </a:ext>
            </a:extLst>
          </p:cNvPr>
          <p:cNvSpPr>
            <a:spLocks noGrp="1"/>
          </p:cNvSpPr>
          <p:nvPr>
            <p:ph type="sldNum" sz="quarter" idx="33"/>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456068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ster - 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EA7047E-EAE2-4512-87FB-EEA6AEC12441}"/>
              </a:ext>
            </a:extLst>
          </p:cNvPr>
          <p:cNvSpPr>
            <a:spLocks noGrp="1"/>
          </p:cNvSpPr>
          <p:nvPr>
            <p:ph type="sldNum" sz="quarter" idx="11"/>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896957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A23B746-0B64-7AC9-1C04-369DE792B027}"/>
              </a:ext>
            </a:extLst>
          </p:cNvPr>
          <p:cNvSpPr/>
          <p:nvPr userDrawn="1"/>
        </p:nvSpPr>
        <p:spPr>
          <a:xfrm>
            <a:off x="-1" y="5022556"/>
            <a:ext cx="9143999" cy="12094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7">
            <a:extLst>
              <a:ext uri="{FF2B5EF4-FFF2-40B4-BE49-F238E27FC236}">
                <a16:creationId xmlns:a16="http://schemas.microsoft.com/office/drawing/2014/main" id="{4567C233-C27F-29E9-4121-E431C70061FD}"/>
              </a:ext>
            </a:extLst>
          </p:cNvPr>
          <p:cNvSpPr>
            <a:spLocks noGrp="1"/>
          </p:cNvSpPr>
          <p:nvPr>
            <p:ph type="title"/>
          </p:nvPr>
        </p:nvSpPr>
        <p:spPr>
          <a:xfrm>
            <a:off x="317499" y="218414"/>
            <a:ext cx="6938065" cy="442425"/>
          </a:xfrm>
          <a:prstGeom prst="rect">
            <a:avLst/>
          </a:prstGeom>
        </p:spPr>
        <p:txBody>
          <a:bodyPr vert="horz" lIns="0" tIns="45720" rIns="91440" bIns="45720" rtlCol="0" anchor="ctr">
            <a:noAutofit/>
          </a:bodyPr>
          <a:lstStyle/>
          <a:p>
            <a:r>
              <a:rPr lang="en-US" dirty="0"/>
              <a:t>Click to edit title style, ideally one line</a:t>
            </a:r>
          </a:p>
        </p:txBody>
      </p:sp>
      <p:sp>
        <p:nvSpPr>
          <p:cNvPr id="21" name="Text Placeholder 20">
            <a:extLst>
              <a:ext uri="{FF2B5EF4-FFF2-40B4-BE49-F238E27FC236}">
                <a16:creationId xmlns:a16="http://schemas.microsoft.com/office/drawing/2014/main" id="{48BE3AC7-2CF4-36A6-D5BE-EA980A428027}"/>
              </a:ext>
            </a:extLst>
          </p:cNvPr>
          <p:cNvSpPr>
            <a:spLocks noGrp="1"/>
          </p:cNvSpPr>
          <p:nvPr>
            <p:ph type="body" idx="1"/>
          </p:nvPr>
        </p:nvSpPr>
        <p:spPr>
          <a:xfrm>
            <a:off x="317500" y="860212"/>
            <a:ext cx="6938064" cy="3858091"/>
          </a:xfrm>
          <a:prstGeom prst="rect">
            <a:avLst/>
          </a:prstGeom>
        </p:spPr>
        <p:txBody>
          <a:bodyPr vert="horz" lIns="0" tIns="45720" rIns="91440" bIns="45720" rtlCol="0">
            <a:normAutofit/>
          </a:bodyPr>
          <a:lstStyle/>
          <a:p>
            <a:pPr lvl="0"/>
            <a:r>
              <a:rPr lang="en-US" dirty="0"/>
              <a:t>Click to edit Master text styles</a:t>
            </a:r>
          </a:p>
          <a:p>
            <a:pPr marL="288925" lvl="1" indent="-166688">
              <a:buFont typeface="Arial" panose="020B0604020202020204" pitchFamily="34" charset="0"/>
              <a:buChar char="•"/>
              <a:tabLst/>
            </a:pPr>
            <a:r>
              <a:rPr lang="en-US" dirty="0"/>
              <a:t>Second level</a:t>
            </a:r>
          </a:p>
          <a:p>
            <a:pPr marL="463550" lvl="2" indent="-166688">
              <a:buFont typeface="Arial" panose="020B0604020202020204" pitchFamily="34" charset="0"/>
              <a:buChar char="•"/>
              <a:tabLst/>
            </a:pPr>
            <a:r>
              <a:rPr lang="en-US" dirty="0"/>
              <a:t>Third level</a:t>
            </a:r>
          </a:p>
        </p:txBody>
      </p:sp>
      <p:sp>
        <p:nvSpPr>
          <p:cNvPr id="4" name="Holder 4"/>
          <p:cNvSpPr>
            <a:spLocks noGrp="1"/>
          </p:cNvSpPr>
          <p:nvPr>
            <p:ph type="ftr" sz="quarter" idx="5"/>
          </p:nvPr>
        </p:nvSpPr>
        <p:spPr>
          <a:xfrm>
            <a:off x="317499" y="4862112"/>
            <a:ext cx="7801765" cy="123111"/>
          </a:xfrm>
          <a:prstGeom prst="rect">
            <a:avLst/>
          </a:prstGeom>
        </p:spPr>
        <p:txBody>
          <a:bodyPr wrap="square" lIns="0" tIns="0" rIns="0" bIns="0" anchor="b" anchorCtr="0">
            <a:spAutoFit/>
          </a:bodyPr>
          <a:lstStyle>
            <a:lvl1pPr algn="l">
              <a:defRPr sz="800">
                <a:solidFill>
                  <a:schemeClr val="bg2"/>
                </a:solidFill>
                <a:latin typeface="Montserrat" pitchFamily="2" charset="77"/>
              </a:defRPr>
            </a:lvl1pPr>
          </a:lstStyle>
          <a:p>
            <a:endParaRPr lang="en-US" dirty="0"/>
          </a:p>
        </p:txBody>
      </p:sp>
      <p:sp>
        <p:nvSpPr>
          <p:cNvPr id="6" name="Holder 6"/>
          <p:cNvSpPr>
            <a:spLocks noGrp="1"/>
          </p:cNvSpPr>
          <p:nvPr>
            <p:ph type="sldNum" sz="quarter" idx="7"/>
          </p:nvPr>
        </p:nvSpPr>
        <p:spPr>
          <a:xfrm>
            <a:off x="8866537" y="4872327"/>
            <a:ext cx="173925" cy="160388"/>
          </a:xfrm>
          <a:prstGeom prst="rect">
            <a:avLst/>
          </a:prstGeom>
        </p:spPr>
        <p:txBody>
          <a:bodyPr wrap="square" lIns="0" tIns="0" rIns="0" bIns="0" anchor="ctr" anchorCtr="0">
            <a:noAutofit/>
          </a:bodyPr>
          <a:lstStyle>
            <a:lvl1pPr algn="ctr">
              <a:defRPr sz="700">
                <a:solidFill>
                  <a:schemeClr val="bg2"/>
                </a:solidFill>
                <a:latin typeface="Montserrat Light" panose="020F0502020204030204" pitchFamily="2" charset="0"/>
              </a:defRPr>
            </a:lvl1pPr>
          </a:lstStyle>
          <a:p>
            <a:fld id="{B6F15528-21DE-4FAA-801E-634DDDAF4B2B}" type="slidenum">
              <a:rPr lang="en-US" smtClean="0"/>
              <a:pPr/>
              <a:t>‹#›</a:t>
            </a:fld>
            <a:endParaRPr lang="en-US" dirty="0"/>
          </a:p>
        </p:txBody>
      </p:sp>
      <p:pic>
        <p:nvPicPr>
          <p:cNvPr id="27" name="Graphic 26">
            <a:extLst>
              <a:ext uri="{FF2B5EF4-FFF2-40B4-BE49-F238E27FC236}">
                <a16:creationId xmlns:a16="http://schemas.microsoft.com/office/drawing/2014/main" id="{D4E354C9-092A-0BF2-FD23-9DAF2BF000B5}"/>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7750031" y="310296"/>
            <a:ext cx="1203469" cy="350543"/>
          </a:xfrm>
          <a:prstGeom prst="rect">
            <a:avLst/>
          </a:prstGeom>
        </p:spPr>
      </p:pic>
      <p:cxnSp>
        <p:nvCxnSpPr>
          <p:cNvPr id="5" name="Straight Connector 4">
            <a:extLst>
              <a:ext uri="{FF2B5EF4-FFF2-40B4-BE49-F238E27FC236}">
                <a16:creationId xmlns:a16="http://schemas.microsoft.com/office/drawing/2014/main" id="{A5A0E356-F344-179B-8539-AFB56DDDB1B5}"/>
              </a:ext>
            </a:extLst>
          </p:cNvPr>
          <p:cNvCxnSpPr>
            <a:cxnSpLocks/>
          </p:cNvCxnSpPr>
          <p:nvPr userDrawn="1"/>
        </p:nvCxnSpPr>
        <p:spPr>
          <a:xfrm flipH="1">
            <a:off x="317500" y="660839"/>
            <a:ext cx="6938064" cy="0"/>
          </a:xfrm>
          <a:prstGeom prst="line">
            <a:avLst/>
          </a:prstGeom>
          <a:ln w="9525" cap="rnd">
            <a:solidFill>
              <a:schemeClr val="accent1">
                <a:alpha val="4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5343616-324A-08FF-0D52-444659D3FC64}"/>
              </a:ext>
            </a:extLst>
          </p:cNvPr>
          <p:cNvCxnSpPr>
            <a:cxnSpLocks/>
          </p:cNvCxnSpPr>
          <p:nvPr userDrawn="1"/>
        </p:nvCxnSpPr>
        <p:spPr>
          <a:xfrm flipV="1">
            <a:off x="8953500" y="4981916"/>
            <a:ext cx="0" cy="109173"/>
          </a:xfrm>
          <a:prstGeom prst="line">
            <a:avLst/>
          </a:prstGeom>
          <a:ln w="9525" cap="rnd">
            <a:solidFill>
              <a:schemeClr val="bg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61" r:id="rId1"/>
    <p:sldLayoutId id="2147483666" r:id="rId2"/>
    <p:sldLayoutId id="2147483667" r:id="rId3"/>
    <p:sldLayoutId id="2147483673" r:id="rId4"/>
    <p:sldLayoutId id="2147483662" r:id="rId5"/>
    <p:sldLayoutId id="2147483674" r:id="rId6"/>
    <p:sldLayoutId id="2147483672" r:id="rId7"/>
    <p:sldLayoutId id="2147483669" r:id="rId8"/>
    <p:sldLayoutId id="2147483670" r:id="rId9"/>
    <p:sldLayoutId id="2147483671" r:id="rId10"/>
    <p:sldLayoutId id="2147483678" r:id="rId11"/>
  </p:sldLayoutIdLst>
  <p:hf hdr="0" dt="0"/>
  <p:txStyles>
    <p:titleStyle>
      <a:lvl1pPr>
        <a:defRPr sz="2400" b="0">
          <a:latin typeface="+mn-lt"/>
          <a:ea typeface="+mj-ea"/>
          <a:cs typeface="+mj-cs"/>
        </a:defRPr>
      </a:lvl1pPr>
    </p:titleStyle>
    <p:bodyStyle>
      <a:lvl1pPr marL="122238" indent="-122238">
        <a:buFont typeface="Arial" panose="020B0604020202020204" pitchFamily="34" charset="0"/>
        <a:buChar char="•"/>
        <a:tabLst/>
        <a:defRPr lang="en-US" sz="1400" b="1" dirty="0">
          <a:solidFill>
            <a:schemeClr val="tx2"/>
          </a:solidFill>
          <a:latin typeface="+mj-lt"/>
          <a:ea typeface="+mn-ea"/>
          <a:cs typeface="+mn-cs"/>
        </a:defRPr>
      </a:lvl1pPr>
      <a:lvl2pPr marL="293687" indent="-171450">
        <a:buFont typeface="Arial" panose="020B0604020202020204" pitchFamily="34" charset="0"/>
        <a:buChar char="•"/>
        <a:tabLst/>
        <a:defRPr lang="en-US" sz="1200" dirty="0">
          <a:latin typeface="+mn-lt"/>
          <a:ea typeface="+mn-ea"/>
          <a:cs typeface="+mn-cs"/>
        </a:defRPr>
      </a:lvl2pPr>
      <a:lvl3pPr marL="468312" indent="-171450">
        <a:buFont typeface="Arial" panose="020B0604020202020204" pitchFamily="34" charset="0"/>
        <a:buChar char="•"/>
        <a:tabLst/>
        <a:defRPr lang="en-US" sz="1100" dirty="0">
          <a:latin typeface="Montserrat Light" panose="00000400000000000000" pitchFamily="2" charset="0"/>
          <a:ea typeface="+mn-ea"/>
          <a:cs typeface="+mn-cs"/>
        </a:defRPr>
      </a:lvl3pPr>
      <a:lvl4pPr marL="520700" indent="-176213">
        <a:buFont typeface="Arial" panose="020B0604020202020204" pitchFamily="34" charset="0"/>
        <a:buChar char="•"/>
        <a:tabLst/>
        <a:defRPr sz="1100">
          <a:latin typeface="Montserrat Light" panose="00000400000000000000" pitchFamily="2" charset="0"/>
          <a:ea typeface="+mn-ea"/>
          <a:cs typeface="+mn-cs"/>
        </a:defRPr>
      </a:lvl4pPr>
      <a:lvl5pPr marL="1117488" indent="-285750">
        <a:buFont typeface="Arial" panose="020B0604020202020204" pitchFamily="34" charset="0"/>
        <a:buChar char="•"/>
        <a:defRPr sz="1600">
          <a:latin typeface="Montserrat" pitchFamily="2" charset="77"/>
          <a:ea typeface="+mn-ea"/>
          <a:cs typeface="+mn-cs"/>
        </a:defRPr>
      </a:lvl5pPr>
      <a:lvl6pPr marL="1039673">
        <a:defRPr>
          <a:latin typeface="+mn-lt"/>
          <a:ea typeface="+mn-ea"/>
          <a:cs typeface="+mn-cs"/>
        </a:defRPr>
      </a:lvl6pPr>
      <a:lvl7pPr marL="1247607">
        <a:defRPr>
          <a:latin typeface="+mn-lt"/>
          <a:ea typeface="+mn-ea"/>
          <a:cs typeface="+mn-cs"/>
        </a:defRPr>
      </a:lvl7pPr>
      <a:lvl8pPr marL="1455542">
        <a:defRPr>
          <a:latin typeface="+mn-lt"/>
          <a:ea typeface="+mn-ea"/>
          <a:cs typeface="+mn-cs"/>
        </a:defRPr>
      </a:lvl8pPr>
      <a:lvl9pPr marL="1663476">
        <a:defRPr>
          <a:latin typeface="+mn-lt"/>
          <a:ea typeface="+mn-ea"/>
          <a:cs typeface="+mn-cs"/>
        </a:defRPr>
      </a:lvl9pPr>
    </p:bodyStyle>
    <p:otherStyle>
      <a:lvl1pPr marL="0">
        <a:defRPr>
          <a:latin typeface="+mn-lt"/>
          <a:ea typeface="+mn-ea"/>
          <a:cs typeface="+mn-cs"/>
        </a:defRPr>
      </a:lvl1pPr>
      <a:lvl2pPr marL="207935">
        <a:defRPr>
          <a:latin typeface="+mn-lt"/>
          <a:ea typeface="+mn-ea"/>
          <a:cs typeface="+mn-cs"/>
        </a:defRPr>
      </a:lvl2pPr>
      <a:lvl3pPr marL="415869">
        <a:defRPr>
          <a:latin typeface="+mn-lt"/>
          <a:ea typeface="+mn-ea"/>
          <a:cs typeface="+mn-cs"/>
        </a:defRPr>
      </a:lvl3pPr>
      <a:lvl4pPr marL="623804">
        <a:defRPr>
          <a:latin typeface="+mn-lt"/>
          <a:ea typeface="+mn-ea"/>
          <a:cs typeface="+mn-cs"/>
        </a:defRPr>
      </a:lvl4pPr>
      <a:lvl5pPr marL="831738">
        <a:defRPr>
          <a:latin typeface="+mn-lt"/>
          <a:ea typeface="+mn-ea"/>
          <a:cs typeface="+mn-cs"/>
        </a:defRPr>
      </a:lvl5pPr>
      <a:lvl6pPr marL="1039673">
        <a:defRPr>
          <a:latin typeface="+mn-lt"/>
          <a:ea typeface="+mn-ea"/>
          <a:cs typeface="+mn-cs"/>
        </a:defRPr>
      </a:lvl6pPr>
      <a:lvl7pPr marL="1247607">
        <a:defRPr>
          <a:latin typeface="+mn-lt"/>
          <a:ea typeface="+mn-ea"/>
          <a:cs typeface="+mn-cs"/>
        </a:defRPr>
      </a:lvl7pPr>
      <a:lvl8pPr marL="1455542">
        <a:defRPr>
          <a:latin typeface="+mn-lt"/>
          <a:ea typeface="+mn-ea"/>
          <a:cs typeface="+mn-cs"/>
        </a:defRPr>
      </a:lvl8pPr>
      <a:lvl9pPr marL="1663476">
        <a:defRPr>
          <a:latin typeface="+mn-lt"/>
          <a:ea typeface="+mn-ea"/>
          <a:cs typeface="+mn-cs"/>
        </a:defRPr>
      </a:lvl9pPr>
    </p:otherStyle>
  </p:txStyles>
  <p:extLst>
    <p:ext uri="{27BBF7A9-308A-43DC-89C8-2F10F3537804}">
      <p15:sldGuideLst xmlns:p15="http://schemas.microsoft.com/office/powerpoint/2012/main">
        <p15:guide id="4" orient="horz" pos="124" userDrawn="1">
          <p15:clr>
            <a:srgbClr val="F26B43"/>
          </p15:clr>
        </p15:guide>
        <p15:guide id="5" pos="5640" userDrawn="1">
          <p15:clr>
            <a:srgbClr val="F26B43"/>
          </p15:clr>
        </p15:guide>
        <p15:guide id="6" orient="horz" pos="3108" userDrawn="1">
          <p15:clr>
            <a:srgbClr val="F26B43"/>
          </p15:clr>
        </p15:guide>
        <p15:guide id="7" pos="19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732416D-D3C8-5295-008A-D2FE03F9AD38}"/>
              </a:ext>
            </a:extLst>
          </p:cNvPr>
          <p:cNvSpPr>
            <a:spLocks noGrp="1"/>
          </p:cNvSpPr>
          <p:nvPr>
            <p:ph type="body" sz="quarter" idx="12"/>
          </p:nvPr>
        </p:nvSpPr>
        <p:spPr/>
        <p:txBody>
          <a:bodyPr/>
          <a:lstStyle/>
          <a:p>
            <a:endParaRPr lang="en-US" dirty="0"/>
          </a:p>
        </p:txBody>
      </p:sp>
      <p:sp>
        <p:nvSpPr>
          <p:cNvPr id="6" name="Title 5">
            <a:extLst>
              <a:ext uri="{FF2B5EF4-FFF2-40B4-BE49-F238E27FC236}">
                <a16:creationId xmlns:a16="http://schemas.microsoft.com/office/drawing/2014/main" id="{B1CFE4D3-A9DF-8B9E-98A8-4CCC519FB5FC}"/>
              </a:ext>
            </a:extLst>
          </p:cNvPr>
          <p:cNvSpPr>
            <a:spLocks noGrp="1"/>
          </p:cNvSpPr>
          <p:nvPr>
            <p:ph type="title"/>
          </p:nvPr>
        </p:nvSpPr>
        <p:spPr>
          <a:xfrm>
            <a:off x="595057" y="1518083"/>
            <a:ext cx="4073794" cy="415498"/>
          </a:xfrm>
        </p:spPr>
        <p:txBody>
          <a:bodyPr/>
          <a:lstStyle/>
          <a:p>
            <a:pPr rtl="0" fontAlgn="base"/>
            <a:r>
              <a:rPr lang="en-GB" dirty="0">
                <a:latin typeface="Montserrat School ExtBd" pitchFamily="2" charset="0"/>
              </a:rPr>
              <a:t>Stations of the Cross</a:t>
            </a:r>
            <a:endParaRPr lang="en-US" dirty="0">
              <a:latin typeface="Montserrat School ExtBd" pitchFamily="2" charset="0"/>
            </a:endParaRPr>
          </a:p>
        </p:txBody>
      </p:sp>
      <p:sp>
        <p:nvSpPr>
          <p:cNvPr id="43" name="Text Placeholder 42">
            <a:extLst>
              <a:ext uri="{FF2B5EF4-FFF2-40B4-BE49-F238E27FC236}">
                <a16:creationId xmlns:a16="http://schemas.microsoft.com/office/drawing/2014/main" id="{64383256-66A7-050F-0F36-C718ED12DA76}"/>
              </a:ext>
            </a:extLst>
          </p:cNvPr>
          <p:cNvSpPr>
            <a:spLocks noGrp="1"/>
          </p:cNvSpPr>
          <p:nvPr>
            <p:ph type="body" sz="quarter" idx="11"/>
          </p:nvPr>
        </p:nvSpPr>
        <p:spPr>
          <a:xfrm>
            <a:off x="1107806" y="4662492"/>
            <a:ext cx="3048297" cy="261610"/>
          </a:xfrm>
        </p:spPr>
        <p:txBody>
          <a:bodyPr/>
          <a:lstStyle/>
          <a:p>
            <a:r>
              <a:rPr lang="en-US" dirty="0">
                <a:latin typeface="Montserrat School" pitchFamily="2" charset="0"/>
              </a:rPr>
              <a:t>For Primary Schools </a:t>
            </a:r>
          </a:p>
        </p:txBody>
      </p:sp>
      <p:pic>
        <p:nvPicPr>
          <p:cNvPr id="10" name="Picture Placeholder 9">
            <a:extLst>
              <a:ext uri="{FF2B5EF4-FFF2-40B4-BE49-F238E27FC236}">
                <a16:creationId xmlns:a16="http://schemas.microsoft.com/office/drawing/2014/main" id="{95F2BAD0-3FCE-B25A-F4EA-1D3B1CFC7354}"/>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3285" r="13285"/>
          <a:stretch/>
        </p:blipFill>
        <p:spPr>
          <a:xfrm>
            <a:off x="4492877" y="1217594"/>
            <a:ext cx="4763381" cy="4329259"/>
          </a:xfrm>
        </p:spPr>
      </p:pic>
    </p:spTree>
    <p:extLst>
      <p:ext uri="{BB962C8B-B14F-4D97-AF65-F5344CB8AC3E}">
        <p14:creationId xmlns:p14="http://schemas.microsoft.com/office/powerpoint/2010/main" val="4107407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0EF4E9-BE63-D9F1-D191-7889D91ECCCF}"/>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07F4EE3B-C8D0-3493-99A8-4281938B43CD}"/>
              </a:ext>
            </a:extLst>
          </p:cNvPr>
          <p:cNvSpPr txBox="1">
            <a:spLocks noChangeArrowheads="1"/>
          </p:cNvSpPr>
          <p:nvPr/>
        </p:nvSpPr>
        <p:spPr>
          <a:xfrm>
            <a:off x="93889" y="139026"/>
            <a:ext cx="9144000" cy="427007"/>
          </a:xfrm>
          <a:prstGeom prst="rect">
            <a:avLst/>
          </a:prstGeom>
          <a:noFill/>
        </p:spPr>
        <p:txBody>
          <a:bodyPr vert="horz" lIns="68580" tIns="34290" rIns="68580" bIns="34290" rtlCol="0" anchor="ctr">
            <a:normAutofit/>
          </a:bodyPr>
          <a:lstStyle/>
          <a:p>
            <a:pPr>
              <a:spcBef>
                <a:spcPct val="0"/>
              </a:spcBef>
              <a:defRPr/>
            </a:pPr>
            <a:r>
              <a:rPr lang="en-GB" sz="1650" b="1" dirty="0">
                <a:solidFill>
                  <a:srgbClr val="222444"/>
                </a:solidFill>
                <a:latin typeface="+mj-lt"/>
                <a:ea typeface="Verdana" panose="020B0604030504040204" pitchFamily="34" charset="0"/>
                <a:cs typeface="Arial" panose="020B0604020202020204" pitchFamily="34" charset="0"/>
              </a:rPr>
              <a:t>The ninth station: Jesus falls for the third time</a:t>
            </a:r>
            <a:endParaRPr lang="en-US" sz="1650" b="1" dirty="0">
              <a:solidFill>
                <a:srgbClr val="222444"/>
              </a:solidFill>
              <a:latin typeface="+mj-lt"/>
              <a:ea typeface="Verdana" panose="020B060403050404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1844E426-9440-4582-A717-8CEDE92C12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45" y="683082"/>
            <a:ext cx="9237889" cy="6158592"/>
          </a:xfrm>
          <a:prstGeom prst="rect">
            <a:avLst/>
          </a:prstGeom>
        </p:spPr>
      </p:pic>
    </p:spTree>
    <p:extLst>
      <p:ext uri="{BB962C8B-B14F-4D97-AF65-F5344CB8AC3E}">
        <p14:creationId xmlns:p14="http://schemas.microsoft.com/office/powerpoint/2010/main" val="588799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ACF72C-31C1-67AD-292B-0A7AACBCF2DF}"/>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8C06164E-FE4A-403E-80B8-30482FC861E1}"/>
              </a:ext>
            </a:extLst>
          </p:cNvPr>
          <p:cNvSpPr txBox="1">
            <a:spLocks noChangeArrowheads="1"/>
          </p:cNvSpPr>
          <p:nvPr/>
        </p:nvSpPr>
        <p:spPr>
          <a:xfrm>
            <a:off x="93889" y="139026"/>
            <a:ext cx="9144000" cy="427007"/>
          </a:xfrm>
          <a:prstGeom prst="rect">
            <a:avLst/>
          </a:prstGeom>
          <a:noFill/>
        </p:spPr>
        <p:txBody>
          <a:bodyPr vert="horz" lIns="68580" tIns="34290" rIns="68580" bIns="34290" rtlCol="0" anchor="ctr">
            <a:normAutofit/>
          </a:bodyPr>
          <a:lstStyle/>
          <a:p>
            <a:pPr>
              <a:spcBef>
                <a:spcPct val="0"/>
              </a:spcBef>
              <a:defRPr/>
            </a:pPr>
            <a:r>
              <a:rPr lang="en-GB" sz="1650" b="1" dirty="0">
                <a:solidFill>
                  <a:srgbClr val="222444"/>
                </a:solidFill>
                <a:latin typeface="+mj-lt"/>
                <a:ea typeface="Verdana" panose="020B0604030504040204" pitchFamily="34" charset="0"/>
                <a:cs typeface="Arial" panose="020B0604020202020204" pitchFamily="34" charset="0"/>
              </a:rPr>
              <a:t>The tenth station: Jesus is stripped of his cloths</a:t>
            </a:r>
            <a:endParaRPr lang="en-US" sz="1650" b="1" dirty="0">
              <a:solidFill>
                <a:srgbClr val="222444"/>
              </a:solidFill>
              <a:latin typeface="+mj-lt"/>
              <a:ea typeface="Verdana" panose="020B060403050404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B72753BC-0722-A127-CF0F-5CD391C6C5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76004"/>
            <a:ext cx="9143999" cy="6095999"/>
          </a:xfrm>
          <a:prstGeom prst="rect">
            <a:avLst/>
          </a:prstGeom>
        </p:spPr>
      </p:pic>
    </p:spTree>
    <p:extLst>
      <p:ext uri="{BB962C8B-B14F-4D97-AF65-F5344CB8AC3E}">
        <p14:creationId xmlns:p14="http://schemas.microsoft.com/office/powerpoint/2010/main" val="27353327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44D594-6843-B172-E225-E31F479FBBF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43E97868-5BAA-68D6-7A59-6183AA1238E9}"/>
              </a:ext>
            </a:extLst>
          </p:cNvPr>
          <p:cNvSpPr txBox="1">
            <a:spLocks noChangeArrowheads="1"/>
          </p:cNvSpPr>
          <p:nvPr/>
        </p:nvSpPr>
        <p:spPr>
          <a:xfrm>
            <a:off x="93889" y="139026"/>
            <a:ext cx="9144000" cy="427007"/>
          </a:xfrm>
          <a:prstGeom prst="rect">
            <a:avLst/>
          </a:prstGeom>
          <a:noFill/>
        </p:spPr>
        <p:txBody>
          <a:bodyPr vert="horz" lIns="68580" tIns="34290" rIns="68580" bIns="34290" rtlCol="0" anchor="ctr">
            <a:normAutofit/>
          </a:bodyPr>
          <a:lstStyle/>
          <a:p>
            <a:pPr>
              <a:spcBef>
                <a:spcPct val="0"/>
              </a:spcBef>
              <a:defRPr/>
            </a:pPr>
            <a:r>
              <a:rPr lang="en-GB" sz="1650" b="1" dirty="0">
                <a:solidFill>
                  <a:srgbClr val="222444"/>
                </a:solidFill>
                <a:latin typeface="+mj-lt"/>
                <a:ea typeface="Verdana" panose="020B0604030504040204" pitchFamily="34" charset="0"/>
                <a:cs typeface="Arial" panose="020B0604020202020204" pitchFamily="34" charset="0"/>
              </a:rPr>
              <a:t>The eleventh station: Jesus is nailed to the cross</a:t>
            </a:r>
            <a:endParaRPr lang="en-US" sz="1650" b="1" dirty="0">
              <a:solidFill>
                <a:srgbClr val="222444"/>
              </a:solidFill>
              <a:latin typeface="+mj-lt"/>
              <a:ea typeface="Verdana" panose="020B060403050404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6F76D08A-CC92-0038-23B6-E3ADF49526A5}"/>
              </a:ext>
            </a:extLst>
          </p:cNvPr>
          <p:cNvPicPr>
            <a:picLocks noChangeAspect="1"/>
          </p:cNvPicPr>
          <p:nvPr/>
        </p:nvPicPr>
        <p:blipFill rotWithShape="1">
          <a:blip r:embed="rId3">
            <a:extLst>
              <a:ext uri="{28A0092B-C50C-407E-A947-70E740481C1C}">
                <a14:useLocalDpi xmlns:a14="http://schemas.microsoft.com/office/drawing/2010/main"/>
              </a:ext>
            </a:extLst>
          </a:blip>
          <a:srcRect t="19766"/>
          <a:stretch/>
        </p:blipFill>
        <p:spPr>
          <a:xfrm>
            <a:off x="0" y="670249"/>
            <a:ext cx="9144000" cy="4893450"/>
          </a:xfrm>
          <a:prstGeom prst="rect">
            <a:avLst/>
          </a:prstGeom>
        </p:spPr>
      </p:pic>
    </p:spTree>
    <p:extLst>
      <p:ext uri="{BB962C8B-B14F-4D97-AF65-F5344CB8AC3E}">
        <p14:creationId xmlns:p14="http://schemas.microsoft.com/office/powerpoint/2010/main" val="33799707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69350F-A20D-588D-8673-E3A7921B7425}"/>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5C8AD0B8-CF9C-A146-665E-CB5FA919EB81}"/>
              </a:ext>
            </a:extLst>
          </p:cNvPr>
          <p:cNvSpPr txBox="1">
            <a:spLocks noChangeArrowheads="1"/>
          </p:cNvSpPr>
          <p:nvPr/>
        </p:nvSpPr>
        <p:spPr>
          <a:xfrm>
            <a:off x="93889" y="139026"/>
            <a:ext cx="9144000" cy="427007"/>
          </a:xfrm>
          <a:prstGeom prst="rect">
            <a:avLst/>
          </a:prstGeom>
          <a:noFill/>
        </p:spPr>
        <p:txBody>
          <a:bodyPr vert="horz" lIns="68580" tIns="34290" rIns="68580" bIns="34290" rtlCol="0" anchor="ctr">
            <a:normAutofit/>
          </a:bodyPr>
          <a:lstStyle/>
          <a:p>
            <a:pPr>
              <a:spcBef>
                <a:spcPct val="0"/>
              </a:spcBef>
              <a:defRPr/>
            </a:pPr>
            <a:r>
              <a:rPr lang="en-GB" sz="1650" b="1" dirty="0">
                <a:solidFill>
                  <a:srgbClr val="222444"/>
                </a:solidFill>
                <a:latin typeface="+mj-lt"/>
                <a:ea typeface="Verdana" panose="020B0604030504040204" pitchFamily="34" charset="0"/>
                <a:cs typeface="Arial" panose="020B0604020202020204" pitchFamily="34" charset="0"/>
              </a:rPr>
              <a:t>The twelfth station: Jesus dies on the cross</a:t>
            </a:r>
            <a:endParaRPr lang="en-US" sz="1650" b="1" dirty="0">
              <a:solidFill>
                <a:srgbClr val="222444"/>
              </a:solidFill>
              <a:latin typeface="+mj-lt"/>
              <a:ea typeface="Verdana" panose="020B060403050404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BF75D81B-DEF9-669E-A6A5-1A2A61177B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89" y="688319"/>
            <a:ext cx="9237889" cy="6928416"/>
          </a:xfrm>
          <a:prstGeom prst="rect">
            <a:avLst/>
          </a:prstGeom>
        </p:spPr>
      </p:pic>
    </p:spTree>
    <p:extLst>
      <p:ext uri="{BB962C8B-B14F-4D97-AF65-F5344CB8AC3E}">
        <p14:creationId xmlns:p14="http://schemas.microsoft.com/office/powerpoint/2010/main" val="26854162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0812D4-1AE5-D9A8-E321-3DE43B57FA17}"/>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2C5076C9-7C52-7231-338E-5C17534958F8}"/>
              </a:ext>
            </a:extLst>
          </p:cNvPr>
          <p:cNvSpPr txBox="1">
            <a:spLocks noChangeArrowheads="1"/>
          </p:cNvSpPr>
          <p:nvPr/>
        </p:nvSpPr>
        <p:spPr>
          <a:xfrm>
            <a:off x="93889" y="139026"/>
            <a:ext cx="9144000" cy="427007"/>
          </a:xfrm>
          <a:prstGeom prst="rect">
            <a:avLst/>
          </a:prstGeom>
          <a:noFill/>
        </p:spPr>
        <p:txBody>
          <a:bodyPr vert="horz" lIns="68580" tIns="34290" rIns="68580" bIns="34290" rtlCol="0" anchor="ctr">
            <a:normAutofit/>
          </a:bodyPr>
          <a:lstStyle/>
          <a:p>
            <a:pPr>
              <a:spcBef>
                <a:spcPct val="0"/>
              </a:spcBef>
              <a:defRPr/>
            </a:pPr>
            <a:r>
              <a:rPr lang="en-GB" sz="1650" b="1" dirty="0">
                <a:solidFill>
                  <a:srgbClr val="222444"/>
                </a:solidFill>
                <a:latin typeface="+mj-lt"/>
                <a:ea typeface="Verdana" panose="020B0604030504040204" pitchFamily="34" charset="0"/>
                <a:cs typeface="Arial" panose="020B0604020202020204" pitchFamily="34" charset="0"/>
              </a:rPr>
              <a:t>The thirteenth station: Jesus’ body is taken down from the cross</a:t>
            </a:r>
            <a:endParaRPr lang="en-US" sz="1650" b="1" dirty="0">
              <a:solidFill>
                <a:srgbClr val="222444"/>
              </a:solidFill>
              <a:latin typeface="+mj-lt"/>
              <a:ea typeface="Verdana" panose="020B060403050404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9CA845E8-485B-8639-A182-B93B0C0E7C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84711"/>
            <a:ext cx="9143999" cy="6095999"/>
          </a:xfrm>
          <a:prstGeom prst="rect">
            <a:avLst/>
          </a:prstGeom>
        </p:spPr>
      </p:pic>
    </p:spTree>
    <p:extLst>
      <p:ext uri="{BB962C8B-B14F-4D97-AF65-F5344CB8AC3E}">
        <p14:creationId xmlns:p14="http://schemas.microsoft.com/office/powerpoint/2010/main" val="39789060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0DB1F7-9C04-DDD0-AF64-E70EE904B40B}"/>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B5EDB405-A28F-4C41-C30C-383EEBD0E899}"/>
              </a:ext>
            </a:extLst>
          </p:cNvPr>
          <p:cNvSpPr txBox="1">
            <a:spLocks noChangeArrowheads="1"/>
          </p:cNvSpPr>
          <p:nvPr/>
        </p:nvSpPr>
        <p:spPr>
          <a:xfrm>
            <a:off x="93889" y="139026"/>
            <a:ext cx="9144000" cy="427007"/>
          </a:xfrm>
          <a:prstGeom prst="rect">
            <a:avLst/>
          </a:prstGeom>
          <a:noFill/>
        </p:spPr>
        <p:txBody>
          <a:bodyPr vert="horz" lIns="68580" tIns="34290" rIns="68580" bIns="34290" rtlCol="0" anchor="ctr">
            <a:normAutofit/>
          </a:bodyPr>
          <a:lstStyle/>
          <a:p>
            <a:pPr>
              <a:spcBef>
                <a:spcPct val="0"/>
              </a:spcBef>
              <a:defRPr/>
            </a:pPr>
            <a:r>
              <a:rPr lang="en-GB" sz="1500" b="1" dirty="0">
                <a:solidFill>
                  <a:srgbClr val="222444"/>
                </a:solidFill>
                <a:latin typeface="+mj-lt"/>
                <a:ea typeface="Verdana" panose="020B0604030504040204" pitchFamily="34" charset="0"/>
                <a:cs typeface="Arial" panose="020B0604020202020204" pitchFamily="34" charset="0"/>
              </a:rPr>
              <a:t>The fourteenth station: Jesus is laid in the tomb and covered in incense</a:t>
            </a:r>
            <a:endParaRPr lang="en-US" sz="1500" b="1" dirty="0">
              <a:solidFill>
                <a:srgbClr val="222444"/>
              </a:solidFill>
              <a:latin typeface="+mj-lt"/>
              <a:ea typeface="Verdana" panose="020B060403050404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E09DC2A0-9E69-89FC-AE28-088A6ADDB5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89" y="689902"/>
            <a:ext cx="9222377" cy="6021144"/>
          </a:xfrm>
          <a:prstGeom prst="rect">
            <a:avLst/>
          </a:prstGeom>
        </p:spPr>
      </p:pic>
    </p:spTree>
    <p:extLst>
      <p:ext uri="{BB962C8B-B14F-4D97-AF65-F5344CB8AC3E}">
        <p14:creationId xmlns:p14="http://schemas.microsoft.com/office/powerpoint/2010/main" val="7713659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EA6591-515A-86AA-BA86-AAE32309E11F}"/>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CCFD9CF9-01A3-BC2A-0436-767820261C2B}"/>
              </a:ext>
            </a:extLst>
          </p:cNvPr>
          <p:cNvSpPr txBox="1">
            <a:spLocks noChangeArrowheads="1"/>
          </p:cNvSpPr>
          <p:nvPr/>
        </p:nvSpPr>
        <p:spPr>
          <a:xfrm>
            <a:off x="93889" y="139026"/>
            <a:ext cx="9144000" cy="427007"/>
          </a:xfrm>
          <a:prstGeom prst="rect">
            <a:avLst/>
          </a:prstGeom>
          <a:noFill/>
        </p:spPr>
        <p:txBody>
          <a:bodyPr vert="horz" lIns="68580" tIns="34290" rIns="68580" bIns="34290" rtlCol="0" anchor="ctr">
            <a:normAutofit/>
          </a:bodyPr>
          <a:lstStyle/>
          <a:p>
            <a:pPr>
              <a:spcBef>
                <a:spcPct val="0"/>
              </a:spcBef>
              <a:defRPr/>
            </a:pPr>
            <a:r>
              <a:rPr lang="en-GB" sz="1650" b="1" dirty="0">
                <a:solidFill>
                  <a:srgbClr val="222444"/>
                </a:solidFill>
                <a:latin typeface="+mj-lt"/>
                <a:ea typeface="Verdana" panose="020B0604030504040204" pitchFamily="34" charset="0"/>
                <a:cs typeface="Arial" panose="020B0604020202020204" pitchFamily="34" charset="0"/>
              </a:rPr>
              <a:t>The fifteenth station: Jesus rises from the dead</a:t>
            </a:r>
            <a:endParaRPr lang="en-US" sz="1650" b="1" dirty="0">
              <a:solidFill>
                <a:srgbClr val="222444"/>
              </a:solidFill>
              <a:latin typeface="+mj-lt"/>
              <a:ea typeface="Verdana" panose="020B060403050404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86D8376B-3562-20A8-7608-21CCC987E8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84711"/>
            <a:ext cx="9144000" cy="6096000"/>
          </a:xfrm>
          <a:prstGeom prst="rect">
            <a:avLst/>
          </a:prstGeom>
        </p:spPr>
      </p:pic>
    </p:spTree>
    <p:extLst>
      <p:ext uri="{BB962C8B-B14F-4D97-AF65-F5344CB8AC3E}">
        <p14:creationId xmlns:p14="http://schemas.microsoft.com/office/powerpoint/2010/main" val="1647421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343066-E2A7-03F0-CDFF-2581CF6AA6B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2396FA85-74BC-5F31-D687-A0A5D795EA8F}"/>
              </a:ext>
            </a:extLst>
          </p:cNvPr>
          <p:cNvSpPr txBox="1">
            <a:spLocks noChangeArrowheads="1"/>
          </p:cNvSpPr>
          <p:nvPr/>
        </p:nvSpPr>
        <p:spPr>
          <a:xfrm>
            <a:off x="93889" y="139026"/>
            <a:ext cx="9144000" cy="427007"/>
          </a:xfrm>
          <a:prstGeom prst="rect">
            <a:avLst/>
          </a:prstGeom>
          <a:noFill/>
        </p:spPr>
        <p:txBody>
          <a:bodyPr vert="horz" lIns="68580" tIns="34290" rIns="68580" bIns="34290" rtlCol="0" anchor="ctr">
            <a:normAutofit/>
          </a:bodyPr>
          <a:lstStyle/>
          <a:p>
            <a:pPr>
              <a:spcBef>
                <a:spcPct val="0"/>
              </a:spcBef>
              <a:defRPr/>
            </a:pPr>
            <a:r>
              <a:rPr lang="en-GB" sz="1650" b="1" dirty="0">
                <a:solidFill>
                  <a:srgbClr val="222444"/>
                </a:solidFill>
                <a:latin typeface="+mj-lt"/>
                <a:ea typeface="Verdana" panose="020B0604030504040204" pitchFamily="34" charset="0"/>
                <a:cs typeface="Arial" panose="020B0604020202020204" pitchFamily="34" charset="0"/>
              </a:rPr>
              <a:t>The first station: Jesus is sentenced to death</a:t>
            </a:r>
            <a:endParaRPr lang="en-US" sz="1650" b="1" dirty="0">
              <a:solidFill>
                <a:srgbClr val="222444"/>
              </a:solidFill>
              <a:latin typeface="+mj-lt"/>
              <a:ea typeface="Verdana" panose="020B060403050404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7742E30D-1CBF-9F5D-A1BB-86D2E36ED9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76646"/>
            <a:ext cx="9144000" cy="6095357"/>
          </a:xfrm>
          <a:prstGeom prst="rect">
            <a:avLst/>
          </a:prstGeom>
        </p:spPr>
      </p:pic>
    </p:spTree>
    <p:extLst>
      <p:ext uri="{BB962C8B-B14F-4D97-AF65-F5344CB8AC3E}">
        <p14:creationId xmlns:p14="http://schemas.microsoft.com/office/powerpoint/2010/main" val="8251726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39C51B-0316-5CC9-C17C-02897ADA979B}"/>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AB591A44-0E4D-0B7F-88B3-9D359AE6866E}"/>
              </a:ext>
            </a:extLst>
          </p:cNvPr>
          <p:cNvSpPr txBox="1">
            <a:spLocks noChangeArrowheads="1"/>
          </p:cNvSpPr>
          <p:nvPr/>
        </p:nvSpPr>
        <p:spPr>
          <a:xfrm>
            <a:off x="93889" y="139026"/>
            <a:ext cx="9144000" cy="427007"/>
          </a:xfrm>
          <a:prstGeom prst="rect">
            <a:avLst/>
          </a:prstGeom>
          <a:noFill/>
        </p:spPr>
        <p:txBody>
          <a:bodyPr vert="horz" lIns="68580" tIns="34290" rIns="68580" bIns="34290" rtlCol="0" anchor="ctr">
            <a:normAutofit/>
          </a:bodyPr>
          <a:lstStyle/>
          <a:p>
            <a:pPr>
              <a:spcBef>
                <a:spcPct val="0"/>
              </a:spcBef>
              <a:defRPr/>
            </a:pPr>
            <a:r>
              <a:rPr lang="en-GB" sz="1650" b="1" dirty="0">
                <a:solidFill>
                  <a:srgbClr val="222444"/>
                </a:solidFill>
                <a:latin typeface="+mj-lt"/>
                <a:ea typeface="Verdana" panose="020B0604030504040204" pitchFamily="34" charset="0"/>
                <a:cs typeface="Arial" panose="020B0604020202020204" pitchFamily="34" charset="0"/>
              </a:rPr>
              <a:t>The second station: Jesus carries his cross</a:t>
            </a:r>
            <a:endParaRPr lang="en-US" sz="1650" b="1" dirty="0">
              <a:solidFill>
                <a:srgbClr val="222444"/>
              </a:solidFill>
              <a:latin typeface="+mj-lt"/>
              <a:ea typeface="Verdana" panose="020B060403050404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0B925792-9B95-354A-DDE1-B42FA61034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84710"/>
            <a:ext cx="9144000" cy="6096000"/>
          </a:xfrm>
          <a:prstGeom prst="rect">
            <a:avLst/>
          </a:prstGeom>
        </p:spPr>
      </p:pic>
    </p:spTree>
    <p:extLst>
      <p:ext uri="{BB962C8B-B14F-4D97-AF65-F5344CB8AC3E}">
        <p14:creationId xmlns:p14="http://schemas.microsoft.com/office/powerpoint/2010/main" val="40585275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FD2562-E127-DE7B-A95F-16F0743E2AD0}"/>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49B960AD-9E73-02F4-585F-1AA6DEEC4DDD}"/>
              </a:ext>
            </a:extLst>
          </p:cNvPr>
          <p:cNvSpPr txBox="1">
            <a:spLocks noChangeArrowheads="1"/>
          </p:cNvSpPr>
          <p:nvPr/>
        </p:nvSpPr>
        <p:spPr>
          <a:xfrm>
            <a:off x="93889" y="139026"/>
            <a:ext cx="9144000" cy="427007"/>
          </a:xfrm>
          <a:prstGeom prst="rect">
            <a:avLst/>
          </a:prstGeom>
          <a:noFill/>
        </p:spPr>
        <p:txBody>
          <a:bodyPr vert="horz" lIns="68580" tIns="34290" rIns="68580" bIns="34290" rtlCol="0" anchor="ctr">
            <a:normAutofit/>
          </a:bodyPr>
          <a:lstStyle/>
          <a:p>
            <a:pPr>
              <a:spcBef>
                <a:spcPct val="0"/>
              </a:spcBef>
              <a:defRPr/>
            </a:pPr>
            <a:r>
              <a:rPr lang="en-GB" sz="1650" b="1" dirty="0">
                <a:solidFill>
                  <a:srgbClr val="222444"/>
                </a:solidFill>
                <a:latin typeface="+mj-lt"/>
                <a:ea typeface="Verdana" panose="020B0604030504040204" pitchFamily="34" charset="0"/>
                <a:cs typeface="Arial" panose="020B0604020202020204" pitchFamily="34" charset="0"/>
              </a:rPr>
              <a:t>The third station: Jesus falls for the first time</a:t>
            </a:r>
            <a:endParaRPr lang="en-US" sz="1650" b="1" dirty="0">
              <a:solidFill>
                <a:srgbClr val="222444"/>
              </a:solidFill>
              <a:latin typeface="+mj-lt"/>
              <a:ea typeface="Verdana" panose="020B060403050404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C840A1FF-7CEF-C3E7-43E9-C7B1D65429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89" y="674370"/>
            <a:ext cx="9237889" cy="6158593"/>
          </a:xfrm>
          <a:prstGeom prst="rect">
            <a:avLst/>
          </a:prstGeom>
        </p:spPr>
      </p:pic>
    </p:spTree>
    <p:extLst>
      <p:ext uri="{BB962C8B-B14F-4D97-AF65-F5344CB8AC3E}">
        <p14:creationId xmlns:p14="http://schemas.microsoft.com/office/powerpoint/2010/main" val="21458013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B7C37-A443-4B26-0796-6222EF2D557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EFDEDE9-AECA-A335-93F4-30B42C68E1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71882"/>
            <a:ext cx="9144000" cy="6096476"/>
          </a:xfrm>
          <a:prstGeom prst="rect">
            <a:avLst/>
          </a:prstGeom>
        </p:spPr>
      </p:pic>
      <p:sp>
        <p:nvSpPr>
          <p:cNvPr id="3" name="Rectangle 2">
            <a:extLst>
              <a:ext uri="{FF2B5EF4-FFF2-40B4-BE49-F238E27FC236}">
                <a16:creationId xmlns:a16="http://schemas.microsoft.com/office/drawing/2014/main" id="{75D7B386-E1C7-00A1-81E5-A0B61C08E987}"/>
              </a:ext>
            </a:extLst>
          </p:cNvPr>
          <p:cNvSpPr txBox="1">
            <a:spLocks noChangeArrowheads="1"/>
          </p:cNvSpPr>
          <p:nvPr/>
        </p:nvSpPr>
        <p:spPr>
          <a:xfrm>
            <a:off x="93889" y="139026"/>
            <a:ext cx="9144000" cy="427007"/>
          </a:xfrm>
          <a:prstGeom prst="rect">
            <a:avLst/>
          </a:prstGeom>
          <a:noFill/>
        </p:spPr>
        <p:txBody>
          <a:bodyPr vert="horz" lIns="68580" tIns="34290" rIns="68580" bIns="34290" rtlCol="0" anchor="ctr">
            <a:normAutofit/>
          </a:bodyPr>
          <a:lstStyle/>
          <a:p>
            <a:pPr>
              <a:spcBef>
                <a:spcPct val="0"/>
              </a:spcBef>
              <a:defRPr/>
            </a:pPr>
            <a:r>
              <a:rPr lang="en-GB" sz="1650" b="1" dirty="0">
                <a:solidFill>
                  <a:srgbClr val="222444"/>
                </a:solidFill>
                <a:latin typeface="+mj-lt"/>
                <a:ea typeface="Verdana" panose="020B0604030504040204" pitchFamily="34" charset="0"/>
                <a:cs typeface="Arial" panose="020B0604020202020204" pitchFamily="34" charset="0"/>
              </a:rPr>
              <a:t>The fourth station: Jesus meets his mother</a:t>
            </a:r>
            <a:endParaRPr lang="en-US" sz="1650" b="1" dirty="0">
              <a:solidFill>
                <a:srgbClr val="222444"/>
              </a:solidFill>
              <a:latin typeface="+mj-lt"/>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1037734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DFC9E96-1B81-EF1A-DFD9-3EC14181E67E}"/>
              </a:ext>
            </a:extLst>
          </p:cNvPr>
          <p:cNvSpPr txBox="1">
            <a:spLocks noChangeArrowheads="1"/>
          </p:cNvSpPr>
          <p:nvPr/>
        </p:nvSpPr>
        <p:spPr>
          <a:xfrm>
            <a:off x="93889" y="139026"/>
            <a:ext cx="9144000" cy="427007"/>
          </a:xfrm>
          <a:prstGeom prst="rect">
            <a:avLst/>
          </a:prstGeom>
          <a:noFill/>
        </p:spPr>
        <p:txBody>
          <a:bodyPr vert="horz" lIns="68580" tIns="34290" rIns="68580" bIns="34290" rtlCol="0" anchor="ctr">
            <a:normAutofit/>
          </a:bodyPr>
          <a:lstStyle/>
          <a:p>
            <a:pPr>
              <a:spcBef>
                <a:spcPct val="0"/>
              </a:spcBef>
              <a:defRPr/>
            </a:pPr>
            <a:r>
              <a:rPr lang="en-GB" sz="1650" b="1" dirty="0">
                <a:solidFill>
                  <a:srgbClr val="222444"/>
                </a:solidFill>
                <a:latin typeface="+mj-lt"/>
                <a:ea typeface="Verdana" panose="020B0604030504040204" pitchFamily="34" charset="0"/>
                <a:cs typeface="Arial" panose="020B0604020202020204" pitchFamily="34" charset="0"/>
              </a:rPr>
              <a:t>The fifth station: Simon of Cyrene carries the cross</a:t>
            </a:r>
            <a:endParaRPr lang="en-US" sz="1650" b="1" dirty="0">
              <a:solidFill>
                <a:srgbClr val="222444"/>
              </a:solidFill>
              <a:latin typeface="+mj-lt"/>
              <a:ea typeface="Verdana" panose="020B060403050404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924B2BF8-2C25-413F-82A6-6F4114B87C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14" y="679267"/>
            <a:ext cx="9165227" cy="6110151"/>
          </a:xfrm>
          <a:prstGeom prst="rect">
            <a:avLst/>
          </a:prstGeom>
        </p:spPr>
      </p:pic>
    </p:spTree>
    <p:extLst>
      <p:ext uri="{BB962C8B-B14F-4D97-AF65-F5344CB8AC3E}">
        <p14:creationId xmlns:p14="http://schemas.microsoft.com/office/powerpoint/2010/main" val="37393360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7E3DC-C362-0E61-72D4-F344E41842CF}"/>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7FE8414-E337-2129-821F-B0FB1490F73F}"/>
              </a:ext>
            </a:extLst>
          </p:cNvPr>
          <p:cNvSpPr txBox="1">
            <a:spLocks noChangeArrowheads="1"/>
          </p:cNvSpPr>
          <p:nvPr/>
        </p:nvSpPr>
        <p:spPr>
          <a:xfrm>
            <a:off x="93889" y="139026"/>
            <a:ext cx="9144000" cy="427007"/>
          </a:xfrm>
          <a:prstGeom prst="rect">
            <a:avLst/>
          </a:prstGeom>
          <a:noFill/>
        </p:spPr>
        <p:txBody>
          <a:bodyPr vert="horz" lIns="68580" tIns="34290" rIns="68580" bIns="34290" rtlCol="0" anchor="ctr">
            <a:normAutofit/>
          </a:bodyPr>
          <a:lstStyle/>
          <a:p>
            <a:pPr>
              <a:spcBef>
                <a:spcPct val="0"/>
              </a:spcBef>
              <a:defRPr/>
            </a:pPr>
            <a:r>
              <a:rPr lang="en-GB" sz="1650" b="1" dirty="0">
                <a:solidFill>
                  <a:srgbClr val="222444"/>
                </a:solidFill>
                <a:latin typeface="+mj-lt"/>
                <a:ea typeface="Verdana" panose="020B0604030504040204" pitchFamily="34" charset="0"/>
                <a:cs typeface="Arial" panose="020B0604020202020204" pitchFamily="34" charset="0"/>
              </a:rPr>
              <a:t>The sixth station: Veronica wipes the face of Jesus</a:t>
            </a:r>
            <a:endParaRPr lang="en-US" sz="1650" b="1" dirty="0">
              <a:solidFill>
                <a:srgbClr val="222444"/>
              </a:solidFill>
              <a:latin typeface="+mj-lt"/>
              <a:ea typeface="Verdana" panose="020B060403050404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6518DE94-F0C7-643B-D132-333098A088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70" y="679244"/>
            <a:ext cx="9203270" cy="6136301"/>
          </a:xfrm>
          <a:prstGeom prst="rect">
            <a:avLst/>
          </a:prstGeom>
        </p:spPr>
      </p:pic>
    </p:spTree>
    <p:extLst>
      <p:ext uri="{BB962C8B-B14F-4D97-AF65-F5344CB8AC3E}">
        <p14:creationId xmlns:p14="http://schemas.microsoft.com/office/powerpoint/2010/main" val="37096462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8A9EA9-9B0E-66A7-6BCD-F615308A54EB}"/>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BFFF5194-AB33-2719-08A5-C01A189D7A13}"/>
              </a:ext>
            </a:extLst>
          </p:cNvPr>
          <p:cNvSpPr txBox="1">
            <a:spLocks noChangeArrowheads="1"/>
          </p:cNvSpPr>
          <p:nvPr/>
        </p:nvSpPr>
        <p:spPr>
          <a:xfrm>
            <a:off x="93889" y="139026"/>
            <a:ext cx="9144000" cy="427007"/>
          </a:xfrm>
          <a:prstGeom prst="rect">
            <a:avLst/>
          </a:prstGeom>
          <a:noFill/>
        </p:spPr>
        <p:txBody>
          <a:bodyPr vert="horz" lIns="68580" tIns="34290" rIns="68580" bIns="34290" rtlCol="0" anchor="ctr">
            <a:normAutofit/>
          </a:bodyPr>
          <a:lstStyle/>
          <a:p>
            <a:pPr>
              <a:spcBef>
                <a:spcPct val="0"/>
              </a:spcBef>
              <a:defRPr/>
            </a:pPr>
            <a:r>
              <a:rPr lang="en-GB" sz="1650" b="1" dirty="0">
                <a:solidFill>
                  <a:srgbClr val="222444"/>
                </a:solidFill>
                <a:latin typeface="+mj-lt"/>
                <a:ea typeface="Verdana" panose="020B0604030504040204" pitchFamily="34" charset="0"/>
                <a:cs typeface="Arial" panose="020B0604020202020204" pitchFamily="34" charset="0"/>
              </a:rPr>
              <a:t>The seventh station: Jesus falls for the second time</a:t>
            </a:r>
            <a:endParaRPr lang="en-US" sz="1650" b="1" dirty="0">
              <a:solidFill>
                <a:srgbClr val="222444"/>
              </a:solidFill>
              <a:latin typeface="+mj-lt"/>
              <a:ea typeface="Verdana" panose="020B060403050404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76D4D4FC-CCD0-2BEC-F539-BB29ECAC60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21" y="679244"/>
            <a:ext cx="9243641" cy="6162427"/>
          </a:xfrm>
          <a:prstGeom prst="rect">
            <a:avLst/>
          </a:prstGeom>
        </p:spPr>
      </p:pic>
    </p:spTree>
    <p:extLst>
      <p:ext uri="{BB962C8B-B14F-4D97-AF65-F5344CB8AC3E}">
        <p14:creationId xmlns:p14="http://schemas.microsoft.com/office/powerpoint/2010/main" val="21600201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8DD2DD-3495-0BB2-DC9C-2F61B120ECBE}"/>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07361AE1-003D-975E-9EEB-5267A8ADD3C0}"/>
              </a:ext>
            </a:extLst>
          </p:cNvPr>
          <p:cNvSpPr txBox="1">
            <a:spLocks noChangeArrowheads="1"/>
          </p:cNvSpPr>
          <p:nvPr/>
        </p:nvSpPr>
        <p:spPr>
          <a:xfrm>
            <a:off x="93889" y="139026"/>
            <a:ext cx="9144000" cy="427007"/>
          </a:xfrm>
          <a:prstGeom prst="rect">
            <a:avLst/>
          </a:prstGeom>
          <a:noFill/>
        </p:spPr>
        <p:txBody>
          <a:bodyPr vert="horz" lIns="68580" tIns="34290" rIns="68580" bIns="34290" rtlCol="0" anchor="ctr">
            <a:normAutofit/>
          </a:bodyPr>
          <a:lstStyle/>
          <a:p>
            <a:pPr>
              <a:spcBef>
                <a:spcPct val="0"/>
              </a:spcBef>
              <a:defRPr/>
            </a:pPr>
            <a:r>
              <a:rPr lang="en-GB" sz="1650" b="1" dirty="0">
                <a:solidFill>
                  <a:srgbClr val="222444"/>
                </a:solidFill>
                <a:latin typeface="+mj-lt"/>
                <a:ea typeface="Verdana" panose="020B0604030504040204" pitchFamily="34" charset="0"/>
                <a:cs typeface="Arial" panose="020B0604020202020204" pitchFamily="34" charset="0"/>
              </a:rPr>
              <a:t>The eighth station: Jesus meets the women of Jerusalem</a:t>
            </a:r>
            <a:endParaRPr lang="en-US" sz="1650" b="1" dirty="0">
              <a:solidFill>
                <a:srgbClr val="222444"/>
              </a:solidFill>
              <a:latin typeface="+mj-lt"/>
              <a:ea typeface="Verdana" panose="020B060403050404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58629DDA-94E4-6BC2-EA18-A551026936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75549"/>
            <a:ext cx="9144000" cy="6096454"/>
          </a:xfrm>
          <a:prstGeom prst="rect">
            <a:avLst/>
          </a:prstGeom>
        </p:spPr>
      </p:pic>
    </p:spTree>
    <p:extLst>
      <p:ext uri="{BB962C8B-B14F-4D97-AF65-F5344CB8AC3E}">
        <p14:creationId xmlns:p14="http://schemas.microsoft.com/office/powerpoint/2010/main" val="1152241683"/>
      </p:ext>
    </p:extLst>
  </p:cSld>
  <p:clrMapOvr>
    <a:masterClrMapping/>
  </p:clrMapOvr>
</p:sld>
</file>

<file path=ppt/theme/theme1.xml><?xml version="1.0" encoding="utf-8"?>
<a:theme xmlns:a="http://schemas.openxmlformats.org/drawingml/2006/main" name="Office Theme">
  <a:themeElements>
    <a:clrScheme name="CAFOD new brand TEMPLATE 2025">
      <a:dk1>
        <a:srgbClr val="000000"/>
      </a:dk1>
      <a:lt1>
        <a:srgbClr val="FFFFFF"/>
      </a:lt1>
      <a:dk2>
        <a:srgbClr val="58A333"/>
      </a:dk2>
      <a:lt2>
        <a:srgbClr val="222444"/>
      </a:lt2>
      <a:accent1>
        <a:srgbClr val="A2C617"/>
      </a:accent1>
      <a:accent2>
        <a:srgbClr val="FAC850"/>
      </a:accent2>
      <a:accent3>
        <a:srgbClr val="EE7103"/>
      </a:accent3>
      <a:accent4>
        <a:srgbClr val="DC0014"/>
      </a:accent4>
      <a:accent5>
        <a:srgbClr val="E83273"/>
      </a:accent5>
      <a:accent6>
        <a:srgbClr val="7666AD"/>
      </a:accent6>
      <a:hlink>
        <a:srgbClr val="30BAC7"/>
      </a:hlink>
      <a:folHlink>
        <a:srgbClr val="A2C617"/>
      </a:folHlink>
    </a:clrScheme>
    <a:fontScheme name="CAFOD - typograph">
      <a:majorFont>
        <a:latin typeface="Montserrat ExtraBold"/>
        <a:ea typeface=""/>
        <a:cs typeface=""/>
      </a:majorFont>
      <a:minorFont>
        <a:latin typeface="Montserra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dlc_DocId xmlns="04672002-f21f-4240-adfb-f0b653fb6fb5">SZUU6KYVHK2A-2146017777-18920</_dlc_DocId>
    <_dlc_DocIdUrl xmlns="04672002-f21f-4240-adfb-f0b653fb6fb5">
      <Url>https://cafod365.sharepoint.com/sites/int/Education/_layouts/15/DocIdRedir.aspx?ID=SZUU6KYVHK2A-2146017777-18920</Url>
      <Description>SZUU6KYVHK2A-2146017777-18920</Description>
    </_dlc_DocIdUrl>
    <TaxCatchAll xmlns="453a0c7f-c966-4a5c-a0f8-de0f8150ea1e" xsi:nil="true"/>
    <lcf76f155ced4ddcb4097134ff3c332f xmlns="236a9a4b-a03c-46ba-8ec6-624c184acbc6">
      <Terms xmlns="http://schemas.microsoft.com/office/infopath/2007/PartnerControls"/>
    </lcf76f155ced4ddcb4097134ff3c332f>
    <Activity xmlns="236a9a4b-a03c-46ba-8ec6-624c184acbc6">Advent</Activity>
    <Audience xmlns="236a9a4b-a03c-46ba-8ec6-624c184acbc6"/>
    <_Status xmlns="http://schemas.microsoft.com/sharepoint/v3/fields">Not Started</_Status>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96472308B02E1E4A9F4BBEA19176AB65" ma:contentTypeVersion="2976" ma:contentTypeDescription="Create a new document." ma:contentTypeScope="" ma:versionID="1cd5efdf3ce76515720b5128cd026d23">
  <xsd:schema xmlns:xsd="http://www.w3.org/2001/XMLSchema" xmlns:xs="http://www.w3.org/2001/XMLSchema" xmlns:p="http://schemas.microsoft.com/office/2006/metadata/properties" xmlns:ns2="04672002-f21f-4240-adfb-f0b653fb6fb5" xmlns:ns3="236a9a4b-a03c-46ba-8ec6-624c184acbc6" xmlns:ns4="http://schemas.microsoft.com/sharepoint/v3/fields" xmlns:ns5="bdf04112-6931-4610-9724-cd62e91446a3" xmlns:ns6="453a0c7f-c966-4a5c-a0f8-de0f8150ea1e" targetNamespace="http://schemas.microsoft.com/office/2006/metadata/properties" ma:root="true" ma:fieldsID="67d2abc0b29ab5b5c3b0a78c25a21d22" ns2:_="" ns3:_="" ns4:_="" ns5:_="" ns6:_="">
    <xsd:import namespace="04672002-f21f-4240-adfb-f0b653fb6fb5"/>
    <xsd:import namespace="236a9a4b-a03c-46ba-8ec6-624c184acbc6"/>
    <xsd:import namespace="http://schemas.microsoft.com/sharepoint/v3/fields"/>
    <xsd:import namespace="bdf04112-6931-4610-9724-cd62e91446a3"/>
    <xsd:import namespace="453a0c7f-c966-4a5c-a0f8-de0f8150ea1e"/>
    <xsd:element name="properties">
      <xsd:complexType>
        <xsd:sequence>
          <xsd:element name="documentManagement">
            <xsd:complexType>
              <xsd:all>
                <xsd:element ref="ns2:_dlc_DocId" minOccurs="0"/>
                <xsd:element ref="ns2:_dlc_DocIdUrl" minOccurs="0"/>
                <xsd:element ref="ns2:_dlc_DocIdPersistId" minOccurs="0"/>
                <xsd:element ref="ns3:Audience"/>
                <xsd:element ref="ns3:Activity" minOccurs="0"/>
                <xsd:element ref="ns4:_Status" minOccurs="0"/>
                <xsd:element ref="ns3:MediaServiceMetadata" minOccurs="0"/>
                <xsd:element ref="ns3:MediaServiceFastMetadata" minOccurs="0"/>
                <xsd:element ref="ns3:MediaServiceAutoTags" minOccurs="0"/>
                <xsd:element ref="ns3:MediaServiceOCR" minOccurs="0"/>
                <xsd:element ref="ns3:MediaServiceDateTaken" minOccurs="0"/>
                <xsd:element ref="ns5:SharedWithUsers" minOccurs="0"/>
                <xsd:element ref="ns5:SharedWithDetails"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6: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672002-f21f-4240-adfb-f0b653fb6fb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36a9a4b-a03c-46ba-8ec6-624c184acbc6" elementFormDefault="qualified">
    <xsd:import namespace="http://schemas.microsoft.com/office/2006/documentManagement/types"/>
    <xsd:import namespace="http://schemas.microsoft.com/office/infopath/2007/PartnerControls"/>
    <xsd:element name="Audience" ma:index="11" ma:displayName="Audience" ma:format="Dropdown" ma:internalName="Audience">
      <xsd:simpleType>
        <xsd:restriction base="dms:Choice">
          <xsd:enumeration value="Primary"/>
          <xsd:enumeration value="11-18"/>
          <xsd:enumeration value="Both"/>
          <xsd:enumeration value="N/A"/>
        </xsd:restriction>
      </xsd:simpleType>
    </xsd:element>
    <xsd:element name="Activity" ma:index="12" nillable="true" ma:displayName="Activity" ma:default="Advent" ma:format="Dropdown" ma:internalName="Activity">
      <xsd:simpleType>
        <xsd:restriction base="dms:Choice">
          <xsd:enumeration value="Advent"/>
          <xsd:enumeration value="CAFOD Clubs"/>
          <xsd:enumeration value="Campaigns"/>
          <xsd:enumeration value="Fairtrade"/>
          <xsd:enumeration value="Faith in Action"/>
          <xsd:enumeration value="Harvest"/>
          <xsd:enumeration value="Lent"/>
          <xsd:enumeration value="Other Curriculum"/>
          <xsd:enumeration value="Prayer and Worship"/>
          <xsd:enumeration value="RE Curriculum"/>
          <xsd:enumeration value="Sport"/>
          <xsd:enumeration value="World Gifts"/>
        </xsd:restriction>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AutoTags" ma:index="16" nillable="true" ma:displayName="MediaServiceAutoTags" ma:internalName="MediaServiceAutoTags"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LengthInSeconds" ma:index="26" nillable="true" ma:displayName="Length (seconds)"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73aede18-5762-4cff-92fc-bd8aa2d291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13"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bdf04112-6931-4610-9724-cd62e91446a3"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53a0c7f-c966-4a5c-a0f8-de0f8150ea1e" elementFormDefault="qualified">
    <xsd:import namespace="http://schemas.microsoft.com/office/2006/documentManagement/types"/>
    <xsd:import namespace="http://schemas.microsoft.com/office/infopath/2007/PartnerControls"/>
    <xsd:element name="TaxCatchAll" ma:index="29" nillable="true" ma:displayName="Taxonomy Catch All Column" ma:hidden="true" ma:list="{3b9f4064-c5ee-4255-b955-fb8a72b2bce5}" ma:internalName="TaxCatchAll" ma:showField="CatchAllData" ma:web="04672002-f21f-4240-adfb-f0b653fb6fb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DDB819-B1C6-44E0-A4E7-79EC63B129E2}">
  <ds:schemaRefs>
    <ds:schemaRef ds:uri="http://schemas.microsoft.com/sharepoint/events"/>
  </ds:schemaRefs>
</ds:datastoreItem>
</file>

<file path=customXml/itemProps2.xml><?xml version="1.0" encoding="utf-8"?>
<ds:datastoreItem xmlns:ds="http://schemas.openxmlformats.org/officeDocument/2006/customXml" ds:itemID="{558CADD5-7CDB-4674-A12B-6A140624B8F7}">
  <ds:schemaRefs>
    <ds:schemaRef ds:uri="http://schemas.microsoft.com/sharepoint/v3/contenttype/forms"/>
  </ds:schemaRefs>
</ds:datastoreItem>
</file>

<file path=customXml/itemProps3.xml><?xml version="1.0" encoding="utf-8"?>
<ds:datastoreItem xmlns:ds="http://schemas.openxmlformats.org/officeDocument/2006/customXml" ds:itemID="{37880FD4-C537-4FE3-BF29-620D65E12577}">
  <ds:schemaRefs>
    <ds:schemaRef ds:uri="http://schemas.microsoft.com/office/2006/documentManagement/types"/>
    <ds:schemaRef ds:uri="04672002-f21f-4240-adfb-f0b653fb6fb5"/>
    <ds:schemaRef ds:uri="236a9a4b-a03c-46ba-8ec6-624c184acbc6"/>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453a0c7f-c966-4a5c-a0f8-de0f8150ea1e"/>
    <ds:schemaRef ds:uri="http://purl.org/dc/terms/"/>
    <ds:schemaRef ds:uri="bdf04112-6931-4610-9724-cd62e91446a3"/>
    <ds:schemaRef ds:uri="http://schemas.microsoft.com/sharepoint/v3/fields"/>
    <ds:schemaRef ds:uri="http://www.w3.org/XML/1998/namespace"/>
    <ds:schemaRef ds:uri="http://purl.org/dc/dcmitype/"/>
  </ds:schemaRefs>
</ds:datastoreItem>
</file>

<file path=customXml/itemProps4.xml><?xml version="1.0" encoding="utf-8"?>
<ds:datastoreItem xmlns:ds="http://schemas.openxmlformats.org/officeDocument/2006/customXml" ds:itemID="{263B5B92-2716-4CAB-BE79-45D99A247D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672002-f21f-4240-adfb-f0b653fb6fb5"/>
    <ds:schemaRef ds:uri="236a9a4b-a03c-46ba-8ec6-624c184acbc6"/>
    <ds:schemaRef ds:uri="http://schemas.microsoft.com/sharepoint/v3/fields"/>
    <ds:schemaRef ds:uri="bdf04112-6931-4610-9724-cd62e91446a3"/>
    <ds:schemaRef ds:uri="453a0c7f-c966-4a5c-a0f8-de0f8150ea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08f4ac77-938f-49be-8f24-000e77255cce}" enabled="0" method="" siteId="{08f4ac77-938f-49be-8f24-000e77255cce}" removed="1"/>
</clbl:labelList>
</file>

<file path=docProps/app.xml><?xml version="1.0" encoding="utf-8"?>
<Properties xmlns="http://schemas.openxmlformats.org/officeDocument/2006/extended-properties" xmlns:vt="http://schemas.openxmlformats.org/officeDocument/2006/docPropsVTypes">
  <Template/>
  <TotalTime>2404</TotalTime>
  <Words>2737</Words>
  <Application>Microsoft Office PowerPoint</Application>
  <PresentationFormat>On-screen Show (16:9)</PresentationFormat>
  <Paragraphs>367</Paragraphs>
  <Slides>16</Slides>
  <Notes>16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Montserrat</vt:lpstr>
      <vt:lpstr>Aptos</vt:lpstr>
      <vt:lpstr>Montserrat ExtraBold</vt:lpstr>
      <vt:lpstr>Montserrat School ExtBd</vt:lpstr>
      <vt:lpstr>Montserrat School</vt:lpstr>
      <vt:lpstr>Verdana</vt:lpstr>
      <vt:lpstr>Arial</vt:lpstr>
      <vt:lpstr>Montserrat Light</vt:lpstr>
      <vt:lpstr>Office Theme</vt:lpstr>
      <vt:lpstr>Stations of the Cross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Victoria Ahmed</dc:creator>
  <cp:lastModifiedBy>Victoria Ahmed</cp:lastModifiedBy>
  <cp:revision>20</cp:revision>
  <dcterms:created xsi:type="dcterms:W3CDTF">2025-02-19T13:24:09Z</dcterms:created>
  <dcterms:modified xsi:type="dcterms:W3CDTF">2026-03-18T13:21:41Z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2025-02-19T00:00:00Z</vt:filetime>
  </property>
  <property fmtid="{D5CDD505-2E9C-101B-9397-08002B2CF9AE}" pid="3" name="Creator">
    <vt:lpwstr>Adobe InDesign 20.1 (Macintosh)</vt:lpwstr>
  </property>
  <property fmtid="{D5CDD505-2E9C-101B-9397-08002B2CF9AE}" pid="4" name="LastSaved">
    <vt:filetime>2025-02-19T00:00:00Z</vt:filetime>
  </property>
  <property fmtid="{D5CDD505-2E9C-101B-9397-08002B2CF9AE}" pid="5" name="Producer">
    <vt:lpwstr>Adobe PDF Library 17.0</vt:lpwstr>
  </property>
  <property fmtid="{D5CDD505-2E9C-101B-9397-08002B2CF9AE}" pid="6" name="ContentTypeId">
    <vt:lpwstr>0x01010096472308B02E1E4A9F4BBEA19176AB65</vt:lpwstr>
  </property>
  <property fmtid="{D5CDD505-2E9C-101B-9397-08002B2CF9AE}" pid="7" name="_dlc_DocIdItemGuid">
    <vt:lpwstr>d0c97c72-b7ea-4902-b29f-28d9430c8690</vt:lpwstr>
  </property>
  <property fmtid="{D5CDD505-2E9C-101B-9397-08002B2CF9AE}" pid="8" name="MediaServiceImageTags">
    <vt:lpwstr/>
  </property>
</Properties>
</file>