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9"/>
  </p:notesMasterIdLst>
  <p:sldIdLst>
    <p:sldId id="256" r:id="rId6"/>
    <p:sldId id="301" r:id="rId7"/>
    <p:sldId id="259" r:id="rId8"/>
    <p:sldId id="258" r:id="rId9"/>
    <p:sldId id="260" r:id="rId10"/>
    <p:sldId id="261" r:id="rId11"/>
    <p:sldId id="262" r:id="rId12"/>
    <p:sldId id="263" r:id="rId13"/>
    <p:sldId id="264" r:id="rId14"/>
    <p:sldId id="265" r:id="rId15"/>
    <p:sldId id="267" r:id="rId16"/>
    <p:sldId id="268" r:id="rId17"/>
    <p:sldId id="297" r:id="rId18"/>
    <p:sldId id="298" r:id="rId19"/>
    <p:sldId id="269" r:id="rId20"/>
    <p:sldId id="270" r:id="rId21"/>
    <p:sldId id="272" r:id="rId22"/>
    <p:sldId id="273" r:id="rId23"/>
    <p:sldId id="274" r:id="rId24"/>
    <p:sldId id="275" r:id="rId25"/>
    <p:sldId id="276" r:id="rId26"/>
    <p:sldId id="277" r:id="rId27"/>
    <p:sldId id="278" r:id="rId28"/>
    <p:sldId id="279" r:id="rId29"/>
    <p:sldId id="299" r:id="rId30"/>
    <p:sldId id="280" r:id="rId31"/>
    <p:sldId id="281" r:id="rId32"/>
    <p:sldId id="282" r:id="rId33"/>
    <p:sldId id="283" r:id="rId34"/>
    <p:sldId id="284" r:id="rId35"/>
    <p:sldId id="285" r:id="rId36"/>
    <p:sldId id="286" r:id="rId37"/>
    <p:sldId id="287" r:id="rId38"/>
    <p:sldId id="288" r:id="rId39"/>
    <p:sldId id="289" r:id="rId40"/>
    <p:sldId id="300" r:id="rId41"/>
    <p:sldId id="290" r:id="rId42"/>
    <p:sldId id="291" r:id="rId43"/>
    <p:sldId id="292" r:id="rId44"/>
    <p:sldId id="293" r:id="rId45"/>
    <p:sldId id="294" r:id="rId46"/>
    <p:sldId id="295"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544"/>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8C77F-2606-42BF-A5DD-178A9BEFABB8}" v="52" dt="2025-11-04T17:04:40.143"/>
    <p1510:client id="{2D689524-F389-3877-D5E9-B06F143F0819}" v="471" dt="2025-11-04T13:56:31.835"/>
    <p1510:client id="{3E843CF3-761F-484B-87D2-62C45F56ED3B}" v="240" dt="2025-11-04T14:04:40.084"/>
    <p1510:client id="{81797A27-723F-23CD-3861-E79547491718}" v="10" dt="2025-11-04T12:01:04.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modSld">
      <pc:chgData name="Victoria Ahmed" userId="d7b2ef2b-6674-4efc-b11b-0c38a2fd5536" providerId="ADAL" clId="{629844DA-B5BD-4A6C-AADA-5CBDC6E3B461}" dt="2025-11-05T10:56:25.471" v="613" actId="20577"/>
      <pc:docMkLst>
        <pc:docMk/>
      </pc:docMkLst>
      <pc:sldChg chg="modSp mod">
        <pc:chgData name="Victoria Ahmed" userId="d7b2ef2b-6674-4efc-b11b-0c38a2fd5536" providerId="ADAL" clId="{629844DA-B5BD-4A6C-AADA-5CBDC6E3B461}" dt="2025-11-04T16:57:34.927" v="396" actId="255"/>
        <pc:sldMkLst>
          <pc:docMk/>
          <pc:sldMk cId="754997464" sldId="258"/>
        </pc:sldMkLst>
        <pc:spChg chg="mod">
          <ac:chgData name="Victoria Ahmed" userId="d7b2ef2b-6674-4efc-b11b-0c38a2fd5536" providerId="ADAL" clId="{629844DA-B5BD-4A6C-AADA-5CBDC6E3B461}" dt="2025-11-04T15:42:30.228" v="20" actId="20577"/>
          <ac:spMkLst>
            <pc:docMk/>
            <pc:sldMk cId="754997464" sldId="258"/>
            <ac:spMk id="2" creationId="{E877655D-9418-E3F0-B855-AFEA9EC16EF4}"/>
          </ac:spMkLst>
        </pc:spChg>
        <pc:spChg chg="mod">
          <ac:chgData name="Victoria Ahmed" userId="d7b2ef2b-6674-4efc-b11b-0c38a2fd5536" providerId="ADAL" clId="{629844DA-B5BD-4A6C-AADA-5CBDC6E3B461}" dt="2025-11-04T16:57:34.927" v="396" actId="255"/>
          <ac:spMkLst>
            <pc:docMk/>
            <pc:sldMk cId="754997464" sldId="258"/>
            <ac:spMk id="6" creationId="{890F174C-73BF-35F7-C8F9-CE96C63CDC99}"/>
          </ac:spMkLst>
        </pc:spChg>
      </pc:sldChg>
      <pc:sldChg chg="addSp delSp modSp mod">
        <pc:chgData name="Victoria Ahmed" userId="d7b2ef2b-6674-4efc-b11b-0c38a2fd5536" providerId="ADAL" clId="{629844DA-B5BD-4A6C-AADA-5CBDC6E3B461}" dt="2025-11-04T16:58:30.082" v="401"/>
        <pc:sldMkLst>
          <pc:docMk/>
          <pc:sldMk cId="4159644342" sldId="260"/>
        </pc:sldMkLst>
        <pc:spChg chg="add del mod">
          <ac:chgData name="Victoria Ahmed" userId="d7b2ef2b-6674-4efc-b11b-0c38a2fd5536" providerId="ADAL" clId="{629844DA-B5BD-4A6C-AADA-5CBDC6E3B461}" dt="2025-11-04T16:58:24.644" v="399" actId="478"/>
          <ac:spMkLst>
            <pc:docMk/>
            <pc:sldMk cId="4159644342" sldId="260"/>
            <ac:spMk id="3" creationId="{F52F071E-B8E1-5D4C-2095-CD0944AAD049}"/>
          </ac:spMkLst>
        </pc:spChg>
        <pc:spChg chg="del mod">
          <ac:chgData name="Victoria Ahmed" userId="d7b2ef2b-6674-4efc-b11b-0c38a2fd5536" providerId="ADAL" clId="{629844DA-B5BD-4A6C-AADA-5CBDC6E3B461}" dt="2025-11-04T16:58:27.654" v="400" actId="478"/>
          <ac:spMkLst>
            <pc:docMk/>
            <pc:sldMk cId="4159644342" sldId="260"/>
            <ac:spMk id="6" creationId="{954F83F9-42E8-64AA-5672-C3352BDBF6E9}"/>
          </ac:spMkLst>
        </pc:spChg>
        <pc:spChg chg="add mod">
          <ac:chgData name="Victoria Ahmed" userId="d7b2ef2b-6674-4efc-b11b-0c38a2fd5536" providerId="ADAL" clId="{629844DA-B5BD-4A6C-AADA-5CBDC6E3B461}" dt="2025-11-04T16:58:30.082" v="401"/>
          <ac:spMkLst>
            <pc:docMk/>
            <pc:sldMk cId="4159644342" sldId="260"/>
            <ac:spMk id="9" creationId="{8FD5E2D6-C3E5-7E68-C7C9-7399058C38CD}"/>
          </ac:spMkLst>
        </pc:spChg>
      </pc:sldChg>
      <pc:sldChg chg="addSp delSp modSp mod">
        <pc:chgData name="Victoria Ahmed" userId="d7b2ef2b-6674-4efc-b11b-0c38a2fd5536" providerId="ADAL" clId="{629844DA-B5BD-4A6C-AADA-5CBDC6E3B461}" dt="2025-11-04T16:58:44.950" v="405" actId="20577"/>
        <pc:sldMkLst>
          <pc:docMk/>
          <pc:sldMk cId="2660569495" sldId="261"/>
        </pc:sldMkLst>
        <pc:spChg chg="del mod">
          <ac:chgData name="Victoria Ahmed" userId="d7b2ef2b-6674-4efc-b11b-0c38a2fd5536" providerId="ADAL" clId="{629844DA-B5BD-4A6C-AADA-5CBDC6E3B461}" dt="2025-11-04T16:58:42.570" v="402" actId="478"/>
          <ac:spMkLst>
            <pc:docMk/>
            <pc:sldMk cId="2660569495" sldId="261"/>
            <ac:spMk id="6" creationId="{3D0E3708-3522-C57B-C4A7-1FA64D0A82A4}"/>
          </ac:spMkLst>
        </pc:spChg>
        <pc:spChg chg="add mod">
          <ac:chgData name="Victoria Ahmed" userId="d7b2ef2b-6674-4efc-b11b-0c38a2fd5536" providerId="ADAL" clId="{629844DA-B5BD-4A6C-AADA-5CBDC6E3B461}" dt="2025-11-04T16:58:44.950" v="405" actId="20577"/>
          <ac:spMkLst>
            <pc:docMk/>
            <pc:sldMk cId="2660569495" sldId="261"/>
            <ac:spMk id="8" creationId="{235A488F-465D-94C8-20F1-B07C05EAB0D6}"/>
          </ac:spMkLst>
        </pc:spChg>
      </pc:sldChg>
      <pc:sldChg chg="addSp delSp modSp mod">
        <pc:chgData name="Victoria Ahmed" userId="d7b2ef2b-6674-4efc-b11b-0c38a2fd5536" providerId="ADAL" clId="{629844DA-B5BD-4A6C-AADA-5CBDC6E3B461}" dt="2025-11-04T16:58:53.568" v="409" actId="20577"/>
        <pc:sldMkLst>
          <pc:docMk/>
          <pc:sldMk cId="491613526" sldId="262"/>
        </pc:sldMkLst>
        <pc:spChg chg="del mod">
          <ac:chgData name="Victoria Ahmed" userId="d7b2ef2b-6674-4efc-b11b-0c38a2fd5536" providerId="ADAL" clId="{629844DA-B5BD-4A6C-AADA-5CBDC6E3B461}" dt="2025-11-04T16:58:50.951" v="406" actId="478"/>
          <ac:spMkLst>
            <pc:docMk/>
            <pc:sldMk cId="491613526" sldId="262"/>
            <ac:spMk id="6" creationId="{A030395C-AB39-96F5-DCC3-EFB1DA56D05F}"/>
          </ac:spMkLst>
        </pc:spChg>
        <pc:spChg chg="add mod">
          <ac:chgData name="Victoria Ahmed" userId="d7b2ef2b-6674-4efc-b11b-0c38a2fd5536" providerId="ADAL" clId="{629844DA-B5BD-4A6C-AADA-5CBDC6E3B461}" dt="2025-11-04T16:58:53.568" v="409" actId="20577"/>
          <ac:spMkLst>
            <pc:docMk/>
            <pc:sldMk cId="491613526" sldId="262"/>
            <ac:spMk id="9" creationId="{10F1A3A4-8C62-AFA5-B4A2-6BF8C863A227}"/>
          </ac:spMkLst>
        </pc:spChg>
      </pc:sldChg>
      <pc:sldChg chg="addSp delSp modSp mod">
        <pc:chgData name="Victoria Ahmed" userId="d7b2ef2b-6674-4efc-b11b-0c38a2fd5536" providerId="ADAL" clId="{629844DA-B5BD-4A6C-AADA-5CBDC6E3B461}" dt="2025-11-04T16:59:01.255" v="413" actId="20577"/>
        <pc:sldMkLst>
          <pc:docMk/>
          <pc:sldMk cId="801634970" sldId="263"/>
        </pc:sldMkLst>
        <pc:spChg chg="del mod">
          <ac:chgData name="Victoria Ahmed" userId="d7b2ef2b-6674-4efc-b11b-0c38a2fd5536" providerId="ADAL" clId="{629844DA-B5BD-4A6C-AADA-5CBDC6E3B461}" dt="2025-11-04T16:58:58.571" v="410" actId="478"/>
          <ac:spMkLst>
            <pc:docMk/>
            <pc:sldMk cId="801634970" sldId="263"/>
            <ac:spMk id="6" creationId="{2C65CA14-1957-3EDA-CFC9-BF9F6DA73E74}"/>
          </ac:spMkLst>
        </pc:spChg>
        <pc:spChg chg="add mod">
          <ac:chgData name="Victoria Ahmed" userId="d7b2ef2b-6674-4efc-b11b-0c38a2fd5536" providerId="ADAL" clId="{629844DA-B5BD-4A6C-AADA-5CBDC6E3B461}" dt="2025-11-04T16:59:01.255" v="413" actId="20577"/>
          <ac:spMkLst>
            <pc:docMk/>
            <pc:sldMk cId="801634970" sldId="263"/>
            <ac:spMk id="8" creationId="{F9C44913-8C94-0F4C-A0AE-72570EA930B5}"/>
          </ac:spMkLst>
        </pc:spChg>
      </pc:sldChg>
      <pc:sldChg chg="addSp delSp modSp mod">
        <pc:chgData name="Victoria Ahmed" userId="d7b2ef2b-6674-4efc-b11b-0c38a2fd5536" providerId="ADAL" clId="{629844DA-B5BD-4A6C-AADA-5CBDC6E3B461}" dt="2025-11-04T16:59:08.052" v="417" actId="20577"/>
        <pc:sldMkLst>
          <pc:docMk/>
          <pc:sldMk cId="1608469914" sldId="264"/>
        </pc:sldMkLst>
        <pc:spChg chg="del mod">
          <ac:chgData name="Victoria Ahmed" userId="d7b2ef2b-6674-4efc-b11b-0c38a2fd5536" providerId="ADAL" clId="{629844DA-B5BD-4A6C-AADA-5CBDC6E3B461}" dt="2025-11-04T16:59:05.711" v="414" actId="478"/>
          <ac:spMkLst>
            <pc:docMk/>
            <pc:sldMk cId="1608469914" sldId="264"/>
            <ac:spMk id="6" creationId="{AB612249-41BB-A294-E116-57A86D905E4E}"/>
          </ac:spMkLst>
        </pc:spChg>
        <pc:spChg chg="add mod">
          <ac:chgData name="Victoria Ahmed" userId="d7b2ef2b-6674-4efc-b11b-0c38a2fd5536" providerId="ADAL" clId="{629844DA-B5BD-4A6C-AADA-5CBDC6E3B461}" dt="2025-11-04T16:59:08.052" v="417" actId="20577"/>
          <ac:spMkLst>
            <pc:docMk/>
            <pc:sldMk cId="1608469914" sldId="264"/>
            <ac:spMk id="7" creationId="{A16C955C-7E5A-310D-3D37-485A29CE33AE}"/>
          </ac:spMkLst>
        </pc:spChg>
      </pc:sldChg>
      <pc:sldChg chg="addSp delSp modSp mod">
        <pc:chgData name="Victoria Ahmed" userId="d7b2ef2b-6674-4efc-b11b-0c38a2fd5536" providerId="ADAL" clId="{629844DA-B5BD-4A6C-AADA-5CBDC6E3B461}" dt="2025-11-04T16:59:19.199" v="421" actId="20577"/>
        <pc:sldMkLst>
          <pc:docMk/>
          <pc:sldMk cId="2958047125" sldId="265"/>
        </pc:sldMkLst>
        <pc:spChg chg="add mod">
          <ac:chgData name="Victoria Ahmed" userId="d7b2ef2b-6674-4efc-b11b-0c38a2fd5536" providerId="ADAL" clId="{629844DA-B5BD-4A6C-AADA-5CBDC6E3B461}" dt="2025-11-04T16:59:19.199" v="421" actId="20577"/>
          <ac:spMkLst>
            <pc:docMk/>
            <pc:sldMk cId="2958047125" sldId="265"/>
            <ac:spMk id="4" creationId="{F0F83D70-2A4B-07C8-6CCF-2B6CAB0EBF69}"/>
          </ac:spMkLst>
        </pc:spChg>
        <pc:spChg chg="del mod">
          <ac:chgData name="Victoria Ahmed" userId="d7b2ef2b-6674-4efc-b11b-0c38a2fd5536" providerId="ADAL" clId="{629844DA-B5BD-4A6C-AADA-5CBDC6E3B461}" dt="2025-11-04T16:59:16.823" v="418" actId="478"/>
          <ac:spMkLst>
            <pc:docMk/>
            <pc:sldMk cId="2958047125" sldId="265"/>
            <ac:spMk id="6" creationId="{210BE485-8DB1-CF4D-930F-9A08B9153E2F}"/>
          </ac:spMkLst>
        </pc:spChg>
      </pc:sldChg>
      <pc:sldChg chg="addSp delSp modSp mod">
        <pc:chgData name="Victoria Ahmed" userId="d7b2ef2b-6674-4efc-b11b-0c38a2fd5536" providerId="ADAL" clId="{629844DA-B5BD-4A6C-AADA-5CBDC6E3B461}" dt="2025-11-04T16:59:45.231" v="425" actId="20577"/>
        <pc:sldMkLst>
          <pc:docMk/>
          <pc:sldMk cId="2242198480" sldId="267"/>
        </pc:sldMkLst>
        <pc:spChg chg="del mod">
          <ac:chgData name="Victoria Ahmed" userId="d7b2ef2b-6674-4efc-b11b-0c38a2fd5536" providerId="ADAL" clId="{629844DA-B5BD-4A6C-AADA-5CBDC6E3B461}" dt="2025-11-04T16:59:38.546" v="422" actId="478"/>
          <ac:spMkLst>
            <pc:docMk/>
            <pc:sldMk cId="2242198480" sldId="267"/>
            <ac:spMk id="6" creationId="{D3348DDA-7011-AEA8-F8AB-8A28BD4FB376}"/>
          </ac:spMkLst>
        </pc:spChg>
        <pc:spChg chg="add mod">
          <ac:chgData name="Victoria Ahmed" userId="d7b2ef2b-6674-4efc-b11b-0c38a2fd5536" providerId="ADAL" clId="{629844DA-B5BD-4A6C-AADA-5CBDC6E3B461}" dt="2025-11-04T16:59:45.231" v="425" actId="20577"/>
          <ac:spMkLst>
            <pc:docMk/>
            <pc:sldMk cId="2242198480" sldId="267"/>
            <ac:spMk id="9" creationId="{B8EC905A-CB33-6EA1-BB1C-5254167D6870}"/>
          </ac:spMkLst>
        </pc:spChg>
      </pc:sldChg>
      <pc:sldChg chg="addSp delSp modSp mod">
        <pc:chgData name="Victoria Ahmed" userId="d7b2ef2b-6674-4efc-b11b-0c38a2fd5536" providerId="ADAL" clId="{629844DA-B5BD-4A6C-AADA-5CBDC6E3B461}" dt="2025-11-04T16:59:56.940" v="433" actId="20577"/>
        <pc:sldMkLst>
          <pc:docMk/>
          <pc:sldMk cId="4147618350" sldId="268"/>
        </pc:sldMkLst>
        <pc:spChg chg="del mod">
          <ac:chgData name="Victoria Ahmed" userId="d7b2ef2b-6674-4efc-b11b-0c38a2fd5536" providerId="ADAL" clId="{629844DA-B5BD-4A6C-AADA-5CBDC6E3B461}" dt="2025-11-04T16:59:50.431" v="426" actId="478"/>
          <ac:spMkLst>
            <pc:docMk/>
            <pc:sldMk cId="4147618350" sldId="268"/>
            <ac:spMk id="6" creationId="{325E78ED-685F-8437-86C8-92F3C882D516}"/>
          </ac:spMkLst>
        </pc:spChg>
        <pc:spChg chg="add mod">
          <ac:chgData name="Victoria Ahmed" userId="d7b2ef2b-6674-4efc-b11b-0c38a2fd5536" providerId="ADAL" clId="{629844DA-B5BD-4A6C-AADA-5CBDC6E3B461}" dt="2025-11-04T16:59:56.940" v="433" actId="20577"/>
          <ac:spMkLst>
            <pc:docMk/>
            <pc:sldMk cId="4147618350" sldId="268"/>
            <ac:spMk id="7" creationId="{9653FF5C-AFDB-EB78-644D-3CC5C91F7B62}"/>
          </ac:spMkLst>
        </pc:spChg>
      </pc:sldChg>
      <pc:sldChg chg="addSp delSp modSp mod">
        <pc:chgData name="Victoria Ahmed" userId="d7b2ef2b-6674-4efc-b11b-0c38a2fd5536" providerId="ADAL" clId="{629844DA-B5BD-4A6C-AADA-5CBDC6E3B461}" dt="2025-11-04T17:00:18.220" v="441" actId="20577"/>
        <pc:sldMkLst>
          <pc:docMk/>
          <pc:sldMk cId="2179495692" sldId="269"/>
        </pc:sldMkLst>
        <pc:spChg chg="del mod">
          <ac:chgData name="Victoria Ahmed" userId="d7b2ef2b-6674-4efc-b11b-0c38a2fd5536" providerId="ADAL" clId="{629844DA-B5BD-4A6C-AADA-5CBDC6E3B461}" dt="2025-11-04T17:00:15.596" v="438" actId="478"/>
          <ac:spMkLst>
            <pc:docMk/>
            <pc:sldMk cId="2179495692" sldId="269"/>
            <ac:spMk id="6" creationId="{6B981987-35BA-512C-127A-4E837A2874C7}"/>
          </ac:spMkLst>
        </pc:spChg>
        <pc:spChg chg="add mod">
          <ac:chgData name="Victoria Ahmed" userId="d7b2ef2b-6674-4efc-b11b-0c38a2fd5536" providerId="ADAL" clId="{629844DA-B5BD-4A6C-AADA-5CBDC6E3B461}" dt="2025-11-04T17:00:18.220" v="441" actId="20577"/>
          <ac:spMkLst>
            <pc:docMk/>
            <pc:sldMk cId="2179495692" sldId="269"/>
            <ac:spMk id="9" creationId="{685F0376-EA23-B996-00CD-6673DCC09C86}"/>
          </ac:spMkLst>
        </pc:spChg>
      </pc:sldChg>
      <pc:sldChg chg="addSp delSp modSp mod">
        <pc:chgData name="Victoria Ahmed" userId="d7b2ef2b-6674-4efc-b11b-0c38a2fd5536" providerId="ADAL" clId="{629844DA-B5BD-4A6C-AADA-5CBDC6E3B461}" dt="2025-11-04T17:00:29.146" v="449" actId="20577"/>
        <pc:sldMkLst>
          <pc:docMk/>
          <pc:sldMk cId="2696491835" sldId="270"/>
        </pc:sldMkLst>
        <pc:spChg chg="del">
          <ac:chgData name="Victoria Ahmed" userId="d7b2ef2b-6674-4efc-b11b-0c38a2fd5536" providerId="ADAL" clId="{629844DA-B5BD-4A6C-AADA-5CBDC6E3B461}" dt="2025-11-04T17:00:24.518" v="442" actId="478"/>
          <ac:spMkLst>
            <pc:docMk/>
            <pc:sldMk cId="2696491835" sldId="270"/>
            <ac:spMk id="6" creationId="{6B981987-35BA-512C-127A-4E837A2874C7}"/>
          </ac:spMkLst>
        </pc:spChg>
        <pc:spChg chg="add mod">
          <ac:chgData name="Victoria Ahmed" userId="d7b2ef2b-6674-4efc-b11b-0c38a2fd5536" providerId="ADAL" clId="{629844DA-B5BD-4A6C-AADA-5CBDC6E3B461}" dt="2025-11-04T17:00:29.146" v="449" actId="20577"/>
          <ac:spMkLst>
            <pc:docMk/>
            <pc:sldMk cId="2696491835" sldId="270"/>
            <ac:spMk id="7" creationId="{CF382C05-B755-4EB8-C30B-E715B29F4204}"/>
          </ac:spMkLst>
        </pc:spChg>
      </pc:sldChg>
      <pc:sldChg chg="addSp delSp modSp mod">
        <pc:chgData name="Victoria Ahmed" userId="d7b2ef2b-6674-4efc-b11b-0c38a2fd5536" providerId="ADAL" clId="{629844DA-B5BD-4A6C-AADA-5CBDC6E3B461}" dt="2025-11-04T17:00:38.834" v="457" actId="20577"/>
        <pc:sldMkLst>
          <pc:docMk/>
          <pc:sldMk cId="3851719962" sldId="272"/>
        </pc:sldMkLst>
        <pc:spChg chg="del">
          <ac:chgData name="Victoria Ahmed" userId="d7b2ef2b-6674-4efc-b11b-0c38a2fd5536" providerId="ADAL" clId="{629844DA-B5BD-4A6C-AADA-5CBDC6E3B461}" dt="2025-11-04T17:00:34.284" v="450" actId="478"/>
          <ac:spMkLst>
            <pc:docMk/>
            <pc:sldMk cId="3851719962" sldId="272"/>
            <ac:spMk id="6" creationId="{4CC71B28-4CAF-AD9E-3FDF-561694D4AD11}"/>
          </ac:spMkLst>
        </pc:spChg>
        <pc:spChg chg="add mod">
          <ac:chgData name="Victoria Ahmed" userId="d7b2ef2b-6674-4efc-b11b-0c38a2fd5536" providerId="ADAL" clId="{629844DA-B5BD-4A6C-AADA-5CBDC6E3B461}" dt="2025-11-04T17:00:38.834" v="457" actId="20577"/>
          <ac:spMkLst>
            <pc:docMk/>
            <pc:sldMk cId="3851719962" sldId="272"/>
            <ac:spMk id="9" creationId="{047871E8-5422-B310-E178-B0BB84CD4006}"/>
          </ac:spMkLst>
        </pc:spChg>
      </pc:sldChg>
      <pc:sldChg chg="addSp delSp modSp mod">
        <pc:chgData name="Victoria Ahmed" userId="d7b2ef2b-6674-4efc-b11b-0c38a2fd5536" providerId="ADAL" clId="{629844DA-B5BD-4A6C-AADA-5CBDC6E3B461}" dt="2025-11-04T17:00:46.360" v="461" actId="20577"/>
        <pc:sldMkLst>
          <pc:docMk/>
          <pc:sldMk cId="2820451248" sldId="273"/>
        </pc:sldMkLst>
        <pc:spChg chg="add mod">
          <ac:chgData name="Victoria Ahmed" userId="d7b2ef2b-6674-4efc-b11b-0c38a2fd5536" providerId="ADAL" clId="{629844DA-B5BD-4A6C-AADA-5CBDC6E3B461}" dt="2025-11-04T17:00:46.360" v="461" actId="20577"/>
          <ac:spMkLst>
            <pc:docMk/>
            <pc:sldMk cId="2820451248" sldId="273"/>
            <ac:spMk id="4" creationId="{FA73B5D1-5E9D-58FE-DD64-F76A6647D809}"/>
          </ac:spMkLst>
        </pc:spChg>
        <pc:spChg chg="del">
          <ac:chgData name="Victoria Ahmed" userId="d7b2ef2b-6674-4efc-b11b-0c38a2fd5536" providerId="ADAL" clId="{629844DA-B5BD-4A6C-AADA-5CBDC6E3B461}" dt="2025-11-04T17:00:43.855" v="458" actId="478"/>
          <ac:spMkLst>
            <pc:docMk/>
            <pc:sldMk cId="2820451248" sldId="273"/>
            <ac:spMk id="6" creationId="{D58AF248-0FBF-01A6-A54A-413783D4E148}"/>
          </ac:spMkLst>
        </pc:spChg>
      </pc:sldChg>
      <pc:sldChg chg="addSp delSp modSp mod">
        <pc:chgData name="Victoria Ahmed" userId="d7b2ef2b-6674-4efc-b11b-0c38a2fd5536" providerId="ADAL" clId="{629844DA-B5BD-4A6C-AADA-5CBDC6E3B461}" dt="2025-11-04T17:00:59.342" v="468" actId="20577"/>
        <pc:sldMkLst>
          <pc:docMk/>
          <pc:sldMk cId="1743887311" sldId="274"/>
        </pc:sldMkLst>
        <pc:spChg chg="del">
          <ac:chgData name="Victoria Ahmed" userId="d7b2ef2b-6674-4efc-b11b-0c38a2fd5536" providerId="ADAL" clId="{629844DA-B5BD-4A6C-AADA-5CBDC6E3B461}" dt="2025-11-04T17:00:55.687" v="464" actId="478"/>
          <ac:spMkLst>
            <pc:docMk/>
            <pc:sldMk cId="1743887311" sldId="274"/>
            <ac:spMk id="6" creationId="{BB831542-1AA9-9F54-DD8F-834055D86C45}"/>
          </ac:spMkLst>
        </pc:spChg>
        <pc:spChg chg="add del mod">
          <ac:chgData name="Victoria Ahmed" userId="d7b2ef2b-6674-4efc-b11b-0c38a2fd5536" providerId="ADAL" clId="{629844DA-B5BD-4A6C-AADA-5CBDC6E3B461}" dt="2025-11-04T17:00:53.481" v="463" actId="478"/>
          <ac:spMkLst>
            <pc:docMk/>
            <pc:sldMk cId="1743887311" sldId="274"/>
            <ac:spMk id="7" creationId="{3AA93528-57B8-DD83-961A-134CD8BF6EBD}"/>
          </ac:spMkLst>
        </pc:spChg>
        <pc:spChg chg="add mod">
          <ac:chgData name="Victoria Ahmed" userId="d7b2ef2b-6674-4efc-b11b-0c38a2fd5536" providerId="ADAL" clId="{629844DA-B5BD-4A6C-AADA-5CBDC6E3B461}" dt="2025-11-04T17:00:59.342" v="468" actId="20577"/>
          <ac:spMkLst>
            <pc:docMk/>
            <pc:sldMk cId="1743887311" sldId="274"/>
            <ac:spMk id="8" creationId="{E1BC2C2F-5A83-3B28-333D-C7C63D076E0E}"/>
          </ac:spMkLst>
        </pc:spChg>
      </pc:sldChg>
      <pc:sldChg chg="addSp delSp modSp mod">
        <pc:chgData name="Victoria Ahmed" userId="d7b2ef2b-6674-4efc-b11b-0c38a2fd5536" providerId="ADAL" clId="{629844DA-B5BD-4A6C-AADA-5CBDC6E3B461}" dt="2025-11-04T17:01:08.463" v="473" actId="20577"/>
        <pc:sldMkLst>
          <pc:docMk/>
          <pc:sldMk cId="1862799074" sldId="275"/>
        </pc:sldMkLst>
        <pc:spChg chg="add mod">
          <ac:chgData name="Victoria Ahmed" userId="d7b2ef2b-6674-4efc-b11b-0c38a2fd5536" providerId="ADAL" clId="{629844DA-B5BD-4A6C-AADA-5CBDC6E3B461}" dt="2025-11-04T17:01:08.463" v="473" actId="20577"/>
          <ac:spMkLst>
            <pc:docMk/>
            <pc:sldMk cId="1862799074" sldId="275"/>
            <ac:spMk id="2" creationId="{05D94321-EFEF-55AD-5DB2-92E2E5DEFAED}"/>
          </ac:spMkLst>
        </pc:spChg>
        <pc:spChg chg="del">
          <ac:chgData name="Victoria Ahmed" userId="d7b2ef2b-6674-4efc-b11b-0c38a2fd5536" providerId="ADAL" clId="{629844DA-B5BD-4A6C-AADA-5CBDC6E3B461}" dt="2025-11-04T17:01:03.352" v="469" actId="478"/>
          <ac:spMkLst>
            <pc:docMk/>
            <pc:sldMk cId="1862799074" sldId="275"/>
            <ac:spMk id="6" creationId="{3F39BF15-4B7D-D326-6F1B-2471CC142E84}"/>
          </ac:spMkLst>
        </pc:spChg>
      </pc:sldChg>
      <pc:sldChg chg="addSp delSp modSp mod">
        <pc:chgData name="Victoria Ahmed" userId="d7b2ef2b-6674-4efc-b11b-0c38a2fd5536" providerId="ADAL" clId="{629844DA-B5BD-4A6C-AADA-5CBDC6E3B461}" dt="2025-11-04T17:01:15.842" v="476" actId="20577"/>
        <pc:sldMkLst>
          <pc:docMk/>
          <pc:sldMk cId="945245344" sldId="276"/>
        </pc:sldMkLst>
        <pc:spChg chg="mod">
          <ac:chgData name="Victoria Ahmed" userId="d7b2ef2b-6674-4efc-b11b-0c38a2fd5536" providerId="ADAL" clId="{629844DA-B5BD-4A6C-AADA-5CBDC6E3B461}" dt="2025-11-04T15:43:47.719" v="28"/>
          <ac:spMkLst>
            <pc:docMk/>
            <pc:sldMk cId="945245344" sldId="276"/>
            <ac:spMk id="2" creationId="{E78D6925-BB04-7CF6-7B73-28729941C5D6}"/>
          </ac:spMkLst>
        </pc:spChg>
        <pc:spChg chg="del">
          <ac:chgData name="Victoria Ahmed" userId="d7b2ef2b-6674-4efc-b11b-0c38a2fd5536" providerId="ADAL" clId="{629844DA-B5BD-4A6C-AADA-5CBDC6E3B461}" dt="2025-11-04T17:01:13.662" v="474" actId="478"/>
          <ac:spMkLst>
            <pc:docMk/>
            <pc:sldMk cId="945245344" sldId="276"/>
            <ac:spMk id="6" creationId="{CE03549F-C2F0-B76F-E4A5-D332047F5E72}"/>
          </ac:spMkLst>
        </pc:spChg>
        <pc:spChg chg="add mod">
          <ac:chgData name="Victoria Ahmed" userId="d7b2ef2b-6674-4efc-b11b-0c38a2fd5536" providerId="ADAL" clId="{629844DA-B5BD-4A6C-AADA-5CBDC6E3B461}" dt="2025-11-04T17:01:15.842" v="476" actId="20577"/>
          <ac:spMkLst>
            <pc:docMk/>
            <pc:sldMk cId="945245344" sldId="276"/>
            <ac:spMk id="9" creationId="{B18B5A57-1BCD-7BCB-618D-BE076E032871}"/>
          </ac:spMkLst>
        </pc:spChg>
      </pc:sldChg>
      <pc:sldChg chg="addSp delSp modSp mod">
        <pc:chgData name="Victoria Ahmed" userId="d7b2ef2b-6674-4efc-b11b-0c38a2fd5536" providerId="ADAL" clId="{629844DA-B5BD-4A6C-AADA-5CBDC6E3B461}" dt="2025-11-04T17:01:21.839" v="479" actId="20577"/>
        <pc:sldMkLst>
          <pc:docMk/>
          <pc:sldMk cId="1098458711" sldId="277"/>
        </pc:sldMkLst>
        <pc:spChg chg="add mod">
          <ac:chgData name="Victoria Ahmed" userId="d7b2ef2b-6674-4efc-b11b-0c38a2fd5536" providerId="ADAL" clId="{629844DA-B5BD-4A6C-AADA-5CBDC6E3B461}" dt="2025-11-04T17:01:21.839" v="479" actId="20577"/>
          <ac:spMkLst>
            <pc:docMk/>
            <pc:sldMk cId="1098458711" sldId="277"/>
            <ac:spMk id="2" creationId="{C4699752-D5B6-2C9C-945E-1831B82BEFF9}"/>
          </ac:spMkLst>
        </pc:spChg>
        <pc:spChg chg="del">
          <ac:chgData name="Victoria Ahmed" userId="d7b2ef2b-6674-4efc-b11b-0c38a2fd5536" providerId="ADAL" clId="{629844DA-B5BD-4A6C-AADA-5CBDC6E3B461}" dt="2025-11-04T17:01:19.657" v="477" actId="478"/>
          <ac:spMkLst>
            <pc:docMk/>
            <pc:sldMk cId="1098458711" sldId="277"/>
            <ac:spMk id="6" creationId="{020DB676-DBE0-CF09-458E-E9662031BDDD}"/>
          </ac:spMkLst>
        </pc:spChg>
      </pc:sldChg>
      <pc:sldChg chg="addSp delSp modSp mod">
        <pc:chgData name="Victoria Ahmed" userId="d7b2ef2b-6674-4efc-b11b-0c38a2fd5536" providerId="ADAL" clId="{629844DA-B5BD-4A6C-AADA-5CBDC6E3B461}" dt="2025-11-04T17:01:28.122" v="482" actId="20577"/>
        <pc:sldMkLst>
          <pc:docMk/>
          <pc:sldMk cId="3315451880" sldId="278"/>
        </pc:sldMkLst>
        <pc:spChg chg="mod">
          <ac:chgData name="Victoria Ahmed" userId="d7b2ef2b-6674-4efc-b11b-0c38a2fd5536" providerId="ADAL" clId="{629844DA-B5BD-4A6C-AADA-5CBDC6E3B461}" dt="2025-11-04T15:44:12.017" v="33" actId="20577"/>
          <ac:spMkLst>
            <pc:docMk/>
            <pc:sldMk cId="3315451880" sldId="278"/>
            <ac:spMk id="2" creationId="{0FEA9C18-8B36-519D-4630-3A20F952DA5A}"/>
          </ac:spMkLst>
        </pc:spChg>
        <pc:spChg chg="add mod">
          <ac:chgData name="Victoria Ahmed" userId="d7b2ef2b-6674-4efc-b11b-0c38a2fd5536" providerId="ADAL" clId="{629844DA-B5BD-4A6C-AADA-5CBDC6E3B461}" dt="2025-11-04T17:01:28.122" v="482" actId="20577"/>
          <ac:spMkLst>
            <pc:docMk/>
            <pc:sldMk cId="3315451880" sldId="278"/>
            <ac:spMk id="4" creationId="{832620F0-7A4D-8FC5-812B-EB5798C2EDA1}"/>
          </ac:spMkLst>
        </pc:spChg>
        <pc:spChg chg="del">
          <ac:chgData name="Victoria Ahmed" userId="d7b2ef2b-6674-4efc-b11b-0c38a2fd5536" providerId="ADAL" clId="{629844DA-B5BD-4A6C-AADA-5CBDC6E3B461}" dt="2025-11-04T17:01:26.155" v="480" actId="478"/>
          <ac:spMkLst>
            <pc:docMk/>
            <pc:sldMk cId="3315451880" sldId="278"/>
            <ac:spMk id="6" creationId="{00E32FE3-DA19-EAF7-F40D-D6ED3B3EA040}"/>
          </ac:spMkLst>
        </pc:spChg>
      </pc:sldChg>
      <pc:sldChg chg="addSp delSp modSp mod">
        <pc:chgData name="Victoria Ahmed" userId="d7b2ef2b-6674-4efc-b11b-0c38a2fd5536" providerId="ADAL" clId="{629844DA-B5BD-4A6C-AADA-5CBDC6E3B461}" dt="2025-11-04T17:01:37.720" v="487" actId="20577"/>
        <pc:sldMkLst>
          <pc:docMk/>
          <pc:sldMk cId="2119394274" sldId="279"/>
        </pc:sldMkLst>
        <pc:spChg chg="add mod">
          <ac:chgData name="Victoria Ahmed" userId="d7b2ef2b-6674-4efc-b11b-0c38a2fd5536" providerId="ADAL" clId="{629844DA-B5BD-4A6C-AADA-5CBDC6E3B461}" dt="2025-11-04T17:01:37.720" v="487" actId="20577"/>
          <ac:spMkLst>
            <pc:docMk/>
            <pc:sldMk cId="2119394274" sldId="279"/>
            <ac:spMk id="4" creationId="{8D893CEE-EB97-DE94-5089-8ACCBC0DED5F}"/>
          </ac:spMkLst>
        </pc:spChg>
        <pc:spChg chg="del">
          <ac:chgData name="Victoria Ahmed" userId="d7b2ef2b-6674-4efc-b11b-0c38a2fd5536" providerId="ADAL" clId="{629844DA-B5BD-4A6C-AADA-5CBDC6E3B461}" dt="2025-11-04T17:01:31.846" v="483" actId="478"/>
          <ac:spMkLst>
            <pc:docMk/>
            <pc:sldMk cId="2119394274" sldId="279"/>
            <ac:spMk id="6" creationId="{2CE65B6A-6C6A-F43F-7C9D-80337488201C}"/>
          </ac:spMkLst>
        </pc:spChg>
      </pc:sldChg>
      <pc:sldChg chg="addSp delSp modSp mod">
        <pc:chgData name="Victoria Ahmed" userId="d7b2ef2b-6674-4efc-b11b-0c38a2fd5536" providerId="ADAL" clId="{629844DA-B5BD-4A6C-AADA-5CBDC6E3B461}" dt="2025-11-04T17:01:54.024" v="496" actId="20577"/>
        <pc:sldMkLst>
          <pc:docMk/>
          <pc:sldMk cId="753045119" sldId="280"/>
        </pc:sldMkLst>
        <pc:spChg chg="add mod">
          <ac:chgData name="Victoria Ahmed" userId="d7b2ef2b-6674-4efc-b11b-0c38a2fd5536" providerId="ADAL" clId="{629844DA-B5BD-4A6C-AADA-5CBDC6E3B461}" dt="2025-11-04T17:01:54.024" v="496" actId="20577"/>
          <ac:spMkLst>
            <pc:docMk/>
            <pc:sldMk cId="753045119" sldId="280"/>
            <ac:spMk id="4" creationId="{D8A7718E-B4B9-2B60-1308-986542C5994A}"/>
          </ac:spMkLst>
        </pc:spChg>
        <pc:spChg chg="del">
          <ac:chgData name="Victoria Ahmed" userId="d7b2ef2b-6674-4efc-b11b-0c38a2fd5536" providerId="ADAL" clId="{629844DA-B5BD-4A6C-AADA-5CBDC6E3B461}" dt="2025-11-04T17:01:48.712" v="492" actId="478"/>
          <ac:spMkLst>
            <pc:docMk/>
            <pc:sldMk cId="753045119" sldId="280"/>
            <ac:spMk id="6" creationId="{1C93FCA7-AD92-987C-DDFD-7AE05D357902}"/>
          </ac:spMkLst>
        </pc:spChg>
      </pc:sldChg>
      <pc:sldChg chg="addSp delSp modSp mod">
        <pc:chgData name="Victoria Ahmed" userId="d7b2ef2b-6674-4efc-b11b-0c38a2fd5536" providerId="ADAL" clId="{629844DA-B5BD-4A6C-AADA-5CBDC6E3B461}" dt="2025-11-04T17:02:02.058" v="503" actId="20577"/>
        <pc:sldMkLst>
          <pc:docMk/>
          <pc:sldMk cId="231659411" sldId="281"/>
        </pc:sldMkLst>
        <pc:spChg chg="add mod">
          <ac:chgData name="Victoria Ahmed" userId="d7b2ef2b-6674-4efc-b11b-0c38a2fd5536" providerId="ADAL" clId="{629844DA-B5BD-4A6C-AADA-5CBDC6E3B461}" dt="2025-11-04T17:02:02.058" v="503" actId="20577"/>
          <ac:spMkLst>
            <pc:docMk/>
            <pc:sldMk cId="231659411" sldId="281"/>
            <ac:spMk id="4" creationId="{DC713A9B-FCFC-F410-1A47-679704CB9009}"/>
          </ac:spMkLst>
        </pc:spChg>
        <pc:spChg chg="del">
          <ac:chgData name="Victoria Ahmed" userId="d7b2ef2b-6674-4efc-b11b-0c38a2fd5536" providerId="ADAL" clId="{629844DA-B5BD-4A6C-AADA-5CBDC6E3B461}" dt="2025-11-04T17:01:57.346" v="497" actId="478"/>
          <ac:spMkLst>
            <pc:docMk/>
            <pc:sldMk cId="231659411" sldId="281"/>
            <ac:spMk id="6" creationId="{E700D35C-3D9C-D5FC-72BD-84EDCB6757F3}"/>
          </ac:spMkLst>
        </pc:spChg>
        <pc:picChg chg="del">
          <ac:chgData name="Victoria Ahmed" userId="d7b2ef2b-6674-4efc-b11b-0c38a2fd5536" providerId="ADAL" clId="{629844DA-B5BD-4A6C-AADA-5CBDC6E3B461}" dt="2025-11-04T16:48:49.106" v="359" actId="478"/>
          <ac:picMkLst>
            <pc:docMk/>
            <pc:sldMk cId="231659411" sldId="281"/>
            <ac:picMk id="4" creationId="{27B8ED81-E36A-801D-A132-25370ED6DF7B}"/>
          </ac:picMkLst>
        </pc:picChg>
        <pc:picChg chg="add mod">
          <ac:chgData name="Victoria Ahmed" userId="d7b2ef2b-6674-4efc-b11b-0c38a2fd5536" providerId="ADAL" clId="{629844DA-B5BD-4A6C-AADA-5CBDC6E3B461}" dt="2025-11-04T16:49:15.581" v="368" actId="1076"/>
          <ac:picMkLst>
            <pc:docMk/>
            <pc:sldMk cId="231659411" sldId="281"/>
            <ac:picMk id="10" creationId="{A35E0D78-DC87-6F82-6CC8-35FE45ECA03D}"/>
          </ac:picMkLst>
        </pc:picChg>
      </pc:sldChg>
      <pc:sldChg chg="addSp delSp modSp mod">
        <pc:chgData name="Victoria Ahmed" userId="d7b2ef2b-6674-4efc-b11b-0c38a2fd5536" providerId="ADAL" clId="{629844DA-B5BD-4A6C-AADA-5CBDC6E3B461}" dt="2025-11-04T17:02:12.057" v="509" actId="20577"/>
        <pc:sldMkLst>
          <pc:docMk/>
          <pc:sldMk cId="2126302754" sldId="282"/>
        </pc:sldMkLst>
        <pc:spChg chg="mod">
          <ac:chgData name="Victoria Ahmed" userId="d7b2ef2b-6674-4efc-b11b-0c38a2fd5536" providerId="ADAL" clId="{629844DA-B5BD-4A6C-AADA-5CBDC6E3B461}" dt="2025-11-04T15:44:38.751" v="37"/>
          <ac:spMkLst>
            <pc:docMk/>
            <pc:sldMk cId="2126302754" sldId="282"/>
            <ac:spMk id="2" creationId="{3A3D1054-38DB-0C27-2E5A-2AB493F1FAE3}"/>
          </ac:spMkLst>
        </pc:spChg>
        <pc:spChg chg="del">
          <ac:chgData name="Victoria Ahmed" userId="d7b2ef2b-6674-4efc-b11b-0c38a2fd5536" providerId="ADAL" clId="{629844DA-B5BD-4A6C-AADA-5CBDC6E3B461}" dt="2025-11-04T17:02:06.998" v="505" actId="478"/>
          <ac:spMkLst>
            <pc:docMk/>
            <pc:sldMk cId="2126302754" sldId="282"/>
            <ac:spMk id="6" creationId="{8D867639-610A-08D2-EFA2-F21FF73372F9}"/>
          </ac:spMkLst>
        </pc:spChg>
        <pc:spChg chg="add mod">
          <ac:chgData name="Victoria Ahmed" userId="d7b2ef2b-6674-4efc-b11b-0c38a2fd5536" providerId="ADAL" clId="{629844DA-B5BD-4A6C-AADA-5CBDC6E3B461}" dt="2025-11-04T17:02:12.057" v="509" actId="20577"/>
          <ac:spMkLst>
            <pc:docMk/>
            <pc:sldMk cId="2126302754" sldId="282"/>
            <ac:spMk id="7" creationId="{92FB9006-4BA5-1896-EB3E-A7DBDDECEB36}"/>
          </ac:spMkLst>
        </pc:spChg>
        <pc:picChg chg="mod">
          <ac:chgData name="Victoria Ahmed" userId="d7b2ef2b-6674-4efc-b11b-0c38a2fd5536" providerId="ADAL" clId="{629844DA-B5BD-4A6C-AADA-5CBDC6E3B461}" dt="2025-11-04T17:02:05.185" v="504" actId="1076"/>
          <ac:picMkLst>
            <pc:docMk/>
            <pc:sldMk cId="2126302754" sldId="282"/>
            <ac:picMk id="5" creationId="{25FD45B4-71EB-89B9-1DD9-705DA4A72037}"/>
          </ac:picMkLst>
        </pc:picChg>
      </pc:sldChg>
      <pc:sldChg chg="addSp delSp modSp mod">
        <pc:chgData name="Victoria Ahmed" userId="d7b2ef2b-6674-4efc-b11b-0c38a2fd5536" providerId="ADAL" clId="{629844DA-B5BD-4A6C-AADA-5CBDC6E3B461}" dt="2025-11-04T17:02:20.687" v="514" actId="20577"/>
        <pc:sldMkLst>
          <pc:docMk/>
          <pc:sldMk cId="2278029969" sldId="283"/>
        </pc:sldMkLst>
        <pc:spChg chg="add mod">
          <ac:chgData name="Victoria Ahmed" userId="d7b2ef2b-6674-4efc-b11b-0c38a2fd5536" providerId="ADAL" clId="{629844DA-B5BD-4A6C-AADA-5CBDC6E3B461}" dt="2025-11-04T17:02:20.687" v="514" actId="20577"/>
          <ac:spMkLst>
            <pc:docMk/>
            <pc:sldMk cId="2278029969" sldId="283"/>
            <ac:spMk id="4" creationId="{F60CCC36-05D1-4320-4FFE-0FD57BC54421}"/>
          </ac:spMkLst>
        </pc:spChg>
        <pc:spChg chg="del">
          <ac:chgData name="Victoria Ahmed" userId="d7b2ef2b-6674-4efc-b11b-0c38a2fd5536" providerId="ADAL" clId="{629844DA-B5BD-4A6C-AADA-5CBDC6E3B461}" dt="2025-11-04T17:02:15.698" v="510" actId="478"/>
          <ac:spMkLst>
            <pc:docMk/>
            <pc:sldMk cId="2278029969" sldId="283"/>
            <ac:spMk id="6" creationId="{AFFC3BF4-5918-72F1-568C-7AA3BB44C68B}"/>
          </ac:spMkLst>
        </pc:spChg>
      </pc:sldChg>
      <pc:sldChg chg="addSp delSp modSp mod">
        <pc:chgData name="Victoria Ahmed" userId="d7b2ef2b-6674-4efc-b11b-0c38a2fd5536" providerId="ADAL" clId="{629844DA-B5BD-4A6C-AADA-5CBDC6E3B461}" dt="2025-11-04T17:02:33.727" v="523" actId="20577"/>
        <pc:sldMkLst>
          <pc:docMk/>
          <pc:sldMk cId="4206069536" sldId="284"/>
        </pc:sldMkLst>
        <pc:spChg chg="del">
          <ac:chgData name="Victoria Ahmed" userId="d7b2ef2b-6674-4efc-b11b-0c38a2fd5536" providerId="ADAL" clId="{629844DA-B5BD-4A6C-AADA-5CBDC6E3B461}" dt="2025-11-04T17:02:25.191" v="515" actId="478"/>
          <ac:spMkLst>
            <pc:docMk/>
            <pc:sldMk cId="4206069536" sldId="284"/>
            <ac:spMk id="6" creationId="{AF9FFE1A-0BB9-3BA0-B14E-4A7F4ED183EA}"/>
          </ac:spMkLst>
        </pc:spChg>
        <pc:spChg chg="add mod">
          <ac:chgData name="Victoria Ahmed" userId="d7b2ef2b-6674-4efc-b11b-0c38a2fd5536" providerId="ADAL" clId="{629844DA-B5BD-4A6C-AADA-5CBDC6E3B461}" dt="2025-11-04T17:02:33.727" v="523" actId="20577"/>
          <ac:spMkLst>
            <pc:docMk/>
            <pc:sldMk cId="4206069536" sldId="284"/>
            <ac:spMk id="7" creationId="{CE8956C9-715C-67A3-6D35-049A906A0002}"/>
          </ac:spMkLst>
        </pc:spChg>
      </pc:sldChg>
      <pc:sldChg chg="addSp delSp modSp mod">
        <pc:chgData name="Victoria Ahmed" userId="d7b2ef2b-6674-4efc-b11b-0c38a2fd5536" providerId="ADAL" clId="{629844DA-B5BD-4A6C-AADA-5CBDC6E3B461}" dt="2025-11-04T17:02:47.480" v="526" actId="20577"/>
        <pc:sldMkLst>
          <pc:docMk/>
          <pc:sldMk cId="3267486044" sldId="285"/>
        </pc:sldMkLst>
        <pc:spChg chg="mod">
          <ac:chgData name="Victoria Ahmed" userId="d7b2ef2b-6674-4efc-b11b-0c38a2fd5536" providerId="ADAL" clId="{629844DA-B5BD-4A6C-AADA-5CBDC6E3B461}" dt="2025-11-04T15:46:00.506" v="38" actId="20577"/>
          <ac:spMkLst>
            <pc:docMk/>
            <pc:sldMk cId="3267486044" sldId="285"/>
            <ac:spMk id="3" creationId="{5ED9D916-13C0-6C38-333A-E03E111CA5BE}"/>
          </ac:spMkLst>
        </pc:spChg>
        <pc:spChg chg="del">
          <ac:chgData name="Victoria Ahmed" userId="d7b2ef2b-6674-4efc-b11b-0c38a2fd5536" providerId="ADAL" clId="{629844DA-B5BD-4A6C-AADA-5CBDC6E3B461}" dt="2025-11-04T17:02:42.367" v="524" actId="478"/>
          <ac:spMkLst>
            <pc:docMk/>
            <pc:sldMk cId="3267486044" sldId="285"/>
            <ac:spMk id="6" creationId="{EF40E4C0-ABAF-F8DB-28DC-16ED62EC458D}"/>
          </ac:spMkLst>
        </pc:spChg>
        <pc:spChg chg="add mod">
          <ac:chgData name="Victoria Ahmed" userId="d7b2ef2b-6674-4efc-b11b-0c38a2fd5536" providerId="ADAL" clId="{629844DA-B5BD-4A6C-AADA-5CBDC6E3B461}" dt="2025-11-04T17:02:47.480" v="526" actId="20577"/>
          <ac:spMkLst>
            <pc:docMk/>
            <pc:sldMk cId="3267486044" sldId="285"/>
            <ac:spMk id="9" creationId="{CFE9D8DF-4F5B-6D96-1635-F63525939121}"/>
          </ac:spMkLst>
        </pc:spChg>
      </pc:sldChg>
      <pc:sldChg chg="addSp delSp modSp mod">
        <pc:chgData name="Victoria Ahmed" userId="d7b2ef2b-6674-4efc-b11b-0c38a2fd5536" providerId="ADAL" clId="{629844DA-B5BD-4A6C-AADA-5CBDC6E3B461}" dt="2025-11-04T17:02:55.745" v="529" actId="20577"/>
        <pc:sldMkLst>
          <pc:docMk/>
          <pc:sldMk cId="2170704986" sldId="286"/>
        </pc:sldMkLst>
        <pc:spChg chg="del">
          <ac:chgData name="Victoria Ahmed" userId="d7b2ef2b-6674-4efc-b11b-0c38a2fd5536" providerId="ADAL" clId="{629844DA-B5BD-4A6C-AADA-5CBDC6E3B461}" dt="2025-11-04T17:02:53.611" v="527" actId="478"/>
          <ac:spMkLst>
            <pc:docMk/>
            <pc:sldMk cId="2170704986" sldId="286"/>
            <ac:spMk id="6" creationId="{5620358A-7A36-4346-E732-9BAFF84DA293}"/>
          </ac:spMkLst>
        </pc:spChg>
        <pc:spChg chg="add mod">
          <ac:chgData name="Victoria Ahmed" userId="d7b2ef2b-6674-4efc-b11b-0c38a2fd5536" providerId="ADAL" clId="{629844DA-B5BD-4A6C-AADA-5CBDC6E3B461}" dt="2025-11-04T17:02:55.745" v="529" actId="20577"/>
          <ac:spMkLst>
            <pc:docMk/>
            <pc:sldMk cId="2170704986" sldId="286"/>
            <ac:spMk id="9" creationId="{0E112D95-4922-8528-60FB-605D21C01936}"/>
          </ac:spMkLst>
        </pc:spChg>
      </pc:sldChg>
      <pc:sldChg chg="addSp delSp modSp mod">
        <pc:chgData name="Victoria Ahmed" userId="d7b2ef2b-6674-4efc-b11b-0c38a2fd5536" providerId="ADAL" clId="{629844DA-B5BD-4A6C-AADA-5CBDC6E3B461}" dt="2025-11-04T17:03:03.622" v="532" actId="20577"/>
        <pc:sldMkLst>
          <pc:docMk/>
          <pc:sldMk cId="3494680844" sldId="287"/>
        </pc:sldMkLst>
        <pc:spChg chg="del">
          <ac:chgData name="Victoria Ahmed" userId="d7b2ef2b-6674-4efc-b11b-0c38a2fd5536" providerId="ADAL" clId="{629844DA-B5BD-4A6C-AADA-5CBDC6E3B461}" dt="2025-11-04T17:02:59.916" v="530" actId="478"/>
          <ac:spMkLst>
            <pc:docMk/>
            <pc:sldMk cId="3494680844" sldId="287"/>
            <ac:spMk id="6" creationId="{907E4C24-823F-52FE-9E57-FE1F8D10B0C6}"/>
          </ac:spMkLst>
        </pc:spChg>
        <pc:spChg chg="add mod">
          <ac:chgData name="Victoria Ahmed" userId="d7b2ef2b-6674-4efc-b11b-0c38a2fd5536" providerId="ADAL" clId="{629844DA-B5BD-4A6C-AADA-5CBDC6E3B461}" dt="2025-11-04T17:03:03.622" v="532" actId="20577"/>
          <ac:spMkLst>
            <pc:docMk/>
            <pc:sldMk cId="3494680844" sldId="287"/>
            <ac:spMk id="9" creationId="{706493BF-4C8D-C118-44C7-EBE2EDE43BD0}"/>
          </ac:spMkLst>
        </pc:spChg>
      </pc:sldChg>
      <pc:sldChg chg="addSp delSp modSp mod">
        <pc:chgData name="Victoria Ahmed" userId="d7b2ef2b-6674-4efc-b11b-0c38a2fd5536" providerId="ADAL" clId="{629844DA-B5BD-4A6C-AADA-5CBDC6E3B461}" dt="2025-11-04T17:03:14.744" v="537" actId="20577"/>
        <pc:sldMkLst>
          <pc:docMk/>
          <pc:sldMk cId="124362323" sldId="288"/>
        </pc:sldMkLst>
        <pc:spChg chg="del">
          <ac:chgData name="Victoria Ahmed" userId="d7b2ef2b-6674-4efc-b11b-0c38a2fd5536" providerId="ADAL" clId="{629844DA-B5BD-4A6C-AADA-5CBDC6E3B461}" dt="2025-11-04T17:03:08.702" v="533" actId="478"/>
          <ac:spMkLst>
            <pc:docMk/>
            <pc:sldMk cId="124362323" sldId="288"/>
            <ac:spMk id="6" creationId="{7893D820-2D8B-140D-36BF-3B428D519F8E}"/>
          </ac:spMkLst>
        </pc:spChg>
        <pc:spChg chg="add mod">
          <ac:chgData name="Victoria Ahmed" userId="d7b2ef2b-6674-4efc-b11b-0c38a2fd5536" providerId="ADAL" clId="{629844DA-B5BD-4A6C-AADA-5CBDC6E3B461}" dt="2025-11-04T17:03:14.744" v="537" actId="20577"/>
          <ac:spMkLst>
            <pc:docMk/>
            <pc:sldMk cId="124362323" sldId="288"/>
            <ac:spMk id="7" creationId="{EFC645E7-5150-325B-EA59-FD612E18816A}"/>
          </ac:spMkLst>
        </pc:spChg>
      </pc:sldChg>
      <pc:sldChg chg="addSp delSp modSp mod">
        <pc:chgData name="Victoria Ahmed" userId="d7b2ef2b-6674-4efc-b11b-0c38a2fd5536" providerId="ADAL" clId="{629844DA-B5BD-4A6C-AADA-5CBDC6E3B461}" dt="2025-11-04T17:03:23.503" v="542" actId="20577"/>
        <pc:sldMkLst>
          <pc:docMk/>
          <pc:sldMk cId="2895724856" sldId="289"/>
        </pc:sldMkLst>
        <pc:spChg chg="add mod">
          <ac:chgData name="Victoria Ahmed" userId="d7b2ef2b-6674-4efc-b11b-0c38a2fd5536" providerId="ADAL" clId="{629844DA-B5BD-4A6C-AADA-5CBDC6E3B461}" dt="2025-11-04T17:03:23.503" v="542" actId="20577"/>
          <ac:spMkLst>
            <pc:docMk/>
            <pc:sldMk cId="2895724856" sldId="289"/>
            <ac:spMk id="2" creationId="{69D6FC03-1B2D-2118-8B7B-372AB7EBBEF8}"/>
          </ac:spMkLst>
        </pc:spChg>
        <pc:spChg chg="del">
          <ac:chgData name="Victoria Ahmed" userId="d7b2ef2b-6674-4efc-b11b-0c38a2fd5536" providerId="ADAL" clId="{629844DA-B5BD-4A6C-AADA-5CBDC6E3B461}" dt="2025-11-04T17:03:18.486" v="538" actId="478"/>
          <ac:spMkLst>
            <pc:docMk/>
            <pc:sldMk cId="2895724856" sldId="289"/>
            <ac:spMk id="6" creationId="{4F15C238-E0B9-3171-5491-0F1492AE6B6D}"/>
          </ac:spMkLst>
        </pc:spChg>
      </pc:sldChg>
      <pc:sldChg chg="addSp delSp modSp mod">
        <pc:chgData name="Victoria Ahmed" userId="d7b2ef2b-6674-4efc-b11b-0c38a2fd5536" providerId="ADAL" clId="{629844DA-B5BD-4A6C-AADA-5CBDC6E3B461}" dt="2025-11-04T17:04:04.631" v="580" actId="20577"/>
        <pc:sldMkLst>
          <pc:docMk/>
          <pc:sldMk cId="1829778596" sldId="290"/>
        </pc:sldMkLst>
        <pc:spChg chg="del">
          <ac:chgData name="Victoria Ahmed" userId="d7b2ef2b-6674-4efc-b11b-0c38a2fd5536" providerId="ADAL" clId="{629844DA-B5BD-4A6C-AADA-5CBDC6E3B461}" dt="2025-11-04T17:04:00.343" v="576" actId="478"/>
          <ac:spMkLst>
            <pc:docMk/>
            <pc:sldMk cId="1829778596" sldId="290"/>
            <ac:spMk id="6" creationId="{997ED00A-AA71-DEC4-6B5A-8A650A07958A}"/>
          </ac:spMkLst>
        </pc:spChg>
        <pc:spChg chg="add mod">
          <ac:chgData name="Victoria Ahmed" userId="d7b2ef2b-6674-4efc-b11b-0c38a2fd5536" providerId="ADAL" clId="{629844DA-B5BD-4A6C-AADA-5CBDC6E3B461}" dt="2025-11-04T17:04:04.631" v="580" actId="20577"/>
          <ac:spMkLst>
            <pc:docMk/>
            <pc:sldMk cId="1829778596" sldId="290"/>
            <ac:spMk id="9" creationId="{C33BD299-E6FA-2E89-2160-A7849408DEA2}"/>
          </ac:spMkLst>
        </pc:spChg>
      </pc:sldChg>
      <pc:sldChg chg="addSp delSp modSp mod">
        <pc:chgData name="Victoria Ahmed" userId="d7b2ef2b-6674-4efc-b11b-0c38a2fd5536" providerId="ADAL" clId="{629844DA-B5BD-4A6C-AADA-5CBDC6E3B461}" dt="2025-11-04T17:04:16.742" v="587" actId="20577"/>
        <pc:sldMkLst>
          <pc:docMk/>
          <pc:sldMk cId="3024836804" sldId="291"/>
        </pc:sldMkLst>
        <pc:spChg chg="add mod">
          <ac:chgData name="Victoria Ahmed" userId="d7b2ef2b-6674-4efc-b11b-0c38a2fd5536" providerId="ADAL" clId="{629844DA-B5BD-4A6C-AADA-5CBDC6E3B461}" dt="2025-11-04T17:04:16.742" v="587" actId="20577"/>
          <ac:spMkLst>
            <pc:docMk/>
            <pc:sldMk cId="3024836804" sldId="291"/>
            <ac:spMk id="2" creationId="{2DFB31E6-E43F-D3DB-D3D1-22A44ED57FF1}"/>
          </ac:spMkLst>
        </pc:spChg>
        <pc:spChg chg="del">
          <ac:chgData name="Victoria Ahmed" userId="d7b2ef2b-6674-4efc-b11b-0c38a2fd5536" providerId="ADAL" clId="{629844DA-B5BD-4A6C-AADA-5CBDC6E3B461}" dt="2025-11-04T17:04:11.223" v="581" actId="478"/>
          <ac:spMkLst>
            <pc:docMk/>
            <pc:sldMk cId="3024836804" sldId="291"/>
            <ac:spMk id="6" creationId="{DCF07DA9-A15C-0239-EDBB-08B01F1688FA}"/>
          </ac:spMkLst>
        </pc:spChg>
      </pc:sldChg>
      <pc:sldChg chg="addSp delSp modSp mod">
        <pc:chgData name="Victoria Ahmed" userId="d7b2ef2b-6674-4efc-b11b-0c38a2fd5536" providerId="ADAL" clId="{629844DA-B5BD-4A6C-AADA-5CBDC6E3B461}" dt="2025-11-04T17:04:25.903" v="593" actId="20577"/>
        <pc:sldMkLst>
          <pc:docMk/>
          <pc:sldMk cId="1844273650" sldId="292"/>
        </pc:sldMkLst>
        <pc:spChg chg="del">
          <ac:chgData name="Victoria Ahmed" userId="d7b2ef2b-6674-4efc-b11b-0c38a2fd5536" providerId="ADAL" clId="{629844DA-B5BD-4A6C-AADA-5CBDC6E3B461}" dt="2025-11-04T17:04:20.808" v="588" actId="478"/>
          <ac:spMkLst>
            <pc:docMk/>
            <pc:sldMk cId="1844273650" sldId="292"/>
            <ac:spMk id="6" creationId="{BC0A9231-B46F-1B47-953A-FBD45985F55E}"/>
          </ac:spMkLst>
        </pc:spChg>
        <pc:spChg chg="add mod">
          <ac:chgData name="Victoria Ahmed" userId="d7b2ef2b-6674-4efc-b11b-0c38a2fd5536" providerId="ADAL" clId="{629844DA-B5BD-4A6C-AADA-5CBDC6E3B461}" dt="2025-11-04T17:04:25.903" v="593" actId="20577"/>
          <ac:spMkLst>
            <pc:docMk/>
            <pc:sldMk cId="1844273650" sldId="292"/>
            <ac:spMk id="8" creationId="{B0BBCE1E-B1E5-BF91-3657-DB0FE6F60A01}"/>
          </ac:spMkLst>
        </pc:spChg>
      </pc:sldChg>
      <pc:sldChg chg="addSp delSp modSp mod">
        <pc:chgData name="Victoria Ahmed" userId="d7b2ef2b-6674-4efc-b11b-0c38a2fd5536" providerId="ADAL" clId="{629844DA-B5BD-4A6C-AADA-5CBDC6E3B461}" dt="2025-11-04T17:04:35.599" v="600" actId="20577"/>
        <pc:sldMkLst>
          <pc:docMk/>
          <pc:sldMk cId="2367085642" sldId="293"/>
        </pc:sldMkLst>
        <pc:spChg chg="del">
          <ac:chgData name="Victoria Ahmed" userId="d7b2ef2b-6674-4efc-b11b-0c38a2fd5536" providerId="ADAL" clId="{629844DA-B5BD-4A6C-AADA-5CBDC6E3B461}" dt="2025-11-04T17:04:30.941" v="594" actId="478"/>
          <ac:spMkLst>
            <pc:docMk/>
            <pc:sldMk cId="2367085642" sldId="293"/>
            <ac:spMk id="6" creationId="{CF112931-9E01-1810-73D4-3F6CE6A9692D}"/>
          </ac:spMkLst>
        </pc:spChg>
        <pc:spChg chg="add mod">
          <ac:chgData name="Victoria Ahmed" userId="d7b2ef2b-6674-4efc-b11b-0c38a2fd5536" providerId="ADAL" clId="{629844DA-B5BD-4A6C-AADA-5CBDC6E3B461}" dt="2025-11-04T17:04:35.599" v="600" actId="20577"/>
          <ac:spMkLst>
            <pc:docMk/>
            <pc:sldMk cId="2367085642" sldId="293"/>
            <ac:spMk id="9" creationId="{4263ABC1-7A98-A680-5215-FFB243AD2881}"/>
          </ac:spMkLst>
        </pc:spChg>
      </pc:sldChg>
      <pc:sldChg chg="addSp delSp modSp mod">
        <pc:chgData name="Victoria Ahmed" userId="d7b2ef2b-6674-4efc-b11b-0c38a2fd5536" providerId="ADAL" clId="{629844DA-B5BD-4A6C-AADA-5CBDC6E3B461}" dt="2025-11-04T17:04:43.575" v="605" actId="20577"/>
        <pc:sldMkLst>
          <pc:docMk/>
          <pc:sldMk cId="3835697651" sldId="295"/>
        </pc:sldMkLst>
        <pc:spChg chg="del">
          <ac:chgData name="Victoria Ahmed" userId="d7b2ef2b-6674-4efc-b11b-0c38a2fd5536" providerId="ADAL" clId="{629844DA-B5BD-4A6C-AADA-5CBDC6E3B461}" dt="2025-11-04T17:04:39.216" v="601" actId="478"/>
          <ac:spMkLst>
            <pc:docMk/>
            <pc:sldMk cId="3835697651" sldId="295"/>
            <ac:spMk id="6" creationId="{FA6E596A-21FC-C214-31BF-E973FD3DE64A}"/>
          </ac:spMkLst>
        </pc:spChg>
        <pc:spChg chg="add mod">
          <ac:chgData name="Victoria Ahmed" userId="d7b2ef2b-6674-4efc-b11b-0c38a2fd5536" providerId="ADAL" clId="{629844DA-B5BD-4A6C-AADA-5CBDC6E3B461}" dt="2025-11-04T17:04:43.575" v="605" actId="20577"/>
          <ac:spMkLst>
            <pc:docMk/>
            <pc:sldMk cId="3835697651" sldId="295"/>
            <ac:spMk id="7" creationId="{E953523F-BA2A-7BB1-CABD-EC982B83C608}"/>
          </ac:spMkLst>
        </pc:spChg>
      </pc:sldChg>
      <pc:sldChg chg="addSp delSp modSp mod">
        <pc:chgData name="Victoria Ahmed" userId="d7b2ef2b-6674-4efc-b11b-0c38a2fd5536" providerId="ADAL" clId="{629844DA-B5BD-4A6C-AADA-5CBDC6E3B461}" dt="2025-11-04T17:00:04.645" v="437" actId="20577"/>
        <pc:sldMkLst>
          <pc:docMk/>
          <pc:sldMk cId="917874900" sldId="297"/>
        </pc:sldMkLst>
        <pc:spChg chg="add mod">
          <ac:chgData name="Victoria Ahmed" userId="d7b2ef2b-6674-4efc-b11b-0c38a2fd5536" providerId="ADAL" clId="{629844DA-B5BD-4A6C-AADA-5CBDC6E3B461}" dt="2025-11-04T17:00:04.645" v="437" actId="20577"/>
          <ac:spMkLst>
            <pc:docMk/>
            <pc:sldMk cId="917874900" sldId="297"/>
            <ac:spMk id="2" creationId="{1F8EA29F-D694-D2C3-1DC4-6145E06CCD9C}"/>
          </ac:spMkLst>
        </pc:spChg>
        <pc:spChg chg="del">
          <ac:chgData name="Victoria Ahmed" userId="d7b2ef2b-6674-4efc-b11b-0c38a2fd5536" providerId="ADAL" clId="{629844DA-B5BD-4A6C-AADA-5CBDC6E3B461}" dt="2025-11-04T17:00:01.815" v="434" actId="478"/>
          <ac:spMkLst>
            <pc:docMk/>
            <pc:sldMk cId="917874900" sldId="297"/>
            <ac:spMk id="6" creationId="{7293F972-E7C5-3246-9181-D1FE7557C7F6}"/>
          </ac:spMkLst>
        </pc:spChg>
      </pc:sldChg>
      <pc:sldChg chg="modSp mod">
        <pc:chgData name="Victoria Ahmed" userId="d7b2ef2b-6674-4efc-b11b-0c38a2fd5536" providerId="ADAL" clId="{629844DA-B5BD-4A6C-AADA-5CBDC6E3B461}" dt="2025-11-04T16:56:43.277" v="391" actId="20577"/>
        <pc:sldMkLst>
          <pc:docMk/>
          <pc:sldMk cId="3334123954" sldId="298"/>
        </pc:sldMkLst>
        <pc:spChg chg="mod">
          <ac:chgData name="Victoria Ahmed" userId="d7b2ef2b-6674-4efc-b11b-0c38a2fd5536" providerId="ADAL" clId="{629844DA-B5BD-4A6C-AADA-5CBDC6E3B461}" dt="2025-11-04T16:56:43.277" v="391" actId="20577"/>
          <ac:spMkLst>
            <pc:docMk/>
            <pc:sldMk cId="3334123954" sldId="298"/>
            <ac:spMk id="4" creationId="{362B1980-CBB2-819C-9C66-9B1791D2A997}"/>
          </ac:spMkLst>
        </pc:spChg>
      </pc:sldChg>
      <pc:sldChg chg="modSp mod">
        <pc:chgData name="Victoria Ahmed" userId="d7b2ef2b-6674-4efc-b11b-0c38a2fd5536" providerId="ADAL" clId="{629844DA-B5BD-4A6C-AADA-5CBDC6E3B461}" dt="2025-11-04T17:01:45.129" v="491" actId="20577"/>
        <pc:sldMkLst>
          <pc:docMk/>
          <pc:sldMk cId="3831558272" sldId="299"/>
        </pc:sldMkLst>
        <pc:spChg chg="mod">
          <ac:chgData name="Victoria Ahmed" userId="d7b2ef2b-6674-4efc-b11b-0c38a2fd5536" providerId="ADAL" clId="{629844DA-B5BD-4A6C-AADA-5CBDC6E3B461}" dt="2025-11-04T17:01:45.129" v="491" actId="20577"/>
          <ac:spMkLst>
            <pc:docMk/>
            <pc:sldMk cId="3831558272" sldId="299"/>
            <ac:spMk id="4" creationId="{066ADC28-ED56-3EE2-D574-CB5A4C59B865}"/>
          </ac:spMkLst>
        </pc:spChg>
      </pc:sldChg>
      <pc:sldChg chg="addSp delSp modSp mod">
        <pc:chgData name="Victoria Ahmed" userId="d7b2ef2b-6674-4efc-b11b-0c38a2fd5536" providerId="ADAL" clId="{629844DA-B5BD-4A6C-AADA-5CBDC6E3B461}" dt="2025-11-04T17:03:53.365" v="575" actId="20577"/>
        <pc:sldMkLst>
          <pc:docMk/>
          <pc:sldMk cId="3846949363" sldId="300"/>
        </pc:sldMkLst>
        <pc:spChg chg="add mod">
          <ac:chgData name="Victoria Ahmed" userId="d7b2ef2b-6674-4efc-b11b-0c38a2fd5536" providerId="ADAL" clId="{629844DA-B5BD-4A6C-AADA-5CBDC6E3B461}" dt="2025-11-04T17:03:27.748" v="544"/>
          <ac:spMkLst>
            <pc:docMk/>
            <pc:sldMk cId="3846949363" sldId="300"/>
            <ac:spMk id="2" creationId="{4023F1C3-681C-75AC-E5DE-838E557C8C5A}"/>
          </ac:spMkLst>
        </pc:spChg>
        <pc:spChg chg="add del mod">
          <ac:chgData name="Victoria Ahmed" userId="d7b2ef2b-6674-4efc-b11b-0c38a2fd5536" providerId="ADAL" clId="{629844DA-B5BD-4A6C-AADA-5CBDC6E3B461}" dt="2025-11-04T17:03:53.365" v="575" actId="20577"/>
          <ac:spMkLst>
            <pc:docMk/>
            <pc:sldMk cId="3846949363" sldId="300"/>
            <ac:spMk id="4" creationId="{5F590C04-E5DD-0C2D-AC05-8CFC2202FD37}"/>
          </ac:spMkLst>
        </pc:spChg>
      </pc:sldChg>
      <pc:sldChg chg="addSp modSp mod">
        <pc:chgData name="Victoria Ahmed" userId="d7b2ef2b-6674-4efc-b11b-0c38a2fd5536" providerId="ADAL" clId="{629844DA-B5BD-4A6C-AADA-5CBDC6E3B461}" dt="2025-11-05T10:56:25.471" v="613" actId="20577"/>
        <pc:sldMkLst>
          <pc:docMk/>
          <pc:sldMk cId="2110735167" sldId="301"/>
        </pc:sldMkLst>
        <pc:spChg chg="mod">
          <ac:chgData name="Victoria Ahmed" userId="d7b2ef2b-6674-4efc-b11b-0c38a2fd5536" providerId="ADAL" clId="{629844DA-B5BD-4A6C-AADA-5CBDC6E3B461}" dt="2025-11-05T10:56:25.471" v="613" actId="20577"/>
          <ac:spMkLst>
            <pc:docMk/>
            <pc:sldMk cId="2110735167" sldId="301"/>
            <ac:spMk id="2" creationId="{6AC20B97-E64D-9A6E-FB94-92EB9CCB43E1}"/>
          </ac:spMkLst>
        </pc:spChg>
        <pc:picChg chg="add mod">
          <ac:chgData name="Victoria Ahmed" userId="d7b2ef2b-6674-4efc-b11b-0c38a2fd5536" providerId="ADAL" clId="{629844DA-B5BD-4A6C-AADA-5CBDC6E3B461}" dt="2025-11-04T16:12:46.635" v="343" actId="1076"/>
          <ac:picMkLst>
            <pc:docMk/>
            <pc:sldMk cId="2110735167" sldId="301"/>
            <ac:picMk id="9" creationId="{B2DB8C62-3627-907D-A36C-09E44F66F092}"/>
          </ac:picMkLst>
        </pc:picChg>
        <pc:picChg chg="add mod">
          <ac:chgData name="Victoria Ahmed" userId="d7b2ef2b-6674-4efc-b11b-0c38a2fd5536" providerId="ADAL" clId="{629844DA-B5BD-4A6C-AADA-5CBDC6E3B461}" dt="2025-11-04T16:48:27.632" v="358" actId="1076"/>
          <ac:picMkLst>
            <pc:docMk/>
            <pc:sldMk cId="2110735167" sldId="301"/>
            <ac:picMk id="11" creationId="{EBA52376-85F3-9769-20AD-B8A46516E9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E79E6-1A6A-426F-B186-5396EBEDDFA7}" type="datetimeFigureOut">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0DFF7-7BA6-4B56-B7AC-17E3BCBE6F5E}" type="slidenum">
              <a:t>‹#›</a:t>
            </a:fld>
            <a:endParaRPr lang="en-US"/>
          </a:p>
        </p:txBody>
      </p:sp>
    </p:spTree>
    <p:extLst>
      <p:ext uri="{BB962C8B-B14F-4D97-AF65-F5344CB8AC3E}">
        <p14:creationId xmlns:p14="http://schemas.microsoft.com/office/powerpoint/2010/main" val="371736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Destroyed building</a:t>
            </a:r>
          </a:p>
          <a:p>
            <a:r>
              <a:rPr lang="en-US" dirty="0">
                <a:ea typeface="Calibri"/>
                <a:cs typeface="Calibri"/>
              </a:rPr>
              <a:t>Photo credit: Mohammed al </a:t>
            </a:r>
            <a:r>
              <a:rPr lang="en-US" dirty="0" err="1">
                <a:ea typeface="Calibri"/>
                <a:cs typeface="Calibri"/>
              </a:rPr>
              <a:t>Bardawil</a:t>
            </a:r>
            <a:r>
              <a:rPr lang="en-US" dirty="0">
                <a:ea typeface="Calibri"/>
                <a:cs typeface="Calibri"/>
              </a:rPr>
              <a:t> </a:t>
            </a:r>
            <a:endParaRPr lang="en-US" dirty="0">
              <a:solidFill>
                <a:srgbClr val="767676"/>
              </a:solidFill>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4</a:t>
            </a:fld>
            <a:endParaRPr lang="en-US"/>
          </a:p>
        </p:txBody>
      </p:sp>
    </p:spTree>
    <p:extLst>
      <p:ext uri="{BB962C8B-B14F-4D97-AF65-F5344CB8AC3E}">
        <p14:creationId xmlns:p14="http://schemas.microsoft.com/office/powerpoint/2010/main" val="4078258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F13E-0548-4B9E-49BF-FCC7DBAD3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7B313-F70B-B44B-422D-B9F3086E7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9F89C-7298-A9C8-0F6D-3F1CAC341B8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B278D2CB-FF20-C8E1-66A6-821DC384BB27}"/>
              </a:ext>
            </a:extLst>
          </p:cNvPr>
          <p:cNvSpPr>
            <a:spLocks noGrp="1"/>
          </p:cNvSpPr>
          <p:nvPr>
            <p:ph type="sldNum" sz="quarter" idx="5"/>
          </p:nvPr>
        </p:nvSpPr>
        <p:spPr/>
        <p:txBody>
          <a:bodyPr/>
          <a:lstStyle/>
          <a:p>
            <a:fld id="{2130DFF7-7BA6-4B56-B7AC-17E3BCBE6F5E}" type="slidenum">
              <a:rPr lang="en-US"/>
              <a:t>14</a:t>
            </a:fld>
            <a:endParaRPr lang="en-US"/>
          </a:p>
        </p:txBody>
      </p:sp>
    </p:spTree>
    <p:extLst>
      <p:ext uri="{BB962C8B-B14F-4D97-AF65-F5344CB8AC3E}">
        <p14:creationId xmlns:p14="http://schemas.microsoft.com/office/powerpoint/2010/main" val="206628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Meera and her baby, </a:t>
            </a:r>
            <a:r>
              <a:rPr lang="en-US" err="1">
                <a:ea typeface="Calibri"/>
                <a:cs typeface="Calibri"/>
              </a:rPr>
              <a:t>Marwi</a:t>
            </a:r>
            <a:r>
              <a:rPr lang="en-US">
                <a:ea typeface="Calibri"/>
                <a:cs typeface="Calibri"/>
              </a:rPr>
              <a:t>, Pakistan</a:t>
            </a:r>
          </a:p>
          <a:p>
            <a:r>
              <a:rPr lang="en-US">
                <a:ea typeface="Calibri"/>
                <a:cs typeface="Calibri"/>
              </a:rPr>
              <a:t>Photo credit: </a:t>
            </a:r>
            <a:r>
              <a:rPr lang="en-US"/>
              <a:t>Community World Service Asia (CWSA)</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15</a:t>
            </a:fld>
            <a:endParaRPr lang="en-US"/>
          </a:p>
        </p:txBody>
      </p:sp>
    </p:spTree>
    <p:extLst>
      <p:ext uri="{BB962C8B-B14F-4D97-AF65-F5344CB8AC3E}">
        <p14:creationId xmlns:p14="http://schemas.microsoft.com/office/powerpoint/2010/main" val="3617757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Marwi</a:t>
            </a:r>
            <a:r>
              <a:rPr lang="en-US"/>
              <a:t>, Pakistan</a:t>
            </a:r>
            <a:endParaRPr lang="en-US">
              <a:ea typeface="Calibri"/>
              <a:cs typeface="Calibri"/>
            </a:endParaRPr>
          </a:p>
          <a:p>
            <a:r>
              <a:rPr lang="en-US"/>
              <a:t>Photo credit: Community World Service Asia (CWSA)</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16</a:t>
            </a:fld>
            <a:endParaRPr lang="en-US"/>
          </a:p>
        </p:txBody>
      </p:sp>
    </p:spTree>
    <p:extLst>
      <p:ext uri="{BB962C8B-B14F-4D97-AF65-F5344CB8AC3E}">
        <p14:creationId xmlns:p14="http://schemas.microsoft.com/office/powerpoint/2010/main" val="1915380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Adi, Southern Ethiopia</a:t>
            </a:r>
          </a:p>
          <a:p>
            <a:r>
              <a:rPr lang="en-US"/>
              <a:t>Photo credit: Louise Norton</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17</a:t>
            </a:fld>
            <a:endParaRPr lang="en-US"/>
          </a:p>
        </p:txBody>
      </p:sp>
    </p:spTree>
    <p:extLst>
      <p:ext uri="{BB962C8B-B14F-4D97-AF65-F5344CB8AC3E}">
        <p14:creationId xmlns:p14="http://schemas.microsoft.com/office/powerpoint/2010/main" val="422467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Abbiott</a:t>
            </a:r>
            <a:r>
              <a:rPr lang="en-US"/>
              <a:t> and Adi at the water tank, Southern Ethiopia</a:t>
            </a:r>
            <a:endParaRPr lang="en-US">
              <a:solidFill>
                <a:srgbClr val="444444"/>
              </a:solidFill>
            </a:endParaRPr>
          </a:p>
          <a:p>
            <a:r>
              <a:rPr lang="en-US"/>
              <a:t>Photo credit: Louise Norton</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18</a:t>
            </a:fld>
            <a:endParaRPr lang="en-US"/>
          </a:p>
        </p:txBody>
      </p:sp>
    </p:spTree>
    <p:extLst>
      <p:ext uri="{BB962C8B-B14F-4D97-AF65-F5344CB8AC3E}">
        <p14:creationId xmlns:p14="http://schemas.microsoft.com/office/powerpoint/2010/main" val="140066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feels too much</a:t>
            </a:r>
          </a:p>
          <a:p>
            <a:r>
              <a:rPr lang="en-US">
                <a:ea typeface="Calibri"/>
                <a:cs typeface="Calibri"/>
              </a:rPr>
              <a:t>Photo credit: Stock image</a:t>
            </a:r>
          </a:p>
        </p:txBody>
      </p:sp>
      <p:sp>
        <p:nvSpPr>
          <p:cNvPr id="4" name="Slide Number Placeholder 3"/>
          <p:cNvSpPr>
            <a:spLocks noGrp="1"/>
          </p:cNvSpPr>
          <p:nvPr>
            <p:ph type="sldNum" sz="quarter" idx="5"/>
          </p:nvPr>
        </p:nvSpPr>
        <p:spPr/>
        <p:txBody>
          <a:bodyPr/>
          <a:lstStyle/>
          <a:p>
            <a:fld id="{2130DFF7-7BA6-4B56-B7AC-17E3BCBE6F5E}" type="slidenum">
              <a:rPr lang="en-US"/>
              <a:t>19</a:t>
            </a:fld>
            <a:endParaRPr lang="en-US"/>
          </a:p>
        </p:txBody>
      </p:sp>
    </p:spTree>
    <p:extLst>
      <p:ext uri="{BB962C8B-B14F-4D97-AF65-F5344CB8AC3E}">
        <p14:creationId xmlns:p14="http://schemas.microsoft.com/office/powerpoint/2010/main" val="218416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Manuel the bee keeper, El Salvador</a:t>
            </a:r>
          </a:p>
          <a:p>
            <a:r>
              <a:rPr lang="en-US">
                <a:ea typeface="Calibri"/>
                <a:cs typeface="Calibri"/>
              </a:rPr>
              <a:t>Photo credit: </a:t>
            </a:r>
            <a:r>
              <a:rPr lang="en-US"/>
              <a:t>Guillermo Aleman</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20</a:t>
            </a:fld>
            <a:endParaRPr lang="en-US"/>
          </a:p>
        </p:txBody>
      </p:sp>
    </p:spTree>
    <p:extLst>
      <p:ext uri="{BB962C8B-B14F-4D97-AF65-F5344CB8AC3E}">
        <p14:creationId xmlns:p14="http://schemas.microsoft.com/office/powerpoint/2010/main" val="806991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Ware, Southern Ethiopia</a:t>
            </a:r>
          </a:p>
          <a:p>
            <a:r>
              <a:rPr lang="en-US">
                <a:ea typeface="Calibri"/>
                <a:cs typeface="Calibri"/>
              </a:rPr>
              <a:t>Photo credit: </a:t>
            </a:r>
            <a:r>
              <a:rPr lang="en-US"/>
              <a:t>James Cave/ SCIAF</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21</a:t>
            </a:fld>
            <a:endParaRPr lang="en-US"/>
          </a:p>
        </p:txBody>
      </p:sp>
    </p:spTree>
    <p:extLst>
      <p:ext uri="{BB962C8B-B14F-4D97-AF65-F5344CB8AC3E}">
        <p14:creationId xmlns:p14="http://schemas.microsoft.com/office/powerpoint/2010/main" val="185088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Ware, Southern Ethiopia</a:t>
            </a:r>
            <a:endParaRPr lang="en-US">
              <a:solidFill>
                <a:srgbClr val="444444"/>
              </a:solidFill>
            </a:endParaRPr>
          </a:p>
          <a:p>
            <a:r>
              <a:rPr lang="en-US"/>
              <a:t>Photo credit: James Cave/ SCIAF</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22</a:t>
            </a:fld>
            <a:endParaRPr lang="en-US"/>
          </a:p>
        </p:txBody>
      </p:sp>
    </p:spTree>
    <p:extLst>
      <p:ext uri="{BB962C8B-B14F-4D97-AF65-F5344CB8AC3E}">
        <p14:creationId xmlns:p14="http://schemas.microsoft.com/office/powerpoint/2010/main" val="48020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296EA-D668-0E56-8D24-CC1828205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3A008-F6E6-DCE2-BB89-9EDC3D543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1456-3C61-43F8-7A0C-C8905B165B8C}"/>
              </a:ext>
            </a:extLst>
          </p:cNvPr>
          <p:cNvSpPr>
            <a:spLocks noGrp="1"/>
          </p:cNvSpPr>
          <p:nvPr>
            <p:ph type="body" idx="1"/>
          </p:nvPr>
        </p:nvSpPr>
        <p:spPr/>
        <p:txBody>
          <a:bodyPr/>
          <a:lstStyle/>
          <a:p>
            <a:r>
              <a:rPr lang="en-US"/>
              <a:t>Worried</a:t>
            </a:r>
            <a:endParaRPr lang="en-US">
              <a:solidFill>
                <a:srgbClr val="444444"/>
              </a:solidFill>
            </a:endParaRPr>
          </a:p>
          <a:p>
            <a:r>
              <a:rPr lang="en-US"/>
              <a:t>Photo credit: Stock image</a:t>
            </a:r>
          </a:p>
        </p:txBody>
      </p:sp>
      <p:sp>
        <p:nvSpPr>
          <p:cNvPr id="4" name="Slide Number Placeholder 3">
            <a:extLst>
              <a:ext uri="{FF2B5EF4-FFF2-40B4-BE49-F238E27FC236}">
                <a16:creationId xmlns:a16="http://schemas.microsoft.com/office/drawing/2014/main" id="{42E7AF58-1C3A-FE24-BDBB-64AB2E14D331}"/>
              </a:ext>
            </a:extLst>
          </p:cNvPr>
          <p:cNvSpPr>
            <a:spLocks noGrp="1"/>
          </p:cNvSpPr>
          <p:nvPr>
            <p:ph type="sldNum" sz="quarter" idx="5"/>
          </p:nvPr>
        </p:nvSpPr>
        <p:spPr/>
        <p:txBody>
          <a:bodyPr/>
          <a:lstStyle/>
          <a:p>
            <a:fld id="{2130DFF7-7BA6-4B56-B7AC-17E3BCBE6F5E}" type="slidenum">
              <a:rPr lang="en-US"/>
              <a:t>23</a:t>
            </a:fld>
            <a:endParaRPr lang="en-US"/>
          </a:p>
        </p:txBody>
      </p:sp>
    </p:spTree>
    <p:extLst>
      <p:ext uri="{BB962C8B-B14F-4D97-AF65-F5344CB8AC3E}">
        <p14:creationId xmlns:p14="http://schemas.microsoft.com/office/powerpoint/2010/main" val="404514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Zein with his sister, Jinane</a:t>
            </a:r>
          </a:p>
          <a:p>
            <a:r>
              <a:rPr lang="en-US">
                <a:ea typeface="Calibri"/>
                <a:cs typeface="Calibri"/>
              </a:rPr>
              <a:t>Photo credit: </a:t>
            </a:r>
            <a:r>
              <a:rPr lang="en-US"/>
              <a:t>Elisa Oddone/Arete/DEC</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5</a:t>
            </a:fld>
            <a:endParaRPr lang="en-US"/>
          </a:p>
        </p:txBody>
      </p:sp>
    </p:spTree>
    <p:extLst>
      <p:ext uri="{BB962C8B-B14F-4D97-AF65-F5344CB8AC3E}">
        <p14:creationId xmlns:p14="http://schemas.microsoft.com/office/powerpoint/2010/main" val="266085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7B8BD-B2C7-32B9-D189-855910957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E242E-736F-AD98-4523-E30568153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72A5D-5FF0-7E5C-1300-BB7633F524FC}"/>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A6A8C65-DEB1-CAC3-377C-8607968CF284}"/>
              </a:ext>
            </a:extLst>
          </p:cNvPr>
          <p:cNvSpPr>
            <a:spLocks noGrp="1"/>
          </p:cNvSpPr>
          <p:nvPr>
            <p:ph type="sldNum" sz="quarter" idx="5"/>
          </p:nvPr>
        </p:nvSpPr>
        <p:spPr/>
        <p:txBody>
          <a:bodyPr/>
          <a:lstStyle/>
          <a:p>
            <a:fld id="{2130DFF7-7BA6-4B56-B7AC-17E3BCBE6F5E}" type="slidenum">
              <a:rPr lang="en-US"/>
              <a:t>24</a:t>
            </a:fld>
            <a:endParaRPr lang="en-US"/>
          </a:p>
        </p:txBody>
      </p:sp>
    </p:spTree>
    <p:extLst>
      <p:ext uri="{BB962C8B-B14F-4D97-AF65-F5344CB8AC3E}">
        <p14:creationId xmlns:p14="http://schemas.microsoft.com/office/powerpoint/2010/main" val="2079282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CAF5-E722-CEC7-6F3D-8C1541923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25FCD-1326-6476-372A-93BA34595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BD7C4-C81A-51EB-A0E4-E7858CCD4DE9}"/>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9942B6D-BB41-D35F-AD9F-8BF0BE0504F0}"/>
              </a:ext>
            </a:extLst>
          </p:cNvPr>
          <p:cNvSpPr>
            <a:spLocks noGrp="1"/>
          </p:cNvSpPr>
          <p:nvPr>
            <p:ph type="sldNum" sz="quarter" idx="5"/>
          </p:nvPr>
        </p:nvSpPr>
        <p:spPr/>
        <p:txBody>
          <a:bodyPr/>
          <a:lstStyle/>
          <a:p>
            <a:fld id="{2130DFF7-7BA6-4B56-B7AC-17E3BCBE6F5E}" type="slidenum">
              <a:rPr lang="en-US"/>
              <a:t>25</a:t>
            </a:fld>
            <a:endParaRPr lang="en-US"/>
          </a:p>
        </p:txBody>
      </p:sp>
    </p:spTree>
    <p:extLst>
      <p:ext uri="{BB962C8B-B14F-4D97-AF65-F5344CB8AC3E}">
        <p14:creationId xmlns:p14="http://schemas.microsoft.com/office/powerpoint/2010/main" val="171710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3161-6E9A-7E1D-526F-CABB23739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78E90-D4C4-30C8-524D-A8B95A233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5B48D-73D6-4F4C-C1B3-A60D07901B1E}"/>
              </a:ext>
            </a:extLst>
          </p:cNvPr>
          <p:cNvSpPr>
            <a:spLocks noGrp="1"/>
          </p:cNvSpPr>
          <p:nvPr>
            <p:ph type="body" idx="1"/>
          </p:nvPr>
        </p:nvSpPr>
        <p:spPr/>
        <p:txBody>
          <a:bodyPr/>
          <a:lstStyle/>
          <a:p>
            <a:r>
              <a:rPr lang="en-US"/>
              <a:t>Fisherman </a:t>
            </a:r>
            <a:r>
              <a:rPr lang="en-US" err="1"/>
              <a:t>Tekon</a:t>
            </a:r>
            <a:r>
              <a:rPr lang="en-US"/>
              <a:t>, Liberia</a:t>
            </a:r>
            <a:endParaRPr lang="en-US">
              <a:solidFill>
                <a:srgbClr val="444444"/>
              </a:solidFill>
            </a:endParaRPr>
          </a:p>
          <a:p>
            <a:r>
              <a:rPr lang="en-US"/>
              <a:t>Photo credit: Thom Flint</a:t>
            </a:r>
            <a:endParaRPr lang="en-US">
              <a:ea typeface="Calibri"/>
              <a:cs typeface="Calibri"/>
            </a:endParaRPr>
          </a:p>
        </p:txBody>
      </p:sp>
      <p:sp>
        <p:nvSpPr>
          <p:cNvPr id="4" name="Slide Number Placeholder 3">
            <a:extLst>
              <a:ext uri="{FF2B5EF4-FFF2-40B4-BE49-F238E27FC236}">
                <a16:creationId xmlns:a16="http://schemas.microsoft.com/office/drawing/2014/main" id="{A7172FEE-E597-7E4B-3983-C65F79216932}"/>
              </a:ext>
            </a:extLst>
          </p:cNvPr>
          <p:cNvSpPr>
            <a:spLocks noGrp="1"/>
          </p:cNvSpPr>
          <p:nvPr>
            <p:ph type="sldNum" sz="quarter" idx="5"/>
          </p:nvPr>
        </p:nvSpPr>
        <p:spPr/>
        <p:txBody>
          <a:bodyPr/>
          <a:lstStyle/>
          <a:p>
            <a:fld id="{2130DFF7-7BA6-4B56-B7AC-17E3BCBE6F5E}" type="slidenum">
              <a:rPr lang="en-US"/>
              <a:t>26</a:t>
            </a:fld>
            <a:endParaRPr lang="en-US"/>
          </a:p>
        </p:txBody>
      </p:sp>
    </p:spTree>
    <p:extLst>
      <p:ext uri="{BB962C8B-B14F-4D97-AF65-F5344CB8AC3E}">
        <p14:creationId xmlns:p14="http://schemas.microsoft.com/office/powerpoint/2010/main" val="3097744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8230-7D2A-579A-11E2-D4A703D4C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8E706-A810-CDC0-9B55-2111F113D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F84B6-D60A-D81E-9B6E-475B4ABFC5CB}"/>
              </a:ext>
            </a:extLst>
          </p:cNvPr>
          <p:cNvSpPr>
            <a:spLocks noGrp="1"/>
          </p:cNvSpPr>
          <p:nvPr>
            <p:ph type="body" idx="1"/>
          </p:nvPr>
        </p:nvSpPr>
        <p:spPr/>
        <p:txBody>
          <a:bodyPr/>
          <a:lstStyle/>
          <a:p>
            <a:r>
              <a:rPr lang="en-US"/>
              <a:t>Lue and her dad, </a:t>
            </a:r>
            <a:r>
              <a:rPr lang="en-US" err="1"/>
              <a:t>Tekon</a:t>
            </a:r>
            <a:r>
              <a:rPr lang="en-US"/>
              <a:t>, Liberia</a:t>
            </a:r>
            <a:endParaRPr lang="en-US">
              <a:solidFill>
                <a:srgbClr val="444444"/>
              </a:solidFill>
            </a:endParaRPr>
          </a:p>
          <a:p>
            <a:r>
              <a:rPr lang="en-US"/>
              <a:t>Photo credit: Thom Flint</a:t>
            </a:r>
            <a:endParaRPr lang="en-US">
              <a:ea typeface="Calibri"/>
              <a:cs typeface="Calibri"/>
            </a:endParaRPr>
          </a:p>
        </p:txBody>
      </p:sp>
      <p:sp>
        <p:nvSpPr>
          <p:cNvPr id="4" name="Slide Number Placeholder 3">
            <a:extLst>
              <a:ext uri="{FF2B5EF4-FFF2-40B4-BE49-F238E27FC236}">
                <a16:creationId xmlns:a16="http://schemas.microsoft.com/office/drawing/2014/main" id="{ECA9DDA7-60A0-3EF2-5A44-3D708BD720BF}"/>
              </a:ext>
            </a:extLst>
          </p:cNvPr>
          <p:cNvSpPr>
            <a:spLocks noGrp="1"/>
          </p:cNvSpPr>
          <p:nvPr>
            <p:ph type="sldNum" sz="quarter" idx="5"/>
          </p:nvPr>
        </p:nvSpPr>
        <p:spPr/>
        <p:txBody>
          <a:bodyPr/>
          <a:lstStyle/>
          <a:p>
            <a:fld id="{2130DFF7-7BA6-4B56-B7AC-17E3BCBE6F5E}" type="slidenum">
              <a:rPr lang="en-US"/>
              <a:t>27</a:t>
            </a:fld>
            <a:endParaRPr lang="en-US"/>
          </a:p>
        </p:txBody>
      </p:sp>
    </p:spTree>
    <p:extLst>
      <p:ext uri="{BB962C8B-B14F-4D97-AF65-F5344CB8AC3E}">
        <p14:creationId xmlns:p14="http://schemas.microsoft.com/office/powerpoint/2010/main" val="2953082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9F81D-E39A-C2D6-7F1E-C0A2772F9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D5A59-8873-ABD2-0F4B-DD3F59991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77797-4456-13EA-BFE1-FD9644EC3F6A}"/>
              </a:ext>
            </a:extLst>
          </p:cNvPr>
          <p:cNvSpPr>
            <a:spLocks noGrp="1"/>
          </p:cNvSpPr>
          <p:nvPr>
            <p:ph type="body" idx="1"/>
          </p:nvPr>
        </p:nvSpPr>
        <p:spPr/>
        <p:txBody>
          <a:bodyPr/>
          <a:lstStyle/>
          <a:p>
            <a:r>
              <a:rPr lang="en-US"/>
              <a:t>Climate vigil</a:t>
            </a:r>
            <a:endParaRPr lang="en-US">
              <a:solidFill>
                <a:srgbClr val="444444"/>
              </a:solidFill>
            </a:endParaRPr>
          </a:p>
          <a:p>
            <a:r>
              <a:rPr lang="en-US"/>
              <a:t>Photo credit: Sophia White</a:t>
            </a:r>
            <a:endParaRPr lang="en-US">
              <a:ea typeface="Calibri"/>
              <a:cs typeface="Calibri"/>
            </a:endParaRPr>
          </a:p>
        </p:txBody>
      </p:sp>
      <p:sp>
        <p:nvSpPr>
          <p:cNvPr id="4" name="Slide Number Placeholder 3">
            <a:extLst>
              <a:ext uri="{FF2B5EF4-FFF2-40B4-BE49-F238E27FC236}">
                <a16:creationId xmlns:a16="http://schemas.microsoft.com/office/drawing/2014/main" id="{B3417ED3-1265-6F25-3B92-A7DB7982C8C5}"/>
              </a:ext>
            </a:extLst>
          </p:cNvPr>
          <p:cNvSpPr>
            <a:spLocks noGrp="1"/>
          </p:cNvSpPr>
          <p:nvPr>
            <p:ph type="sldNum" sz="quarter" idx="5"/>
          </p:nvPr>
        </p:nvSpPr>
        <p:spPr/>
        <p:txBody>
          <a:bodyPr/>
          <a:lstStyle/>
          <a:p>
            <a:fld id="{2130DFF7-7BA6-4B56-B7AC-17E3BCBE6F5E}" type="slidenum">
              <a:rPr lang="en-US"/>
              <a:t>28</a:t>
            </a:fld>
            <a:endParaRPr lang="en-US"/>
          </a:p>
        </p:txBody>
      </p:sp>
    </p:spTree>
    <p:extLst>
      <p:ext uri="{BB962C8B-B14F-4D97-AF65-F5344CB8AC3E}">
        <p14:creationId xmlns:p14="http://schemas.microsoft.com/office/powerpoint/2010/main" val="2799923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7BECF-DA62-2CE1-019E-1878A71FD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BF849-8C43-EDEF-4A69-690246472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218DA-BDD2-A38D-3005-BC48F7333F41}"/>
              </a:ext>
            </a:extLst>
          </p:cNvPr>
          <p:cNvSpPr>
            <a:spLocks noGrp="1"/>
          </p:cNvSpPr>
          <p:nvPr>
            <p:ph type="body" idx="1"/>
          </p:nvPr>
        </p:nvSpPr>
        <p:spPr/>
        <p:txBody>
          <a:bodyPr/>
          <a:lstStyle/>
          <a:p>
            <a:r>
              <a:rPr lang="en-US"/>
              <a:t>All Saints school, Sheffield</a:t>
            </a:r>
            <a:endParaRPr lang="en-US">
              <a:ea typeface="Calibri"/>
              <a:cs typeface="Calibri"/>
            </a:endParaRPr>
          </a:p>
          <a:p>
            <a:r>
              <a:rPr lang="en-US"/>
              <a:t>Photo credit: Thom Flint</a:t>
            </a:r>
            <a:endParaRPr lang="en-US">
              <a:ea typeface="Calibri"/>
              <a:cs typeface="Calibri"/>
            </a:endParaRPr>
          </a:p>
          <a:p>
            <a:r>
              <a:rPr lang="en-US">
                <a:ea typeface="Calibri"/>
                <a:cs typeface="Calibri"/>
              </a:rPr>
              <a:t>Young campaigners, Cornwall</a:t>
            </a:r>
          </a:p>
          <a:p>
            <a:r>
              <a:rPr lang="en-US">
                <a:ea typeface="Calibri"/>
                <a:cs typeface="Calibri"/>
              </a:rPr>
              <a:t>Photo credit: Annie </a:t>
            </a:r>
            <a:r>
              <a:rPr lang="en-US" err="1">
                <a:ea typeface="Calibri"/>
                <a:cs typeface="Calibri"/>
              </a:rPr>
              <a:t>Bungeroth</a:t>
            </a:r>
            <a:endParaRPr lang="en-US">
              <a:ea typeface="Calibri"/>
              <a:cs typeface="Calibri"/>
            </a:endParaRPr>
          </a:p>
          <a:p>
            <a:r>
              <a:rPr lang="en-US" dirty="0">
                <a:ea typeface="Calibri"/>
                <a:cs typeface="Calibri"/>
              </a:rPr>
              <a:t>St Mary's School, Herefordshire</a:t>
            </a:r>
          </a:p>
          <a:p>
            <a:r>
              <a:rPr lang="en-US" dirty="0">
                <a:ea typeface="Calibri"/>
                <a:cs typeface="Calibri"/>
              </a:rPr>
              <a:t>Photo credit: Victoria Ahmed</a:t>
            </a:r>
          </a:p>
          <a:p>
            <a:r>
              <a:rPr lang="en-US">
                <a:ea typeface="Calibri"/>
                <a:cs typeface="Calibri"/>
              </a:rPr>
              <a:t>'Samosa Friday', St Edmund's, Wolverhampton</a:t>
            </a:r>
          </a:p>
          <a:p>
            <a:r>
              <a:rPr lang="en-US">
                <a:ea typeface="Calibri"/>
                <a:cs typeface="Calibri"/>
              </a:rPr>
              <a:t>Photo credit: </a:t>
            </a:r>
            <a:r>
              <a:rPr lang="en-US"/>
              <a:t>St Edmund’s Catholic Academy</a:t>
            </a:r>
            <a:endParaRPr lang="en-US">
              <a:ea typeface="Calibri"/>
              <a:cs typeface="Calibri"/>
            </a:endParaRPr>
          </a:p>
        </p:txBody>
      </p:sp>
      <p:sp>
        <p:nvSpPr>
          <p:cNvPr id="4" name="Slide Number Placeholder 3">
            <a:extLst>
              <a:ext uri="{FF2B5EF4-FFF2-40B4-BE49-F238E27FC236}">
                <a16:creationId xmlns:a16="http://schemas.microsoft.com/office/drawing/2014/main" id="{86B33834-96A5-DD6A-AB12-FF00EF682091}"/>
              </a:ext>
            </a:extLst>
          </p:cNvPr>
          <p:cNvSpPr>
            <a:spLocks noGrp="1"/>
          </p:cNvSpPr>
          <p:nvPr>
            <p:ph type="sldNum" sz="quarter" idx="5"/>
          </p:nvPr>
        </p:nvSpPr>
        <p:spPr/>
        <p:txBody>
          <a:bodyPr/>
          <a:lstStyle/>
          <a:p>
            <a:fld id="{2130DFF7-7BA6-4B56-B7AC-17E3BCBE6F5E}" type="slidenum">
              <a:rPr lang="en-US"/>
              <a:t>29</a:t>
            </a:fld>
            <a:endParaRPr lang="en-US"/>
          </a:p>
        </p:txBody>
      </p:sp>
    </p:spTree>
    <p:extLst>
      <p:ext uri="{BB962C8B-B14F-4D97-AF65-F5344CB8AC3E}">
        <p14:creationId xmlns:p14="http://schemas.microsoft.com/office/powerpoint/2010/main" val="2511242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B2E5-F0DF-39E5-472E-273D4F6A4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EB876-7982-C72B-479F-DA9F8F41B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E93A0-AF98-09B9-6FC4-DD83BCD3C7DB}"/>
              </a:ext>
            </a:extLst>
          </p:cNvPr>
          <p:cNvSpPr>
            <a:spLocks noGrp="1"/>
          </p:cNvSpPr>
          <p:nvPr>
            <p:ph type="body" idx="1"/>
          </p:nvPr>
        </p:nvSpPr>
        <p:spPr/>
        <p:txBody>
          <a:bodyPr/>
          <a:lstStyle/>
          <a:p>
            <a:r>
              <a:rPr lang="en-US"/>
              <a:t>The moon</a:t>
            </a:r>
            <a:endParaRPr lang="en-US">
              <a:solidFill>
                <a:srgbClr val="444444"/>
              </a:solidFill>
            </a:endParaRPr>
          </a:p>
          <a:p>
            <a:r>
              <a:rPr lang="en-US"/>
              <a:t>Photo credit: Stock image</a:t>
            </a:r>
            <a:endParaRPr lang="en-US">
              <a:ea typeface="Calibri"/>
              <a:cs typeface="Calibri"/>
            </a:endParaRPr>
          </a:p>
        </p:txBody>
      </p:sp>
      <p:sp>
        <p:nvSpPr>
          <p:cNvPr id="4" name="Slide Number Placeholder 3">
            <a:extLst>
              <a:ext uri="{FF2B5EF4-FFF2-40B4-BE49-F238E27FC236}">
                <a16:creationId xmlns:a16="http://schemas.microsoft.com/office/drawing/2014/main" id="{3A7BA2BE-4A3D-6230-D35D-3ACE63ABD9B9}"/>
              </a:ext>
            </a:extLst>
          </p:cNvPr>
          <p:cNvSpPr>
            <a:spLocks noGrp="1"/>
          </p:cNvSpPr>
          <p:nvPr>
            <p:ph type="sldNum" sz="quarter" idx="5"/>
          </p:nvPr>
        </p:nvSpPr>
        <p:spPr/>
        <p:txBody>
          <a:bodyPr/>
          <a:lstStyle/>
          <a:p>
            <a:fld id="{2130DFF7-7BA6-4B56-B7AC-17E3BCBE6F5E}" type="slidenum">
              <a:rPr lang="en-US"/>
              <a:t>30</a:t>
            </a:fld>
            <a:endParaRPr lang="en-US"/>
          </a:p>
        </p:txBody>
      </p:sp>
    </p:spTree>
    <p:extLst>
      <p:ext uri="{BB962C8B-B14F-4D97-AF65-F5344CB8AC3E}">
        <p14:creationId xmlns:p14="http://schemas.microsoft.com/office/powerpoint/2010/main" val="316430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D32EF-DA51-B10E-A7A0-36A3D6B6E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7B459-412E-79DA-AA3E-C0BAA12BA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F7A7A-5460-93A4-E8D3-64361A426F13}"/>
              </a:ext>
            </a:extLst>
          </p:cNvPr>
          <p:cNvSpPr>
            <a:spLocks noGrp="1"/>
          </p:cNvSpPr>
          <p:nvPr>
            <p:ph type="body" idx="1"/>
          </p:nvPr>
        </p:nvSpPr>
        <p:spPr/>
        <p:txBody>
          <a:bodyPr/>
          <a:lstStyle/>
          <a:p>
            <a:r>
              <a:rPr lang="en-US"/>
              <a:t>Rosana and friends, Colombia</a:t>
            </a:r>
            <a:endParaRPr lang="en-US">
              <a:ea typeface="Calibri"/>
              <a:cs typeface="Calibri"/>
            </a:endParaRPr>
          </a:p>
          <a:p>
            <a:r>
              <a:rPr lang="en-US"/>
              <a:t>Photo credit: Jessica Michelmore</a:t>
            </a:r>
            <a:endParaRPr lang="en-US">
              <a:ea typeface="Calibri"/>
              <a:cs typeface="Calibri"/>
            </a:endParaRPr>
          </a:p>
        </p:txBody>
      </p:sp>
      <p:sp>
        <p:nvSpPr>
          <p:cNvPr id="4" name="Slide Number Placeholder 3">
            <a:extLst>
              <a:ext uri="{FF2B5EF4-FFF2-40B4-BE49-F238E27FC236}">
                <a16:creationId xmlns:a16="http://schemas.microsoft.com/office/drawing/2014/main" id="{17670EB6-4FC2-4F2F-E26C-D32C9FEAA4FB}"/>
              </a:ext>
            </a:extLst>
          </p:cNvPr>
          <p:cNvSpPr>
            <a:spLocks noGrp="1"/>
          </p:cNvSpPr>
          <p:nvPr>
            <p:ph type="sldNum" sz="quarter" idx="5"/>
          </p:nvPr>
        </p:nvSpPr>
        <p:spPr/>
        <p:txBody>
          <a:bodyPr/>
          <a:lstStyle/>
          <a:p>
            <a:fld id="{2130DFF7-7BA6-4B56-B7AC-17E3BCBE6F5E}" type="slidenum">
              <a:rPr lang="en-US"/>
              <a:t>31</a:t>
            </a:fld>
            <a:endParaRPr lang="en-US"/>
          </a:p>
        </p:txBody>
      </p:sp>
    </p:spTree>
    <p:extLst>
      <p:ext uri="{BB962C8B-B14F-4D97-AF65-F5344CB8AC3E}">
        <p14:creationId xmlns:p14="http://schemas.microsoft.com/office/powerpoint/2010/main" val="236800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A526-E48B-C0ED-0415-75D84C2C4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A4E46-CBEC-C184-8927-501435D82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F913C-C7F8-7121-A529-EA6809123FEA}"/>
              </a:ext>
            </a:extLst>
          </p:cNvPr>
          <p:cNvSpPr>
            <a:spLocks noGrp="1"/>
          </p:cNvSpPr>
          <p:nvPr>
            <p:ph type="body" idx="1"/>
          </p:nvPr>
        </p:nvSpPr>
        <p:spPr/>
        <p:txBody>
          <a:bodyPr/>
          <a:lstStyle/>
          <a:p>
            <a:r>
              <a:rPr lang="en-US"/>
              <a:t>Families fleeing Ukraine</a:t>
            </a:r>
            <a:endParaRPr lang="en-US">
              <a:ea typeface="Calibri"/>
              <a:cs typeface="Calibri"/>
            </a:endParaRPr>
          </a:p>
          <a:p>
            <a:r>
              <a:rPr lang="en-US"/>
              <a:t>Photo credit: </a:t>
            </a:r>
            <a:r>
              <a:rPr lang="en-GB"/>
              <a:t>Caritas Poland</a:t>
            </a:r>
            <a:endParaRPr lang="en-US">
              <a:ea typeface="Calibri"/>
              <a:cs typeface="Calibri"/>
            </a:endParaRPr>
          </a:p>
        </p:txBody>
      </p:sp>
      <p:sp>
        <p:nvSpPr>
          <p:cNvPr id="4" name="Slide Number Placeholder 3">
            <a:extLst>
              <a:ext uri="{FF2B5EF4-FFF2-40B4-BE49-F238E27FC236}">
                <a16:creationId xmlns:a16="http://schemas.microsoft.com/office/drawing/2014/main" id="{4904C8C8-8044-334F-AECF-74DBD015AAE6}"/>
              </a:ext>
            </a:extLst>
          </p:cNvPr>
          <p:cNvSpPr>
            <a:spLocks noGrp="1"/>
          </p:cNvSpPr>
          <p:nvPr>
            <p:ph type="sldNum" sz="quarter" idx="5"/>
          </p:nvPr>
        </p:nvSpPr>
        <p:spPr/>
        <p:txBody>
          <a:bodyPr/>
          <a:lstStyle/>
          <a:p>
            <a:fld id="{2130DFF7-7BA6-4B56-B7AC-17E3BCBE6F5E}" type="slidenum">
              <a:rPr lang="en-US"/>
              <a:t>32</a:t>
            </a:fld>
            <a:endParaRPr lang="en-US"/>
          </a:p>
        </p:txBody>
      </p:sp>
    </p:spTree>
    <p:extLst>
      <p:ext uri="{BB962C8B-B14F-4D97-AF65-F5344CB8AC3E}">
        <p14:creationId xmlns:p14="http://schemas.microsoft.com/office/powerpoint/2010/main" val="2071078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F3F79-4188-8A1B-8067-065788DA6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68954-94F3-86DF-5005-D13760AB8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749CB-BDFD-1FF2-7842-4CE54B55178A}"/>
              </a:ext>
            </a:extLst>
          </p:cNvPr>
          <p:cNvSpPr>
            <a:spLocks noGrp="1"/>
          </p:cNvSpPr>
          <p:nvPr>
            <p:ph type="body" idx="1"/>
          </p:nvPr>
        </p:nvSpPr>
        <p:spPr/>
        <p:txBody>
          <a:bodyPr/>
          <a:lstStyle/>
          <a:p>
            <a:r>
              <a:rPr lang="en-US"/>
              <a:t>Maria and her family fleeing Ukraine</a:t>
            </a:r>
            <a:endParaRPr lang="en-US">
              <a:solidFill>
                <a:srgbClr val="444444"/>
              </a:solidFill>
            </a:endParaRPr>
          </a:p>
          <a:p>
            <a:r>
              <a:rPr lang="en-US"/>
              <a:t>Photo credit: Philipp Spalek / Caritas Germany</a:t>
            </a:r>
            <a:endParaRPr lang="en-US">
              <a:ea typeface="Calibri"/>
              <a:cs typeface="Calibri"/>
            </a:endParaRPr>
          </a:p>
        </p:txBody>
      </p:sp>
      <p:sp>
        <p:nvSpPr>
          <p:cNvPr id="4" name="Slide Number Placeholder 3">
            <a:extLst>
              <a:ext uri="{FF2B5EF4-FFF2-40B4-BE49-F238E27FC236}">
                <a16:creationId xmlns:a16="http://schemas.microsoft.com/office/drawing/2014/main" id="{767C4A63-9410-4EE5-51C3-50E726A9BF65}"/>
              </a:ext>
            </a:extLst>
          </p:cNvPr>
          <p:cNvSpPr>
            <a:spLocks noGrp="1"/>
          </p:cNvSpPr>
          <p:nvPr>
            <p:ph type="sldNum" sz="quarter" idx="5"/>
          </p:nvPr>
        </p:nvSpPr>
        <p:spPr/>
        <p:txBody>
          <a:bodyPr/>
          <a:lstStyle/>
          <a:p>
            <a:fld id="{2130DFF7-7BA6-4B56-B7AC-17E3BCBE6F5E}" type="slidenum">
              <a:rPr lang="en-US"/>
              <a:t>33</a:t>
            </a:fld>
            <a:endParaRPr lang="en-US"/>
          </a:p>
        </p:txBody>
      </p:sp>
    </p:spTree>
    <p:extLst>
      <p:ext uri="{BB962C8B-B14F-4D97-AF65-F5344CB8AC3E}">
        <p14:creationId xmlns:p14="http://schemas.microsoft.com/office/powerpoint/2010/main" val="119249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Abadhalee</a:t>
            </a:r>
            <a:r>
              <a:rPr lang="en-US">
                <a:ea typeface="Calibri"/>
                <a:cs typeface="Calibri"/>
              </a:rPr>
              <a:t>,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2130DFF7-7BA6-4B56-B7AC-17E3BCBE6F5E}" type="slidenum">
              <a:t>6</a:t>
            </a:fld>
            <a:endParaRPr lang="en-US"/>
          </a:p>
        </p:txBody>
      </p:sp>
    </p:spTree>
    <p:extLst>
      <p:ext uri="{BB962C8B-B14F-4D97-AF65-F5344CB8AC3E}">
        <p14:creationId xmlns:p14="http://schemas.microsoft.com/office/powerpoint/2010/main" val="3761976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679E-F902-77C1-EEF7-241F73E4A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6C715-7D7B-726F-A331-018508CC8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E90CA-71EB-8A85-8763-957F6D76AA29}"/>
              </a:ext>
            </a:extLst>
          </p:cNvPr>
          <p:cNvSpPr>
            <a:spLocks noGrp="1"/>
          </p:cNvSpPr>
          <p:nvPr>
            <p:ph type="body" idx="1"/>
          </p:nvPr>
        </p:nvSpPr>
        <p:spPr/>
        <p:txBody>
          <a:bodyPr/>
          <a:lstStyle/>
          <a:p>
            <a:r>
              <a:rPr lang="en-US"/>
              <a:t>All Saints School, Sheffield</a:t>
            </a:r>
            <a:endParaRPr lang="en-US">
              <a:solidFill>
                <a:srgbClr val="444444"/>
              </a:solidFill>
            </a:endParaRPr>
          </a:p>
          <a:p>
            <a:r>
              <a:rPr lang="en-US"/>
              <a:t>Photo credit: Thom Flint</a:t>
            </a:r>
          </a:p>
        </p:txBody>
      </p:sp>
      <p:sp>
        <p:nvSpPr>
          <p:cNvPr id="4" name="Slide Number Placeholder 3">
            <a:extLst>
              <a:ext uri="{FF2B5EF4-FFF2-40B4-BE49-F238E27FC236}">
                <a16:creationId xmlns:a16="http://schemas.microsoft.com/office/drawing/2014/main" id="{DDE2613D-AA92-D463-9BD1-64498E707267}"/>
              </a:ext>
            </a:extLst>
          </p:cNvPr>
          <p:cNvSpPr>
            <a:spLocks noGrp="1"/>
          </p:cNvSpPr>
          <p:nvPr>
            <p:ph type="sldNum" sz="quarter" idx="5"/>
          </p:nvPr>
        </p:nvSpPr>
        <p:spPr/>
        <p:txBody>
          <a:bodyPr/>
          <a:lstStyle/>
          <a:p>
            <a:fld id="{2130DFF7-7BA6-4B56-B7AC-17E3BCBE6F5E}" type="slidenum">
              <a:rPr lang="en-US"/>
              <a:t>34</a:t>
            </a:fld>
            <a:endParaRPr lang="en-US"/>
          </a:p>
        </p:txBody>
      </p:sp>
    </p:spTree>
    <p:extLst>
      <p:ext uri="{BB962C8B-B14F-4D97-AF65-F5344CB8AC3E}">
        <p14:creationId xmlns:p14="http://schemas.microsoft.com/office/powerpoint/2010/main" val="1715099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23763-2CE6-4532-1FA1-0E01EF3AA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C668D-86EE-2C73-0531-12FD047FF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AC70A-84E6-2CB8-8644-995ABF7A8892}"/>
              </a:ext>
            </a:extLst>
          </p:cNvPr>
          <p:cNvSpPr>
            <a:spLocks noGrp="1"/>
          </p:cNvSpPr>
          <p:nvPr>
            <p:ph type="body" idx="1"/>
          </p:nvPr>
        </p:nvSpPr>
        <p:spPr/>
        <p:txBody>
          <a:bodyPr/>
          <a:lstStyle/>
          <a:p>
            <a:r>
              <a:rPr lang="en-US">
                <a:ea typeface="Calibri"/>
                <a:cs typeface="Calibri"/>
              </a:rPr>
              <a:t>Brian </a:t>
            </a:r>
            <a:r>
              <a:rPr lang="en-US" err="1">
                <a:ea typeface="Calibri"/>
                <a:cs typeface="Calibri"/>
              </a:rPr>
              <a:t>Maeba</a:t>
            </a:r>
            <a:endParaRPr lang="en-US">
              <a:ea typeface="Calibri"/>
              <a:cs typeface="Calibri"/>
            </a:endParaRPr>
          </a:p>
          <a:p>
            <a:r>
              <a:rPr lang="en-US"/>
              <a:t>Photo credit: Mazur/catholicnews.org.uk</a:t>
            </a:r>
            <a:endParaRPr lang="en-US">
              <a:ea typeface="Calibri"/>
              <a:cs typeface="Calibri"/>
            </a:endParaRPr>
          </a:p>
        </p:txBody>
      </p:sp>
      <p:sp>
        <p:nvSpPr>
          <p:cNvPr id="4" name="Slide Number Placeholder 3">
            <a:extLst>
              <a:ext uri="{FF2B5EF4-FFF2-40B4-BE49-F238E27FC236}">
                <a16:creationId xmlns:a16="http://schemas.microsoft.com/office/drawing/2014/main" id="{537A1B9F-634B-9F11-E2FA-EC2EA55E6B2C}"/>
              </a:ext>
            </a:extLst>
          </p:cNvPr>
          <p:cNvSpPr>
            <a:spLocks noGrp="1"/>
          </p:cNvSpPr>
          <p:nvPr>
            <p:ph type="sldNum" sz="quarter" idx="5"/>
          </p:nvPr>
        </p:nvSpPr>
        <p:spPr/>
        <p:txBody>
          <a:bodyPr/>
          <a:lstStyle/>
          <a:p>
            <a:fld id="{2130DFF7-7BA6-4B56-B7AC-17E3BCBE6F5E}" type="slidenum">
              <a:rPr lang="en-US"/>
              <a:t>35</a:t>
            </a:fld>
            <a:endParaRPr lang="en-US"/>
          </a:p>
        </p:txBody>
      </p:sp>
    </p:spTree>
    <p:extLst>
      <p:ext uri="{BB962C8B-B14F-4D97-AF65-F5344CB8AC3E}">
        <p14:creationId xmlns:p14="http://schemas.microsoft.com/office/powerpoint/2010/main" val="393223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8E893-1099-CA64-7AD2-D8E1ACAD4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4DBF6-6CD7-DD6B-9F8F-75110BDF2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4C6A0-AD00-3A7A-EF98-5D4CA414D1A8}"/>
              </a:ext>
            </a:extLst>
          </p:cNvPr>
          <p:cNvSpPr>
            <a:spLocks noGrp="1"/>
          </p:cNvSpPr>
          <p:nvPr>
            <p:ph type="body" idx="1"/>
          </p:nvPr>
        </p:nvSpPr>
        <p:spPr/>
        <p:txBody>
          <a:bodyPr/>
          <a:lstStyle/>
          <a:p>
            <a:r>
              <a:rPr lang="en-US" dirty="0">
                <a:ea typeface="Calibri"/>
                <a:cs typeface="Calibri"/>
              </a:rPr>
              <a:t>Rosa and her friends, Bolivia</a:t>
            </a:r>
          </a:p>
          <a:p>
            <a:r>
              <a:rPr lang="en-US" dirty="0">
                <a:ea typeface="Calibri"/>
                <a:cs typeface="Calibri"/>
              </a:rPr>
              <a:t>Photo credit: Nikki Evans</a:t>
            </a:r>
          </a:p>
        </p:txBody>
      </p:sp>
      <p:sp>
        <p:nvSpPr>
          <p:cNvPr id="4" name="Slide Number Placeholder 3">
            <a:extLst>
              <a:ext uri="{FF2B5EF4-FFF2-40B4-BE49-F238E27FC236}">
                <a16:creationId xmlns:a16="http://schemas.microsoft.com/office/drawing/2014/main" id="{F56AE7BC-0991-0803-21C4-DB0827565555}"/>
              </a:ext>
            </a:extLst>
          </p:cNvPr>
          <p:cNvSpPr>
            <a:spLocks noGrp="1"/>
          </p:cNvSpPr>
          <p:nvPr>
            <p:ph type="sldNum" sz="quarter" idx="5"/>
          </p:nvPr>
        </p:nvSpPr>
        <p:spPr/>
        <p:txBody>
          <a:bodyPr/>
          <a:lstStyle/>
          <a:p>
            <a:fld id="{2130DFF7-7BA6-4B56-B7AC-17E3BCBE6F5E}" type="slidenum">
              <a:rPr lang="en-US"/>
              <a:t>36</a:t>
            </a:fld>
            <a:endParaRPr lang="en-US"/>
          </a:p>
        </p:txBody>
      </p:sp>
    </p:spTree>
    <p:extLst>
      <p:ext uri="{BB962C8B-B14F-4D97-AF65-F5344CB8AC3E}">
        <p14:creationId xmlns:p14="http://schemas.microsoft.com/office/powerpoint/2010/main" val="345384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F878C-70C8-58CA-BF1A-6BBE6A5CC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AB097-93D6-2043-6568-E38C67012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F08FD-96EA-E3A9-BD3F-FF7EDC9C08BA}"/>
              </a:ext>
            </a:extLst>
          </p:cNvPr>
          <p:cNvSpPr>
            <a:spLocks noGrp="1"/>
          </p:cNvSpPr>
          <p:nvPr>
            <p:ph type="body" idx="1"/>
          </p:nvPr>
        </p:nvSpPr>
        <p:spPr/>
        <p:txBody>
          <a:bodyPr/>
          <a:lstStyle/>
          <a:p>
            <a:r>
              <a:rPr lang="en-US"/>
              <a:t>Hawa, Bangladesh</a:t>
            </a:r>
            <a:endParaRPr lang="en-US">
              <a:ea typeface="Calibri"/>
              <a:cs typeface="Calibri"/>
            </a:endParaRPr>
          </a:p>
          <a:p>
            <a:r>
              <a:rPr lang="en-US"/>
              <a:t>Photo credit: Amit Rudro</a:t>
            </a:r>
            <a:endParaRPr lang="en-US">
              <a:ea typeface="Calibri"/>
              <a:cs typeface="Calibri"/>
            </a:endParaRPr>
          </a:p>
        </p:txBody>
      </p:sp>
      <p:sp>
        <p:nvSpPr>
          <p:cNvPr id="4" name="Slide Number Placeholder 3">
            <a:extLst>
              <a:ext uri="{FF2B5EF4-FFF2-40B4-BE49-F238E27FC236}">
                <a16:creationId xmlns:a16="http://schemas.microsoft.com/office/drawing/2014/main" id="{9EF6ACF4-2CD5-BDF4-F8D0-4AFD0D62CBC9}"/>
              </a:ext>
            </a:extLst>
          </p:cNvPr>
          <p:cNvSpPr>
            <a:spLocks noGrp="1"/>
          </p:cNvSpPr>
          <p:nvPr>
            <p:ph type="sldNum" sz="quarter" idx="5"/>
          </p:nvPr>
        </p:nvSpPr>
        <p:spPr/>
        <p:txBody>
          <a:bodyPr/>
          <a:lstStyle/>
          <a:p>
            <a:fld id="{2130DFF7-7BA6-4B56-B7AC-17E3BCBE6F5E}" type="slidenum">
              <a:rPr lang="en-US"/>
              <a:t>37</a:t>
            </a:fld>
            <a:endParaRPr lang="en-US"/>
          </a:p>
        </p:txBody>
      </p:sp>
    </p:spTree>
    <p:extLst>
      <p:ext uri="{BB962C8B-B14F-4D97-AF65-F5344CB8AC3E}">
        <p14:creationId xmlns:p14="http://schemas.microsoft.com/office/powerpoint/2010/main" val="4298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E33F8-949E-C292-C8D8-E661CFAB3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D94AB-B49E-84D9-625D-DD60190A6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A5314-5555-57C3-1FC1-207E973B4C04}"/>
              </a:ext>
            </a:extLst>
          </p:cNvPr>
          <p:cNvSpPr>
            <a:spLocks noGrp="1"/>
          </p:cNvSpPr>
          <p:nvPr>
            <p:ph type="body" idx="1"/>
          </p:nvPr>
        </p:nvSpPr>
        <p:spPr/>
        <p:txBody>
          <a:bodyPr/>
          <a:lstStyle/>
          <a:p>
            <a:r>
              <a:rPr lang="en-US" err="1">
                <a:ea typeface="Calibri"/>
                <a:cs typeface="Calibri"/>
              </a:rPr>
              <a:t>Talisma</a:t>
            </a:r>
            <a:r>
              <a:rPr lang="en-US">
                <a:ea typeface="Calibri"/>
                <a:cs typeface="Calibri"/>
              </a:rPr>
              <a:t>, Bangladesh</a:t>
            </a:r>
          </a:p>
          <a:p>
            <a:r>
              <a:rPr lang="en-US"/>
              <a:t>Photo credit: Amit Rudro</a:t>
            </a:r>
            <a:endParaRPr lang="en-US">
              <a:ea typeface="Calibri"/>
              <a:cs typeface="Calibri"/>
            </a:endParaRPr>
          </a:p>
        </p:txBody>
      </p:sp>
      <p:sp>
        <p:nvSpPr>
          <p:cNvPr id="4" name="Slide Number Placeholder 3">
            <a:extLst>
              <a:ext uri="{FF2B5EF4-FFF2-40B4-BE49-F238E27FC236}">
                <a16:creationId xmlns:a16="http://schemas.microsoft.com/office/drawing/2014/main" id="{C8A280AA-0555-3380-7876-1694F5E5A823}"/>
              </a:ext>
            </a:extLst>
          </p:cNvPr>
          <p:cNvSpPr>
            <a:spLocks noGrp="1"/>
          </p:cNvSpPr>
          <p:nvPr>
            <p:ph type="sldNum" sz="quarter" idx="5"/>
          </p:nvPr>
        </p:nvSpPr>
        <p:spPr/>
        <p:txBody>
          <a:bodyPr/>
          <a:lstStyle/>
          <a:p>
            <a:fld id="{2130DFF7-7BA6-4B56-B7AC-17E3BCBE6F5E}" type="slidenum">
              <a:rPr lang="en-US"/>
              <a:t>38</a:t>
            </a:fld>
            <a:endParaRPr lang="en-US"/>
          </a:p>
        </p:txBody>
      </p:sp>
    </p:spTree>
    <p:extLst>
      <p:ext uri="{BB962C8B-B14F-4D97-AF65-F5344CB8AC3E}">
        <p14:creationId xmlns:p14="http://schemas.microsoft.com/office/powerpoint/2010/main" val="1749427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7F5AB-B46E-800E-49E0-C8B35A36B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34623-41AE-6B1A-5896-D8098B1EC9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8585D-DED2-C2B8-354B-C4383BB1CC60}"/>
              </a:ext>
            </a:extLst>
          </p:cNvPr>
          <p:cNvSpPr>
            <a:spLocks noGrp="1"/>
          </p:cNvSpPr>
          <p:nvPr>
            <p:ph type="body" idx="1"/>
          </p:nvPr>
        </p:nvSpPr>
        <p:spPr/>
        <p:txBody>
          <a:bodyPr/>
          <a:lstStyle/>
          <a:p>
            <a:r>
              <a:rPr lang="en-US"/>
              <a:t>Playing cars in Sierra Leone</a:t>
            </a:r>
            <a:endParaRPr lang="en-US">
              <a:solidFill>
                <a:srgbClr val="444444"/>
              </a:solidFill>
            </a:endParaRPr>
          </a:p>
          <a:p>
            <a:r>
              <a:rPr lang="en-US"/>
              <a:t>Photo credit: Thom Flint</a:t>
            </a:r>
            <a:endParaRPr lang="en-US">
              <a:ea typeface="Calibri"/>
              <a:cs typeface="Calibri"/>
            </a:endParaRPr>
          </a:p>
        </p:txBody>
      </p:sp>
      <p:sp>
        <p:nvSpPr>
          <p:cNvPr id="4" name="Slide Number Placeholder 3">
            <a:extLst>
              <a:ext uri="{FF2B5EF4-FFF2-40B4-BE49-F238E27FC236}">
                <a16:creationId xmlns:a16="http://schemas.microsoft.com/office/drawing/2014/main" id="{9F6D4C12-CF20-DBD6-7027-8333B026D4D0}"/>
              </a:ext>
            </a:extLst>
          </p:cNvPr>
          <p:cNvSpPr>
            <a:spLocks noGrp="1"/>
          </p:cNvSpPr>
          <p:nvPr>
            <p:ph type="sldNum" sz="quarter" idx="5"/>
          </p:nvPr>
        </p:nvSpPr>
        <p:spPr/>
        <p:txBody>
          <a:bodyPr/>
          <a:lstStyle/>
          <a:p>
            <a:fld id="{2130DFF7-7BA6-4B56-B7AC-17E3BCBE6F5E}" type="slidenum">
              <a:rPr lang="en-US"/>
              <a:t>39</a:t>
            </a:fld>
            <a:endParaRPr lang="en-US"/>
          </a:p>
        </p:txBody>
      </p:sp>
    </p:spTree>
    <p:extLst>
      <p:ext uri="{BB962C8B-B14F-4D97-AF65-F5344CB8AC3E}">
        <p14:creationId xmlns:p14="http://schemas.microsoft.com/office/powerpoint/2010/main" val="3979520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4209-021C-D07A-228E-67448E039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E289-B40C-5DAA-1A4E-BF6036ADB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E4CE9-32C4-AE25-B302-5898C0772CCC}"/>
              </a:ext>
            </a:extLst>
          </p:cNvPr>
          <p:cNvSpPr>
            <a:spLocks noGrp="1"/>
          </p:cNvSpPr>
          <p:nvPr>
            <p:ph type="body" idx="1"/>
          </p:nvPr>
        </p:nvSpPr>
        <p:spPr/>
        <p:txBody>
          <a:bodyPr/>
          <a:lstStyle/>
          <a:p>
            <a:r>
              <a:rPr lang="en-US">
                <a:solidFill>
                  <a:srgbClr val="000000"/>
                </a:solidFill>
                <a:ea typeface="Calibri"/>
                <a:cs typeface="Calibri"/>
              </a:rPr>
              <a:t>Long, Cambodia</a:t>
            </a:r>
          </a:p>
          <a:p>
            <a:r>
              <a:rPr lang="en-US"/>
              <a:t>Photo credit: </a:t>
            </a:r>
            <a:endParaRPr lang="en-US">
              <a:solidFill>
                <a:srgbClr val="38383C"/>
              </a:solidFill>
              <a:ea typeface="Calibri"/>
              <a:cs typeface="Calibri"/>
            </a:endParaRPr>
          </a:p>
        </p:txBody>
      </p:sp>
      <p:sp>
        <p:nvSpPr>
          <p:cNvPr id="4" name="Slide Number Placeholder 3">
            <a:extLst>
              <a:ext uri="{FF2B5EF4-FFF2-40B4-BE49-F238E27FC236}">
                <a16:creationId xmlns:a16="http://schemas.microsoft.com/office/drawing/2014/main" id="{846D5449-466D-2421-54BF-B7A4D45E60D2}"/>
              </a:ext>
            </a:extLst>
          </p:cNvPr>
          <p:cNvSpPr>
            <a:spLocks noGrp="1"/>
          </p:cNvSpPr>
          <p:nvPr>
            <p:ph type="sldNum" sz="quarter" idx="5"/>
          </p:nvPr>
        </p:nvSpPr>
        <p:spPr/>
        <p:txBody>
          <a:bodyPr/>
          <a:lstStyle/>
          <a:p>
            <a:fld id="{2130DFF7-7BA6-4B56-B7AC-17E3BCBE6F5E}" type="slidenum">
              <a:rPr lang="en-US"/>
              <a:t>40</a:t>
            </a:fld>
            <a:endParaRPr lang="en-US"/>
          </a:p>
        </p:txBody>
      </p:sp>
    </p:spTree>
    <p:extLst>
      <p:ext uri="{BB962C8B-B14F-4D97-AF65-F5344CB8AC3E}">
        <p14:creationId xmlns:p14="http://schemas.microsoft.com/office/powerpoint/2010/main" val="2955522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9220-8792-A0FD-6C5F-CB298089D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D46B3-2050-3836-C6A3-9D5422B14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0AED7-AA0D-731F-E5C8-9260816D59A7}"/>
              </a:ext>
            </a:extLst>
          </p:cNvPr>
          <p:cNvSpPr>
            <a:spLocks noGrp="1"/>
          </p:cNvSpPr>
          <p:nvPr>
            <p:ph type="body" idx="1"/>
          </p:nvPr>
        </p:nvSpPr>
        <p:spPr/>
        <p:txBody>
          <a:bodyPr/>
          <a:lstStyle/>
          <a:p>
            <a:r>
              <a:rPr lang="en-US"/>
              <a:t>Sunrise </a:t>
            </a:r>
            <a:endParaRPr lang="en-US">
              <a:solidFill>
                <a:srgbClr val="444444"/>
              </a:solidFill>
            </a:endParaRPr>
          </a:p>
          <a:p>
            <a:r>
              <a:rPr lang="en-US"/>
              <a:t>Photo credit: Stock image</a:t>
            </a:r>
            <a:endParaRPr lang="en-US">
              <a:ea typeface="Calibri"/>
              <a:cs typeface="Calibri"/>
            </a:endParaRPr>
          </a:p>
        </p:txBody>
      </p:sp>
      <p:sp>
        <p:nvSpPr>
          <p:cNvPr id="4" name="Slide Number Placeholder 3">
            <a:extLst>
              <a:ext uri="{FF2B5EF4-FFF2-40B4-BE49-F238E27FC236}">
                <a16:creationId xmlns:a16="http://schemas.microsoft.com/office/drawing/2014/main" id="{CCB2039C-7B34-C3BB-5FB4-8D167184F887}"/>
              </a:ext>
            </a:extLst>
          </p:cNvPr>
          <p:cNvSpPr>
            <a:spLocks noGrp="1"/>
          </p:cNvSpPr>
          <p:nvPr>
            <p:ph type="sldNum" sz="quarter" idx="5"/>
          </p:nvPr>
        </p:nvSpPr>
        <p:spPr/>
        <p:txBody>
          <a:bodyPr/>
          <a:lstStyle/>
          <a:p>
            <a:fld id="{2130DFF7-7BA6-4B56-B7AC-17E3BCBE6F5E}" type="slidenum">
              <a:rPr lang="en-US"/>
              <a:t>41</a:t>
            </a:fld>
            <a:endParaRPr lang="en-US"/>
          </a:p>
        </p:txBody>
      </p:sp>
    </p:spTree>
    <p:extLst>
      <p:ext uri="{BB962C8B-B14F-4D97-AF65-F5344CB8AC3E}">
        <p14:creationId xmlns:p14="http://schemas.microsoft.com/office/powerpoint/2010/main" val="3295491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5C00B-7E3F-17C1-CEFE-18BB34C01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C3CD1-A7DF-2564-9592-C97FDD1F8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0B078-5EF2-5187-4583-8E61FEBED965}"/>
              </a:ext>
            </a:extLst>
          </p:cNvPr>
          <p:cNvSpPr>
            <a:spLocks noGrp="1"/>
          </p:cNvSpPr>
          <p:nvPr>
            <p:ph type="body" idx="1"/>
          </p:nvPr>
        </p:nvSpPr>
        <p:spPr/>
        <p:txBody>
          <a:bodyPr/>
          <a:lstStyle/>
          <a:p>
            <a:r>
              <a:rPr lang="en-US">
                <a:solidFill>
                  <a:srgbClr val="000000"/>
                </a:solidFill>
                <a:ea typeface="Calibri"/>
                <a:cs typeface="Calibri"/>
              </a:rPr>
              <a:t>Brian </a:t>
            </a:r>
            <a:r>
              <a:rPr lang="en-US" err="1">
                <a:solidFill>
                  <a:srgbClr val="000000"/>
                </a:solidFill>
                <a:ea typeface="Calibri"/>
                <a:cs typeface="Calibri"/>
              </a:rPr>
              <a:t>Maeba</a:t>
            </a:r>
          </a:p>
          <a:p>
            <a:r>
              <a:rPr lang="en-US"/>
              <a:t>Photo credit: </a:t>
            </a:r>
            <a:r>
              <a:rPr lang="en-US">
                <a:solidFill>
                  <a:srgbClr val="38383C"/>
                </a:solidFill>
              </a:rPr>
              <a:t>Mazur/catholicnews.org.uk</a:t>
            </a:r>
            <a:endParaRPr lang="en-US">
              <a:solidFill>
                <a:srgbClr val="38383C"/>
              </a:solidFill>
              <a:ea typeface="Calibri"/>
              <a:cs typeface="Calibri"/>
            </a:endParaRPr>
          </a:p>
        </p:txBody>
      </p:sp>
      <p:sp>
        <p:nvSpPr>
          <p:cNvPr id="4" name="Slide Number Placeholder 3">
            <a:extLst>
              <a:ext uri="{FF2B5EF4-FFF2-40B4-BE49-F238E27FC236}">
                <a16:creationId xmlns:a16="http://schemas.microsoft.com/office/drawing/2014/main" id="{AFD339B4-ACE2-42B4-B167-35EBD3454E2D}"/>
              </a:ext>
            </a:extLst>
          </p:cNvPr>
          <p:cNvSpPr>
            <a:spLocks noGrp="1"/>
          </p:cNvSpPr>
          <p:nvPr>
            <p:ph type="sldNum" sz="quarter" idx="5"/>
          </p:nvPr>
        </p:nvSpPr>
        <p:spPr/>
        <p:txBody>
          <a:bodyPr/>
          <a:lstStyle/>
          <a:p>
            <a:fld id="{2130DFF7-7BA6-4B56-B7AC-17E3BCBE6F5E}" type="slidenum">
              <a:rPr lang="en-US"/>
              <a:t>42</a:t>
            </a:fld>
            <a:endParaRPr lang="en-US"/>
          </a:p>
        </p:txBody>
      </p:sp>
    </p:spTree>
    <p:extLst>
      <p:ext uri="{BB962C8B-B14F-4D97-AF65-F5344CB8AC3E}">
        <p14:creationId xmlns:p14="http://schemas.microsoft.com/office/powerpoint/2010/main" val="2231852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Nativity</a:t>
            </a:r>
          </a:p>
          <a:p>
            <a:r>
              <a:rPr lang="en-US">
                <a:ea typeface="Calibri"/>
                <a:cs typeface="Calibri"/>
              </a:rPr>
              <a:t>Phill Brown on </a:t>
            </a:r>
            <a:r>
              <a:rPr lang="en-US" err="1">
                <a:ea typeface="Calibri"/>
                <a:cs typeface="Calibri"/>
              </a:rPr>
              <a:t>Unsplash</a:t>
            </a:r>
          </a:p>
        </p:txBody>
      </p:sp>
      <p:sp>
        <p:nvSpPr>
          <p:cNvPr id="4" name="Slide Number Placeholder 3"/>
          <p:cNvSpPr>
            <a:spLocks noGrp="1"/>
          </p:cNvSpPr>
          <p:nvPr>
            <p:ph type="sldNum" sz="quarter" idx="5"/>
          </p:nvPr>
        </p:nvSpPr>
        <p:spPr/>
        <p:txBody>
          <a:bodyPr/>
          <a:lstStyle/>
          <a:p>
            <a:fld id="{2130DFF7-7BA6-4B56-B7AC-17E3BCBE6F5E}" type="slidenum">
              <a:rPr lang="en-US"/>
              <a:t>43</a:t>
            </a:fld>
            <a:endParaRPr lang="en-US"/>
          </a:p>
        </p:txBody>
      </p:sp>
    </p:spTree>
    <p:extLst>
      <p:ext uri="{BB962C8B-B14F-4D97-AF65-F5344CB8AC3E}">
        <p14:creationId xmlns:p14="http://schemas.microsoft.com/office/powerpoint/2010/main" val="300929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Abadhalee</a:t>
            </a:r>
            <a:r>
              <a:rPr lang="en-US"/>
              <a:t>, Southern Ethiopia</a:t>
            </a:r>
            <a:endParaRPr lang="en-US">
              <a:solidFill>
                <a:srgbClr val="444444"/>
              </a:solidFill>
            </a:endParaRPr>
          </a:p>
          <a:p>
            <a:r>
              <a:rPr lang="en-US"/>
              <a:t>Photo credit: Louise Norton</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7</a:t>
            </a:fld>
            <a:endParaRPr lang="en-US"/>
          </a:p>
        </p:txBody>
      </p:sp>
    </p:spTree>
    <p:extLst>
      <p:ext uri="{BB962C8B-B14F-4D97-AF65-F5344CB8AC3E}">
        <p14:creationId xmlns:p14="http://schemas.microsoft.com/office/powerpoint/2010/main" val="26613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Catch in Liberia</a:t>
            </a:r>
          </a:p>
          <a:p>
            <a:r>
              <a:rPr lang="en-US">
                <a:ea typeface="Calibri"/>
                <a:cs typeface="Calibri"/>
              </a:rPr>
              <a:t>Photo credit: Thom Flint</a:t>
            </a:r>
            <a:endParaRPr lang="en-US"/>
          </a:p>
        </p:txBody>
      </p:sp>
      <p:sp>
        <p:nvSpPr>
          <p:cNvPr id="4" name="Slide Number Placeholder 3"/>
          <p:cNvSpPr>
            <a:spLocks noGrp="1"/>
          </p:cNvSpPr>
          <p:nvPr>
            <p:ph type="sldNum" sz="quarter" idx="5"/>
          </p:nvPr>
        </p:nvSpPr>
        <p:spPr/>
        <p:txBody>
          <a:bodyPr/>
          <a:lstStyle/>
          <a:p>
            <a:fld id="{2130DFF7-7BA6-4B56-B7AC-17E3BCBE6F5E}" type="slidenum">
              <a:rPr lang="en-US"/>
              <a:t>8</a:t>
            </a:fld>
            <a:endParaRPr lang="en-US"/>
          </a:p>
        </p:txBody>
      </p:sp>
    </p:spTree>
    <p:extLst>
      <p:ext uri="{BB962C8B-B14F-4D97-AF65-F5344CB8AC3E}">
        <p14:creationId xmlns:p14="http://schemas.microsoft.com/office/powerpoint/2010/main" val="19558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Kerra and her chickens, Kenya</a:t>
            </a:r>
          </a:p>
          <a:p>
            <a:r>
              <a:rPr lang="en-US">
                <a:ea typeface="Calibri"/>
                <a:cs typeface="Calibri"/>
              </a:rPr>
              <a:t>Photo credit: Joe Newman</a:t>
            </a:r>
          </a:p>
        </p:txBody>
      </p:sp>
      <p:sp>
        <p:nvSpPr>
          <p:cNvPr id="4" name="Slide Number Placeholder 3"/>
          <p:cNvSpPr>
            <a:spLocks noGrp="1"/>
          </p:cNvSpPr>
          <p:nvPr>
            <p:ph type="sldNum" sz="quarter" idx="5"/>
          </p:nvPr>
        </p:nvSpPr>
        <p:spPr/>
        <p:txBody>
          <a:bodyPr/>
          <a:lstStyle/>
          <a:p>
            <a:fld id="{2130DFF7-7BA6-4B56-B7AC-17E3BCBE6F5E}" type="slidenum">
              <a:rPr lang="en-US"/>
              <a:t>9</a:t>
            </a:fld>
            <a:endParaRPr lang="en-US"/>
          </a:p>
        </p:txBody>
      </p:sp>
    </p:spTree>
    <p:extLst>
      <p:ext uri="{BB962C8B-B14F-4D97-AF65-F5344CB8AC3E}">
        <p14:creationId xmlns:p14="http://schemas.microsoft.com/office/powerpoint/2010/main" val="335067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Abbiott</a:t>
            </a:r>
            <a:r>
              <a:rPr lang="en-US">
                <a:ea typeface="Calibri"/>
                <a:cs typeface="Calibri"/>
              </a:rPr>
              <a:t> with his community, Southern Ethiopia</a:t>
            </a:r>
          </a:p>
          <a:p>
            <a:r>
              <a:rPr lang="en-US">
                <a:ea typeface="Calibri"/>
                <a:cs typeface="Calibri"/>
              </a:rPr>
              <a:t>Photo credit: Louise Norton</a:t>
            </a:r>
          </a:p>
        </p:txBody>
      </p:sp>
      <p:sp>
        <p:nvSpPr>
          <p:cNvPr id="4" name="Slide Number Placeholder 3"/>
          <p:cNvSpPr>
            <a:spLocks noGrp="1"/>
          </p:cNvSpPr>
          <p:nvPr>
            <p:ph type="sldNum" sz="quarter" idx="5"/>
          </p:nvPr>
        </p:nvSpPr>
        <p:spPr/>
        <p:txBody>
          <a:bodyPr/>
          <a:lstStyle/>
          <a:p>
            <a:fld id="{2130DFF7-7BA6-4B56-B7AC-17E3BCBE6F5E}" type="slidenum">
              <a:rPr lang="en-US"/>
              <a:t>10</a:t>
            </a:fld>
            <a:endParaRPr lang="en-US"/>
          </a:p>
        </p:txBody>
      </p:sp>
    </p:spTree>
    <p:extLst>
      <p:ext uri="{BB962C8B-B14F-4D97-AF65-F5344CB8AC3E}">
        <p14:creationId xmlns:p14="http://schemas.microsoft.com/office/powerpoint/2010/main" val="119558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Abbiott</a:t>
            </a:r>
            <a:r>
              <a:rPr lang="en-US"/>
              <a:t>, Southern Ethiopia</a:t>
            </a:r>
            <a:endParaRPr lang="en-US">
              <a:solidFill>
                <a:srgbClr val="444444"/>
              </a:solidFill>
            </a:endParaRPr>
          </a:p>
          <a:p>
            <a:r>
              <a:rPr lang="en-US"/>
              <a:t>Photo credit: Louise Norton</a:t>
            </a:r>
            <a:endParaRPr lang="en-US">
              <a:ea typeface="Calibri"/>
              <a:cs typeface="Calibri"/>
            </a:endParaRPr>
          </a:p>
        </p:txBody>
      </p:sp>
      <p:sp>
        <p:nvSpPr>
          <p:cNvPr id="4" name="Slide Number Placeholder 3"/>
          <p:cNvSpPr>
            <a:spLocks noGrp="1"/>
          </p:cNvSpPr>
          <p:nvPr>
            <p:ph type="sldNum" sz="quarter" idx="5"/>
          </p:nvPr>
        </p:nvSpPr>
        <p:spPr/>
        <p:txBody>
          <a:bodyPr/>
          <a:lstStyle/>
          <a:p>
            <a:fld id="{2130DFF7-7BA6-4B56-B7AC-17E3BCBE6F5E}" type="slidenum">
              <a:rPr lang="en-US"/>
              <a:t>11</a:t>
            </a:fld>
            <a:endParaRPr lang="en-US"/>
          </a:p>
        </p:txBody>
      </p:sp>
    </p:spTree>
    <p:extLst>
      <p:ext uri="{BB962C8B-B14F-4D97-AF65-F5344CB8AC3E}">
        <p14:creationId xmlns:p14="http://schemas.microsoft.com/office/powerpoint/2010/main" val="2041102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Rosa and her friends, Bolivia</a:t>
            </a:r>
          </a:p>
          <a:p>
            <a:r>
              <a:rPr lang="en-US" dirty="0">
                <a:ea typeface="Calibri"/>
                <a:cs typeface="Calibri"/>
              </a:rPr>
              <a:t>Photo credit: Nikki Evans</a:t>
            </a:r>
          </a:p>
        </p:txBody>
      </p:sp>
      <p:sp>
        <p:nvSpPr>
          <p:cNvPr id="4" name="Slide Number Placeholder 3"/>
          <p:cNvSpPr>
            <a:spLocks noGrp="1"/>
          </p:cNvSpPr>
          <p:nvPr>
            <p:ph type="sldNum" sz="quarter" idx="5"/>
          </p:nvPr>
        </p:nvSpPr>
        <p:spPr/>
        <p:txBody>
          <a:bodyPr/>
          <a:lstStyle/>
          <a:p>
            <a:fld id="{2130DFF7-7BA6-4B56-B7AC-17E3BCBE6F5E}" type="slidenum">
              <a:rPr lang="en-US"/>
              <a:t>13</a:t>
            </a:fld>
            <a:endParaRPr lang="en-US"/>
          </a:p>
        </p:txBody>
      </p:sp>
    </p:spTree>
    <p:extLst>
      <p:ext uri="{BB962C8B-B14F-4D97-AF65-F5344CB8AC3E}">
        <p14:creationId xmlns:p14="http://schemas.microsoft.com/office/powerpoint/2010/main" val="370069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8EED-456B-4400-990A-90F8FCB04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AE548F-FF73-21AA-31D8-6FF63B6EA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CA70CC-22BC-C67D-0855-46FC83C05181}"/>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125923FF-B5AB-C091-3286-D13B5AA65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F2468-7979-1B5A-9A79-7A05A5147664}"/>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288901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E094-AA3F-9793-D73F-DAEDFBBEF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3BBF5-7A0A-8CA7-6013-000E67FD0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94A31-0A2F-10B9-F677-99077CB27DF6}"/>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303471DD-B4E2-05BE-1E34-B80780A96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BEC34-2956-7B58-A985-A7F3EE6CF20C}"/>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49903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F537B7-771B-D79B-F5B0-E434B8FFB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29AE1-27CB-7F41-C692-530193E3B1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0DB39-F68F-DEFA-5B8E-9880AE5F3A32}"/>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D89ACEFB-0D69-CF2C-E48E-8C2B7032A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282E-08B8-48CB-4C7F-05557B14540B}"/>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334562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F5B1-2EC2-958A-2D97-A902AE488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07D44-4112-03C8-38C7-3F532B9D9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F1736-5620-64B5-7623-9BF9831B0C60}"/>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6EB64F24-FD78-238A-25F1-96AC24E38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00204-5922-AAB4-746E-56B113F89DF8}"/>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1711594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FCC1-B61F-DEB8-366A-ABA166BA9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4980C3-3BBD-7834-E09D-47129DF456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4B678E-1234-265A-259A-5E6DDEC5017D}"/>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BAC729D1-E50E-6A9E-9856-6B286710F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4B631-A5EA-916F-B07C-9D4C87E9D539}"/>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128829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5A7A-8BA6-6AAB-815C-AA84D068F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FF126-B5FB-B647-07F6-E6C1637F0D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BF1CBC-B776-0885-B30E-2790C62EE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D82117-531B-B5B6-7155-97DB735EA683}"/>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6" name="Footer Placeholder 5">
            <a:extLst>
              <a:ext uri="{FF2B5EF4-FFF2-40B4-BE49-F238E27FC236}">
                <a16:creationId xmlns:a16="http://schemas.microsoft.com/office/drawing/2014/main" id="{3003D4FD-3F80-6D71-707E-860EDF1EC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50231-6AE0-F4DA-A555-E8CCE150E48C}"/>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146129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2C9D-09FA-53CC-BF75-ED0D237807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C1A576-4245-6B3A-2656-0009E1BFF0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70AB44-DB63-6463-857F-A682924B7C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E632C7-2D10-C604-16E9-D3C953787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F7553-691F-12E0-C982-770A57A3ED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08F77-E009-10F0-77D5-0394B18DB4B5}"/>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8" name="Footer Placeholder 7">
            <a:extLst>
              <a:ext uri="{FF2B5EF4-FFF2-40B4-BE49-F238E27FC236}">
                <a16:creationId xmlns:a16="http://schemas.microsoft.com/office/drawing/2014/main" id="{83AA95A1-FB18-1ACC-DB58-AF9FB694AD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0C1A8-1D2E-588C-0F2C-3C0CD289C54F}"/>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124535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8A9B-8FFE-C55E-BC1D-BEE010BCA1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536AC-6489-199F-2AF6-751CB9946B11}"/>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4" name="Footer Placeholder 3">
            <a:extLst>
              <a:ext uri="{FF2B5EF4-FFF2-40B4-BE49-F238E27FC236}">
                <a16:creationId xmlns:a16="http://schemas.microsoft.com/office/drawing/2014/main" id="{18ADF608-5E4D-FE17-DE39-CA1ABB60A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AE8A7B-F47F-0257-B051-8DD1BB671961}"/>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2443067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8549E-E4BE-7BB8-570E-03979C81A1E9}"/>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3" name="Footer Placeholder 2">
            <a:extLst>
              <a:ext uri="{FF2B5EF4-FFF2-40B4-BE49-F238E27FC236}">
                <a16:creationId xmlns:a16="http://schemas.microsoft.com/office/drawing/2014/main" id="{FE86843E-04EB-8427-FA3B-5D7E79B374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538DC-75E7-FDD9-B405-04B7BEF4E88D}"/>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399661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EFB3-A1AE-C0AA-EE74-D2D753471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FB243F-EA04-B8A6-2E4B-2E48814E3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B3A2EB-3271-A5E4-27B0-2BE1649A9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F39D2-1986-71F0-25AC-F31F9C749B8F}"/>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6" name="Footer Placeholder 5">
            <a:extLst>
              <a:ext uri="{FF2B5EF4-FFF2-40B4-BE49-F238E27FC236}">
                <a16:creationId xmlns:a16="http://schemas.microsoft.com/office/drawing/2014/main" id="{B33C1A44-2607-EC05-EE3E-86A09781D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FA45B-5E6A-4A5D-F59E-C9E1905A8B68}"/>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76993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BDF5-6A90-049D-D235-CDD043944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E9DB-505E-C82A-DA30-5FFE3EA4E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CFADDD-986C-5AF0-D728-522FEFE8D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941F5-427B-0CAC-E393-D423D2C46837}"/>
              </a:ext>
            </a:extLst>
          </p:cNvPr>
          <p:cNvSpPr>
            <a:spLocks noGrp="1"/>
          </p:cNvSpPr>
          <p:nvPr>
            <p:ph type="dt" sz="half" idx="10"/>
          </p:nvPr>
        </p:nvSpPr>
        <p:spPr/>
        <p:txBody>
          <a:bodyPr/>
          <a:lstStyle/>
          <a:p>
            <a:fld id="{B8B321DE-9E4B-4D85-8AE9-3F46E3F36CB0}" type="datetimeFigureOut">
              <a:rPr lang="en-US" smtClean="0"/>
              <a:t>11/5/2025</a:t>
            </a:fld>
            <a:endParaRPr lang="en-US"/>
          </a:p>
        </p:txBody>
      </p:sp>
      <p:sp>
        <p:nvSpPr>
          <p:cNvPr id="6" name="Footer Placeholder 5">
            <a:extLst>
              <a:ext uri="{FF2B5EF4-FFF2-40B4-BE49-F238E27FC236}">
                <a16:creationId xmlns:a16="http://schemas.microsoft.com/office/drawing/2014/main" id="{B55BBFC0-F77B-A5FA-2B9C-726CE23D0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5BE607-686B-995A-2A61-1D6A2A28A80F}"/>
              </a:ext>
            </a:extLst>
          </p:cNvPr>
          <p:cNvSpPr>
            <a:spLocks noGrp="1"/>
          </p:cNvSpPr>
          <p:nvPr>
            <p:ph type="sldNum" sz="quarter" idx="12"/>
          </p:nvPr>
        </p:nvSpPr>
        <p:spPr/>
        <p:txBody>
          <a:bodyPr/>
          <a:lstStyle/>
          <a:p>
            <a:fld id="{E41D3AD2-92F0-45D4-9326-ACB576B2B56E}" type="slidenum">
              <a:rPr lang="en-US" smtClean="0"/>
              <a:t>‹#›</a:t>
            </a:fld>
            <a:endParaRPr lang="en-US"/>
          </a:p>
        </p:txBody>
      </p:sp>
    </p:spTree>
    <p:extLst>
      <p:ext uri="{BB962C8B-B14F-4D97-AF65-F5344CB8AC3E}">
        <p14:creationId xmlns:p14="http://schemas.microsoft.com/office/powerpoint/2010/main" val="162138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C9599E-4A10-A6FE-5B0C-CF654C5DA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19424-FC9B-05A0-C4A2-9A8B66259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08E42-7887-142B-8304-962686B03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B321DE-9E4B-4D85-8AE9-3F46E3F36CB0}" type="datetimeFigureOut">
              <a:rPr lang="en-US" smtClean="0"/>
              <a:t>11/5/2025</a:t>
            </a:fld>
            <a:endParaRPr lang="en-US"/>
          </a:p>
        </p:txBody>
      </p:sp>
      <p:sp>
        <p:nvSpPr>
          <p:cNvPr id="5" name="Footer Placeholder 4">
            <a:extLst>
              <a:ext uri="{FF2B5EF4-FFF2-40B4-BE49-F238E27FC236}">
                <a16:creationId xmlns:a16="http://schemas.microsoft.com/office/drawing/2014/main" id="{6CC5F04E-1247-CA2A-D024-1300B0DCD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673A69-415A-0929-993E-686BBA9D1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1D3AD2-92F0-45D4-9326-ACB576B2B56E}" type="slidenum">
              <a:rPr lang="en-US" smtClean="0"/>
              <a:t>‹#›</a:t>
            </a:fld>
            <a:endParaRPr lang="en-US"/>
          </a:p>
        </p:txBody>
      </p:sp>
    </p:spTree>
    <p:extLst>
      <p:ext uri="{BB962C8B-B14F-4D97-AF65-F5344CB8AC3E}">
        <p14:creationId xmlns:p14="http://schemas.microsoft.com/office/powerpoint/2010/main" val="3596116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s://youtu.be/OomC251Qab8"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assets.ctfassets.net/vy3axnuecuwj/7sy6wxVthrvYs4E9t1eUC5/81c68fa45e9cee5b43060e0506be600d/Edu_Jubilee_PostcardsofHope.pdf"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orldgifts.cafod.org.uk/products/christmas-stocking-for-schools" TargetMode="External"/><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cafod.org.uk/education/fratelli-tutti-for-schools"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9.jpe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1.xml"/><Relationship Id="rId18" Type="http://schemas.openxmlformats.org/officeDocument/2006/relationships/slide" Target="slide30.xml"/><Relationship Id="rId3" Type="http://schemas.openxmlformats.org/officeDocument/2006/relationships/slide" Target="slide4.xml"/><Relationship Id="rId21" Type="http://schemas.openxmlformats.org/officeDocument/2006/relationships/slide" Target="slide36.xml"/><Relationship Id="rId7" Type="http://schemas.openxmlformats.org/officeDocument/2006/relationships/slide" Target="slide6.xml"/><Relationship Id="rId12" Type="http://schemas.openxmlformats.org/officeDocument/2006/relationships/slide" Target="slide19.xml"/><Relationship Id="rId17" Type="http://schemas.openxmlformats.org/officeDocument/2006/relationships/slide" Target="slide28.xml"/><Relationship Id="rId2" Type="http://schemas.openxmlformats.org/officeDocument/2006/relationships/image" Target="../media/image8.jpeg"/><Relationship Id="rId16" Type="http://schemas.openxmlformats.org/officeDocument/2006/relationships/slide" Target="slide26.xml"/><Relationship Id="rId20"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7.xml"/><Relationship Id="rId24" Type="http://schemas.openxmlformats.org/officeDocument/2006/relationships/slide" Target="slide43.xml"/><Relationship Id="rId5" Type="http://schemas.openxmlformats.org/officeDocument/2006/relationships/slide" Target="slide10.xml"/><Relationship Id="rId15" Type="http://schemas.openxmlformats.org/officeDocument/2006/relationships/slide" Target="slide25.xml"/><Relationship Id="rId23" Type="http://schemas.openxmlformats.org/officeDocument/2006/relationships/slide" Target="slide41.xml"/><Relationship Id="rId10" Type="http://schemas.openxmlformats.org/officeDocument/2006/relationships/slide" Target="slide15.xml"/><Relationship Id="rId19" Type="http://schemas.openxmlformats.org/officeDocument/2006/relationships/slide" Target="slide32.xml"/><Relationship Id="rId4" Type="http://schemas.openxmlformats.org/officeDocument/2006/relationships/slide" Target="slide40.xml"/><Relationship Id="rId9" Type="http://schemas.openxmlformats.org/officeDocument/2006/relationships/slide" Target="slide14.xml"/><Relationship Id="rId14" Type="http://schemas.openxmlformats.org/officeDocument/2006/relationships/slide" Target="slide23.xml"/><Relationship Id="rId22"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9.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0.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jpe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orldgifts.cafod.org.uk/" TargetMode="External"/><Relationship Id="rId11" Type="http://schemas.openxmlformats.org/officeDocument/2006/relationships/image" Target="../media/image47.png"/><Relationship Id="rId5" Type="http://schemas.openxmlformats.org/officeDocument/2006/relationships/hyperlink" Target="https://cafod.org.uk/pray/prayer-resources/christmas-family-prayer-ideas" TargetMode="External"/><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downloads.ctfassets.net/vy3axnuecuwj/6ASQTZDZNO4iA4JQbijrD8/b2719469b4f151db4daf5a04d44ab361/Education_Primary_Emergency_ZeinsStory.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youtube.com/watch?v=70LJMykaq1Y"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584D-FB0D-3E07-2F48-196BE675F5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FB7C149-27E3-FEAB-6EBC-5A2D1B692564}"/>
              </a:ext>
            </a:extLst>
          </p:cNvPr>
          <p:cNvSpPr>
            <a:spLocks noGrp="1"/>
          </p:cNvSpPr>
          <p:nvPr>
            <p:ph type="subTitle" idx="1"/>
          </p:nvPr>
        </p:nvSpPr>
        <p:spPr/>
        <p:txBody>
          <a:bodyPr/>
          <a:lstStyle/>
          <a:p>
            <a:endParaRPr lang="en-US"/>
          </a:p>
        </p:txBody>
      </p:sp>
      <p:pic>
        <p:nvPicPr>
          <p:cNvPr id="5" name="Picture 4" descr="A child looking at a candle&#10;&#10;AI-generated content may be incorrect.">
            <a:extLst>
              <a:ext uri="{FF2B5EF4-FFF2-40B4-BE49-F238E27FC236}">
                <a16:creationId xmlns:a16="http://schemas.microsoft.com/office/drawing/2014/main" id="{3AE58BB5-285F-0DCC-ED52-47B318887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3463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5504B0-6B5D-1E49-90E9-B85AE6C9A08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30373A8-71C8-7FE4-D391-ABCE5E2C7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4AE28957-EDE0-D2AD-A529-642C68C7D58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C6482035-BBA3-9FFB-C6C2-2EC993FEAA12}"/>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193192" y="5666527"/>
            <a:ext cx="938618" cy="1093390"/>
          </a:xfrm>
          <a:prstGeom prst="rect">
            <a:avLst/>
          </a:prstGeom>
        </p:spPr>
      </p:pic>
      <p:sp>
        <p:nvSpPr>
          <p:cNvPr id="2" name="TextBox 1">
            <a:extLst>
              <a:ext uri="{FF2B5EF4-FFF2-40B4-BE49-F238E27FC236}">
                <a16:creationId xmlns:a16="http://schemas.microsoft.com/office/drawing/2014/main" id="{64FA634F-0A70-99A9-B1CD-D2F7B4E02D55}"/>
              </a:ext>
            </a:extLst>
          </p:cNvPr>
          <p:cNvSpPr txBox="1"/>
          <p:nvPr/>
        </p:nvSpPr>
        <p:spPr>
          <a:xfrm>
            <a:off x="2816595" y="692496"/>
            <a:ext cx="879248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200">
              <a:latin typeface="Montserrat"/>
            </a:endParaRPr>
          </a:p>
          <a:p>
            <a:r>
              <a:rPr lang="en-GB" sz="2200" b="1" dirty="0">
                <a:solidFill>
                  <a:schemeClr val="bg1"/>
                </a:solidFill>
                <a:latin typeface="Montserrat"/>
              </a:rPr>
              <a:t>"Not everyone </a:t>
            </a:r>
            <a:r>
              <a:rPr lang="en-GB" sz="2200" b="1">
                <a:solidFill>
                  <a:schemeClr val="bg1"/>
                </a:solidFill>
                <a:latin typeface="Montserrat"/>
              </a:rPr>
              <a:t>who </a:t>
            </a:r>
            <a:r>
              <a:rPr lang="en-GB" sz="2200" b="1" dirty="0">
                <a:solidFill>
                  <a:schemeClr val="bg1"/>
                </a:solidFill>
                <a:latin typeface="Montserrat"/>
              </a:rPr>
              <a:t>says </a:t>
            </a:r>
            <a:r>
              <a:rPr lang="en-GB" sz="2200" b="1">
                <a:solidFill>
                  <a:schemeClr val="bg1"/>
                </a:solidFill>
                <a:latin typeface="Montserrat"/>
              </a:rPr>
              <a:t>to me, ‘Lord, Lord’, will enter the kingdom of heaven, but the </a:t>
            </a:r>
            <a:r>
              <a:rPr lang="en-GB" sz="2200" b="1" dirty="0">
                <a:solidFill>
                  <a:schemeClr val="bg1"/>
                </a:solidFill>
                <a:latin typeface="Montserrat"/>
              </a:rPr>
              <a:t>one </a:t>
            </a:r>
            <a:r>
              <a:rPr lang="en-GB" sz="2200" b="1">
                <a:solidFill>
                  <a:schemeClr val="bg1"/>
                </a:solidFill>
                <a:latin typeface="Montserrat"/>
              </a:rPr>
              <a:t>who does the will of my Father </a:t>
            </a:r>
            <a:r>
              <a:rPr lang="en-GB" sz="2200" b="1" dirty="0">
                <a:solidFill>
                  <a:schemeClr val="bg1"/>
                </a:solidFill>
                <a:latin typeface="Montserrat"/>
              </a:rPr>
              <a:t>who is </a:t>
            </a:r>
            <a:r>
              <a:rPr lang="en-GB" sz="2200" b="1">
                <a:solidFill>
                  <a:schemeClr val="bg1"/>
                </a:solidFill>
                <a:latin typeface="Montserrat"/>
              </a:rPr>
              <a:t>in heaven</a:t>
            </a:r>
            <a:r>
              <a:rPr lang="en-GB" sz="2200" b="1" dirty="0">
                <a:solidFill>
                  <a:schemeClr val="bg1"/>
                </a:solidFill>
                <a:latin typeface="Montserrat"/>
              </a:rPr>
              <a:t>." </a:t>
            </a:r>
            <a:r>
              <a:rPr lang="en-GB" sz="2200" b="1">
                <a:solidFill>
                  <a:schemeClr val="bg1"/>
                </a:solidFill>
                <a:latin typeface="Montserrat"/>
              </a:rPr>
              <a:t>Matthew 7:21</a:t>
            </a:r>
            <a:endParaRPr lang="en-US" sz="2200" b="1">
              <a:solidFill>
                <a:schemeClr val="bg1"/>
              </a:solidFill>
              <a:latin typeface="Montserrat"/>
            </a:endParaRPr>
          </a:p>
        </p:txBody>
      </p:sp>
      <p:sp>
        <p:nvSpPr>
          <p:cNvPr id="3" name="TextBox 2">
            <a:extLst>
              <a:ext uri="{FF2B5EF4-FFF2-40B4-BE49-F238E27FC236}">
                <a16:creationId xmlns:a16="http://schemas.microsoft.com/office/drawing/2014/main" id="{F2040B1A-8209-75F4-8C14-80D550C769B0}"/>
              </a:ext>
            </a:extLst>
          </p:cNvPr>
          <p:cNvSpPr txBox="1"/>
          <p:nvPr/>
        </p:nvSpPr>
        <p:spPr>
          <a:xfrm>
            <a:off x="5635072" y="2826209"/>
            <a:ext cx="588145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The phrase 'actions speak louder than words' means what we </a:t>
            </a:r>
            <a:r>
              <a:rPr lang="en-GB" i="1">
                <a:solidFill>
                  <a:schemeClr val="bg1"/>
                </a:solidFill>
                <a:latin typeface="Montserrat"/>
              </a:rPr>
              <a:t>actually</a:t>
            </a:r>
            <a:r>
              <a:rPr lang="en-GB">
                <a:solidFill>
                  <a:schemeClr val="bg1"/>
                </a:solidFill>
                <a:latin typeface="Montserrat"/>
              </a:rPr>
              <a:t> do is more important than just saying we are </a:t>
            </a:r>
            <a:r>
              <a:rPr lang="en-GB" i="1">
                <a:solidFill>
                  <a:schemeClr val="bg1"/>
                </a:solidFill>
                <a:latin typeface="Montserrat"/>
              </a:rPr>
              <a:t>going </a:t>
            </a:r>
            <a:r>
              <a:rPr lang="en-GB">
                <a:solidFill>
                  <a:schemeClr val="bg1"/>
                </a:solidFill>
                <a:latin typeface="Montserrat"/>
              </a:rPr>
              <a:t>to do something. And this is what this reading highlights. </a:t>
            </a:r>
          </a:p>
          <a:p>
            <a:endParaRPr lang="en-GB">
              <a:solidFill>
                <a:schemeClr val="bg1"/>
              </a:solidFill>
              <a:latin typeface="Montserrat"/>
            </a:endParaRPr>
          </a:p>
          <a:p>
            <a:r>
              <a:rPr lang="en-GB">
                <a:solidFill>
                  <a:schemeClr val="bg1"/>
                </a:solidFill>
                <a:latin typeface="Montserrat"/>
              </a:rPr>
              <a:t>There are many times when we have good intentions, but life sometimes gets in the way, it seems. </a:t>
            </a:r>
          </a:p>
          <a:p>
            <a:endParaRPr lang="en-GB">
              <a:solidFill>
                <a:schemeClr val="bg1"/>
              </a:solidFill>
              <a:latin typeface="Montserrat"/>
            </a:endParaRPr>
          </a:p>
          <a:p>
            <a:r>
              <a:rPr lang="en-GB">
                <a:solidFill>
                  <a:schemeClr val="bg1"/>
                </a:solidFill>
                <a:latin typeface="Montserrat"/>
              </a:rPr>
              <a:t>In this year of Jubilee, how can we be Pilgrims of Hope in our world, particularly during Advent as we prepare for the birth of Jesus?</a:t>
            </a:r>
            <a:endParaRPr lang="en-US">
              <a:solidFill>
                <a:schemeClr val="bg1"/>
              </a:solidFill>
              <a:latin typeface="Montserrat"/>
            </a:endParaRPr>
          </a:p>
        </p:txBody>
      </p:sp>
      <p:sp>
        <p:nvSpPr>
          <p:cNvPr id="7" name="TextBox 6">
            <a:extLst>
              <a:ext uri="{FF2B5EF4-FFF2-40B4-BE49-F238E27FC236}">
                <a16:creationId xmlns:a16="http://schemas.microsoft.com/office/drawing/2014/main" id="{3BE9CD54-BCB4-7576-00F2-F0CFEA1806E5}"/>
              </a:ext>
            </a:extLst>
          </p:cNvPr>
          <p:cNvSpPr txBox="1"/>
          <p:nvPr/>
        </p:nvSpPr>
        <p:spPr>
          <a:xfrm>
            <a:off x="700532" y="5770750"/>
            <a:ext cx="49284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Abbiott</a:t>
            </a:r>
            <a:r>
              <a:rPr lang="en-US" sz="1400">
                <a:latin typeface="Montserrat"/>
              </a:rPr>
              <a:t> discusses the water project </a:t>
            </a:r>
          </a:p>
        </p:txBody>
      </p:sp>
      <p:pic>
        <p:nvPicPr>
          <p:cNvPr id="12" name="Picture 11" descr="A group of people standing in a field&#10;&#10;AI-generated content may be incorrect.">
            <a:extLst>
              <a:ext uri="{FF2B5EF4-FFF2-40B4-BE49-F238E27FC236}">
                <a16:creationId xmlns:a16="http://schemas.microsoft.com/office/drawing/2014/main" id="{4BA4602E-2859-95D6-78C4-1041D6FD48BD}"/>
              </a:ext>
            </a:extLst>
          </p:cNvPr>
          <p:cNvPicPr>
            <a:picLocks noChangeAspect="1"/>
          </p:cNvPicPr>
          <p:nvPr/>
        </p:nvPicPr>
        <p:blipFill>
          <a:blip r:embed="rId5"/>
          <a:srcRect t="4341" b="-74"/>
          <a:stretch>
            <a:fillRect/>
          </a:stretch>
        </p:blipFill>
        <p:spPr>
          <a:xfrm>
            <a:off x="724526" y="2468296"/>
            <a:ext cx="4646950" cy="3301180"/>
          </a:xfrm>
          <a:custGeom>
            <a:avLst/>
            <a:gdLst>
              <a:gd name="connsiteX0" fmla="*/ 0 w 4646950"/>
              <a:gd name="connsiteY0" fmla="*/ 0 h 3301180"/>
              <a:gd name="connsiteX1" fmla="*/ 524442 w 4646950"/>
              <a:gd name="connsiteY1" fmla="*/ 0 h 3301180"/>
              <a:gd name="connsiteX2" fmla="*/ 1234761 w 4646950"/>
              <a:gd name="connsiteY2" fmla="*/ 0 h 3301180"/>
              <a:gd name="connsiteX3" fmla="*/ 1991550 w 4646950"/>
              <a:gd name="connsiteY3" fmla="*/ 0 h 3301180"/>
              <a:gd name="connsiteX4" fmla="*/ 2562461 w 4646950"/>
              <a:gd name="connsiteY4" fmla="*/ 0 h 3301180"/>
              <a:gd name="connsiteX5" fmla="*/ 3272780 w 4646950"/>
              <a:gd name="connsiteY5" fmla="*/ 0 h 3301180"/>
              <a:gd name="connsiteX6" fmla="*/ 3983100 w 4646950"/>
              <a:gd name="connsiteY6" fmla="*/ 0 h 3301180"/>
              <a:gd name="connsiteX7" fmla="*/ 4646950 w 4646950"/>
              <a:gd name="connsiteY7" fmla="*/ 0 h 3301180"/>
              <a:gd name="connsiteX8" fmla="*/ 4646950 w 4646950"/>
              <a:gd name="connsiteY8" fmla="*/ 726260 h 3301180"/>
              <a:gd name="connsiteX9" fmla="*/ 4646950 w 4646950"/>
              <a:gd name="connsiteY9" fmla="*/ 1386496 h 3301180"/>
              <a:gd name="connsiteX10" fmla="*/ 4646950 w 4646950"/>
              <a:gd name="connsiteY10" fmla="*/ 2079743 h 3301180"/>
              <a:gd name="connsiteX11" fmla="*/ 4646950 w 4646950"/>
              <a:gd name="connsiteY11" fmla="*/ 2673956 h 3301180"/>
              <a:gd name="connsiteX12" fmla="*/ 4646950 w 4646950"/>
              <a:gd name="connsiteY12" fmla="*/ 3301180 h 3301180"/>
              <a:gd name="connsiteX13" fmla="*/ 4029570 w 4646950"/>
              <a:gd name="connsiteY13" fmla="*/ 3301180 h 3301180"/>
              <a:gd name="connsiteX14" fmla="*/ 3505128 w 4646950"/>
              <a:gd name="connsiteY14" fmla="*/ 3301180 h 3301180"/>
              <a:gd name="connsiteX15" fmla="*/ 2794809 w 4646950"/>
              <a:gd name="connsiteY15" fmla="*/ 3301180 h 3301180"/>
              <a:gd name="connsiteX16" fmla="*/ 2270367 w 4646950"/>
              <a:gd name="connsiteY16" fmla="*/ 3301180 h 3301180"/>
              <a:gd name="connsiteX17" fmla="*/ 1560047 w 4646950"/>
              <a:gd name="connsiteY17" fmla="*/ 3301180 h 3301180"/>
              <a:gd name="connsiteX18" fmla="*/ 896197 w 4646950"/>
              <a:gd name="connsiteY18" fmla="*/ 3301180 h 3301180"/>
              <a:gd name="connsiteX19" fmla="*/ 0 w 4646950"/>
              <a:gd name="connsiteY19" fmla="*/ 3301180 h 3301180"/>
              <a:gd name="connsiteX20" fmla="*/ 0 w 4646950"/>
              <a:gd name="connsiteY20" fmla="*/ 2706968 h 3301180"/>
              <a:gd name="connsiteX21" fmla="*/ 0 w 4646950"/>
              <a:gd name="connsiteY21" fmla="*/ 2046732 h 3301180"/>
              <a:gd name="connsiteX22" fmla="*/ 0 w 4646950"/>
              <a:gd name="connsiteY22" fmla="*/ 1485531 h 3301180"/>
              <a:gd name="connsiteX23" fmla="*/ 0 w 4646950"/>
              <a:gd name="connsiteY23" fmla="*/ 924330 h 3301180"/>
              <a:gd name="connsiteX24" fmla="*/ 0 w 4646950"/>
              <a:gd name="connsiteY24" fmla="*/ 0 h 330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46950" h="3301180" fill="none" extrusionOk="0">
                <a:moveTo>
                  <a:pt x="0" y="0"/>
                </a:moveTo>
                <a:cubicBezTo>
                  <a:pt x="243966" y="-17793"/>
                  <a:pt x="323704" y="-16316"/>
                  <a:pt x="524442" y="0"/>
                </a:cubicBezTo>
                <a:cubicBezTo>
                  <a:pt x="725180" y="16316"/>
                  <a:pt x="939984" y="8676"/>
                  <a:pt x="1234761" y="0"/>
                </a:cubicBezTo>
                <a:cubicBezTo>
                  <a:pt x="1529538" y="-8676"/>
                  <a:pt x="1616683" y="28407"/>
                  <a:pt x="1991550" y="0"/>
                </a:cubicBezTo>
                <a:cubicBezTo>
                  <a:pt x="2366417" y="-28407"/>
                  <a:pt x="2323657" y="4240"/>
                  <a:pt x="2562461" y="0"/>
                </a:cubicBezTo>
                <a:cubicBezTo>
                  <a:pt x="2801265" y="-4240"/>
                  <a:pt x="3041608" y="-15592"/>
                  <a:pt x="3272780" y="0"/>
                </a:cubicBezTo>
                <a:cubicBezTo>
                  <a:pt x="3503952" y="15592"/>
                  <a:pt x="3685137" y="-10606"/>
                  <a:pt x="3983100" y="0"/>
                </a:cubicBezTo>
                <a:cubicBezTo>
                  <a:pt x="4281063" y="10606"/>
                  <a:pt x="4368377" y="-4415"/>
                  <a:pt x="4646950" y="0"/>
                </a:cubicBezTo>
                <a:cubicBezTo>
                  <a:pt x="4660617" y="349699"/>
                  <a:pt x="4653948" y="435080"/>
                  <a:pt x="4646950" y="726260"/>
                </a:cubicBezTo>
                <a:cubicBezTo>
                  <a:pt x="4639952" y="1017440"/>
                  <a:pt x="4664976" y="1184672"/>
                  <a:pt x="4646950" y="1386496"/>
                </a:cubicBezTo>
                <a:cubicBezTo>
                  <a:pt x="4628924" y="1588320"/>
                  <a:pt x="4625577" y="1870051"/>
                  <a:pt x="4646950" y="2079743"/>
                </a:cubicBezTo>
                <a:cubicBezTo>
                  <a:pt x="4668323" y="2289435"/>
                  <a:pt x="4654897" y="2457279"/>
                  <a:pt x="4646950" y="2673956"/>
                </a:cubicBezTo>
                <a:cubicBezTo>
                  <a:pt x="4639003" y="2890633"/>
                  <a:pt x="4617558" y="3068052"/>
                  <a:pt x="4646950" y="3301180"/>
                </a:cubicBezTo>
                <a:cubicBezTo>
                  <a:pt x="4474591" y="3270857"/>
                  <a:pt x="4213669" y="3321995"/>
                  <a:pt x="4029570" y="3301180"/>
                </a:cubicBezTo>
                <a:cubicBezTo>
                  <a:pt x="3845471" y="3280365"/>
                  <a:pt x="3732841" y="3307911"/>
                  <a:pt x="3505128" y="3301180"/>
                </a:cubicBezTo>
                <a:cubicBezTo>
                  <a:pt x="3277415" y="3294449"/>
                  <a:pt x="3033726" y="3275110"/>
                  <a:pt x="2794809" y="3301180"/>
                </a:cubicBezTo>
                <a:cubicBezTo>
                  <a:pt x="2555892" y="3327250"/>
                  <a:pt x="2522050" y="3295557"/>
                  <a:pt x="2270367" y="3301180"/>
                </a:cubicBezTo>
                <a:cubicBezTo>
                  <a:pt x="2018684" y="3306803"/>
                  <a:pt x="1803276" y="3299073"/>
                  <a:pt x="1560047" y="3301180"/>
                </a:cubicBezTo>
                <a:cubicBezTo>
                  <a:pt x="1316818" y="3303287"/>
                  <a:pt x="1131170" y="3290554"/>
                  <a:pt x="896197" y="3301180"/>
                </a:cubicBezTo>
                <a:cubicBezTo>
                  <a:pt x="661224" y="3311807"/>
                  <a:pt x="346419" y="3294833"/>
                  <a:pt x="0" y="3301180"/>
                </a:cubicBezTo>
                <a:cubicBezTo>
                  <a:pt x="33" y="3128699"/>
                  <a:pt x="-29332" y="2856216"/>
                  <a:pt x="0" y="2706968"/>
                </a:cubicBezTo>
                <a:cubicBezTo>
                  <a:pt x="29332" y="2557720"/>
                  <a:pt x="25464" y="2355771"/>
                  <a:pt x="0" y="2046732"/>
                </a:cubicBezTo>
                <a:cubicBezTo>
                  <a:pt x="-25464" y="1737693"/>
                  <a:pt x="-21962" y="1730964"/>
                  <a:pt x="0" y="1485531"/>
                </a:cubicBezTo>
                <a:cubicBezTo>
                  <a:pt x="21962" y="1240098"/>
                  <a:pt x="-23797" y="1097698"/>
                  <a:pt x="0" y="924330"/>
                </a:cubicBezTo>
                <a:cubicBezTo>
                  <a:pt x="23797" y="750962"/>
                  <a:pt x="14212" y="311225"/>
                  <a:pt x="0" y="0"/>
                </a:cubicBezTo>
                <a:close/>
              </a:path>
              <a:path w="4646950" h="3301180" stroke="0" extrusionOk="0">
                <a:moveTo>
                  <a:pt x="0" y="0"/>
                </a:moveTo>
                <a:cubicBezTo>
                  <a:pt x="277165" y="3636"/>
                  <a:pt x="527862" y="1157"/>
                  <a:pt x="756789" y="0"/>
                </a:cubicBezTo>
                <a:cubicBezTo>
                  <a:pt x="985716" y="-1157"/>
                  <a:pt x="1202938" y="23368"/>
                  <a:pt x="1374170" y="0"/>
                </a:cubicBezTo>
                <a:cubicBezTo>
                  <a:pt x="1545402" y="-23368"/>
                  <a:pt x="1792447" y="-34260"/>
                  <a:pt x="2084489" y="0"/>
                </a:cubicBezTo>
                <a:cubicBezTo>
                  <a:pt x="2376531" y="34260"/>
                  <a:pt x="2363261" y="-22913"/>
                  <a:pt x="2608931" y="0"/>
                </a:cubicBezTo>
                <a:cubicBezTo>
                  <a:pt x="2854601" y="22913"/>
                  <a:pt x="2985358" y="28259"/>
                  <a:pt x="3319250" y="0"/>
                </a:cubicBezTo>
                <a:cubicBezTo>
                  <a:pt x="3653142" y="-28259"/>
                  <a:pt x="3755714" y="-11118"/>
                  <a:pt x="3983100" y="0"/>
                </a:cubicBezTo>
                <a:cubicBezTo>
                  <a:pt x="4210486" y="11118"/>
                  <a:pt x="4455174" y="3365"/>
                  <a:pt x="4646950" y="0"/>
                </a:cubicBezTo>
                <a:cubicBezTo>
                  <a:pt x="4622467" y="203238"/>
                  <a:pt x="4661553" y="351266"/>
                  <a:pt x="4646950" y="627224"/>
                </a:cubicBezTo>
                <a:cubicBezTo>
                  <a:pt x="4632347" y="903182"/>
                  <a:pt x="4642014" y="963954"/>
                  <a:pt x="4646950" y="1188425"/>
                </a:cubicBezTo>
                <a:cubicBezTo>
                  <a:pt x="4651886" y="1412896"/>
                  <a:pt x="4627855" y="1655194"/>
                  <a:pt x="4646950" y="1782637"/>
                </a:cubicBezTo>
                <a:cubicBezTo>
                  <a:pt x="4666045" y="1910080"/>
                  <a:pt x="4628794" y="2336351"/>
                  <a:pt x="4646950" y="2508897"/>
                </a:cubicBezTo>
                <a:cubicBezTo>
                  <a:pt x="4665106" y="2681443"/>
                  <a:pt x="4684526" y="3096012"/>
                  <a:pt x="4646950" y="3301180"/>
                </a:cubicBezTo>
                <a:cubicBezTo>
                  <a:pt x="4464705" y="3308839"/>
                  <a:pt x="4096401" y="3296655"/>
                  <a:pt x="3936631" y="3301180"/>
                </a:cubicBezTo>
                <a:cubicBezTo>
                  <a:pt x="3776861" y="3305705"/>
                  <a:pt x="3489886" y="3279871"/>
                  <a:pt x="3272781" y="3301180"/>
                </a:cubicBezTo>
                <a:cubicBezTo>
                  <a:pt x="3055676" y="3322490"/>
                  <a:pt x="2881640" y="3289922"/>
                  <a:pt x="2515992" y="3301180"/>
                </a:cubicBezTo>
                <a:cubicBezTo>
                  <a:pt x="2150344" y="3312438"/>
                  <a:pt x="2070777" y="3312069"/>
                  <a:pt x="1805672" y="3301180"/>
                </a:cubicBezTo>
                <a:cubicBezTo>
                  <a:pt x="1540567" y="3290291"/>
                  <a:pt x="1364550" y="3298808"/>
                  <a:pt x="1234761" y="3301180"/>
                </a:cubicBezTo>
                <a:cubicBezTo>
                  <a:pt x="1104972" y="3303552"/>
                  <a:pt x="890638" y="3277594"/>
                  <a:pt x="570911" y="3301180"/>
                </a:cubicBezTo>
                <a:cubicBezTo>
                  <a:pt x="251184" y="3324767"/>
                  <a:pt x="147592" y="3297279"/>
                  <a:pt x="0" y="3301180"/>
                </a:cubicBezTo>
                <a:cubicBezTo>
                  <a:pt x="28382" y="3055757"/>
                  <a:pt x="18341" y="2842471"/>
                  <a:pt x="0" y="2673956"/>
                </a:cubicBezTo>
                <a:cubicBezTo>
                  <a:pt x="-18341" y="2505441"/>
                  <a:pt x="4234" y="2104132"/>
                  <a:pt x="0" y="1947696"/>
                </a:cubicBezTo>
                <a:cubicBezTo>
                  <a:pt x="-4234" y="1791260"/>
                  <a:pt x="21250" y="1555713"/>
                  <a:pt x="0" y="1353484"/>
                </a:cubicBezTo>
                <a:cubicBezTo>
                  <a:pt x="-21250" y="1151255"/>
                  <a:pt x="13136" y="951220"/>
                  <a:pt x="0" y="627224"/>
                </a:cubicBezTo>
                <a:cubicBezTo>
                  <a:pt x="-13136" y="303228"/>
                  <a:pt x="-27978" y="196755"/>
                  <a:pt x="0" y="0"/>
                </a:cubicBezTo>
                <a:close/>
              </a:path>
            </a:pathLst>
          </a:custGeom>
          <a:ln w="57150">
            <a:solidFill>
              <a:srgbClr val="222544"/>
            </a:solidFill>
            <a:extLst>
              <a:ext uri="{C807C97D-BFC1-408E-A445-0C87EB9F89A2}">
                <ask:lineSketchStyleProps xmlns:ask="http://schemas.microsoft.com/office/drawing/2018/sketchyshapes" sd="547276489">
                  <a:prstGeom prst="rect">
                    <a:avLst/>
                  </a:prstGeom>
                  <ask:type>
                    <ask:lineSketchFreehand/>
                  </ask:type>
                </ask:lineSketchStyleProps>
              </a:ext>
            </a:extLst>
          </a:ln>
        </p:spPr>
      </p:pic>
      <p:sp>
        <p:nvSpPr>
          <p:cNvPr id="13" name="TextBox 12">
            <a:extLst>
              <a:ext uri="{FF2B5EF4-FFF2-40B4-BE49-F238E27FC236}">
                <a16:creationId xmlns:a16="http://schemas.microsoft.com/office/drawing/2014/main" id="{64BED3FE-1242-BE3F-809C-48C521ED7157}"/>
              </a:ext>
            </a:extLst>
          </p:cNvPr>
          <p:cNvSpPr txBox="1"/>
          <p:nvPr/>
        </p:nvSpPr>
        <p:spPr>
          <a:xfrm>
            <a:off x="5637203" y="2299263"/>
            <a:ext cx="63985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dirty="0">
                <a:latin typeface="Montserrat"/>
              </a:rPr>
              <a:t>Actions speak louder than words</a:t>
            </a:r>
          </a:p>
        </p:txBody>
      </p:sp>
      <p:sp>
        <p:nvSpPr>
          <p:cNvPr id="4" name="TextBox 3">
            <a:extLst>
              <a:ext uri="{FF2B5EF4-FFF2-40B4-BE49-F238E27FC236}">
                <a16:creationId xmlns:a16="http://schemas.microsoft.com/office/drawing/2014/main" id="{F0F83D70-2A4B-07C8-6CCF-2B6CAB0EBF69}"/>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4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95804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ED850B-5D68-9163-78B8-3E4123F6EEF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F99A89D-D796-9345-EFDE-B611F9C93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21144A93-E702-2C9A-0FB8-ED139FD776A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4592"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D6931F6F-20F7-F45D-A505-E2B797EE9897}"/>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757DD034-EA5A-F607-0FD0-905CBEFD0365}"/>
              </a:ext>
            </a:extLst>
          </p:cNvPr>
          <p:cNvSpPr txBox="1"/>
          <p:nvPr/>
        </p:nvSpPr>
        <p:spPr>
          <a:xfrm>
            <a:off x="5479440" y="1217430"/>
            <a:ext cx="6467413"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GB" sz="1700" err="1">
                <a:solidFill>
                  <a:schemeClr val="bg1"/>
                </a:solidFill>
                <a:latin typeface="Montserrat"/>
              </a:rPr>
              <a:t>Abbiott</a:t>
            </a:r>
            <a:r>
              <a:rPr lang="en-GB" sz="1700">
                <a:solidFill>
                  <a:schemeClr val="bg1"/>
                </a:solidFill>
                <a:latin typeface="Montserrat"/>
              </a:rPr>
              <a:t> is a climate change officer where he grew up in Southern Ethiopia. Changing weather has affected his people. </a:t>
            </a:r>
            <a:r>
              <a:rPr lang="en-GB" sz="1700">
                <a:solidFill>
                  <a:schemeClr val="bg1"/>
                </a:solidFill>
                <a:latin typeface="Montserrat"/>
                <a:ea typeface="Calibri"/>
                <a:cs typeface="Calibri"/>
              </a:rPr>
              <a:t>“When I was a child, this Borana land was not affected by climate change. We had milk and cheese and no water problem.”</a:t>
            </a:r>
            <a:endParaRPr lang="en-GB" sz="1700" b="1">
              <a:solidFill>
                <a:schemeClr val="bg1"/>
              </a:solidFill>
              <a:latin typeface="Montserrat"/>
            </a:endParaRPr>
          </a:p>
          <a:p>
            <a:pPr lvl="2"/>
            <a:endParaRPr lang="en-GB" sz="1700">
              <a:solidFill>
                <a:schemeClr val="bg1"/>
              </a:solidFill>
              <a:latin typeface="Montserrat"/>
            </a:endParaRPr>
          </a:p>
          <a:p>
            <a:pPr lvl="2"/>
            <a:r>
              <a:rPr lang="en-GB" sz="1700">
                <a:solidFill>
                  <a:schemeClr val="bg1"/>
                </a:solidFill>
                <a:latin typeface="Montserrat"/>
              </a:rPr>
              <a:t>Drought meant drinking water was scarce and crops and cattle died. </a:t>
            </a:r>
            <a:r>
              <a:rPr lang="en-GB" sz="1700" err="1">
                <a:solidFill>
                  <a:schemeClr val="bg1"/>
                </a:solidFill>
                <a:latin typeface="Montserrat"/>
              </a:rPr>
              <a:t>Abbiott</a:t>
            </a:r>
            <a:r>
              <a:rPr lang="en-GB" sz="1700">
                <a:solidFill>
                  <a:schemeClr val="bg1"/>
                </a:solidFill>
                <a:latin typeface="Montserrat"/>
              </a:rPr>
              <a:t> wanted</a:t>
            </a:r>
            <a:r>
              <a:rPr lang="en-US" sz="1700">
                <a:solidFill>
                  <a:schemeClr val="bg1"/>
                </a:solidFill>
                <a:latin typeface="Montserrat"/>
              </a:rPr>
              <a:t> to do something, studying climate change to help his community and working to build a better world. </a:t>
            </a:r>
          </a:p>
          <a:p>
            <a:pPr lvl="2"/>
            <a:endParaRPr lang="en-US" sz="1700">
              <a:solidFill>
                <a:schemeClr val="bg1"/>
              </a:solidFill>
              <a:latin typeface="Montserrat"/>
            </a:endParaRPr>
          </a:p>
          <a:p>
            <a:pPr lvl="2"/>
            <a:r>
              <a:rPr lang="en-US" sz="1700">
                <a:solidFill>
                  <a:schemeClr val="bg1"/>
                </a:solidFill>
                <a:latin typeface="Montserrat"/>
              </a:rPr>
              <a:t>Pope Francis asked us to care for our common home, like </a:t>
            </a:r>
            <a:r>
              <a:rPr lang="en-US" sz="1700" err="1">
                <a:solidFill>
                  <a:schemeClr val="bg1"/>
                </a:solidFill>
                <a:latin typeface="Montserrat"/>
              </a:rPr>
              <a:t>Abbiott</a:t>
            </a:r>
            <a:r>
              <a:rPr lang="en-US" sz="1700">
                <a:solidFill>
                  <a:schemeClr val="bg1"/>
                </a:solidFill>
                <a:latin typeface="Montserrat"/>
              </a:rPr>
              <a:t>. Watch</a:t>
            </a:r>
            <a:r>
              <a:rPr lang="en-US" sz="1700">
                <a:solidFill>
                  <a:schemeClr val="bg1"/>
                </a:solidFill>
                <a:latin typeface="Montserrat"/>
                <a:hlinkClick r:id="rId5">
                  <a:extLst>
                    <a:ext uri="{A12FA001-AC4F-418D-AE19-62706E023703}">
                      <ahyp:hlinkClr xmlns:ahyp="http://schemas.microsoft.com/office/drawing/2018/hyperlinkcolor" val="tx"/>
                    </a:ext>
                  </a:extLst>
                </a:hlinkClick>
              </a:rPr>
              <a:t> Laudato Si'</a:t>
            </a:r>
            <a:endParaRPr lang="en-US" sz="1700">
              <a:solidFill>
                <a:schemeClr val="bg1"/>
              </a:solidFill>
            </a:endParaRPr>
          </a:p>
          <a:p>
            <a:pPr lvl="2"/>
            <a:endParaRPr lang="en-US" sz="1700">
              <a:solidFill>
                <a:srgbClr val="FFFFFF"/>
              </a:solidFill>
              <a:latin typeface="Montserrat"/>
            </a:endParaRPr>
          </a:p>
          <a:p>
            <a:pPr lvl="2"/>
            <a:r>
              <a:rPr lang="en-US" sz="1700" b="1">
                <a:solidFill>
                  <a:srgbClr val="222544"/>
                </a:solidFill>
                <a:latin typeface="Montserrat"/>
              </a:rPr>
              <a:t>As we prepare for the birth of Jesus, we pray to be kind, helpful and that our actions speak louder than words, showing others that a better world needs all of us. </a:t>
            </a:r>
            <a:endParaRPr lang="en-US">
              <a:solidFill>
                <a:srgbClr val="000000"/>
              </a:solidFill>
              <a:latin typeface="Aptos" panose="02110004020202020204"/>
            </a:endParaRPr>
          </a:p>
          <a:p>
            <a:pPr lvl="2"/>
            <a:r>
              <a:rPr lang="en-US" sz="1700" b="1">
                <a:solidFill>
                  <a:srgbClr val="222544"/>
                </a:solidFill>
                <a:latin typeface="Montserrat"/>
              </a:rPr>
              <a:t>Amen.</a:t>
            </a:r>
            <a:endParaRPr lang="en-US"/>
          </a:p>
        </p:txBody>
      </p:sp>
      <p:sp>
        <p:nvSpPr>
          <p:cNvPr id="12" name="TextBox 11">
            <a:extLst>
              <a:ext uri="{FF2B5EF4-FFF2-40B4-BE49-F238E27FC236}">
                <a16:creationId xmlns:a16="http://schemas.microsoft.com/office/drawing/2014/main" id="{13E0298A-F474-CF81-6C9C-79350684C027}"/>
              </a:ext>
            </a:extLst>
          </p:cNvPr>
          <p:cNvSpPr txBox="1"/>
          <p:nvPr/>
        </p:nvSpPr>
        <p:spPr>
          <a:xfrm>
            <a:off x="1583979" y="6278471"/>
            <a:ext cx="33629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Water for a family World Gift </a:t>
            </a:r>
          </a:p>
        </p:txBody>
      </p:sp>
      <p:pic>
        <p:nvPicPr>
          <p:cNvPr id="2" name="Picture 1" descr="A person in a striped shirt&#10;&#10;AI-generated content may be incorrect.">
            <a:extLst>
              <a:ext uri="{FF2B5EF4-FFF2-40B4-BE49-F238E27FC236}">
                <a16:creationId xmlns:a16="http://schemas.microsoft.com/office/drawing/2014/main" id="{0CEC12E0-9B65-CAB8-C2EA-F0F17F33E81E}"/>
              </a:ext>
            </a:extLst>
          </p:cNvPr>
          <p:cNvPicPr>
            <a:picLocks noChangeAspect="1"/>
          </p:cNvPicPr>
          <p:nvPr/>
        </p:nvPicPr>
        <p:blipFill>
          <a:blip r:embed="rId6"/>
          <a:stretch>
            <a:fillRect/>
          </a:stretch>
        </p:blipFill>
        <p:spPr>
          <a:xfrm>
            <a:off x="836951" y="1474031"/>
            <a:ext cx="5134129" cy="3909934"/>
          </a:xfrm>
          <a:custGeom>
            <a:avLst/>
            <a:gdLst>
              <a:gd name="connsiteX0" fmla="*/ 0 w 5134129"/>
              <a:gd name="connsiteY0" fmla="*/ 0 h 3909934"/>
              <a:gd name="connsiteX1" fmla="*/ 641766 w 5134129"/>
              <a:gd name="connsiteY1" fmla="*/ 0 h 3909934"/>
              <a:gd name="connsiteX2" fmla="*/ 1232191 w 5134129"/>
              <a:gd name="connsiteY2" fmla="*/ 0 h 3909934"/>
              <a:gd name="connsiteX3" fmla="*/ 1771275 w 5134129"/>
              <a:gd name="connsiteY3" fmla="*/ 0 h 3909934"/>
              <a:gd name="connsiteX4" fmla="*/ 2515723 w 5134129"/>
              <a:gd name="connsiteY4" fmla="*/ 0 h 3909934"/>
              <a:gd name="connsiteX5" fmla="*/ 3003465 w 5134129"/>
              <a:gd name="connsiteY5" fmla="*/ 0 h 3909934"/>
              <a:gd name="connsiteX6" fmla="*/ 3747914 w 5134129"/>
              <a:gd name="connsiteY6" fmla="*/ 0 h 3909934"/>
              <a:gd name="connsiteX7" fmla="*/ 4441022 w 5134129"/>
              <a:gd name="connsiteY7" fmla="*/ 0 h 3909934"/>
              <a:gd name="connsiteX8" fmla="*/ 5134129 w 5134129"/>
              <a:gd name="connsiteY8" fmla="*/ 0 h 3909934"/>
              <a:gd name="connsiteX9" fmla="*/ 5134129 w 5134129"/>
              <a:gd name="connsiteY9" fmla="*/ 651656 h 3909934"/>
              <a:gd name="connsiteX10" fmla="*/ 5134129 w 5134129"/>
              <a:gd name="connsiteY10" fmla="*/ 1342411 h 3909934"/>
              <a:gd name="connsiteX11" fmla="*/ 5134129 w 5134129"/>
              <a:gd name="connsiteY11" fmla="*/ 1876768 h 3909934"/>
              <a:gd name="connsiteX12" fmla="*/ 5134129 w 5134129"/>
              <a:gd name="connsiteY12" fmla="*/ 2528424 h 3909934"/>
              <a:gd name="connsiteX13" fmla="*/ 5134129 w 5134129"/>
              <a:gd name="connsiteY13" fmla="*/ 3062782 h 3909934"/>
              <a:gd name="connsiteX14" fmla="*/ 5134129 w 5134129"/>
              <a:gd name="connsiteY14" fmla="*/ 3909934 h 3909934"/>
              <a:gd name="connsiteX15" fmla="*/ 4646387 w 5134129"/>
              <a:gd name="connsiteY15" fmla="*/ 3909934 h 3909934"/>
              <a:gd name="connsiteX16" fmla="*/ 3953279 w 5134129"/>
              <a:gd name="connsiteY16" fmla="*/ 3909934 h 3909934"/>
              <a:gd name="connsiteX17" fmla="*/ 3362854 w 5134129"/>
              <a:gd name="connsiteY17" fmla="*/ 3909934 h 3909934"/>
              <a:gd name="connsiteX18" fmla="*/ 2721088 w 5134129"/>
              <a:gd name="connsiteY18" fmla="*/ 3909934 h 3909934"/>
              <a:gd name="connsiteX19" fmla="*/ 2233346 w 5134129"/>
              <a:gd name="connsiteY19" fmla="*/ 3909934 h 3909934"/>
              <a:gd name="connsiteX20" fmla="*/ 1745604 w 5134129"/>
              <a:gd name="connsiteY20" fmla="*/ 3909934 h 3909934"/>
              <a:gd name="connsiteX21" fmla="*/ 1052496 w 5134129"/>
              <a:gd name="connsiteY21" fmla="*/ 3909934 h 3909934"/>
              <a:gd name="connsiteX22" fmla="*/ 0 w 5134129"/>
              <a:gd name="connsiteY22" fmla="*/ 3909934 h 3909934"/>
              <a:gd name="connsiteX23" fmla="*/ 0 w 5134129"/>
              <a:gd name="connsiteY23" fmla="*/ 3375576 h 3909934"/>
              <a:gd name="connsiteX24" fmla="*/ 0 w 5134129"/>
              <a:gd name="connsiteY24" fmla="*/ 2645722 h 3909934"/>
              <a:gd name="connsiteX25" fmla="*/ 0 w 5134129"/>
              <a:gd name="connsiteY25" fmla="*/ 2033166 h 3909934"/>
              <a:gd name="connsiteX26" fmla="*/ 0 w 5134129"/>
              <a:gd name="connsiteY26" fmla="*/ 1303311 h 3909934"/>
              <a:gd name="connsiteX27" fmla="*/ 0 w 5134129"/>
              <a:gd name="connsiteY27" fmla="*/ 768954 h 3909934"/>
              <a:gd name="connsiteX28" fmla="*/ 0 w 5134129"/>
              <a:gd name="connsiteY28" fmla="*/ 0 h 39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34129" h="3909934" fill="none" extrusionOk="0">
                <a:moveTo>
                  <a:pt x="0" y="0"/>
                </a:moveTo>
                <a:cubicBezTo>
                  <a:pt x="149757" y="31431"/>
                  <a:pt x="434560" y="9232"/>
                  <a:pt x="641766" y="0"/>
                </a:cubicBezTo>
                <a:cubicBezTo>
                  <a:pt x="848972" y="-9232"/>
                  <a:pt x="982906" y="-1857"/>
                  <a:pt x="1232191" y="0"/>
                </a:cubicBezTo>
                <a:cubicBezTo>
                  <a:pt x="1481477" y="1857"/>
                  <a:pt x="1646549" y="-11900"/>
                  <a:pt x="1771275" y="0"/>
                </a:cubicBezTo>
                <a:cubicBezTo>
                  <a:pt x="1896001" y="11900"/>
                  <a:pt x="2284631" y="-27659"/>
                  <a:pt x="2515723" y="0"/>
                </a:cubicBezTo>
                <a:cubicBezTo>
                  <a:pt x="2746815" y="27659"/>
                  <a:pt x="2764800" y="23518"/>
                  <a:pt x="3003465" y="0"/>
                </a:cubicBezTo>
                <a:cubicBezTo>
                  <a:pt x="3242130" y="-23518"/>
                  <a:pt x="3460968" y="-15465"/>
                  <a:pt x="3747914" y="0"/>
                </a:cubicBezTo>
                <a:cubicBezTo>
                  <a:pt x="4034860" y="15465"/>
                  <a:pt x="4170817" y="33774"/>
                  <a:pt x="4441022" y="0"/>
                </a:cubicBezTo>
                <a:cubicBezTo>
                  <a:pt x="4711227" y="-33774"/>
                  <a:pt x="4887729" y="-10150"/>
                  <a:pt x="5134129" y="0"/>
                </a:cubicBezTo>
                <a:cubicBezTo>
                  <a:pt x="5121398" y="274891"/>
                  <a:pt x="5111883" y="351307"/>
                  <a:pt x="5134129" y="651656"/>
                </a:cubicBezTo>
                <a:cubicBezTo>
                  <a:pt x="5156375" y="952005"/>
                  <a:pt x="5100212" y="1118804"/>
                  <a:pt x="5134129" y="1342411"/>
                </a:cubicBezTo>
                <a:cubicBezTo>
                  <a:pt x="5168046" y="1566018"/>
                  <a:pt x="5115980" y="1714719"/>
                  <a:pt x="5134129" y="1876768"/>
                </a:cubicBezTo>
                <a:cubicBezTo>
                  <a:pt x="5152278" y="2038817"/>
                  <a:pt x="5107019" y="2335581"/>
                  <a:pt x="5134129" y="2528424"/>
                </a:cubicBezTo>
                <a:cubicBezTo>
                  <a:pt x="5161239" y="2721267"/>
                  <a:pt x="5122443" y="2952150"/>
                  <a:pt x="5134129" y="3062782"/>
                </a:cubicBezTo>
                <a:cubicBezTo>
                  <a:pt x="5145815" y="3173414"/>
                  <a:pt x="5100919" y="3572500"/>
                  <a:pt x="5134129" y="3909934"/>
                </a:cubicBezTo>
                <a:cubicBezTo>
                  <a:pt x="4910370" y="3913880"/>
                  <a:pt x="4757947" y="3922764"/>
                  <a:pt x="4646387" y="3909934"/>
                </a:cubicBezTo>
                <a:cubicBezTo>
                  <a:pt x="4534827" y="3897104"/>
                  <a:pt x="4128913" y="3898066"/>
                  <a:pt x="3953279" y="3909934"/>
                </a:cubicBezTo>
                <a:cubicBezTo>
                  <a:pt x="3777645" y="3921802"/>
                  <a:pt x="3524840" y="3895073"/>
                  <a:pt x="3362854" y="3909934"/>
                </a:cubicBezTo>
                <a:cubicBezTo>
                  <a:pt x="3200868" y="3924795"/>
                  <a:pt x="2915067" y="3919665"/>
                  <a:pt x="2721088" y="3909934"/>
                </a:cubicBezTo>
                <a:cubicBezTo>
                  <a:pt x="2527109" y="3900203"/>
                  <a:pt x="2424396" y="3887131"/>
                  <a:pt x="2233346" y="3909934"/>
                </a:cubicBezTo>
                <a:cubicBezTo>
                  <a:pt x="2042296" y="3932737"/>
                  <a:pt x="1927252" y="3905862"/>
                  <a:pt x="1745604" y="3909934"/>
                </a:cubicBezTo>
                <a:cubicBezTo>
                  <a:pt x="1563956" y="3914006"/>
                  <a:pt x="1216041" y="3903103"/>
                  <a:pt x="1052496" y="3909934"/>
                </a:cubicBezTo>
                <a:cubicBezTo>
                  <a:pt x="888951" y="3916765"/>
                  <a:pt x="460646" y="3900226"/>
                  <a:pt x="0" y="3909934"/>
                </a:cubicBezTo>
                <a:cubicBezTo>
                  <a:pt x="-6995" y="3754169"/>
                  <a:pt x="14607" y="3523614"/>
                  <a:pt x="0" y="3375576"/>
                </a:cubicBezTo>
                <a:cubicBezTo>
                  <a:pt x="-14607" y="3227538"/>
                  <a:pt x="-9351" y="3009310"/>
                  <a:pt x="0" y="2645722"/>
                </a:cubicBezTo>
                <a:cubicBezTo>
                  <a:pt x="9351" y="2282134"/>
                  <a:pt x="-10468" y="2178432"/>
                  <a:pt x="0" y="2033166"/>
                </a:cubicBezTo>
                <a:cubicBezTo>
                  <a:pt x="10468" y="1887900"/>
                  <a:pt x="13885" y="1611115"/>
                  <a:pt x="0" y="1303311"/>
                </a:cubicBezTo>
                <a:cubicBezTo>
                  <a:pt x="-13885" y="995508"/>
                  <a:pt x="19287" y="941075"/>
                  <a:pt x="0" y="768954"/>
                </a:cubicBezTo>
                <a:cubicBezTo>
                  <a:pt x="-19287" y="596833"/>
                  <a:pt x="-27108" y="299968"/>
                  <a:pt x="0" y="0"/>
                </a:cubicBezTo>
                <a:close/>
              </a:path>
              <a:path w="5134129" h="3909934" stroke="0" extrusionOk="0">
                <a:moveTo>
                  <a:pt x="0" y="0"/>
                </a:moveTo>
                <a:cubicBezTo>
                  <a:pt x="267041" y="26007"/>
                  <a:pt x="344983" y="19322"/>
                  <a:pt x="641766" y="0"/>
                </a:cubicBezTo>
                <a:cubicBezTo>
                  <a:pt x="938549" y="-19322"/>
                  <a:pt x="1089850" y="-981"/>
                  <a:pt x="1334874" y="0"/>
                </a:cubicBezTo>
                <a:cubicBezTo>
                  <a:pt x="1579898" y="981"/>
                  <a:pt x="1601903" y="10004"/>
                  <a:pt x="1822616" y="0"/>
                </a:cubicBezTo>
                <a:cubicBezTo>
                  <a:pt x="2043329" y="-10004"/>
                  <a:pt x="2110078" y="-15137"/>
                  <a:pt x="2361699" y="0"/>
                </a:cubicBezTo>
                <a:cubicBezTo>
                  <a:pt x="2613320" y="15137"/>
                  <a:pt x="2797342" y="-6717"/>
                  <a:pt x="2952124" y="0"/>
                </a:cubicBezTo>
                <a:cubicBezTo>
                  <a:pt x="3106906" y="6717"/>
                  <a:pt x="3273153" y="24336"/>
                  <a:pt x="3491208" y="0"/>
                </a:cubicBezTo>
                <a:cubicBezTo>
                  <a:pt x="3709263" y="-24336"/>
                  <a:pt x="3989872" y="-7824"/>
                  <a:pt x="4132974" y="0"/>
                </a:cubicBezTo>
                <a:cubicBezTo>
                  <a:pt x="4276076" y="7824"/>
                  <a:pt x="4892393" y="-40751"/>
                  <a:pt x="5134129" y="0"/>
                </a:cubicBezTo>
                <a:cubicBezTo>
                  <a:pt x="5120964" y="260997"/>
                  <a:pt x="5108039" y="385933"/>
                  <a:pt x="5134129" y="573457"/>
                </a:cubicBezTo>
                <a:cubicBezTo>
                  <a:pt x="5160219" y="760981"/>
                  <a:pt x="5114846" y="860391"/>
                  <a:pt x="5134129" y="1146914"/>
                </a:cubicBezTo>
                <a:cubicBezTo>
                  <a:pt x="5153412" y="1433437"/>
                  <a:pt x="5112287" y="1560573"/>
                  <a:pt x="5134129" y="1720371"/>
                </a:cubicBezTo>
                <a:cubicBezTo>
                  <a:pt x="5155971" y="1880169"/>
                  <a:pt x="5154956" y="2126274"/>
                  <a:pt x="5134129" y="2254729"/>
                </a:cubicBezTo>
                <a:cubicBezTo>
                  <a:pt x="5113302" y="2383184"/>
                  <a:pt x="5143734" y="2679212"/>
                  <a:pt x="5134129" y="2828186"/>
                </a:cubicBezTo>
                <a:cubicBezTo>
                  <a:pt x="5124524" y="2977160"/>
                  <a:pt x="5117890" y="3530102"/>
                  <a:pt x="5134129" y="3909934"/>
                </a:cubicBezTo>
                <a:cubicBezTo>
                  <a:pt x="4981383" y="3896737"/>
                  <a:pt x="4828608" y="3920330"/>
                  <a:pt x="4543704" y="3909934"/>
                </a:cubicBezTo>
                <a:cubicBezTo>
                  <a:pt x="4258800" y="3899538"/>
                  <a:pt x="4060641" y="3881659"/>
                  <a:pt x="3850597" y="3909934"/>
                </a:cubicBezTo>
                <a:cubicBezTo>
                  <a:pt x="3640553" y="3938209"/>
                  <a:pt x="3369369" y="3893958"/>
                  <a:pt x="3208831" y="3909934"/>
                </a:cubicBezTo>
                <a:cubicBezTo>
                  <a:pt x="3048293" y="3925910"/>
                  <a:pt x="2850127" y="3916879"/>
                  <a:pt x="2618406" y="3909934"/>
                </a:cubicBezTo>
                <a:cubicBezTo>
                  <a:pt x="2386686" y="3902989"/>
                  <a:pt x="2313960" y="3901180"/>
                  <a:pt x="2130664" y="3909934"/>
                </a:cubicBezTo>
                <a:cubicBezTo>
                  <a:pt x="1947368" y="3918688"/>
                  <a:pt x="1763335" y="3938607"/>
                  <a:pt x="1540239" y="3909934"/>
                </a:cubicBezTo>
                <a:cubicBezTo>
                  <a:pt x="1317143" y="3881261"/>
                  <a:pt x="1141446" y="3913391"/>
                  <a:pt x="898473" y="3909934"/>
                </a:cubicBezTo>
                <a:cubicBezTo>
                  <a:pt x="655500" y="3906477"/>
                  <a:pt x="266613" y="3883190"/>
                  <a:pt x="0" y="3909934"/>
                </a:cubicBezTo>
                <a:cubicBezTo>
                  <a:pt x="-36025" y="3753214"/>
                  <a:pt x="-25745" y="3496785"/>
                  <a:pt x="0" y="3180080"/>
                </a:cubicBezTo>
                <a:cubicBezTo>
                  <a:pt x="25745" y="2863375"/>
                  <a:pt x="-10433" y="2824191"/>
                  <a:pt x="0" y="2489325"/>
                </a:cubicBezTo>
                <a:cubicBezTo>
                  <a:pt x="10433" y="2154460"/>
                  <a:pt x="11459" y="1930667"/>
                  <a:pt x="0" y="1759470"/>
                </a:cubicBezTo>
                <a:cubicBezTo>
                  <a:pt x="-11459" y="1588274"/>
                  <a:pt x="5748" y="1377098"/>
                  <a:pt x="0" y="1186013"/>
                </a:cubicBezTo>
                <a:cubicBezTo>
                  <a:pt x="-5748" y="994928"/>
                  <a:pt x="-13842" y="566622"/>
                  <a:pt x="0" y="0"/>
                </a:cubicBezTo>
                <a:close/>
              </a:path>
            </a:pathLst>
          </a:custGeom>
          <a:ln w="57150">
            <a:solidFill>
              <a:srgbClr val="222544"/>
            </a:solidFill>
            <a:extLst>
              <a:ext uri="{C807C97D-BFC1-408E-A445-0C87EB9F89A2}">
                <ask:lineSketchStyleProps xmlns:ask="http://schemas.microsoft.com/office/drawing/2018/sketchyshapes" sd="154299512">
                  <a:prstGeom prst="rect">
                    <a:avLst/>
                  </a:prstGeom>
                  <ask:type>
                    <ask:lineSketchFreehand/>
                  </ask:type>
                </ask:lineSketchStyleProps>
              </a:ext>
            </a:extLst>
          </a:ln>
        </p:spPr>
      </p:pic>
      <p:pic>
        <p:nvPicPr>
          <p:cNvPr id="7" name="Picture 6" descr="A person and children standing next to a faucet&#10;&#10;AI-generated content may be incorrect.">
            <a:extLst>
              <a:ext uri="{FF2B5EF4-FFF2-40B4-BE49-F238E27FC236}">
                <a16:creationId xmlns:a16="http://schemas.microsoft.com/office/drawing/2014/main" id="{14E869CC-3EB2-C497-70D9-0610950917C0}"/>
              </a:ext>
            </a:extLst>
          </p:cNvPr>
          <p:cNvPicPr>
            <a:picLocks noChangeAspect="1"/>
          </p:cNvPicPr>
          <p:nvPr/>
        </p:nvPicPr>
        <p:blipFill>
          <a:blip r:embed="rId7"/>
          <a:stretch>
            <a:fillRect/>
          </a:stretch>
        </p:blipFill>
        <p:spPr>
          <a:xfrm>
            <a:off x="4325654" y="4812120"/>
            <a:ext cx="1768972" cy="1843045"/>
          </a:xfrm>
          <a:prstGeom prst="rect">
            <a:avLst/>
          </a:prstGeom>
        </p:spPr>
      </p:pic>
      <p:sp>
        <p:nvSpPr>
          <p:cNvPr id="4" name="TextBox 3">
            <a:extLst>
              <a:ext uri="{FF2B5EF4-FFF2-40B4-BE49-F238E27FC236}">
                <a16:creationId xmlns:a16="http://schemas.microsoft.com/office/drawing/2014/main" id="{4F990F6D-E9BD-B41C-3BBC-32E8B706E3A0}"/>
              </a:ext>
            </a:extLst>
          </p:cNvPr>
          <p:cNvSpPr txBox="1"/>
          <p:nvPr/>
        </p:nvSpPr>
        <p:spPr>
          <a:xfrm>
            <a:off x="831905" y="5382801"/>
            <a:ext cx="2793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err="1">
                <a:latin typeface="Montserrat"/>
              </a:rPr>
              <a:t>Abbiott</a:t>
            </a:r>
            <a:endParaRPr lang="en-US" sz="1400">
              <a:latin typeface="Montserrat"/>
            </a:endParaRPr>
          </a:p>
        </p:txBody>
      </p:sp>
      <p:sp>
        <p:nvSpPr>
          <p:cNvPr id="9" name="TextBox 8">
            <a:extLst>
              <a:ext uri="{FF2B5EF4-FFF2-40B4-BE49-F238E27FC236}">
                <a16:creationId xmlns:a16="http://schemas.microsoft.com/office/drawing/2014/main" id="{B8EC905A-CB33-6EA1-BB1C-5254167D6870}"/>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4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242198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BA6BE-C3F4-F906-883A-43C0A6FEBFA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923772D-2D30-44A4-1812-86623431F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79E436F8-B98B-C5BD-EE90-0D6645E392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3FE11B3-4005-36CD-9DF4-31EA85BCA539}"/>
              </a:ext>
            </a:extLst>
          </p:cNvPr>
          <p:cNvSpPr txBox="1"/>
          <p:nvPr/>
        </p:nvSpPr>
        <p:spPr>
          <a:xfrm>
            <a:off x="2719681" y="734222"/>
            <a:ext cx="946704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200" dirty="0">
              <a:latin typeface="Montserrat"/>
            </a:endParaRPr>
          </a:p>
          <a:p>
            <a:r>
              <a:rPr lang="en-GB" sz="2200" b="1" dirty="0">
                <a:solidFill>
                  <a:schemeClr val="bg1"/>
                </a:solidFill>
                <a:latin typeface="Montserrat"/>
              </a:rPr>
              <a:t>"Wait for the Lord; be strong and let your heart take courage; wait for the Lord!" Psalm 27:14</a:t>
            </a:r>
            <a:endParaRPr lang="en-US" sz="2200" b="1" dirty="0">
              <a:solidFill>
                <a:schemeClr val="bg1"/>
              </a:solidFill>
              <a:latin typeface="Montserrat"/>
            </a:endParaRPr>
          </a:p>
          <a:p>
            <a:endParaRPr lang="en-GB" sz="1400" dirty="0">
              <a:latin typeface="Century Gothic"/>
            </a:endParaRPr>
          </a:p>
          <a:p>
            <a:endParaRPr lang="en-GB" sz="2200" dirty="0">
              <a:latin typeface="Montserrat"/>
            </a:endParaRPr>
          </a:p>
        </p:txBody>
      </p:sp>
      <p:sp>
        <p:nvSpPr>
          <p:cNvPr id="3" name="TextBox 2">
            <a:extLst>
              <a:ext uri="{FF2B5EF4-FFF2-40B4-BE49-F238E27FC236}">
                <a16:creationId xmlns:a16="http://schemas.microsoft.com/office/drawing/2014/main" id="{35F63B35-8202-0822-751C-FAF90E498396}"/>
              </a:ext>
            </a:extLst>
          </p:cNvPr>
          <p:cNvSpPr txBox="1"/>
          <p:nvPr/>
        </p:nvSpPr>
        <p:spPr>
          <a:xfrm>
            <a:off x="5868203" y="2391862"/>
            <a:ext cx="574884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'Courage' and 'Hope' are important words in this year of Jubilee, where we have been called to be </a:t>
            </a:r>
            <a:r>
              <a:rPr lang="en-GB" dirty="0">
                <a:solidFill>
                  <a:schemeClr val="bg1"/>
                </a:solidFill>
                <a:latin typeface="Montserrat"/>
              </a:rPr>
              <a:t>Pilgrims </a:t>
            </a:r>
            <a:r>
              <a:rPr lang="en-GB">
                <a:solidFill>
                  <a:schemeClr val="bg1"/>
                </a:solidFill>
                <a:latin typeface="Montserrat"/>
              </a:rPr>
              <a:t>of </a:t>
            </a:r>
            <a:r>
              <a:rPr lang="en-GB" dirty="0">
                <a:solidFill>
                  <a:schemeClr val="bg1"/>
                </a:solidFill>
                <a:latin typeface="Montserrat"/>
              </a:rPr>
              <a:t>Hope; leading </a:t>
            </a:r>
            <a:r>
              <a:rPr lang="en-GB">
                <a:solidFill>
                  <a:schemeClr val="bg1"/>
                </a:solidFill>
                <a:latin typeface="Montserrat"/>
              </a:rPr>
              <a:t>by </a:t>
            </a:r>
            <a:r>
              <a:rPr lang="en-GB" dirty="0">
                <a:solidFill>
                  <a:schemeClr val="bg1"/>
                </a:solidFill>
                <a:latin typeface="Montserrat"/>
              </a:rPr>
              <a:t>example in </a:t>
            </a:r>
            <a:r>
              <a:rPr lang="en-GB">
                <a:solidFill>
                  <a:schemeClr val="bg1"/>
                </a:solidFill>
                <a:latin typeface="Montserrat"/>
              </a:rPr>
              <a:t>the things we say and do – seeking a better world, one where all people and creation can flourish.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We are coming towards the end of the Jubilee Year, which officially finishes on 6 January 2026. </a:t>
            </a:r>
          </a:p>
          <a:p>
            <a:endParaRPr lang="en-GB">
              <a:solidFill>
                <a:schemeClr val="bg1"/>
              </a:solidFill>
              <a:latin typeface="Montserrat"/>
            </a:endParaRPr>
          </a:p>
          <a:p>
            <a:r>
              <a:rPr lang="en-GB">
                <a:solidFill>
                  <a:schemeClr val="bg1"/>
                </a:solidFill>
                <a:latin typeface="Montserrat"/>
              </a:rPr>
              <a:t>How can we continue to be signs of hope in this world? Write a message of hope to someone using </a:t>
            </a:r>
            <a:r>
              <a:rPr lang="en-GB">
                <a:solidFill>
                  <a:schemeClr val="bg1"/>
                </a:solidFill>
                <a:latin typeface="Montserrat"/>
                <a:hlinkClick r:id="rId3">
                  <a:extLst>
                    <a:ext uri="{A12FA001-AC4F-418D-AE19-62706E023703}">
                      <ahyp:hlinkClr xmlns:ahyp="http://schemas.microsoft.com/office/drawing/2018/hyperlinkcolor" val="tx"/>
                    </a:ext>
                  </a:extLst>
                </a:hlinkClick>
              </a:rPr>
              <a:t>CAFOD's Postcards of Hope set</a:t>
            </a:r>
            <a:r>
              <a:rPr lang="en-GB">
                <a:solidFill>
                  <a:schemeClr val="bg1"/>
                </a:solidFill>
                <a:latin typeface="Montserrat"/>
              </a:rPr>
              <a:t>. What might your special message be? How can we encourage others to be hopeful?</a:t>
            </a:r>
            <a:endParaRPr lang="en-US">
              <a:solidFill>
                <a:schemeClr val="bg1"/>
              </a:solidFill>
              <a:latin typeface="Montserrat"/>
            </a:endParaRPr>
          </a:p>
        </p:txBody>
      </p:sp>
      <p:sp>
        <p:nvSpPr>
          <p:cNvPr id="11" name="TextBox 10">
            <a:extLst>
              <a:ext uri="{FF2B5EF4-FFF2-40B4-BE49-F238E27FC236}">
                <a16:creationId xmlns:a16="http://schemas.microsoft.com/office/drawing/2014/main" id="{3E9C3ED7-D8EC-13C5-C879-625ED2E07531}"/>
              </a:ext>
            </a:extLst>
          </p:cNvPr>
          <p:cNvSpPr txBox="1"/>
          <p:nvPr/>
        </p:nvSpPr>
        <p:spPr>
          <a:xfrm>
            <a:off x="12954386" y="2268423"/>
            <a:ext cx="2530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Montserrat"/>
            </a:endParaRPr>
          </a:p>
        </p:txBody>
      </p:sp>
      <p:pic>
        <p:nvPicPr>
          <p:cNvPr id="13" name="Picture 12" descr="A group of people holding a banner&#10;&#10;AI-generated content may be incorrect.">
            <a:extLst>
              <a:ext uri="{FF2B5EF4-FFF2-40B4-BE49-F238E27FC236}">
                <a16:creationId xmlns:a16="http://schemas.microsoft.com/office/drawing/2014/main" id="{689E0DED-EAE7-6803-B201-C6EB175C8491}"/>
              </a:ext>
            </a:extLst>
          </p:cNvPr>
          <p:cNvPicPr>
            <a:picLocks noChangeAspect="1"/>
          </p:cNvPicPr>
          <p:nvPr/>
        </p:nvPicPr>
        <p:blipFill>
          <a:blip r:embed="rId4"/>
          <a:stretch>
            <a:fillRect/>
          </a:stretch>
        </p:blipFill>
        <p:spPr>
          <a:xfrm>
            <a:off x="485349" y="2634612"/>
            <a:ext cx="5122804" cy="3048011"/>
          </a:xfrm>
          <a:custGeom>
            <a:avLst/>
            <a:gdLst>
              <a:gd name="connsiteX0" fmla="*/ 0 w 5122804"/>
              <a:gd name="connsiteY0" fmla="*/ 0 h 3048011"/>
              <a:gd name="connsiteX1" fmla="*/ 589122 w 5122804"/>
              <a:gd name="connsiteY1" fmla="*/ 0 h 3048011"/>
              <a:gd name="connsiteX2" fmla="*/ 1229473 w 5122804"/>
              <a:gd name="connsiteY2" fmla="*/ 0 h 3048011"/>
              <a:gd name="connsiteX3" fmla="*/ 1818595 w 5122804"/>
              <a:gd name="connsiteY3" fmla="*/ 0 h 3048011"/>
              <a:gd name="connsiteX4" fmla="*/ 2356490 w 5122804"/>
              <a:gd name="connsiteY4" fmla="*/ 0 h 3048011"/>
              <a:gd name="connsiteX5" fmla="*/ 3099296 w 5122804"/>
              <a:gd name="connsiteY5" fmla="*/ 0 h 3048011"/>
              <a:gd name="connsiteX6" fmla="*/ 3585963 w 5122804"/>
              <a:gd name="connsiteY6" fmla="*/ 0 h 3048011"/>
              <a:gd name="connsiteX7" fmla="*/ 4328769 w 5122804"/>
              <a:gd name="connsiteY7" fmla="*/ 0 h 3048011"/>
              <a:gd name="connsiteX8" fmla="*/ 5122804 w 5122804"/>
              <a:gd name="connsiteY8" fmla="*/ 0 h 3048011"/>
              <a:gd name="connsiteX9" fmla="*/ 5122804 w 5122804"/>
              <a:gd name="connsiteY9" fmla="*/ 548642 h 3048011"/>
              <a:gd name="connsiteX10" fmla="*/ 5122804 w 5122804"/>
              <a:gd name="connsiteY10" fmla="*/ 1127764 h 3048011"/>
              <a:gd name="connsiteX11" fmla="*/ 5122804 w 5122804"/>
              <a:gd name="connsiteY11" fmla="*/ 1767846 h 3048011"/>
              <a:gd name="connsiteX12" fmla="*/ 5122804 w 5122804"/>
              <a:gd name="connsiteY12" fmla="*/ 2286008 h 3048011"/>
              <a:gd name="connsiteX13" fmla="*/ 5122804 w 5122804"/>
              <a:gd name="connsiteY13" fmla="*/ 3048011 h 3048011"/>
              <a:gd name="connsiteX14" fmla="*/ 4482454 w 5122804"/>
              <a:gd name="connsiteY14" fmla="*/ 3048011 h 3048011"/>
              <a:gd name="connsiteX15" fmla="*/ 3790875 w 5122804"/>
              <a:gd name="connsiteY15" fmla="*/ 3048011 h 3048011"/>
              <a:gd name="connsiteX16" fmla="*/ 3252981 w 5122804"/>
              <a:gd name="connsiteY16" fmla="*/ 3048011 h 3048011"/>
              <a:gd name="connsiteX17" fmla="*/ 2715086 w 5122804"/>
              <a:gd name="connsiteY17" fmla="*/ 3048011 h 3048011"/>
              <a:gd name="connsiteX18" fmla="*/ 2125964 w 5122804"/>
              <a:gd name="connsiteY18" fmla="*/ 3048011 h 3048011"/>
              <a:gd name="connsiteX19" fmla="*/ 1536841 w 5122804"/>
              <a:gd name="connsiteY19" fmla="*/ 3048011 h 3048011"/>
              <a:gd name="connsiteX20" fmla="*/ 998947 w 5122804"/>
              <a:gd name="connsiteY20" fmla="*/ 3048011 h 3048011"/>
              <a:gd name="connsiteX21" fmla="*/ 0 w 5122804"/>
              <a:gd name="connsiteY21" fmla="*/ 3048011 h 3048011"/>
              <a:gd name="connsiteX22" fmla="*/ 0 w 5122804"/>
              <a:gd name="connsiteY22" fmla="*/ 2407929 h 3048011"/>
              <a:gd name="connsiteX23" fmla="*/ 0 w 5122804"/>
              <a:gd name="connsiteY23" fmla="*/ 1737366 h 3048011"/>
              <a:gd name="connsiteX24" fmla="*/ 0 w 5122804"/>
              <a:gd name="connsiteY24" fmla="*/ 1066804 h 3048011"/>
              <a:gd name="connsiteX25" fmla="*/ 0 w 5122804"/>
              <a:gd name="connsiteY25" fmla="*/ 0 h 304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22804" h="3048011" fill="none" extrusionOk="0">
                <a:moveTo>
                  <a:pt x="0" y="0"/>
                </a:moveTo>
                <a:cubicBezTo>
                  <a:pt x="172088" y="-25755"/>
                  <a:pt x="333961" y="-9715"/>
                  <a:pt x="589122" y="0"/>
                </a:cubicBezTo>
                <a:cubicBezTo>
                  <a:pt x="844283" y="9715"/>
                  <a:pt x="1061516" y="-28258"/>
                  <a:pt x="1229473" y="0"/>
                </a:cubicBezTo>
                <a:cubicBezTo>
                  <a:pt x="1397430" y="28258"/>
                  <a:pt x="1603164" y="29434"/>
                  <a:pt x="1818595" y="0"/>
                </a:cubicBezTo>
                <a:cubicBezTo>
                  <a:pt x="2034026" y="-29434"/>
                  <a:pt x="2204497" y="14220"/>
                  <a:pt x="2356490" y="0"/>
                </a:cubicBezTo>
                <a:cubicBezTo>
                  <a:pt x="2508483" y="-14220"/>
                  <a:pt x="2932743" y="-13272"/>
                  <a:pt x="3099296" y="0"/>
                </a:cubicBezTo>
                <a:cubicBezTo>
                  <a:pt x="3265849" y="13272"/>
                  <a:pt x="3480310" y="-16321"/>
                  <a:pt x="3585963" y="0"/>
                </a:cubicBezTo>
                <a:cubicBezTo>
                  <a:pt x="3691616" y="16321"/>
                  <a:pt x="4049185" y="-8096"/>
                  <a:pt x="4328769" y="0"/>
                </a:cubicBezTo>
                <a:cubicBezTo>
                  <a:pt x="4608353" y="8096"/>
                  <a:pt x="4809359" y="-2952"/>
                  <a:pt x="5122804" y="0"/>
                </a:cubicBezTo>
                <a:cubicBezTo>
                  <a:pt x="5112280" y="215735"/>
                  <a:pt x="5149734" y="322451"/>
                  <a:pt x="5122804" y="548642"/>
                </a:cubicBezTo>
                <a:cubicBezTo>
                  <a:pt x="5095874" y="774833"/>
                  <a:pt x="5128945" y="922996"/>
                  <a:pt x="5122804" y="1127764"/>
                </a:cubicBezTo>
                <a:cubicBezTo>
                  <a:pt x="5116663" y="1332532"/>
                  <a:pt x="5126227" y="1626505"/>
                  <a:pt x="5122804" y="1767846"/>
                </a:cubicBezTo>
                <a:cubicBezTo>
                  <a:pt x="5119381" y="1909187"/>
                  <a:pt x="5139301" y="2037262"/>
                  <a:pt x="5122804" y="2286008"/>
                </a:cubicBezTo>
                <a:cubicBezTo>
                  <a:pt x="5106307" y="2534754"/>
                  <a:pt x="5148437" y="2692113"/>
                  <a:pt x="5122804" y="3048011"/>
                </a:cubicBezTo>
                <a:cubicBezTo>
                  <a:pt x="4903558" y="3036055"/>
                  <a:pt x="4662593" y="3038500"/>
                  <a:pt x="4482454" y="3048011"/>
                </a:cubicBezTo>
                <a:cubicBezTo>
                  <a:pt x="4302315" y="3057523"/>
                  <a:pt x="3958455" y="3053945"/>
                  <a:pt x="3790875" y="3048011"/>
                </a:cubicBezTo>
                <a:cubicBezTo>
                  <a:pt x="3623295" y="3042077"/>
                  <a:pt x="3474317" y="3060490"/>
                  <a:pt x="3252981" y="3048011"/>
                </a:cubicBezTo>
                <a:cubicBezTo>
                  <a:pt x="3031645" y="3035532"/>
                  <a:pt x="2905274" y="3059198"/>
                  <a:pt x="2715086" y="3048011"/>
                </a:cubicBezTo>
                <a:cubicBezTo>
                  <a:pt x="2524898" y="3036824"/>
                  <a:pt x="2306237" y="3050811"/>
                  <a:pt x="2125964" y="3048011"/>
                </a:cubicBezTo>
                <a:cubicBezTo>
                  <a:pt x="1945691" y="3045211"/>
                  <a:pt x="1797320" y="3044747"/>
                  <a:pt x="1536841" y="3048011"/>
                </a:cubicBezTo>
                <a:cubicBezTo>
                  <a:pt x="1276362" y="3051275"/>
                  <a:pt x="1216783" y="3072141"/>
                  <a:pt x="998947" y="3048011"/>
                </a:cubicBezTo>
                <a:cubicBezTo>
                  <a:pt x="781111" y="3023881"/>
                  <a:pt x="238966" y="3075539"/>
                  <a:pt x="0" y="3048011"/>
                </a:cubicBezTo>
                <a:cubicBezTo>
                  <a:pt x="-7785" y="2799295"/>
                  <a:pt x="8606" y="2564314"/>
                  <a:pt x="0" y="2407929"/>
                </a:cubicBezTo>
                <a:cubicBezTo>
                  <a:pt x="-8606" y="2251544"/>
                  <a:pt x="21794" y="1891373"/>
                  <a:pt x="0" y="1737366"/>
                </a:cubicBezTo>
                <a:cubicBezTo>
                  <a:pt x="-21794" y="1583359"/>
                  <a:pt x="-13947" y="1270672"/>
                  <a:pt x="0" y="1066804"/>
                </a:cubicBezTo>
                <a:cubicBezTo>
                  <a:pt x="13947" y="862936"/>
                  <a:pt x="-36665" y="368168"/>
                  <a:pt x="0" y="0"/>
                </a:cubicBezTo>
                <a:close/>
              </a:path>
              <a:path w="5122804" h="3048011" stroke="0" extrusionOk="0">
                <a:moveTo>
                  <a:pt x="0" y="0"/>
                </a:moveTo>
                <a:cubicBezTo>
                  <a:pt x="161578" y="-9333"/>
                  <a:pt x="327039" y="22611"/>
                  <a:pt x="640351" y="0"/>
                </a:cubicBezTo>
                <a:cubicBezTo>
                  <a:pt x="953663" y="-22611"/>
                  <a:pt x="1023016" y="260"/>
                  <a:pt x="1127017" y="0"/>
                </a:cubicBezTo>
                <a:cubicBezTo>
                  <a:pt x="1231018" y="-260"/>
                  <a:pt x="1549619" y="13994"/>
                  <a:pt x="1818595" y="0"/>
                </a:cubicBezTo>
                <a:cubicBezTo>
                  <a:pt x="2087571" y="-13994"/>
                  <a:pt x="2241828" y="28454"/>
                  <a:pt x="2458946" y="0"/>
                </a:cubicBezTo>
                <a:cubicBezTo>
                  <a:pt x="2676064" y="-28454"/>
                  <a:pt x="2933387" y="-12837"/>
                  <a:pt x="3201753" y="0"/>
                </a:cubicBezTo>
                <a:cubicBezTo>
                  <a:pt x="3470119" y="12837"/>
                  <a:pt x="3571173" y="7637"/>
                  <a:pt x="3739647" y="0"/>
                </a:cubicBezTo>
                <a:cubicBezTo>
                  <a:pt x="3908121" y="-7637"/>
                  <a:pt x="4079819" y="-24471"/>
                  <a:pt x="4379997" y="0"/>
                </a:cubicBezTo>
                <a:cubicBezTo>
                  <a:pt x="4680175" y="24471"/>
                  <a:pt x="4969984" y="20424"/>
                  <a:pt x="5122804" y="0"/>
                </a:cubicBezTo>
                <a:cubicBezTo>
                  <a:pt x="5125489" y="154689"/>
                  <a:pt x="5107719" y="278357"/>
                  <a:pt x="5122804" y="518162"/>
                </a:cubicBezTo>
                <a:cubicBezTo>
                  <a:pt x="5137889" y="757967"/>
                  <a:pt x="5105298" y="1000481"/>
                  <a:pt x="5122804" y="1188724"/>
                </a:cubicBezTo>
                <a:cubicBezTo>
                  <a:pt x="5140310" y="1376967"/>
                  <a:pt x="5154487" y="1546100"/>
                  <a:pt x="5122804" y="1859287"/>
                </a:cubicBezTo>
                <a:cubicBezTo>
                  <a:pt x="5091121" y="2172474"/>
                  <a:pt x="5147136" y="2321369"/>
                  <a:pt x="5122804" y="2438409"/>
                </a:cubicBezTo>
                <a:cubicBezTo>
                  <a:pt x="5098472" y="2555449"/>
                  <a:pt x="5105216" y="2815855"/>
                  <a:pt x="5122804" y="3048011"/>
                </a:cubicBezTo>
                <a:cubicBezTo>
                  <a:pt x="4963248" y="3042224"/>
                  <a:pt x="4699085" y="3032776"/>
                  <a:pt x="4584910" y="3048011"/>
                </a:cubicBezTo>
                <a:cubicBezTo>
                  <a:pt x="4470735" y="3063246"/>
                  <a:pt x="4254580" y="3031270"/>
                  <a:pt x="3995787" y="3048011"/>
                </a:cubicBezTo>
                <a:cubicBezTo>
                  <a:pt x="3736994" y="3064752"/>
                  <a:pt x="3634411" y="3046319"/>
                  <a:pt x="3355437" y="3048011"/>
                </a:cubicBezTo>
                <a:cubicBezTo>
                  <a:pt x="3076463" y="3049704"/>
                  <a:pt x="3028804" y="3067619"/>
                  <a:pt x="2766314" y="3048011"/>
                </a:cubicBezTo>
                <a:cubicBezTo>
                  <a:pt x="2503824" y="3028403"/>
                  <a:pt x="2520676" y="3038973"/>
                  <a:pt x="2279648" y="3048011"/>
                </a:cubicBezTo>
                <a:cubicBezTo>
                  <a:pt x="2038620" y="3057049"/>
                  <a:pt x="1881348" y="3053899"/>
                  <a:pt x="1588069" y="3048011"/>
                </a:cubicBezTo>
                <a:cubicBezTo>
                  <a:pt x="1294790" y="3042123"/>
                  <a:pt x="1272994" y="3048060"/>
                  <a:pt x="1101403" y="3048011"/>
                </a:cubicBezTo>
                <a:cubicBezTo>
                  <a:pt x="929812" y="3047962"/>
                  <a:pt x="462474" y="3087180"/>
                  <a:pt x="0" y="3048011"/>
                </a:cubicBezTo>
                <a:cubicBezTo>
                  <a:pt x="-16666" y="2900875"/>
                  <a:pt x="-9401" y="2634817"/>
                  <a:pt x="0" y="2499369"/>
                </a:cubicBezTo>
                <a:cubicBezTo>
                  <a:pt x="9401" y="2363921"/>
                  <a:pt x="26087" y="2055807"/>
                  <a:pt x="0" y="1920247"/>
                </a:cubicBezTo>
                <a:cubicBezTo>
                  <a:pt x="-26087" y="1784687"/>
                  <a:pt x="-24803" y="1629079"/>
                  <a:pt x="0" y="1371605"/>
                </a:cubicBezTo>
                <a:cubicBezTo>
                  <a:pt x="24803" y="1114131"/>
                  <a:pt x="-26003" y="925255"/>
                  <a:pt x="0" y="792483"/>
                </a:cubicBezTo>
                <a:cubicBezTo>
                  <a:pt x="26003" y="659711"/>
                  <a:pt x="23080" y="236820"/>
                  <a:pt x="0" y="0"/>
                </a:cubicBezTo>
                <a:close/>
              </a:path>
            </a:pathLst>
          </a:custGeom>
          <a:ln w="57150">
            <a:solidFill>
              <a:schemeClr val="tx1"/>
            </a:solidFill>
            <a:extLst>
              <a:ext uri="{C807C97D-BFC1-408E-A445-0C87EB9F89A2}">
                <ask:lineSketchStyleProps xmlns:ask="http://schemas.microsoft.com/office/drawing/2018/sketchyshapes" sd="1702711870">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161E07D7-4E8A-4F5C-B418-56B73519BDC6}"/>
              </a:ext>
            </a:extLst>
          </p:cNvPr>
          <p:cNvSpPr txBox="1"/>
          <p:nvPr/>
        </p:nvSpPr>
        <p:spPr>
          <a:xfrm>
            <a:off x="5874199" y="1749677"/>
            <a:ext cx="55304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Hope encouraging hope</a:t>
            </a:r>
          </a:p>
        </p:txBody>
      </p:sp>
      <p:sp>
        <p:nvSpPr>
          <p:cNvPr id="7" name="TextBox 6">
            <a:extLst>
              <a:ext uri="{FF2B5EF4-FFF2-40B4-BE49-F238E27FC236}">
                <a16:creationId xmlns:a16="http://schemas.microsoft.com/office/drawing/2014/main" id="{9653FF5C-AFDB-EB78-644D-3CC5C91F7B62}"/>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5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14761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119762-96E2-4194-E93F-A25B7BC24FC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6F40D1B-BB49-E1FE-22CD-34067B9FF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92EB9D89-00FF-0C5F-F659-F5AB6B3B59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80E26026-A3FC-E5ED-74E4-A7C013B3ACAE}"/>
              </a:ext>
            </a:extLst>
          </p:cNvPr>
          <p:cNvSpPr txBox="1"/>
          <p:nvPr/>
        </p:nvSpPr>
        <p:spPr>
          <a:xfrm>
            <a:off x="5480957" y="1217632"/>
            <a:ext cx="6123602"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With CAFOD's help, communities</a:t>
            </a:r>
            <a:r>
              <a:rPr lang="en-GB" sz="1700">
                <a:solidFill>
                  <a:schemeClr val="bg1"/>
                </a:solidFill>
                <a:latin typeface="Montserrat"/>
                <a:ea typeface="+mn-lt"/>
                <a:cs typeface="+mn-lt"/>
              </a:rPr>
              <a:t> in Cochabamba in Bolivia are learning about environmentally-friendly farming and understanding how to grow nutritious food to feed their families. In spite of changing weather patterns</a:t>
            </a:r>
            <a:r>
              <a:rPr lang="en-GB" sz="1700" dirty="0">
                <a:solidFill>
                  <a:schemeClr val="bg1"/>
                </a:solidFill>
                <a:latin typeface="Montserrat"/>
                <a:ea typeface="+mn-lt"/>
                <a:cs typeface="+mn-lt"/>
              </a:rPr>
              <a:t> that have affected crops in recent years</a:t>
            </a:r>
            <a:r>
              <a:rPr lang="en-GB" sz="1700">
                <a:solidFill>
                  <a:schemeClr val="bg1"/>
                </a:solidFill>
                <a:latin typeface="Montserrat"/>
                <a:ea typeface="+mn-lt"/>
                <a:cs typeface="+mn-lt"/>
              </a:rPr>
              <a:t>, they will have enough to eat and </a:t>
            </a:r>
            <a:r>
              <a:rPr lang="en-GB" sz="1700" dirty="0">
                <a:solidFill>
                  <a:schemeClr val="bg1"/>
                </a:solidFill>
                <a:latin typeface="Montserrat"/>
                <a:ea typeface="+mn-lt"/>
                <a:cs typeface="+mn-lt"/>
              </a:rPr>
              <a:t>extra </a:t>
            </a:r>
            <a:r>
              <a:rPr lang="en-GB" sz="1700">
                <a:solidFill>
                  <a:schemeClr val="bg1"/>
                </a:solidFill>
                <a:latin typeface="Montserrat"/>
                <a:ea typeface="+mn-lt"/>
                <a:cs typeface="+mn-lt"/>
              </a:rPr>
              <a:t>produce to sell to make a living. </a:t>
            </a:r>
          </a:p>
          <a:p>
            <a:endParaRPr lang="en-GB" sz="1700">
              <a:solidFill>
                <a:schemeClr val="bg1"/>
              </a:solidFill>
              <a:latin typeface="Montserrat"/>
            </a:endParaRPr>
          </a:p>
          <a:p>
            <a:r>
              <a:rPr lang="en-GB" sz="1700">
                <a:solidFill>
                  <a:schemeClr val="bg1"/>
                </a:solidFill>
                <a:latin typeface="Montserrat"/>
              </a:rPr>
              <a:t>Children and young people like Rosa </a:t>
            </a:r>
            <a:r>
              <a:rPr lang="en-GB" sz="1700">
                <a:solidFill>
                  <a:schemeClr val="bg1"/>
                </a:solidFill>
                <a:latin typeface="Montserrat"/>
                <a:ea typeface="+mn-lt"/>
                <a:cs typeface="+mn-lt"/>
              </a:rPr>
              <a:t>are finding out about protecting the environment, connecting with the natural world and building on, and celebrating, their indigenous knowledge and culture. </a:t>
            </a:r>
          </a:p>
          <a:p>
            <a:endParaRPr lang="en-GB" sz="1700">
              <a:solidFill>
                <a:schemeClr val="bg1"/>
              </a:solidFill>
              <a:latin typeface="Montserrat"/>
            </a:endParaRPr>
          </a:p>
          <a:p>
            <a:r>
              <a:rPr lang="en-GB" sz="1700">
                <a:solidFill>
                  <a:schemeClr val="bg1"/>
                </a:solidFill>
                <a:latin typeface="Montserrat"/>
              </a:rPr>
              <a:t>All this brings hope for the future. </a:t>
            </a:r>
          </a:p>
          <a:p>
            <a:endParaRPr lang="en-GB" sz="1700" b="1">
              <a:latin typeface="Montserrat"/>
            </a:endParaRPr>
          </a:p>
          <a:p>
            <a:r>
              <a:rPr lang="en-GB" sz="1700" b="1">
                <a:latin typeface="Montserrat"/>
              </a:rPr>
              <a:t>As we prepare for Advent during this Jubilee </a:t>
            </a:r>
            <a:r>
              <a:rPr lang="en-GB" sz="1700" b="1" dirty="0">
                <a:latin typeface="Montserrat"/>
              </a:rPr>
              <a:t>Year</a:t>
            </a:r>
            <a:r>
              <a:rPr lang="en-GB" sz="1700" b="1">
                <a:latin typeface="Montserrat"/>
              </a:rPr>
              <a:t>, help us to be Pilgrims of Hope</a:t>
            </a:r>
            <a:r>
              <a:rPr lang="en-GB" sz="1700" b="1" dirty="0">
                <a:latin typeface="Montserrat"/>
              </a:rPr>
              <a:t>, Lord,</a:t>
            </a:r>
            <a:r>
              <a:rPr lang="en-GB" sz="1700" b="1">
                <a:latin typeface="Montserrat"/>
              </a:rPr>
              <a:t> by being kind and thoughtful, always remembering that a better world needs all of us.</a:t>
            </a:r>
          </a:p>
          <a:p>
            <a:r>
              <a:rPr lang="en-GB" sz="1700" b="1">
                <a:latin typeface="Montserrat"/>
              </a:rPr>
              <a:t>Amen. </a:t>
            </a:r>
          </a:p>
        </p:txBody>
      </p:sp>
      <p:sp>
        <p:nvSpPr>
          <p:cNvPr id="11" name="TextBox 10">
            <a:extLst>
              <a:ext uri="{FF2B5EF4-FFF2-40B4-BE49-F238E27FC236}">
                <a16:creationId xmlns:a16="http://schemas.microsoft.com/office/drawing/2014/main" id="{FA1336D5-B609-E296-C693-6169AF96915D}"/>
              </a:ext>
            </a:extLst>
          </p:cNvPr>
          <p:cNvSpPr txBox="1"/>
          <p:nvPr/>
        </p:nvSpPr>
        <p:spPr>
          <a:xfrm>
            <a:off x="12954386" y="2268423"/>
            <a:ext cx="2530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Montserrat"/>
            </a:endParaRPr>
          </a:p>
        </p:txBody>
      </p:sp>
      <p:pic>
        <p:nvPicPr>
          <p:cNvPr id="7" name="Picture 6" descr="A group of children holding lettuce&#10;&#10;AI-generated content may be incorrect.">
            <a:extLst>
              <a:ext uri="{FF2B5EF4-FFF2-40B4-BE49-F238E27FC236}">
                <a16:creationId xmlns:a16="http://schemas.microsoft.com/office/drawing/2014/main" id="{DB5A42F4-E317-FF95-0BCC-D961C9AE3B3D}"/>
              </a:ext>
            </a:extLst>
          </p:cNvPr>
          <p:cNvPicPr>
            <a:picLocks noChangeAspect="1"/>
          </p:cNvPicPr>
          <p:nvPr/>
        </p:nvPicPr>
        <p:blipFill>
          <a:blip r:embed="rId4"/>
          <a:srcRect b="9315"/>
          <a:stretch>
            <a:fillRect/>
          </a:stretch>
        </p:blipFill>
        <p:spPr>
          <a:xfrm>
            <a:off x="1246929" y="1456248"/>
            <a:ext cx="3631993" cy="4334660"/>
          </a:xfrm>
          <a:custGeom>
            <a:avLst/>
            <a:gdLst>
              <a:gd name="connsiteX0" fmla="*/ 0 w 3631993"/>
              <a:gd name="connsiteY0" fmla="*/ 0 h 4334660"/>
              <a:gd name="connsiteX1" fmla="*/ 569012 w 3631993"/>
              <a:gd name="connsiteY1" fmla="*/ 0 h 4334660"/>
              <a:gd name="connsiteX2" fmla="*/ 1210664 w 3631993"/>
              <a:gd name="connsiteY2" fmla="*/ 0 h 4334660"/>
              <a:gd name="connsiteX3" fmla="*/ 1815997 w 3631993"/>
              <a:gd name="connsiteY3" fmla="*/ 0 h 4334660"/>
              <a:gd name="connsiteX4" fmla="*/ 2312369 w 3631993"/>
              <a:gd name="connsiteY4" fmla="*/ 0 h 4334660"/>
              <a:gd name="connsiteX5" fmla="*/ 2808741 w 3631993"/>
              <a:gd name="connsiteY5" fmla="*/ 0 h 4334660"/>
              <a:gd name="connsiteX6" fmla="*/ 3631993 w 3631993"/>
              <a:gd name="connsiteY6" fmla="*/ 0 h 4334660"/>
              <a:gd name="connsiteX7" fmla="*/ 3631993 w 3631993"/>
              <a:gd name="connsiteY7" fmla="*/ 662584 h 4334660"/>
              <a:gd name="connsiteX8" fmla="*/ 3631993 w 3631993"/>
              <a:gd name="connsiteY8" fmla="*/ 1368514 h 4334660"/>
              <a:gd name="connsiteX9" fmla="*/ 3631993 w 3631993"/>
              <a:gd name="connsiteY9" fmla="*/ 1987751 h 4334660"/>
              <a:gd name="connsiteX10" fmla="*/ 3631993 w 3631993"/>
              <a:gd name="connsiteY10" fmla="*/ 2650335 h 4334660"/>
              <a:gd name="connsiteX11" fmla="*/ 3631993 w 3631993"/>
              <a:gd name="connsiteY11" fmla="*/ 3226226 h 4334660"/>
              <a:gd name="connsiteX12" fmla="*/ 3631993 w 3631993"/>
              <a:gd name="connsiteY12" fmla="*/ 3715423 h 4334660"/>
              <a:gd name="connsiteX13" fmla="*/ 3631993 w 3631993"/>
              <a:gd name="connsiteY13" fmla="*/ 4334660 h 4334660"/>
              <a:gd name="connsiteX14" fmla="*/ 2990341 w 3631993"/>
              <a:gd name="connsiteY14" fmla="*/ 4334660 h 4334660"/>
              <a:gd name="connsiteX15" fmla="*/ 2385009 w 3631993"/>
              <a:gd name="connsiteY15" fmla="*/ 4334660 h 4334660"/>
              <a:gd name="connsiteX16" fmla="*/ 1888636 w 3631993"/>
              <a:gd name="connsiteY16" fmla="*/ 4334660 h 4334660"/>
              <a:gd name="connsiteX17" fmla="*/ 1210664 w 3631993"/>
              <a:gd name="connsiteY17" fmla="*/ 4334660 h 4334660"/>
              <a:gd name="connsiteX18" fmla="*/ 605332 w 3631993"/>
              <a:gd name="connsiteY18" fmla="*/ 4334660 h 4334660"/>
              <a:gd name="connsiteX19" fmla="*/ 0 w 3631993"/>
              <a:gd name="connsiteY19" fmla="*/ 4334660 h 4334660"/>
              <a:gd name="connsiteX20" fmla="*/ 0 w 3631993"/>
              <a:gd name="connsiteY20" fmla="*/ 3758769 h 4334660"/>
              <a:gd name="connsiteX21" fmla="*/ 0 w 3631993"/>
              <a:gd name="connsiteY21" fmla="*/ 3269572 h 4334660"/>
              <a:gd name="connsiteX22" fmla="*/ 0 w 3631993"/>
              <a:gd name="connsiteY22" fmla="*/ 2606988 h 4334660"/>
              <a:gd name="connsiteX23" fmla="*/ 0 w 3631993"/>
              <a:gd name="connsiteY23" fmla="*/ 1901058 h 4334660"/>
              <a:gd name="connsiteX24" fmla="*/ 0 w 3631993"/>
              <a:gd name="connsiteY24" fmla="*/ 1411861 h 4334660"/>
              <a:gd name="connsiteX25" fmla="*/ 0 w 3631993"/>
              <a:gd name="connsiteY25" fmla="*/ 922663 h 4334660"/>
              <a:gd name="connsiteX26" fmla="*/ 0 w 3631993"/>
              <a:gd name="connsiteY26" fmla="*/ 0 h 433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1993" h="4334660" fill="none" extrusionOk="0">
                <a:moveTo>
                  <a:pt x="0" y="0"/>
                </a:moveTo>
                <a:cubicBezTo>
                  <a:pt x="232311" y="-9306"/>
                  <a:pt x="445222" y="15113"/>
                  <a:pt x="569012" y="0"/>
                </a:cubicBezTo>
                <a:cubicBezTo>
                  <a:pt x="692802" y="-15113"/>
                  <a:pt x="1071188" y="-25101"/>
                  <a:pt x="1210664" y="0"/>
                </a:cubicBezTo>
                <a:cubicBezTo>
                  <a:pt x="1350140" y="25101"/>
                  <a:pt x="1574930" y="-6948"/>
                  <a:pt x="1815997" y="0"/>
                </a:cubicBezTo>
                <a:cubicBezTo>
                  <a:pt x="2057064" y="6948"/>
                  <a:pt x="2143452" y="19801"/>
                  <a:pt x="2312369" y="0"/>
                </a:cubicBezTo>
                <a:cubicBezTo>
                  <a:pt x="2481286" y="-19801"/>
                  <a:pt x="2704281" y="12043"/>
                  <a:pt x="2808741" y="0"/>
                </a:cubicBezTo>
                <a:cubicBezTo>
                  <a:pt x="2913201" y="-12043"/>
                  <a:pt x="3386621" y="-17644"/>
                  <a:pt x="3631993" y="0"/>
                </a:cubicBezTo>
                <a:cubicBezTo>
                  <a:pt x="3659697" y="144938"/>
                  <a:pt x="3654684" y="458106"/>
                  <a:pt x="3631993" y="662584"/>
                </a:cubicBezTo>
                <a:cubicBezTo>
                  <a:pt x="3609302" y="867062"/>
                  <a:pt x="3622211" y="1095302"/>
                  <a:pt x="3631993" y="1368514"/>
                </a:cubicBezTo>
                <a:cubicBezTo>
                  <a:pt x="3641776" y="1641726"/>
                  <a:pt x="3644209" y="1834622"/>
                  <a:pt x="3631993" y="1987751"/>
                </a:cubicBezTo>
                <a:cubicBezTo>
                  <a:pt x="3619777" y="2140880"/>
                  <a:pt x="3619304" y="2419059"/>
                  <a:pt x="3631993" y="2650335"/>
                </a:cubicBezTo>
                <a:cubicBezTo>
                  <a:pt x="3644682" y="2881611"/>
                  <a:pt x="3628848" y="3085937"/>
                  <a:pt x="3631993" y="3226226"/>
                </a:cubicBezTo>
                <a:cubicBezTo>
                  <a:pt x="3635138" y="3366515"/>
                  <a:pt x="3634827" y="3496280"/>
                  <a:pt x="3631993" y="3715423"/>
                </a:cubicBezTo>
                <a:cubicBezTo>
                  <a:pt x="3629159" y="3934566"/>
                  <a:pt x="3628360" y="4056876"/>
                  <a:pt x="3631993" y="4334660"/>
                </a:cubicBezTo>
                <a:cubicBezTo>
                  <a:pt x="3461876" y="4360645"/>
                  <a:pt x="3143264" y="4357711"/>
                  <a:pt x="2990341" y="4334660"/>
                </a:cubicBezTo>
                <a:cubicBezTo>
                  <a:pt x="2837418" y="4311609"/>
                  <a:pt x="2507258" y="4325203"/>
                  <a:pt x="2385009" y="4334660"/>
                </a:cubicBezTo>
                <a:cubicBezTo>
                  <a:pt x="2262760" y="4344117"/>
                  <a:pt x="2123704" y="4332319"/>
                  <a:pt x="1888636" y="4334660"/>
                </a:cubicBezTo>
                <a:cubicBezTo>
                  <a:pt x="1653568" y="4337001"/>
                  <a:pt x="1394504" y="4335580"/>
                  <a:pt x="1210664" y="4334660"/>
                </a:cubicBezTo>
                <a:cubicBezTo>
                  <a:pt x="1026824" y="4333740"/>
                  <a:pt x="858355" y="4323279"/>
                  <a:pt x="605332" y="4334660"/>
                </a:cubicBezTo>
                <a:cubicBezTo>
                  <a:pt x="352309" y="4346041"/>
                  <a:pt x="132896" y="4336318"/>
                  <a:pt x="0" y="4334660"/>
                </a:cubicBezTo>
                <a:cubicBezTo>
                  <a:pt x="-3125" y="4141487"/>
                  <a:pt x="27004" y="3955857"/>
                  <a:pt x="0" y="3758769"/>
                </a:cubicBezTo>
                <a:cubicBezTo>
                  <a:pt x="-27004" y="3561681"/>
                  <a:pt x="1634" y="3504175"/>
                  <a:pt x="0" y="3269572"/>
                </a:cubicBezTo>
                <a:cubicBezTo>
                  <a:pt x="-1634" y="3034969"/>
                  <a:pt x="9845" y="2754269"/>
                  <a:pt x="0" y="2606988"/>
                </a:cubicBezTo>
                <a:cubicBezTo>
                  <a:pt x="-9845" y="2459707"/>
                  <a:pt x="-10170" y="2101186"/>
                  <a:pt x="0" y="1901058"/>
                </a:cubicBezTo>
                <a:cubicBezTo>
                  <a:pt x="10170" y="1700930"/>
                  <a:pt x="-18684" y="1520377"/>
                  <a:pt x="0" y="1411861"/>
                </a:cubicBezTo>
                <a:cubicBezTo>
                  <a:pt x="18684" y="1303345"/>
                  <a:pt x="3997" y="1064237"/>
                  <a:pt x="0" y="922663"/>
                </a:cubicBezTo>
                <a:cubicBezTo>
                  <a:pt x="-3997" y="781089"/>
                  <a:pt x="35044" y="324427"/>
                  <a:pt x="0" y="0"/>
                </a:cubicBezTo>
                <a:close/>
              </a:path>
              <a:path w="3631993" h="4334660" stroke="0" extrusionOk="0">
                <a:moveTo>
                  <a:pt x="0" y="0"/>
                </a:moveTo>
                <a:cubicBezTo>
                  <a:pt x="139733" y="13088"/>
                  <a:pt x="348748" y="23775"/>
                  <a:pt x="641652" y="0"/>
                </a:cubicBezTo>
                <a:cubicBezTo>
                  <a:pt x="934556" y="-23775"/>
                  <a:pt x="1151174" y="28796"/>
                  <a:pt x="1319624" y="0"/>
                </a:cubicBezTo>
                <a:cubicBezTo>
                  <a:pt x="1488074" y="-28796"/>
                  <a:pt x="1628962" y="6781"/>
                  <a:pt x="1852316" y="0"/>
                </a:cubicBezTo>
                <a:cubicBezTo>
                  <a:pt x="2075670" y="-6781"/>
                  <a:pt x="2101181" y="21486"/>
                  <a:pt x="2348689" y="0"/>
                </a:cubicBezTo>
                <a:cubicBezTo>
                  <a:pt x="2596197" y="-21486"/>
                  <a:pt x="2774583" y="-557"/>
                  <a:pt x="2881381" y="0"/>
                </a:cubicBezTo>
                <a:cubicBezTo>
                  <a:pt x="2988179" y="557"/>
                  <a:pt x="3392331" y="-18285"/>
                  <a:pt x="3631993" y="0"/>
                </a:cubicBezTo>
                <a:cubicBezTo>
                  <a:pt x="3657709" y="182504"/>
                  <a:pt x="3644061" y="312270"/>
                  <a:pt x="3631993" y="532544"/>
                </a:cubicBezTo>
                <a:cubicBezTo>
                  <a:pt x="3619925" y="752818"/>
                  <a:pt x="3598475" y="997645"/>
                  <a:pt x="3631993" y="1238474"/>
                </a:cubicBezTo>
                <a:cubicBezTo>
                  <a:pt x="3665512" y="1479303"/>
                  <a:pt x="3652457" y="1564534"/>
                  <a:pt x="3631993" y="1771018"/>
                </a:cubicBezTo>
                <a:cubicBezTo>
                  <a:pt x="3611529" y="1977502"/>
                  <a:pt x="3608627" y="2015636"/>
                  <a:pt x="3631993" y="2260216"/>
                </a:cubicBezTo>
                <a:cubicBezTo>
                  <a:pt x="3655359" y="2504796"/>
                  <a:pt x="3611484" y="2594585"/>
                  <a:pt x="3631993" y="2836106"/>
                </a:cubicBezTo>
                <a:cubicBezTo>
                  <a:pt x="3652503" y="3077627"/>
                  <a:pt x="3634705" y="3360389"/>
                  <a:pt x="3631993" y="3542036"/>
                </a:cubicBezTo>
                <a:cubicBezTo>
                  <a:pt x="3629282" y="3723683"/>
                  <a:pt x="3637194" y="4025047"/>
                  <a:pt x="3631993" y="4334660"/>
                </a:cubicBezTo>
                <a:cubicBezTo>
                  <a:pt x="3422860" y="4305919"/>
                  <a:pt x="3194254" y="4360509"/>
                  <a:pt x="3026661" y="4334660"/>
                </a:cubicBezTo>
                <a:cubicBezTo>
                  <a:pt x="2859068" y="4308811"/>
                  <a:pt x="2551329" y="4348865"/>
                  <a:pt x="2421329" y="4334660"/>
                </a:cubicBezTo>
                <a:cubicBezTo>
                  <a:pt x="2291329" y="4320455"/>
                  <a:pt x="2042443" y="4356291"/>
                  <a:pt x="1815997" y="4334660"/>
                </a:cubicBezTo>
                <a:cubicBezTo>
                  <a:pt x="1589551" y="4313029"/>
                  <a:pt x="1477027" y="4326600"/>
                  <a:pt x="1283304" y="4334660"/>
                </a:cubicBezTo>
                <a:cubicBezTo>
                  <a:pt x="1089581" y="4342720"/>
                  <a:pt x="941293" y="4343628"/>
                  <a:pt x="677972" y="4334660"/>
                </a:cubicBezTo>
                <a:cubicBezTo>
                  <a:pt x="414651" y="4325692"/>
                  <a:pt x="203470" y="4319182"/>
                  <a:pt x="0" y="4334660"/>
                </a:cubicBezTo>
                <a:cubicBezTo>
                  <a:pt x="5306" y="4197361"/>
                  <a:pt x="-9294" y="4004987"/>
                  <a:pt x="0" y="3845463"/>
                </a:cubicBezTo>
                <a:cubicBezTo>
                  <a:pt x="9294" y="3685939"/>
                  <a:pt x="20640" y="3365194"/>
                  <a:pt x="0" y="3139532"/>
                </a:cubicBezTo>
                <a:cubicBezTo>
                  <a:pt x="-20640" y="2913870"/>
                  <a:pt x="8872" y="2738630"/>
                  <a:pt x="0" y="2520295"/>
                </a:cubicBezTo>
                <a:cubicBezTo>
                  <a:pt x="-8872" y="2301960"/>
                  <a:pt x="-2333" y="2126509"/>
                  <a:pt x="0" y="1944405"/>
                </a:cubicBezTo>
                <a:cubicBezTo>
                  <a:pt x="2333" y="1762301"/>
                  <a:pt x="4148" y="1541962"/>
                  <a:pt x="0" y="1411861"/>
                </a:cubicBezTo>
                <a:cubicBezTo>
                  <a:pt x="-4148" y="1281760"/>
                  <a:pt x="11652" y="883940"/>
                  <a:pt x="0" y="749277"/>
                </a:cubicBezTo>
                <a:cubicBezTo>
                  <a:pt x="-11652" y="614614"/>
                  <a:pt x="31564" y="176412"/>
                  <a:pt x="0" y="0"/>
                </a:cubicBezTo>
                <a:close/>
              </a:path>
            </a:pathLst>
          </a:custGeom>
          <a:ln w="57150">
            <a:solidFill>
              <a:srgbClr val="222544"/>
            </a:solidFill>
            <a:extLst>
              <a:ext uri="{C807C97D-BFC1-408E-A445-0C87EB9F89A2}">
                <ask:lineSketchStyleProps xmlns:ask="http://schemas.microsoft.com/office/drawing/2018/sketchyshapes" sd="1251106629">
                  <a:prstGeom prst="rect">
                    <a:avLst/>
                  </a:prstGeom>
                  <ask:type>
                    <ask:lineSketchFreehand/>
                  </ask:type>
                </ask:lineSketchStyleProps>
              </a:ext>
            </a:extLst>
          </a:ln>
        </p:spPr>
      </p:pic>
      <p:sp>
        <p:nvSpPr>
          <p:cNvPr id="8" name="TextBox 7">
            <a:extLst>
              <a:ext uri="{FF2B5EF4-FFF2-40B4-BE49-F238E27FC236}">
                <a16:creationId xmlns:a16="http://schemas.microsoft.com/office/drawing/2014/main" id="{54D55531-63FC-ACB2-4B4D-7485A11A7926}"/>
              </a:ext>
            </a:extLst>
          </p:cNvPr>
          <p:cNvSpPr txBox="1"/>
          <p:nvPr/>
        </p:nvSpPr>
        <p:spPr>
          <a:xfrm>
            <a:off x="1161891" y="5785011"/>
            <a:ext cx="21493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Rosa and friends</a:t>
            </a:r>
          </a:p>
        </p:txBody>
      </p:sp>
      <p:sp>
        <p:nvSpPr>
          <p:cNvPr id="15" name="TextBox 14">
            <a:extLst>
              <a:ext uri="{FF2B5EF4-FFF2-40B4-BE49-F238E27FC236}">
                <a16:creationId xmlns:a16="http://schemas.microsoft.com/office/drawing/2014/main" id="{E2F927BF-1B5A-D3A0-5C89-3B9B8DB0CBE1}"/>
              </a:ext>
            </a:extLst>
          </p:cNvPr>
          <p:cNvSpPr txBox="1"/>
          <p:nvPr/>
        </p:nvSpPr>
        <p:spPr>
          <a:xfrm>
            <a:off x="1237571" y="6292896"/>
            <a:ext cx="34368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Christmas stocking World Gift</a:t>
            </a:r>
          </a:p>
        </p:txBody>
      </p:sp>
      <p:pic>
        <p:nvPicPr>
          <p:cNvPr id="4" name="Picture 3" descr="A green sock filled with objects&#10;&#10;AI-generated content may be incorrect.">
            <a:extLst>
              <a:ext uri="{FF2B5EF4-FFF2-40B4-BE49-F238E27FC236}">
                <a16:creationId xmlns:a16="http://schemas.microsoft.com/office/drawing/2014/main" id="{C5CC05F8-F810-0655-A5E9-2117479F1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94" y="4707680"/>
            <a:ext cx="1281115" cy="2031476"/>
          </a:xfrm>
          <a:prstGeom prst="rect">
            <a:avLst/>
          </a:prstGeom>
        </p:spPr>
      </p:pic>
      <p:sp>
        <p:nvSpPr>
          <p:cNvPr id="2" name="TextBox 1">
            <a:extLst>
              <a:ext uri="{FF2B5EF4-FFF2-40B4-BE49-F238E27FC236}">
                <a16:creationId xmlns:a16="http://schemas.microsoft.com/office/drawing/2014/main" id="{1F8EA29F-D694-D2C3-1DC4-6145E06CCD9C}"/>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5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917874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9909A3-A75B-BC3C-9349-FC833F04109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4FF4810-DA9B-D01A-7371-33CB917EB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6FDA2DA9-5E26-B14A-EFB8-04957C7CED5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10DD6768-CB84-1202-9883-0C6100A0D1EC}"/>
              </a:ext>
            </a:extLst>
          </p:cNvPr>
          <p:cNvSpPr txBox="1"/>
          <p:nvPr/>
        </p:nvSpPr>
        <p:spPr>
          <a:xfrm>
            <a:off x="12954386" y="2268423"/>
            <a:ext cx="2530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Montserrat"/>
            </a:endParaRPr>
          </a:p>
        </p:txBody>
      </p:sp>
      <p:sp>
        <p:nvSpPr>
          <p:cNvPr id="2" name="TextBox 1">
            <a:extLst>
              <a:ext uri="{FF2B5EF4-FFF2-40B4-BE49-F238E27FC236}">
                <a16:creationId xmlns:a16="http://schemas.microsoft.com/office/drawing/2014/main" id="{4290C584-68F2-D19D-F423-E876A561285F}"/>
              </a:ext>
            </a:extLst>
          </p:cNvPr>
          <p:cNvSpPr txBox="1"/>
          <p:nvPr/>
        </p:nvSpPr>
        <p:spPr>
          <a:xfrm>
            <a:off x="636814" y="1240971"/>
            <a:ext cx="10918371" cy="4154984"/>
          </a:xfrm>
          <a:prstGeom prst="rect">
            <a:avLst/>
          </a:prstGeom>
          <a:noFill/>
        </p:spPr>
        <p:txBody>
          <a:bodyPr wrap="square" rtlCol="0">
            <a:spAutoFit/>
          </a:bodyPr>
          <a:lstStyle/>
          <a:p>
            <a:pPr algn="ctr"/>
            <a:r>
              <a:rPr lang="en-GB" sz="3600" b="1" dirty="0">
                <a:solidFill>
                  <a:schemeClr val="bg1"/>
                </a:solidFill>
                <a:latin typeface="Montserrat" panose="00000500000000000000" pitchFamily="2" charset="0"/>
              </a:rPr>
              <a:t>It’s the weekend! </a:t>
            </a:r>
          </a:p>
          <a:p>
            <a:pPr algn="ctr"/>
            <a:endParaRPr lang="en-GB" b="1" dirty="0">
              <a:latin typeface="Montserrat" panose="00000500000000000000" pitchFamily="2" charset="0"/>
            </a:endParaRPr>
          </a:p>
          <a:p>
            <a:pPr algn="ctr"/>
            <a:r>
              <a:rPr lang="en-GB" sz="2400" b="1" dirty="0">
                <a:solidFill>
                  <a:schemeClr val="bg1"/>
                </a:solidFill>
                <a:latin typeface="Montserrat" panose="00000500000000000000" pitchFamily="2" charset="0"/>
              </a:rPr>
              <a:t>Here are a few exciting things we’ve got coming up:</a:t>
            </a:r>
          </a:p>
          <a:p>
            <a:pPr algn="ctr"/>
            <a:endParaRPr lang="en-GB" sz="2400" b="1" dirty="0">
              <a:solidFill>
                <a:schemeClr val="bg1"/>
              </a:solidFill>
              <a:latin typeface="Montserrat" panose="00000500000000000000" pitchFamily="2" charset="0"/>
            </a:endParaRPr>
          </a:p>
          <a:p>
            <a:pPr algn="ctr"/>
            <a:endParaRPr lang="en-GB" b="1" dirty="0">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new Volunteer workshops coming in January 2026!</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our Lent resources on floating gardens in Bangladesh</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Sign up to the Big Lent Walk for 2026!</a:t>
            </a:r>
            <a:endParaRPr lang="en-US" sz="2400" b="1" dirty="0">
              <a:solidFill>
                <a:schemeClr val="bg1"/>
              </a:solidFill>
              <a:latin typeface="Montserrat" panose="00000500000000000000" pitchFamily="2" charset="0"/>
            </a:endParaRPr>
          </a:p>
        </p:txBody>
      </p:sp>
      <p:sp>
        <p:nvSpPr>
          <p:cNvPr id="4" name="TextBox 3">
            <a:extLst>
              <a:ext uri="{FF2B5EF4-FFF2-40B4-BE49-F238E27FC236}">
                <a16:creationId xmlns:a16="http://schemas.microsoft.com/office/drawing/2014/main" id="{362B1980-CBB2-819C-9C66-9B1791D2A997}"/>
              </a:ext>
            </a:extLst>
          </p:cNvPr>
          <p:cNvSpPr txBox="1"/>
          <p:nvPr/>
        </p:nvSpPr>
        <p:spPr>
          <a:xfrm>
            <a:off x="391886" y="685800"/>
            <a:ext cx="1611085" cy="646331"/>
          </a:xfrm>
          <a:prstGeom prst="rect">
            <a:avLst/>
          </a:prstGeom>
          <a:noFill/>
        </p:spPr>
        <p:txBody>
          <a:bodyPr wrap="square" rtlCol="0">
            <a:spAutoFit/>
          </a:bodyPr>
          <a:lstStyle/>
          <a:p>
            <a:r>
              <a:rPr lang="en-GB" b="1" dirty="0">
                <a:solidFill>
                  <a:schemeClr val="bg1"/>
                </a:solidFill>
                <a:latin typeface="Montserrat" panose="00000500000000000000" pitchFamily="2" charset="0"/>
              </a:rPr>
              <a:t>6 and 7 December</a:t>
            </a:r>
            <a:endParaRPr lang="en-US" b="1" dirty="0">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54FAE3A8-6E68-3045-9528-AC770E0C06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558" y="4571439"/>
            <a:ext cx="1228725" cy="1228725"/>
          </a:xfrm>
          <a:prstGeom prst="rect">
            <a:avLst/>
          </a:prstGeom>
          <a:noFill/>
          <a:ln>
            <a:noFill/>
          </a:ln>
        </p:spPr>
      </p:pic>
    </p:spTree>
    <p:extLst>
      <p:ext uri="{BB962C8B-B14F-4D97-AF65-F5344CB8AC3E}">
        <p14:creationId xmlns:p14="http://schemas.microsoft.com/office/powerpoint/2010/main" val="333412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20B9AA-D2A9-0927-36EA-25FA9D0E8C08}"/>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D7FF0E86-0E47-703E-7F54-D3300FB3684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7F5FF1EA-AF4C-E9C9-E9D9-EBE934957794}"/>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4212050E-CB68-C7F8-6FEA-E1E8DFC756D3}"/>
              </a:ext>
            </a:extLst>
          </p:cNvPr>
          <p:cNvSpPr txBox="1"/>
          <p:nvPr/>
        </p:nvSpPr>
        <p:spPr>
          <a:xfrm>
            <a:off x="2627063" y="993366"/>
            <a:ext cx="9279665"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00" b="1" dirty="0">
                <a:solidFill>
                  <a:schemeClr val="bg1"/>
                </a:solidFill>
                <a:latin typeface="Montserrat"/>
                <a:ea typeface="+mn-lt"/>
                <a:cs typeface="+mn-lt"/>
              </a:rPr>
              <a:t>And Mary said, "Behold, I am the servant of the Lord; let it be to me according to your word." And the angel departed from her</a:t>
            </a:r>
            <a:r>
              <a:rPr lang="en-GB" sz="2100" b="1" dirty="0">
                <a:solidFill>
                  <a:schemeClr val="bg1"/>
                </a:solidFill>
                <a:latin typeface="Montserrat"/>
              </a:rPr>
              <a:t>. Luke 1:38</a:t>
            </a:r>
          </a:p>
        </p:txBody>
      </p:sp>
      <p:sp>
        <p:nvSpPr>
          <p:cNvPr id="3" name="TextBox 2">
            <a:extLst>
              <a:ext uri="{FF2B5EF4-FFF2-40B4-BE49-F238E27FC236}">
                <a16:creationId xmlns:a16="http://schemas.microsoft.com/office/drawing/2014/main" id="{81D5BB58-F2E1-8BB8-0351-AB93C2447EB6}"/>
              </a:ext>
            </a:extLst>
          </p:cNvPr>
          <p:cNvSpPr txBox="1"/>
          <p:nvPr/>
        </p:nvSpPr>
        <p:spPr>
          <a:xfrm>
            <a:off x="6345409" y="2682815"/>
            <a:ext cx="548171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Today </a:t>
            </a:r>
            <a:r>
              <a:rPr lang="en-GB" dirty="0">
                <a:solidFill>
                  <a:schemeClr val="bg1"/>
                </a:solidFill>
                <a:latin typeface="Montserrat"/>
              </a:rPr>
              <a:t>we are celebrating </a:t>
            </a:r>
            <a:r>
              <a:rPr lang="en-GB">
                <a:solidFill>
                  <a:schemeClr val="bg1"/>
                </a:solidFill>
                <a:latin typeface="Montserrat"/>
              </a:rPr>
              <a:t>the Feast of the Immaculate Conception.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Let's imagine what it must have been like for Mary when the angel Gabriel </a:t>
            </a:r>
            <a:r>
              <a:rPr lang="en-GB" dirty="0">
                <a:solidFill>
                  <a:schemeClr val="bg1"/>
                </a:solidFill>
                <a:latin typeface="Montserrat"/>
              </a:rPr>
              <a:t>appeared to her and </a:t>
            </a:r>
            <a:r>
              <a:rPr lang="en-GB">
                <a:solidFill>
                  <a:schemeClr val="bg1"/>
                </a:solidFill>
                <a:latin typeface="Montserrat"/>
              </a:rPr>
              <a:t>asked her to be the mother of Jesus</a:t>
            </a:r>
            <a:r>
              <a:rPr lang="en-GB" dirty="0">
                <a:solidFill>
                  <a:schemeClr val="bg1"/>
                </a:solidFill>
                <a:latin typeface="Montserrat"/>
              </a:rPr>
              <a:t>. </a:t>
            </a:r>
            <a:endParaRPr lang="en-US" dirty="0">
              <a:solidFill>
                <a:schemeClr val="bg1"/>
              </a:solidFill>
              <a:latin typeface="Montserrat"/>
            </a:endParaRPr>
          </a:p>
          <a:p>
            <a:endParaRPr lang="en-GB" dirty="0">
              <a:solidFill>
                <a:schemeClr val="bg1"/>
              </a:solidFill>
              <a:latin typeface="Montserrat"/>
            </a:endParaRPr>
          </a:p>
          <a:p>
            <a:r>
              <a:rPr lang="en-GB" dirty="0">
                <a:solidFill>
                  <a:schemeClr val="bg1"/>
                </a:solidFill>
                <a:latin typeface="Montserrat"/>
              </a:rPr>
              <a:t>Wouldn't she have felt frightened</a:t>
            </a:r>
            <a:r>
              <a:rPr lang="en-GB">
                <a:solidFill>
                  <a:schemeClr val="bg1"/>
                </a:solidFill>
                <a:latin typeface="Montserrat"/>
              </a:rPr>
              <a:t>, </a:t>
            </a:r>
            <a:r>
              <a:rPr lang="en-GB" dirty="0">
                <a:solidFill>
                  <a:schemeClr val="bg1"/>
                </a:solidFill>
                <a:latin typeface="Montserrat"/>
              </a:rPr>
              <a:t>confused</a:t>
            </a:r>
            <a:r>
              <a:rPr lang="en-GB">
                <a:solidFill>
                  <a:schemeClr val="bg1"/>
                </a:solidFill>
                <a:latin typeface="Montserrat"/>
              </a:rPr>
              <a:t>, </a:t>
            </a:r>
            <a:r>
              <a:rPr lang="en-GB" dirty="0">
                <a:solidFill>
                  <a:schemeClr val="bg1"/>
                </a:solidFill>
                <a:latin typeface="Montserrat"/>
              </a:rPr>
              <a:t>overwhelmed</a:t>
            </a:r>
            <a:r>
              <a:rPr lang="en-GB">
                <a:solidFill>
                  <a:schemeClr val="bg1"/>
                </a:solidFill>
                <a:latin typeface="Montserrat"/>
              </a:rPr>
              <a:t>? </a:t>
            </a:r>
            <a:r>
              <a:rPr lang="en-GB" dirty="0">
                <a:solidFill>
                  <a:schemeClr val="bg1"/>
                </a:solidFill>
                <a:latin typeface="Montserrat"/>
              </a:rPr>
              <a:t>Mary </a:t>
            </a:r>
            <a:r>
              <a:rPr lang="en-GB">
                <a:solidFill>
                  <a:schemeClr val="bg1"/>
                </a:solidFill>
                <a:latin typeface="Montserrat"/>
              </a:rPr>
              <a:t>knew it would be difficult, yet </a:t>
            </a:r>
            <a:r>
              <a:rPr lang="en-GB" dirty="0">
                <a:solidFill>
                  <a:schemeClr val="bg1"/>
                </a:solidFill>
                <a:latin typeface="Montserrat"/>
              </a:rPr>
              <a:t>she </a:t>
            </a:r>
            <a:r>
              <a:rPr lang="en-GB">
                <a:solidFill>
                  <a:schemeClr val="bg1"/>
                </a:solidFill>
                <a:latin typeface="Montserrat"/>
              </a:rPr>
              <a:t>said ‘</a:t>
            </a:r>
            <a:r>
              <a:rPr lang="en-GB" dirty="0">
                <a:solidFill>
                  <a:schemeClr val="bg1"/>
                </a:solidFill>
                <a:latin typeface="Montserrat"/>
              </a:rPr>
              <a:t>yes’. She </a:t>
            </a:r>
            <a:r>
              <a:rPr lang="en-GB">
                <a:solidFill>
                  <a:schemeClr val="bg1"/>
                </a:solidFill>
                <a:latin typeface="Montserrat"/>
              </a:rPr>
              <a:t>trusted in God. </a:t>
            </a:r>
            <a:endParaRPr lang="en-US">
              <a:solidFill>
                <a:schemeClr val="bg1"/>
              </a:solidFill>
              <a:latin typeface="Montserrat"/>
            </a:endParaRPr>
          </a:p>
          <a:p>
            <a:endParaRPr lang="en-GB">
              <a:solidFill>
                <a:schemeClr val="bg1"/>
              </a:solidFill>
              <a:latin typeface="Montserrat"/>
            </a:endParaRPr>
          </a:p>
          <a:p>
            <a:r>
              <a:rPr lang="en-GB" dirty="0">
                <a:solidFill>
                  <a:schemeClr val="bg1"/>
                </a:solidFill>
                <a:latin typeface="Montserrat"/>
              </a:rPr>
              <a:t>There'll be times when </a:t>
            </a:r>
            <a:r>
              <a:rPr lang="en-GB">
                <a:solidFill>
                  <a:schemeClr val="bg1"/>
                </a:solidFill>
                <a:latin typeface="Montserrat"/>
              </a:rPr>
              <a:t>we </a:t>
            </a:r>
            <a:r>
              <a:rPr lang="en-GB" dirty="0">
                <a:solidFill>
                  <a:schemeClr val="bg1"/>
                </a:solidFill>
                <a:latin typeface="Montserrat"/>
              </a:rPr>
              <a:t>feel like Mary. How </a:t>
            </a:r>
            <a:r>
              <a:rPr lang="en-GB">
                <a:solidFill>
                  <a:schemeClr val="bg1"/>
                </a:solidFill>
                <a:latin typeface="Montserrat"/>
              </a:rPr>
              <a:t>can </a:t>
            </a:r>
            <a:r>
              <a:rPr lang="en-GB" dirty="0">
                <a:solidFill>
                  <a:schemeClr val="bg1"/>
                </a:solidFill>
                <a:latin typeface="Montserrat"/>
              </a:rPr>
              <a:t>trusting in God </a:t>
            </a:r>
            <a:r>
              <a:rPr lang="en-GB">
                <a:solidFill>
                  <a:schemeClr val="bg1"/>
                </a:solidFill>
                <a:latin typeface="Montserrat"/>
              </a:rPr>
              <a:t>help us with</a:t>
            </a:r>
            <a:r>
              <a:rPr lang="en-GB" dirty="0">
                <a:solidFill>
                  <a:schemeClr val="bg1"/>
                </a:solidFill>
                <a:latin typeface="Montserrat"/>
              </a:rPr>
              <a:t> challenges</a:t>
            </a:r>
            <a:r>
              <a:rPr lang="en-GB">
                <a:solidFill>
                  <a:schemeClr val="bg1"/>
                </a:solidFill>
                <a:latin typeface="Montserrat"/>
              </a:rPr>
              <a:t>?</a:t>
            </a:r>
            <a:endParaRPr lang="en-US">
              <a:solidFill>
                <a:schemeClr val="bg1"/>
              </a:solidFill>
              <a:latin typeface="Montserrat"/>
            </a:endParaRPr>
          </a:p>
        </p:txBody>
      </p:sp>
      <p:sp>
        <p:nvSpPr>
          <p:cNvPr id="7" name="TextBox 6">
            <a:extLst>
              <a:ext uri="{FF2B5EF4-FFF2-40B4-BE49-F238E27FC236}">
                <a16:creationId xmlns:a16="http://schemas.microsoft.com/office/drawing/2014/main" id="{7F77A1F5-2883-68B6-09D0-0C831B4893A5}"/>
              </a:ext>
            </a:extLst>
          </p:cNvPr>
          <p:cNvSpPr txBox="1"/>
          <p:nvPr/>
        </p:nvSpPr>
        <p:spPr>
          <a:xfrm>
            <a:off x="1085171" y="5870733"/>
            <a:ext cx="49284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Meera and her baby, </a:t>
            </a:r>
            <a:r>
              <a:rPr lang="en-US" sz="1400" err="1">
                <a:latin typeface="Montserrat"/>
              </a:rPr>
              <a:t>Marwi</a:t>
            </a:r>
            <a:endParaRPr lang="en-US" sz="1400">
              <a:latin typeface="Montserrat"/>
            </a:endParaRPr>
          </a:p>
        </p:txBody>
      </p:sp>
      <p:pic>
        <p:nvPicPr>
          <p:cNvPr id="10" name="Picture 9" descr="A person holding a baby&#10;&#10;AI-generated content may be incorrect.">
            <a:extLst>
              <a:ext uri="{FF2B5EF4-FFF2-40B4-BE49-F238E27FC236}">
                <a16:creationId xmlns:a16="http://schemas.microsoft.com/office/drawing/2014/main" id="{64F13E16-9802-1F39-E15F-E37D0F641CC2}"/>
              </a:ext>
            </a:extLst>
          </p:cNvPr>
          <p:cNvPicPr>
            <a:picLocks noChangeAspect="1"/>
          </p:cNvPicPr>
          <p:nvPr/>
        </p:nvPicPr>
        <p:blipFill>
          <a:blip r:embed="rId5"/>
          <a:stretch>
            <a:fillRect/>
          </a:stretch>
        </p:blipFill>
        <p:spPr>
          <a:xfrm>
            <a:off x="1158521" y="2465498"/>
            <a:ext cx="4941853" cy="3402576"/>
          </a:xfrm>
          <a:custGeom>
            <a:avLst/>
            <a:gdLst>
              <a:gd name="connsiteX0" fmla="*/ 0 w 4941853"/>
              <a:gd name="connsiteY0" fmla="*/ 0 h 3402576"/>
              <a:gd name="connsiteX1" fmla="*/ 568313 w 4941853"/>
              <a:gd name="connsiteY1" fmla="*/ 0 h 3402576"/>
              <a:gd name="connsiteX2" fmla="*/ 1136626 w 4941853"/>
              <a:gd name="connsiteY2" fmla="*/ 0 h 3402576"/>
              <a:gd name="connsiteX3" fmla="*/ 1606102 w 4941853"/>
              <a:gd name="connsiteY3" fmla="*/ 0 h 3402576"/>
              <a:gd name="connsiteX4" fmla="*/ 2174415 w 4941853"/>
              <a:gd name="connsiteY4" fmla="*/ 0 h 3402576"/>
              <a:gd name="connsiteX5" fmla="*/ 2792147 w 4941853"/>
              <a:gd name="connsiteY5" fmla="*/ 0 h 3402576"/>
              <a:gd name="connsiteX6" fmla="*/ 3409879 w 4941853"/>
              <a:gd name="connsiteY6" fmla="*/ 0 h 3402576"/>
              <a:gd name="connsiteX7" fmla="*/ 3928773 w 4941853"/>
              <a:gd name="connsiteY7" fmla="*/ 0 h 3402576"/>
              <a:gd name="connsiteX8" fmla="*/ 4941853 w 4941853"/>
              <a:gd name="connsiteY8" fmla="*/ 0 h 3402576"/>
              <a:gd name="connsiteX9" fmla="*/ 4941853 w 4941853"/>
              <a:gd name="connsiteY9" fmla="*/ 612464 h 3402576"/>
              <a:gd name="connsiteX10" fmla="*/ 4941853 w 4941853"/>
              <a:gd name="connsiteY10" fmla="*/ 1292979 h 3402576"/>
              <a:gd name="connsiteX11" fmla="*/ 4941853 w 4941853"/>
              <a:gd name="connsiteY11" fmla="*/ 2007520 h 3402576"/>
              <a:gd name="connsiteX12" fmla="*/ 4941853 w 4941853"/>
              <a:gd name="connsiteY12" fmla="*/ 2688035 h 3402576"/>
              <a:gd name="connsiteX13" fmla="*/ 4941853 w 4941853"/>
              <a:gd name="connsiteY13" fmla="*/ 3402576 h 3402576"/>
              <a:gd name="connsiteX14" fmla="*/ 4472377 w 4941853"/>
              <a:gd name="connsiteY14" fmla="*/ 3402576 h 3402576"/>
              <a:gd name="connsiteX15" fmla="*/ 3805227 w 4941853"/>
              <a:gd name="connsiteY15" fmla="*/ 3402576 h 3402576"/>
              <a:gd name="connsiteX16" fmla="*/ 3088658 w 4941853"/>
              <a:gd name="connsiteY16" fmla="*/ 3402576 h 3402576"/>
              <a:gd name="connsiteX17" fmla="*/ 2470927 w 4941853"/>
              <a:gd name="connsiteY17" fmla="*/ 3402576 h 3402576"/>
              <a:gd name="connsiteX18" fmla="*/ 2001450 w 4941853"/>
              <a:gd name="connsiteY18" fmla="*/ 3402576 h 3402576"/>
              <a:gd name="connsiteX19" fmla="*/ 1284882 w 4941853"/>
              <a:gd name="connsiteY19" fmla="*/ 3402576 h 3402576"/>
              <a:gd name="connsiteX20" fmla="*/ 716569 w 4941853"/>
              <a:gd name="connsiteY20" fmla="*/ 3402576 h 3402576"/>
              <a:gd name="connsiteX21" fmla="*/ 0 w 4941853"/>
              <a:gd name="connsiteY21" fmla="*/ 3402576 h 3402576"/>
              <a:gd name="connsiteX22" fmla="*/ 0 w 4941853"/>
              <a:gd name="connsiteY22" fmla="*/ 2824138 h 3402576"/>
              <a:gd name="connsiteX23" fmla="*/ 0 w 4941853"/>
              <a:gd name="connsiteY23" fmla="*/ 2245700 h 3402576"/>
              <a:gd name="connsiteX24" fmla="*/ 0 w 4941853"/>
              <a:gd name="connsiteY24" fmla="*/ 1667262 h 3402576"/>
              <a:gd name="connsiteX25" fmla="*/ 0 w 4941853"/>
              <a:gd name="connsiteY25" fmla="*/ 952721 h 3402576"/>
              <a:gd name="connsiteX26" fmla="*/ 0 w 4941853"/>
              <a:gd name="connsiteY26" fmla="*/ 0 h 34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1853" h="3402576" fill="none" extrusionOk="0">
                <a:moveTo>
                  <a:pt x="0" y="0"/>
                </a:moveTo>
                <a:cubicBezTo>
                  <a:pt x="124192" y="28106"/>
                  <a:pt x="359018" y="-6035"/>
                  <a:pt x="568313" y="0"/>
                </a:cubicBezTo>
                <a:cubicBezTo>
                  <a:pt x="777608" y="6035"/>
                  <a:pt x="938700" y="23472"/>
                  <a:pt x="1136626" y="0"/>
                </a:cubicBezTo>
                <a:cubicBezTo>
                  <a:pt x="1334552" y="-23472"/>
                  <a:pt x="1464013" y="-6739"/>
                  <a:pt x="1606102" y="0"/>
                </a:cubicBezTo>
                <a:cubicBezTo>
                  <a:pt x="1748191" y="6739"/>
                  <a:pt x="2030406" y="-10575"/>
                  <a:pt x="2174415" y="0"/>
                </a:cubicBezTo>
                <a:cubicBezTo>
                  <a:pt x="2318424" y="10575"/>
                  <a:pt x="2626672" y="-21110"/>
                  <a:pt x="2792147" y="0"/>
                </a:cubicBezTo>
                <a:cubicBezTo>
                  <a:pt x="2957622" y="21110"/>
                  <a:pt x="3204066" y="22421"/>
                  <a:pt x="3409879" y="0"/>
                </a:cubicBezTo>
                <a:cubicBezTo>
                  <a:pt x="3615692" y="-22421"/>
                  <a:pt x="3784359" y="-11332"/>
                  <a:pt x="3928773" y="0"/>
                </a:cubicBezTo>
                <a:cubicBezTo>
                  <a:pt x="4073187" y="11332"/>
                  <a:pt x="4492318" y="-2524"/>
                  <a:pt x="4941853" y="0"/>
                </a:cubicBezTo>
                <a:cubicBezTo>
                  <a:pt x="4972301" y="255514"/>
                  <a:pt x="4938290" y="313809"/>
                  <a:pt x="4941853" y="612464"/>
                </a:cubicBezTo>
                <a:cubicBezTo>
                  <a:pt x="4945416" y="911119"/>
                  <a:pt x="4958852" y="984239"/>
                  <a:pt x="4941853" y="1292979"/>
                </a:cubicBezTo>
                <a:cubicBezTo>
                  <a:pt x="4924854" y="1601720"/>
                  <a:pt x="4913725" y="1829110"/>
                  <a:pt x="4941853" y="2007520"/>
                </a:cubicBezTo>
                <a:cubicBezTo>
                  <a:pt x="4969981" y="2185930"/>
                  <a:pt x="4955306" y="2403243"/>
                  <a:pt x="4941853" y="2688035"/>
                </a:cubicBezTo>
                <a:cubicBezTo>
                  <a:pt x="4928400" y="2972828"/>
                  <a:pt x="4955261" y="3216606"/>
                  <a:pt x="4941853" y="3402576"/>
                </a:cubicBezTo>
                <a:cubicBezTo>
                  <a:pt x="4842856" y="3418128"/>
                  <a:pt x="4636488" y="3399106"/>
                  <a:pt x="4472377" y="3402576"/>
                </a:cubicBezTo>
                <a:cubicBezTo>
                  <a:pt x="4308266" y="3406046"/>
                  <a:pt x="4013840" y="3432126"/>
                  <a:pt x="3805227" y="3402576"/>
                </a:cubicBezTo>
                <a:cubicBezTo>
                  <a:pt x="3596614" y="3373027"/>
                  <a:pt x="3363772" y="3404677"/>
                  <a:pt x="3088658" y="3402576"/>
                </a:cubicBezTo>
                <a:cubicBezTo>
                  <a:pt x="2813544" y="3400475"/>
                  <a:pt x="2649649" y="3386005"/>
                  <a:pt x="2470927" y="3402576"/>
                </a:cubicBezTo>
                <a:cubicBezTo>
                  <a:pt x="2292205" y="3419147"/>
                  <a:pt x="2154832" y="3397852"/>
                  <a:pt x="2001450" y="3402576"/>
                </a:cubicBezTo>
                <a:cubicBezTo>
                  <a:pt x="1848068" y="3407300"/>
                  <a:pt x="1560647" y="3392959"/>
                  <a:pt x="1284882" y="3402576"/>
                </a:cubicBezTo>
                <a:cubicBezTo>
                  <a:pt x="1009117" y="3412193"/>
                  <a:pt x="993621" y="3410422"/>
                  <a:pt x="716569" y="3402576"/>
                </a:cubicBezTo>
                <a:cubicBezTo>
                  <a:pt x="439517" y="3394730"/>
                  <a:pt x="175592" y="3373619"/>
                  <a:pt x="0" y="3402576"/>
                </a:cubicBezTo>
                <a:cubicBezTo>
                  <a:pt x="-26279" y="3178405"/>
                  <a:pt x="11559" y="3047875"/>
                  <a:pt x="0" y="2824138"/>
                </a:cubicBezTo>
                <a:cubicBezTo>
                  <a:pt x="-11559" y="2600401"/>
                  <a:pt x="-8093" y="2437845"/>
                  <a:pt x="0" y="2245700"/>
                </a:cubicBezTo>
                <a:cubicBezTo>
                  <a:pt x="8093" y="2053555"/>
                  <a:pt x="-16803" y="1896569"/>
                  <a:pt x="0" y="1667262"/>
                </a:cubicBezTo>
                <a:cubicBezTo>
                  <a:pt x="16803" y="1437955"/>
                  <a:pt x="-28739" y="1204981"/>
                  <a:pt x="0" y="952721"/>
                </a:cubicBezTo>
                <a:cubicBezTo>
                  <a:pt x="28739" y="700461"/>
                  <a:pt x="4235" y="270394"/>
                  <a:pt x="0" y="0"/>
                </a:cubicBezTo>
                <a:close/>
              </a:path>
              <a:path w="4941853" h="3402576" stroke="0" extrusionOk="0">
                <a:moveTo>
                  <a:pt x="0" y="0"/>
                </a:moveTo>
                <a:cubicBezTo>
                  <a:pt x="269964" y="29238"/>
                  <a:pt x="501348" y="-1959"/>
                  <a:pt x="716569" y="0"/>
                </a:cubicBezTo>
                <a:cubicBezTo>
                  <a:pt x="931790" y="1959"/>
                  <a:pt x="1134516" y="5403"/>
                  <a:pt x="1433137" y="0"/>
                </a:cubicBezTo>
                <a:cubicBezTo>
                  <a:pt x="1731758" y="-5403"/>
                  <a:pt x="1820003" y="-178"/>
                  <a:pt x="2149706" y="0"/>
                </a:cubicBezTo>
                <a:cubicBezTo>
                  <a:pt x="2479409" y="178"/>
                  <a:pt x="2658345" y="11439"/>
                  <a:pt x="2866275" y="0"/>
                </a:cubicBezTo>
                <a:cubicBezTo>
                  <a:pt x="3074205" y="-11439"/>
                  <a:pt x="3128988" y="-23269"/>
                  <a:pt x="3385169" y="0"/>
                </a:cubicBezTo>
                <a:cubicBezTo>
                  <a:pt x="3641350" y="23269"/>
                  <a:pt x="3787819" y="16998"/>
                  <a:pt x="4101738" y="0"/>
                </a:cubicBezTo>
                <a:cubicBezTo>
                  <a:pt x="4415657" y="-16998"/>
                  <a:pt x="4622571" y="6854"/>
                  <a:pt x="4941853" y="0"/>
                </a:cubicBezTo>
                <a:cubicBezTo>
                  <a:pt x="4932363" y="310206"/>
                  <a:pt x="4934292" y="358956"/>
                  <a:pt x="4941853" y="680515"/>
                </a:cubicBezTo>
                <a:cubicBezTo>
                  <a:pt x="4949414" y="1002075"/>
                  <a:pt x="4923986" y="992393"/>
                  <a:pt x="4941853" y="1292979"/>
                </a:cubicBezTo>
                <a:cubicBezTo>
                  <a:pt x="4959720" y="1593565"/>
                  <a:pt x="4925830" y="1749006"/>
                  <a:pt x="4941853" y="1871417"/>
                </a:cubicBezTo>
                <a:cubicBezTo>
                  <a:pt x="4957876" y="1993828"/>
                  <a:pt x="4970732" y="2335873"/>
                  <a:pt x="4941853" y="2483880"/>
                </a:cubicBezTo>
                <a:cubicBezTo>
                  <a:pt x="4912974" y="2631887"/>
                  <a:pt x="4950917" y="3166867"/>
                  <a:pt x="4941853" y="3402576"/>
                </a:cubicBezTo>
                <a:cubicBezTo>
                  <a:pt x="4774210" y="3410317"/>
                  <a:pt x="4547709" y="3418933"/>
                  <a:pt x="4422958" y="3402576"/>
                </a:cubicBezTo>
                <a:cubicBezTo>
                  <a:pt x="4298208" y="3386219"/>
                  <a:pt x="4125882" y="3396741"/>
                  <a:pt x="3953482" y="3402576"/>
                </a:cubicBezTo>
                <a:cubicBezTo>
                  <a:pt x="3781082" y="3408411"/>
                  <a:pt x="3679816" y="3422813"/>
                  <a:pt x="3484006" y="3402576"/>
                </a:cubicBezTo>
                <a:cubicBezTo>
                  <a:pt x="3288196" y="3382339"/>
                  <a:pt x="3070998" y="3378975"/>
                  <a:pt x="2965112" y="3402576"/>
                </a:cubicBezTo>
                <a:cubicBezTo>
                  <a:pt x="2859226" y="3426177"/>
                  <a:pt x="2658231" y="3412972"/>
                  <a:pt x="2495636" y="3402576"/>
                </a:cubicBezTo>
                <a:cubicBezTo>
                  <a:pt x="2333041" y="3392180"/>
                  <a:pt x="2083940" y="3428246"/>
                  <a:pt x="1976741" y="3402576"/>
                </a:cubicBezTo>
                <a:cubicBezTo>
                  <a:pt x="1869543" y="3376906"/>
                  <a:pt x="1661869" y="3419385"/>
                  <a:pt x="1408428" y="3402576"/>
                </a:cubicBezTo>
                <a:cubicBezTo>
                  <a:pt x="1154987" y="3385767"/>
                  <a:pt x="1049974" y="3385034"/>
                  <a:pt x="840115" y="3402576"/>
                </a:cubicBezTo>
                <a:cubicBezTo>
                  <a:pt x="630256" y="3420118"/>
                  <a:pt x="390244" y="3404154"/>
                  <a:pt x="0" y="3402576"/>
                </a:cubicBezTo>
                <a:cubicBezTo>
                  <a:pt x="-28723" y="3200405"/>
                  <a:pt x="-6450" y="2941343"/>
                  <a:pt x="0" y="2824138"/>
                </a:cubicBezTo>
                <a:cubicBezTo>
                  <a:pt x="6450" y="2706933"/>
                  <a:pt x="-14758" y="2474194"/>
                  <a:pt x="0" y="2245700"/>
                </a:cubicBezTo>
                <a:cubicBezTo>
                  <a:pt x="14758" y="2017206"/>
                  <a:pt x="10000" y="1840328"/>
                  <a:pt x="0" y="1565185"/>
                </a:cubicBezTo>
                <a:cubicBezTo>
                  <a:pt x="-10000" y="1290042"/>
                  <a:pt x="24042" y="1116598"/>
                  <a:pt x="0" y="986747"/>
                </a:cubicBezTo>
                <a:cubicBezTo>
                  <a:pt x="-24042" y="856896"/>
                  <a:pt x="12662" y="419553"/>
                  <a:pt x="0" y="0"/>
                </a:cubicBezTo>
                <a:close/>
              </a:path>
            </a:pathLst>
          </a:custGeom>
          <a:ln w="57150">
            <a:solidFill>
              <a:schemeClr val="tx1"/>
            </a:solidFill>
            <a:extLst>
              <a:ext uri="{C807C97D-BFC1-408E-A445-0C87EB9F89A2}">
                <ask:lineSketchStyleProps xmlns:ask="http://schemas.microsoft.com/office/drawing/2018/sketchyshapes" sd="327752392">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66FEBE25-99B4-1018-9D43-3C7171A93D69}"/>
              </a:ext>
            </a:extLst>
          </p:cNvPr>
          <p:cNvSpPr txBox="1"/>
          <p:nvPr/>
        </p:nvSpPr>
        <p:spPr>
          <a:xfrm>
            <a:off x="6343191" y="2049536"/>
            <a:ext cx="50301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A frightened young mum</a:t>
            </a:r>
          </a:p>
        </p:txBody>
      </p:sp>
      <p:sp>
        <p:nvSpPr>
          <p:cNvPr id="9" name="TextBox 8">
            <a:extLst>
              <a:ext uri="{FF2B5EF4-FFF2-40B4-BE49-F238E27FC236}">
                <a16:creationId xmlns:a16="http://schemas.microsoft.com/office/drawing/2014/main" id="{685F0376-EA23-B996-00CD-6673DCC09C86}"/>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8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179495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20B9AA-D2A9-0927-36EA-25FA9D0E8C08}"/>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D7FF0E86-0E47-703E-7F54-D3300FB3684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7F5FF1EA-AF4C-E9C9-E9D9-EBE934957794}"/>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81D5BB58-F2E1-8BB8-0351-AB93C2447EB6}"/>
              </a:ext>
            </a:extLst>
          </p:cNvPr>
          <p:cNvSpPr txBox="1"/>
          <p:nvPr/>
        </p:nvSpPr>
        <p:spPr>
          <a:xfrm>
            <a:off x="6474363" y="1463039"/>
            <a:ext cx="541925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Meera gave birth to </a:t>
            </a:r>
            <a:r>
              <a:rPr lang="en-GB" sz="1700" err="1">
                <a:solidFill>
                  <a:schemeClr val="bg1"/>
                </a:solidFill>
                <a:latin typeface="Montserrat"/>
              </a:rPr>
              <a:t>Marwi</a:t>
            </a:r>
            <a:r>
              <a:rPr lang="en-GB" sz="1700">
                <a:solidFill>
                  <a:schemeClr val="bg1"/>
                </a:solidFill>
                <a:latin typeface="Montserrat"/>
              </a:rPr>
              <a:t> during floods in Pakistan. "</a:t>
            </a:r>
            <a:r>
              <a:rPr lang="en-GB" sz="1700">
                <a:solidFill>
                  <a:schemeClr val="bg1"/>
                </a:solidFill>
                <a:latin typeface="Montserrat"/>
                <a:ea typeface="+mn-lt"/>
                <a:cs typeface="+mn-lt"/>
              </a:rPr>
              <a:t>My house was full of water. Just reaching the road to get out to go to the hospital was very difficult," explains </a:t>
            </a:r>
            <a:r>
              <a:rPr lang="en-GB" sz="1700" err="1">
                <a:solidFill>
                  <a:schemeClr val="bg1"/>
                </a:solidFill>
                <a:latin typeface="Montserrat"/>
                <a:ea typeface="+mn-lt"/>
                <a:cs typeface="+mn-lt"/>
              </a:rPr>
              <a:t>Marwi</a:t>
            </a:r>
            <a:r>
              <a:rPr lang="en-GB" sz="1700">
                <a:solidFill>
                  <a:schemeClr val="bg1"/>
                </a:solidFill>
                <a:latin typeface="Montserrat"/>
                <a:ea typeface="+mn-lt"/>
                <a:cs typeface="+mn-lt"/>
              </a:rPr>
              <a:t>. </a:t>
            </a:r>
            <a:endParaRPr lang="en-US" sz="1700">
              <a:solidFill>
                <a:schemeClr val="bg1"/>
              </a:solidFill>
              <a:latin typeface="Montserrat"/>
              <a:ea typeface="+mn-lt"/>
              <a:cs typeface="+mn-lt"/>
            </a:endParaRPr>
          </a:p>
          <a:p>
            <a:endParaRPr lang="en-GB" sz="1700">
              <a:solidFill>
                <a:schemeClr val="bg1"/>
              </a:solidFill>
              <a:latin typeface="Montserrat"/>
              <a:ea typeface="+mn-lt"/>
              <a:cs typeface="+mn-lt"/>
            </a:endParaRPr>
          </a:p>
          <a:p>
            <a:r>
              <a:rPr lang="en-GB" sz="1700">
                <a:solidFill>
                  <a:schemeClr val="bg1"/>
                </a:solidFill>
                <a:latin typeface="Montserrat"/>
                <a:ea typeface="+mn-lt"/>
                <a:cs typeface="+mn-lt"/>
              </a:rPr>
              <a:t>"My husband rode me on a bicycle and took </a:t>
            </a:r>
            <a:endParaRPr lang="en-US" sz="1700">
              <a:solidFill>
                <a:schemeClr val="bg1"/>
              </a:solidFill>
              <a:latin typeface="Montserrat"/>
              <a:ea typeface="+mn-lt"/>
              <a:cs typeface="+mn-lt"/>
            </a:endParaRPr>
          </a:p>
          <a:p>
            <a:r>
              <a:rPr lang="en-GB" sz="1700">
                <a:solidFill>
                  <a:schemeClr val="bg1"/>
                </a:solidFill>
                <a:latin typeface="Montserrat"/>
                <a:ea typeface="+mn-lt"/>
                <a:cs typeface="+mn-lt"/>
              </a:rPr>
              <a:t>me to the hospital where I delivered the baby," she says.  </a:t>
            </a:r>
            <a:endParaRPr lang="en-US" sz="1700">
              <a:solidFill>
                <a:schemeClr val="bg1"/>
              </a:solidFill>
              <a:latin typeface="Montserrat"/>
            </a:endParaRPr>
          </a:p>
          <a:p>
            <a:endParaRPr lang="en-GB" sz="1700">
              <a:solidFill>
                <a:schemeClr val="bg1"/>
              </a:solidFill>
              <a:latin typeface="Montserrat"/>
            </a:endParaRPr>
          </a:p>
          <a:p>
            <a:r>
              <a:rPr lang="en-GB" sz="1700" err="1">
                <a:solidFill>
                  <a:schemeClr val="bg1"/>
                </a:solidFill>
                <a:latin typeface="Montserrat"/>
              </a:rPr>
              <a:t>Marwi</a:t>
            </a:r>
            <a:r>
              <a:rPr lang="en-GB" sz="1700">
                <a:solidFill>
                  <a:schemeClr val="bg1"/>
                </a:solidFill>
                <a:latin typeface="Montserrat"/>
              </a:rPr>
              <a:t>, her baby, was very sick. A medical camp funded by CAFOD gave her much-needed medicine to make her better. </a:t>
            </a:r>
            <a:endParaRPr lang="en-US" sz="1700">
              <a:solidFill>
                <a:schemeClr val="bg1"/>
              </a:solidFill>
              <a:latin typeface="Montserrat"/>
            </a:endParaRPr>
          </a:p>
        </p:txBody>
      </p:sp>
      <p:pic>
        <p:nvPicPr>
          <p:cNvPr id="2" name="Picture 1" descr="A baby sleeping in a hammock&#10;&#10;AI-generated content may be incorrect.">
            <a:extLst>
              <a:ext uri="{FF2B5EF4-FFF2-40B4-BE49-F238E27FC236}">
                <a16:creationId xmlns:a16="http://schemas.microsoft.com/office/drawing/2014/main" id="{C5D30BCA-0EF8-77E9-7E26-ED3A0F4D62EA}"/>
              </a:ext>
            </a:extLst>
          </p:cNvPr>
          <p:cNvPicPr>
            <a:picLocks noChangeAspect="1"/>
          </p:cNvPicPr>
          <p:nvPr/>
        </p:nvPicPr>
        <p:blipFill>
          <a:blip r:embed="rId5"/>
          <a:stretch>
            <a:fillRect/>
          </a:stretch>
        </p:blipFill>
        <p:spPr>
          <a:xfrm>
            <a:off x="577746" y="1461541"/>
            <a:ext cx="5515131" cy="3647607"/>
          </a:xfrm>
          <a:custGeom>
            <a:avLst/>
            <a:gdLst>
              <a:gd name="connsiteX0" fmla="*/ 0 w 5515131"/>
              <a:gd name="connsiteY0" fmla="*/ 0 h 3647607"/>
              <a:gd name="connsiteX1" fmla="*/ 579089 w 5515131"/>
              <a:gd name="connsiteY1" fmla="*/ 0 h 3647607"/>
              <a:gd name="connsiteX2" fmla="*/ 1158178 w 5515131"/>
              <a:gd name="connsiteY2" fmla="*/ 0 h 3647607"/>
              <a:gd name="connsiteX3" fmla="*/ 1957872 w 5515131"/>
              <a:gd name="connsiteY3" fmla="*/ 0 h 3647607"/>
              <a:gd name="connsiteX4" fmla="*/ 2481809 w 5515131"/>
              <a:gd name="connsiteY4" fmla="*/ 0 h 3647607"/>
              <a:gd name="connsiteX5" fmla="*/ 3281503 w 5515131"/>
              <a:gd name="connsiteY5" fmla="*/ 0 h 3647607"/>
              <a:gd name="connsiteX6" fmla="*/ 4081197 w 5515131"/>
              <a:gd name="connsiteY6" fmla="*/ 0 h 3647607"/>
              <a:gd name="connsiteX7" fmla="*/ 4715437 w 5515131"/>
              <a:gd name="connsiteY7" fmla="*/ 0 h 3647607"/>
              <a:gd name="connsiteX8" fmla="*/ 5515131 w 5515131"/>
              <a:gd name="connsiteY8" fmla="*/ 0 h 3647607"/>
              <a:gd name="connsiteX9" fmla="*/ 5515131 w 5515131"/>
              <a:gd name="connsiteY9" fmla="*/ 607935 h 3647607"/>
              <a:gd name="connsiteX10" fmla="*/ 5515131 w 5515131"/>
              <a:gd name="connsiteY10" fmla="*/ 1142917 h 3647607"/>
              <a:gd name="connsiteX11" fmla="*/ 5515131 w 5515131"/>
              <a:gd name="connsiteY11" fmla="*/ 1750851 h 3647607"/>
              <a:gd name="connsiteX12" fmla="*/ 5515131 w 5515131"/>
              <a:gd name="connsiteY12" fmla="*/ 2358786 h 3647607"/>
              <a:gd name="connsiteX13" fmla="*/ 5515131 w 5515131"/>
              <a:gd name="connsiteY13" fmla="*/ 3039672 h 3647607"/>
              <a:gd name="connsiteX14" fmla="*/ 5515131 w 5515131"/>
              <a:gd name="connsiteY14" fmla="*/ 3647607 h 3647607"/>
              <a:gd name="connsiteX15" fmla="*/ 4715437 w 5515131"/>
              <a:gd name="connsiteY15" fmla="*/ 3647607 h 3647607"/>
              <a:gd name="connsiteX16" fmla="*/ 4081197 w 5515131"/>
              <a:gd name="connsiteY16" fmla="*/ 3647607 h 3647607"/>
              <a:gd name="connsiteX17" fmla="*/ 3446957 w 5515131"/>
              <a:gd name="connsiteY17" fmla="*/ 3647607 h 3647607"/>
              <a:gd name="connsiteX18" fmla="*/ 2867868 w 5515131"/>
              <a:gd name="connsiteY18" fmla="*/ 3647607 h 3647607"/>
              <a:gd name="connsiteX19" fmla="*/ 2068174 w 5515131"/>
              <a:gd name="connsiteY19" fmla="*/ 3647607 h 3647607"/>
              <a:gd name="connsiteX20" fmla="*/ 1378783 w 5515131"/>
              <a:gd name="connsiteY20" fmla="*/ 3647607 h 3647607"/>
              <a:gd name="connsiteX21" fmla="*/ 799694 w 5515131"/>
              <a:gd name="connsiteY21" fmla="*/ 3647607 h 3647607"/>
              <a:gd name="connsiteX22" fmla="*/ 0 w 5515131"/>
              <a:gd name="connsiteY22" fmla="*/ 3647607 h 3647607"/>
              <a:gd name="connsiteX23" fmla="*/ 0 w 5515131"/>
              <a:gd name="connsiteY23" fmla="*/ 3076149 h 3647607"/>
              <a:gd name="connsiteX24" fmla="*/ 0 w 5515131"/>
              <a:gd name="connsiteY24" fmla="*/ 2395262 h 3647607"/>
              <a:gd name="connsiteX25" fmla="*/ 0 w 5515131"/>
              <a:gd name="connsiteY25" fmla="*/ 1860280 h 3647607"/>
              <a:gd name="connsiteX26" fmla="*/ 0 w 5515131"/>
              <a:gd name="connsiteY26" fmla="*/ 1179393 h 3647607"/>
              <a:gd name="connsiteX27" fmla="*/ 0 w 5515131"/>
              <a:gd name="connsiteY27" fmla="*/ 644411 h 3647607"/>
              <a:gd name="connsiteX28" fmla="*/ 0 w 5515131"/>
              <a:gd name="connsiteY28" fmla="*/ 0 h 36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5131" h="3647607" fill="none" extrusionOk="0">
                <a:moveTo>
                  <a:pt x="0" y="0"/>
                </a:moveTo>
                <a:cubicBezTo>
                  <a:pt x="198207" y="11900"/>
                  <a:pt x="362729" y="22970"/>
                  <a:pt x="579089" y="0"/>
                </a:cubicBezTo>
                <a:cubicBezTo>
                  <a:pt x="795449" y="-22970"/>
                  <a:pt x="1013990" y="-21131"/>
                  <a:pt x="1158178" y="0"/>
                </a:cubicBezTo>
                <a:cubicBezTo>
                  <a:pt x="1302366" y="21131"/>
                  <a:pt x="1596162" y="-17743"/>
                  <a:pt x="1957872" y="0"/>
                </a:cubicBezTo>
                <a:cubicBezTo>
                  <a:pt x="2319582" y="17743"/>
                  <a:pt x="2260412" y="-12187"/>
                  <a:pt x="2481809" y="0"/>
                </a:cubicBezTo>
                <a:cubicBezTo>
                  <a:pt x="2703206" y="12187"/>
                  <a:pt x="2897611" y="-20906"/>
                  <a:pt x="3281503" y="0"/>
                </a:cubicBezTo>
                <a:cubicBezTo>
                  <a:pt x="3665395" y="20906"/>
                  <a:pt x="3742095" y="24025"/>
                  <a:pt x="4081197" y="0"/>
                </a:cubicBezTo>
                <a:cubicBezTo>
                  <a:pt x="4420299" y="-24025"/>
                  <a:pt x="4548276" y="10452"/>
                  <a:pt x="4715437" y="0"/>
                </a:cubicBezTo>
                <a:cubicBezTo>
                  <a:pt x="4882598" y="-10452"/>
                  <a:pt x="5164465" y="14643"/>
                  <a:pt x="5515131" y="0"/>
                </a:cubicBezTo>
                <a:cubicBezTo>
                  <a:pt x="5487763" y="284361"/>
                  <a:pt x="5509492" y="354011"/>
                  <a:pt x="5515131" y="607935"/>
                </a:cubicBezTo>
                <a:cubicBezTo>
                  <a:pt x="5520770" y="861859"/>
                  <a:pt x="5521621" y="892624"/>
                  <a:pt x="5515131" y="1142917"/>
                </a:cubicBezTo>
                <a:cubicBezTo>
                  <a:pt x="5508641" y="1393210"/>
                  <a:pt x="5494261" y="1601012"/>
                  <a:pt x="5515131" y="1750851"/>
                </a:cubicBezTo>
                <a:cubicBezTo>
                  <a:pt x="5536001" y="1900690"/>
                  <a:pt x="5536573" y="2149866"/>
                  <a:pt x="5515131" y="2358786"/>
                </a:cubicBezTo>
                <a:cubicBezTo>
                  <a:pt x="5493689" y="2567707"/>
                  <a:pt x="5529354" y="2794448"/>
                  <a:pt x="5515131" y="3039672"/>
                </a:cubicBezTo>
                <a:cubicBezTo>
                  <a:pt x="5500908" y="3284896"/>
                  <a:pt x="5543994" y="3347673"/>
                  <a:pt x="5515131" y="3647607"/>
                </a:cubicBezTo>
                <a:cubicBezTo>
                  <a:pt x="5294877" y="3646639"/>
                  <a:pt x="4973740" y="3646989"/>
                  <a:pt x="4715437" y="3647607"/>
                </a:cubicBezTo>
                <a:cubicBezTo>
                  <a:pt x="4457134" y="3648225"/>
                  <a:pt x="4215453" y="3620651"/>
                  <a:pt x="4081197" y="3647607"/>
                </a:cubicBezTo>
                <a:cubicBezTo>
                  <a:pt x="3946941" y="3674563"/>
                  <a:pt x="3652604" y="3640358"/>
                  <a:pt x="3446957" y="3647607"/>
                </a:cubicBezTo>
                <a:cubicBezTo>
                  <a:pt x="3241310" y="3654856"/>
                  <a:pt x="3080503" y="3675892"/>
                  <a:pt x="2867868" y="3647607"/>
                </a:cubicBezTo>
                <a:cubicBezTo>
                  <a:pt x="2655233" y="3619322"/>
                  <a:pt x="2400046" y="3629059"/>
                  <a:pt x="2068174" y="3647607"/>
                </a:cubicBezTo>
                <a:cubicBezTo>
                  <a:pt x="1736302" y="3666155"/>
                  <a:pt x="1610256" y="3656576"/>
                  <a:pt x="1378783" y="3647607"/>
                </a:cubicBezTo>
                <a:cubicBezTo>
                  <a:pt x="1147310" y="3638638"/>
                  <a:pt x="1070665" y="3669484"/>
                  <a:pt x="799694" y="3647607"/>
                </a:cubicBezTo>
                <a:cubicBezTo>
                  <a:pt x="528723" y="3625730"/>
                  <a:pt x="300025" y="3641763"/>
                  <a:pt x="0" y="3647607"/>
                </a:cubicBezTo>
                <a:cubicBezTo>
                  <a:pt x="-294" y="3368376"/>
                  <a:pt x="-16289" y="3199319"/>
                  <a:pt x="0" y="3076149"/>
                </a:cubicBezTo>
                <a:cubicBezTo>
                  <a:pt x="16289" y="2952979"/>
                  <a:pt x="-11226" y="2581506"/>
                  <a:pt x="0" y="2395262"/>
                </a:cubicBezTo>
                <a:cubicBezTo>
                  <a:pt x="11226" y="2209018"/>
                  <a:pt x="10545" y="2027766"/>
                  <a:pt x="0" y="1860280"/>
                </a:cubicBezTo>
                <a:cubicBezTo>
                  <a:pt x="-10545" y="1692794"/>
                  <a:pt x="9423" y="1478127"/>
                  <a:pt x="0" y="1179393"/>
                </a:cubicBezTo>
                <a:cubicBezTo>
                  <a:pt x="-9423" y="880659"/>
                  <a:pt x="-12535" y="826439"/>
                  <a:pt x="0" y="644411"/>
                </a:cubicBezTo>
                <a:cubicBezTo>
                  <a:pt x="12535" y="462383"/>
                  <a:pt x="-30990" y="236243"/>
                  <a:pt x="0" y="0"/>
                </a:cubicBezTo>
                <a:close/>
              </a:path>
              <a:path w="5515131" h="3647607" stroke="0" extrusionOk="0">
                <a:moveTo>
                  <a:pt x="0" y="0"/>
                </a:moveTo>
                <a:cubicBezTo>
                  <a:pt x="302585" y="-33457"/>
                  <a:pt x="366260" y="9185"/>
                  <a:pt x="689391" y="0"/>
                </a:cubicBezTo>
                <a:cubicBezTo>
                  <a:pt x="1012522" y="-9185"/>
                  <a:pt x="1140521" y="-18305"/>
                  <a:pt x="1489085" y="0"/>
                </a:cubicBezTo>
                <a:cubicBezTo>
                  <a:pt x="1837649" y="18305"/>
                  <a:pt x="1855901" y="28121"/>
                  <a:pt x="2068174" y="0"/>
                </a:cubicBezTo>
                <a:cubicBezTo>
                  <a:pt x="2280447" y="-28121"/>
                  <a:pt x="2501077" y="-24487"/>
                  <a:pt x="2647263" y="0"/>
                </a:cubicBezTo>
                <a:cubicBezTo>
                  <a:pt x="2793449" y="24487"/>
                  <a:pt x="3208227" y="-21643"/>
                  <a:pt x="3391806" y="0"/>
                </a:cubicBezTo>
                <a:cubicBezTo>
                  <a:pt x="3575385" y="21643"/>
                  <a:pt x="3753590" y="-21233"/>
                  <a:pt x="4081197" y="0"/>
                </a:cubicBezTo>
                <a:cubicBezTo>
                  <a:pt x="4408804" y="21233"/>
                  <a:pt x="4596407" y="-9660"/>
                  <a:pt x="4825740" y="0"/>
                </a:cubicBezTo>
                <a:cubicBezTo>
                  <a:pt x="5055073" y="9660"/>
                  <a:pt x="5280893" y="28072"/>
                  <a:pt x="5515131" y="0"/>
                </a:cubicBezTo>
                <a:cubicBezTo>
                  <a:pt x="5483588" y="265856"/>
                  <a:pt x="5524230" y="459295"/>
                  <a:pt x="5515131" y="644411"/>
                </a:cubicBezTo>
                <a:cubicBezTo>
                  <a:pt x="5506032" y="829527"/>
                  <a:pt x="5489106" y="971892"/>
                  <a:pt x="5515131" y="1288821"/>
                </a:cubicBezTo>
                <a:cubicBezTo>
                  <a:pt x="5541157" y="1605750"/>
                  <a:pt x="5495828" y="1647440"/>
                  <a:pt x="5515131" y="1860280"/>
                </a:cubicBezTo>
                <a:cubicBezTo>
                  <a:pt x="5534434" y="2073120"/>
                  <a:pt x="5503678" y="2357026"/>
                  <a:pt x="5515131" y="2504690"/>
                </a:cubicBezTo>
                <a:cubicBezTo>
                  <a:pt x="5526585" y="2652354"/>
                  <a:pt x="5543578" y="3109264"/>
                  <a:pt x="5515131" y="3647607"/>
                </a:cubicBezTo>
                <a:cubicBezTo>
                  <a:pt x="5286553" y="3636009"/>
                  <a:pt x="5031533" y="3641283"/>
                  <a:pt x="4880891" y="3647607"/>
                </a:cubicBezTo>
                <a:cubicBezTo>
                  <a:pt x="4730249" y="3653931"/>
                  <a:pt x="4530179" y="3631293"/>
                  <a:pt x="4356953" y="3647607"/>
                </a:cubicBezTo>
                <a:cubicBezTo>
                  <a:pt x="4183727" y="3663921"/>
                  <a:pt x="3991453" y="3651062"/>
                  <a:pt x="3667562" y="3647607"/>
                </a:cubicBezTo>
                <a:cubicBezTo>
                  <a:pt x="3343671" y="3644152"/>
                  <a:pt x="3257633" y="3656447"/>
                  <a:pt x="2867868" y="3647607"/>
                </a:cubicBezTo>
                <a:cubicBezTo>
                  <a:pt x="2478103" y="3638767"/>
                  <a:pt x="2548711" y="3656760"/>
                  <a:pt x="2288779" y="3647607"/>
                </a:cubicBezTo>
                <a:cubicBezTo>
                  <a:pt x="2028847" y="3638454"/>
                  <a:pt x="1905232" y="3632969"/>
                  <a:pt x="1544237" y="3647607"/>
                </a:cubicBezTo>
                <a:cubicBezTo>
                  <a:pt x="1183242" y="3662245"/>
                  <a:pt x="1131350" y="3661688"/>
                  <a:pt x="854845" y="3647607"/>
                </a:cubicBezTo>
                <a:cubicBezTo>
                  <a:pt x="578340" y="3633526"/>
                  <a:pt x="321247" y="3639333"/>
                  <a:pt x="0" y="3647607"/>
                </a:cubicBezTo>
                <a:cubicBezTo>
                  <a:pt x="19117" y="3401355"/>
                  <a:pt x="10985" y="3266851"/>
                  <a:pt x="0" y="3149101"/>
                </a:cubicBezTo>
                <a:cubicBezTo>
                  <a:pt x="-10985" y="3031351"/>
                  <a:pt x="-10859" y="2759278"/>
                  <a:pt x="0" y="2504690"/>
                </a:cubicBezTo>
                <a:cubicBezTo>
                  <a:pt x="10859" y="2250102"/>
                  <a:pt x="9519" y="2079437"/>
                  <a:pt x="0" y="1860280"/>
                </a:cubicBezTo>
                <a:cubicBezTo>
                  <a:pt x="-9519" y="1641123"/>
                  <a:pt x="20297" y="1542497"/>
                  <a:pt x="0" y="1252345"/>
                </a:cubicBezTo>
                <a:cubicBezTo>
                  <a:pt x="-20297" y="962194"/>
                  <a:pt x="-2990" y="914512"/>
                  <a:pt x="0" y="753839"/>
                </a:cubicBezTo>
                <a:cubicBezTo>
                  <a:pt x="2990" y="593166"/>
                  <a:pt x="4416" y="175807"/>
                  <a:pt x="0" y="0"/>
                </a:cubicBezTo>
                <a:close/>
              </a:path>
            </a:pathLst>
          </a:custGeom>
          <a:ln w="57150">
            <a:solidFill>
              <a:schemeClr val="tx1"/>
            </a:solidFill>
            <a:extLst>
              <a:ext uri="{C807C97D-BFC1-408E-A445-0C87EB9F89A2}">
                <ask:lineSketchStyleProps xmlns:ask="http://schemas.microsoft.com/office/drawing/2018/sketchyshapes" sd="2533175400">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27CE7A41-ACB5-A56E-17F5-24C426CA62A5}"/>
              </a:ext>
            </a:extLst>
          </p:cNvPr>
          <p:cNvSpPr txBox="1"/>
          <p:nvPr/>
        </p:nvSpPr>
        <p:spPr>
          <a:xfrm>
            <a:off x="6473253" y="4917607"/>
            <a:ext cx="503502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b="1">
                <a:solidFill>
                  <a:srgbClr val="222544"/>
                </a:solidFill>
                <a:latin typeface="Montserrat"/>
              </a:rPr>
              <a:t>As we prepare for the coming of Jesus at Christmas, we pray for all women around the world preparing to give birth, that they will </a:t>
            </a:r>
            <a:r>
              <a:rPr lang="en-GB" sz="1700" b="1" dirty="0">
                <a:solidFill>
                  <a:srgbClr val="222544"/>
                </a:solidFill>
                <a:latin typeface="Montserrat"/>
              </a:rPr>
              <a:t>deliver </a:t>
            </a:r>
            <a:r>
              <a:rPr lang="en-GB" sz="1700" b="1">
                <a:solidFill>
                  <a:srgbClr val="222544"/>
                </a:solidFill>
                <a:latin typeface="Montserrat"/>
              </a:rPr>
              <a:t>their babies safely. </a:t>
            </a:r>
            <a:endParaRPr lang="en-US" b="1" dirty="0">
              <a:solidFill>
                <a:srgbClr val="222544"/>
              </a:solidFill>
              <a:latin typeface="Montserrat"/>
            </a:endParaRPr>
          </a:p>
          <a:p>
            <a:r>
              <a:rPr lang="en-GB" sz="1700" b="1">
                <a:solidFill>
                  <a:srgbClr val="222544"/>
                </a:solidFill>
                <a:latin typeface="Montserrat"/>
              </a:rPr>
              <a:t>Amen.</a:t>
            </a:r>
            <a:r>
              <a:rPr lang="en-GB" b="1">
                <a:solidFill>
                  <a:srgbClr val="222544"/>
                </a:solidFill>
                <a:latin typeface="Montserrat"/>
              </a:rPr>
              <a:t> </a:t>
            </a:r>
            <a:endParaRPr lang="en-US" b="1">
              <a:solidFill>
                <a:srgbClr val="222544"/>
              </a:solidFill>
              <a:latin typeface="Montserrat"/>
            </a:endParaRPr>
          </a:p>
        </p:txBody>
      </p:sp>
      <p:sp>
        <p:nvSpPr>
          <p:cNvPr id="10" name="TextBox 9">
            <a:extLst>
              <a:ext uri="{FF2B5EF4-FFF2-40B4-BE49-F238E27FC236}">
                <a16:creationId xmlns:a16="http://schemas.microsoft.com/office/drawing/2014/main" id="{9408B4F6-8D6C-E843-3ADB-A8130E47EE41}"/>
              </a:ext>
            </a:extLst>
          </p:cNvPr>
          <p:cNvSpPr txBox="1"/>
          <p:nvPr/>
        </p:nvSpPr>
        <p:spPr>
          <a:xfrm>
            <a:off x="1676399" y="6068702"/>
            <a:ext cx="33178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a:t>
            </a:r>
            <a:r>
              <a:rPr lang="en-US" sz="1400" b="1">
                <a:latin typeface="Montserrat"/>
              </a:rPr>
              <a:t>Mother and baby World Gift</a:t>
            </a:r>
          </a:p>
        </p:txBody>
      </p:sp>
      <p:pic>
        <p:nvPicPr>
          <p:cNvPr id="11" name="Picture 10" descr="A person holding a baby&#10;&#10;AI-generated content may be incorrect.">
            <a:extLst>
              <a:ext uri="{FF2B5EF4-FFF2-40B4-BE49-F238E27FC236}">
                <a16:creationId xmlns:a16="http://schemas.microsoft.com/office/drawing/2014/main" id="{AB185B4A-8868-94D5-2A70-19C37505FD7F}"/>
              </a:ext>
            </a:extLst>
          </p:cNvPr>
          <p:cNvPicPr>
            <a:picLocks noChangeAspect="1"/>
          </p:cNvPicPr>
          <p:nvPr/>
        </p:nvPicPr>
        <p:blipFill>
          <a:blip r:embed="rId6"/>
          <a:stretch>
            <a:fillRect/>
          </a:stretch>
        </p:blipFill>
        <p:spPr>
          <a:xfrm>
            <a:off x="4535982" y="4679599"/>
            <a:ext cx="1923737" cy="1798821"/>
          </a:xfrm>
          <a:prstGeom prst="rect">
            <a:avLst/>
          </a:prstGeom>
        </p:spPr>
      </p:pic>
      <p:sp>
        <p:nvSpPr>
          <p:cNvPr id="12" name="TextBox 11">
            <a:extLst>
              <a:ext uri="{FF2B5EF4-FFF2-40B4-BE49-F238E27FC236}">
                <a16:creationId xmlns:a16="http://schemas.microsoft.com/office/drawing/2014/main" id="{009B0932-3CE2-9266-B9AA-B3AD3203F992}"/>
              </a:ext>
            </a:extLst>
          </p:cNvPr>
          <p:cNvSpPr txBox="1"/>
          <p:nvPr/>
        </p:nvSpPr>
        <p:spPr>
          <a:xfrm>
            <a:off x="491257" y="5073073"/>
            <a:ext cx="1877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err="1">
                <a:latin typeface="Montserrat"/>
              </a:rPr>
              <a:t>Marwi</a:t>
            </a:r>
            <a:endParaRPr lang="en-US" sz="1400">
              <a:latin typeface="Montserrat"/>
            </a:endParaRPr>
          </a:p>
        </p:txBody>
      </p:sp>
      <p:sp>
        <p:nvSpPr>
          <p:cNvPr id="7" name="TextBox 6">
            <a:extLst>
              <a:ext uri="{FF2B5EF4-FFF2-40B4-BE49-F238E27FC236}">
                <a16:creationId xmlns:a16="http://schemas.microsoft.com/office/drawing/2014/main" id="{CF382C05-B755-4EB8-C30B-E715B29F4204}"/>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8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69649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F45B3E-CE30-FFC6-33A9-7AFA0DC0F53D}"/>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0724A92A-2054-9F88-2E57-ED3A0FAF7E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58AD4BE6-55DC-0C43-0EB8-3A42F2FC3C15}"/>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3E5780BC-F364-C3A2-EC46-9B79324E1CC7}"/>
              </a:ext>
            </a:extLst>
          </p:cNvPr>
          <p:cNvSpPr txBox="1"/>
          <p:nvPr/>
        </p:nvSpPr>
        <p:spPr>
          <a:xfrm>
            <a:off x="2739489" y="1030841"/>
            <a:ext cx="879248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200" b="1" dirty="0">
                <a:solidFill>
                  <a:schemeClr val="bg1"/>
                </a:solidFill>
                <a:latin typeface="Montserrat"/>
              </a:rPr>
              <a:t>"</a:t>
            </a:r>
            <a:r>
              <a:rPr lang="en-GB" sz="2200" b="1">
                <a:solidFill>
                  <a:schemeClr val="bg1"/>
                </a:solidFill>
                <a:latin typeface="Montserrat"/>
              </a:rPr>
              <a:t>Comfort, comfort my people, says your God</a:t>
            </a:r>
            <a:r>
              <a:rPr lang="en-GB" sz="2200" b="1" dirty="0">
                <a:solidFill>
                  <a:schemeClr val="bg1"/>
                </a:solidFill>
                <a:latin typeface="Montserrat"/>
              </a:rPr>
              <a:t>."</a:t>
            </a:r>
            <a:r>
              <a:rPr lang="en-GB" sz="2200" b="1" i="1">
                <a:solidFill>
                  <a:schemeClr val="bg1"/>
                </a:solidFill>
                <a:latin typeface="Montserrat"/>
              </a:rPr>
              <a:t> </a:t>
            </a:r>
            <a:r>
              <a:rPr lang="en-GB" sz="2200" b="1">
                <a:solidFill>
                  <a:schemeClr val="bg1"/>
                </a:solidFill>
                <a:latin typeface="Montserrat"/>
              </a:rPr>
              <a:t>Isaiah 40:1</a:t>
            </a:r>
            <a:endParaRPr lang="en-GB" sz="2000" b="1">
              <a:solidFill>
                <a:schemeClr val="bg1"/>
              </a:solidFill>
              <a:latin typeface="Montserrat"/>
            </a:endParaRPr>
          </a:p>
        </p:txBody>
      </p:sp>
      <p:sp>
        <p:nvSpPr>
          <p:cNvPr id="3" name="TextBox 2">
            <a:extLst>
              <a:ext uri="{FF2B5EF4-FFF2-40B4-BE49-F238E27FC236}">
                <a16:creationId xmlns:a16="http://schemas.microsoft.com/office/drawing/2014/main" id="{83EE059B-4DCC-45FB-85D9-CA1328CCB4FD}"/>
              </a:ext>
            </a:extLst>
          </p:cNvPr>
          <p:cNvSpPr txBox="1"/>
          <p:nvPr/>
        </p:nvSpPr>
        <p:spPr>
          <a:xfrm>
            <a:off x="6845081" y="2170651"/>
            <a:ext cx="486961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This reading tells us that God wants us to comfort one another when we are </a:t>
            </a:r>
            <a:r>
              <a:rPr lang="en-GB" dirty="0">
                <a:solidFill>
                  <a:schemeClr val="bg1"/>
                </a:solidFill>
                <a:latin typeface="Montserrat"/>
              </a:rPr>
              <a:t>feeling </a:t>
            </a:r>
            <a:r>
              <a:rPr lang="en-GB">
                <a:solidFill>
                  <a:schemeClr val="bg1"/>
                </a:solidFill>
                <a:latin typeface="Montserrat"/>
              </a:rPr>
              <a:t>sad.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We could be upset for all kinds of reasons – an argument with a friend, struggling with school work, someone sick at home.</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Don't be afraid to reach out to someone who needs a friend. What are the ways we can comfort someone if they are feeling </a:t>
            </a:r>
            <a:r>
              <a:rPr lang="en-GB" dirty="0">
                <a:solidFill>
                  <a:schemeClr val="bg1"/>
                </a:solidFill>
                <a:latin typeface="Montserrat"/>
              </a:rPr>
              <a:t>anxious or overwhelmed</a:t>
            </a:r>
            <a:r>
              <a:rPr lang="en-GB">
                <a:solidFill>
                  <a:schemeClr val="bg1"/>
                </a:solidFill>
                <a:latin typeface="Montserrat"/>
              </a:rPr>
              <a:t>?</a:t>
            </a:r>
            <a:endParaRPr lang="en-US">
              <a:solidFill>
                <a:schemeClr val="bg1"/>
              </a:solidFill>
              <a:latin typeface="Montserrat"/>
            </a:endParaRPr>
          </a:p>
        </p:txBody>
      </p:sp>
      <p:sp>
        <p:nvSpPr>
          <p:cNvPr id="7" name="TextBox 6">
            <a:extLst>
              <a:ext uri="{FF2B5EF4-FFF2-40B4-BE49-F238E27FC236}">
                <a16:creationId xmlns:a16="http://schemas.microsoft.com/office/drawing/2014/main" id="{A986CA65-B659-88BA-D0C1-9095DD0A591A}"/>
              </a:ext>
            </a:extLst>
          </p:cNvPr>
          <p:cNvSpPr txBox="1"/>
          <p:nvPr/>
        </p:nvSpPr>
        <p:spPr>
          <a:xfrm>
            <a:off x="1052174" y="5625140"/>
            <a:ext cx="23676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Adi fetching water</a:t>
            </a:r>
          </a:p>
        </p:txBody>
      </p:sp>
      <p:pic>
        <p:nvPicPr>
          <p:cNvPr id="4" name="Picture 3" descr="A person carrying a yellow container&#10;&#10;AI-generated content may be incorrect.">
            <a:extLst>
              <a:ext uri="{FF2B5EF4-FFF2-40B4-BE49-F238E27FC236}">
                <a16:creationId xmlns:a16="http://schemas.microsoft.com/office/drawing/2014/main" id="{CF445B1F-DCF0-6AAF-1652-8A8C21F13466}"/>
              </a:ext>
            </a:extLst>
          </p:cNvPr>
          <p:cNvPicPr>
            <a:picLocks noChangeAspect="1"/>
          </p:cNvPicPr>
          <p:nvPr/>
        </p:nvPicPr>
        <p:blipFill>
          <a:blip r:embed="rId5"/>
          <a:srcRect l="9669" r="214" b="379"/>
          <a:stretch>
            <a:fillRect/>
          </a:stretch>
        </p:blipFill>
        <p:spPr>
          <a:xfrm>
            <a:off x="1114340" y="2172325"/>
            <a:ext cx="5532981" cy="3450276"/>
          </a:xfrm>
          <a:custGeom>
            <a:avLst/>
            <a:gdLst>
              <a:gd name="connsiteX0" fmla="*/ 0 w 5532981"/>
              <a:gd name="connsiteY0" fmla="*/ 0 h 3450276"/>
              <a:gd name="connsiteX1" fmla="*/ 802282 w 5532981"/>
              <a:gd name="connsiteY1" fmla="*/ 0 h 3450276"/>
              <a:gd name="connsiteX2" fmla="*/ 1438575 w 5532981"/>
              <a:gd name="connsiteY2" fmla="*/ 0 h 3450276"/>
              <a:gd name="connsiteX3" fmla="*/ 2185527 w 5532981"/>
              <a:gd name="connsiteY3" fmla="*/ 0 h 3450276"/>
              <a:gd name="connsiteX4" fmla="*/ 2766491 w 5532981"/>
              <a:gd name="connsiteY4" fmla="*/ 0 h 3450276"/>
              <a:gd name="connsiteX5" fmla="*/ 3568773 w 5532981"/>
              <a:gd name="connsiteY5" fmla="*/ 0 h 3450276"/>
              <a:gd name="connsiteX6" fmla="*/ 4315725 w 5532981"/>
              <a:gd name="connsiteY6" fmla="*/ 0 h 3450276"/>
              <a:gd name="connsiteX7" fmla="*/ 5532981 w 5532981"/>
              <a:gd name="connsiteY7" fmla="*/ 0 h 3450276"/>
              <a:gd name="connsiteX8" fmla="*/ 5532981 w 5532981"/>
              <a:gd name="connsiteY8" fmla="*/ 759061 h 3450276"/>
              <a:gd name="connsiteX9" fmla="*/ 5532981 w 5532981"/>
              <a:gd name="connsiteY9" fmla="*/ 1449116 h 3450276"/>
              <a:gd name="connsiteX10" fmla="*/ 5532981 w 5532981"/>
              <a:gd name="connsiteY10" fmla="*/ 2208177 h 3450276"/>
              <a:gd name="connsiteX11" fmla="*/ 5532981 w 5532981"/>
              <a:gd name="connsiteY11" fmla="*/ 2794724 h 3450276"/>
              <a:gd name="connsiteX12" fmla="*/ 5532981 w 5532981"/>
              <a:gd name="connsiteY12" fmla="*/ 3450276 h 3450276"/>
              <a:gd name="connsiteX13" fmla="*/ 4786029 w 5532981"/>
              <a:gd name="connsiteY13" fmla="*/ 3450276 h 3450276"/>
              <a:gd name="connsiteX14" fmla="*/ 4039076 w 5532981"/>
              <a:gd name="connsiteY14" fmla="*/ 3450276 h 3450276"/>
              <a:gd name="connsiteX15" fmla="*/ 3402783 w 5532981"/>
              <a:gd name="connsiteY15" fmla="*/ 3450276 h 3450276"/>
              <a:gd name="connsiteX16" fmla="*/ 2655831 w 5532981"/>
              <a:gd name="connsiteY16" fmla="*/ 3450276 h 3450276"/>
              <a:gd name="connsiteX17" fmla="*/ 1908878 w 5532981"/>
              <a:gd name="connsiteY17" fmla="*/ 3450276 h 3450276"/>
              <a:gd name="connsiteX18" fmla="*/ 1161926 w 5532981"/>
              <a:gd name="connsiteY18" fmla="*/ 3450276 h 3450276"/>
              <a:gd name="connsiteX19" fmla="*/ 0 w 5532981"/>
              <a:gd name="connsiteY19" fmla="*/ 3450276 h 3450276"/>
              <a:gd name="connsiteX20" fmla="*/ 0 w 5532981"/>
              <a:gd name="connsiteY20" fmla="*/ 2829226 h 3450276"/>
              <a:gd name="connsiteX21" fmla="*/ 0 w 5532981"/>
              <a:gd name="connsiteY21" fmla="*/ 2104668 h 3450276"/>
              <a:gd name="connsiteX22" fmla="*/ 0 w 5532981"/>
              <a:gd name="connsiteY22" fmla="*/ 1380110 h 3450276"/>
              <a:gd name="connsiteX23" fmla="*/ 0 w 5532981"/>
              <a:gd name="connsiteY23" fmla="*/ 759061 h 3450276"/>
              <a:gd name="connsiteX24" fmla="*/ 0 w 5532981"/>
              <a:gd name="connsiteY24" fmla="*/ 0 h 34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2981" h="3450276" fill="none" extrusionOk="0">
                <a:moveTo>
                  <a:pt x="0" y="0"/>
                </a:moveTo>
                <a:cubicBezTo>
                  <a:pt x="292222" y="-34067"/>
                  <a:pt x="438763" y="-6902"/>
                  <a:pt x="802282" y="0"/>
                </a:cubicBezTo>
                <a:cubicBezTo>
                  <a:pt x="1165801" y="6902"/>
                  <a:pt x="1181106" y="25133"/>
                  <a:pt x="1438575" y="0"/>
                </a:cubicBezTo>
                <a:cubicBezTo>
                  <a:pt x="1696044" y="-25133"/>
                  <a:pt x="1827706" y="-34156"/>
                  <a:pt x="2185527" y="0"/>
                </a:cubicBezTo>
                <a:cubicBezTo>
                  <a:pt x="2543348" y="34156"/>
                  <a:pt x="2520758" y="-12185"/>
                  <a:pt x="2766491" y="0"/>
                </a:cubicBezTo>
                <a:cubicBezTo>
                  <a:pt x="3012224" y="12185"/>
                  <a:pt x="3313282" y="23615"/>
                  <a:pt x="3568773" y="0"/>
                </a:cubicBezTo>
                <a:cubicBezTo>
                  <a:pt x="3824264" y="-23615"/>
                  <a:pt x="4047689" y="31045"/>
                  <a:pt x="4315725" y="0"/>
                </a:cubicBezTo>
                <a:cubicBezTo>
                  <a:pt x="4583761" y="-31045"/>
                  <a:pt x="4966435" y="30131"/>
                  <a:pt x="5532981" y="0"/>
                </a:cubicBezTo>
                <a:cubicBezTo>
                  <a:pt x="5510670" y="220965"/>
                  <a:pt x="5514460" y="570985"/>
                  <a:pt x="5532981" y="759061"/>
                </a:cubicBezTo>
                <a:cubicBezTo>
                  <a:pt x="5551502" y="947137"/>
                  <a:pt x="5551035" y="1159332"/>
                  <a:pt x="5532981" y="1449116"/>
                </a:cubicBezTo>
                <a:cubicBezTo>
                  <a:pt x="5514927" y="1738901"/>
                  <a:pt x="5517625" y="1998950"/>
                  <a:pt x="5532981" y="2208177"/>
                </a:cubicBezTo>
                <a:cubicBezTo>
                  <a:pt x="5548337" y="2417404"/>
                  <a:pt x="5520933" y="2663566"/>
                  <a:pt x="5532981" y="2794724"/>
                </a:cubicBezTo>
                <a:cubicBezTo>
                  <a:pt x="5545029" y="2925882"/>
                  <a:pt x="5526066" y="3182529"/>
                  <a:pt x="5532981" y="3450276"/>
                </a:cubicBezTo>
                <a:cubicBezTo>
                  <a:pt x="5244825" y="3439805"/>
                  <a:pt x="5061946" y="3439969"/>
                  <a:pt x="4786029" y="3450276"/>
                </a:cubicBezTo>
                <a:cubicBezTo>
                  <a:pt x="4510112" y="3460583"/>
                  <a:pt x="4288623" y="3463749"/>
                  <a:pt x="4039076" y="3450276"/>
                </a:cubicBezTo>
                <a:cubicBezTo>
                  <a:pt x="3789529" y="3436803"/>
                  <a:pt x="3688739" y="3435557"/>
                  <a:pt x="3402783" y="3450276"/>
                </a:cubicBezTo>
                <a:cubicBezTo>
                  <a:pt x="3116827" y="3464995"/>
                  <a:pt x="2928731" y="3476923"/>
                  <a:pt x="2655831" y="3450276"/>
                </a:cubicBezTo>
                <a:cubicBezTo>
                  <a:pt x="2382931" y="3423629"/>
                  <a:pt x="2169100" y="3473172"/>
                  <a:pt x="1908878" y="3450276"/>
                </a:cubicBezTo>
                <a:cubicBezTo>
                  <a:pt x="1648656" y="3427380"/>
                  <a:pt x="1451637" y="3458930"/>
                  <a:pt x="1161926" y="3450276"/>
                </a:cubicBezTo>
                <a:cubicBezTo>
                  <a:pt x="872215" y="3441622"/>
                  <a:pt x="556989" y="3429491"/>
                  <a:pt x="0" y="3450276"/>
                </a:cubicBezTo>
                <a:cubicBezTo>
                  <a:pt x="-12356" y="3152880"/>
                  <a:pt x="17765" y="2956719"/>
                  <a:pt x="0" y="2829226"/>
                </a:cubicBezTo>
                <a:cubicBezTo>
                  <a:pt x="-17765" y="2701733"/>
                  <a:pt x="9069" y="2459308"/>
                  <a:pt x="0" y="2104668"/>
                </a:cubicBezTo>
                <a:cubicBezTo>
                  <a:pt x="-9069" y="1750028"/>
                  <a:pt x="25440" y="1617027"/>
                  <a:pt x="0" y="1380110"/>
                </a:cubicBezTo>
                <a:cubicBezTo>
                  <a:pt x="-25440" y="1143193"/>
                  <a:pt x="-6552" y="945323"/>
                  <a:pt x="0" y="759061"/>
                </a:cubicBezTo>
                <a:cubicBezTo>
                  <a:pt x="6552" y="572799"/>
                  <a:pt x="-14703" y="176284"/>
                  <a:pt x="0" y="0"/>
                </a:cubicBezTo>
                <a:close/>
              </a:path>
              <a:path w="5532981" h="3450276" stroke="0" extrusionOk="0">
                <a:moveTo>
                  <a:pt x="0" y="0"/>
                </a:moveTo>
                <a:cubicBezTo>
                  <a:pt x="115382" y="11546"/>
                  <a:pt x="410235" y="-14674"/>
                  <a:pt x="525633" y="0"/>
                </a:cubicBezTo>
                <a:cubicBezTo>
                  <a:pt x="641031" y="14674"/>
                  <a:pt x="874006" y="-25012"/>
                  <a:pt x="1217256" y="0"/>
                </a:cubicBezTo>
                <a:cubicBezTo>
                  <a:pt x="1560506" y="25012"/>
                  <a:pt x="1555241" y="-2646"/>
                  <a:pt x="1853549" y="0"/>
                </a:cubicBezTo>
                <a:cubicBezTo>
                  <a:pt x="2151857" y="2646"/>
                  <a:pt x="2152552" y="-17323"/>
                  <a:pt x="2434512" y="0"/>
                </a:cubicBezTo>
                <a:cubicBezTo>
                  <a:pt x="2716472" y="17323"/>
                  <a:pt x="2766327" y="7657"/>
                  <a:pt x="2960145" y="0"/>
                </a:cubicBezTo>
                <a:cubicBezTo>
                  <a:pt x="3153963" y="-7657"/>
                  <a:pt x="3447419" y="-2906"/>
                  <a:pt x="3651767" y="0"/>
                </a:cubicBezTo>
                <a:cubicBezTo>
                  <a:pt x="3856115" y="2906"/>
                  <a:pt x="3936965" y="-5166"/>
                  <a:pt x="4177401" y="0"/>
                </a:cubicBezTo>
                <a:cubicBezTo>
                  <a:pt x="4417837" y="5166"/>
                  <a:pt x="4646988" y="-6602"/>
                  <a:pt x="4869023" y="0"/>
                </a:cubicBezTo>
                <a:cubicBezTo>
                  <a:pt x="5091058" y="6602"/>
                  <a:pt x="5356439" y="-20101"/>
                  <a:pt x="5532981" y="0"/>
                </a:cubicBezTo>
                <a:cubicBezTo>
                  <a:pt x="5536033" y="190807"/>
                  <a:pt x="5547837" y="407633"/>
                  <a:pt x="5532981" y="586547"/>
                </a:cubicBezTo>
                <a:cubicBezTo>
                  <a:pt x="5518125" y="765461"/>
                  <a:pt x="5509198" y="940212"/>
                  <a:pt x="5532981" y="1173094"/>
                </a:cubicBezTo>
                <a:cubicBezTo>
                  <a:pt x="5556764" y="1405976"/>
                  <a:pt x="5559952" y="1627553"/>
                  <a:pt x="5532981" y="1794144"/>
                </a:cubicBezTo>
                <a:cubicBezTo>
                  <a:pt x="5506011" y="1960735"/>
                  <a:pt x="5553609" y="2167878"/>
                  <a:pt x="5532981" y="2484199"/>
                </a:cubicBezTo>
                <a:cubicBezTo>
                  <a:pt x="5512353" y="2800521"/>
                  <a:pt x="5548551" y="3109710"/>
                  <a:pt x="5532981" y="3450276"/>
                </a:cubicBezTo>
                <a:cubicBezTo>
                  <a:pt x="5310579" y="3454694"/>
                  <a:pt x="5037309" y="3481238"/>
                  <a:pt x="4841358" y="3450276"/>
                </a:cubicBezTo>
                <a:cubicBezTo>
                  <a:pt x="4645407" y="3419314"/>
                  <a:pt x="4349820" y="3418232"/>
                  <a:pt x="4149736" y="3450276"/>
                </a:cubicBezTo>
                <a:cubicBezTo>
                  <a:pt x="3949652" y="3482320"/>
                  <a:pt x="3691188" y="3451897"/>
                  <a:pt x="3568773" y="3450276"/>
                </a:cubicBezTo>
                <a:cubicBezTo>
                  <a:pt x="3446358" y="3448655"/>
                  <a:pt x="3190993" y="3478533"/>
                  <a:pt x="2821820" y="3450276"/>
                </a:cubicBezTo>
                <a:cubicBezTo>
                  <a:pt x="2452647" y="3422019"/>
                  <a:pt x="2226822" y="3417582"/>
                  <a:pt x="2019538" y="3450276"/>
                </a:cubicBezTo>
                <a:cubicBezTo>
                  <a:pt x="1812254" y="3482970"/>
                  <a:pt x="1574322" y="3430327"/>
                  <a:pt x="1327915" y="3450276"/>
                </a:cubicBezTo>
                <a:cubicBezTo>
                  <a:pt x="1081508" y="3470225"/>
                  <a:pt x="869932" y="3479266"/>
                  <a:pt x="636293" y="3450276"/>
                </a:cubicBezTo>
                <a:cubicBezTo>
                  <a:pt x="402654" y="3421286"/>
                  <a:pt x="271762" y="3464742"/>
                  <a:pt x="0" y="3450276"/>
                </a:cubicBezTo>
                <a:cubicBezTo>
                  <a:pt x="-2283" y="3284282"/>
                  <a:pt x="16303" y="2885125"/>
                  <a:pt x="0" y="2691215"/>
                </a:cubicBezTo>
                <a:cubicBezTo>
                  <a:pt x="-16303" y="2497305"/>
                  <a:pt x="-4544" y="2257553"/>
                  <a:pt x="0" y="2070166"/>
                </a:cubicBezTo>
                <a:cubicBezTo>
                  <a:pt x="4544" y="1882779"/>
                  <a:pt x="3527" y="1751851"/>
                  <a:pt x="0" y="1483619"/>
                </a:cubicBezTo>
                <a:cubicBezTo>
                  <a:pt x="-3527" y="1215387"/>
                  <a:pt x="-19039" y="1098162"/>
                  <a:pt x="0" y="897072"/>
                </a:cubicBezTo>
                <a:cubicBezTo>
                  <a:pt x="19039" y="695982"/>
                  <a:pt x="5135" y="270829"/>
                  <a:pt x="0" y="0"/>
                </a:cubicBezTo>
                <a:close/>
              </a:path>
            </a:pathLst>
          </a:custGeom>
          <a:ln w="57150">
            <a:solidFill>
              <a:schemeClr val="tx1"/>
            </a:solidFill>
            <a:extLst>
              <a:ext uri="{C807C97D-BFC1-408E-A445-0C87EB9F89A2}">
                <ask:lineSketchStyleProps xmlns:ask="http://schemas.microsoft.com/office/drawing/2018/sketchyshapes" sd="3822414679">
                  <a:prstGeom prst="rect">
                    <a:avLst/>
                  </a:prstGeom>
                  <ask:type>
                    <ask:lineSketchFreehand/>
                  </ask:type>
                </ask:lineSketchStyleProps>
              </a:ext>
            </a:extLst>
          </a:ln>
        </p:spPr>
      </p:pic>
      <p:sp>
        <p:nvSpPr>
          <p:cNvPr id="11" name="TextBox 10">
            <a:extLst>
              <a:ext uri="{FF2B5EF4-FFF2-40B4-BE49-F238E27FC236}">
                <a16:creationId xmlns:a16="http://schemas.microsoft.com/office/drawing/2014/main" id="{2C57A111-E052-46BF-9EE5-33C00F344EE0}"/>
              </a:ext>
            </a:extLst>
          </p:cNvPr>
          <p:cNvSpPr txBox="1"/>
          <p:nvPr/>
        </p:nvSpPr>
        <p:spPr>
          <a:xfrm>
            <a:off x="6842861" y="1649762"/>
            <a:ext cx="45181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Reaching out</a:t>
            </a:r>
          </a:p>
        </p:txBody>
      </p:sp>
      <p:sp>
        <p:nvSpPr>
          <p:cNvPr id="9" name="TextBox 8">
            <a:extLst>
              <a:ext uri="{FF2B5EF4-FFF2-40B4-BE49-F238E27FC236}">
                <a16:creationId xmlns:a16="http://schemas.microsoft.com/office/drawing/2014/main" id="{047871E8-5422-B310-E178-B0BB84CD4006}"/>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9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851719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733EE-C143-E522-654C-7020C17B505F}"/>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9DF8A9DA-9C07-EF76-AF60-7DDBBA2B27C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0"/>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C3E223D8-3F10-5D80-C868-6D6D17A063DD}"/>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739BB010-D662-BF30-EB73-742D39467DC9}"/>
              </a:ext>
            </a:extLst>
          </p:cNvPr>
          <p:cNvSpPr txBox="1"/>
          <p:nvPr/>
        </p:nvSpPr>
        <p:spPr>
          <a:xfrm>
            <a:off x="6745147" y="1108848"/>
            <a:ext cx="5206896" cy="58323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Adi often had to leave her children alone to fetch water – a round trip of five hours. </a:t>
            </a:r>
            <a:endParaRPr lang="en-US">
              <a:solidFill>
                <a:schemeClr val="bg1"/>
              </a:solidFill>
            </a:endParaRPr>
          </a:p>
          <a:p>
            <a:endParaRPr lang="en-GB" sz="1700">
              <a:solidFill>
                <a:schemeClr val="bg1"/>
              </a:solidFill>
              <a:latin typeface="Montserrat"/>
            </a:endParaRPr>
          </a:p>
          <a:p>
            <a:r>
              <a:rPr lang="en-GB" sz="1700">
                <a:solidFill>
                  <a:schemeClr val="bg1"/>
                </a:solidFill>
                <a:latin typeface="Montserrat"/>
              </a:rPr>
              <a:t>With CAFOD's help, a water tank has been installed in the community. It brings great comfort to Adi. She knows a better world needs all of us and helped with the project. </a:t>
            </a:r>
            <a:endParaRPr lang="en-GB">
              <a:solidFill>
                <a:schemeClr val="bg1"/>
              </a:solidFill>
              <a:latin typeface="Aptos" panose="02110004020202020204"/>
            </a:endParaRPr>
          </a:p>
          <a:p>
            <a:endParaRPr lang="en-GB" sz="1700">
              <a:solidFill>
                <a:schemeClr val="bg1"/>
              </a:solidFill>
              <a:latin typeface="Montserrat"/>
            </a:endParaRPr>
          </a:p>
          <a:p>
            <a:r>
              <a:rPr lang="en-GB" sz="1700">
                <a:solidFill>
                  <a:schemeClr val="bg1"/>
                </a:solidFill>
                <a:latin typeface="Montserrat"/>
              </a:rPr>
              <a:t>"</a:t>
            </a:r>
            <a:r>
              <a:rPr lang="en-GB" sz="1700">
                <a:solidFill>
                  <a:schemeClr val="bg1"/>
                </a:solidFill>
                <a:latin typeface="Montserrat"/>
                <a:ea typeface="Calibri"/>
                <a:cs typeface="Calibri"/>
              </a:rPr>
              <a:t>The community worked with </a:t>
            </a:r>
            <a:r>
              <a:rPr lang="en-GB" sz="1700" err="1">
                <a:solidFill>
                  <a:schemeClr val="bg1"/>
                </a:solidFill>
                <a:latin typeface="Montserrat"/>
                <a:ea typeface="Calibri"/>
                <a:cs typeface="Calibri"/>
              </a:rPr>
              <a:t>Abbiott</a:t>
            </a:r>
            <a:r>
              <a:rPr lang="en-GB" sz="1700">
                <a:solidFill>
                  <a:schemeClr val="bg1"/>
                </a:solidFill>
                <a:latin typeface="Montserrat"/>
                <a:ea typeface="Calibri"/>
                <a:cs typeface="Calibri"/>
              </a:rPr>
              <a:t> to select the best site for the water tank, also helping to carry sand and stone," she says. </a:t>
            </a:r>
            <a:endParaRPr lang="en-GB">
              <a:solidFill>
                <a:schemeClr val="bg1"/>
              </a:solidFill>
            </a:endParaRPr>
          </a:p>
          <a:p>
            <a:endParaRPr lang="en-US" sz="1700">
              <a:solidFill>
                <a:schemeClr val="bg1"/>
              </a:solidFill>
              <a:latin typeface="Montserrat"/>
            </a:endParaRPr>
          </a:p>
          <a:p>
            <a:r>
              <a:rPr lang="en-US" sz="1700">
                <a:solidFill>
                  <a:schemeClr val="bg1"/>
                </a:solidFill>
                <a:latin typeface="Montserrat"/>
              </a:rPr>
              <a:t>"This tank is a blessing," says Adi. "We can now spend time with our children."</a:t>
            </a:r>
          </a:p>
          <a:p>
            <a:endParaRPr lang="en-US" sz="1700">
              <a:solidFill>
                <a:schemeClr val="bg1"/>
              </a:solidFill>
              <a:latin typeface="Montserrat"/>
            </a:endParaRPr>
          </a:p>
          <a:p>
            <a:r>
              <a:rPr lang="en-US" sz="1700" b="1">
                <a:solidFill>
                  <a:srgbClr val="222544"/>
                </a:solidFill>
                <a:latin typeface="Montserrat"/>
              </a:rPr>
              <a:t>We pray that people struggling </a:t>
            </a:r>
            <a:r>
              <a:rPr lang="en-US" sz="1700" b="1" dirty="0">
                <a:solidFill>
                  <a:srgbClr val="222544"/>
                </a:solidFill>
                <a:latin typeface="Montserrat"/>
              </a:rPr>
              <a:t>in their daily lives </a:t>
            </a:r>
            <a:r>
              <a:rPr lang="en-US" sz="1700" b="1">
                <a:solidFill>
                  <a:srgbClr val="222544"/>
                </a:solidFill>
                <a:latin typeface="Montserrat"/>
              </a:rPr>
              <a:t>will find comfort in knowing that God is always with them. </a:t>
            </a:r>
            <a:endParaRPr lang="en-US" sz="1700" b="1" dirty="0">
              <a:solidFill>
                <a:srgbClr val="222544"/>
              </a:solidFill>
              <a:latin typeface="Montserrat"/>
            </a:endParaRPr>
          </a:p>
          <a:p>
            <a:r>
              <a:rPr lang="en-US" sz="1700" b="1">
                <a:solidFill>
                  <a:srgbClr val="222544"/>
                </a:solidFill>
                <a:latin typeface="Montserrat"/>
              </a:rPr>
              <a:t>Amen. </a:t>
            </a:r>
            <a:endParaRPr lang="en-US" dirty="0"/>
          </a:p>
          <a:p>
            <a:endParaRPr lang="en-US" sz="1600">
              <a:solidFill>
                <a:srgbClr val="5E1D50"/>
              </a:solidFill>
              <a:latin typeface="Century Gothic"/>
            </a:endParaRPr>
          </a:p>
          <a:p>
            <a:endParaRPr lang="en-US" sz="1600">
              <a:solidFill>
                <a:srgbClr val="5E1D50"/>
              </a:solidFill>
              <a:latin typeface="Century Gothic"/>
            </a:endParaRPr>
          </a:p>
          <a:p>
            <a:pPr lvl="2"/>
            <a:endParaRPr lang="en-GB">
              <a:solidFill>
                <a:srgbClr val="5E1D50"/>
              </a:solidFill>
              <a:latin typeface="Century Gothic"/>
            </a:endParaRPr>
          </a:p>
        </p:txBody>
      </p:sp>
      <p:sp>
        <p:nvSpPr>
          <p:cNvPr id="7" name="TextBox 6">
            <a:extLst>
              <a:ext uri="{FF2B5EF4-FFF2-40B4-BE49-F238E27FC236}">
                <a16:creationId xmlns:a16="http://schemas.microsoft.com/office/drawing/2014/main" id="{9D3EADE4-7467-A363-3ECC-31561BD4F8D1}"/>
              </a:ext>
            </a:extLst>
          </p:cNvPr>
          <p:cNvSpPr txBox="1"/>
          <p:nvPr/>
        </p:nvSpPr>
        <p:spPr>
          <a:xfrm>
            <a:off x="840562" y="5060935"/>
            <a:ext cx="49284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Abbiott</a:t>
            </a:r>
            <a:r>
              <a:rPr lang="en-US" sz="1400">
                <a:latin typeface="Montserrat"/>
              </a:rPr>
              <a:t> and Adi </a:t>
            </a:r>
            <a:r>
              <a:rPr lang="en-US" sz="1400" dirty="0">
                <a:latin typeface="Montserrat"/>
              </a:rPr>
              <a:t>at </a:t>
            </a:r>
            <a:r>
              <a:rPr lang="en-US" sz="1400">
                <a:latin typeface="Montserrat"/>
              </a:rPr>
              <a:t>the water </a:t>
            </a:r>
            <a:r>
              <a:rPr lang="en-US" sz="1400" dirty="0">
                <a:latin typeface="Montserrat"/>
              </a:rPr>
              <a:t>tank</a:t>
            </a:r>
            <a:endParaRPr lang="en-US" sz="1400">
              <a:latin typeface="Montserrat"/>
            </a:endParaRPr>
          </a:p>
        </p:txBody>
      </p:sp>
      <p:pic>
        <p:nvPicPr>
          <p:cNvPr id="10" name="Picture 9" descr="A person and person standing on a well&#10;&#10;AI-generated content may be incorrect.">
            <a:extLst>
              <a:ext uri="{FF2B5EF4-FFF2-40B4-BE49-F238E27FC236}">
                <a16:creationId xmlns:a16="http://schemas.microsoft.com/office/drawing/2014/main" id="{54E965F5-2821-D44A-8964-8957CC10D850}"/>
              </a:ext>
            </a:extLst>
          </p:cNvPr>
          <p:cNvPicPr>
            <a:picLocks noChangeAspect="1"/>
          </p:cNvPicPr>
          <p:nvPr/>
        </p:nvPicPr>
        <p:blipFill>
          <a:blip r:embed="rId5"/>
          <a:srcRect l="199" t="808" r="14612" b="-2093"/>
          <a:stretch>
            <a:fillRect/>
          </a:stretch>
        </p:blipFill>
        <p:spPr>
          <a:xfrm flipH="1">
            <a:off x="962134" y="1686970"/>
            <a:ext cx="5496129" cy="3471567"/>
          </a:xfrm>
          <a:prstGeom prst="rect">
            <a:avLst/>
          </a:prstGeom>
        </p:spPr>
      </p:pic>
      <p:pic>
        <p:nvPicPr>
          <p:cNvPr id="2" name="Picture 1" descr="A person pouring water into a container&#10;&#10;AI-generated content may be incorrect.">
            <a:extLst>
              <a:ext uri="{FF2B5EF4-FFF2-40B4-BE49-F238E27FC236}">
                <a16:creationId xmlns:a16="http://schemas.microsoft.com/office/drawing/2014/main" id="{A586A8AB-4918-64F4-1E49-80A8D3B26A56}"/>
              </a:ext>
            </a:extLst>
          </p:cNvPr>
          <p:cNvPicPr>
            <a:picLocks noChangeAspect="1"/>
          </p:cNvPicPr>
          <p:nvPr/>
        </p:nvPicPr>
        <p:blipFill>
          <a:blip r:embed="rId6"/>
          <a:stretch>
            <a:fillRect/>
          </a:stretch>
        </p:blipFill>
        <p:spPr>
          <a:xfrm>
            <a:off x="4825740" y="4476282"/>
            <a:ext cx="1915930" cy="1990256"/>
          </a:xfrm>
          <a:prstGeom prst="rect">
            <a:avLst/>
          </a:prstGeom>
        </p:spPr>
      </p:pic>
      <p:sp>
        <p:nvSpPr>
          <p:cNvPr id="11" name="TextBox 10">
            <a:extLst>
              <a:ext uri="{FF2B5EF4-FFF2-40B4-BE49-F238E27FC236}">
                <a16:creationId xmlns:a16="http://schemas.microsoft.com/office/drawing/2014/main" id="{E759593E-F46A-E8EE-4333-9BE1FC87D5A4}"/>
              </a:ext>
            </a:extLst>
          </p:cNvPr>
          <p:cNvSpPr txBox="1"/>
          <p:nvPr/>
        </p:nvSpPr>
        <p:spPr>
          <a:xfrm>
            <a:off x="1488692" y="6025300"/>
            <a:ext cx="44298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Water for a community World Gift</a:t>
            </a:r>
          </a:p>
        </p:txBody>
      </p:sp>
      <p:sp>
        <p:nvSpPr>
          <p:cNvPr id="4" name="TextBox 3">
            <a:extLst>
              <a:ext uri="{FF2B5EF4-FFF2-40B4-BE49-F238E27FC236}">
                <a16:creationId xmlns:a16="http://schemas.microsoft.com/office/drawing/2014/main" id="{FA73B5D1-5E9D-58FE-DD64-F76A6647D809}"/>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9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82045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5DDB5D-C816-B11C-592D-0CF59FAAB16E}"/>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010C43A4-7F09-8165-88F9-C972F5687E7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FAAE87A-29E1-4707-3440-A052D80C8B01}"/>
              </a:ext>
            </a:extLst>
          </p:cNvPr>
          <p:cNvSpPr txBox="1"/>
          <p:nvPr/>
        </p:nvSpPr>
        <p:spPr>
          <a:xfrm>
            <a:off x="2863638" y="993366"/>
            <a:ext cx="87807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Montserrat"/>
              </a:rPr>
              <a:t>"Come to me all who labour and are heavy laden, and I will give you rest." Matthew 11:28</a:t>
            </a:r>
          </a:p>
        </p:txBody>
      </p:sp>
      <p:sp>
        <p:nvSpPr>
          <p:cNvPr id="3" name="TextBox 2">
            <a:extLst>
              <a:ext uri="{FF2B5EF4-FFF2-40B4-BE49-F238E27FC236}">
                <a16:creationId xmlns:a16="http://schemas.microsoft.com/office/drawing/2014/main" id="{E6B0A040-74D4-6FAA-0F33-F05256BD0474}"/>
              </a:ext>
            </a:extLst>
          </p:cNvPr>
          <p:cNvSpPr txBox="1"/>
          <p:nvPr/>
        </p:nvSpPr>
        <p:spPr>
          <a:xfrm>
            <a:off x="6520294" y="2607863"/>
            <a:ext cx="511637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We all have days when everything just feels too much. We can feel weary at the never ending to do lists in our own lives or at the bigger problems facing our world.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Let's think too about all those people who are working hard to look after their families, but conflict, drought and not enough food makes this difficult. </a:t>
            </a:r>
            <a:endParaRPr lang="en-US" dirty="0">
              <a:solidFill>
                <a:schemeClr val="bg1"/>
              </a:solidFill>
              <a:latin typeface="Montserrat"/>
            </a:endParaRPr>
          </a:p>
          <a:p>
            <a:endParaRPr lang="en-GB" dirty="0">
              <a:solidFill>
                <a:schemeClr val="bg1"/>
              </a:solidFill>
              <a:latin typeface="Montserrat"/>
            </a:endParaRPr>
          </a:p>
          <a:p>
            <a:r>
              <a:rPr lang="en-GB">
                <a:solidFill>
                  <a:schemeClr val="bg1"/>
                </a:solidFill>
                <a:latin typeface="Montserrat"/>
              </a:rPr>
              <a:t>Today is Human Rights Day, reminding us that everyone in the world, whoever they are and wherever they are, is important. </a:t>
            </a:r>
            <a:endParaRPr lang="en-US">
              <a:solidFill>
                <a:schemeClr val="bg1"/>
              </a:solidFill>
              <a:latin typeface="Montserrat"/>
            </a:endParaRPr>
          </a:p>
          <a:p>
            <a:endParaRPr lang="en-GB">
              <a:solidFill>
                <a:schemeClr val="bg1"/>
              </a:solidFill>
              <a:latin typeface="Montserrat"/>
            </a:endParaRPr>
          </a:p>
          <a:p>
            <a:endParaRPr lang="en-GB">
              <a:solidFill>
                <a:schemeClr val="bg1"/>
              </a:solidFill>
              <a:latin typeface="Montserrat"/>
            </a:endParaRPr>
          </a:p>
        </p:txBody>
      </p:sp>
      <p:pic>
        <p:nvPicPr>
          <p:cNvPr id="4" name="Picture 3" descr="A person with dark hair and green jacket&#10;&#10;AI-generated content may be incorrect.">
            <a:extLst>
              <a:ext uri="{FF2B5EF4-FFF2-40B4-BE49-F238E27FC236}">
                <a16:creationId xmlns:a16="http://schemas.microsoft.com/office/drawing/2014/main" id="{88577B21-B731-B9B4-F520-25C38B7E120A}"/>
              </a:ext>
            </a:extLst>
          </p:cNvPr>
          <p:cNvPicPr>
            <a:picLocks noChangeAspect="1"/>
          </p:cNvPicPr>
          <p:nvPr/>
        </p:nvPicPr>
        <p:blipFill>
          <a:blip r:embed="rId4"/>
          <a:stretch>
            <a:fillRect/>
          </a:stretch>
        </p:blipFill>
        <p:spPr>
          <a:xfrm>
            <a:off x="943993" y="2560871"/>
            <a:ext cx="5387228" cy="3791262"/>
          </a:xfrm>
          <a:custGeom>
            <a:avLst/>
            <a:gdLst>
              <a:gd name="connsiteX0" fmla="*/ 0 w 5387228"/>
              <a:gd name="connsiteY0" fmla="*/ 0 h 3791262"/>
              <a:gd name="connsiteX1" fmla="*/ 781148 w 5387228"/>
              <a:gd name="connsiteY1" fmla="*/ 0 h 3791262"/>
              <a:gd name="connsiteX2" fmla="*/ 1292935 w 5387228"/>
              <a:gd name="connsiteY2" fmla="*/ 0 h 3791262"/>
              <a:gd name="connsiteX3" fmla="*/ 1966338 w 5387228"/>
              <a:gd name="connsiteY3" fmla="*/ 0 h 3791262"/>
              <a:gd name="connsiteX4" fmla="*/ 2693614 w 5387228"/>
              <a:gd name="connsiteY4" fmla="*/ 0 h 3791262"/>
              <a:gd name="connsiteX5" fmla="*/ 3367018 w 5387228"/>
              <a:gd name="connsiteY5" fmla="*/ 0 h 3791262"/>
              <a:gd name="connsiteX6" fmla="*/ 4040421 w 5387228"/>
              <a:gd name="connsiteY6" fmla="*/ 0 h 3791262"/>
              <a:gd name="connsiteX7" fmla="*/ 4552208 w 5387228"/>
              <a:gd name="connsiteY7" fmla="*/ 0 h 3791262"/>
              <a:gd name="connsiteX8" fmla="*/ 5387228 w 5387228"/>
              <a:gd name="connsiteY8" fmla="*/ 0 h 3791262"/>
              <a:gd name="connsiteX9" fmla="*/ 5387228 w 5387228"/>
              <a:gd name="connsiteY9" fmla="*/ 707702 h 3791262"/>
              <a:gd name="connsiteX10" fmla="*/ 5387228 w 5387228"/>
              <a:gd name="connsiteY10" fmla="*/ 1225841 h 3791262"/>
              <a:gd name="connsiteX11" fmla="*/ 5387228 w 5387228"/>
              <a:gd name="connsiteY11" fmla="*/ 1743981 h 3791262"/>
              <a:gd name="connsiteX12" fmla="*/ 5387228 w 5387228"/>
              <a:gd name="connsiteY12" fmla="*/ 2375858 h 3791262"/>
              <a:gd name="connsiteX13" fmla="*/ 5387228 w 5387228"/>
              <a:gd name="connsiteY13" fmla="*/ 3045647 h 3791262"/>
              <a:gd name="connsiteX14" fmla="*/ 5387228 w 5387228"/>
              <a:gd name="connsiteY14" fmla="*/ 3791262 h 3791262"/>
              <a:gd name="connsiteX15" fmla="*/ 4767697 w 5387228"/>
              <a:gd name="connsiteY15" fmla="*/ 3791262 h 3791262"/>
              <a:gd name="connsiteX16" fmla="*/ 3986549 w 5387228"/>
              <a:gd name="connsiteY16" fmla="*/ 3791262 h 3791262"/>
              <a:gd name="connsiteX17" fmla="*/ 3205401 w 5387228"/>
              <a:gd name="connsiteY17" fmla="*/ 3791262 h 3791262"/>
              <a:gd name="connsiteX18" fmla="*/ 2585869 w 5387228"/>
              <a:gd name="connsiteY18" fmla="*/ 3791262 h 3791262"/>
              <a:gd name="connsiteX19" fmla="*/ 1966338 w 5387228"/>
              <a:gd name="connsiteY19" fmla="*/ 3791262 h 3791262"/>
              <a:gd name="connsiteX20" fmla="*/ 1346807 w 5387228"/>
              <a:gd name="connsiteY20" fmla="*/ 3791262 h 3791262"/>
              <a:gd name="connsiteX21" fmla="*/ 835020 w 5387228"/>
              <a:gd name="connsiteY21" fmla="*/ 3791262 h 3791262"/>
              <a:gd name="connsiteX22" fmla="*/ 0 w 5387228"/>
              <a:gd name="connsiteY22" fmla="*/ 3791262 h 3791262"/>
              <a:gd name="connsiteX23" fmla="*/ 0 w 5387228"/>
              <a:gd name="connsiteY23" fmla="*/ 3121472 h 3791262"/>
              <a:gd name="connsiteX24" fmla="*/ 0 w 5387228"/>
              <a:gd name="connsiteY24" fmla="*/ 2489595 h 3791262"/>
              <a:gd name="connsiteX25" fmla="*/ 0 w 5387228"/>
              <a:gd name="connsiteY25" fmla="*/ 1819806 h 3791262"/>
              <a:gd name="connsiteX26" fmla="*/ 0 w 5387228"/>
              <a:gd name="connsiteY26" fmla="*/ 1263754 h 3791262"/>
              <a:gd name="connsiteX27" fmla="*/ 0 w 5387228"/>
              <a:gd name="connsiteY27" fmla="*/ 631877 h 3791262"/>
              <a:gd name="connsiteX28" fmla="*/ 0 w 5387228"/>
              <a:gd name="connsiteY28" fmla="*/ 0 h 379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87228" h="3791262" fill="none" extrusionOk="0">
                <a:moveTo>
                  <a:pt x="0" y="0"/>
                </a:moveTo>
                <a:cubicBezTo>
                  <a:pt x="290075" y="27955"/>
                  <a:pt x="410442" y="4011"/>
                  <a:pt x="781148" y="0"/>
                </a:cubicBezTo>
                <a:cubicBezTo>
                  <a:pt x="1151854" y="-4011"/>
                  <a:pt x="1085183" y="21286"/>
                  <a:pt x="1292935" y="0"/>
                </a:cubicBezTo>
                <a:cubicBezTo>
                  <a:pt x="1500687" y="-21286"/>
                  <a:pt x="1745559" y="22193"/>
                  <a:pt x="1966338" y="0"/>
                </a:cubicBezTo>
                <a:cubicBezTo>
                  <a:pt x="2187117" y="-22193"/>
                  <a:pt x="2360838" y="21904"/>
                  <a:pt x="2693614" y="0"/>
                </a:cubicBezTo>
                <a:cubicBezTo>
                  <a:pt x="3026390" y="-21904"/>
                  <a:pt x="3133999" y="-4612"/>
                  <a:pt x="3367018" y="0"/>
                </a:cubicBezTo>
                <a:cubicBezTo>
                  <a:pt x="3600037" y="4612"/>
                  <a:pt x="3851151" y="-28087"/>
                  <a:pt x="4040421" y="0"/>
                </a:cubicBezTo>
                <a:cubicBezTo>
                  <a:pt x="4229691" y="28087"/>
                  <a:pt x="4422457" y="-17696"/>
                  <a:pt x="4552208" y="0"/>
                </a:cubicBezTo>
                <a:cubicBezTo>
                  <a:pt x="4681959" y="17696"/>
                  <a:pt x="5055732" y="-5218"/>
                  <a:pt x="5387228" y="0"/>
                </a:cubicBezTo>
                <a:cubicBezTo>
                  <a:pt x="5399671" y="233806"/>
                  <a:pt x="5373440" y="472310"/>
                  <a:pt x="5387228" y="707702"/>
                </a:cubicBezTo>
                <a:cubicBezTo>
                  <a:pt x="5401016" y="943094"/>
                  <a:pt x="5377384" y="1081151"/>
                  <a:pt x="5387228" y="1225841"/>
                </a:cubicBezTo>
                <a:cubicBezTo>
                  <a:pt x="5397072" y="1370531"/>
                  <a:pt x="5378366" y="1598135"/>
                  <a:pt x="5387228" y="1743981"/>
                </a:cubicBezTo>
                <a:cubicBezTo>
                  <a:pt x="5396090" y="1889827"/>
                  <a:pt x="5357094" y="2070388"/>
                  <a:pt x="5387228" y="2375858"/>
                </a:cubicBezTo>
                <a:cubicBezTo>
                  <a:pt x="5417362" y="2681328"/>
                  <a:pt x="5378286" y="2869291"/>
                  <a:pt x="5387228" y="3045647"/>
                </a:cubicBezTo>
                <a:cubicBezTo>
                  <a:pt x="5396170" y="3222003"/>
                  <a:pt x="5351207" y="3539708"/>
                  <a:pt x="5387228" y="3791262"/>
                </a:cubicBezTo>
                <a:cubicBezTo>
                  <a:pt x="5173923" y="3774011"/>
                  <a:pt x="4976159" y="3791168"/>
                  <a:pt x="4767697" y="3791262"/>
                </a:cubicBezTo>
                <a:cubicBezTo>
                  <a:pt x="4559235" y="3791356"/>
                  <a:pt x="4296849" y="3828154"/>
                  <a:pt x="3986549" y="3791262"/>
                </a:cubicBezTo>
                <a:cubicBezTo>
                  <a:pt x="3676249" y="3754370"/>
                  <a:pt x="3575060" y="3752236"/>
                  <a:pt x="3205401" y="3791262"/>
                </a:cubicBezTo>
                <a:cubicBezTo>
                  <a:pt x="2835742" y="3830288"/>
                  <a:pt x="2880956" y="3775497"/>
                  <a:pt x="2585869" y="3791262"/>
                </a:cubicBezTo>
                <a:cubicBezTo>
                  <a:pt x="2290782" y="3807027"/>
                  <a:pt x="2183572" y="3797486"/>
                  <a:pt x="1966338" y="3791262"/>
                </a:cubicBezTo>
                <a:cubicBezTo>
                  <a:pt x="1749104" y="3785038"/>
                  <a:pt x="1616091" y="3815523"/>
                  <a:pt x="1346807" y="3791262"/>
                </a:cubicBezTo>
                <a:cubicBezTo>
                  <a:pt x="1077523" y="3767001"/>
                  <a:pt x="1065999" y="3791335"/>
                  <a:pt x="835020" y="3791262"/>
                </a:cubicBezTo>
                <a:cubicBezTo>
                  <a:pt x="604041" y="3791189"/>
                  <a:pt x="229782" y="3785822"/>
                  <a:pt x="0" y="3791262"/>
                </a:cubicBezTo>
                <a:cubicBezTo>
                  <a:pt x="28424" y="3545448"/>
                  <a:pt x="30184" y="3294715"/>
                  <a:pt x="0" y="3121472"/>
                </a:cubicBezTo>
                <a:cubicBezTo>
                  <a:pt x="-30184" y="2948229"/>
                  <a:pt x="-4691" y="2728649"/>
                  <a:pt x="0" y="2489595"/>
                </a:cubicBezTo>
                <a:cubicBezTo>
                  <a:pt x="4691" y="2250541"/>
                  <a:pt x="-4425" y="2085520"/>
                  <a:pt x="0" y="1819806"/>
                </a:cubicBezTo>
                <a:cubicBezTo>
                  <a:pt x="4425" y="1554092"/>
                  <a:pt x="-10733" y="1460368"/>
                  <a:pt x="0" y="1263754"/>
                </a:cubicBezTo>
                <a:cubicBezTo>
                  <a:pt x="10733" y="1067140"/>
                  <a:pt x="26434" y="907354"/>
                  <a:pt x="0" y="631877"/>
                </a:cubicBezTo>
                <a:cubicBezTo>
                  <a:pt x="-26434" y="356400"/>
                  <a:pt x="28486" y="247766"/>
                  <a:pt x="0" y="0"/>
                </a:cubicBezTo>
                <a:close/>
              </a:path>
              <a:path w="5387228" h="3791262" stroke="0" extrusionOk="0">
                <a:moveTo>
                  <a:pt x="0" y="0"/>
                </a:moveTo>
                <a:cubicBezTo>
                  <a:pt x="142297" y="-15489"/>
                  <a:pt x="332956" y="-7241"/>
                  <a:pt x="511787" y="0"/>
                </a:cubicBezTo>
                <a:cubicBezTo>
                  <a:pt x="690618" y="7241"/>
                  <a:pt x="849036" y="-24001"/>
                  <a:pt x="1185190" y="0"/>
                </a:cubicBezTo>
                <a:cubicBezTo>
                  <a:pt x="1521344" y="24001"/>
                  <a:pt x="1751861" y="16976"/>
                  <a:pt x="1966338" y="0"/>
                </a:cubicBezTo>
                <a:cubicBezTo>
                  <a:pt x="2180815" y="-16976"/>
                  <a:pt x="2316611" y="-14033"/>
                  <a:pt x="2585869" y="0"/>
                </a:cubicBezTo>
                <a:cubicBezTo>
                  <a:pt x="2855127" y="14033"/>
                  <a:pt x="2908053" y="14664"/>
                  <a:pt x="3151528" y="0"/>
                </a:cubicBezTo>
                <a:cubicBezTo>
                  <a:pt x="3395003" y="-14664"/>
                  <a:pt x="3546937" y="-24516"/>
                  <a:pt x="3717187" y="0"/>
                </a:cubicBezTo>
                <a:cubicBezTo>
                  <a:pt x="3887437" y="24516"/>
                  <a:pt x="4112986" y="-24784"/>
                  <a:pt x="4336719" y="0"/>
                </a:cubicBezTo>
                <a:cubicBezTo>
                  <a:pt x="4560452" y="24784"/>
                  <a:pt x="4969938" y="-13457"/>
                  <a:pt x="5387228" y="0"/>
                </a:cubicBezTo>
                <a:cubicBezTo>
                  <a:pt x="5391363" y="118929"/>
                  <a:pt x="5394571" y="269974"/>
                  <a:pt x="5387228" y="518139"/>
                </a:cubicBezTo>
                <a:cubicBezTo>
                  <a:pt x="5379885" y="766304"/>
                  <a:pt x="5414913" y="850594"/>
                  <a:pt x="5387228" y="1150016"/>
                </a:cubicBezTo>
                <a:cubicBezTo>
                  <a:pt x="5359543" y="1449438"/>
                  <a:pt x="5415619" y="1526353"/>
                  <a:pt x="5387228" y="1743981"/>
                </a:cubicBezTo>
                <a:cubicBezTo>
                  <a:pt x="5358837" y="1961609"/>
                  <a:pt x="5365587" y="2108006"/>
                  <a:pt x="5387228" y="2337945"/>
                </a:cubicBezTo>
                <a:cubicBezTo>
                  <a:pt x="5408869" y="2567884"/>
                  <a:pt x="5376639" y="2867531"/>
                  <a:pt x="5387228" y="3045647"/>
                </a:cubicBezTo>
                <a:cubicBezTo>
                  <a:pt x="5397817" y="3223763"/>
                  <a:pt x="5369310" y="3456258"/>
                  <a:pt x="5387228" y="3791262"/>
                </a:cubicBezTo>
                <a:cubicBezTo>
                  <a:pt x="5197434" y="3819465"/>
                  <a:pt x="5081785" y="3812385"/>
                  <a:pt x="4821569" y="3791262"/>
                </a:cubicBezTo>
                <a:cubicBezTo>
                  <a:pt x="4561353" y="3770139"/>
                  <a:pt x="4274246" y="3784073"/>
                  <a:pt x="4094293" y="3791262"/>
                </a:cubicBezTo>
                <a:cubicBezTo>
                  <a:pt x="3914340" y="3798451"/>
                  <a:pt x="3779461" y="3784964"/>
                  <a:pt x="3528634" y="3791262"/>
                </a:cubicBezTo>
                <a:cubicBezTo>
                  <a:pt x="3277807" y="3797560"/>
                  <a:pt x="3228776" y="3803695"/>
                  <a:pt x="2962975" y="3791262"/>
                </a:cubicBezTo>
                <a:cubicBezTo>
                  <a:pt x="2697174" y="3778829"/>
                  <a:pt x="2562377" y="3816654"/>
                  <a:pt x="2343444" y="3791262"/>
                </a:cubicBezTo>
                <a:cubicBezTo>
                  <a:pt x="2124511" y="3765870"/>
                  <a:pt x="2083717" y="3800935"/>
                  <a:pt x="1831658" y="3791262"/>
                </a:cubicBezTo>
                <a:cubicBezTo>
                  <a:pt x="1579599" y="3781589"/>
                  <a:pt x="1462715" y="3812590"/>
                  <a:pt x="1212126" y="3791262"/>
                </a:cubicBezTo>
                <a:cubicBezTo>
                  <a:pt x="961537" y="3769934"/>
                  <a:pt x="541142" y="3804175"/>
                  <a:pt x="0" y="3791262"/>
                </a:cubicBezTo>
                <a:cubicBezTo>
                  <a:pt x="-21593" y="3652020"/>
                  <a:pt x="9938" y="3462189"/>
                  <a:pt x="0" y="3273123"/>
                </a:cubicBezTo>
                <a:cubicBezTo>
                  <a:pt x="-9938" y="3084057"/>
                  <a:pt x="19577" y="2859532"/>
                  <a:pt x="0" y="2717071"/>
                </a:cubicBezTo>
                <a:cubicBezTo>
                  <a:pt x="-19577" y="2574610"/>
                  <a:pt x="-24812" y="2280419"/>
                  <a:pt x="0" y="2123107"/>
                </a:cubicBezTo>
                <a:cubicBezTo>
                  <a:pt x="24812" y="1965795"/>
                  <a:pt x="5570" y="1614157"/>
                  <a:pt x="0" y="1453317"/>
                </a:cubicBezTo>
                <a:cubicBezTo>
                  <a:pt x="-5570" y="1292477"/>
                  <a:pt x="-12076" y="1009158"/>
                  <a:pt x="0" y="897265"/>
                </a:cubicBezTo>
                <a:cubicBezTo>
                  <a:pt x="12076" y="785372"/>
                  <a:pt x="-20813" y="375545"/>
                  <a:pt x="0" y="0"/>
                </a:cubicBezTo>
                <a:close/>
              </a:path>
            </a:pathLst>
          </a:custGeom>
          <a:ln w="57150">
            <a:solidFill>
              <a:srgbClr val="222544"/>
            </a:solidFill>
            <a:extLst>
              <a:ext uri="{C807C97D-BFC1-408E-A445-0C87EB9F89A2}">
                <ask:lineSketchStyleProps xmlns:ask="http://schemas.microsoft.com/office/drawing/2018/sketchyshapes" sd="2489544036">
                  <a:prstGeom prst="rect">
                    <a:avLst/>
                  </a:prstGeom>
                  <ask:type>
                    <ask:lineSketchFreehand/>
                  </ask:type>
                </ask:lineSketchStyleProps>
              </a:ext>
            </a:extLst>
          </a:ln>
        </p:spPr>
      </p:pic>
      <p:sp>
        <p:nvSpPr>
          <p:cNvPr id="10" name="TextBox 9">
            <a:extLst>
              <a:ext uri="{FF2B5EF4-FFF2-40B4-BE49-F238E27FC236}">
                <a16:creationId xmlns:a16="http://schemas.microsoft.com/office/drawing/2014/main" id="{9EACBF7F-22BF-5EFB-9F71-922010202143}"/>
              </a:ext>
            </a:extLst>
          </p:cNvPr>
          <p:cNvSpPr txBox="1"/>
          <p:nvPr/>
        </p:nvSpPr>
        <p:spPr>
          <a:xfrm>
            <a:off x="6517805" y="2037162"/>
            <a:ext cx="51180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All too much...</a:t>
            </a:r>
          </a:p>
        </p:txBody>
      </p:sp>
      <p:sp>
        <p:nvSpPr>
          <p:cNvPr id="8" name="TextBox 7">
            <a:extLst>
              <a:ext uri="{FF2B5EF4-FFF2-40B4-BE49-F238E27FC236}">
                <a16:creationId xmlns:a16="http://schemas.microsoft.com/office/drawing/2014/main" id="{E1BC2C2F-5A83-3B28-333D-C7C63D076E0E}"/>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10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743887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544"/>
        </a:solidFill>
        <a:effectLst/>
      </p:bgPr>
    </p:bg>
    <p:spTree>
      <p:nvGrpSpPr>
        <p:cNvPr id="1" name=""/>
        <p:cNvGrpSpPr/>
        <p:nvPr/>
      </p:nvGrpSpPr>
      <p:grpSpPr>
        <a:xfrm>
          <a:off x="0" y="0"/>
          <a:ext cx="0" cy="0"/>
          <a:chOff x="0" y="0"/>
          <a:chExt cx="0" cy="0"/>
        </a:xfrm>
      </p:grpSpPr>
      <p:pic>
        <p:nvPicPr>
          <p:cNvPr id="6" name="Picture 5" descr="A tree and stars in the sky&#10;&#10;Description automatically generated">
            <a:extLst>
              <a:ext uri="{FF2B5EF4-FFF2-40B4-BE49-F238E27FC236}">
                <a16:creationId xmlns:a16="http://schemas.microsoft.com/office/drawing/2014/main" id="{6C3D9AC4-CF50-6806-BE1E-75FD18DD2CE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5376"/>
          <a:stretch/>
        </p:blipFill>
        <p:spPr>
          <a:xfrm>
            <a:off x="0" y="-46470"/>
            <a:ext cx="12192000" cy="6858000"/>
          </a:xfrm>
          <a:prstGeom prst="rect">
            <a:avLst/>
          </a:prstGeom>
        </p:spPr>
      </p:pic>
      <p:sp>
        <p:nvSpPr>
          <p:cNvPr id="2" name="TextBox 1">
            <a:extLst>
              <a:ext uri="{FF2B5EF4-FFF2-40B4-BE49-F238E27FC236}">
                <a16:creationId xmlns:a16="http://schemas.microsoft.com/office/drawing/2014/main" id="{6AC20B97-E64D-9A6E-FB94-92EB9CCB43E1}"/>
              </a:ext>
            </a:extLst>
          </p:cNvPr>
          <p:cNvSpPr txBox="1"/>
          <p:nvPr/>
        </p:nvSpPr>
        <p:spPr>
          <a:xfrm>
            <a:off x="527957" y="599946"/>
            <a:ext cx="11136086" cy="5016758"/>
          </a:xfrm>
          <a:prstGeom prst="rect">
            <a:avLst/>
          </a:prstGeom>
          <a:noFill/>
        </p:spPr>
        <p:txBody>
          <a:bodyPr wrap="square" lIns="91440" tIns="45720" rIns="91440" bIns="45720" rtlCol="0" anchor="t">
            <a:spAutoFit/>
          </a:bodyPr>
          <a:lstStyle/>
          <a:p>
            <a:pPr algn="ctr"/>
            <a:r>
              <a:rPr lang="en-GB" sz="1600" b="1" dirty="0">
                <a:solidFill>
                  <a:schemeClr val="bg1"/>
                </a:solidFill>
                <a:latin typeface="Montserrat" panose="00000500000000000000" pitchFamily="2" charset="0"/>
              </a:rPr>
              <a:t>Welcome to the CAFOD Advent calendar</a:t>
            </a:r>
          </a:p>
          <a:p>
            <a:endParaRPr lang="en-GB" sz="1600" dirty="0">
              <a:solidFill>
                <a:schemeClr val="bg1"/>
              </a:solidFill>
              <a:latin typeface="Montserrat" panose="00000500000000000000" pitchFamily="2" charset="0"/>
            </a:endParaRPr>
          </a:p>
          <a:p>
            <a:r>
              <a:rPr lang="en-GB" sz="1600" dirty="0">
                <a:solidFill>
                  <a:schemeClr val="bg1"/>
                </a:solidFill>
                <a:latin typeface="Montserrat" panose="00000500000000000000" pitchFamily="2" charset="0"/>
              </a:rPr>
              <a:t>Advent is a time to prepare and reflect: to look up to God, to look in at ourselves, and then to look out to the world around us. Each day of the calendar includes two pages of reflection and prayer. </a:t>
            </a:r>
          </a:p>
          <a:p>
            <a:endParaRPr lang="en-GB" sz="1600" dirty="0">
              <a:solidFill>
                <a:schemeClr val="bg1"/>
              </a:solidFill>
              <a:latin typeface="Montserrat" panose="00000500000000000000" pitchFamily="2" charset="0"/>
            </a:endParaRPr>
          </a:p>
          <a:p>
            <a:r>
              <a:rPr lang="en-GB" sz="1600" dirty="0">
                <a:solidFill>
                  <a:schemeClr val="bg1"/>
                </a:solidFill>
                <a:latin typeface="Montserrat" panose="00000500000000000000" pitchFamily="2" charset="0"/>
              </a:rPr>
              <a:t>As we reflect on what it means to wait for Jesus’ arrival this Advent, we’re reminded of our brothers and sisters around the world </a:t>
            </a:r>
            <a:r>
              <a:rPr lang="en-GB" sz="1600">
                <a:solidFill>
                  <a:schemeClr val="bg1"/>
                </a:solidFill>
                <a:latin typeface="Montserrat" panose="00000500000000000000" pitchFamily="2" charset="0"/>
              </a:rPr>
              <a:t>who are </a:t>
            </a:r>
            <a:r>
              <a:rPr lang="en-GB" sz="1600" dirty="0">
                <a:solidFill>
                  <a:schemeClr val="bg1"/>
                </a:solidFill>
                <a:latin typeface="Montserrat" panose="00000500000000000000" pitchFamily="2" charset="0"/>
              </a:rPr>
              <a:t>also praying for hope, love, joy and peace.</a:t>
            </a:r>
          </a:p>
          <a:p>
            <a:endParaRPr lang="en-GB" sz="1600" dirty="0">
              <a:solidFill>
                <a:schemeClr val="bg1"/>
              </a:solidFill>
              <a:latin typeface="Montserrat" panose="00000500000000000000" pitchFamily="2" charset="0"/>
            </a:endParaRPr>
          </a:p>
          <a:p>
            <a:r>
              <a:rPr lang="en-GB" sz="1600" dirty="0">
                <a:solidFill>
                  <a:schemeClr val="bg1"/>
                </a:solidFill>
                <a:latin typeface="Montserrat" panose="00000500000000000000" pitchFamily="2" charset="0"/>
              </a:rPr>
              <a:t>Throughout our Advent calendar, we'll be looking at projects that are supported by World Gifts, CAFOD's range of virtual charity gifts that will help transform the lives of families and communities living in poverty. </a:t>
            </a:r>
          </a:p>
          <a:p>
            <a:endParaRPr lang="en-GB" sz="1600" dirty="0">
              <a:solidFill>
                <a:schemeClr val="bg1"/>
              </a:solidFill>
              <a:latin typeface="Montserrat" panose="00000500000000000000" pitchFamily="2" charset="0"/>
            </a:endParaRPr>
          </a:p>
          <a:p>
            <a:r>
              <a:rPr lang="en-GB" sz="1600" dirty="0">
                <a:solidFill>
                  <a:schemeClr val="bg1"/>
                </a:solidFill>
                <a:latin typeface="Montserrat" panose="00000500000000000000" pitchFamily="2" charset="0"/>
              </a:rPr>
              <a:t>Our special </a:t>
            </a:r>
            <a:r>
              <a:rPr lang="en-GB" sz="1600" dirty="0">
                <a:solidFill>
                  <a:schemeClr val="bg1"/>
                </a:solidFill>
                <a:latin typeface="Montserrat" panose="00000500000000000000" pitchFamily="2" charset="0"/>
                <a:hlinkClick r:id="rId3">
                  <a:extLst>
                    <a:ext uri="{A12FA001-AC4F-418D-AE19-62706E023703}">
                      <ahyp:hlinkClr xmlns:ahyp="http://schemas.microsoft.com/office/drawing/2018/hyperlinkcolor" val="tx"/>
                    </a:ext>
                  </a:extLst>
                </a:hlinkClick>
              </a:rPr>
              <a:t>World Gifts Christmas stocking </a:t>
            </a:r>
            <a:r>
              <a:rPr lang="en-GB" sz="1600" dirty="0">
                <a:solidFill>
                  <a:schemeClr val="bg1"/>
                </a:solidFill>
                <a:latin typeface="Montserrat" panose="00000500000000000000" pitchFamily="2" charset="0"/>
              </a:rPr>
              <a:t>is £100 and includes the gifts of:</a:t>
            </a:r>
          </a:p>
          <a:p>
            <a:endParaRPr lang="en-GB" sz="1600" dirty="0">
              <a:solidFill>
                <a:schemeClr val="bg1"/>
              </a:solidFill>
              <a:latin typeface="Montserrat" panose="00000500000000000000" pitchFamily="2" charset="0"/>
            </a:endParaRPr>
          </a:p>
          <a:p>
            <a:pPr marL="342900" indent="-342900">
              <a:buFont typeface="Arial"/>
              <a:buChar char="•"/>
            </a:pPr>
            <a:r>
              <a:rPr lang="en-GB" sz="1600" dirty="0">
                <a:solidFill>
                  <a:schemeClr val="bg1"/>
                </a:solidFill>
                <a:latin typeface="Montserrat" panose="00000500000000000000" pitchFamily="2" charset="0"/>
              </a:rPr>
              <a:t>Promoting peace</a:t>
            </a:r>
          </a:p>
          <a:p>
            <a:pPr marL="342900" indent="-342900">
              <a:buFont typeface="Arial"/>
              <a:buChar char="•"/>
            </a:pPr>
            <a:r>
              <a:rPr lang="en-GB" sz="1600" dirty="0">
                <a:solidFill>
                  <a:schemeClr val="bg1"/>
                </a:solidFill>
                <a:latin typeface="Montserrat" panose="00000500000000000000" pitchFamily="2" charset="0"/>
              </a:rPr>
              <a:t>Firewood for winter </a:t>
            </a:r>
          </a:p>
          <a:p>
            <a:pPr marL="342900" indent="-342900">
              <a:buFont typeface="Arial"/>
              <a:buChar char="•"/>
            </a:pPr>
            <a:r>
              <a:rPr lang="en-GB" sz="1600" dirty="0">
                <a:solidFill>
                  <a:schemeClr val="bg1"/>
                </a:solidFill>
                <a:latin typeface="Montserrat" panose="00000500000000000000" pitchFamily="2" charset="0"/>
              </a:rPr>
              <a:t>Therapy through play </a:t>
            </a:r>
          </a:p>
          <a:p>
            <a:pPr marL="342900" indent="-342900">
              <a:buFont typeface="Arial"/>
              <a:buChar char="•"/>
            </a:pPr>
            <a:r>
              <a:rPr lang="en-GB" sz="1600" dirty="0">
                <a:solidFill>
                  <a:schemeClr val="bg1"/>
                </a:solidFill>
                <a:latin typeface="Montserrat" panose="00000500000000000000" pitchFamily="2" charset="0"/>
              </a:rPr>
              <a:t>Winter survival kit </a:t>
            </a:r>
          </a:p>
          <a:p>
            <a:pPr marL="342900" indent="-342900">
              <a:buFont typeface="Arial"/>
              <a:buChar char="•"/>
            </a:pPr>
            <a:r>
              <a:rPr lang="en-GB" sz="1600" dirty="0">
                <a:solidFill>
                  <a:schemeClr val="bg1"/>
                </a:solidFill>
                <a:latin typeface="Montserrat" panose="00000500000000000000" pitchFamily="2" charset="0"/>
              </a:rPr>
              <a:t>Super soup kitchen </a:t>
            </a:r>
          </a:p>
          <a:p>
            <a:pPr marL="342900" indent="-342900">
              <a:buFont typeface="Arial"/>
              <a:buChar char="•"/>
            </a:pPr>
            <a:endParaRPr lang="en-GB" sz="1600" dirty="0">
              <a:solidFill>
                <a:schemeClr val="bg1"/>
              </a:solidFill>
              <a:latin typeface="Montserrat" panose="00000500000000000000" pitchFamily="2" charset="0"/>
            </a:endParaRPr>
          </a:p>
          <a:p>
            <a:r>
              <a:rPr lang="en-GB" sz="1600" dirty="0">
                <a:solidFill>
                  <a:schemeClr val="bg1"/>
                </a:solidFill>
                <a:latin typeface="Montserrat" panose="00000500000000000000" pitchFamily="2" charset="0"/>
              </a:rPr>
              <a:t>As we look forward to welcoming Jesus at Christmas time, let's start our Advent journey.</a:t>
            </a:r>
          </a:p>
        </p:txBody>
      </p:sp>
      <p:pic>
        <p:nvPicPr>
          <p:cNvPr id="3" name="Picture 2" descr="A group of gold stars on a black background&#10;&#10;Description automatically generated">
            <a:extLst>
              <a:ext uri="{FF2B5EF4-FFF2-40B4-BE49-F238E27FC236}">
                <a16:creationId xmlns:a16="http://schemas.microsoft.com/office/drawing/2014/main" id="{EA393E5B-46DD-1C02-8117-2FA5BDDD113E}"/>
              </a:ext>
            </a:extLst>
          </p:cNvPr>
          <p:cNvPicPr>
            <a:picLocks noChangeAspect="1"/>
          </p:cNvPicPr>
          <p:nvPr/>
        </p:nvPicPr>
        <p:blipFill rotWithShape="1">
          <a:blip r:embed="rId4">
            <a:extLst>
              <a:ext uri="{28A0092B-C50C-407E-A947-70E740481C1C}">
                <a14:useLocalDpi xmlns:a14="http://schemas.microsoft.com/office/drawing/2010/main" val="0"/>
              </a:ext>
            </a:extLst>
          </a:blip>
          <a:srcRect l="42218" t="54118" r="25711" b="1"/>
          <a:stretch/>
        </p:blipFill>
        <p:spPr>
          <a:xfrm rot="6855344">
            <a:off x="1435950" y="-252685"/>
            <a:ext cx="1056201" cy="1511043"/>
          </a:xfrm>
          <a:prstGeom prst="rect">
            <a:avLst/>
          </a:prstGeom>
        </p:spPr>
      </p:pic>
      <p:pic>
        <p:nvPicPr>
          <p:cNvPr id="5" name="Picture 4" descr="A group of gold stars on a black background&#10;&#10;Description automatically generated">
            <a:extLst>
              <a:ext uri="{FF2B5EF4-FFF2-40B4-BE49-F238E27FC236}">
                <a16:creationId xmlns:a16="http://schemas.microsoft.com/office/drawing/2014/main" id="{461C853C-C717-55A1-A99F-0B92BA2CF3B9}"/>
              </a:ext>
            </a:extLst>
          </p:cNvPr>
          <p:cNvPicPr>
            <a:picLocks noChangeAspect="1"/>
          </p:cNvPicPr>
          <p:nvPr/>
        </p:nvPicPr>
        <p:blipFill rotWithShape="1">
          <a:blip r:embed="rId4">
            <a:extLst>
              <a:ext uri="{28A0092B-C50C-407E-A947-70E740481C1C}">
                <a14:useLocalDpi xmlns:a14="http://schemas.microsoft.com/office/drawing/2010/main" val="0"/>
              </a:ext>
            </a:extLst>
          </a:blip>
          <a:srcRect l="42218" t="54118" r="25711" b="1"/>
          <a:stretch/>
        </p:blipFill>
        <p:spPr>
          <a:xfrm rot="6855344">
            <a:off x="9132151" y="-252684"/>
            <a:ext cx="1056201" cy="1511043"/>
          </a:xfrm>
          <a:prstGeom prst="rect">
            <a:avLst/>
          </a:prstGeom>
        </p:spPr>
      </p:pic>
      <p:pic>
        <p:nvPicPr>
          <p:cNvPr id="7" name="Picture 6" descr="A group of gold stars on a black background&#10;&#10;Description automatically generated">
            <a:extLst>
              <a:ext uri="{FF2B5EF4-FFF2-40B4-BE49-F238E27FC236}">
                <a16:creationId xmlns:a16="http://schemas.microsoft.com/office/drawing/2014/main" id="{7606A87F-609A-9A39-7F81-21DD12FA1BD8}"/>
              </a:ext>
            </a:extLst>
          </p:cNvPr>
          <p:cNvPicPr>
            <a:picLocks noChangeAspect="1"/>
          </p:cNvPicPr>
          <p:nvPr/>
        </p:nvPicPr>
        <p:blipFill rotWithShape="1">
          <a:blip r:embed="rId4">
            <a:extLst>
              <a:ext uri="{28A0092B-C50C-407E-A947-70E740481C1C}">
                <a14:useLocalDpi xmlns:a14="http://schemas.microsoft.com/office/drawing/2010/main" val="0"/>
              </a:ext>
            </a:extLst>
          </a:blip>
          <a:srcRect t="6261" r="25711" b="43451"/>
          <a:stretch/>
        </p:blipFill>
        <p:spPr>
          <a:xfrm rot="6855344">
            <a:off x="379864" y="378261"/>
            <a:ext cx="1475041" cy="998497"/>
          </a:xfrm>
          <a:prstGeom prst="rect">
            <a:avLst/>
          </a:prstGeom>
        </p:spPr>
      </p:pic>
      <p:pic>
        <p:nvPicPr>
          <p:cNvPr id="8" name="Picture 7" descr="A group of gold stars on a black background&#10;&#10;Description automatically generated">
            <a:extLst>
              <a:ext uri="{FF2B5EF4-FFF2-40B4-BE49-F238E27FC236}">
                <a16:creationId xmlns:a16="http://schemas.microsoft.com/office/drawing/2014/main" id="{9BBC6234-433F-012C-AA45-FC2FB5522112}"/>
              </a:ext>
            </a:extLst>
          </p:cNvPr>
          <p:cNvPicPr>
            <a:picLocks noChangeAspect="1"/>
          </p:cNvPicPr>
          <p:nvPr/>
        </p:nvPicPr>
        <p:blipFill rotWithShape="1">
          <a:blip r:embed="rId4">
            <a:extLst>
              <a:ext uri="{28A0092B-C50C-407E-A947-70E740481C1C}">
                <a14:useLocalDpi xmlns:a14="http://schemas.microsoft.com/office/drawing/2010/main" val="0"/>
              </a:ext>
            </a:extLst>
          </a:blip>
          <a:srcRect t="6261" r="25711" b="43451"/>
          <a:stretch/>
        </p:blipFill>
        <p:spPr>
          <a:xfrm rot="6855344">
            <a:off x="9769397" y="424731"/>
            <a:ext cx="1475041" cy="998497"/>
          </a:xfrm>
          <a:prstGeom prst="rect">
            <a:avLst/>
          </a:prstGeom>
        </p:spPr>
      </p:pic>
      <p:pic>
        <p:nvPicPr>
          <p:cNvPr id="10" name="Graphic 9">
            <a:extLst>
              <a:ext uri="{FF2B5EF4-FFF2-40B4-BE49-F238E27FC236}">
                <a16:creationId xmlns:a16="http://schemas.microsoft.com/office/drawing/2014/main" id="{5B3A7C1A-2866-EF7A-55CC-DA8318BE8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9916" y="4601009"/>
            <a:ext cx="3112219" cy="3112219"/>
          </a:xfrm>
          <a:prstGeom prst="rect">
            <a:avLst/>
          </a:prstGeom>
        </p:spPr>
      </p:pic>
      <p:pic>
        <p:nvPicPr>
          <p:cNvPr id="9" name="Picture 8" descr="A green sock filled with objects&#10;&#10;AI-generated content may be incorrect.">
            <a:extLst>
              <a:ext uri="{FF2B5EF4-FFF2-40B4-BE49-F238E27FC236}">
                <a16:creationId xmlns:a16="http://schemas.microsoft.com/office/drawing/2014/main" id="{B2DB8C62-3627-907D-A36C-09E44F66F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0251" y="3382530"/>
            <a:ext cx="1309240" cy="2076073"/>
          </a:xfrm>
          <a:prstGeom prst="rect">
            <a:avLst/>
          </a:prstGeom>
        </p:spPr>
      </p:pic>
      <p:pic>
        <p:nvPicPr>
          <p:cNvPr id="11" name="Picture 10" descr="A colorful text on a black background&#10;&#10;AI-generated content may be incorrect.">
            <a:extLst>
              <a:ext uri="{FF2B5EF4-FFF2-40B4-BE49-F238E27FC236}">
                <a16:creationId xmlns:a16="http://schemas.microsoft.com/office/drawing/2014/main" id="{EBA52376-85F3-9769-20AD-B8A46516E9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3852" y="3742419"/>
            <a:ext cx="2447048" cy="1542398"/>
          </a:xfrm>
          <a:prstGeom prst="rect">
            <a:avLst/>
          </a:prstGeom>
        </p:spPr>
      </p:pic>
    </p:spTree>
    <p:extLst>
      <p:ext uri="{BB962C8B-B14F-4D97-AF65-F5344CB8AC3E}">
        <p14:creationId xmlns:p14="http://schemas.microsoft.com/office/powerpoint/2010/main" val="2110735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F976BF-27E8-3517-7342-1385D51C1ACD}"/>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6E75B8FF-353B-DE17-BD0D-45727A19841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CB450492-7DEB-0654-1E8A-51BC6F601A78}"/>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0F0DD9CF-733A-8360-FF28-0F0E2510F186}"/>
              </a:ext>
            </a:extLst>
          </p:cNvPr>
          <p:cNvSpPr txBox="1"/>
          <p:nvPr/>
        </p:nvSpPr>
        <p:spPr>
          <a:xfrm>
            <a:off x="6632721" y="1458618"/>
            <a:ext cx="529433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With CAFOD’s help, Manuel in El Salvador has learned how to keep bees. His hard work is paying off. </a:t>
            </a:r>
            <a:endParaRPr lang="en-US"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“We benefit from bees in many ways: their pollination, the food they provide, the health benefits" says Manuel. "With all this, your love for bees grows even greater!” The money Manuel makes from selling honey helps support his family and their small farm, where they also grow maize and fruit trees (pollinated by their hardworking bees!)</a:t>
            </a:r>
            <a:endParaRPr lang="en-US" sz="1700">
              <a:solidFill>
                <a:schemeClr val="bg1"/>
              </a:solidFill>
              <a:latin typeface="Montserrat"/>
            </a:endParaRPr>
          </a:p>
          <a:p>
            <a:endParaRPr lang="en-GB" sz="1700">
              <a:solidFill>
                <a:schemeClr val="bg1"/>
              </a:solidFill>
              <a:latin typeface="Montserrat"/>
            </a:endParaRPr>
          </a:p>
          <a:p>
            <a:r>
              <a:rPr lang="en-GB" sz="1700" b="1">
                <a:solidFill>
                  <a:srgbClr val="222544"/>
                </a:solidFill>
                <a:latin typeface="Montserrat"/>
              </a:rPr>
              <a:t>We pray that we can lighten </a:t>
            </a:r>
            <a:r>
              <a:rPr lang="en-GB" sz="1700" b="1" dirty="0">
                <a:solidFill>
                  <a:srgbClr val="222544"/>
                </a:solidFill>
                <a:latin typeface="Montserrat"/>
              </a:rPr>
              <a:t>the </a:t>
            </a:r>
            <a:r>
              <a:rPr lang="en-GB" sz="1700" b="1">
                <a:solidFill>
                  <a:srgbClr val="222544"/>
                </a:solidFill>
                <a:latin typeface="Montserrat"/>
              </a:rPr>
              <a:t>loads </a:t>
            </a:r>
            <a:r>
              <a:rPr lang="en-GB" sz="1700" b="1" dirty="0">
                <a:solidFill>
                  <a:srgbClr val="222544"/>
                </a:solidFill>
                <a:latin typeface="Montserrat"/>
              </a:rPr>
              <a:t>of others, </a:t>
            </a:r>
            <a:r>
              <a:rPr lang="en-GB" sz="1700" b="1">
                <a:solidFill>
                  <a:srgbClr val="222544"/>
                </a:solidFill>
                <a:latin typeface="Montserrat"/>
              </a:rPr>
              <a:t>whether they are someone close to us</a:t>
            </a:r>
            <a:r>
              <a:rPr lang="en-GB" sz="1700" b="1" dirty="0">
                <a:solidFill>
                  <a:srgbClr val="222544"/>
                </a:solidFill>
                <a:latin typeface="Montserrat"/>
              </a:rPr>
              <a:t>,</a:t>
            </a:r>
            <a:r>
              <a:rPr lang="en-GB" sz="1700" b="1">
                <a:solidFill>
                  <a:srgbClr val="222544"/>
                </a:solidFill>
                <a:latin typeface="Montserrat"/>
              </a:rPr>
              <a:t> or someone whose story we hear from around the world. </a:t>
            </a:r>
            <a:endParaRPr lang="en-GB" sz="1700" b="1" dirty="0">
              <a:solidFill>
                <a:srgbClr val="222544"/>
              </a:solidFill>
              <a:latin typeface="Montserrat"/>
            </a:endParaRPr>
          </a:p>
          <a:p>
            <a:r>
              <a:rPr lang="en-GB" sz="1700" b="1">
                <a:solidFill>
                  <a:srgbClr val="222544"/>
                </a:solidFill>
                <a:latin typeface="Montserrat"/>
              </a:rPr>
              <a:t>Amen.</a:t>
            </a:r>
            <a:endParaRPr lang="en-GB" dirty="0"/>
          </a:p>
        </p:txBody>
      </p:sp>
      <p:sp>
        <p:nvSpPr>
          <p:cNvPr id="7" name="TextBox 6">
            <a:extLst>
              <a:ext uri="{FF2B5EF4-FFF2-40B4-BE49-F238E27FC236}">
                <a16:creationId xmlns:a16="http://schemas.microsoft.com/office/drawing/2014/main" id="{A5CD494A-ABBF-8A7B-7F26-63D5406DF3D8}"/>
              </a:ext>
            </a:extLst>
          </p:cNvPr>
          <p:cNvSpPr txBox="1"/>
          <p:nvPr/>
        </p:nvSpPr>
        <p:spPr>
          <a:xfrm>
            <a:off x="581963" y="5227997"/>
            <a:ext cx="49284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Manuel and his bees</a:t>
            </a:r>
            <a:endParaRPr lang="en-US" sz="1600">
              <a:latin typeface="Montserrat"/>
            </a:endParaRPr>
          </a:p>
        </p:txBody>
      </p:sp>
      <p:pic>
        <p:nvPicPr>
          <p:cNvPr id="4" name="Picture 3" descr="A person wearing a hat and a beehive&#10;&#10;AI-generated content may be incorrect.">
            <a:extLst>
              <a:ext uri="{FF2B5EF4-FFF2-40B4-BE49-F238E27FC236}">
                <a16:creationId xmlns:a16="http://schemas.microsoft.com/office/drawing/2014/main" id="{B07F2593-1F47-AEB1-DD99-B6998B80D5BF}"/>
              </a:ext>
            </a:extLst>
          </p:cNvPr>
          <p:cNvPicPr>
            <a:picLocks noChangeAspect="1"/>
          </p:cNvPicPr>
          <p:nvPr/>
        </p:nvPicPr>
        <p:blipFill>
          <a:blip r:embed="rId5"/>
          <a:srcRect t="21204"/>
          <a:stretch>
            <a:fillRect/>
          </a:stretch>
        </p:blipFill>
        <p:spPr>
          <a:xfrm>
            <a:off x="664968" y="1600895"/>
            <a:ext cx="5714061" cy="3672654"/>
          </a:xfrm>
          <a:custGeom>
            <a:avLst/>
            <a:gdLst>
              <a:gd name="connsiteX0" fmla="*/ 0 w 5714061"/>
              <a:gd name="connsiteY0" fmla="*/ 0 h 3672654"/>
              <a:gd name="connsiteX1" fmla="*/ 577755 w 5714061"/>
              <a:gd name="connsiteY1" fmla="*/ 0 h 3672654"/>
              <a:gd name="connsiteX2" fmla="*/ 1098370 w 5714061"/>
              <a:gd name="connsiteY2" fmla="*/ 0 h 3672654"/>
              <a:gd name="connsiteX3" fmla="*/ 1676125 w 5714061"/>
              <a:gd name="connsiteY3" fmla="*/ 0 h 3672654"/>
              <a:gd name="connsiteX4" fmla="*/ 2425301 w 5714061"/>
              <a:gd name="connsiteY4" fmla="*/ 0 h 3672654"/>
              <a:gd name="connsiteX5" fmla="*/ 3060197 w 5714061"/>
              <a:gd name="connsiteY5" fmla="*/ 0 h 3672654"/>
              <a:gd name="connsiteX6" fmla="*/ 3695093 w 5714061"/>
              <a:gd name="connsiteY6" fmla="*/ 0 h 3672654"/>
              <a:gd name="connsiteX7" fmla="*/ 4272848 w 5714061"/>
              <a:gd name="connsiteY7" fmla="*/ 0 h 3672654"/>
              <a:gd name="connsiteX8" fmla="*/ 4736322 w 5714061"/>
              <a:gd name="connsiteY8" fmla="*/ 0 h 3672654"/>
              <a:gd name="connsiteX9" fmla="*/ 5714061 w 5714061"/>
              <a:gd name="connsiteY9" fmla="*/ 0 h 3672654"/>
              <a:gd name="connsiteX10" fmla="*/ 5714061 w 5714061"/>
              <a:gd name="connsiteY10" fmla="*/ 612109 h 3672654"/>
              <a:gd name="connsiteX11" fmla="*/ 5714061 w 5714061"/>
              <a:gd name="connsiteY11" fmla="*/ 1260945 h 3672654"/>
              <a:gd name="connsiteX12" fmla="*/ 5714061 w 5714061"/>
              <a:gd name="connsiteY12" fmla="*/ 1762874 h 3672654"/>
              <a:gd name="connsiteX13" fmla="*/ 5714061 w 5714061"/>
              <a:gd name="connsiteY13" fmla="*/ 2264803 h 3672654"/>
              <a:gd name="connsiteX14" fmla="*/ 5714061 w 5714061"/>
              <a:gd name="connsiteY14" fmla="*/ 2876912 h 3672654"/>
              <a:gd name="connsiteX15" fmla="*/ 5714061 w 5714061"/>
              <a:gd name="connsiteY15" fmla="*/ 3672654 h 3672654"/>
              <a:gd name="connsiteX16" fmla="*/ 5136306 w 5714061"/>
              <a:gd name="connsiteY16" fmla="*/ 3672654 h 3672654"/>
              <a:gd name="connsiteX17" fmla="*/ 4387129 w 5714061"/>
              <a:gd name="connsiteY17" fmla="*/ 3672654 h 3672654"/>
              <a:gd name="connsiteX18" fmla="*/ 3809374 w 5714061"/>
              <a:gd name="connsiteY18" fmla="*/ 3672654 h 3672654"/>
              <a:gd name="connsiteX19" fmla="*/ 3060197 w 5714061"/>
              <a:gd name="connsiteY19" fmla="*/ 3672654 h 3672654"/>
              <a:gd name="connsiteX20" fmla="*/ 2311020 w 5714061"/>
              <a:gd name="connsiteY20" fmla="*/ 3672654 h 3672654"/>
              <a:gd name="connsiteX21" fmla="*/ 1790406 w 5714061"/>
              <a:gd name="connsiteY21" fmla="*/ 3672654 h 3672654"/>
              <a:gd name="connsiteX22" fmla="*/ 1041229 w 5714061"/>
              <a:gd name="connsiteY22" fmla="*/ 3672654 h 3672654"/>
              <a:gd name="connsiteX23" fmla="*/ 0 w 5714061"/>
              <a:gd name="connsiteY23" fmla="*/ 3672654 h 3672654"/>
              <a:gd name="connsiteX24" fmla="*/ 0 w 5714061"/>
              <a:gd name="connsiteY24" fmla="*/ 3060545 h 3672654"/>
              <a:gd name="connsiteX25" fmla="*/ 0 w 5714061"/>
              <a:gd name="connsiteY25" fmla="*/ 2411709 h 3672654"/>
              <a:gd name="connsiteX26" fmla="*/ 0 w 5714061"/>
              <a:gd name="connsiteY26" fmla="*/ 1873054 h 3672654"/>
              <a:gd name="connsiteX27" fmla="*/ 0 w 5714061"/>
              <a:gd name="connsiteY27" fmla="*/ 1371124 h 3672654"/>
              <a:gd name="connsiteX28" fmla="*/ 0 w 5714061"/>
              <a:gd name="connsiteY28" fmla="*/ 832468 h 3672654"/>
              <a:gd name="connsiteX29" fmla="*/ 0 w 5714061"/>
              <a:gd name="connsiteY29" fmla="*/ 0 h 36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4061" h="3672654" fill="none" extrusionOk="0">
                <a:moveTo>
                  <a:pt x="0" y="0"/>
                </a:moveTo>
                <a:cubicBezTo>
                  <a:pt x="254186" y="-22256"/>
                  <a:pt x="423329" y="19390"/>
                  <a:pt x="577755" y="0"/>
                </a:cubicBezTo>
                <a:cubicBezTo>
                  <a:pt x="732182" y="-19390"/>
                  <a:pt x="927434" y="9365"/>
                  <a:pt x="1098370" y="0"/>
                </a:cubicBezTo>
                <a:cubicBezTo>
                  <a:pt x="1269307" y="-9365"/>
                  <a:pt x="1542871" y="-17527"/>
                  <a:pt x="1676125" y="0"/>
                </a:cubicBezTo>
                <a:cubicBezTo>
                  <a:pt x="1809380" y="17527"/>
                  <a:pt x="2104032" y="6496"/>
                  <a:pt x="2425301" y="0"/>
                </a:cubicBezTo>
                <a:cubicBezTo>
                  <a:pt x="2746570" y="-6496"/>
                  <a:pt x="2866755" y="-4883"/>
                  <a:pt x="3060197" y="0"/>
                </a:cubicBezTo>
                <a:cubicBezTo>
                  <a:pt x="3253639" y="4883"/>
                  <a:pt x="3549941" y="21127"/>
                  <a:pt x="3695093" y="0"/>
                </a:cubicBezTo>
                <a:cubicBezTo>
                  <a:pt x="3840245" y="-21127"/>
                  <a:pt x="4020430" y="-17029"/>
                  <a:pt x="4272848" y="0"/>
                </a:cubicBezTo>
                <a:cubicBezTo>
                  <a:pt x="4525267" y="17029"/>
                  <a:pt x="4543744" y="20218"/>
                  <a:pt x="4736322" y="0"/>
                </a:cubicBezTo>
                <a:cubicBezTo>
                  <a:pt x="4928900" y="-20218"/>
                  <a:pt x="5493367" y="33459"/>
                  <a:pt x="5714061" y="0"/>
                </a:cubicBezTo>
                <a:cubicBezTo>
                  <a:pt x="5706836" y="166218"/>
                  <a:pt x="5688542" y="484523"/>
                  <a:pt x="5714061" y="612109"/>
                </a:cubicBezTo>
                <a:cubicBezTo>
                  <a:pt x="5739580" y="739695"/>
                  <a:pt x="5728022" y="1042441"/>
                  <a:pt x="5714061" y="1260945"/>
                </a:cubicBezTo>
                <a:cubicBezTo>
                  <a:pt x="5700100" y="1479449"/>
                  <a:pt x="5689629" y="1535899"/>
                  <a:pt x="5714061" y="1762874"/>
                </a:cubicBezTo>
                <a:cubicBezTo>
                  <a:pt x="5738493" y="1989849"/>
                  <a:pt x="5704183" y="2103698"/>
                  <a:pt x="5714061" y="2264803"/>
                </a:cubicBezTo>
                <a:cubicBezTo>
                  <a:pt x="5723939" y="2425908"/>
                  <a:pt x="5712870" y="2676379"/>
                  <a:pt x="5714061" y="2876912"/>
                </a:cubicBezTo>
                <a:cubicBezTo>
                  <a:pt x="5715252" y="3077445"/>
                  <a:pt x="5698160" y="3316712"/>
                  <a:pt x="5714061" y="3672654"/>
                </a:cubicBezTo>
                <a:cubicBezTo>
                  <a:pt x="5435173" y="3685487"/>
                  <a:pt x="5384288" y="3664983"/>
                  <a:pt x="5136306" y="3672654"/>
                </a:cubicBezTo>
                <a:cubicBezTo>
                  <a:pt x="4888324" y="3680325"/>
                  <a:pt x="4663597" y="3678834"/>
                  <a:pt x="4387129" y="3672654"/>
                </a:cubicBezTo>
                <a:cubicBezTo>
                  <a:pt x="4110661" y="3666474"/>
                  <a:pt x="4044150" y="3682567"/>
                  <a:pt x="3809374" y="3672654"/>
                </a:cubicBezTo>
                <a:cubicBezTo>
                  <a:pt x="3574598" y="3662741"/>
                  <a:pt x="3347726" y="3691494"/>
                  <a:pt x="3060197" y="3672654"/>
                </a:cubicBezTo>
                <a:cubicBezTo>
                  <a:pt x="2772668" y="3653814"/>
                  <a:pt x="2612912" y="3667235"/>
                  <a:pt x="2311020" y="3672654"/>
                </a:cubicBezTo>
                <a:cubicBezTo>
                  <a:pt x="2009128" y="3678073"/>
                  <a:pt x="1936134" y="3695766"/>
                  <a:pt x="1790406" y="3672654"/>
                </a:cubicBezTo>
                <a:cubicBezTo>
                  <a:pt x="1644678" y="3649542"/>
                  <a:pt x="1383102" y="3656080"/>
                  <a:pt x="1041229" y="3672654"/>
                </a:cubicBezTo>
                <a:cubicBezTo>
                  <a:pt x="699356" y="3689228"/>
                  <a:pt x="406578" y="3708614"/>
                  <a:pt x="0" y="3672654"/>
                </a:cubicBezTo>
                <a:cubicBezTo>
                  <a:pt x="-26597" y="3476506"/>
                  <a:pt x="25378" y="3235252"/>
                  <a:pt x="0" y="3060545"/>
                </a:cubicBezTo>
                <a:cubicBezTo>
                  <a:pt x="-25378" y="2885838"/>
                  <a:pt x="-24862" y="2684479"/>
                  <a:pt x="0" y="2411709"/>
                </a:cubicBezTo>
                <a:cubicBezTo>
                  <a:pt x="24862" y="2138939"/>
                  <a:pt x="-15110" y="2087591"/>
                  <a:pt x="0" y="1873054"/>
                </a:cubicBezTo>
                <a:cubicBezTo>
                  <a:pt x="15110" y="1658517"/>
                  <a:pt x="12505" y="1581693"/>
                  <a:pt x="0" y="1371124"/>
                </a:cubicBezTo>
                <a:cubicBezTo>
                  <a:pt x="-12505" y="1160555"/>
                  <a:pt x="-13494" y="1038517"/>
                  <a:pt x="0" y="832468"/>
                </a:cubicBezTo>
                <a:cubicBezTo>
                  <a:pt x="13494" y="626419"/>
                  <a:pt x="-9111" y="236205"/>
                  <a:pt x="0" y="0"/>
                </a:cubicBezTo>
                <a:close/>
              </a:path>
              <a:path w="5714061" h="3672654" stroke="0" extrusionOk="0">
                <a:moveTo>
                  <a:pt x="0" y="0"/>
                </a:moveTo>
                <a:cubicBezTo>
                  <a:pt x="256169" y="-2913"/>
                  <a:pt x="470908" y="-27945"/>
                  <a:pt x="692036" y="0"/>
                </a:cubicBezTo>
                <a:cubicBezTo>
                  <a:pt x="913164" y="27945"/>
                  <a:pt x="952150" y="-3540"/>
                  <a:pt x="1155510" y="0"/>
                </a:cubicBezTo>
                <a:cubicBezTo>
                  <a:pt x="1358870" y="3540"/>
                  <a:pt x="1438363" y="13569"/>
                  <a:pt x="1618984" y="0"/>
                </a:cubicBezTo>
                <a:cubicBezTo>
                  <a:pt x="1799605" y="-13569"/>
                  <a:pt x="2047341" y="-23946"/>
                  <a:pt x="2253880" y="0"/>
                </a:cubicBezTo>
                <a:cubicBezTo>
                  <a:pt x="2460419" y="23946"/>
                  <a:pt x="2777006" y="-19761"/>
                  <a:pt x="3003057" y="0"/>
                </a:cubicBezTo>
                <a:cubicBezTo>
                  <a:pt x="3229108" y="19761"/>
                  <a:pt x="3376321" y="-28690"/>
                  <a:pt x="3695093" y="0"/>
                </a:cubicBezTo>
                <a:cubicBezTo>
                  <a:pt x="4013865" y="28690"/>
                  <a:pt x="3987024" y="6123"/>
                  <a:pt x="4215707" y="0"/>
                </a:cubicBezTo>
                <a:cubicBezTo>
                  <a:pt x="4444390" y="-6123"/>
                  <a:pt x="4610715" y="-14688"/>
                  <a:pt x="4907744" y="0"/>
                </a:cubicBezTo>
                <a:cubicBezTo>
                  <a:pt x="5204773" y="14688"/>
                  <a:pt x="5438188" y="-13617"/>
                  <a:pt x="5714061" y="0"/>
                </a:cubicBezTo>
                <a:cubicBezTo>
                  <a:pt x="5724476" y="227852"/>
                  <a:pt x="5691952" y="278264"/>
                  <a:pt x="5714061" y="538656"/>
                </a:cubicBezTo>
                <a:cubicBezTo>
                  <a:pt x="5736170" y="799048"/>
                  <a:pt x="5714938" y="941939"/>
                  <a:pt x="5714061" y="1187491"/>
                </a:cubicBezTo>
                <a:cubicBezTo>
                  <a:pt x="5713184" y="1433044"/>
                  <a:pt x="5711441" y="1567971"/>
                  <a:pt x="5714061" y="1762874"/>
                </a:cubicBezTo>
                <a:cubicBezTo>
                  <a:pt x="5716681" y="1957777"/>
                  <a:pt x="5722707" y="2215104"/>
                  <a:pt x="5714061" y="2374983"/>
                </a:cubicBezTo>
                <a:cubicBezTo>
                  <a:pt x="5705415" y="2534862"/>
                  <a:pt x="5697252" y="2845142"/>
                  <a:pt x="5714061" y="2987092"/>
                </a:cubicBezTo>
                <a:cubicBezTo>
                  <a:pt x="5730870" y="3129042"/>
                  <a:pt x="5710968" y="3361930"/>
                  <a:pt x="5714061" y="3672654"/>
                </a:cubicBezTo>
                <a:cubicBezTo>
                  <a:pt x="5536480" y="3660896"/>
                  <a:pt x="5182247" y="3647797"/>
                  <a:pt x="5022025" y="3672654"/>
                </a:cubicBezTo>
                <a:cubicBezTo>
                  <a:pt x="4861803" y="3697511"/>
                  <a:pt x="4582981" y="3654956"/>
                  <a:pt x="4272848" y="3672654"/>
                </a:cubicBezTo>
                <a:cubicBezTo>
                  <a:pt x="3962715" y="3690352"/>
                  <a:pt x="3763909" y="3701949"/>
                  <a:pt x="3580812" y="3672654"/>
                </a:cubicBezTo>
                <a:cubicBezTo>
                  <a:pt x="3397715" y="3643359"/>
                  <a:pt x="3235576" y="3669192"/>
                  <a:pt x="3060197" y="3672654"/>
                </a:cubicBezTo>
                <a:cubicBezTo>
                  <a:pt x="2884818" y="3676116"/>
                  <a:pt x="2629675" y="3662084"/>
                  <a:pt x="2368161" y="3672654"/>
                </a:cubicBezTo>
                <a:cubicBezTo>
                  <a:pt x="2106647" y="3683224"/>
                  <a:pt x="1955982" y="3640206"/>
                  <a:pt x="1676125" y="3672654"/>
                </a:cubicBezTo>
                <a:cubicBezTo>
                  <a:pt x="1396268" y="3705102"/>
                  <a:pt x="1209189" y="3656904"/>
                  <a:pt x="984088" y="3672654"/>
                </a:cubicBezTo>
                <a:cubicBezTo>
                  <a:pt x="758987" y="3688404"/>
                  <a:pt x="211647" y="3655218"/>
                  <a:pt x="0" y="3672654"/>
                </a:cubicBezTo>
                <a:cubicBezTo>
                  <a:pt x="-3436" y="3468310"/>
                  <a:pt x="-7810" y="3389535"/>
                  <a:pt x="0" y="3170725"/>
                </a:cubicBezTo>
                <a:cubicBezTo>
                  <a:pt x="7810" y="2951915"/>
                  <a:pt x="-25053" y="2773767"/>
                  <a:pt x="0" y="2521889"/>
                </a:cubicBezTo>
                <a:cubicBezTo>
                  <a:pt x="25053" y="2270011"/>
                  <a:pt x="16184" y="1998091"/>
                  <a:pt x="0" y="1836327"/>
                </a:cubicBezTo>
                <a:cubicBezTo>
                  <a:pt x="-16184" y="1674563"/>
                  <a:pt x="-31120" y="1337332"/>
                  <a:pt x="0" y="1187491"/>
                </a:cubicBezTo>
                <a:cubicBezTo>
                  <a:pt x="31120" y="1037650"/>
                  <a:pt x="19510" y="837285"/>
                  <a:pt x="0" y="612109"/>
                </a:cubicBezTo>
                <a:cubicBezTo>
                  <a:pt x="-19510" y="386933"/>
                  <a:pt x="-1007" y="196005"/>
                  <a:pt x="0" y="0"/>
                </a:cubicBezTo>
                <a:close/>
              </a:path>
            </a:pathLst>
          </a:custGeom>
          <a:ln w="57150">
            <a:solidFill>
              <a:schemeClr val="tx1"/>
            </a:solidFill>
            <a:extLst>
              <a:ext uri="{C807C97D-BFC1-408E-A445-0C87EB9F89A2}">
                <ask:lineSketchStyleProps xmlns:ask="http://schemas.microsoft.com/office/drawing/2018/sketchyshapes" sd="2990339937">
                  <a:prstGeom prst="rect">
                    <a:avLst/>
                  </a:prstGeom>
                  <ask:type>
                    <ask:lineSketchFreehand/>
                  </ask:type>
                </ask:lineSketchStyleProps>
              </a:ext>
            </a:extLst>
          </a:ln>
        </p:spPr>
      </p:pic>
      <p:pic>
        <p:nvPicPr>
          <p:cNvPr id="10" name="Picture 9" descr="Bees flying around a beehive&#10;&#10;AI-generated content may be incorrect.">
            <a:extLst>
              <a:ext uri="{FF2B5EF4-FFF2-40B4-BE49-F238E27FC236}">
                <a16:creationId xmlns:a16="http://schemas.microsoft.com/office/drawing/2014/main" id="{BC23C531-75FE-3981-9971-8394ACC7ED24}"/>
              </a:ext>
            </a:extLst>
          </p:cNvPr>
          <p:cNvPicPr>
            <a:picLocks noChangeAspect="1"/>
          </p:cNvPicPr>
          <p:nvPr/>
        </p:nvPicPr>
        <p:blipFill>
          <a:blip r:embed="rId6"/>
          <a:stretch>
            <a:fillRect/>
          </a:stretch>
        </p:blipFill>
        <p:spPr>
          <a:xfrm>
            <a:off x="4989580" y="4803612"/>
            <a:ext cx="1643141" cy="1703257"/>
          </a:xfrm>
          <a:prstGeom prst="rect">
            <a:avLst/>
          </a:prstGeom>
        </p:spPr>
      </p:pic>
      <p:sp>
        <p:nvSpPr>
          <p:cNvPr id="11" name="TextBox 10">
            <a:extLst>
              <a:ext uri="{FF2B5EF4-FFF2-40B4-BE49-F238E27FC236}">
                <a16:creationId xmlns:a16="http://schemas.microsoft.com/office/drawing/2014/main" id="{94D6517D-4E89-95DD-6798-873525E2D94E}"/>
              </a:ext>
            </a:extLst>
          </p:cNvPr>
          <p:cNvSpPr txBox="1"/>
          <p:nvPr/>
        </p:nvSpPr>
        <p:spPr>
          <a:xfrm>
            <a:off x="2088158" y="6206112"/>
            <a:ext cx="34120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a:t>
            </a:r>
            <a:r>
              <a:rPr lang="en-US" sz="1400" b="1">
                <a:latin typeface="Montserrat"/>
              </a:rPr>
              <a:t>Happy Queen bee World Gift</a:t>
            </a:r>
          </a:p>
        </p:txBody>
      </p:sp>
      <p:sp>
        <p:nvSpPr>
          <p:cNvPr id="2" name="TextBox 1">
            <a:extLst>
              <a:ext uri="{FF2B5EF4-FFF2-40B4-BE49-F238E27FC236}">
                <a16:creationId xmlns:a16="http://schemas.microsoft.com/office/drawing/2014/main" id="{05D94321-EFEF-55AD-5DB2-92E2E5DEFAED}"/>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10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6279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89E036-F2B6-9C9C-AA8A-2A704E593F1B}"/>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EAAD4633-0BF0-FDBB-C460-63136505658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0"/>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75AEC8E6-04D1-A37C-DA43-8AD88CB05492}"/>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E78D6925-BB04-7CF6-7B73-28729941C5D6}"/>
              </a:ext>
            </a:extLst>
          </p:cNvPr>
          <p:cNvSpPr txBox="1"/>
          <p:nvPr/>
        </p:nvSpPr>
        <p:spPr>
          <a:xfrm>
            <a:off x="2726997" y="980875"/>
            <a:ext cx="9054812" cy="10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00" b="1" dirty="0">
                <a:solidFill>
                  <a:schemeClr val="bg1"/>
                </a:solidFill>
                <a:latin typeface="Montserrat"/>
              </a:rPr>
              <a:t>"When the poor and needy seek water, and there is none, and their tongue is parched with thirst, I the LORD will answer them. I the God of Israel will not forsake them." Isaiah 41:17</a:t>
            </a:r>
          </a:p>
        </p:txBody>
      </p:sp>
      <p:sp>
        <p:nvSpPr>
          <p:cNvPr id="3" name="TextBox 2">
            <a:extLst>
              <a:ext uri="{FF2B5EF4-FFF2-40B4-BE49-F238E27FC236}">
                <a16:creationId xmlns:a16="http://schemas.microsoft.com/office/drawing/2014/main" id="{D8906608-329E-8E47-1157-566DA0E91072}"/>
              </a:ext>
            </a:extLst>
          </p:cNvPr>
          <p:cNvSpPr txBox="1"/>
          <p:nvPr/>
        </p:nvSpPr>
        <p:spPr>
          <a:xfrm>
            <a:off x="6409587" y="2790869"/>
            <a:ext cx="485712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There are so many places in our world today where people struggle to get the safe</a:t>
            </a:r>
            <a:r>
              <a:rPr lang="en-GB" dirty="0">
                <a:solidFill>
                  <a:schemeClr val="bg1"/>
                </a:solidFill>
                <a:latin typeface="Montserrat"/>
              </a:rPr>
              <a:t>, clean</a:t>
            </a:r>
            <a:r>
              <a:rPr lang="en-GB">
                <a:solidFill>
                  <a:schemeClr val="bg1"/>
                </a:solidFill>
                <a:latin typeface="Montserrat"/>
              </a:rPr>
              <a:t> water they need to drink, wash and keep crops and animals alive. And yet we are used to water flowing freely from </a:t>
            </a:r>
            <a:r>
              <a:rPr lang="en-GB" dirty="0">
                <a:solidFill>
                  <a:schemeClr val="bg1"/>
                </a:solidFill>
                <a:latin typeface="Montserrat"/>
              </a:rPr>
              <a:t>the taps in </a:t>
            </a:r>
            <a:r>
              <a:rPr lang="en-GB">
                <a:solidFill>
                  <a:schemeClr val="bg1"/>
                </a:solidFill>
                <a:latin typeface="Montserrat"/>
              </a:rPr>
              <a:t>our </a:t>
            </a:r>
            <a:r>
              <a:rPr lang="en-GB" dirty="0">
                <a:solidFill>
                  <a:schemeClr val="bg1"/>
                </a:solidFill>
                <a:latin typeface="Montserrat"/>
              </a:rPr>
              <a:t>homes</a:t>
            </a:r>
            <a:r>
              <a:rPr lang="en-GB">
                <a:solidFill>
                  <a:schemeClr val="bg1"/>
                </a:solidFill>
                <a:latin typeface="Montserrat"/>
              </a:rPr>
              <a:t>.</a:t>
            </a:r>
            <a:r>
              <a:rPr lang="en-GB" dirty="0">
                <a:solidFill>
                  <a:schemeClr val="bg1"/>
                </a:solidFill>
                <a:latin typeface="Montserrat"/>
              </a:rPr>
              <a:t> </a:t>
            </a:r>
          </a:p>
          <a:p>
            <a:endParaRPr lang="en-GB">
              <a:solidFill>
                <a:schemeClr val="bg1"/>
              </a:solidFill>
              <a:latin typeface="Montserrat"/>
            </a:endParaRPr>
          </a:p>
          <a:p>
            <a:r>
              <a:rPr lang="en-GB">
                <a:solidFill>
                  <a:schemeClr val="bg1"/>
                </a:solidFill>
                <a:latin typeface="Montserrat"/>
              </a:rPr>
              <a:t>How do you think we would feel if we couldn't have a glass of clean, cold water when we felt thirsty? Or have a bath or shower when we wanted one?</a:t>
            </a:r>
            <a:endParaRPr lang="en-US">
              <a:solidFill>
                <a:schemeClr val="bg1"/>
              </a:solidFill>
              <a:latin typeface="Montserrat"/>
            </a:endParaRPr>
          </a:p>
        </p:txBody>
      </p:sp>
      <p:sp>
        <p:nvSpPr>
          <p:cNvPr id="7" name="TextBox 6">
            <a:extLst>
              <a:ext uri="{FF2B5EF4-FFF2-40B4-BE49-F238E27FC236}">
                <a16:creationId xmlns:a16="http://schemas.microsoft.com/office/drawing/2014/main" id="{E552B973-5AD6-ECF1-9873-800A07FCC2C1}"/>
              </a:ext>
            </a:extLst>
          </p:cNvPr>
          <p:cNvSpPr txBox="1"/>
          <p:nvPr/>
        </p:nvSpPr>
        <p:spPr>
          <a:xfrm>
            <a:off x="1222925" y="5862823"/>
            <a:ext cx="49284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Ware fetching water</a:t>
            </a:r>
          </a:p>
        </p:txBody>
      </p:sp>
      <p:sp>
        <p:nvSpPr>
          <p:cNvPr id="4" name="TextBox 3">
            <a:extLst>
              <a:ext uri="{FF2B5EF4-FFF2-40B4-BE49-F238E27FC236}">
                <a16:creationId xmlns:a16="http://schemas.microsoft.com/office/drawing/2014/main" id="{5F3C25F4-17EF-29BA-90A5-777EC715F868}"/>
              </a:ext>
            </a:extLst>
          </p:cNvPr>
          <p:cNvSpPr txBox="1"/>
          <p:nvPr/>
        </p:nvSpPr>
        <p:spPr>
          <a:xfrm>
            <a:off x="6411755" y="2214382"/>
            <a:ext cx="56226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Water, water everywhere...?</a:t>
            </a:r>
          </a:p>
        </p:txBody>
      </p:sp>
      <p:pic>
        <p:nvPicPr>
          <p:cNvPr id="10" name="Picture 9" descr="A person carrying a yellow container and a bucket&#10;&#10;AI-generated content may be incorrect.">
            <a:extLst>
              <a:ext uri="{FF2B5EF4-FFF2-40B4-BE49-F238E27FC236}">
                <a16:creationId xmlns:a16="http://schemas.microsoft.com/office/drawing/2014/main" id="{557AE41D-7DBE-177B-0BE6-BB76E4A55A2B}"/>
              </a:ext>
            </a:extLst>
          </p:cNvPr>
          <p:cNvPicPr>
            <a:picLocks noChangeAspect="1"/>
          </p:cNvPicPr>
          <p:nvPr/>
        </p:nvPicPr>
        <p:blipFill>
          <a:blip r:embed="rId5"/>
          <a:srcRect l="1228" t="-480" r="4165" b="-1750"/>
          <a:stretch>
            <a:fillRect/>
          </a:stretch>
        </p:blipFill>
        <p:spPr>
          <a:xfrm flipH="1">
            <a:off x="1264833" y="2472348"/>
            <a:ext cx="4874953" cy="3460791"/>
          </a:xfrm>
          <a:custGeom>
            <a:avLst/>
            <a:gdLst>
              <a:gd name="connsiteX0" fmla="*/ 0 w 4874953"/>
              <a:gd name="connsiteY0" fmla="*/ 0 h 3460791"/>
              <a:gd name="connsiteX1" fmla="*/ 550173 w 4874953"/>
              <a:gd name="connsiteY1" fmla="*/ 0 h 3460791"/>
              <a:gd name="connsiteX2" fmla="*/ 1246595 w 4874953"/>
              <a:gd name="connsiteY2" fmla="*/ 0 h 3460791"/>
              <a:gd name="connsiteX3" fmla="*/ 1991767 w 4874953"/>
              <a:gd name="connsiteY3" fmla="*/ 0 h 3460791"/>
              <a:gd name="connsiteX4" fmla="*/ 2541940 w 4874953"/>
              <a:gd name="connsiteY4" fmla="*/ 0 h 3460791"/>
              <a:gd name="connsiteX5" fmla="*/ 3092113 w 4874953"/>
              <a:gd name="connsiteY5" fmla="*/ 0 h 3460791"/>
              <a:gd name="connsiteX6" fmla="*/ 3739785 w 4874953"/>
              <a:gd name="connsiteY6" fmla="*/ 0 h 3460791"/>
              <a:gd name="connsiteX7" fmla="*/ 4874953 w 4874953"/>
              <a:gd name="connsiteY7" fmla="*/ 0 h 3460791"/>
              <a:gd name="connsiteX8" fmla="*/ 4874953 w 4874953"/>
              <a:gd name="connsiteY8" fmla="*/ 692158 h 3460791"/>
              <a:gd name="connsiteX9" fmla="*/ 4874953 w 4874953"/>
              <a:gd name="connsiteY9" fmla="*/ 1384316 h 3460791"/>
              <a:gd name="connsiteX10" fmla="*/ 4874953 w 4874953"/>
              <a:gd name="connsiteY10" fmla="*/ 2041867 h 3460791"/>
              <a:gd name="connsiteX11" fmla="*/ 4874953 w 4874953"/>
              <a:gd name="connsiteY11" fmla="*/ 2734025 h 3460791"/>
              <a:gd name="connsiteX12" fmla="*/ 4874953 w 4874953"/>
              <a:gd name="connsiteY12" fmla="*/ 3460791 h 3460791"/>
              <a:gd name="connsiteX13" fmla="*/ 4276030 w 4874953"/>
              <a:gd name="connsiteY13" fmla="*/ 3460791 h 3460791"/>
              <a:gd name="connsiteX14" fmla="*/ 3482109 w 4874953"/>
              <a:gd name="connsiteY14" fmla="*/ 3460791 h 3460791"/>
              <a:gd name="connsiteX15" fmla="*/ 2883186 w 4874953"/>
              <a:gd name="connsiteY15" fmla="*/ 3460791 h 3460791"/>
              <a:gd name="connsiteX16" fmla="*/ 2333013 w 4874953"/>
              <a:gd name="connsiteY16" fmla="*/ 3460791 h 3460791"/>
              <a:gd name="connsiteX17" fmla="*/ 1685341 w 4874953"/>
              <a:gd name="connsiteY17" fmla="*/ 3460791 h 3460791"/>
              <a:gd name="connsiteX18" fmla="*/ 891420 w 4874953"/>
              <a:gd name="connsiteY18" fmla="*/ 3460791 h 3460791"/>
              <a:gd name="connsiteX19" fmla="*/ 0 w 4874953"/>
              <a:gd name="connsiteY19" fmla="*/ 3460791 h 3460791"/>
              <a:gd name="connsiteX20" fmla="*/ 0 w 4874953"/>
              <a:gd name="connsiteY20" fmla="*/ 2837849 h 3460791"/>
              <a:gd name="connsiteX21" fmla="*/ 0 w 4874953"/>
              <a:gd name="connsiteY21" fmla="*/ 2111083 h 3460791"/>
              <a:gd name="connsiteX22" fmla="*/ 0 w 4874953"/>
              <a:gd name="connsiteY22" fmla="*/ 1522748 h 3460791"/>
              <a:gd name="connsiteX23" fmla="*/ 0 w 4874953"/>
              <a:gd name="connsiteY23" fmla="*/ 761374 h 3460791"/>
              <a:gd name="connsiteX24" fmla="*/ 0 w 4874953"/>
              <a:gd name="connsiteY24" fmla="*/ 0 h 34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4953" h="3460791" fill="none" extrusionOk="0">
                <a:moveTo>
                  <a:pt x="0" y="0"/>
                </a:moveTo>
                <a:cubicBezTo>
                  <a:pt x="204780" y="14925"/>
                  <a:pt x="359163" y="17"/>
                  <a:pt x="550173" y="0"/>
                </a:cubicBezTo>
                <a:cubicBezTo>
                  <a:pt x="741183" y="-17"/>
                  <a:pt x="1081710" y="13624"/>
                  <a:pt x="1246595" y="0"/>
                </a:cubicBezTo>
                <a:cubicBezTo>
                  <a:pt x="1411480" y="-13624"/>
                  <a:pt x="1736595" y="31304"/>
                  <a:pt x="1991767" y="0"/>
                </a:cubicBezTo>
                <a:cubicBezTo>
                  <a:pt x="2246939" y="-31304"/>
                  <a:pt x="2268207" y="25914"/>
                  <a:pt x="2541940" y="0"/>
                </a:cubicBezTo>
                <a:cubicBezTo>
                  <a:pt x="2815673" y="-25914"/>
                  <a:pt x="2958620" y="-7899"/>
                  <a:pt x="3092113" y="0"/>
                </a:cubicBezTo>
                <a:cubicBezTo>
                  <a:pt x="3225606" y="7899"/>
                  <a:pt x="3449711" y="-25463"/>
                  <a:pt x="3739785" y="0"/>
                </a:cubicBezTo>
                <a:cubicBezTo>
                  <a:pt x="4029859" y="25463"/>
                  <a:pt x="4334679" y="6321"/>
                  <a:pt x="4874953" y="0"/>
                </a:cubicBezTo>
                <a:cubicBezTo>
                  <a:pt x="4848100" y="279180"/>
                  <a:pt x="4901591" y="510723"/>
                  <a:pt x="4874953" y="692158"/>
                </a:cubicBezTo>
                <a:cubicBezTo>
                  <a:pt x="4848315" y="873593"/>
                  <a:pt x="4847514" y="1101728"/>
                  <a:pt x="4874953" y="1384316"/>
                </a:cubicBezTo>
                <a:cubicBezTo>
                  <a:pt x="4902392" y="1666904"/>
                  <a:pt x="4866878" y="1829095"/>
                  <a:pt x="4874953" y="2041867"/>
                </a:cubicBezTo>
                <a:cubicBezTo>
                  <a:pt x="4883028" y="2254639"/>
                  <a:pt x="4887689" y="2594372"/>
                  <a:pt x="4874953" y="2734025"/>
                </a:cubicBezTo>
                <a:cubicBezTo>
                  <a:pt x="4862217" y="2873678"/>
                  <a:pt x="4862203" y="3142242"/>
                  <a:pt x="4874953" y="3460791"/>
                </a:cubicBezTo>
                <a:cubicBezTo>
                  <a:pt x="4606774" y="3468480"/>
                  <a:pt x="4564091" y="3488800"/>
                  <a:pt x="4276030" y="3460791"/>
                </a:cubicBezTo>
                <a:cubicBezTo>
                  <a:pt x="3987969" y="3432782"/>
                  <a:pt x="3758246" y="3498436"/>
                  <a:pt x="3482109" y="3460791"/>
                </a:cubicBezTo>
                <a:cubicBezTo>
                  <a:pt x="3205972" y="3423146"/>
                  <a:pt x="3070227" y="3433033"/>
                  <a:pt x="2883186" y="3460791"/>
                </a:cubicBezTo>
                <a:cubicBezTo>
                  <a:pt x="2696145" y="3488549"/>
                  <a:pt x="2604274" y="3482524"/>
                  <a:pt x="2333013" y="3460791"/>
                </a:cubicBezTo>
                <a:cubicBezTo>
                  <a:pt x="2061752" y="3439058"/>
                  <a:pt x="1948731" y="3457365"/>
                  <a:pt x="1685341" y="3460791"/>
                </a:cubicBezTo>
                <a:cubicBezTo>
                  <a:pt x="1421951" y="3464217"/>
                  <a:pt x="1158119" y="3435433"/>
                  <a:pt x="891420" y="3460791"/>
                </a:cubicBezTo>
                <a:cubicBezTo>
                  <a:pt x="624721" y="3486149"/>
                  <a:pt x="353272" y="3466839"/>
                  <a:pt x="0" y="3460791"/>
                </a:cubicBezTo>
                <a:cubicBezTo>
                  <a:pt x="-22703" y="3229060"/>
                  <a:pt x="-12384" y="3007322"/>
                  <a:pt x="0" y="2837849"/>
                </a:cubicBezTo>
                <a:cubicBezTo>
                  <a:pt x="12384" y="2668376"/>
                  <a:pt x="-23443" y="2461364"/>
                  <a:pt x="0" y="2111083"/>
                </a:cubicBezTo>
                <a:cubicBezTo>
                  <a:pt x="23443" y="1760802"/>
                  <a:pt x="-6898" y="1684900"/>
                  <a:pt x="0" y="1522748"/>
                </a:cubicBezTo>
                <a:cubicBezTo>
                  <a:pt x="6898" y="1360597"/>
                  <a:pt x="-14572" y="1078093"/>
                  <a:pt x="0" y="761374"/>
                </a:cubicBezTo>
                <a:cubicBezTo>
                  <a:pt x="14572" y="444655"/>
                  <a:pt x="18427" y="282220"/>
                  <a:pt x="0" y="0"/>
                </a:cubicBezTo>
                <a:close/>
              </a:path>
              <a:path w="4874953" h="3460791" stroke="0" extrusionOk="0">
                <a:moveTo>
                  <a:pt x="0" y="0"/>
                </a:moveTo>
                <a:cubicBezTo>
                  <a:pt x="250240" y="20210"/>
                  <a:pt x="380846" y="14754"/>
                  <a:pt x="550173" y="0"/>
                </a:cubicBezTo>
                <a:cubicBezTo>
                  <a:pt x="719500" y="-14754"/>
                  <a:pt x="949445" y="-22813"/>
                  <a:pt x="1295345" y="0"/>
                </a:cubicBezTo>
                <a:cubicBezTo>
                  <a:pt x="1641245" y="22813"/>
                  <a:pt x="1861377" y="19994"/>
                  <a:pt x="2089266" y="0"/>
                </a:cubicBezTo>
                <a:cubicBezTo>
                  <a:pt x="2317155" y="-19994"/>
                  <a:pt x="2449208" y="-1030"/>
                  <a:pt x="2736938" y="0"/>
                </a:cubicBezTo>
                <a:cubicBezTo>
                  <a:pt x="3024668" y="1030"/>
                  <a:pt x="3278990" y="-24131"/>
                  <a:pt x="3433360" y="0"/>
                </a:cubicBezTo>
                <a:cubicBezTo>
                  <a:pt x="3587730" y="24131"/>
                  <a:pt x="3891554" y="5456"/>
                  <a:pt x="4032283" y="0"/>
                </a:cubicBezTo>
                <a:cubicBezTo>
                  <a:pt x="4173012" y="-5456"/>
                  <a:pt x="4511185" y="40477"/>
                  <a:pt x="4874953" y="0"/>
                </a:cubicBezTo>
                <a:cubicBezTo>
                  <a:pt x="4899015" y="198238"/>
                  <a:pt x="4907044" y="519853"/>
                  <a:pt x="4874953" y="692158"/>
                </a:cubicBezTo>
                <a:cubicBezTo>
                  <a:pt x="4842862" y="864463"/>
                  <a:pt x="4839514" y="1239123"/>
                  <a:pt x="4874953" y="1418924"/>
                </a:cubicBezTo>
                <a:cubicBezTo>
                  <a:pt x="4910392" y="1598725"/>
                  <a:pt x="4893544" y="1874908"/>
                  <a:pt x="4874953" y="2041867"/>
                </a:cubicBezTo>
                <a:cubicBezTo>
                  <a:pt x="4856362" y="2208826"/>
                  <a:pt x="4876004" y="2424038"/>
                  <a:pt x="4874953" y="2664809"/>
                </a:cubicBezTo>
                <a:cubicBezTo>
                  <a:pt x="4873902" y="2905580"/>
                  <a:pt x="4880466" y="3170680"/>
                  <a:pt x="4874953" y="3460791"/>
                </a:cubicBezTo>
                <a:cubicBezTo>
                  <a:pt x="4561751" y="3463393"/>
                  <a:pt x="4433816" y="3474743"/>
                  <a:pt x="4227281" y="3460791"/>
                </a:cubicBezTo>
                <a:cubicBezTo>
                  <a:pt x="4020746" y="3446839"/>
                  <a:pt x="3837914" y="3453598"/>
                  <a:pt x="3677107" y="3460791"/>
                </a:cubicBezTo>
                <a:cubicBezTo>
                  <a:pt x="3516300" y="3467984"/>
                  <a:pt x="3376597" y="3468013"/>
                  <a:pt x="3126934" y="3460791"/>
                </a:cubicBezTo>
                <a:cubicBezTo>
                  <a:pt x="2877271" y="3453569"/>
                  <a:pt x="2736363" y="3471927"/>
                  <a:pt x="2430512" y="3460791"/>
                </a:cubicBezTo>
                <a:cubicBezTo>
                  <a:pt x="2124661" y="3449655"/>
                  <a:pt x="1821484" y="3482812"/>
                  <a:pt x="1636591" y="3460791"/>
                </a:cubicBezTo>
                <a:cubicBezTo>
                  <a:pt x="1451698" y="3438770"/>
                  <a:pt x="1078741" y="3475245"/>
                  <a:pt x="842670" y="3460791"/>
                </a:cubicBezTo>
                <a:cubicBezTo>
                  <a:pt x="606599" y="3446337"/>
                  <a:pt x="347062" y="3451750"/>
                  <a:pt x="0" y="3460791"/>
                </a:cubicBezTo>
                <a:cubicBezTo>
                  <a:pt x="12963" y="3251206"/>
                  <a:pt x="3404" y="3049377"/>
                  <a:pt x="0" y="2768633"/>
                </a:cubicBezTo>
                <a:cubicBezTo>
                  <a:pt x="-3404" y="2487889"/>
                  <a:pt x="-27503" y="2304168"/>
                  <a:pt x="0" y="2007259"/>
                </a:cubicBezTo>
                <a:cubicBezTo>
                  <a:pt x="27503" y="1710350"/>
                  <a:pt x="8287" y="1604834"/>
                  <a:pt x="0" y="1349708"/>
                </a:cubicBezTo>
                <a:cubicBezTo>
                  <a:pt x="-8287" y="1094582"/>
                  <a:pt x="-52412" y="357808"/>
                  <a:pt x="0" y="0"/>
                </a:cubicBezTo>
                <a:close/>
              </a:path>
            </a:pathLst>
          </a:custGeom>
          <a:ln w="57150">
            <a:solidFill>
              <a:srgbClr val="222544"/>
            </a:solidFill>
            <a:extLst>
              <a:ext uri="{C807C97D-BFC1-408E-A445-0C87EB9F89A2}">
                <ask:lineSketchStyleProps xmlns:ask="http://schemas.microsoft.com/office/drawing/2018/sketchyshapes" sd="3972351621">
                  <a:prstGeom prst="rect">
                    <a:avLst/>
                  </a:prstGeom>
                  <ask:type>
                    <ask:lineSketchFreehand/>
                  </ask:type>
                </ask:lineSketchStyleProps>
              </a:ext>
            </a:extLst>
          </a:ln>
        </p:spPr>
      </p:pic>
      <p:sp>
        <p:nvSpPr>
          <p:cNvPr id="9" name="TextBox 8">
            <a:extLst>
              <a:ext uri="{FF2B5EF4-FFF2-40B4-BE49-F238E27FC236}">
                <a16:creationId xmlns:a16="http://schemas.microsoft.com/office/drawing/2014/main" id="{B18B5A57-1BCD-7BCB-618D-BE076E03287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11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94524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1E3529-3905-01E0-78D9-2EC7FB46FDD4}"/>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4BA9F98D-E872-7353-A13D-AAAF55118BA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655BB841-958B-8C7B-678F-BBA1A67335F1}"/>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2447A4D4-61CD-CA15-B265-D4EEFF80E485}"/>
              </a:ext>
            </a:extLst>
          </p:cNvPr>
          <p:cNvSpPr txBox="1"/>
          <p:nvPr/>
        </p:nvSpPr>
        <p:spPr>
          <a:xfrm>
            <a:off x="6270458" y="1271241"/>
            <a:ext cx="5344306"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Ware lives in Southern Ethiopia. Severe drought meant all her livestock died and the family lost everything. </a:t>
            </a:r>
          </a:p>
          <a:p>
            <a:endParaRPr lang="en-GB" sz="1700">
              <a:solidFill>
                <a:schemeClr val="bg1"/>
              </a:solidFill>
              <a:latin typeface="Montserrat"/>
            </a:endParaRPr>
          </a:p>
          <a:p>
            <a:r>
              <a:rPr lang="en-GB" sz="1700">
                <a:solidFill>
                  <a:schemeClr val="bg1"/>
                </a:solidFill>
                <a:latin typeface="Montserrat"/>
              </a:rPr>
              <a:t>"I was pregnant with my child," explains Ware. "Even pregnant, I had to fetch water in the mountains. Sometimes, I felt so weak, I worried about my child. But God helped me. There were no complications and I gave birth safely."</a:t>
            </a:r>
          </a:p>
          <a:p>
            <a:endParaRPr lang="en-GB" sz="1700">
              <a:solidFill>
                <a:schemeClr val="bg1"/>
              </a:solidFill>
              <a:latin typeface="Montserrat"/>
            </a:endParaRPr>
          </a:p>
          <a:p>
            <a:r>
              <a:rPr lang="en-GB" sz="1700">
                <a:solidFill>
                  <a:schemeClr val="bg1"/>
                </a:solidFill>
                <a:latin typeface="Montserrat"/>
              </a:rPr>
              <a:t>The new water tank means Ware and </a:t>
            </a:r>
            <a:r>
              <a:rPr lang="en-GB" sz="1700" dirty="0">
                <a:solidFill>
                  <a:schemeClr val="bg1"/>
                </a:solidFill>
                <a:latin typeface="Montserrat"/>
              </a:rPr>
              <a:t>her </a:t>
            </a:r>
            <a:r>
              <a:rPr lang="en-GB" sz="1700">
                <a:solidFill>
                  <a:schemeClr val="bg1"/>
                </a:solidFill>
                <a:latin typeface="Montserrat"/>
              </a:rPr>
              <a:t>community now have clean water </a:t>
            </a:r>
            <a:r>
              <a:rPr lang="en-GB" sz="1700" dirty="0">
                <a:solidFill>
                  <a:schemeClr val="bg1"/>
                </a:solidFill>
                <a:latin typeface="Montserrat"/>
              </a:rPr>
              <a:t>for all their needs </a:t>
            </a:r>
            <a:r>
              <a:rPr lang="en-GB" sz="1700">
                <a:solidFill>
                  <a:schemeClr val="bg1"/>
                </a:solidFill>
                <a:latin typeface="Montserrat"/>
              </a:rPr>
              <a:t>and a much shorter walk to fetch it. </a:t>
            </a:r>
          </a:p>
          <a:p>
            <a:endParaRPr lang="en-GB" sz="1700">
              <a:solidFill>
                <a:schemeClr val="bg1"/>
              </a:solidFill>
              <a:latin typeface="Montserrat"/>
            </a:endParaRPr>
          </a:p>
          <a:p>
            <a:r>
              <a:rPr lang="en-GB" sz="1700" b="1" dirty="0">
                <a:solidFill>
                  <a:srgbClr val="222544"/>
                </a:solidFill>
                <a:latin typeface="Montserrat"/>
              </a:rPr>
              <a:t>Lord, we are thankful for our supply of water to drink, to cook and to wash and we pray for all those around the world who struggle to find clean water. </a:t>
            </a:r>
          </a:p>
          <a:p>
            <a:r>
              <a:rPr lang="en-GB" sz="1700" b="1" dirty="0">
                <a:solidFill>
                  <a:srgbClr val="222544"/>
                </a:solidFill>
                <a:latin typeface="Montserrat"/>
              </a:rPr>
              <a:t>Amen.</a:t>
            </a:r>
            <a:endParaRPr lang="en-GB" dirty="0"/>
          </a:p>
        </p:txBody>
      </p:sp>
      <p:sp>
        <p:nvSpPr>
          <p:cNvPr id="7" name="TextBox 6">
            <a:extLst>
              <a:ext uri="{FF2B5EF4-FFF2-40B4-BE49-F238E27FC236}">
                <a16:creationId xmlns:a16="http://schemas.microsoft.com/office/drawing/2014/main" id="{671CB5C4-470F-E9C2-103E-78406E2E714C}"/>
              </a:ext>
            </a:extLst>
          </p:cNvPr>
          <p:cNvSpPr txBox="1"/>
          <p:nvPr/>
        </p:nvSpPr>
        <p:spPr>
          <a:xfrm>
            <a:off x="502535" y="5254865"/>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Ware at the water tank</a:t>
            </a:r>
          </a:p>
        </p:txBody>
      </p:sp>
      <p:pic>
        <p:nvPicPr>
          <p:cNvPr id="4" name="Picture 3" descr="A person pouring water from a barrel&#10;&#10;AI-generated content may be incorrect.">
            <a:extLst>
              <a:ext uri="{FF2B5EF4-FFF2-40B4-BE49-F238E27FC236}">
                <a16:creationId xmlns:a16="http://schemas.microsoft.com/office/drawing/2014/main" id="{FD203C54-99C7-814A-FEC1-337AC0A0D140}"/>
              </a:ext>
            </a:extLst>
          </p:cNvPr>
          <p:cNvPicPr>
            <a:picLocks noChangeAspect="1"/>
          </p:cNvPicPr>
          <p:nvPr/>
        </p:nvPicPr>
        <p:blipFill>
          <a:blip r:embed="rId5"/>
          <a:stretch>
            <a:fillRect/>
          </a:stretch>
        </p:blipFill>
        <p:spPr>
          <a:xfrm>
            <a:off x="577745" y="1611443"/>
            <a:ext cx="5365229" cy="3647607"/>
          </a:xfrm>
          <a:custGeom>
            <a:avLst/>
            <a:gdLst>
              <a:gd name="connsiteX0" fmla="*/ 0 w 5365229"/>
              <a:gd name="connsiteY0" fmla="*/ 0 h 3647607"/>
              <a:gd name="connsiteX1" fmla="*/ 777958 w 5365229"/>
              <a:gd name="connsiteY1" fmla="*/ 0 h 3647607"/>
              <a:gd name="connsiteX2" fmla="*/ 1341307 w 5365229"/>
              <a:gd name="connsiteY2" fmla="*/ 0 h 3647607"/>
              <a:gd name="connsiteX3" fmla="*/ 2119265 w 5365229"/>
              <a:gd name="connsiteY3" fmla="*/ 0 h 3647607"/>
              <a:gd name="connsiteX4" fmla="*/ 2789919 w 5365229"/>
              <a:gd name="connsiteY4" fmla="*/ 0 h 3647607"/>
              <a:gd name="connsiteX5" fmla="*/ 3460573 w 5365229"/>
              <a:gd name="connsiteY5" fmla="*/ 0 h 3647607"/>
              <a:gd name="connsiteX6" fmla="*/ 4184879 w 5365229"/>
              <a:gd name="connsiteY6" fmla="*/ 0 h 3647607"/>
              <a:gd name="connsiteX7" fmla="*/ 5365229 w 5365229"/>
              <a:gd name="connsiteY7" fmla="*/ 0 h 3647607"/>
              <a:gd name="connsiteX8" fmla="*/ 5365229 w 5365229"/>
              <a:gd name="connsiteY8" fmla="*/ 498506 h 3647607"/>
              <a:gd name="connsiteX9" fmla="*/ 5365229 w 5365229"/>
              <a:gd name="connsiteY9" fmla="*/ 1142917 h 3647607"/>
              <a:gd name="connsiteX10" fmla="*/ 5365229 w 5365229"/>
              <a:gd name="connsiteY10" fmla="*/ 1787327 h 3647607"/>
              <a:gd name="connsiteX11" fmla="*/ 5365229 w 5365229"/>
              <a:gd name="connsiteY11" fmla="*/ 2395262 h 3647607"/>
              <a:gd name="connsiteX12" fmla="*/ 5365229 w 5365229"/>
              <a:gd name="connsiteY12" fmla="*/ 3003196 h 3647607"/>
              <a:gd name="connsiteX13" fmla="*/ 5365229 w 5365229"/>
              <a:gd name="connsiteY13" fmla="*/ 3647607 h 3647607"/>
              <a:gd name="connsiteX14" fmla="*/ 4748228 w 5365229"/>
              <a:gd name="connsiteY14" fmla="*/ 3647607 h 3647607"/>
              <a:gd name="connsiteX15" fmla="*/ 4023922 w 5365229"/>
              <a:gd name="connsiteY15" fmla="*/ 3647607 h 3647607"/>
              <a:gd name="connsiteX16" fmla="*/ 3406920 w 5365229"/>
              <a:gd name="connsiteY16" fmla="*/ 3647607 h 3647607"/>
              <a:gd name="connsiteX17" fmla="*/ 2789919 w 5365229"/>
              <a:gd name="connsiteY17" fmla="*/ 3647607 h 3647607"/>
              <a:gd name="connsiteX18" fmla="*/ 2226570 w 5365229"/>
              <a:gd name="connsiteY18" fmla="*/ 3647607 h 3647607"/>
              <a:gd name="connsiteX19" fmla="*/ 1502264 w 5365229"/>
              <a:gd name="connsiteY19" fmla="*/ 3647607 h 3647607"/>
              <a:gd name="connsiteX20" fmla="*/ 885263 w 5365229"/>
              <a:gd name="connsiteY20" fmla="*/ 3647607 h 3647607"/>
              <a:gd name="connsiteX21" fmla="*/ 0 w 5365229"/>
              <a:gd name="connsiteY21" fmla="*/ 3647607 h 3647607"/>
              <a:gd name="connsiteX22" fmla="*/ 0 w 5365229"/>
              <a:gd name="connsiteY22" fmla="*/ 3076149 h 3647607"/>
              <a:gd name="connsiteX23" fmla="*/ 0 w 5365229"/>
              <a:gd name="connsiteY23" fmla="*/ 2541166 h 3647607"/>
              <a:gd name="connsiteX24" fmla="*/ 0 w 5365229"/>
              <a:gd name="connsiteY24" fmla="*/ 2042660 h 3647607"/>
              <a:gd name="connsiteX25" fmla="*/ 0 w 5365229"/>
              <a:gd name="connsiteY25" fmla="*/ 1434725 h 3647607"/>
              <a:gd name="connsiteX26" fmla="*/ 0 w 5365229"/>
              <a:gd name="connsiteY26" fmla="*/ 790315 h 3647607"/>
              <a:gd name="connsiteX27" fmla="*/ 0 w 5365229"/>
              <a:gd name="connsiteY27" fmla="*/ 0 h 36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65229" h="3647607" fill="none" extrusionOk="0">
                <a:moveTo>
                  <a:pt x="0" y="0"/>
                </a:moveTo>
                <a:cubicBezTo>
                  <a:pt x="206718" y="-6106"/>
                  <a:pt x="499018" y="-12857"/>
                  <a:pt x="777958" y="0"/>
                </a:cubicBezTo>
                <a:cubicBezTo>
                  <a:pt x="1056898" y="12857"/>
                  <a:pt x="1101393" y="26624"/>
                  <a:pt x="1341307" y="0"/>
                </a:cubicBezTo>
                <a:cubicBezTo>
                  <a:pt x="1581221" y="-26624"/>
                  <a:pt x="1795466" y="-24758"/>
                  <a:pt x="2119265" y="0"/>
                </a:cubicBezTo>
                <a:cubicBezTo>
                  <a:pt x="2443064" y="24758"/>
                  <a:pt x="2493278" y="-9793"/>
                  <a:pt x="2789919" y="0"/>
                </a:cubicBezTo>
                <a:cubicBezTo>
                  <a:pt x="3086560" y="9793"/>
                  <a:pt x="3169293" y="-25449"/>
                  <a:pt x="3460573" y="0"/>
                </a:cubicBezTo>
                <a:cubicBezTo>
                  <a:pt x="3751853" y="25449"/>
                  <a:pt x="3835337" y="-22964"/>
                  <a:pt x="4184879" y="0"/>
                </a:cubicBezTo>
                <a:cubicBezTo>
                  <a:pt x="4534421" y="22964"/>
                  <a:pt x="5030409" y="-19725"/>
                  <a:pt x="5365229" y="0"/>
                </a:cubicBezTo>
                <a:cubicBezTo>
                  <a:pt x="5378490" y="241062"/>
                  <a:pt x="5370855" y="335532"/>
                  <a:pt x="5365229" y="498506"/>
                </a:cubicBezTo>
                <a:cubicBezTo>
                  <a:pt x="5359603" y="661480"/>
                  <a:pt x="5387624" y="979442"/>
                  <a:pt x="5365229" y="1142917"/>
                </a:cubicBezTo>
                <a:cubicBezTo>
                  <a:pt x="5342834" y="1306392"/>
                  <a:pt x="5396574" y="1592908"/>
                  <a:pt x="5365229" y="1787327"/>
                </a:cubicBezTo>
                <a:cubicBezTo>
                  <a:pt x="5333885" y="1981746"/>
                  <a:pt x="5360644" y="2190238"/>
                  <a:pt x="5365229" y="2395262"/>
                </a:cubicBezTo>
                <a:cubicBezTo>
                  <a:pt x="5369814" y="2600287"/>
                  <a:pt x="5359152" y="2778990"/>
                  <a:pt x="5365229" y="3003196"/>
                </a:cubicBezTo>
                <a:cubicBezTo>
                  <a:pt x="5371306" y="3227402"/>
                  <a:pt x="5379414" y="3358043"/>
                  <a:pt x="5365229" y="3647607"/>
                </a:cubicBezTo>
                <a:cubicBezTo>
                  <a:pt x="5128933" y="3666806"/>
                  <a:pt x="4942497" y="3635941"/>
                  <a:pt x="4748228" y="3647607"/>
                </a:cubicBezTo>
                <a:cubicBezTo>
                  <a:pt x="4553959" y="3659273"/>
                  <a:pt x="4169730" y="3632259"/>
                  <a:pt x="4023922" y="3647607"/>
                </a:cubicBezTo>
                <a:cubicBezTo>
                  <a:pt x="3878114" y="3662955"/>
                  <a:pt x="3704411" y="3643893"/>
                  <a:pt x="3406920" y="3647607"/>
                </a:cubicBezTo>
                <a:cubicBezTo>
                  <a:pt x="3109429" y="3651321"/>
                  <a:pt x="2919382" y="3619627"/>
                  <a:pt x="2789919" y="3647607"/>
                </a:cubicBezTo>
                <a:cubicBezTo>
                  <a:pt x="2660456" y="3675587"/>
                  <a:pt x="2443294" y="3663580"/>
                  <a:pt x="2226570" y="3647607"/>
                </a:cubicBezTo>
                <a:cubicBezTo>
                  <a:pt x="2009846" y="3631634"/>
                  <a:pt x="1693164" y="3657500"/>
                  <a:pt x="1502264" y="3647607"/>
                </a:cubicBezTo>
                <a:cubicBezTo>
                  <a:pt x="1311364" y="3637714"/>
                  <a:pt x="1026060" y="3623466"/>
                  <a:pt x="885263" y="3647607"/>
                </a:cubicBezTo>
                <a:cubicBezTo>
                  <a:pt x="744466" y="3671748"/>
                  <a:pt x="269915" y="3664591"/>
                  <a:pt x="0" y="3647607"/>
                </a:cubicBezTo>
                <a:cubicBezTo>
                  <a:pt x="967" y="3454682"/>
                  <a:pt x="-24351" y="3302098"/>
                  <a:pt x="0" y="3076149"/>
                </a:cubicBezTo>
                <a:cubicBezTo>
                  <a:pt x="24351" y="2850200"/>
                  <a:pt x="-9521" y="2696823"/>
                  <a:pt x="0" y="2541166"/>
                </a:cubicBezTo>
                <a:cubicBezTo>
                  <a:pt x="9521" y="2385509"/>
                  <a:pt x="-9964" y="2230270"/>
                  <a:pt x="0" y="2042660"/>
                </a:cubicBezTo>
                <a:cubicBezTo>
                  <a:pt x="9964" y="1855050"/>
                  <a:pt x="-18866" y="1634616"/>
                  <a:pt x="0" y="1434725"/>
                </a:cubicBezTo>
                <a:cubicBezTo>
                  <a:pt x="18866" y="1234835"/>
                  <a:pt x="-12611" y="1051740"/>
                  <a:pt x="0" y="790315"/>
                </a:cubicBezTo>
                <a:cubicBezTo>
                  <a:pt x="12611" y="528890"/>
                  <a:pt x="34393" y="222993"/>
                  <a:pt x="0" y="0"/>
                </a:cubicBezTo>
                <a:close/>
              </a:path>
              <a:path w="5365229" h="3647607" stroke="0" extrusionOk="0">
                <a:moveTo>
                  <a:pt x="0" y="0"/>
                </a:moveTo>
                <a:cubicBezTo>
                  <a:pt x="199656" y="28289"/>
                  <a:pt x="462989" y="-11302"/>
                  <a:pt x="724306" y="0"/>
                </a:cubicBezTo>
                <a:cubicBezTo>
                  <a:pt x="985623" y="11302"/>
                  <a:pt x="1138442" y="-21760"/>
                  <a:pt x="1502264" y="0"/>
                </a:cubicBezTo>
                <a:cubicBezTo>
                  <a:pt x="1866086" y="21760"/>
                  <a:pt x="2010944" y="25954"/>
                  <a:pt x="2280222" y="0"/>
                </a:cubicBezTo>
                <a:cubicBezTo>
                  <a:pt x="2549500" y="-25954"/>
                  <a:pt x="2640743" y="-19502"/>
                  <a:pt x="2897224" y="0"/>
                </a:cubicBezTo>
                <a:cubicBezTo>
                  <a:pt x="3153705" y="19502"/>
                  <a:pt x="3186460" y="-21158"/>
                  <a:pt x="3406920" y="0"/>
                </a:cubicBezTo>
                <a:cubicBezTo>
                  <a:pt x="3627380" y="21158"/>
                  <a:pt x="3841002" y="-4417"/>
                  <a:pt x="3970269" y="0"/>
                </a:cubicBezTo>
                <a:cubicBezTo>
                  <a:pt x="4099536" y="4417"/>
                  <a:pt x="4335393" y="16117"/>
                  <a:pt x="4533619" y="0"/>
                </a:cubicBezTo>
                <a:cubicBezTo>
                  <a:pt x="4731845" y="-16117"/>
                  <a:pt x="4997127" y="-8538"/>
                  <a:pt x="5365229" y="0"/>
                </a:cubicBezTo>
                <a:cubicBezTo>
                  <a:pt x="5365586" y="287353"/>
                  <a:pt x="5353598" y="409700"/>
                  <a:pt x="5365229" y="607935"/>
                </a:cubicBezTo>
                <a:cubicBezTo>
                  <a:pt x="5376860" y="806170"/>
                  <a:pt x="5383084" y="896562"/>
                  <a:pt x="5365229" y="1179393"/>
                </a:cubicBezTo>
                <a:cubicBezTo>
                  <a:pt x="5347374" y="1462224"/>
                  <a:pt x="5357302" y="1571389"/>
                  <a:pt x="5365229" y="1823804"/>
                </a:cubicBezTo>
                <a:cubicBezTo>
                  <a:pt x="5373156" y="2076219"/>
                  <a:pt x="5381842" y="2219940"/>
                  <a:pt x="5365229" y="2395262"/>
                </a:cubicBezTo>
                <a:cubicBezTo>
                  <a:pt x="5348616" y="2570584"/>
                  <a:pt x="5372864" y="2755511"/>
                  <a:pt x="5365229" y="3039672"/>
                </a:cubicBezTo>
                <a:cubicBezTo>
                  <a:pt x="5357595" y="3323833"/>
                  <a:pt x="5343889" y="3517978"/>
                  <a:pt x="5365229" y="3647607"/>
                </a:cubicBezTo>
                <a:cubicBezTo>
                  <a:pt x="5127093" y="3651379"/>
                  <a:pt x="4943695" y="3639069"/>
                  <a:pt x="4801880" y="3647607"/>
                </a:cubicBezTo>
                <a:cubicBezTo>
                  <a:pt x="4660065" y="3656145"/>
                  <a:pt x="4321524" y="3663994"/>
                  <a:pt x="4184879" y="3647607"/>
                </a:cubicBezTo>
                <a:cubicBezTo>
                  <a:pt x="4048234" y="3631220"/>
                  <a:pt x="3879323" y="3675484"/>
                  <a:pt x="3621530" y="3647607"/>
                </a:cubicBezTo>
                <a:cubicBezTo>
                  <a:pt x="3363737" y="3619730"/>
                  <a:pt x="3255158" y="3639451"/>
                  <a:pt x="3111833" y="3647607"/>
                </a:cubicBezTo>
                <a:cubicBezTo>
                  <a:pt x="2968508" y="3655763"/>
                  <a:pt x="2658231" y="3673033"/>
                  <a:pt x="2494831" y="3647607"/>
                </a:cubicBezTo>
                <a:cubicBezTo>
                  <a:pt x="2331431" y="3622181"/>
                  <a:pt x="2130671" y="3661995"/>
                  <a:pt x="1877830" y="3647607"/>
                </a:cubicBezTo>
                <a:cubicBezTo>
                  <a:pt x="1624989" y="3633219"/>
                  <a:pt x="1498778" y="3637756"/>
                  <a:pt x="1153524" y="3647607"/>
                </a:cubicBezTo>
                <a:cubicBezTo>
                  <a:pt x="808270" y="3657458"/>
                  <a:pt x="248028" y="3639800"/>
                  <a:pt x="0" y="3647607"/>
                </a:cubicBezTo>
                <a:cubicBezTo>
                  <a:pt x="-12389" y="3525661"/>
                  <a:pt x="12402" y="3332952"/>
                  <a:pt x="0" y="3112625"/>
                </a:cubicBezTo>
                <a:cubicBezTo>
                  <a:pt x="-12402" y="2892298"/>
                  <a:pt x="-19937" y="2621224"/>
                  <a:pt x="0" y="2431738"/>
                </a:cubicBezTo>
                <a:cubicBezTo>
                  <a:pt x="19937" y="2242252"/>
                  <a:pt x="86" y="2074439"/>
                  <a:pt x="0" y="1787327"/>
                </a:cubicBezTo>
                <a:cubicBezTo>
                  <a:pt x="-86" y="1500215"/>
                  <a:pt x="-3957" y="1381093"/>
                  <a:pt x="0" y="1142917"/>
                </a:cubicBezTo>
                <a:cubicBezTo>
                  <a:pt x="3957" y="904741"/>
                  <a:pt x="77" y="809148"/>
                  <a:pt x="0" y="644411"/>
                </a:cubicBezTo>
                <a:cubicBezTo>
                  <a:pt x="-77" y="479674"/>
                  <a:pt x="-10781" y="293638"/>
                  <a:pt x="0" y="0"/>
                </a:cubicBezTo>
                <a:close/>
              </a:path>
            </a:pathLst>
          </a:custGeom>
          <a:ln w="57150">
            <a:solidFill>
              <a:srgbClr val="222544"/>
            </a:solidFill>
            <a:extLst>
              <a:ext uri="{C807C97D-BFC1-408E-A445-0C87EB9F89A2}">
                <ask:lineSketchStyleProps xmlns:ask="http://schemas.microsoft.com/office/drawing/2018/sketchyshapes" sd="2426631270">
                  <a:prstGeom prst="rect">
                    <a:avLst/>
                  </a:prstGeom>
                  <ask:type>
                    <ask:lineSketchFreehand/>
                  </ask:type>
                </ask:lineSketchStyleProps>
              </a:ext>
            </a:extLst>
          </a:ln>
        </p:spPr>
      </p:pic>
      <p:pic>
        <p:nvPicPr>
          <p:cNvPr id="10" name="Picture 9" descr="A person and children standing next to a faucet&#10;&#10;AI-generated content may be incorrect.">
            <a:extLst>
              <a:ext uri="{FF2B5EF4-FFF2-40B4-BE49-F238E27FC236}">
                <a16:creationId xmlns:a16="http://schemas.microsoft.com/office/drawing/2014/main" id="{D5E2DD42-9121-C4C0-BCBD-88A4106134F5}"/>
              </a:ext>
            </a:extLst>
          </p:cNvPr>
          <p:cNvPicPr>
            <a:picLocks noChangeAspect="1"/>
          </p:cNvPicPr>
          <p:nvPr/>
        </p:nvPicPr>
        <p:blipFill>
          <a:blip r:embed="rId6"/>
          <a:stretch>
            <a:fillRect/>
          </a:stretch>
        </p:blipFill>
        <p:spPr>
          <a:xfrm>
            <a:off x="4314122" y="4582697"/>
            <a:ext cx="1952314" cy="2089722"/>
          </a:xfrm>
          <a:prstGeom prst="rect">
            <a:avLst/>
          </a:prstGeom>
        </p:spPr>
      </p:pic>
      <p:sp>
        <p:nvSpPr>
          <p:cNvPr id="11" name="TextBox 10">
            <a:extLst>
              <a:ext uri="{FF2B5EF4-FFF2-40B4-BE49-F238E27FC236}">
                <a16:creationId xmlns:a16="http://schemas.microsoft.com/office/drawing/2014/main" id="{9965B509-9268-CEE4-741F-85E92A715F4A}"/>
              </a:ext>
            </a:extLst>
          </p:cNvPr>
          <p:cNvSpPr txBox="1"/>
          <p:nvPr/>
        </p:nvSpPr>
        <p:spPr>
          <a:xfrm>
            <a:off x="1599853" y="6311605"/>
            <a:ext cx="2887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Water for a family World Gift</a:t>
            </a:r>
          </a:p>
        </p:txBody>
      </p:sp>
      <p:sp>
        <p:nvSpPr>
          <p:cNvPr id="2" name="TextBox 1">
            <a:extLst>
              <a:ext uri="{FF2B5EF4-FFF2-40B4-BE49-F238E27FC236}">
                <a16:creationId xmlns:a16="http://schemas.microsoft.com/office/drawing/2014/main" id="{C4699752-D5B6-2C9C-945E-1831B82BEFF9}"/>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11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09845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263363-3757-D99D-F08C-681D3782E5CE}"/>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81427D4F-5A67-D0B8-B1C9-07ED1E9F5D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4B24A1E-4427-910F-A370-5CFDDE405CC2}"/>
              </a:ext>
            </a:extLst>
          </p:cNvPr>
          <p:cNvSpPr txBox="1"/>
          <p:nvPr/>
        </p:nvSpPr>
        <p:spPr>
          <a:xfrm>
            <a:off x="6270459" y="2670323"/>
            <a:ext cx="5281845" cy="4785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Jesus wonders why people are struggling to believe his message of hope because he ate, drank and spent time with ordinary people. He did not go looking for the company of the powerful in society. In fact, he often spent time with those people others were wary of.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What would the world think if Jesus came back in person today and befriended refugees and the homeless, instead of prime ministers and presidents?</a:t>
            </a:r>
          </a:p>
          <a:p>
            <a:endParaRPr lang="en-GB">
              <a:solidFill>
                <a:schemeClr val="bg1"/>
              </a:solidFill>
              <a:latin typeface="Montserrat"/>
            </a:endParaRPr>
          </a:p>
          <a:p>
            <a:endParaRPr lang="en-GB">
              <a:solidFill>
                <a:schemeClr val="bg1"/>
              </a:solidFill>
              <a:latin typeface="Montserrat"/>
            </a:endParaRPr>
          </a:p>
          <a:p>
            <a:endParaRPr lang="en-GB" sz="1700">
              <a:solidFill>
                <a:srgbClr val="FFFFFF"/>
              </a:solidFill>
              <a:latin typeface="Montserrat"/>
            </a:endParaRPr>
          </a:p>
          <a:p>
            <a:pPr lvl="2" algn="ctr"/>
            <a:endParaRPr lang="en-GB">
              <a:solidFill>
                <a:srgbClr val="000000"/>
              </a:solidFill>
              <a:latin typeface="Century Gothic"/>
            </a:endParaRPr>
          </a:p>
          <a:p>
            <a:pPr lvl="2"/>
            <a:endParaRPr lang="en-GB">
              <a:solidFill>
                <a:srgbClr val="5E1D50"/>
              </a:solidFill>
              <a:latin typeface="Century Gothic"/>
            </a:endParaRPr>
          </a:p>
        </p:txBody>
      </p:sp>
      <p:sp>
        <p:nvSpPr>
          <p:cNvPr id="2" name="TextBox 1">
            <a:extLst>
              <a:ext uri="{FF2B5EF4-FFF2-40B4-BE49-F238E27FC236}">
                <a16:creationId xmlns:a16="http://schemas.microsoft.com/office/drawing/2014/main" id="{0FEA9C18-8B36-519D-4630-3A20F952DA5A}"/>
              </a:ext>
            </a:extLst>
          </p:cNvPr>
          <p:cNvSpPr txBox="1"/>
          <p:nvPr/>
        </p:nvSpPr>
        <p:spPr>
          <a:xfrm>
            <a:off x="2705963" y="987391"/>
            <a:ext cx="9260955"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bg1"/>
                </a:solidFill>
                <a:latin typeface="Montserrat"/>
              </a:rPr>
              <a:t>"The Son of Man came eating and drinking, and they say, ‘Look at him! A glutton and a drunkard, a friend of tax collectors and sinners!’ Yet wisdom is justified by her deeds." Matthew 11:19</a:t>
            </a:r>
            <a:endParaRPr lang="en-US" sz="2000" b="1" dirty="0">
              <a:solidFill>
                <a:schemeClr val="bg1"/>
              </a:solidFill>
              <a:latin typeface="Montserrat"/>
            </a:endParaRPr>
          </a:p>
        </p:txBody>
      </p:sp>
      <p:sp>
        <p:nvSpPr>
          <p:cNvPr id="12" name="TextBox 11">
            <a:extLst>
              <a:ext uri="{FF2B5EF4-FFF2-40B4-BE49-F238E27FC236}">
                <a16:creationId xmlns:a16="http://schemas.microsoft.com/office/drawing/2014/main" id="{0CDEDFD3-8F35-BB79-3332-280BE1628185}"/>
              </a:ext>
            </a:extLst>
          </p:cNvPr>
          <p:cNvSpPr txBox="1"/>
          <p:nvPr/>
        </p:nvSpPr>
        <p:spPr>
          <a:xfrm>
            <a:off x="6267931" y="2155939"/>
            <a:ext cx="51367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Friend to the outcast</a:t>
            </a:r>
          </a:p>
        </p:txBody>
      </p:sp>
      <p:pic>
        <p:nvPicPr>
          <p:cNvPr id="13" name="Picture 12" descr="A person with his hand on his face&#10;&#10;AI-generated content may be incorrect.">
            <a:extLst>
              <a:ext uri="{FF2B5EF4-FFF2-40B4-BE49-F238E27FC236}">
                <a16:creationId xmlns:a16="http://schemas.microsoft.com/office/drawing/2014/main" id="{15434EFF-38D3-8AFA-2770-7A2DF4A99DC5}"/>
              </a:ext>
            </a:extLst>
          </p:cNvPr>
          <p:cNvPicPr>
            <a:picLocks noChangeAspect="1"/>
          </p:cNvPicPr>
          <p:nvPr/>
        </p:nvPicPr>
        <p:blipFill>
          <a:blip r:embed="rId4"/>
          <a:srcRect l="12205" t="358"/>
          <a:stretch>
            <a:fillRect/>
          </a:stretch>
        </p:blipFill>
        <p:spPr>
          <a:xfrm flipH="1">
            <a:off x="799700" y="2410918"/>
            <a:ext cx="5294610" cy="3497751"/>
          </a:xfrm>
          <a:custGeom>
            <a:avLst/>
            <a:gdLst>
              <a:gd name="connsiteX0" fmla="*/ 0 w 5294610"/>
              <a:gd name="connsiteY0" fmla="*/ 0 h 3497751"/>
              <a:gd name="connsiteX1" fmla="*/ 608880 w 5294610"/>
              <a:gd name="connsiteY1" fmla="*/ 0 h 3497751"/>
              <a:gd name="connsiteX2" fmla="*/ 1217760 w 5294610"/>
              <a:gd name="connsiteY2" fmla="*/ 0 h 3497751"/>
              <a:gd name="connsiteX3" fmla="*/ 1720748 w 5294610"/>
              <a:gd name="connsiteY3" fmla="*/ 0 h 3497751"/>
              <a:gd name="connsiteX4" fmla="*/ 2329628 w 5294610"/>
              <a:gd name="connsiteY4" fmla="*/ 0 h 3497751"/>
              <a:gd name="connsiteX5" fmla="*/ 3044401 w 5294610"/>
              <a:gd name="connsiteY5" fmla="*/ 0 h 3497751"/>
              <a:gd name="connsiteX6" fmla="*/ 3547389 w 5294610"/>
              <a:gd name="connsiteY6" fmla="*/ 0 h 3497751"/>
              <a:gd name="connsiteX7" fmla="*/ 4103323 w 5294610"/>
              <a:gd name="connsiteY7" fmla="*/ 0 h 3497751"/>
              <a:gd name="connsiteX8" fmla="*/ 4606311 w 5294610"/>
              <a:gd name="connsiteY8" fmla="*/ 0 h 3497751"/>
              <a:gd name="connsiteX9" fmla="*/ 5294610 w 5294610"/>
              <a:gd name="connsiteY9" fmla="*/ 0 h 3497751"/>
              <a:gd name="connsiteX10" fmla="*/ 5294610 w 5294610"/>
              <a:gd name="connsiteY10" fmla="*/ 699550 h 3497751"/>
              <a:gd name="connsiteX11" fmla="*/ 5294610 w 5294610"/>
              <a:gd name="connsiteY11" fmla="*/ 1399100 h 3497751"/>
              <a:gd name="connsiteX12" fmla="*/ 5294610 w 5294610"/>
              <a:gd name="connsiteY12" fmla="*/ 1993718 h 3497751"/>
              <a:gd name="connsiteX13" fmla="*/ 5294610 w 5294610"/>
              <a:gd name="connsiteY13" fmla="*/ 2763223 h 3497751"/>
              <a:gd name="connsiteX14" fmla="*/ 5294610 w 5294610"/>
              <a:gd name="connsiteY14" fmla="*/ 3497751 h 3497751"/>
              <a:gd name="connsiteX15" fmla="*/ 4738676 w 5294610"/>
              <a:gd name="connsiteY15" fmla="*/ 3497751 h 3497751"/>
              <a:gd name="connsiteX16" fmla="*/ 4235688 w 5294610"/>
              <a:gd name="connsiteY16" fmla="*/ 3497751 h 3497751"/>
              <a:gd name="connsiteX17" fmla="*/ 3520916 w 5294610"/>
              <a:gd name="connsiteY17" fmla="*/ 3497751 h 3497751"/>
              <a:gd name="connsiteX18" fmla="*/ 2912036 w 5294610"/>
              <a:gd name="connsiteY18" fmla="*/ 3497751 h 3497751"/>
              <a:gd name="connsiteX19" fmla="*/ 2144317 w 5294610"/>
              <a:gd name="connsiteY19" fmla="*/ 3497751 h 3497751"/>
              <a:gd name="connsiteX20" fmla="*/ 1482491 w 5294610"/>
              <a:gd name="connsiteY20" fmla="*/ 3497751 h 3497751"/>
              <a:gd name="connsiteX21" fmla="*/ 979503 w 5294610"/>
              <a:gd name="connsiteY21" fmla="*/ 3497751 h 3497751"/>
              <a:gd name="connsiteX22" fmla="*/ 0 w 5294610"/>
              <a:gd name="connsiteY22" fmla="*/ 3497751 h 3497751"/>
              <a:gd name="connsiteX23" fmla="*/ 0 w 5294610"/>
              <a:gd name="connsiteY23" fmla="*/ 2833178 h 3497751"/>
              <a:gd name="connsiteX24" fmla="*/ 0 w 5294610"/>
              <a:gd name="connsiteY24" fmla="*/ 2133628 h 3497751"/>
              <a:gd name="connsiteX25" fmla="*/ 0 w 5294610"/>
              <a:gd name="connsiteY25" fmla="*/ 1504033 h 3497751"/>
              <a:gd name="connsiteX26" fmla="*/ 0 w 5294610"/>
              <a:gd name="connsiteY26" fmla="*/ 769505 h 3497751"/>
              <a:gd name="connsiteX27" fmla="*/ 0 w 5294610"/>
              <a:gd name="connsiteY27" fmla="*/ 0 h 34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94610" h="3497751" fill="none" extrusionOk="0">
                <a:moveTo>
                  <a:pt x="0" y="0"/>
                </a:moveTo>
                <a:cubicBezTo>
                  <a:pt x="233119" y="27804"/>
                  <a:pt x="478549" y="6564"/>
                  <a:pt x="608880" y="0"/>
                </a:cubicBezTo>
                <a:cubicBezTo>
                  <a:pt x="739211" y="-6564"/>
                  <a:pt x="983482" y="10265"/>
                  <a:pt x="1217760" y="0"/>
                </a:cubicBezTo>
                <a:cubicBezTo>
                  <a:pt x="1452038" y="-10265"/>
                  <a:pt x="1530231" y="6377"/>
                  <a:pt x="1720748" y="0"/>
                </a:cubicBezTo>
                <a:cubicBezTo>
                  <a:pt x="1911265" y="-6377"/>
                  <a:pt x="2197474" y="-8686"/>
                  <a:pt x="2329628" y="0"/>
                </a:cubicBezTo>
                <a:cubicBezTo>
                  <a:pt x="2461782" y="8686"/>
                  <a:pt x="2730069" y="-19548"/>
                  <a:pt x="3044401" y="0"/>
                </a:cubicBezTo>
                <a:cubicBezTo>
                  <a:pt x="3358733" y="19548"/>
                  <a:pt x="3307957" y="-16420"/>
                  <a:pt x="3547389" y="0"/>
                </a:cubicBezTo>
                <a:cubicBezTo>
                  <a:pt x="3786821" y="16420"/>
                  <a:pt x="3963272" y="24729"/>
                  <a:pt x="4103323" y="0"/>
                </a:cubicBezTo>
                <a:cubicBezTo>
                  <a:pt x="4243374" y="-24729"/>
                  <a:pt x="4423736" y="-21392"/>
                  <a:pt x="4606311" y="0"/>
                </a:cubicBezTo>
                <a:cubicBezTo>
                  <a:pt x="4788886" y="21392"/>
                  <a:pt x="5023584" y="23331"/>
                  <a:pt x="5294610" y="0"/>
                </a:cubicBezTo>
                <a:cubicBezTo>
                  <a:pt x="5284693" y="348502"/>
                  <a:pt x="5327963" y="377097"/>
                  <a:pt x="5294610" y="699550"/>
                </a:cubicBezTo>
                <a:cubicBezTo>
                  <a:pt x="5261258" y="1022003"/>
                  <a:pt x="5327005" y="1211775"/>
                  <a:pt x="5294610" y="1399100"/>
                </a:cubicBezTo>
                <a:cubicBezTo>
                  <a:pt x="5262216" y="1586425"/>
                  <a:pt x="5280595" y="1863774"/>
                  <a:pt x="5294610" y="1993718"/>
                </a:cubicBezTo>
                <a:cubicBezTo>
                  <a:pt x="5308625" y="2123662"/>
                  <a:pt x="5266499" y="2444799"/>
                  <a:pt x="5294610" y="2763223"/>
                </a:cubicBezTo>
                <a:cubicBezTo>
                  <a:pt x="5322721" y="3081647"/>
                  <a:pt x="5260219" y="3137832"/>
                  <a:pt x="5294610" y="3497751"/>
                </a:cubicBezTo>
                <a:cubicBezTo>
                  <a:pt x="5095173" y="3517172"/>
                  <a:pt x="4851816" y="3512551"/>
                  <a:pt x="4738676" y="3497751"/>
                </a:cubicBezTo>
                <a:cubicBezTo>
                  <a:pt x="4625536" y="3482951"/>
                  <a:pt x="4458080" y="3517864"/>
                  <a:pt x="4235688" y="3497751"/>
                </a:cubicBezTo>
                <a:cubicBezTo>
                  <a:pt x="4013296" y="3477638"/>
                  <a:pt x="3683688" y="3520185"/>
                  <a:pt x="3520916" y="3497751"/>
                </a:cubicBezTo>
                <a:cubicBezTo>
                  <a:pt x="3358144" y="3475317"/>
                  <a:pt x="3092729" y="3504967"/>
                  <a:pt x="2912036" y="3497751"/>
                </a:cubicBezTo>
                <a:cubicBezTo>
                  <a:pt x="2731343" y="3490535"/>
                  <a:pt x="2311560" y="3479255"/>
                  <a:pt x="2144317" y="3497751"/>
                </a:cubicBezTo>
                <a:cubicBezTo>
                  <a:pt x="1977074" y="3516247"/>
                  <a:pt x="1744143" y="3496197"/>
                  <a:pt x="1482491" y="3497751"/>
                </a:cubicBezTo>
                <a:cubicBezTo>
                  <a:pt x="1220839" y="3499305"/>
                  <a:pt x="1146670" y="3483840"/>
                  <a:pt x="979503" y="3497751"/>
                </a:cubicBezTo>
                <a:cubicBezTo>
                  <a:pt x="812336" y="3511662"/>
                  <a:pt x="423409" y="3507503"/>
                  <a:pt x="0" y="3497751"/>
                </a:cubicBezTo>
                <a:cubicBezTo>
                  <a:pt x="-4012" y="3278762"/>
                  <a:pt x="-20872" y="2969392"/>
                  <a:pt x="0" y="2833178"/>
                </a:cubicBezTo>
                <a:cubicBezTo>
                  <a:pt x="20872" y="2696964"/>
                  <a:pt x="-1155" y="2421040"/>
                  <a:pt x="0" y="2133628"/>
                </a:cubicBezTo>
                <a:cubicBezTo>
                  <a:pt x="1155" y="1846216"/>
                  <a:pt x="-19329" y="1740743"/>
                  <a:pt x="0" y="1504033"/>
                </a:cubicBezTo>
                <a:cubicBezTo>
                  <a:pt x="19329" y="1267324"/>
                  <a:pt x="20601" y="1111967"/>
                  <a:pt x="0" y="769505"/>
                </a:cubicBezTo>
                <a:cubicBezTo>
                  <a:pt x="-20601" y="427043"/>
                  <a:pt x="-10714" y="275260"/>
                  <a:pt x="0" y="0"/>
                </a:cubicBezTo>
                <a:close/>
              </a:path>
              <a:path w="5294610" h="3497751" stroke="0" extrusionOk="0">
                <a:moveTo>
                  <a:pt x="0" y="0"/>
                </a:moveTo>
                <a:cubicBezTo>
                  <a:pt x="212033" y="-5343"/>
                  <a:pt x="334085" y="-21109"/>
                  <a:pt x="555934" y="0"/>
                </a:cubicBezTo>
                <a:cubicBezTo>
                  <a:pt x="777783" y="21109"/>
                  <a:pt x="845473" y="-6227"/>
                  <a:pt x="1058922" y="0"/>
                </a:cubicBezTo>
                <a:cubicBezTo>
                  <a:pt x="1272371" y="6227"/>
                  <a:pt x="1439953" y="-6812"/>
                  <a:pt x="1667802" y="0"/>
                </a:cubicBezTo>
                <a:cubicBezTo>
                  <a:pt x="1895651" y="6812"/>
                  <a:pt x="2062270" y="-28066"/>
                  <a:pt x="2382575" y="0"/>
                </a:cubicBezTo>
                <a:cubicBezTo>
                  <a:pt x="2702880" y="28066"/>
                  <a:pt x="2645214" y="-12296"/>
                  <a:pt x="2885562" y="0"/>
                </a:cubicBezTo>
                <a:cubicBezTo>
                  <a:pt x="3125910" y="12296"/>
                  <a:pt x="3386982" y="-1665"/>
                  <a:pt x="3600335" y="0"/>
                </a:cubicBezTo>
                <a:cubicBezTo>
                  <a:pt x="3813688" y="1665"/>
                  <a:pt x="4056046" y="-17673"/>
                  <a:pt x="4262161" y="0"/>
                </a:cubicBezTo>
                <a:cubicBezTo>
                  <a:pt x="4468276" y="17673"/>
                  <a:pt x="4854078" y="21830"/>
                  <a:pt x="5294610" y="0"/>
                </a:cubicBezTo>
                <a:cubicBezTo>
                  <a:pt x="5322440" y="204954"/>
                  <a:pt x="5311768" y="391321"/>
                  <a:pt x="5294610" y="629595"/>
                </a:cubicBezTo>
                <a:cubicBezTo>
                  <a:pt x="5277452" y="867869"/>
                  <a:pt x="5262514" y="1022996"/>
                  <a:pt x="5294610" y="1399100"/>
                </a:cubicBezTo>
                <a:cubicBezTo>
                  <a:pt x="5326706" y="1775204"/>
                  <a:pt x="5294509" y="1788693"/>
                  <a:pt x="5294610" y="2098651"/>
                </a:cubicBezTo>
                <a:cubicBezTo>
                  <a:pt x="5294711" y="2408609"/>
                  <a:pt x="5268097" y="2505027"/>
                  <a:pt x="5294610" y="2693268"/>
                </a:cubicBezTo>
                <a:cubicBezTo>
                  <a:pt x="5321123" y="2881509"/>
                  <a:pt x="5303246" y="3327845"/>
                  <a:pt x="5294610" y="3497751"/>
                </a:cubicBezTo>
                <a:cubicBezTo>
                  <a:pt x="5081847" y="3498524"/>
                  <a:pt x="4957327" y="3488922"/>
                  <a:pt x="4738676" y="3497751"/>
                </a:cubicBezTo>
                <a:cubicBezTo>
                  <a:pt x="4520025" y="3506580"/>
                  <a:pt x="4161009" y="3510462"/>
                  <a:pt x="3970958" y="3497751"/>
                </a:cubicBezTo>
                <a:cubicBezTo>
                  <a:pt x="3780907" y="3485040"/>
                  <a:pt x="3570964" y="3499513"/>
                  <a:pt x="3256185" y="3497751"/>
                </a:cubicBezTo>
                <a:cubicBezTo>
                  <a:pt x="2941406" y="3495989"/>
                  <a:pt x="2837127" y="3482221"/>
                  <a:pt x="2647305" y="3497751"/>
                </a:cubicBezTo>
                <a:cubicBezTo>
                  <a:pt x="2457483" y="3513281"/>
                  <a:pt x="2233682" y="3497148"/>
                  <a:pt x="2091371" y="3497751"/>
                </a:cubicBezTo>
                <a:cubicBezTo>
                  <a:pt x="1949060" y="3498354"/>
                  <a:pt x="1627983" y="3488999"/>
                  <a:pt x="1429545" y="3497751"/>
                </a:cubicBezTo>
                <a:cubicBezTo>
                  <a:pt x="1231107" y="3506503"/>
                  <a:pt x="1110655" y="3475073"/>
                  <a:pt x="873611" y="3497751"/>
                </a:cubicBezTo>
                <a:cubicBezTo>
                  <a:pt x="636567" y="3520429"/>
                  <a:pt x="364187" y="3485286"/>
                  <a:pt x="0" y="3497751"/>
                </a:cubicBezTo>
                <a:cubicBezTo>
                  <a:pt x="-13164" y="3294070"/>
                  <a:pt x="1288" y="3044097"/>
                  <a:pt x="0" y="2798201"/>
                </a:cubicBezTo>
                <a:cubicBezTo>
                  <a:pt x="-1288" y="2552305"/>
                  <a:pt x="32793" y="2375692"/>
                  <a:pt x="0" y="2028696"/>
                </a:cubicBezTo>
                <a:cubicBezTo>
                  <a:pt x="-32793" y="1681701"/>
                  <a:pt x="1104" y="1650313"/>
                  <a:pt x="0" y="1329145"/>
                </a:cubicBezTo>
                <a:cubicBezTo>
                  <a:pt x="-1104" y="1007977"/>
                  <a:pt x="-57444" y="444750"/>
                  <a:pt x="0" y="0"/>
                </a:cubicBezTo>
                <a:close/>
              </a:path>
            </a:pathLst>
          </a:custGeom>
          <a:ln w="57150">
            <a:solidFill>
              <a:srgbClr val="222544"/>
            </a:solidFill>
            <a:extLst>
              <a:ext uri="{C807C97D-BFC1-408E-A445-0C87EB9F89A2}">
                <ask:lineSketchStyleProps xmlns:ask="http://schemas.microsoft.com/office/drawing/2018/sketchyshapes" sd="596753778">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832620F0-7A4D-8FC5-812B-EB5798C2EDA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12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315451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CAFABC-093B-7537-ACB5-F20E0739CAD5}"/>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03E46BEB-94DD-58A1-B44A-D8C88ED083F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1D535646-E222-87CC-C894-D612912A54A9}"/>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C3910306-E63A-1F41-A3FC-F1C0AAA9DC37}"/>
              </a:ext>
            </a:extLst>
          </p:cNvPr>
          <p:cNvSpPr txBox="1"/>
          <p:nvPr/>
        </p:nvSpPr>
        <p:spPr>
          <a:xfrm>
            <a:off x="6570261" y="1308716"/>
            <a:ext cx="5205079" cy="5204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999"/>
              </a:lnSpc>
              <a:spcBef>
                <a:spcPts val="1200"/>
              </a:spcBef>
              <a:spcAft>
                <a:spcPts val="1200"/>
              </a:spcAft>
            </a:pPr>
            <a:r>
              <a:rPr lang="en-GB" sz="1700">
                <a:solidFill>
                  <a:schemeClr val="bg1"/>
                </a:solidFill>
                <a:latin typeface="Montserrat"/>
              </a:rPr>
              <a:t>Pope Francis wrote a letter to everyone</a:t>
            </a:r>
            <a:r>
              <a:rPr lang="en-GB" sz="1700" dirty="0">
                <a:solidFill>
                  <a:schemeClr val="bg1"/>
                </a:solidFill>
                <a:latin typeface="Montserrat"/>
              </a:rPr>
              <a:t> in the world</a:t>
            </a:r>
            <a:r>
              <a:rPr lang="en-GB" sz="1700">
                <a:solidFill>
                  <a:schemeClr val="bg1"/>
                </a:solidFill>
                <a:latin typeface="Montserrat"/>
              </a:rPr>
              <a:t>, asking us to reach out to our sisters and brothers in need, whoever they are, wherever they may come from. </a:t>
            </a:r>
            <a:r>
              <a:rPr lang="en-GB" sz="1700">
                <a:solidFill>
                  <a:schemeClr val="bg1"/>
                </a:solidFill>
                <a:latin typeface="Montserrat"/>
                <a:ea typeface="+mn-lt"/>
                <a:cs typeface="+mn-lt"/>
              </a:rPr>
              <a:t>We are all challenged to think of ourselves as a single global family living in one common home, and neighbours to all.  </a:t>
            </a:r>
            <a:endParaRPr lang="en-US" sz="1700">
              <a:solidFill>
                <a:schemeClr val="bg1"/>
              </a:solidFill>
              <a:latin typeface="Montserrat"/>
            </a:endParaRPr>
          </a:p>
          <a:p>
            <a:pPr>
              <a:lnSpc>
                <a:spcPct val="115999"/>
              </a:lnSpc>
              <a:spcBef>
                <a:spcPts val="1200"/>
              </a:spcBef>
              <a:spcAft>
                <a:spcPts val="1200"/>
              </a:spcAft>
            </a:pPr>
            <a:r>
              <a:rPr lang="en-GB" sz="1700">
                <a:solidFill>
                  <a:schemeClr val="bg1"/>
                </a:solidFill>
                <a:latin typeface="Montserrat"/>
              </a:rPr>
              <a:t>Watch CAFOD's Fratelli Tutti film to see how we can be good global neighbours. </a:t>
            </a:r>
          </a:p>
          <a:p>
            <a:pPr>
              <a:lnSpc>
                <a:spcPct val="115999"/>
              </a:lnSpc>
              <a:spcBef>
                <a:spcPts val="1200"/>
              </a:spcBef>
              <a:spcAft>
                <a:spcPts val="1200"/>
              </a:spcAft>
            </a:pPr>
            <a:r>
              <a:rPr lang="en-US" sz="1700">
                <a:solidFill>
                  <a:schemeClr val="bg1"/>
                </a:solidFill>
                <a:latin typeface="Montserrat"/>
                <a:hlinkClick r:id="rId5">
                  <a:extLst>
                    <a:ext uri="{A12FA001-AC4F-418D-AE19-62706E023703}">
                      <ahyp:hlinkClr xmlns:ahyp="http://schemas.microsoft.com/office/drawing/2018/hyperlinkcolor" val="tx"/>
                    </a:ext>
                  </a:extLst>
                </a:hlinkClick>
              </a:rPr>
              <a:t>Fratelli Tutti: being a good global neigbour</a:t>
            </a:r>
            <a:endParaRPr lang="en-GB" sz="1700">
              <a:solidFill>
                <a:schemeClr val="bg1"/>
              </a:solidFill>
              <a:latin typeface="Montserrat"/>
            </a:endParaRPr>
          </a:p>
          <a:p>
            <a:r>
              <a:rPr lang="en-GB" sz="1700" b="1">
                <a:solidFill>
                  <a:srgbClr val="222544"/>
                </a:solidFill>
                <a:latin typeface="Montserrat"/>
              </a:rPr>
              <a:t>We pray for people on the margins of our communities. Let us be signs of hope in this Jubilee </a:t>
            </a:r>
            <a:r>
              <a:rPr lang="en-GB" sz="1700" b="1" dirty="0">
                <a:solidFill>
                  <a:srgbClr val="222544"/>
                </a:solidFill>
                <a:latin typeface="Montserrat"/>
              </a:rPr>
              <a:t>Year</a:t>
            </a:r>
            <a:r>
              <a:rPr lang="en-GB" sz="1700" b="1">
                <a:solidFill>
                  <a:srgbClr val="222544"/>
                </a:solidFill>
                <a:latin typeface="Montserrat"/>
              </a:rPr>
              <a:t>, doing our best to help those that society does not always welcome. Amen</a:t>
            </a:r>
            <a:r>
              <a:rPr lang="en-GB" sz="1700" b="1" dirty="0">
                <a:solidFill>
                  <a:srgbClr val="222544"/>
                </a:solidFill>
                <a:latin typeface="Montserrat"/>
              </a:rPr>
              <a:t>.</a:t>
            </a:r>
            <a:endParaRPr lang="en-GB" sz="1700" b="1">
              <a:solidFill>
                <a:srgbClr val="222544"/>
              </a:solidFill>
            </a:endParaRPr>
          </a:p>
        </p:txBody>
      </p:sp>
      <p:sp>
        <p:nvSpPr>
          <p:cNvPr id="11" name="TextBox 10">
            <a:extLst>
              <a:ext uri="{FF2B5EF4-FFF2-40B4-BE49-F238E27FC236}">
                <a16:creationId xmlns:a16="http://schemas.microsoft.com/office/drawing/2014/main" id="{28239203-E8D5-70CB-6F99-4DB762A4F755}"/>
              </a:ext>
            </a:extLst>
          </p:cNvPr>
          <p:cNvSpPr txBox="1"/>
          <p:nvPr/>
        </p:nvSpPr>
        <p:spPr>
          <a:xfrm>
            <a:off x="2380335" y="6189406"/>
            <a:ext cx="2887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Health clinic World Gift</a:t>
            </a:r>
          </a:p>
        </p:txBody>
      </p:sp>
      <p:pic>
        <p:nvPicPr>
          <p:cNvPr id="2" name="Picture 1" descr="A group of people standing together&#10;&#10;AI-generated content may be incorrect.">
            <a:extLst>
              <a:ext uri="{FF2B5EF4-FFF2-40B4-BE49-F238E27FC236}">
                <a16:creationId xmlns:a16="http://schemas.microsoft.com/office/drawing/2014/main" id="{AD48C84E-C668-2DB6-E985-276AF5F507D7}"/>
              </a:ext>
            </a:extLst>
          </p:cNvPr>
          <p:cNvPicPr>
            <a:picLocks noChangeAspect="1"/>
          </p:cNvPicPr>
          <p:nvPr/>
        </p:nvPicPr>
        <p:blipFill>
          <a:blip r:embed="rId6"/>
          <a:stretch>
            <a:fillRect/>
          </a:stretch>
        </p:blipFill>
        <p:spPr>
          <a:xfrm>
            <a:off x="604433" y="1896078"/>
            <a:ext cx="5683656" cy="3067206"/>
          </a:xfrm>
          <a:custGeom>
            <a:avLst/>
            <a:gdLst>
              <a:gd name="connsiteX0" fmla="*/ 0 w 5683656"/>
              <a:gd name="connsiteY0" fmla="*/ 0 h 3067206"/>
              <a:gd name="connsiteX1" fmla="*/ 745190 w 5683656"/>
              <a:gd name="connsiteY1" fmla="*/ 0 h 3067206"/>
              <a:gd name="connsiteX2" fmla="*/ 1263035 w 5683656"/>
              <a:gd name="connsiteY2" fmla="*/ 0 h 3067206"/>
              <a:gd name="connsiteX3" fmla="*/ 1951389 w 5683656"/>
              <a:gd name="connsiteY3" fmla="*/ 0 h 3067206"/>
              <a:gd name="connsiteX4" fmla="*/ 2582906 w 5683656"/>
              <a:gd name="connsiteY4" fmla="*/ 0 h 3067206"/>
              <a:gd name="connsiteX5" fmla="*/ 3214423 w 5683656"/>
              <a:gd name="connsiteY5" fmla="*/ 0 h 3067206"/>
              <a:gd name="connsiteX6" fmla="*/ 3902777 w 5683656"/>
              <a:gd name="connsiteY6" fmla="*/ 0 h 3067206"/>
              <a:gd name="connsiteX7" fmla="*/ 4420621 w 5683656"/>
              <a:gd name="connsiteY7" fmla="*/ 0 h 3067206"/>
              <a:gd name="connsiteX8" fmla="*/ 4938466 w 5683656"/>
              <a:gd name="connsiteY8" fmla="*/ 0 h 3067206"/>
              <a:gd name="connsiteX9" fmla="*/ 5683656 w 5683656"/>
              <a:gd name="connsiteY9" fmla="*/ 0 h 3067206"/>
              <a:gd name="connsiteX10" fmla="*/ 5683656 w 5683656"/>
              <a:gd name="connsiteY10" fmla="*/ 582769 h 3067206"/>
              <a:gd name="connsiteX11" fmla="*/ 5683656 w 5683656"/>
              <a:gd name="connsiteY11" fmla="*/ 1257554 h 3067206"/>
              <a:gd name="connsiteX12" fmla="*/ 5683656 w 5683656"/>
              <a:gd name="connsiteY12" fmla="*/ 1809652 h 3067206"/>
              <a:gd name="connsiteX13" fmla="*/ 5683656 w 5683656"/>
              <a:gd name="connsiteY13" fmla="*/ 2392421 h 3067206"/>
              <a:gd name="connsiteX14" fmla="*/ 5683656 w 5683656"/>
              <a:gd name="connsiteY14" fmla="*/ 3067206 h 3067206"/>
              <a:gd name="connsiteX15" fmla="*/ 4995302 w 5683656"/>
              <a:gd name="connsiteY15" fmla="*/ 3067206 h 3067206"/>
              <a:gd name="connsiteX16" fmla="*/ 4534294 w 5683656"/>
              <a:gd name="connsiteY16" fmla="*/ 3067206 h 3067206"/>
              <a:gd name="connsiteX17" fmla="*/ 3959614 w 5683656"/>
              <a:gd name="connsiteY17" fmla="*/ 3067206 h 3067206"/>
              <a:gd name="connsiteX18" fmla="*/ 3271260 w 5683656"/>
              <a:gd name="connsiteY18" fmla="*/ 3067206 h 3067206"/>
              <a:gd name="connsiteX19" fmla="*/ 2753416 w 5683656"/>
              <a:gd name="connsiteY19" fmla="*/ 3067206 h 3067206"/>
              <a:gd name="connsiteX20" fmla="*/ 2178735 w 5683656"/>
              <a:gd name="connsiteY20" fmla="*/ 3067206 h 3067206"/>
              <a:gd name="connsiteX21" fmla="*/ 1660891 w 5683656"/>
              <a:gd name="connsiteY21" fmla="*/ 3067206 h 3067206"/>
              <a:gd name="connsiteX22" fmla="*/ 1029373 w 5683656"/>
              <a:gd name="connsiteY22" fmla="*/ 3067206 h 3067206"/>
              <a:gd name="connsiteX23" fmla="*/ 0 w 5683656"/>
              <a:gd name="connsiteY23" fmla="*/ 3067206 h 3067206"/>
              <a:gd name="connsiteX24" fmla="*/ 0 w 5683656"/>
              <a:gd name="connsiteY24" fmla="*/ 2515109 h 3067206"/>
              <a:gd name="connsiteX25" fmla="*/ 0 w 5683656"/>
              <a:gd name="connsiteY25" fmla="*/ 1932340 h 3067206"/>
              <a:gd name="connsiteX26" fmla="*/ 0 w 5683656"/>
              <a:gd name="connsiteY26" fmla="*/ 1410915 h 3067206"/>
              <a:gd name="connsiteX27" fmla="*/ 0 w 5683656"/>
              <a:gd name="connsiteY27" fmla="*/ 858818 h 3067206"/>
              <a:gd name="connsiteX28" fmla="*/ 0 w 5683656"/>
              <a:gd name="connsiteY28" fmla="*/ 0 h 30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83656" h="3067206" fill="none" extrusionOk="0">
                <a:moveTo>
                  <a:pt x="0" y="0"/>
                </a:moveTo>
                <a:cubicBezTo>
                  <a:pt x="369235" y="29895"/>
                  <a:pt x="545437" y="-7286"/>
                  <a:pt x="745190" y="0"/>
                </a:cubicBezTo>
                <a:cubicBezTo>
                  <a:pt x="944943" y="7286"/>
                  <a:pt x="1077443" y="1006"/>
                  <a:pt x="1263035" y="0"/>
                </a:cubicBezTo>
                <a:cubicBezTo>
                  <a:pt x="1448627" y="-1006"/>
                  <a:pt x="1612157" y="9239"/>
                  <a:pt x="1951389" y="0"/>
                </a:cubicBezTo>
                <a:cubicBezTo>
                  <a:pt x="2290621" y="-9239"/>
                  <a:pt x="2417859" y="-21538"/>
                  <a:pt x="2582906" y="0"/>
                </a:cubicBezTo>
                <a:cubicBezTo>
                  <a:pt x="2747953" y="21538"/>
                  <a:pt x="2972359" y="26976"/>
                  <a:pt x="3214423" y="0"/>
                </a:cubicBezTo>
                <a:cubicBezTo>
                  <a:pt x="3456487" y="-26976"/>
                  <a:pt x="3736260" y="16445"/>
                  <a:pt x="3902777" y="0"/>
                </a:cubicBezTo>
                <a:cubicBezTo>
                  <a:pt x="4069294" y="-16445"/>
                  <a:pt x="4204075" y="16204"/>
                  <a:pt x="4420621" y="0"/>
                </a:cubicBezTo>
                <a:cubicBezTo>
                  <a:pt x="4637167" y="-16204"/>
                  <a:pt x="4772795" y="22001"/>
                  <a:pt x="4938466" y="0"/>
                </a:cubicBezTo>
                <a:cubicBezTo>
                  <a:pt x="5104138" y="-22001"/>
                  <a:pt x="5473616" y="7070"/>
                  <a:pt x="5683656" y="0"/>
                </a:cubicBezTo>
                <a:cubicBezTo>
                  <a:pt x="5677465" y="180046"/>
                  <a:pt x="5710010" y="384601"/>
                  <a:pt x="5683656" y="582769"/>
                </a:cubicBezTo>
                <a:cubicBezTo>
                  <a:pt x="5657302" y="780937"/>
                  <a:pt x="5665301" y="1109617"/>
                  <a:pt x="5683656" y="1257554"/>
                </a:cubicBezTo>
                <a:cubicBezTo>
                  <a:pt x="5702011" y="1405492"/>
                  <a:pt x="5706601" y="1609084"/>
                  <a:pt x="5683656" y="1809652"/>
                </a:cubicBezTo>
                <a:cubicBezTo>
                  <a:pt x="5660711" y="2010220"/>
                  <a:pt x="5676524" y="2212468"/>
                  <a:pt x="5683656" y="2392421"/>
                </a:cubicBezTo>
                <a:cubicBezTo>
                  <a:pt x="5690788" y="2572374"/>
                  <a:pt x="5677756" y="2845365"/>
                  <a:pt x="5683656" y="3067206"/>
                </a:cubicBezTo>
                <a:cubicBezTo>
                  <a:pt x="5393616" y="3065806"/>
                  <a:pt x="5279669" y="3072387"/>
                  <a:pt x="4995302" y="3067206"/>
                </a:cubicBezTo>
                <a:cubicBezTo>
                  <a:pt x="4710935" y="3062025"/>
                  <a:pt x="4628864" y="3067448"/>
                  <a:pt x="4534294" y="3067206"/>
                </a:cubicBezTo>
                <a:cubicBezTo>
                  <a:pt x="4439724" y="3066964"/>
                  <a:pt x="4193254" y="3058002"/>
                  <a:pt x="3959614" y="3067206"/>
                </a:cubicBezTo>
                <a:cubicBezTo>
                  <a:pt x="3725974" y="3076410"/>
                  <a:pt x="3587589" y="3063556"/>
                  <a:pt x="3271260" y="3067206"/>
                </a:cubicBezTo>
                <a:cubicBezTo>
                  <a:pt x="2954931" y="3070856"/>
                  <a:pt x="2908689" y="3086008"/>
                  <a:pt x="2753416" y="3067206"/>
                </a:cubicBezTo>
                <a:cubicBezTo>
                  <a:pt x="2598143" y="3048404"/>
                  <a:pt x="2456863" y="3088425"/>
                  <a:pt x="2178735" y="3067206"/>
                </a:cubicBezTo>
                <a:cubicBezTo>
                  <a:pt x="1900607" y="3045987"/>
                  <a:pt x="1854895" y="3070753"/>
                  <a:pt x="1660891" y="3067206"/>
                </a:cubicBezTo>
                <a:cubicBezTo>
                  <a:pt x="1466887" y="3063659"/>
                  <a:pt x="1250506" y="3071412"/>
                  <a:pt x="1029373" y="3067206"/>
                </a:cubicBezTo>
                <a:cubicBezTo>
                  <a:pt x="808240" y="3063000"/>
                  <a:pt x="356111" y="3070291"/>
                  <a:pt x="0" y="3067206"/>
                </a:cubicBezTo>
                <a:cubicBezTo>
                  <a:pt x="6227" y="2939443"/>
                  <a:pt x="-8191" y="2651553"/>
                  <a:pt x="0" y="2515109"/>
                </a:cubicBezTo>
                <a:cubicBezTo>
                  <a:pt x="8191" y="2378665"/>
                  <a:pt x="-19234" y="2195744"/>
                  <a:pt x="0" y="1932340"/>
                </a:cubicBezTo>
                <a:cubicBezTo>
                  <a:pt x="19234" y="1668936"/>
                  <a:pt x="499" y="1634181"/>
                  <a:pt x="0" y="1410915"/>
                </a:cubicBezTo>
                <a:cubicBezTo>
                  <a:pt x="-499" y="1187649"/>
                  <a:pt x="20474" y="1122154"/>
                  <a:pt x="0" y="858818"/>
                </a:cubicBezTo>
                <a:cubicBezTo>
                  <a:pt x="-20474" y="595482"/>
                  <a:pt x="22062" y="229270"/>
                  <a:pt x="0" y="0"/>
                </a:cubicBezTo>
                <a:close/>
              </a:path>
              <a:path w="5683656" h="3067206" stroke="0" extrusionOk="0">
                <a:moveTo>
                  <a:pt x="0" y="0"/>
                </a:moveTo>
                <a:cubicBezTo>
                  <a:pt x="304323" y="-28374"/>
                  <a:pt x="462713" y="13644"/>
                  <a:pt x="631517" y="0"/>
                </a:cubicBezTo>
                <a:cubicBezTo>
                  <a:pt x="800321" y="-13644"/>
                  <a:pt x="1013612" y="26080"/>
                  <a:pt x="1263035" y="0"/>
                </a:cubicBezTo>
                <a:cubicBezTo>
                  <a:pt x="1512458" y="-26080"/>
                  <a:pt x="1748255" y="20196"/>
                  <a:pt x="2008225" y="0"/>
                </a:cubicBezTo>
                <a:cubicBezTo>
                  <a:pt x="2268195" y="-20196"/>
                  <a:pt x="2506892" y="-18898"/>
                  <a:pt x="2639742" y="0"/>
                </a:cubicBezTo>
                <a:cubicBezTo>
                  <a:pt x="2772592" y="18898"/>
                  <a:pt x="3106294" y="-23725"/>
                  <a:pt x="3271260" y="0"/>
                </a:cubicBezTo>
                <a:cubicBezTo>
                  <a:pt x="3436226" y="23725"/>
                  <a:pt x="3610692" y="-28854"/>
                  <a:pt x="3902777" y="0"/>
                </a:cubicBezTo>
                <a:cubicBezTo>
                  <a:pt x="4194862" y="28854"/>
                  <a:pt x="4187821" y="6297"/>
                  <a:pt x="4420621" y="0"/>
                </a:cubicBezTo>
                <a:cubicBezTo>
                  <a:pt x="4653421" y="-6297"/>
                  <a:pt x="4779462" y="-14904"/>
                  <a:pt x="5108975" y="0"/>
                </a:cubicBezTo>
                <a:cubicBezTo>
                  <a:pt x="5438488" y="14904"/>
                  <a:pt x="5566681" y="23452"/>
                  <a:pt x="5683656" y="0"/>
                </a:cubicBezTo>
                <a:cubicBezTo>
                  <a:pt x="5685327" y="171498"/>
                  <a:pt x="5653809" y="500554"/>
                  <a:pt x="5683656" y="674785"/>
                </a:cubicBezTo>
                <a:cubicBezTo>
                  <a:pt x="5713503" y="849017"/>
                  <a:pt x="5656319" y="1179500"/>
                  <a:pt x="5683656" y="1349571"/>
                </a:cubicBezTo>
                <a:cubicBezTo>
                  <a:pt x="5710993" y="1519642"/>
                  <a:pt x="5681240" y="1791631"/>
                  <a:pt x="5683656" y="2024356"/>
                </a:cubicBezTo>
                <a:cubicBezTo>
                  <a:pt x="5686072" y="2257081"/>
                  <a:pt x="5650322" y="2547230"/>
                  <a:pt x="5683656" y="3067206"/>
                </a:cubicBezTo>
                <a:cubicBezTo>
                  <a:pt x="5477533" y="3086354"/>
                  <a:pt x="5327240" y="3090188"/>
                  <a:pt x="5165812" y="3067206"/>
                </a:cubicBezTo>
                <a:cubicBezTo>
                  <a:pt x="5004384" y="3044224"/>
                  <a:pt x="4836641" y="3060949"/>
                  <a:pt x="4591131" y="3067206"/>
                </a:cubicBezTo>
                <a:cubicBezTo>
                  <a:pt x="4345621" y="3073463"/>
                  <a:pt x="4134837" y="3058162"/>
                  <a:pt x="3959614" y="3067206"/>
                </a:cubicBezTo>
                <a:cubicBezTo>
                  <a:pt x="3784391" y="3076250"/>
                  <a:pt x="3579819" y="3077793"/>
                  <a:pt x="3441769" y="3067206"/>
                </a:cubicBezTo>
                <a:cubicBezTo>
                  <a:pt x="3303719" y="3056619"/>
                  <a:pt x="3020277" y="3076304"/>
                  <a:pt x="2867089" y="3067206"/>
                </a:cubicBezTo>
                <a:cubicBezTo>
                  <a:pt x="2713901" y="3058108"/>
                  <a:pt x="2511872" y="3073315"/>
                  <a:pt x="2178735" y="3067206"/>
                </a:cubicBezTo>
                <a:cubicBezTo>
                  <a:pt x="1845598" y="3061097"/>
                  <a:pt x="1845460" y="3085486"/>
                  <a:pt x="1547217" y="3067206"/>
                </a:cubicBezTo>
                <a:cubicBezTo>
                  <a:pt x="1248974" y="3048926"/>
                  <a:pt x="1073471" y="3033663"/>
                  <a:pt x="858864" y="3067206"/>
                </a:cubicBezTo>
                <a:cubicBezTo>
                  <a:pt x="644257" y="3100749"/>
                  <a:pt x="339454" y="3095711"/>
                  <a:pt x="0" y="3067206"/>
                </a:cubicBezTo>
                <a:cubicBezTo>
                  <a:pt x="26699" y="2775088"/>
                  <a:pt x="5290" y="2704493"/>
                  <a:pt x="0" y="2392421"/>
                </a:cubicBezTo>
                <a:cubicBezTo>
                  <a:pt x="-5290" y="2080350"/>
                  <a:pt x="-26049" y="1942679"/>
                  <a:pt x="0" y="1778979"/>
                </a:cubicBezTo>
                <a:cubicBezTo>
                  <a:pt x="26049" y="1615279"/>
                  <a:pt x="24922" y="1414212"/>
                  <a:pt x="0" y="1104194"/>
                </a:cubicBezTo>
                <a:cubicBezTo>
                  <a:pt x="-24922" y="794176"/>
                  <a:pt x="-1857" y="418313"/>
                  <a:pt x="0" y="0"/>
                </a:cubicBezTo>
                <a:close/>
              </a:path>
            </a:pathLst>
          </a:custGeom>
          <a:ln w="57150">
            <a:solidFill>
              <a:schemeClr val="tx1"/>
            </a:solidFill>
            <a:extLst>
              <a:ext uri="{C807C97D-BFC1-408E-A445-0C87EB9F89A2}">
                <ask:lineSketchStyleProps xmlns:ask="http://schemas.microsoft.com/office/drawing/2018/sketchyshapes" sd="2271863215">
                  <a:prstGeom prst="rect">
                    <a:avLst/>
                  </a:prstGeom>
                  <ask:type>
                    <ask:lineSketchFreehand/>
                  </ask:type>
                </ask:lineSketchStyleProps>
              </a:ext>
            </a:extLst>
          </a:ln>
        </p:spPr>
      </p:pic>
      <p:pic>
        <p:nvPicPr>
          <p:cNvPr id="12" name="Picture 11" descr="A group of people standing outside a health clinic&#10;&#10;AI-generated content may be incorrect.">
            <a:extLst>
              <a:ext uri="{FF2B5EF4-FFF2-40B4-BE49-F238E27FC236}">
                <a16:creationId xmlns:a16="http://schemas.microsoft.com/office/drawing/2014/main" id="{40EC2663-65A0-09C8-775B-47FF78DCC073}"/>
              </a:ext>
            </a:extLst>
          </p:cNvPr>
          <p:cNvPicPr>
            <a:picLocks noChangeAspect="1"/>
          </p:cNvPicPr>
          <p:nvPr/>
        </p:nvPicPr>
        <p:blipFill>
          <a:blip r:embed="rId7"/>
          <a:stretch>
            <a:fillRect/>
          </a:stretch>
        </p:blipFill>
        <p:spPr>
          <a:xfrm>
            <a:off x="4701811" y="4534095"/>
            <a:ext cx="1868450" cy="1971593"/>
          </a:xfrm>
          <a:prstGeom prst="rect">
            <a:avLst/>
          </a:prstGeom>
        </p:spPr>
      </p:pic>
      <p:sp>
        <p:nvSpPr>
          <p:cNvPr id="4" name="TextBox 3">
            <a:extLst>
              <a:ext uri="{FF2B5EF4-FFF2-40B4-BE49-F238E27FC236}">
                <a16:creationId xmlns:a16="http://schemas.microsoft.com/office/drawing/2014/main" id="{8D893CEE-EB97-DE94-5089-8ACCBC0DED5F}"/>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12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119394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0C384F-F71C-AC7B-1289-CE801864BA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52AF09E-4294-8CC8-6BDB-F2AEE2C89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37884840-56E1-2F08-21B1-0C0D804EF29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97BDC55C-1832-5FA9-9EE0-139613D4E7F5}"/>
              </a:ext>
            </a:extLst>
          </p:cNvPr>
          <p:cNvSpPr txBox="1"/>
          <p:nvPr/>
        </p:nvSpPr>
        <p:spPr>
          <a:xfrm>
            <a:off x="12954386" y="2268423"/>
            <a:ext cx="2530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Montserrat"/>
            </a:endParaRPr>
          </a:p>
        </p:txBody>
      </p:sp>
      <p:sp>
        <p:nvSpPr>
          <p:cNvPr id="4" name="TextBox 3">
            <a:extLst>
              <a:ext uri="{FF2B5EF4-FFF2-40B4-BE49-F238E27FC236}">
                <a16:creationId xmlns:a16="http://schemas.microsoft.com/office/drawing/2014/main" id="{066ADC28-ED56-3EE2-D574-CB5A4C59B865}"/>
              </a:ext>
            </a:extLst>
          </p:cNvPr>
          <p:cNvSpPr txBox="1"/>
          <p:nvPr/>
        </p:nvSpPr>
        <p:spPr>
          <a:xfrm>
            <a:off x="391886" y="685800"/>
            <a:ext cx="1611085" cy="646331"/>
          </a:xfrm>
          <a:prstGeom prst="rect">
            <a:avLst/>
          </a:prstGeom>
          <a:noFill/>
        </p:spPr>
        <p:txBody>
          <a:bodyPr wrap="square" rtlCol="0">
            <a:spAutoFit/>
          </a:bodyPr>
          <a:lstStyle/>
          <a:p>
            <a:r>
              <a:rPr lang="en-GB" b="1" dirty="0">
                <a:solidFill>
                  <a:schemeClr val="bg1"/>
                </a:solidFill>
                <a:latin typeface="Montserrat" panose="00000500000000000000" pitchFamily="2" charset="0"/>
              </a:rPr>
              <a:t>13 and 14 December</a:t>
            </a:r>
            <a:endParaRPr lang="en-US" b="1" dirty="0">
              <a:solidFill>
                <a:schemeClr val="bg1"/>
              </a:solidFill>
              <a:latin typeface="Montserrat" panose="00000500000000000000" pitchFamily="2" charset="0"/>
            </a:endParaRPr>
          </a:p>
        </p:txBody>
      </p:sp>
      <p:sp>
        <p:nvSpPr>
          <p:cNvPr id="3" name="TextBox 2">
            <a:extLst>
              <a:ext uri="{FF2B5EF4-FFF2-40B4-BE49-F238E27FC236}">
                <a16:creationId xmlns:a16="http://schemas.microsoft.com/office/drawing/2014/main" id="{868D744E-EBC5-BA55-7003-0DE2B92DF365}"/>
              </a:ext>
            </a:extLst>
          </p:cNvPr>
          <p:cNvSpPr txBox="1"/>
          <p:nvPr/>
        </p:nvSpPr>
        <p:spPr>
          <a:xfrm>
            <a:off x="636814" y="1240971"/>
            <a:ext cx="10918371" cy="4154984"/>
          </a:xfrm>
          <a:prstGeom prst="rect">
            <a:avLst/>
          </a:prstGeom>
          <a:noFill/>
        </p:spPr>
        <p:txBody>
          <a:bodyPr wrap="square" rtlCol="0">
            <a:spAutoFit/>
          </a:bodyPr>
          <a:lstStyle/>
          <a:p>
            <a:pPr algn="ctr"/>
            <a:r>
              <a:rPr lang="en-GB" sz="3600" b="1" dirty="0">
                <a:solidFill>
                  <a:schemeClr val="bg1"/>
                </a:solidFill>
                <a:latin typeface="Montserrat" panose="00000500000000000000" pitchFamily="2" charset="0"/>
              </a:rPr>
              <a:t>It’s the weekend! </a:t>
            </a:r>
          </a:p>
          <a:p>
            <a:pPr algn="ctr"/>
            <a:endParaRPr lang="en-GB" b="1" dirty="0">
              <a:latin typeface="Montserrat" panose="00000500000000000000" pitchFamily="2" charset="0"/>
            </a:endParaRPr>
          </a:p>
          <a:p>
            <a:pPr algn="ctr"/>
            <a:r>
              <a:rPr lang="en-GB" sz="2400" b="1" dirty="0">
                <a:solidFill>
                  <a:schemeClr val="bg1"/>
                </a:solidFill>
                <a:latin typeface="Montserrat" panose="00000500000000000000" pitchFamily="2" charset="0"/>
              </a:rPr>
              <a:t>Here are a few exciting things we’ve got coming up:</a:t>
            </a:r>
          </a:p>
          <a:p>
            <a:pPr algn="ctr"/>
            <a:endParaRPr lang="en-GB" sz="2400" b="1" dirty="0">
              <a:solidFill>
                <a:schemeClr val="bg1"/>
              </a:solidFill>
              <a:latin typeface="Montserrat" panose="00000500000000000000" pitchFamily="2" charset="0"/>
            </a:endParaRPr>
          </a:p>
          <a:p>
            <a:pPr algn="ctr"/>
            <a:endParaRPr lang="en-GB" b="1" dirty="0">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new Volunteer workshops coming in January 2026!</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our Lent resources on floating gardens in Bangladesh</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Sign up to the Big Lent Walk for 2026!</a:t>
            </a:r>
            <a:endParaRPr lang="en-US" sz="2400" b="1" dirty="0">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95B50236-239A-3584-69F0-A60DBBC56D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558" y="4571439"/>
            <a:ext cx="1228725" cy="1228725"/>
          </a:xfrm>
          <a:prstGeom prst="rect">
            <a:avLst/>
          </a:prstGeom>
          <a:noFill/>
          <a:ln>
            <a:noFill/>
          </a:ln>
        </p:spPr>
      </p:pic>
    </p:spTree>
    <p:extLst>
      <p:ext uri="{BB962C8B-B14F-4D97-AF65-F5344CB8AC3E}">
        <p14:creationId xmlns:p14="http://schemas.microsoft.com/office/powerpoint/2010/main" val="383155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25F24-28DF-A9E6-07A9-EEF554741D1F}"/>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E5FFC6D6-11A0-BF37-20D8-750FA7FBE89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3B78D63-33FF-6FBE-BD89-73E6558F214F}"/>
              </a:ext>
            </a:extLst>
          </p:cNvPr>
          <p:cNvSpPr txBox="1"/>
          <p:nvPr/>
        </p:nvSpPr>
        <p:spPr>
          <a:xfrm>
            <a:off x="6312022" y="2615132"/>
            <a:ext cx="512263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We all have times when we need some guidance, to know which way to go. It could be anything – having trouble with homework, not knowing how to get somewhere, </a:t>
            </a:r>
            <a:r>
              <a:rPr lang="en-GB" dirty="0">
                <a:solidFill>
                  <a:schemeClr val="bg1"/>
                </a:solidFill>
                <a:latin typeface="Montserrat"/>
              </a:rPr>
              <a:t>having a sick pet, </a:t>
            </a:r>
            <a:r>
              <a:rPr lang="en-GB">
                <a:solidFill>
                  <a:schemeClr val="bg1"/>
                </a:solidFill>
                <a:latin typeface="Montserrat"/>
              </a:rPr>
              <a:t>worrying about a quarrel with a friend. </a:t>
            </a:r>
          </a:p>
          <a:p>
            <a:endParaRPr lang="en-GB">
              <a:solidFill>
                <a:schemeClr val="bg1"/>
              </a:solidFill>
              <a:latin typeface="Montserrat"/>
            </a:endParaRPr>
          </a:p>
          <a:p>
            <a:r>
              <a:rPr lang="en-GB">
                <a:solidFill>
                  <a:schemeClr val="bg1"/>
                </a:solidFill>
                <a:latin typeface="Montserrat"/>
              </a:rPr>
              <a:t>Isn't it reassuring to know we can always turn to God for guidance? </a:t>
            </a:r>
          </a:p>
          <a:p>
            <a:endParaRPr lang="en-GB">
              <a:solidFill>
                <a:schemeClr val="bg1"/>
              </a:solidFill>
              <a:latin typeface="Montserrat"/>
            </a:endParaRPr>
          </a:p>
          <a:p>
            <a:r>
              <a:rPr lang="en-GB">
                <a:solidFill>
                  <a:schemeClr val="bg1"/>
                </a:solidFill>
                <a:latin typeface="Montserrat"/>
              </a:rPr>
              <a:t>And because a better world needs all of us, how can we be a good guide for others when they might need help?</a:t>
            </a:r>
            <a:endParaRPr lang="en-GB">
              <a:solidFill>
                <a:schemeClr val="bg1"/>
              </a:solidFill>
            </a:endParaRPr>
          </a:p>
          <a:p>
            <a:endParaRPr lang="en-GB">
              <a:solidFill>
                <a:schemeClr val="bg1"/>
              </a:solidFill>
              <a:latin typeface="Montserrat"/>
            </a:endParaRPr>
          </a:p>
          <a:p>
            <a:endParaRPr lang="en-GB">
              <a:solidFill>
                <a:schemeClr val="bg1"/>
              </a:solidFill>
              <a:latin typeface="Montserrat"/>
            </a:endParaRPr>
          </a:p>
        </p:txBody>
      </p:sp>
      <p:sp>
        <p:nvSpPr>
          <p:cNvPr id="7" name="TextBox 6">
            <a:extLst>
              <a:ext uri="{FF2B5EF4-FFF2-40B4-BE49-F238E27FC236}">
                <a16:creationId xmlns:a16="http://schemas.microsoft.com/office/drawing/2014/main" id="{E21225DA-6A03-42BB-436D-85D5DEC66681}"/>
              </a:ext>
            </a:extLst>
          </p:cNvPr>
          <p:cNvSpPr txBox="1"/>
          <p:nvPr/>
        </p:nvSpPr>
        <p:spPr>
          <a:xfrm>
            <a:off x="862072" y="6100173"/>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Tekon</a:t>
            </a:r>
            <a:r>
              <a:rPr lang="en-US" sz="1400">
                <a:latin typeface="Montserrat"/>
              </a:rPr>
              <a:t> and his </a:t>
            </a:r>
            <a:r>
              <a:rPr lang="en-US" sz="1400" err="1">
                <a:latin typeface="Montserrat"/>
              </a:rPr>
              <a:t>fishfinder</a:t>
            </a:r>
            <a:endParaRPr lang="en-US" sz="1400">
              <a:latin typeface="Montserrat"/>
            </a:endParaRPr>
          </a:p>
        </p:txBody>
      </p:sp>
      <p:sp>
        <p:nvSpPr>
          <p:cNvPr id="2" name="TextBox 1">
            <a:extLst>
              <a:ext uri="{FF2B5EF4-FFF2-40B4-BE49-F238E27FC236}">
                <a16:creationId xmlns:a16="http://schemas.microsoft.com/office/drawing/2014/main" id="{06A1EA8C-7F55-ABFA-B18B-108E5FCD9643}"/>
              </a:ext>
            </a:extLst>
          </p:cNvPr>
          <p:cNvSpPr txBox="1"/>
          <p:nvPr/>
        </p:nvSpPr>
        <p:spPr>
          <a:xfrm>
            <a:off x="3257496" y="1046692"/>
            <a:ext cx="81623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Montserrat"/>
              </a:rPr>
              <a:t>"</a:t>
            </a:r>
            <a:r>
              <a:rPr lang="en-GB" sz="2400" b="1">
                <a:solidFill>
                  <a:schemeClr val="bg1"/>
                </a:solidFill>
                <a:latin typeface="Montserrat"/>
                <a:ea typeface="+mn-lt"/>
                <a:cs typeface="+mn-lt"/>
              </a:rPr>
              <a:t>Make me </a:t>
            </a:r>
            <a:r>
              <a:rPr lang="en-GB" sz="2400" b="1">
                <a:solidFill>
                  <a:schemeClr val="bg1"/>
                </a:solidFill>
                <a:latin typeface="Montserrat"/>
              </a:rPr>
              <a:t>know your ways, O Lord; teach me your paths</a:t>
            </a:r>
            <a:r>
              <a:rPr lang="en-GB" sz="2400" b="1" dirty="0">
                <a:solidFill>
                  <a:schemeClr val="bg1"/>
                </a:solidFill>
                <a:latin typeface="Montserrat"/>
              </a:rPr>
              <a:t>."</a:t>
            </a:r>
            <a:r>
              <a:rPr lang="en-GB" sz="2400" b="1">
                <a:solidFill>
                  <a:schemeClr val="bg1"/>
                </a:solidFill>
                <a:latin typeface="Montserrat"/>
              </a:rPr>
              <a:t> Psalm 25:4</a:t>
            </a:r>
            <a:endParaRPr lang="en-US" sz="2400" b="1">
              <a:solidFill>
                <a:schemeClr val="bg1"/>
              </a:solidFill>
              <a:latin typeface="Montserrat"/>
            </a:endParaRPr>
          </a:p>
        </p:txBody>
      </p:sp>
      <p:pic>
        <p:nvPicPr>
          <p:cNvPr id="12" name="Picture 11" descr="A person in an orange vest using a gadget&#10;&#10;AI-generated content may be incorrect.">
            <a:extLst>
              <a:ext uri="{FF2B5EF4-FFF2-40B4-BE49-F238E27FC236}">
                <a16:creationId xmlns:a16="http://schemas.microsoft.com/office/drawing/2014/main" id="{53D73ABC-41EE-C829-5D9E-ADF7BC5FD5E5}"/>
              </a:ext>
            </a:extLst>
          </p:cNvPr>
          <p:cNvPicPr>
            <a:picLocks noChangeAspect="1"/>
          </p:cNvPicPr>
          <p:nvPr/>
        </p:nvPicPr>
        <p:blipFill>
          <a:blip r:embed="rId4"/>
          <a:stretch>
            <a:fillRect/>
          </a:stretch>
        </p:blipFill>
        <p:spPr>
          <a:xfrm>
            <a:off x="905735" y="2542764"/>
            <a:ext cx="5195751" cy="3561071"/>
          </a:xfrm>
          <a:custGeom>
            <a:avLst/>
            <a:gdLst>
              <a:gd name="connsiteX0" fmla="*/ 0 w 5195751"/>
              <a:gd name="connsiteY0" fmla="*/ 0 h 3561071"/>
              <a:gd name="connsiteX1" fmla="*/ 649469 w 5195751"/>
              <a:gd name="connsiteY1" fmla="*/ 0 h 3561071"/>
              <a:gd name="connsiteX2" fmla="*/ 1195023 w 5195751"/>
              <a:gd name="connsiteY2" fmla="*/ 0 h 3561071"/>
              <a:gd name="connsiteX3" fmla="*/ 1740577 w 5195751"/>
              <a:gd name="connsiteY3" fmla="*/ 0 h 3561071"/>
              <a:gd name="connsiteX4" fmla="*/ 2493960 w 5195751"/>
              <a:gd name="connsiteY4" fmla="*/ 0 h 3561071"/>
              <a:gd name="connsiteX5" fmla="*/ 3091472 w 5195751"/>
              <a:gd name="connsiteY5" fmla="*/ 0 h 3561071"/>
              <a:gd name="connsiteX6" fmla="*/ 3792898 w 5195751"/>
              <a:gd name="connsiteY6" fmla="*/ 0 h 3561071"/>
              <a:gd name="connsiteX7" fmla="*/ 4286495 w 5195751"/>
              <a:gd name="connsiteY7" fmla="*/ 0 h 3561071"/>
              <a:gd name="connsiteX8" fmla="*/ 5195751 w 5195751"/>
              <a:gd name="connsiteY8" fmla="*/ 0 h 3561071"/>
              <a:gd name="connsiteX9" fmla="*/ 5195751 w 5195751"/>
              <a:gd name="connsiteY9" fmla="*/ 557901 h 3561071"/>
              <a:gd name="connsiteX10" fmla="*/ 5195751 w 5195751"/>
              <a:gd name="connsiteY10" fmla="*/ 1044581 h 3561071"/>
              <a:gd name="connsiteX11" fmla="*/ 5195751 w 5195751"/>
              <a:gd name="connsiteY11" fmla="*/ 1602482 h 3561071"/>
              <a:gd name="connsiteX12" fmla="*/ 5195751 w 5195751"/>
              <a:gd name="connsiteY12" fmla="*/ 2124772 h 3561071"/>
              <a:gd name="connsiteX13" fmla="*/ 5195751 w 5195751"/>
              <a:gd name="connsiteY13" fmla="*/ 2611452 h 3561071"/>
              <a:gd name="connsiteX14" fmla="*/ 5195751 w 5195751"/>
              <a:gd name="connsiteY14" fmla="*/ 3561071 h 3561071"/>
              <a:gd name="connsiteX15" fmla="*/ 4442367 w 5195751"/>
              <a:gd name="connsiteY15" fmla="*/ 3561071 h 3561071"/>
              <a:gd name="connsiteX16" fmla="*/ 3948771 w 5195751"/>
              <a:gd name="connsiteY16" fmla="*/ 3561071 h 3561071"/>
              <a:gd name="connsiteX17" fmla="*/ 3195387 w 5195751"/>
              <a:gd name="connsiteY17" fmla="*/ 3561071 h 3561071"/>
              <a:gd name="connsiteX18" fmla="*/ 2649833 w 5195751"/>
              <a:gd name="connsiteY18" fmla="*/ 3561071 h 3561071"/>
              <a:gd name="connsiteX19" fmla="*/ 2052322 w 5195751"/>
              <a:gd name="connsiteY19" fmla="*/ 3561071 h 3561071"/>
              <a:gd name="connsiteX20" fmla="*/ 1558725 w 5195751"/>
              <a:gd name="connsiteY20" fmla="*/ 3561071 h 3561071"/>
              <a:gd name="connsiteX21" fmla="*/ 909256 w 5195751"/>
              <a:gd name="connsiteY21" fmla="*/ 3561071 h 3561071"/>
              <a:gd name="connsiteX22" fmla="*/ 0 w 5195751"/>
              <a:gd name="connsiteY22" fmla="*/ 3561071 h 3561071"/>
              <a:gd name="connsiteX23" fmla="*/ 0 w 5195751"/>
              <a:gd name="connsiteY23" fmla="*/ 3003170 h 3561071"/>
              <a:gd name="connsiteX24" fmla="*/ 0 w 5195751"/>
              <a:gd name="connsiteY24" fmla="*/ 2480879 h 3561071"/>
              <a:gd name="connsiteX25" fmla="*/ 0 w 5195751"/>
              <a:gd name="connsiteY25" fmla="*/ 1816146 h 3561071"/>
              <a:gd name="connsiteX26" fmla="*/ 0 w 5195751"/>
              <a:gd name="connsiteY26" fmla="*/ 1329467 h 3561071"/>
              <a:gd name="connsiteX27" fmla="*/ 0 w 5195751"/>
              <a:gd name="connsiteY27" fmla="*/ 700344 h 3561071"/>
              <a:gd name="connsiteX28" fmla="*/ 0 w 5195751"/>
              <a:gd name="connsiteY28" fmla="*/ 0 h 356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95751" h="3561071" fill="none" extrusionOk="0">
                <a:moveTo>
                  <a:pt x="0" y="0"/>
                </a:moveTo>
                <a:cubicBezTo>
                  <a:pt x="191397" y="21427"/>
                  <a:pt x="491481" y="-8905"/>
                  <a:pt x="649469" y="0"/>
                </a:cubicBezTo>
                <a:cubicBezTo>
                  <a:pt x="807457" y="8905"/>
                  <a:pt x="988679" y="-25459"/>
                  <a:pt x="1195023" y="0"/>
                </a:cubicBezTo>
                <a:cubicBezTo>
                  <a:pt x="1401367" y="25459"/>
                  <a:pt x="1630493" y="26345"/>
                  <a:pt x="1740577" y="0"/>
                </a:cubicBezTo>
                <a:cubicBezTo>
                  <a:pt x="1850661" y="-26345"/>
                  <a:pt x="2292770" y="-37577"/>
                  <a:pt x="2493960" y="0"/>
                </a:cubicBezTo>
                <a:cubicBezTo>
                  <a:pt x="2695150" y="37577"/>
                  <a:pt x="2851892" y="5581"/>
                  <a:pt x="3091472" y="0"/>
                </a:cubicBezTo>
                <a:cubicBezTo>
                  <a:pt x="3331052" y="-5581"/>
                  <a:pt x="3639854" y="-25803"/>
                  <a:pt x="3792898" y="0"/>
                </a:cubicBezTo>
                <a:cubicBezTo>
                  <a:pt x="3945942" y="25803"/>
                  <a:pt x="4079338" y="24092"/>
                  <a:pt x="4286495" y="0"/>
                </a:cubicBezTo>
                <a:cubicBezTo>
                  <a:pt x="4493652" y="-24092"/>
                  <a:pt x="4848545" y="-30860"/>
                  <a:pt x="5195751" y="0"/>
                </a:cubicBezTo>
                <a:cubicBezTo>
                  <a:pt x="5200588" y="247732"/>
                  <a:pt x="5186462" y="323642"/>
                  <a:pt x="5195751" y="557901"/>
                </a:cubicBezTo>
                <a:cubicBezTo>
                  <a:pt x="5205040" y="792160"/>
                  <a:pt x="5218486" y="815323"/>
                  <a:pt x="5195751" y="1044581"/>
                </a:cubicBezTo>
                <a:cubicBezTo>
                  <a:pt x="5173016" y="1273839"/>
                  <a:pt x="5171623" y="1334686"/>
                  <a:pt x="5195751" y="1602482"/>
                </a:cubicBezTo>
                <a:cubicBezTo>
                  <a:pt x="5219879" y="1870278"/>
                  <a:pt x="5210625" y="1966798"/>
                  <a:pt x="5195751" y="2124772"/>
                </a:cubicBezTo>
                <a:cubicBezTo>
                  <a:pt x="5180878" y="2282746"/>
                  <a:pt x="5195966" y="2469442"/>
                  <a:pt x="5195751" y="2611452"/>
                </a:cubicBezTo>
                <a:cubicBezTo>
                  <a:pt x="5195536" y="2753462"/>
                  <a:pt x="5176769" y="3340764"/>
                  <a:pt x="5195751" y="3561071"/>
                </a:cubicBezTo>
                <a:cubicBezTo>
                  <a:pt x="4984122" y="3598170"/>
                  <a:pt x="4723351" y="3554826"/>
                  <a:pt x="4442367" y="3561071"/>
                </a:cubicBezTo>
                <a:cubicBezTo>
                  <a:pt x="4161383" y="3567316"/>
                  <a:pt x="4070776" y="3577629"/>
                  <a:pt x="3948771" y="3561071"/>
                </a:cubicBezTo>
                <a:cubicBezTo>
                  <a:pt x="3826766" y="3544513"/>
                  <a:pt x="3406735" y="3594785"/>
                  <a:pt x="3195387" y="3561071"/>
                </a:cubicBezTo>
                <a:cubicBezTo>
                  <a:pt x="2984039" y="3527357"/>
                  <a:pt x="2869695" y="3562763"/>
                  <a:pt x="2649833" y="3561071"/>
                </a:cubicBezTo>
                <a:cubicBezTo>
                  <a:pt x="2429971" y="3559379"/>
                  <a:pt x="2273761" y="3579262"/>
                  <a:pt x="2052322" y="3561071"/>
                </a:cubicBezTo>
                <a:cubicBezTo>
                  <a:pt x="1830883" y="3542880"/>
                  <a:pt x="1731707" y="3566094"/>
                  <a:pt x="1558725" y="3561071"/>
                </a:cubicBezTo>
                <a:cubicBezTo>
                  <a:pt x="1385743" y="3556048"/>
                  <a:pt x="1112601" y="3547350"/>
                  <a:pt x="909256" y="3561071"/>
                </a:cubicBezTo>
                <a:cubicBezTo>
                  <a:pt x="705911" y="3574792"/>
                  <a:pt x="323829" y="3518465"/>
                  <a:pt x="0" y="3561071"/>
                </a:cubicBezTo>
                <a:cubicBezTo>
                  <a:pt x="2359" y="3381705"/>
                  <a:pt x="3215" y="3249515"/>
                  <a:pt x="0" y="3003170"/>
                </a:cubicBezTo>
                <a:cubicBezTo>
                  <a:pt x="-3215" y="2756825"/>
                  <a:pt x="16456" y="2616928"/>
                  <a:pt x="0" y="2480879"/>
                </a:cubicBezTo>
                <a:cubicBezTo>
                  <a:pt x="-16456" y="2344830"/>
                  <a:pt x="-21989" y="2081972"/>
                  <a:pt x="0" y="1816146"/>
                </a:cubicBezTo>
                <a:cubicBezTo>
                  <a:pt x="21989" y="1550320"/>
                  <a:pt x="-23423" y="1445249"/>
                  <a:pt x="0" y="1329467"/>
                </a:cubicBezTo>
                <a:cubicBezTo>
                  <a:pt x="23423" y="1213685"/>
                  <a:pt x="10445" y="828474"/>
                  <a:pt x="0" y="700344"/>
                </a:cubicBezTo>
                <a:cubicBezTo>
                  <a:pt x="-10445" y="572214"/>
                  <a:pt x="-23662" y="250354"/>
                  <a:pt x="0" y="0"/>
                </a:cubicBezTo>
                <a:close/>
              </a:path>
              <a:path w="5195751" h="3561071" stroke="0" extrusionOk="0">
                <a:moveTo>
                  <a:pt x="0" y="0"/>
                </a:moveTo>
                <a:cubicBezTo>
                  <a:pt x="235762" y="738"/>
                  <a:pt x="323308" y="-8029"/>
                  <a:pt x="493596" y="0"/>
                </a:cubicBezTo>
                <a:cubicBezTo>
                  <a:pt x="663884" y="8029"/>
                  <a:pt x="810835" y="9243"/>
                  <a:pt x="1091108" y="0"/>
                </a:cubicBezTo>
                <a:cubicBezTo>
                  <a:pt x="1371381" y="-9243"/>
                  <a:pt x="1472081" y="4925"/>
                  <a:pt x="1636662" y="0"/>
                </a:cubicBezTo>
                <a:cubicBezTo>
                  <a:pt x="1801243" y="-4925"/>
                  <a:pt x="2062241" y="32427"/>
                  <a:pt x="2390045" y="0"/>
                </a:cubicBezTo>
                <a:cubicBezTo>
                  <a:pt x="2717849" y="-32427"/>
                  <a:pt x="2755162" y="-18546"/>
                  <a:pt x="3091472" y="0"/>
                </a:cubicBezTo>
                <a:cubicBezTo>
                  <a:pt x="3427782" y="18546"/>
                  <a:pt x="3464025" y="24142"/>
                  <a:pt x="3688983" y="0"/>
                </a:cubicBezTo>
                <a:cubicBezTo>
                  <a:pt x="3913941" y="-24142"/>
                  <a:pt x="3992131" y="14735"/>
                  <a:pt x="4286495" y="0"/>
                </a:cubicBezTo>
                <a:cubicBezTo>
                  <a:pt x="4580859" y="-14735"/>
                  <a:pt x="4856575" y="-26319"/>
                  <a:pt x="5195751" y="0"/>
                </a:cubicBezTo>
                <a:cubicBezTo>
                  <a:pt x="5178745" y="240765"/>
                  <a:pt x="5212155" y="392200"/>
                  <a:pt x="5195751" y="522290"/>
                </a:cubicBezTo>
                <a:cubicBezTo>
                  <a:pt x="5179348" y="652380"/>
                  <a:pt x="5213325" y="925304"/>
                  <a:pt x="5195751" y="1080192"/>
                </a:cubicBezTo>
                <a:cubicBezTo>
                  <a:pt x="5178177" y="1235080"/>
                  <a:pt x="5215719" y="1444054"/>
                  <a:pt x="5195751" y="1566871"/>
                </a:cubicBezTo>
                <a:cubicBezTo>
                  <a:pt x="5175783" y="1689688"/>
                  <a:pt x="5188604" y="1935143"/>
                  <a:pt x="5195751" y="2053551"/>
                </a:cubicBezTo>
                <a:cubicBezTo>
                  <a:pt x="5202898" y="2171959"/>
                  <a:pt x="5215145" y="2427990"/>
                  <a:pt x="5195751" y="2575841"/>
                </a:cubicBezTo>
                <a:cubicBezTo>
                  <a:pt x="5176358" y="2723692"/>
                  <a:pt x="5243698" y="3136422"/>
                  <a:pt x="5195751" y="3561071"/>
                </a:cubicBezTo>
                <a:cubicBezTo>
                  <a:pt x="5027997" y="3564895"/>
                  <a:pt x="4632981" y="3579955"/>
                  <a:pt x="4442367" y="3561071"/>
                </a:cubicBezTo>
                <a:cubicBezTo>
                  <a:pt x="4251753" y="3542187"/>
                  <a:pt x="4098740" y="3572832"/>
                  <a:pt x="3844856" y="3561071"/>
                </a:cubicBezTo>
                <a:cubicBezTo>
                  <a:pt x="3590972" y="3549310"/>
                  <a:pt x="3460578" y="3586974"/>
                  <a:pt x="3143429" y="3561071"/>
                </a:cubicBezTo>
                <a:cubicBezTo>
                  <a:pt x="2826280" y="3535168"/>
                  <a:pt x="2549505" y="3558857"/>
                  <a:pt x="2390045" y="3561071"/>
                </a:cubicBezTo>
                <a:cubicBezTo>
                  <a:pt x="2230585" y="3563285"/>
                  <a:pt x="1909718" y="3591984"/>
                  <a:pt x="1636662" y="3561071"/>
                </a:cubicBezTo>
                <a:cubicBezTo>
                  <a:pt x="1363606" y="3530158"/>
                  <a:pt x="1118393" y="3549166"/>
                  <a:pt x="987193" y="3561071"/>
                </a:cubicBezTo>
                <a:cubicBezTo>
                  <a:pt x="855993" y="3572976"/>
                  <a:pt x="366217" y="3524261"/>
                  <a:pt x="0" y="3561071"/>
                </a:cubicBezTo>
                <a:cubicBezTo>
                  <a:pt x="18546" y="3400725"/>
                  <a:pt x="15652" y="3128235"/>
                  <a:pt x="0" y="2896338"/>
                </a:cubicBezTo>
                <a:cubicBezTo>
                  <a:pt x="-15652" y="2664441"/>
                  <a:pt x="-27272" y="2545881"/>
                  <a:pt x="0" y="2302826"/>
                </a:cubicBezTo>
                <a:cubicBezTo>
                  <a:pt x="27272" y="2059771"/>
                  <a:pt x="7155" y="1915505"/>
                  <a:pt x="0" y="1638093"/>
                </a:cubicBezTo>
                <a:cubicBezTo>
                  <a:pt x="-7155" y="1360681"/>
                  <a:pt x="-2177" y="1214049"/>
                  <a:pt x="0" y="973359"/>
                </a:cubicBezTo>
                <a:cubicBezTo>
                  <a:pt x="2177" y="732669"/>
                  <a:pt x="-17809" y="411240"/>
                  <a:pt x="0" y="0"/>
                </a:cubicBezTo>
                <a:close/>
              </a:path>
            </a:pathLst>
          </a:custGeom>
          <a:ln w="57150">
            <a:solidFill>
              <a:srgbClr val="222544"/>
            </a:solidFill>
            <a:extLst>
              <a:ext uri="{C807C97D-BFC1-408E-A445-0C87EB9F89A2}">
                <ask:lineSketchStyleProps xmlns:ask="http://schemas.microsoft.com/office/drawing/2018/sketchyshapes" sd="3630690017">
                  <a:prstGeom prst="rect">
                    <a:avLst/>
                  </a:prstGeom>
                  <ask:type>
                    <ask:lineSketchFreehand/>
                  </ask:type>
                </ask:lineSketchStyleProps>
              </a:ext>
            </a:extLst>
          </a:ln>
        </p:spPr>
      </p:pic>
      <p:sp>
        <p:nvSpPr>
          <p:cNvPr id="13" name="TextBox 12">
            <a:extLst>
              <a:ext uri="{FF2B5EF4-FFF2-40B4-BE49-F238E27FC236}">
                <a16:creationId xmlns:a16="http://schemas.microsoft.com/office/drawing/2014/main" id="{644F029E-1FAD-C089-F311-24DEA656D8EC}"/>
              </a:ext>
            </a:extLst>
          </p:cNvPr>
          <p:cNvSpPr txBox="1"/>
          <p:nvPr/>
        </p:nvSpPr>
        <p:spPr>
          <a:xfrm>
            <a:off x="6309372" y="2086355"/>
            <a:ext cx="31479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Which way?</a:t>
            </a:r>
          </a:p>
        </p:txBody>
      </p:sp>
      <p:sp>
        <p:nvSpPr>
          <p:cNvPr id="4" name="TextBox 3">
            <a:extLst>
              <a:ext uri="{FF2B5EF4-FFF2-40B4-BE49-F238E27FC236}">
                <a16:creationId xmlns:a16="http://schemas.microsoft.com/office/drawing/2014/main" id="{D8A7718E-B4B9-2B60-1308-986542C5994A}"/>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15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75304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027828-1073-F3E3-97E4-C71C6DA37D06}"/>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4A96323D-982C-28A6-0B5A-149BC65E3A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712523B3-1945-E9D9-1188-DAC0AD85E141}"/>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513502"/>
            <a:ext cx="938618" cy="1093390"/>
          </a:xfrm>
          <a:prstGeom prst="rect">
            <a:avLst/>
          </a:prstGeom>
        </p:spPr>
      </p:pic>
      <p:sp>
        <p:nvSpPr>
          <p:cNvPr id="3" name="TextBox 2">
            <a:extLst>
              <a:ext uri="{FF2B5EF4-FFF2-40B4-BE49-F238E27FC236}">
                <a16:creationId xmlns:a16="http://schemas.microsoft.com/office/drawing/2014/main" id="{A2D0F67C-D1A4-D0CC-9125-707C6A154FEA}"/>
              </a:ext>
            </a:extLst>
          </p:cNvPr>
          <p:cNvSpPr txBox="1"/>
          <p:nvPr/>
        </p:nvSpPr>
        <p:spPr>
          <a:xfrm>
            <a:off x="6284313" y="800186"/>
            <a:ext cx="5676814"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endParaRPr lang="en-GB">
              <a:solidFill>
                <a:srgbClr val="5E1D50"/>
              </a:solidFill>
              <a:latin typeface="Century Gothic"/>
            </a:endParaRPr>
          </a:p>
          <a:p>
            <a:pPr lvl="2"/>
            <a:endParaRPr lang="en-GB" sz="1700">
              <a:solidFill>
                <a:srgbClr val="000000"/>
              </a:solidFill>
              <a:latin typeface="Century Gothic"/>
            </a:endParaRPr>
          </a:p>
          <a:p>
            <a:r>
              <a:rPr lang="en-GB" sz="1700">
                <a:solidFill>
                  <a:schemeClr val="bg1"/>
                </a:solidFill>
                <a:latin typeface="Montserrat"/>
              </a:rPr>
              <a:t>Lue lives in Liberia by the sea. Her dad, </a:t>
            </a:r>
            <a:r>
              <a:rPr lang="en-GB" sz="1700" err="1">
                <a:solidFill>
                  <a:schemeClr val="bg1"/>
                </a:solidFill>
                <a:latin typeface="Montserrat"/>
              </a:rPr>
              <a:t>Tekon</a:t>
            </a:r>
            <a:r>
              <a:rPr lang="en-GB" sz="1700">
                <a:solidFill>
                  <a:schemeClr val="bg1"/>
                </a:solidFill>
                <a:latin typeface="Montserrat"/>
              </a:rPr>
              <a:t>, is a fisherman. Although these communities have worked at sea for generations, the fish are more difficult to find these days. </a:t>
            </a:r>
          </a:p>
          <a:p>
            <a:endParaRPr lang="en-GB" sz="1700">
              <a:solidFill>
                <a:schemeClr val="bg1"/>
              </a:solidFill>
              <a:latin typeface="Montserrat"/>
            </a:endParaRPr>
          </a:p>
          <a:p>
            <a:r>
              <a:rPr lang="en-GB" sz="1700">
                <a:solidFill>
                  <a:schemeClr val="bg1"/>
                </a:solidFill>
                <a:latin typeface="Montserrat"/>
              </a:rPr>
              <a:t>Fishermen now use technology which show where to safely catch fish to eat and sell. "Our </a:t>
            </a:r>
            <a:r>
              <a:rPr lang="en-GB" sz="1700" err="1">
                <a:solidFill>
                  <a:schemeClr val="bg1"/>
                </a:solidFill>
                <a:latin typeface="Montserrat"/>
              </a:rPr>
              <a:t>fishfinders</a:t>
            </a:r>
            <a:r>
              <a:rPr lang="en-GB" sz="1700">
                <a:solidFill>
                  <a:schemeClr val="bg1"/>
                </a:solidFill>
                <a:latin typeface="Montserrat"/>
              </a:rPr>
              <a:t> and safety at sea training have helped us save lives," says </a:t>
            </a:r>
            <a:r>
              <a:rPr lang="en-GB" sz="1700" err="1">
                <a:solidFill>
                  <a:schemeClr val="bg1"/>
                </a:solidFill>
                <a:latin typeface="Montserrat"/>
              </a:rPr>
              <a:t>Tekon</a:t>
            </a:r>
            <a:r>
              <a:rPr lang="en-GB" sz="1700">
                <a:solidFill>
                  <a:schemeClr val="bg1"/>
                </a:solidFill>
                <a:latin typeface="Montserrat"/>
              </a:rPr>
              <a:t>. </a:t>
            </a:r>
          </a:p>
          <a:p>
            <a:endParaRPr lang="en-GB" sz="1700">
              <a:solidFill>
                <a:schemeClr val="bg1"/>
              </a:solidFill>
              <a:latin typeface="Montserrat"/>
            </a:endParaRPr>
          </a:p>
          <a:p>
            <a:r>
              <a:rPr lang="en-GB" sz="1700">
                <a:solidFill>
                  <a:schemeClr val="bg1"/>
                </a:solidFill>
                <a:latin typeface="Montserrat"/>
                <a:ea typeface="+mn-lt"/>
                <a:cs typeface="+mn-lt"/>
              </a:rPr>
              <a:t>Lue's mum, Vivian, is also involved in CAFOD’s fisheries project. They now have money for food, school equipment and are able to help others.</a:t>
            </a:r>
            <a:endParaRPr lang="en-GB" sz="1700">
              <a:solidFill>
                <a:schemeClr val="bg1"/>
              </a:solidFill>
              <a:latin typeface="Montserrat"/>
            </a:endParaRPr>
          </a:p>
          <a:p>
            <a:endParaRPr lang="en-GB" sz="1700">
              <a:solidFill>
                <a:schemeClr val="bg1"/>
              </a:solidFill>
              <a:latin typeface="Montserrat"/>
            </a:endParaRPr>
          </a:p>
          <a:p>
            <a:r>
              <a:rPr lang="en-GB" sz="1700" b="1">
                <a:solidFill>
                  <a:srgbClr val="222544"/>
                </a:solidFill>
                <a:latin typeface="Montserrat"/>
              </a:rPr>
              <a:t>We pray for those people around the world who do dangerous jobs just to put food on the table for their families. Please guide them</a:t>
            </a:r>
            <a:r>
              <a:rPr lang="en-GB" sz="1700" b="1" dirty="0">
                <a:solidFill>
                  <a:srgbClr val="222544"/>
                </a:solidFill>
                <a:latin typeface="Montserrat"/>
              </a:rPr>
              <a:t>, Lord,</a:t>
            </a:r>
            <a:r>
              <a:rPr lang="en-GB" sz="1700" b="1">
                <a:solidFill>
                  <a:srgbClr val="222544"/>
                </a:solidFill>
                <a:latin typeface="Montserrat"/>
              </a:rPr>
              <a:t> and keep them safe. </a:t>
            </a:r>
            <a:endParaRPr lang="en-GB" sz="1700" b="1" dirty="0">
              <a:solidFill>
                <a:srgbClr val="222544"/>
              </a:solidFill>
              <a:latin typeface="Montserrat"/>
            </a:endParaRPr>
          </a:p>
          <a:p>
            <a:r>
              <a:rPr lang="en-GB" sz="1700" b="1">
                <a:solidFill>
                  <a:srgbClr val="222544"/>
                </a:solidFill>
                <a:latin typeface="Montserrat"/>
              </a:rPr>
              <a:t>Amen.</a:t>
            </a:r>
            <a:endParaRPr lang="en-GB" dirty="0"/>
          </a:p>
        </p:txBody>
      </p:sp>
      <p:sp>
        <p:nvSpPr>
          <p:cNvPr id="7" name="TextBox 6">
            <a:extLst>
              <a:ext uri="{FF2B5EF4-FFF2-40B4-BE49-F238E27FC236}">
                <a16:creationId xmlns:a16="http://schemas.microsoft.com/office/drawing/2014/main" id="{433AB317-AE69-6533-5CB2-45F248E1EFE3}"/>
              </a:ext>
            </a:extLst>
          </p:cNvPr>
          <p:cNvSpPr txBox="1"/>
          <p:nvPr/>
        </p:nvSpPr>
        <p:spPr>
          <a:xfrm>
            <a:off x="1153699" y="5017247"/>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Tekon</a:t>
            </a:r>
            <a:r>
              <a:rPr lang="en-US" sz="1400">
                <a:latin typeface="Montserrat"/>
              </a:rPr>
              <a:t> and Lue</a:t>
            </a:r>
          </a:p>
        </p:txBody>
      </p:sp>
      <p:sp>
        <p:nvSpPr>
          <p:cNvPr id="11" name="TextBox 10">
            <a:extLst>
              <a:ext uri="{FF2B5EF4-FFF2-40B4-BE49-F238E27FC236}">
                <a16:creationId xmlns:a16="http://schemas.microsoft.com/office/drawing/2014/main" id="{83FCD753-EEE0-E3CD-40CE-7E2E5CC37DCF}"/>
              </a:ext>
            </a:extLst>
          </p:cNvPr>
          <p:cNvSpPr txBox="1"/>
          <p:nvPr/>
        </p:nvSpPr>
        <p:spPr>
          <a:xfrm>
            <a:off x="2233029" y="5921662"/>
            <a:ext cx="2887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a:t>
            </a:r>
            <a:r>
              <a:rPr lang="en-US" sz="1400" b="1">
                <a:latin typeface="Montserrat"/>
              </a:rPr>
              <a:t>Safe at sea World Gift</a:t>
            </a:r>
          </a:p>
        </p:txBody>
      </p:sp>
      <p:pic>
        <p:nvPicPr>
          <p:cNvPr id="2" name="Picture 1" descr="A person and a child sitting on a bench&#10;&#10;AI-generated content may be incorrect.">
            <a:extLst>
              <a:ext uri="{FF2B5EF4-FFF2-40B4-BE49-F238E27FC236}">
                <a16:creationId xmlns:a16="http://schemas.microsoft.com/office/drawing/2014/main" id="{3F977204-C734-11D6-3F49-F394B0A1C213}"/>
              </a:ext>
            </a:extLst>
          </p:cNvPr>
          <p:cNvPicPr>
            <a:picLocks noChangeAspect="1"/>
          </p:cNvPicPr>
          <p:nvPr/>
        </p:nvPicPr>
        <p:blipFill>
          <a:blip r:embed="rId5"/>
          <a:stretch>
            <a:fillRect/>
          </a:stretch>
        </p:blipFill>
        <p:spPr>
          <a:xfrm>
            <a:off x="1160318" y="1717964"/>
            <a:ext cx="4939146" cy="3283528"/>
          </a:xfrm>
          <a:custGeom>
            <a:avLst/>
            <a:gdLst>
              <a:gd name="connsiteX0" fmla="*/ 0 w 4939146"/>
              <a:gd name="connsiteY0" fmla="*/ 0 h 3283528"/>
              <a:gd name="connsiteX1" fmla="*/ 617393 w 4939146"/>
              <a:gd name="connsiteY1" fmla="*/ 0 h 3283528"/>
              <a:gd name="connsiteX2" fmla="*/ 1185395 w 4939146"/>
              <a:gd name="connsiteY2" fmla="*/ 0 h 3283528"/>
              <a:gd name="connsiteX3" fmla="*/ 1753397 w 4939146"/>
              <a:gd name="connsiteY3" fmla="*/ 0 h 3283528"/>
              <a:gd name="connsiteX4" fmla="*/ 2222616 w 4939146"/>
              <a:gd name="connsiteY4" fmla="*/ 0 h 3283528"/>
              <a:gd name="connsiteX5" fmla="*/ 2889400 w 4939146"/>
              <a:gd name="connsiteY5" fmla="*/ 0 h 3283528"/>
              <a:gd name="connsiteX6" fmla="*/ 3358619 w 4939146"/>
              <a:gd name="connsiteY6" fmla="*/ 0 h 3283528"/>
              <a:gd name="connsiteX7" fmla="*/ 4025404 w 4939146"/>
              <a:gd name="connsiteY7" fmla="*/ 0 h 3283528"/>
              <a:gd name="connsiteX8" fmla="*/ 4939146 w 4939146"/>
              <a:gd name="connsiteY8" fmla="*/ 0 h 3283528"/>
              <a:gd name="connsiteX9" fmla="*/ 4939146 w 4939146"/>
              <a:gd name="connsiteY9" fmla="*/ 623870 h 3283528"/>
              <a:gd name="connsiteX10" fmla="*/ 4939146 w 4939146"/>
              <a:gd name="connsiteY10" fmla="*/ 1313411 h 3283528"/>
              <a:gd name="connsiteX11" fmla="*/ 4939146 w 4939146"/>
              <a:gd name="connsiteY11" fmla="*/ 1871611 h 3283528"/>
              <a:gd name="connsiteX12" fmla="*/ 4939146 w 4939146"/>
              <a:gd name="connsiteY12" fmla="*/ 2495481 h 3283528"/>
              <a:gd name="connsiteX13" fmla="*/ 4939146 w 4939146"/>
              <a:gd name="connsiteY13" fmla="*/ 3283528 h 3283528"/>
              <a:gd name="connsiteX14" fmla="*/ 4469927 w 4939146"/>
              <a:gd name="connsiteY14" fmla="*/ 3283528 h 3283528"/>
              <a:gd name="connsiteX15" fmla="*/ 3803142 w 4939146"/>
              <a:gd name="connsiteY15" fmla="*/ 3283528 h 3283528"/>
              <a:gd name="connsiteX16" fmla="*/ 3235141 w 4939146"/>
              <a:gd name="connsiteY16" fmla="*/ 3283528 h 3283528"/>
              <a:gd name="connsiteX17" fmla="*/ 2568356 w 4939146"/>
              <a:gd name="connsiteY17" fmla="*/ 3283528 h 3283528"/>
              <a:gd name="connsiteX18" fmla="*/ 2049746 w 4939146"/>
              <a:gd name="connsiteY18" fmla="*/ 3283528 h 3283528"/>
              <a:gd name="connsiteX19" fmla="*/ 1432352 w 4939146"/>
              <a:gd name="connsiteY19" fmla="*/ 3283528 h 3283528"/>
              <a:gd name="connsiteX20" fmla="*/ 864351 w 4939146"/>
              <a:gd name="connsiteY20" fmla="*/ 3283528 h 3283528"/>
              <a:gd name="connsiteX21" fmla="*/ 0 w 4939146"/>
              <a:gd name="connsiteY21" fmla="*/ 3283528 h 3283528"/>
              <a:gd name="connsiteX22" fmla="*/ 0 w 4939146"/>
              <a:gd name="connsiteY22" fmla="*/ 2626822 h 3283528"/>
              <a:gd name="connsiteX23" fmla="*/ 0 w 4939146"/>
              <a:gd name="connsiteY23" fmla="*/ 1904446 h 3283528"/>
              <a:gd name="connsiteX24" fmla="*/ 0 w 4939146"/>
              <a:gd name="connsiteY24" fmla="*/ 1247741 h 3283528"/>
              <a:gd name="connsiteX25" fmla="*/ 0 w 4939146"/>
              <a:gd name="connsiteY25"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39146" h="3283528" fill="none" extrusionOk="0">
                <a:moveTo>
                  <a:pt x="0" y="0"/>
                </a:moveTo>
                <a:cubicBezTo>
                  <a:pt x="133161" y="-15596"/>
                  <a:pt x="480203" y="15033"/>
                  <a:pt x="617393" y="0"/>
                </a:cubicBezTo>
                <a:cubicBezTo>
                  <a:pt x="754583" y="-15033"/>
                  <a:pt x="954042" y="8607"/>
                  <a:pt x="1185395" y="0"/>
                </a:cubicBezTo>
                <a:cubicBezTo>
                  <a:pt x="1416748" y="-8607"/>
                  <a:pt x="1553590" y="5187"/>
                  <a:pt x="1753397" y="0"/>
                </a:cubicBezTo>
                <a:cubicBezTo>
                  <a:pt x="1953204" y="-5187"/>
                  <a:pt x="2109338" y="11172"/>
                  <a:pt x="2222616" y="0"/>
                </a:cubicBezTo>
                <a:cubicBezTo>
                  <a:pt x="2335894" y="-11172"/>
                  <a:pt x="2753383" y="26803"/>
                  <a:pt x="2889400" y="0"/>
                </a:cubicBezTo>
                <a:cubicBezTo>
                  <a:pt x="3025417" y="-26803"/>
                  <a:pt x="3226065" y="1587"/>
                  <a:pt x="3358619" y="0"/>
                </a:cubicBezTo>
                <a:cubicBezTo>
                  <a:pt x="3491173" y="-1587"/>
                  <a:pt x="3735557" y="-9990"/>
                  <a:pt x="4025404" y="0"/>
                </a:cubicBezTo>
                <a:cubicBezTo>
                  <a:pt x="4315252" y="9990"/>
                  <a:pt x="4725674" y="35405"/>
                  <a:pt x="4939146" y="0"/>
                </a:cubicBezTo>
                <a:cubicBezTo>
                  <a:pt x="4926102" y="291436"/>
                  <a:pt x="4949279" y="431703"/>
                  <a:pt x="4939146" y="623870"/>
                </a:cubicBezTo>
                <a:cubicBezTo>
                  <a:pt x="4929014" y="816037"/>
                  <a:pt x="4915108" y="1073063"/>
                  <a:pt x="4939146" y="1313411"/>
                </a:cubicBezTo>
                <a:cubicBezTo>
                  <a:pt x="4963184" y="1553759"/>
                  <a:pt x="4932699" y="1708962"/>
                  <a:pt x="4939146" y="1871611"/>
                </a:cubicBezTo>
                <a:cubicBezTo>
                  <a:pt x="4945593" y="2034260"/>
                  <a:pt x="4948748" y="2364674"/>
                  <a:pt x="4939146" y="2495481"/>
                </a:cubicBezTo>
                <a:cubicBezTo>
                  <a:pt x="4929545" y="2626288"/>
                  <a:pt x="4915079" y="2935752"/>
                  <a:pt x="4939146" y="3283528"/>
                </a:cubicBezTo>
                <a:cubicBezTo>
                  <a:pt x="4831501" y="3294852"/>
                  <a:pt x="4596697" y="3299655"/>
                  <a:pt x="4469927" y="3283528"/>
                </a:cubicBezTo>
                <a:cubicBezTo>
                  <a:pt x="4343157" y="3267401"/>
                  <a:pt x="3945831" y="3303728"/>
                  <a:pt x="3803142" y="3283528"/>
                </a:cubicBezTo>
                <a:cubicBezTo>
                  <a:pt x="3660454" y="3263328"/>
                  <a:pt x="3455074" y="3289115"/>
                  <a:pt x="3235141" y="3283528"/>
                </a:cubicBezTo>
                <a:cubicBezTo>
                  <a:pt x="3015208" y="3277941"/>
                  <a:pt x="2818059" y="3291376"/>
                  <a:pt x="2568356" y="3283528"/>
                </a:cubicBezTo>
                <a:cubicBezTo>
                  <a:pt x="2318654" y="3275680"/>
                  <a:pt x="2212165" y="3303539"/>
                  <a:pt x="2049746" y="3283528"/>
                </a:cubicBezTo>
                <a:cubicBezTo>
                  <a:pt x="1887327" y="3263518"/>
                  <a:pt x="1632347" y="3297122"/>
                  <a:pt x="1432352" y="3283528"/>
                </a:cubicBezTo>
                <a:cubicBezTo>
                  <a:pt x="1232357" y="3269934"/>
                  <a:pt x="1102460" y="3295816"/>
                  <a:pt x="864351" y="3283528"/>
                </a:cubicBezTo>
                <a:cubicBezTo>
                  <a:pt x="626242" y="3271240"/>
                  <a:pt x="209770" y="3242950"/>
                  <a:pt x="0" y="3283528"/>
                </a:cubicBezTo>
                <a:cubicBezTo>
                  <a:pt x="29873" y="2989720"/>
                  <a:pt x="-9076" y="2914308"/>
                  <a:pt x="0" y="2626822"/>
                </a:cubicBezTo>
                <a:cubicBezTo>
                  <a:pt x="9076" y="2339336"/>
                  <a:pt x="-12719" y="2086498"/>
                  <a:pt x="0" y="1904446"/>
                </a:cubicBezTo>
                <a:cubicBezTo>
                  <a:pt x="12719" y="1722394"/>
                  <a:pt x="-27750" y="1550202"/>
                  <a:pt x="0" y="1247741"/>
                </a:cubicBezTo>
                <a:cubicBezTo>
                  <a:pt x="27750" y="945281"/>
                  <a:pt x="-55620" y="351565"/>
                  <a:pt x="0" y="0"/>
                </a:cubicBezTo>
                <a:close/>
              </a:path>
              <a:path w="4939146" h="3283528" stroke="0" extrusionOk="0">
                <a:moveTo>
                  <a:pt x="0" y="0"/>
                </a:moveTo>
                <a:cubicBezTo>
                  <a:pt x="257718" y="-16722"/>
                  <a:pt x="307118" y="7244"/>
                  <a:pt x="518610" y="0"/>
                </a:cubicBezTo>
                <a:cubicBezTo>
                  <a:pt x="730102" y="-7244"/>
                  <a:pt x="921949" y="24750"/>
                  <a:pt x="1037221" y="0"/>
                </a:cubicBezTo>
                <a:cubicBezTo>
                  <a:pt x="1152493" y="-24750"/>
                  <a:pt x="1482282" y="-3271"/>
                  <a:pt x="1704005" y="0"/>
                </a:cubicBezTo>
                <a:cubicBezTo>
                  <a:pt x="1925728" y="3271"/>
                  <a:pt x="2141814" y="-17698"/>
                  <a:pt x="2420182" y="0"/>
                </a:cubicBezTo>
                <a:cubicBezTo>
                  <a:pt x="2698550" y="17698"/>
                  <a:pt x="2739798" y="21904"/>
                  <a:pt x="3037575" y="0"/>
                </a:cubicBezTo>
                <a:cubicBezTo>
                  <a:pt x="3335352" y="-21904"/>
                  <a:pt x="3292286" y="23360"/>
                  <a:pt x="3506794" y="0"/>
                </a:cubicBezTo>
                <a:cubicBezTo>
                  <a:pt x="3721302" y="-23360"/>
                  <a:pt x="4028848" y="-2535"/>
                  <a:pt x="4222970" y="0"/>
                </a:cubicBezTo>
                <a:cubicBezTo>
                  <a:pt x="4417092" y="2535"/>
                  <a:pt x="4609366" y="-18774"/>
                  <a:pt x="4939146" y="0"/>
                </a:cubicBezTo>
                <a:cubicBezTo>
                  <a:pt x="4920354" y="132854"/>
                  <a:pt x="4931037" y="315508"/>
                  <a:pt x="4939146" y="558200"/>
                </a:cubicBezTo>
                <a:cubicBezTo>
                  <a:pt x="4947255" y="800892"/>
                  <a:pt x="4964036" y="925793"/>
                  <a:pt x="4939146" y="1149235"/>
                </a:cubicBezTo>
                <a:cubicBezTo>
                  <a:pt x="4914256" y="1372677"/>
                  <a:pt x="4929820" y="1556536"/>
                  <a:pt x="4939146" y="1773105"/>
                </a:cubicBezTo>
                <a:cubicBezTo>
                  <a:pt x="4948473" y="1989674"/>
                  <a:pt x="4950665" y="2135301"/>
                  <a:pt x="4939146" y="2495481"/>
                </a:cubicBezTo>
                <a:cubicBezTo>
                  <a:pt x="4927627" y="2855661"/>
                  <a:pt x="4960337" y="3055574"/>
                  <a:pt x="4939146" y="3283528"/>
                </a:cubicBezTo>
                <a:cubicBezTo>
                  <a:pt x="4670500" y="3264666"/>
                  <a:pt x="4642481" y="3280038"/>
                  <a:pt x="4371144" y="3283528"/>
                </a:cubicBezTo>
                <a:cubicBezTo>
                  <a:pt x="4099807" y="3287018"/>
                  <a:pt x="3950096" y="3278376"/>
                  <a:pt x="3803142" y="3283528"/>
                </a:cubicBezTo>
                <a:cubicBezTo>
                  <a:pt x="3656188" y="3288680"/>
                  <a:pt x="3401168" y="3272915"/>
                  <a:pt x="3185749" y="3283528"/>
                </a:cubicBezTo>
                <a:cubicBezTo>
                  <a:pt x="2970330" y="3294141"/>
                  <a:pt x="2783483" y="3302723"/>
                  <a:pt x="2518964" y="3283528"/>
                </a:cubicBezTo>
                <a:cubicBezTo>
                  <a:pt x="2254446" y="3264333"/>
                  <a:pt x="2156643" y="3306445"/>
                  <a:pt x="2049746" y="3283528"/>
                </a:cubicBezTo>
                <a:cubicBezTo>
                  <a:pt x="1942849" y="3260611"/>
                  <a:pt x="1733645" y="3268186"/>
                  <a:pt x="1531135" y="3283528"/>
                </a:cubicBezTo>
                <a:cubicBezTo>
                  <a:pt x="1328625" y="3298870"/>
                  <a:pt x="1264454" y="3302354"/>
                  <a:pt x="1061916" y="3283528"/>
                </a:cubicBezTo>
                <a:cubicBezTo>
                  <a:pt x="859378" y="3264702"/>
                  <a:pt x="714421" y="3287185"/>
                  <a:pt x="592698" y="3283528"/>
                </a:cubicBezTo>
                <a:cubicBezTo>
                  <a:pt x="470975" y="3279871"/>
                  <a:pt x="265628" y="3294436"/>
                  <a:pt x="0" y="3283528"/>
                </a:cubicBezTo>
                <a:cubicBezTo>
                  <a:pt x="27828" y="3024275"/>
                  <a:pt x="5954" y="2885633"/>
                  <a:pt x="0" y="2626822"/>
                </a:cubicBezTo>
                <a:cubicBezTo>
                  <a:pt x="-5954" y="2368011"/>
                  <a:pt x="-4210" y="2231027"/>
                  <a:pt x="0" y="2035787"/>
                </a:cubicBezTo>
                <a:cubicBezTo>
                  <a:pt x="4210" y="1840548"/>
                  <a:pt x="-26864" y="1553478"/>
                  <a:pt x="0" y="1379082"/>
                </a:cubicBezTo>
                <a:cubicBezTo>
                  <a:pt x="26864" y="1204687"/>
                  <a:pt x="11833" y="993481"/>
                  <a:pt x="0" y="820882"/>
                </a:cubicBezTo>
                <a:cubicBezTo>
                  <a:pt x="-11833" y="648283"/>
                  <a:pt x="15942" y="364782"/>
                  <a:pt x="0" y="0"/>
                </a:cubicBezTo>
                <a:close/>
              </a:path>
            </a:pathLst>
          </a:custGeom>
          <a:ln w="57150">
            <a:solidFill>
              <a:srgbClr val="222544"/>
            </a:solidFill>
            <a:extLst>
              <a:ext uri="{C807C97D-BFC1-408E-A445-0C87EB9F89A2}">
                <ask:lineSketchStyleProps xmlns:ask="http://schemas.microsoft.com/office/drawing/2018/sketchyshapes" sd="1929692582">
                  <a:prstGeom prst="rect">
                    <a:avLst/>
                  </a:prstGeom>
                  <ask:type>
                    <ask:lineSketchFreehand/>
                  </ask:type>
                </ask:lineSketchStyleProps>
              </a:ext>
            </a:extLst>
          </a:ln>
        </p:spPr>
      </p:pic>
      <p:pic>
        <p:nvPicPr>
          <p:cNvPr id="10" name="Picture 9" descr="A person in a boat with fish in it&#10;&#10;AI-generated content may be incorrect.">
            <a:extLst>
              <a:ext uri="{FF2B5EF4-FFF2-40B4-BE49-F238E27FC236}">
                <a16:creationId xmlns:a16="http://schemas.microsoft.com/office/drawing/2014/main" id="{A35E0D78-DC87-6F82-6CC8-35FE45ECA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2400" y="4728323"/>
            <a:ext cx="1811913" cy="1811913"/>
          </a:xfrm>
          <a:prstGeom prst="rect">
            <a:avLst/>
          </a:prstGeom>
        </p:spPr>
      </p:pic>
      <p:sp>
        <p:nvSpPr>
          <p:cNvPr id="4" name="TextBox 3">
            <a:extLst>
              <a:ext uri="{FF2B5EF4-FFF2-40B4-BE49-F238E27FC236}">
                <a16:creationId xmlns:a16="http://schemas.microsoft.com/office/drawing/2014/main" id="{DC713A9B-FCFC-F410-1A47-679704CB9009}"/>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15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3165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F857E-08D0-7B7F-6CF7-6B849C15EEA2}"/>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25FD45B4-71EB-89B9-1DD9-705DA4A7203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0"/>
            <a:ext cx="12191980" cy="6856718"/>
          </a:xfrm>
          <a:prstGeom prst="rect">
            <a:avLst/>
          </a:prstGeom>
        </p:spPr>
      </p:pic>
      <p:sp>
        <p:nvSpPr>
          <p:cNvPr id="3" name="TextBox 2">
            <a:extLst>
              <a:ext uri="{FF2B5EF4-FFF2-40B4-BE49-F238E27FC236}">
                <a16:creationId xmlns:a16="http://schemas.microsoft.com/office/drawing/2014/main" id="{9D6821B6-DDB6-2B08-B57E-0F8D75C2AF2C}"/>
              </a:ext>
            </a:extLst>
          </p:cNvPr>
          <p:cNvSpPr txBox="1"/>
          <p:nvPr/>
        </p:nvSpPr>
        <p:spPr>
          <a:xfrm>
            <a:off x="6284313" y="2532004"/>
            <a:ext cx="534430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Two sons are asked to help their father. One says yes, the other no, but they both change their minds. This reading shows how important it is not just to </a:t>
            </a:r>
            <a:r>
              <a:rPr lang="en-GB" i="1">
                <a:solidFill>
                  <a:schemeClr val="bg1"/>
                </a:solidFill>
                <a:latin typeface="Montserrat"/>
              </a:rPr>
              <a:t>say </a:t>
            </a:r>
            <a:r>
              <a:rPr lang="en-GB">
                <a:solidFill>
                  <a:schemeClr val="bg1"/>
                </a:solidFill>
                <a:latin typeface="Montserrat"/>
              </a:rPr>
              <a:t>things that we know sound good. Words are empty if they are not backed up by action.</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Like the sons in the gospel, we can also choose. Will we simply say we believe, but carry on doing just what we want? Or will we listen to God in our lives, and try to do our best to do what he asks us every day?</a:t>
            </a:r>
          </a:p>
          <a:p>
            <a:endParaRPr lang="en-GB">
              <a:solidFill>
                <a:schemeClr val="bg1"/>
              </a:solidFill>
              <a:latin typeface="Montserrat"/>
            </a:endParaRPr>
          </a:p>
        </p:txBody>
      </p:sp>
      <p:sp>
        <p:nvSpPr>
          <p:cNvPr id="2" name="TextBox 1">
            <a:extLst>
              <a:ext uri="{FF2B5EF4-FFF2-40B4-BE49-F238E27FC236}">
                <a16:creationId xmlns:a16="http://schemas.microsoft.com/office/drawing/2014/main" id="{3A3D1054-38DB-0C27-2E5A-2AB493F1FAE3}"/>
              </a:ext>
            </a:extLst>
          </p:cNvPr>
          <p:cNvSpPr txBox="1"/>
          <p:nvPr/>
        </p:nvSpPr>
        <p:spPr>
          <a:xfrm>
            <a:off x="3046578" y="1039447"/>
            <a:ext cx="92732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Montserrat"/>
              </a:rPr>
              <a:t>"Which of the two did the will of his father? " </a:t>
            </a:r>
            <a:endParaRPr lang="en-US" sz="2400" b="1" dirty="0">
              <a:solidFill>
                <a:schemeClr val="bg1"/>
              </a:solidFill>
              <a:latin typeface="Montserrat"/>
            </a:endParaRPr>
          </a:p>
          <a:p>
            <a:r>
              <a:rPr lang="en-GB" sz="2400" b="1" dirty="0">
                <a:solidFill>
                  <a:schemeClr val="bg1"/>
                </a:solidFill>
                <a:latin typeface="Montserrat"/>
              </a:rPr>
              <a:t>Matthew 21:31</a:t>
            </a:r>
            <a:endParaRPr lang="en-US" sz="2400" b="1" dirty="0">
              <a:solidFill>
                <a:schemeClr val="bg1"/>
              </a:solidFill>
              <a:latin typeface="Montserrat"/>
            </a:endParaRPr>
          </a:p>
        </p:txBody>
      </p:sp>
      <p:sp>
        <p:nvSpPr>
          <p:cNvPr id="4" name="TextBox 3">
            <a:extLst>
              <a:ext uri="{FF2B5EF4-FFF2-40B4-BE49-F238E27FC236}">
                <a16:creationId xmlns:a16="http://schemas.microsoft.com/office/drawing/2014/main" id="{51E981B6-0843-DC41-D583-445B00DD7502}"/>
              </a:ext>
            </a:extLst>
          </p:cNvPr>
          <p:cNvSpPr txBox="1"/>
          <p:nvPr/>
        </p:nvSpPr>
        <p:spPr>
          <a:xfrm>
            <a:off x="6362849" y="1850632"/>
            <a:ext cx="53023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Empty words?</a:t>
            </a:r>
          </a:p>
        </p:txBody>
      </p:sp>
      <p:pic>
        <p:nvPicPr>
          <p:cNvPr id="12" name="Picture 11" descr="A backpack with a yellow sign on it&#10;&#10;AI-generated content may be incorrect.">
            <a:extLst>
              <a:ext uri="{FF2B5EF4-FFF2-40B4-BE49-F238E27FC236}">
                <a16:creationId xmlns:a16="http://schemas.microsoft.com/office/drawing/2014/main" id="{0C882E19-B120-D326-B58E-6A1B61D59E92}"/>
              </a:ext>
            </a:extLst>
          </p:cNvPr>
          <p:cNvPicPr>
            <a:picLocks noChangeAspect="1"/>
          </p:cNvPicPr>
          <p:nvPr/>
        </p:nvPicPr>
        <p:blipFill>
          <a:blip r:embed="rId4"/>
          <a:stretch>
            <a:fillRect/>
          </a:stretch>
        </p:blipFill>
        <p:spPr>
          <a:xfrm>
            <a:off x="872824" y="2533621"/>
            <a:ext cx="5217967" cy="3304308"/>
          </a:xfrm>
          <a:custGeom>
            <a:avLst/>
            <a:gdLst>
              <a:gd name="connsiteX0" fmla="*/ 0 w 5217967"/>
              <a:gd name="connsiteY0" fmla="*/ 0 h 3304308"/>
              <a:gd name="connsiteX1" fmla="*/ 600066 w 5217967"/>
              <a:gd name="connsiteY1" fmla="*/ 0 h 3304308"/>
              <a:gd name="connsiteX2" fmla="*/ 1147953 w 5217967"/>
              <a:gd name="connsiteY2" fmla="*/ 0 h 3304308"/>
              <a:gd name="connsiteX3" fmla="*/ 1748019 w 5217967"/>
              <a:gd name="connsiteY3" fmla="*/ 0 h 3304308"/>
              <a:gd name="connsiteX4" fmla="*/ 2400265 w 5217967"/>
              <a:gd name="connsiteY4" fmla="*/ 0 h 3304308"/>
              <a:gd name="connsiteX5" fmla="*/ 3156870 w 5217967"/>
              <a:gd name="connsiteY5" fmla="*/ 0 h 3304308"/>
              <a:gd name="connsiteX6" fmla="*/ 3809116 w 5217967"/>
              <a:gd name="connsiteY6" fmla="*/ 0 h 3304308"/>
              <a:gd name="connsiteX7" fmla="*/ 4461362 w 5217967"/>
              <a:gd name="connsiteY7" fmla="*/ 0 h 3304308"/>
              <a:gd name="connsiteX8" fmla="*/ 5217967 w 5217967"/>
              <a:gd name="connsiteY8" fmla="*/ 0 h 3304308"/>
              <a:gd name="connsiteX9" fmla="*/ 5217967 w 5217967"/>
              <a:gd name="connsiteY9" fmla="*/ 594775 h 3304308"/>
              <a:gd name="connsiteX10" fmla="*/ 5217967 w 5217967"/>
              <a:gd name="connsiteY10" fmla="*/ 1189551 h 3304308"/>
              <a:gd name="connsiteX11" fmla="*/ 5217967 w 5217967"/>
              <a:gd name="connsiteY11" fmla="*/ 1817369 h 3304308"/>
              <a:gd name="connsiteX12" fmla="*/ 5217967 w 5217967"/>
              <a:gd name="connsiteY12" fmla="*/ 2544317 h 3304308"/>
              <a:gd name="connsiteX13" fmla="*/ 5217967 w 5217967"/>
              <a:gd name="connsiteY13" fmla="*/ 3304308 h 3304308"/>
              <a:gd name="connsiteX14" fmla="*/ 4565721 w 5217967"/>
              <a:gd name="connsiteY14" fmla="*/ 3304308 h 3304308"/>
              <a:gd name="connsiteX15" fmla="*/ 3965655 w 5217967"/>
              <a:gd name="connsiteY15" fmla="*/ 3304308 h 3304308"/>
              <a:gd name="connsiteX16" fmla="*/ 3209050 w 5217967"/>
              <a:gd name="connsiteY16" fmla="*/ 3304308 h 3304308"/>
              <a:gd name="connsiteX17" fmla="*/ 2504624 w 5217967"/>
              <a:gd name="connsiteY17" fmla="*/ 3304308 h 3304308"/>
              <a:gd name="connsiteX18" fmla="*/ 1956738 w 5217967"/>
              <a:gd name="connsiteY18" fmla="*/ 3304308 h 3304308"/>
              <a:gd name="connsiteX19" fmla="*/ 1408851 w 5217967"/>
              <a:gd name="connsiteY19" fmla="*/ 3304308 h 3304308"/>
              <a:gd name="connsiteX20" fmla="*/ 860965 w 5217967"/>
              <a:gd name="connsiteY20" fmla="*/ 3304308 h 3304308"/>
              <a:gd name="connsiteX21" fmla="*/ 0 w 5217967"/>
              <a:gd name="connsiteY21" fmla="*/ 3304308 h 3304308"/>
              <a:gd name="connsiteX22" fmla="*/ 0 w 5217967"/>
              <a:gd name="connsiteY22" fmla="*/ 2610403 h 3304308"/>
              <a:gd name="connsiteX23" fmla="*/ 0 w 5217967"/>
              <a:gd name="connsiteY23" fmla="*/ 1883456 h 3304308"/>
              <a:gd name="connsiteX24" fmla="*/ 0 w 5217967"/>
              <a:gd name="connsiteY24" fmla="*/ 1156508 h 3304308"/>
              <a:gd name="connsiteX25" fmla="*/ 0 w 5217967"/>
              <a:gd name="connsiteY25" fmla="*/ 0 h 33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17967" h="3304308" fill="none" extrusionOk="0">
                <a:moveTo>
                  <a:pt x="0" y="0"/>
                </a:moveTo>
                <a:cubicBezTo>
                  <a:pt x="143231" y="21494"/>
                  <a:pt x="466668" y="15379"/>
                  <a:pt x="600066" y="0"/>
                </a:cubicBezTo>
                <a:cubicBezTo>
                  <a:pt x="733464" y="-15379"/>
                  <a:pt x="978268" y="1431"/>
                  <a:pt x="1147953" y="0"/>
                </a:cubicBezTo>
                <a:cubicBezTo>
                  <a:pt x="1317638" y="-1431"/>
                  <a:pt x="1570073" y="-27570"/>
                  <a:pt x="1748019" y="0"/>
                </a:cubicBezTo>
                <a:cubicBezTo>
                  <a:pt x="1925965" y="27570"/>
                  <a:pt x="2203322" y="-26308"/>
                  <a:pt x="2400265" y="0"/>
                </a:cubicBezTo>
                <a:cubicBezTo>
                  <a:pt x="2597208" y="26308"/>
                  <a:pt x="2962262" y="-17099"/>
                  <a:pt x="3156870" y="0"/>
                </a:cubicBezTo>
                <a:cubicBezTo>
                  <a:pt x="3351478" y="17099"/>
                  <a:pt x="3674413" y="-4194"/>
                  <a:pt x="3809116" y="0"/>
                </a:cubicBezTo>
                <a:cubicBezTo>
                  <a:pt x="3943819" y="4194"/>
                  <a:pt x="4263269" y="-28239"/>
                  <a:pt x="4461362" y="0"/>
                </a:cubicBezTo>
                <a:cubicBezTo>
                  <a:pt x="4659455" y="28239"/>
                  <a:pt x="4899581" y="8343"/>
                  <a:pt x="5217967" y="0"/>
                </a:cubicBezTo>
                <a:cubicBezTo>
                  <a:pt x="5245091" y="262471"/>
                  <a:pt x="5191638" y="321755"/>
                  <a:pt x="5217967" y="594775"/>
                </a:cubicBezTo>
                <a:cubicBezTo>
                  <a:pt x="5244296" y="867796"/>
                  <a:pt x="5218029" y="946596"/>
                  <a:pt x="5217967" y="1189551"/>
                </a:cubicBezTo>
                <a:cubicBezTo>
                  <a:pt x="5217905" y="1432506"/>
                  <a:pt x="5199868" y="1522017"/>
                  <a:pt x="5217967" y="1817369"/>
                </a:cubicBezTo>
                <a:cubicBezTo>
                  <a:pt x="5236066" y="2112721"/>
                  <a:pt x="5245325" y="2347871"/>
                  <a:pt x="5217967" y="2544317"/>
                </a:cubicBezTo>
                <a:cubicBezTo>
                  <a:pt x="5190609" y="2740763"/>
                  <a:pt x="5180266" y="2998334"/>
                  <a:pt x="5217967" y="3304308"/>
                </a:cubicBezTo>
                <a:cubicBezTo>
                  <a:pt x="5033093" y="3328812"/>
                  <a:pt x="4857651" y="3273367"/>
                  <a:pt x="4565721" y="3304308"/>
                </a:cubicBezTo>
                <a:cubicBezTo>
                  <a:pt x="4273791" y="3335249"/>
                  <a:pt x="4194932" y="3306976"/>
                  <a:pt x="3965655" y="3304308"/>
                </a:cubicBezTo>
                <a:cubicBezTo>
                  <a:pt x="3736378" y="3301640"/>
                  <a:pt x="3381568" y="3289379"/>
                  <a:pt x="3209050" y="3304308"/>
                </a:cubicBezTo>
                <a:cubicBezTo>
                  <a:pt x="3036533" y="3319237"/>
                  <a:pt x="2697957" y="3272519"/>
                  <a:pt x="2504624" y="3304308"/>
                </a:cubicBezTo>
                <a:cubicBezTo>
                  <a:pt x="2311291" y="3336097"/>
                  <a:pt x="2169931" y="3311450"/>
                  <a:pt x="1956738" y="3304308"/>
                </a:cubicBezTo>
                <a:cubicBezTo>
                  <a:pt x="1743545" y="3297166"/>
                  <a:pt x="1580749" y="3292636"/>
                  <a:pt x="1408851" y="3304308"/>
                </a:cubicBezTo>
                <a:cubicBezTo>
                  <a:pt x="1236953" y="3315980"/>
                  <a:pt x="1078998" y="3300961"/>
                  <a:pt x="860965" y="3304308"/>
                </a:cubicBezTo>
                <a:cubicBezTo>
                  <a:pt x="642932" y="3307655"/>
                  <a:pt x="181222" y="3291136"/>
                  <a:pt x="0" y="3304308"/>
                </a:cubicBezTo>
                <a:cubicBezTo>
                  <a:pt x="-12487" y="2990313"/>
                  <a:pt x="1514" y="2821956"/>
                  <a:pt x="0" y="2610403"/>
                </a:cubicBezTo>
                <a:cubicBezTo>
                  <a:pt x="-1514" y="2398850"/>
                  <a:pt x="34554" y="2213666"/>
                  <a:pt x="0" y="1883456"/>
                </a:cubicBezTo>
                <a:cubicBezTo>
                  <a:pt x="-34554" y="1553246"/>
                  <a:pt x="-7032" y="1493904"/>
                  <a:pt x="0" y="1156508"/>
                </a:cubicBezTo>
                <a:cubicBezTo>
                  <a:pt x="7032" y="819112"/>
                  <a:pt x="49630" y="339750"/>
                  <a:pt x="0" y="0"/>
                </a:cubicBezTo>
                <a:close/>
              </a:path>
              <a:path w="5217967" h="3304308" stroke="0" extrusionOk="0">
                <a:moveTo>
                  <a:pt x="0" y="0"/>
                </a:moveTo>
                <a:cubicBezTo>
                  <a:pt x="244889" y="4697"/>
                  <a:pt x="460067" y="14022"/>
                  <a:pt x="652246" y="0"/>
                </a:cubicBezTo>
                <a:cubicBezTo>
                  <a:pt x="844425" y="-14022"/>
                  <a:pt x="1158004" y="7774"/>
                  <a:pt x="1304492" y="0"/>
                </a:cubicBezTo>
                <a:cubicBezTo>
                  <a:pt x="1450980" y="-7774"/>
                  <a:pt x="1581288" y="-26512"/>
                  <a:pt x="1852378" y="0"/>
                </a:cubicBezTo>
                <a:cubicBezTo>
                  <a:pt x="2123468" y="26512"/>
                  <a:pt x="2281628" y="3065"/>
                  <a:pt x="2504624" y="0"/>
                </a:cubicBezTo>
                <a:cubicBezTo>
                  <a:pt x="2727620" y="-3065"/>
                  <a:pt x="2811368" y="24153"/>
                  <a:pt x="3000331" y="0"/>
                </a:cubicBezTo>
                <a:cubicBezTo>
                  <a:pt x="3189294" y="-24153"/>
                  <a:pt x="3323783" y="13486"/>
                  <a:pt x="3496038" y="0"/>
                </a:cubicBezTo>
                <a:cubicBezTo>
                  <a:pt x="3668293" y="-13486"/>
                  <a:pt x="3822234" y="5114"/>
                  <a:pt x="4148284" y="0"/>
                </a:cubicBezTo>
                <a:cubicBezTo>
                  <a:pt x="4474334" y="-5114"/>
                  <a:pt x="4698815" y="40093"/>
                  <a:pt x="5217967" y="0"/>
                </a:cubicBezTo>
                <a:cubicBezTo>
                  <a:pt x="5251999" y="344200"/>
                  <a:pt x="5203405" y="372900"/>
                  <a:pt x="5217967" y="726948"/>
                </a:cubicBezTo>
                <a:cubicBezTo>
                  <a:pt x="5232529" y="1080996"/>
                  <a:pt x="5189947" y="1136367"/>
                  <a:pt x="5217967" y="1387809"/>
                </a:cubicBezTo>
                <a:cubicBezTo>
                  <a:pt x="5245987" y="1639251"/>
                  <a:pt x="5203543" y="1733685"/>
                  <a:pt x="5217967" y="1982585"/>
                </a:cubicBezTo>
                <a:cubicBezTo>
                  <a:pt x="5232391" y="2231485"/>
                  <a:pt x="5216446" y="2472221"/>
                  <a:pt x="5217967" y="2676489"/>
                </a:cubicBezTo>
                <a:cubicBezTo>
                  <a:pt x="5219488" y="2880757"/>
                  <a:pt x="5198877" y="3119854"/>
                  <a:pt x="5217967" y="3304308"/>
                </a:cubicBezTo>
                <a:cubicBezTo>
                  <a:pt x="5067440" y="3283986"/>
                  <a:pt x="4668348" y="3330774"/>
                  <a:pt x="4513541" y="3304308"/>
                </a:cubicBezTo>
                <a:cubicBezTo>
                  <a:pt x="4358734" y="3277842"/>
                  <a:pt x="4058412" y="3314300"/>
                  <a:pt x="3809116" y="3304308"/>
                </a:cubicBezTo>
                <a:cubicBezTo>
                  <a:pt x="3559820" y="3294316"/>
                  <a:pt x="3331842" y="3295967"/>
                  <a:pt x="3052511" y="3304308"/>
                </a:cubicBezTo>
                <a:cubicBezTo>
                  <a:pt x="2773181" y="3312649"/>
                  <a:pt x="2507948" y="3311165"/>
                  <a:pt x="2295905" y="3304308"/>
                </a:cubicBezTo>
                <a:cubicBezTo>
                  <a:pt x="2083862" y="3297451"/>
                  <a:pt x="1984437" y="3309273"/>
                  <a:pt x="1695839" y="3304308"/>
                </a:cubicBezTo>
                <a:cubicBezTo>
                  <a:pt x="1407241" y="3299343"/>
                  <a:pt x="1249508" y="3279133"/>
                  <a:pt x="991414" y="3304308"/>
                </a:cubicBezTo>
                <a:cubicBezTo>
                  <a:pt x="733320" y="3329483"/>
                  <a:pt x="366189" y="3312542"/>
                  <a:pt x="0" y="3304308"/>
                </a:cubicBezTo>
                <a:cubicBezTo>
                  <a:pt x="10166" y="3082906"/>
                  <a:pt x="25478" y="2831873"/>
                  <a:pt x="0" y="2676489"/>
                </a:cubicBezTo>
                <a:cubicBezTo>
                  <a:pt x="-25478" y="2521105"/>
                  <a:pt x="8976" y="2253819"/>
                  <a:pt x="0" y="1982585"/>
                </a:cubicBezTo>
                <a:cubicBezTo>
                  <a:pt x="-8976" y="1711351"/>
                  <a:pt x="9703" y="1494237"/>
                  <a:pt x="0" y="1354766"/>
                </a:cubicBezTo>
                <a:cubicBezTo>
                  <a:pt x="-9703" y="1215295"/>
                  <a:pt x="-19070" y="890439"/>
                  <a:pt x="0" y="726948"/>
                </a:cubicBezTo>
                <a:cubicBezTo>
                  <a:pt x="19070" y="563457"/>
                  <a:pt x="30181" y="340437"/>
                  <a:pt x="0" y="0"/>
                </a:cubicBezTo>
                <a:close/>
              </a:path>
            </a:pathLst>
          </a:custGeom>
          <a:ln w="57150">
            <a:solidFill>
              <a:srgbClr val="222544"/>
            </a:solidFill>
            <a:extLst>
              <a:ext uri="{C807C97D-BFC1-408E-A445-0C87EB9F89A2}">
                <ask:lineSketchStyleProps xmlns:ask="http://schemas.microsoft.com/office/drawing/2018/sketchyshapes" sd="2089196969">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92FB9006-4BA5-1896-EB3E-A7DBDDECEB36}"/>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16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12630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32D257-E542-6095-7D2C-676E4B94E93D}"/>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69107249-8BA8-D9BA-A1EA-639A5A6A68F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540C51D1-E0E0-690C-047C-6E2103136EAD}"/>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64530" y="5666442"/>
            <a:ext cx="938618" cy="1093390"/>
          </a:xfrm>
          <a:prstGeom prst="rect">
            <a:avLst/>
          </a:prstGeom>
        </p:spPr>
      </p:pic>
      <p:sp>
        <p:nvSpPr>
          <p:cNvPr id="3" name="TextBox 2">
            <a:extLst>
              <a:ext uri="{FF2B5EF4-FFF2-40B4-BE49-F238E27FC236}">
                <a16:creationId xmlns:a16="http://schemas.microsoft.com/office/drawing/2014/main" id="{52279816-1355-78CE-AB9C-E151DB533F04}"/>
              </a:ext>
            </a:extLst>
          </p:cNvPr>
          <p:cNvSpPr txBox="1"/>
          <p:nvPr/>
        </p:nvSpPr>
        <p:spPr>
          <a:xfrm>
            <a:off x="7586638" y="1465205"/>
            <a:ext cx="4180525"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Schools and communities across England and Wales regularly ensure that actions speak louder than words as students pray, act and give with CAFOD!</a:t>
            </a:r>
          </a:p>
          <a:p>
            <a:endParaRPr lang="en-GB" sz="1700">
              <a:solidFill>
                <a:schemeClr val="bg1"/>
              </a:solidFill>
              <a:latin typeface="Montserrat"/>
            </a:endParaRPr>
          </a:p>
          <a:p>
            <a:r>
              <a:rPr lang="en-GB" sz="1700">
                <a:solidFill>
                  <a:schemeClr val="bg1"/>
                </a:solidFill>
                <a:latin typeface="Montserrat"/>
              </a:rPr>
              <a:t>What could you do to make a difference to your sisters and brothers living in poverty around </a:t>
            </a:r>
            <a:endParaRPr lang="en-GB">
              <a:solidFill>
                <a:schemeClr val="bg1"/>
              </a:solidFill>
              <a:latin typeface="Aptos" panose="02110004020202020204"/>
            </a:endParaRPr>
          </a:p>
          <a:p>
            <a:r>
              <a:rPr lang="en-GB" sz="1700">
                <a:solidFill>
                  <a:schemeClr val="bg1"/>
                </a:solidFill>
                <a:latin typeface="Montserrat"/>
              </a:rPr>
              <a:t>the world?</a:t>
            </a:r>
            <a:endParaRPr lang="en-GB">
              <a:solidFill>
                <a:schemeClr val="bg1"/>
              </a:solidFill>
            </a:endParaRPr>
          </a:p>
          <a:p>
            <a:endParaRPr lang="en-GB" sz="1700">
              <a:solidFill>
                <a:schemeClr val="bg1"/>
              </a:solidFill>
              <a:latin typeface="Montserrat"/>
            </a:endParaRPr>
          </a:p>
          <a:p>
            <a:r>
              <a:rPr lang="en-GB" sz="1700" b="1">
                <a:solidFill>
                  <a:srgbClr val="222544"/>
                </a:solidFill>
                <a:latin typeface="Montserrat"/>
              </a:rPr>
              <a:t>Lord, give us the enthusiasm and energy to do things that make your love known to everyone, so we can be signs of hope during Advent and in this Jubilee </a:t>
            </a:r>
            <a:r>
              <a:rPr lang="en-GB" sz="1700" b="1" dirty="0">
                <a:solidFill>
                  <a:srgbClr val="222544"/>
                </a:solidFill>
                <a:latin typeface="Montserrat"/>
              </a:rPr>
              <a:t>Year</a:t>
            </a:r>
            <a:r>
              <a:rPr lang="en-GB" sz="1700" b="1">
                <a:solidFill>
                  <a:srgbClr val="222544"/>
                </a:solidFill>
                <a:latin typeface="Montserrat"/>
              </a:rPr>
              <a:t>. Amen.</a:t>
            </a:r>
            <a:endParaRPr lang="en-GB" b="1">
              <a:solidFill>
                <a:srgbClr val="222544"/>
              </a:solidFill>
            </a:endParaRPr>
          </a:p>
        </p:txBody>
      </p:sp>
      <p:sp>
        <p:nvSpPr>
          <p:cNvPr id="11" name="TextBox 10">
            <a:extLst>
              <a:ext uri="{FF2B5EF4-FFF2-40B4-BE49-F238E27FC236}">
                <a16:creationId xmlns:a16="http://schemas.microsoft.com/office/drawing/2014/main" id="{5F79F611-5BEB-AF3A-42E7-FEEFA2DF5364}"/>
              </a:ext>
            </a:extLst>
          </p:cNvPr>
          <p:cNvSpPr txBox="1"/>
          <p:nvPr/>
        </p:nvSpPr>
        <p:spPr>
          <a:xfrm>
            <a:off x="2376281" y="6059248"/>
            <a:ext cx="3385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a:t>
            </a:r>
            <a:r>
              <a:rPr lang="en-US" sz="1400" b="1">
                <a:latin typeface="Montserrat"/>
              </a:rPr>
              <a:t>Teach a class to read World Gift</a:t>
            </a:r>
          </a:p>
        </p:txBody>
      </p:sp>
      <p:pic>
        <p:nvPicPr>
          <p:cNvPr id="10" name="Picture 9" descr="A group of people holding boxes of food&#10;&#10;AI-generated content may be incorrect.">
            <a:extLst>
              <a:ext uri="{FF2B5EF4-FFF2-40B4-BE49-F238E27FC236}">
                <a16:creationId xmlns:a16="http://schemas.microsoft.com/office/drawing/2014/main" id="{DD93DD08-6A73-8E0B-F074-9976B447F923}"/>
              </a:ext>
            </a:extLst>
          </p:cNvPr>
          <p:cNvPicPr>
            <a:picLocks noChangeAspect="1"/>
          </p:cNvPicPr>
          <p:nvPr/>
        </p:nvPicPr>
        <p:blipFill>
          <a:blip r:embed="rId5"/>
          <a:stretch>
            <a:fillRect/>
          </a:stretch>
        </p:blipFill>
        <p:spPr>
          <a:xfrm>
            <a:off x="520075" y="3616909"/>
            <a:ext cx="3990975" cy="1971675"/>
          </a:xfrm>
          <a:prstGeom prst="rect">
            <a:avLst/>
          </a:prstGeom>
        </p:spPr>
      </p:pic>
      <p:pic>
        <p:nvPicPr>
          <p:cNvPr id="13" name="Picture 12" descr="A group of candles and a cross on a table&#10;&#10;AI-generated content may be incorrect.">
            <a:extLst>
              <a:ext uri="{FF2B5EF4-FFF2-40B4-BE49-F238E27FC236}">
                <a16:creationId xmlns:a16="http://schemas.microsoft.com/office/drawing/2014/main" id="{845014F7-1909-4716-50F2-DC7B0B6C85F9}"/>
              </a:ext>
            </a:extLst>
          </p:cNvPr>
          <p:cNvPicPr>
            <a:picLocks noChangeAspect="1"/>
          </p:cNvPicPr>
          <p:nvPr/>
        </p:nvPicPr>
        <p:blipFill>
          <a:blip r:embed="rId6"/>
          <a:stretch>
            <a:fillRect/>
          </a:stretch>
        </p:blipFill>
        <p:spPr>
          <a:xfrm>
            <a:off x="666824" y="1487413"/>
            <a:ext cx="2805546" cy="1953491"/>
          </a:xfrm>
          <a:prstGeom prst="rect">
            <a:avLst/>
          </a:prstGeom>
        </p:spPr>
      </p:pic>
      <p:pic>
        <p:nvPicPr>
          <p:cNvPr id="15" name="Picture 14" descr="A group of people holding up a sign&#10;&#10;AI-generated content may be incorrect.">
            <a:extLst>
              <a:ext uri="{FF2B5EF4-FFF2-40B4-BE49-F238E27FC236}">
                <a16:creationId xmlns:a16="http://schemas.microsoft.com/office/drawing/2014/main" id="{EDB71459-55CC-AFB6-6054-010723BBB2A5}"/>
              </a:ext>
            </a:extLst>
          </p:cNvPr>
          <p:cNvPicPr>
            <a:picLocks noChangeAspect="1"/>
          </p:cNvPicPr>
          <p:nvPr/>
        </p:nvPicPr>
        <p:blipFill>
          <a:blip r:embed="rId7"/>
          <a:stretch>
            <a:fillRect/>
          </a:stretch>
        </p:blipFill>
        <p:spPr>
          <a:xfrm>
            <a:off x="3662732" y="1124945"/>
            <a:ext cx="3457721" cy="2313710"/>
          </a:xfrm>
          <a:prstGeom prst="rect">
            <a:avLst/>
          </a:prstGeom>
        </p:spPr>
      </p:pic>
      <p:pic>
        <p:nvPicPr>
          <p:cNvPr id="2" name="Picture 1" descr="A hand with a ring on a pyramid&#10;&#10;AI-generated content may be incorrect.">
            <a:extLst>
              <a:ext uri="{FF2B5EF4-FFF2-40B4-BE49-F238E27FC236}">
                <a16:creationId xmlns:a16="http://schemas.microsoft.com/office/drawing/2014/main" id="{D2347075-A572-2A10-2865-49732A158903}"/>
              </a:ext>
            </a:extLst>
          </p:cNvPr>
          <p:cNvPicPr>
            <a:picLocks noChangeAspect="1"/>
          </p:cNvPicPr>
          <p:nvPr/>
        </p:nvPicPr>
        <p:blipFill>
          <a:blip r:embed="rId8"/>
          <a:srcRect l="12463" t="9307" r="16768" b="-182"/>
          <a:stretch>
            <a:fillRect/>
          </a:stretch>
        </p:blipFill>
        <p:spPr>
          <a:xfrm>
            <a:off x="4703443" y="3622623"/>
            <a:ext cx="1733617" cy="1485390"/>
          </a:xfrm>
          <a:prstGeom prst="rect">
            <a:avLst/>
          </a:prstGeom>
        </p:spPr>
      </p:pic>
      <p:pic>
        <p:nvPicPr>
          <p:cNvPr id="16" name="Picture 15" descr="A person in a purple dress reading a book with children sitting on the ground&#10;&#10;AI-generated content may be incorrect.">
            <a:extLst>
              <a:ext uri="{FF2B5EF4-FFF2-40B4-BE49-F238E27FC236}">
                <a16:creationId xmlns:a16="http://schemas.microsoft.com/office/drawing/2014/main" id="{2EBB8292-30C5-1A2B-FF2E-8A882C732C2B}"/>
              </a:ext>
            </a:extLst>
          </p:cNvPr>
          <p:cNvPicPr>
            <a:picLocks noChangeAspect="1"/>
          </p:cNvPicPr>
          <p:nvPr/>
        </p:nvPicPr>
        <p:blipFill>
          <a:blip r:embed="rId9"/>
          <a:stretch>
            <a:fillRect/>
          </a:stretch>
        </p:blipFill>
        <p:spPr>
          <a:xfrm>
            <a:off x="5534031" y="4722922"/>
            <a:ext cx="1782907" cy="1697183"/>
          </a:xfrm>
          <a:prstGeom prst="rect">
            <a:avLst/>
          </a:prstGeom>
        </p:spPr>
      </p:pic>
      <p:sp>
        <p:nvSpPr>
          <p:cNvPr id="4" name="TextBox 3">
            <a:extLst>
              <a:ext uri="{FF2B5EF4-FFF2-40B4-BE49-F238E27FC236}">
                <a16:creationId xmlns:a16="http://schemas.microsoft.com/office/drawing/2014/main" id="{F60CCC36-05D1-4320-4FFE-0FD57BC5442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16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27802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Content Placeholder 52" descr="A group of balls with bows&#10;&#10;AI-generated content may be incorrect.">
            <a:extLst>
              <a:ext uri="{FF2B5EF4-FFF2-40B4-BE49-F238E27FC236}">
                <a16:creationId xmlns:a16="http://schemas.microsoft.com/office/drawing/2014/main" id="{278DD68F-78AB-DC2D-CB9C-DA582C0D9E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78" y="-1"/>
            <a:ext cx="12212678" cy="6869631"/>
          </a:xfrm>
        </p:spPr>
      </p:pic>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hlinkClick r:id="rId3" action="ppaction://hlinksldjump"/>
            <a:extLst>
              <a:ext uri="{FF2B5EF4-FFF2-40B4-BE49-F238E27FC236}">
                <a16:creationId xmlns:a16="http://schemas.microsoft.com/office/drawing/2014/main" id="{1AFA420E-FF16-416F-9D9B-28778F189981}"/>
              </a:ext>
            </a:extLst>
          </p:cNvPr>
          <p:cNvSpPr txBox="1"/>
          <p:nvPr/>
        </p:nvSpPr>
        <p:spPr>
          <a:xfrm>
            <a:off x="755906" y="2161987"/>
            <a:ext cx="733914" cy="769441"/>
          </a:xfrm>
          <a:prstGeom prst="rect">
            <a:avLst/>
          </a:prstGeom>
          <a:noFill/>
        </p:spPr>
        <p:txBody>
          <a:bodyPr wrap="square" rtlCol="0">
            <a:spAutoFit/>
          </a:bodyPr>
          <a:lstStyle/>
          <a:p>
            <a:r>
              <a:rPr lang="en-GB" sz="4400" b="1" dirty="0">
                <a:latin typeface="Montserrat" panose="00000500000000000000" pitchFamily="2" charset="0"/>
              </a:rPr>
              <a:t>1</a:t>
            </a:r>
            <a:endParaRPr lang="en-US" sz="4400" b="1" dirty="0">
              <a:latin typeface="Montserrat" panose="00000500000000000000" pitchFamily="2" charset="0"/>
            </a:endParaRPr>
          </a:p>
        </p:txBody>
      </p:sp>
      <p:sp>
        <p:nvSpPr>
          <p:cNvPr id="12" name="TextBox 11">
            <a:hlinkClick r:id="rId4" action="ppaction://hlinksldjump"/>
            <a:extLst>
              <a:ext uri="{FF2B5EF4-FFF2-40B4-BE49-F238E27FC236}">
                <a16:creationId xmlns:a16="http://schemas.microsoft.com/office/drawing/2014/main" id="{7640E372-CF13-D70F-97F7-0A2EAF935FDF}"/>
              </a:ext>
            </a:extLst>
          </p:cNvPr>
          <p:cNvSpPr txBox="1"/>
          <p:nvPr/>
        </p:nvSpPr>
        <p:spPr>
          <a:xfrm>
            <a:off x="2052829" y="2429353"/>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23</a:t>
            </a:r>
            <a:endParaRPr lang="en-US" sz="3600" b="1" dirty="0">
              <a:solidFill>
                <a:schemeClr val="bg1"/>
              </a:solidFill>
              <a:latin typeface="Montserrat" panose="00000500000000000000" pitchFamily="2" charset="0"/>
            </a:endParaRPr>
          </a:p>
        </p:txBody>
      </p:sp>
      <p:sp>
        <p:nvSpPr>
          <p:cNvPr id="13" name="TextBox 12">
            <a:hlinkClick r:id="rId5" action="ppaction://hlinksldjump"/>
            <a:extLst>
              <a:ext uri="{FF2B5EF4-FFF2-40B4-BE49-F238E27FC236}">
                <a16:creationId xmlns:a16="http://schemas.microsoft.com/office/drawing/2014/main" id="{0C687469-F9D6-25E1-829D-2790FD098C9D}"/>
              </a:ext>
            </a:extLst>
          </p:cNvPr>
          <p:cNvSpPr txBox="1"/>
          <p:nvPr/>
        </p:nvSpPr>
        <p:spPr>
          <a:xfrm>
            <a:off x="7994906" y="2236348"/>
            <a:ext cx="733914" cy="769441"/>
          </a:xfrm>
          <a:prstGeom prst="rect">
            <a:avLst/>
          </a:prstGeom>
          <a:noFill/>
        </p:spPr>
        <p:txBody>
          <a:bodyPr wrap="square" rtlCol="0">
            <a:spAutoFit/>
          </a:bodyPr>
          <a:lstStyle/>
          <a:p>
            <a:r>
              <a:rPr lang="en-GB" sz="4400" b="1">
                <a:latin typeface="Montserrat" panose="00000500000000000000" pitchFamily="2" charset="0"/>
              </a:rPr>
              <a:t>4</a:t>
            </a:r>
            <a:endParaRPr lang="en-US" sz="4400" b="1">
              <a:latin typeface="Montserrat" panose="00000500000000000000" pitchFamily="2" charset="0"/>
            </a:endParaRPr>
          </a:p>
        </p:txBody>
      </p:sp>
      <p:sp>
        <p:nvSpPr>
          <p:cNvPr id="14" name="TextBox 13">
            <a:hlinkClick r:id="rId6" action="ppaction://hlinksldjump"/>
            <a:extLst>
              <a:ext uri="{FF2B5EF4-FFF2-40B4-BE49-F238E27FC236}">
                <a16:creationId xmlns:a16="http://schemas.microsoft.com/office/drawing/2014/main" id="{ECDA8466-81E9-5B65-E5BD-50FFA2B6C763}"/>
              </a:ext>
            </a:extLst>
          </p:cNvPr>
          <p:cNvSpPr txBox="1"/>
          <p:nvPr/>
        </p:nvSpPr>
        <p:spPr>
          <a:xfrm>
            <a:off x="2960915" y="4200767"/>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3</a:t>
            </a:r>
            <a:endParaRPr lang="en-US" sz="3600" b="1" dirty="0">
              <a:solidFill>
                <a:schemeClr val="bg1"/>
              </a:solidFill>
              <a:latin typeface="Montserrat" panose="00000500000000000000" pitchFamily="2" charset="0"/>
            </a:endParaRPr>
          </a:p>
        </p:txBody>
      </p:sp>
      <p:sp>
        <p:nvSpPr>
          <p:cNvPr id="16" name="TextBox 15">
            <a:hlinkClick r:id="rId7" action="ppaction://hlinksldjump"/>
            <a:extLst>
              <a:ext uri="{FF2B5EF4-FFF2-40B4-BE49-F238E27FC236}">
                <a16:creationId xmlns:a16="http://schemas.microsoft.com/office/drawing/2014/main" id="{083A8CA4-0ED6-330B-FAAF-137B708BA6F6}"/>
              </a:ext>
            </a:extLst>
          </p:cNvPr>
          <p:cNvSpPr txBox="1"/>
          <p:nvPr/>
        </p:nvSpPr>
        <p:spPr>
          <a:xfrm>
            <a:off x="7348077" y="3852212"/>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2</a:t>
            </a:r>
            <a:endParaRPr lang="en-US" sz="3600" b="1" dirty="0">
              <a:solidFill>
                <a:schemeClr val="bg1"/>
              </a:solidFill>
              <a:latin typeface="Montserrat" panose="00000500000000000000" pitchFamily="2" charset="0"/>
            </a:endParaRPr>
          </a:p>
        </p:txBody>
      </p:sp>
      <p:sp>
        <p:nvSpPr>
          <p:cNvPr id="17" name="TextBox 16">
            <a:hlinkClick r:id="rId8" action="ppaction://hlinksldjump"/>
            <a:extLst>
              <a:ext uri="{FF2B5EF4-FFF2-40B4-BE49-F238E27FC236}">
                <a16:creationId xmlns:a16="http://schemas.microsoft.com/office/drawing/2014/main" id="{C7E98C44-3D02-6F02-256E-602CE11C212F}"/>
              </a:ext>
            </a:extLst>
          </p:cNvPr>
          <p:cNvSpPr txBox="1"/>
          <p:nvPr/>
        </p:nvSpPr>
        <p:spPr>
          <a:xfrm>
            <a:off x="10015077" y="5256469"/>
            <a:ext cx="733915" cy="646331"/>
          </a:xfrm>
          <a:prstGeom prst="rect">
            <a:avLst/>
          </a:prstGeom>
          <a:noFill/>
        </p:spPr>
        <p:txBody>
          <a:bodyPr wrap="square" rtlCol="0">
            <a:spAutoFit/>
          </a:bodyPr>
          <a:lstStyle/>
          <a:p>
            <a:r>
              <a:rPr lang="en-GB" sz="3600" b="1">
                <a:solidFill>
                  <a:schemeClr val="bg1"/>
                </a:solidFill>
                <a:latin typeface="Montserrat" panose="00000500000000000000" pitchFamily="2" charset="0"/>
              </a:rPr>
              <a:t>5</a:t>
            </a:r>
            <a:endParaRPr lang="en-US" sz="3600" b="1">
              <a:solidFill>
                <a:schemeClr val="bg1"/>
              </a:solidFill>
              <a:latin typeface="Montserrat" panose="00000500000000000000" pitchFamily="2" charset="0"/>
            </a:endParaRPr>
          </a:p>
        </p:txBody>
      </p:sp>
      <p:sp>
        <p:nvSpPr>
          <p:cNvPr id="18" name="TextBox 17">
            <a:hlinkClick r:id="rId9" action="ppaction://hlinksldjump"/>
            <a:extLst>
              <a:ext uri="{FF2B5EF4-FFF2-40B4-BE49-F238E27FC236}">
                <a16:creationId xmlns:a16="http://schemas.microsoft.com/office/drawing/2014/main" id="{5B06EB63-BE32-F0FC-6040-D6DEA60D0BCE}"/>
              </a:ext>
            </a:extLst>
          </p:cNvPr>
          <p:cNvSpPr txBox="1"/>
          <p:nvPr/>
        </p:nvSpPr>
        <p:spPr>
          <a:xfrm>
            <a:off x="5238644" y="3363684"/>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6</a:t>
            </a:r>
            <a:endParaRPr lang="en-US" sz="3600" b="1" dirty="0">
              <a:solidFill>
                <a:schemeClr val="bg1"/>
              </a:solidFill>
              <a:latin typeface="Montserrat" panose="00000500000000000000" pitchFamily="2" charset="0"/>
            </a:endParaRPr>
          </a:p>
        </p:txBody>
      </p:sp>
      <p:sp>
        <p:nvSpPr>
          <p:cNvPr id="20" name="TextBox 19">
            <a:hlinkClick r:id="rId10" action="ppaction://hlinksldjump"/>
            <a:extLst>
              <a:ext uri="{FF2B5EF4-FFF2-40B4-BE49-F238E27FC236}">
                <a16:creationId xmlns:a16="http://schemas.microsoft.com/office/drawing/2014/main" id="{A3A621C2-3C9E-A1A3-4903-5B8B3E678D63}"/>
              </a:ext>
            </a:extLst>
          </p:cNvPr>
          <p:cNvSpPr txBox="1"/>
          <p:nvPr/>
        </p:nvSpPr>
        <p:spPr>
          <a:xfrm>
            <a:off x="9604034" y="3797781"/>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8</a:t>
            </a:r>
            <a:endParaRPr lang="en-US" sz="3600" b="1" dirty="0">
              <a:solidFill>
                <a:schemeClr val="bg1"/>
              </a:solidFill>
              <a:latin typeface="Montserrat" panose="00000500000000000000" pitchFamily="2" charset="0"/>
            </a:endParaRPr>
          </a:p>
        </p:txBody>
      </p:sp>
      <p:sp>
        <p:nvSpPr>
          <p:cNvPr id="21" name="TextBox 20">
            <a:extLst>
              <a:ext uri="{FF2B5EF4-FFF2-40B4-BE49-F238E27FC236}">
                <a16:creationId xmlns:a16="http://schemas.microsoft.com/office/drawing/2014/main" id="{C980346D-DC91-F5D5-A789-28E121CCA6E3}"/>
              </a:ext>
            </a:extLst>
          </p:cNvPr>
          <p:cNvSpPr txBox="1"/>
          <p:nvPr/>
        </p:nvSpPr>
        <p:spPr>
          <a:xfrm>
            <a:off x="10253039" y="2752518"/>
            <a:ext cx="804239" cy="769441"/>
          </a:xfrm>
          <a:prstGeom prst="rect">
            <a:avLst/>
          </a:prstGeom>
          <a:noFill/>
        </p:spPr>
        <p:txBody>
          <a:bodyPr wrap="square" rtlCol="0">
            <a:spAutoFit/>
          </a:bodyPr>
          <a:lstStyle/>
          <a:p>
            <a:r>
              <a:rPr lang="en-GB" sz="4400" b="1" dirty="0">
                <a:latin typeface="Montserrat" panose="00000500000000000000" pitchFamily="2" charset="0"/>
              </a:rPr>
              <a:t>14</a:t>
            </a:r>
            <a:endParaRPr lang="en-US" sz="4400" b="1" dirty="0">
              <a:latin typeface="Montserrat" panose="00000500000000000000" pitchFamily="2" charset="0"/>
            </a:endParaRPr>
          </a:p>
        </p:txBody>
      </p:sp>
      <p:sp>
        <p:nvSpPr>
          <p:cNvPr id="22" name="TextBox 21">
            <a:hlinkClick r:id="rId11" action="ppaction://hlinksldjump"/>
            <a:extLst>
              <a:ext uri="{FF2B5EF4-FFF2-40B4-BE49-F238E27FC236}">
                <a16:creationId xmlns:a16="http://schemas.microsoft.com/office/drawing/2014/main" id="{7F04F94F-57B8-D445-6371-2A61B78CF4B5}"/>
              </a:ext>
            </a:extLst>
          </p:cNvPr>
          <p:cNvSpPr txBox="1"/>
          <p:nvPr/>
        </p:nvSpPr>
        <p:spPr>
          <a:xfrm>
            <a:off x="4119591" y="5194913"/>
            <a:ext cx="733914" cy="769441"/>
          </a:xfrm>
          <a:prstGeom prst="rect">
            <a:avLst/>
          </a:prstGeom>
          <a:noFill/>
        </p:spPr>
        <p:txBody>
          <a:bodyPr wrap="square" rtlCol="0">
            <a:spAutoFit/>
          </a:bodyPr>
          <a:lstStyle/>
          <a:p>
            <a:r>
              <a:rPr lang="en-GB" sz="4400" b="1" dirty="0">
                <a:latin typeface="Montserrat" panose="00000500000000000000" pitchFamily="2" charset="0"/>
              </a:rPr>
              <a:t>9</a:t>
            </a:r>
            <a:endParaRPr lang="en-US" sz="4400" b="1" dirty="0">
              <a:latin typeface="Montserrat" panose="00000500000000000000" pitchFamily="2" charset="0"/>
            </a:endParaRPr>
          </a:p>
        </p:txBody>
      </p:sp>
      <p:sp>
        <p:nvSpPr>
          <p:cNvPr id="23" name="TextBox 22">
            <a:hlinkClick r:id="rId12" action="ppaction://hlinksldjump"/>
            <a:extLst>
              <a:ext uri="{FF2B5EF4-FFF2-40B4-BE49-F238E27FC236}">
                <a16:creationId xmlns:a16="http://schemas.microsoft.com/office/drawing/2014/main" id="{41BF4225-A0B6-E12C-AAB8-82C237E9FA4A}"/>
              </a:ext>
            </a:extLst>
          </p:cNvPr>
          <p:cNvSpPr txBox="1"/>
          <p:nvPr/>
        </p:nvSpPr>
        <p:spPr>
          <a:xfrm>
            <a:off x="1621375" y="5256469"/>
            <a:ext cx="862908" cy="769441"/>
          </a:xfrm>
          <a:prstGeom prst="rect">
            <a:avLst/>
          </a:prstGeom>
          <a:noFill/>
        </p:spPr>
        <p:txBody>
          <a:bodyPr wrap="square" rtlCol="0">
            <a:spAutoFit/>
          </a:bodyPr>
          <a:lstStyle/>
          <a:p>
            <a:r>
              <a:rPr lang="en-GB" sz="4400" b="1" dirty="0">
                <a:solidFill>
                  <a:schemeClr val="bg1"/>
                </a:solidFill>
                <a:latin typeface="Montserrat" panose="00000500000000000000" pitchFamily="2" charset="0"/>
              </a:rPr>
              <a:t>10</a:t>
            </a:r>
            <a:endParaRPr lang="en-US" sz="4400" b="1" dirty="0">
              <a:solidFill>
                <a:schemeClr val="bg1"/>
              </a:solidFill>
              <a:latin typeface="Montserrat" panose="00000500000000000000" pitchFamily="2" charset="0"/>
            </a:endParaRPr>
          </a:p>
        </p:txBody>
      </p:sp>
      <p:sp>
        <p:nvSpPr>
          <p:cNvPr id="24" name="TextBox 23">
            <a:hlinkClick r:id="rId13" action="ppaction://hlinksldjump"/>
            <a:extLst>
              <a:ext uri="{FF2B5EF4-FFF2-40B4-BE49-F238E27FC236}">
                <a16:creationId xmlns:a16="http://schemas.microsoft.com/office/drawing/2014/main" id="{D1A2E192-EB62-F2CC-C494-B4CB96CF859F}"/>
              </a:ext>
            </a:extLst>
          </p:cNvPr>
          <p:cNvSpPr txBox="1"/>
          <p:nvPr/>
        </p:nvSpPr>
        <p:spPr>
          <a:xfrm>
            <a:off x="322961" y="5518079"/>
            <a:ext cx="733914" cy="769441"/>
          </a:xfrm>
          <a:prstGeom prst="rect">
            <a:avLst/>
          </a:prstGeom>
          <a:noFill/>
        </p:spPr>
        <p:txBody>
          <a:bodyPr wrap="square" rtlCol="0">
            <a:spAutoFit/>
          </a:bodyPr>
          <a:lstStyle/>
          <a:p>
            <a:r>
              <a:rPr lang="en-GB" sz="4400" b="1" dirty="0">
                <a:latin typeface="Montserrat" panose="00000500000000000000" pitchFamily="2" charset="0"/>
              </a:rPr>
              <a:t>11</a:t>
            </a:r>
            <a:endParaRPr lang="en-US" sz="4400" b="1" dirty="0">
              <a:latin typeface="Montserrat" panose="00000500000000000000" pitchFamily="2" charset="0"/>
            </a:endParaRPr>
          </a:p>
        </p:txBody>
      </p:sp>
      <p:sp>
        <p:nvSpPr>
          <p:cNvPr id="25" name="TextBox 24">
            <a:hlinkClick r:id="rId14" action="ppaction://hlinksldjump"/>
            <a:extLst>
              <a:ext uri="{FF2B5EF4-FFF2-40B4-BE49-F238E27FC236}">
                <a16:creationId xmlns:a16="http://schemas.microsoft.com/office/drawing/2014/main" id="{C5BF5ED5-C142-C1CE-906E-DF3DE3EEE21F}"/>
              </a:ext>
            </a:extLst>
          </p:cNvPr>
          <p:cNvSpPr txBox="1"/>
          <p:nvPr/>
        </p:nvSpPr>
        <p:spPr>
          <a:xfrm>
            <a:off x="11212491" y="1107905"/>
            <a:ext cx="733914" cy="769441"/>
          </a:xfrm>
          <a:prstGeom prst="rect">
            <a:avLst/>
          </a:prstGeom>
          <a:noFill/>
        </p:spPr>
        <p:txBody>
          <a:bodyPr wrap="square" rtlCol="0">
            <a:spAutoFit/>
          </a:bodyPr>
          <a:lstStyle/>
          <a:p>
            <a:r>
              <a:rPr lang="en-GB" sz="4400" b="1" dirty="0">
                <a:latin typeface="Montserrat" panose="00000500000000000000" pitchFamily="2" charset="0"/>
              </a:rPr>
              <a:t>12</a:t>
            </a:r>
            <a:endParaRPr lang="en-US" sz="4400" b="1" dirty="0">
              <a:latin typeface="Montserrat" panose="00000500000000000000" pitchFamily="2" charset="0"/>
            </a:endParaRPr>
          </a:p>
        </p:txBody>
      </p:sp>
      <p:sp>
        <p:nvSpPr>
          <p:cNvPr id="26" name="TextBox 25">
            <a:hlinkClick r:id="rId15" action="ppaction://hlinksldjump"/>
            <a:extLst>
              <a:ext uri="{FF2B5EF4-FFF2-40B4-BE49-F238E27FC236}">
                <a16:creationId xmlns:a16="http://schemas.microsoft.com/office/drawing/2014/main" id="{C78B8336-EDF2-F2AE-8F93-1A834FB468E7}"/>
              </a:ext>
            </a:extLst>
          </p:cNvPr>
          <p:cNvSpPr txBox="1"/>
          <p:nvPr/>
        </p:nvSpPr>
        <p:spPr>
          <a:xfrm>
            <a:off x="5605601" y="5110201"/>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13</a:t>
            </a:r>
            <a:endParaRPr lang="en-US" sz="3600" b="1" dirty="0">
              <a:solidFill>
                <a:schemeClr val="bg1"/>
              </a:solidFill>
              <a:latin typeface="Montserrat" panose="00000500000000000000" pitchFamily="2" charset="0"/>
            </a:endParaRPr>
          </a:p>
        </p:txBody>
      </p:sp>
      <p:sp>
        <p:nvSpPr>
          <p:cNvPr id="31" name="TextBox 30">
            <a:hlinkClick r:id="rId16" action="ppaction://hlinksldjump"/>
            <a:extLst>
              <a:ext uri="{FF2B5EF4-FFF2-40B4-BE49-F238E27FC236}">
                <a16:creationId xmlns:a16="http://schemas.microsoft.com/office/drawing/2014/main" id="{A08AD54B-66BD-7236-D64C-64140C748405}"/>
              </a:ext>
            </a:extLst>
          </p:cNvPr>
          <p:cNvSpPr txBox="1"/>
          <p:nvPr/>
        </p:nvSpPr>
        <p:spPr>
          <a:xfrm>
            <a:off x="1579633" y="943126"/>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15</a:t>
            </a:r>
            <a:endParaRPr lang="en-US" sz="3600" b="1" dirty="0">
              <a:solidFill>
                <a:schemeClr val="bg1"/>
              </a:solidFill>
              <a:latin typeface="Montserrat" panose="00000500000000000000" pitchFamily="2" charset="0"/>
            </a:endParaRPr>
          </a:p>
        </p:txBody>
      </p:sp>
      <p:sp>
        <p:nvSpPr>
          <p:cNvPr id="32" name="TextBox 31">
            <a:hlinkClick r:id="rId17" action="ppaction://hlinksldjump"/>
            <a:extLst>
              <a:ext uri="{FF2B5EF4-FFF2-40B4-BE49-F238E27FC236}">
                <a16:creationId xmlns:a16="http://schemas.microsoft.com/office/drawing/2014/main" id="{4B6C50C0-D4DE-971B-CD8B-D0434D1F6A4B}"/>
              </a:ext>
            </a:extLst>
          </p:cNvPr>
          <p:cNvSpPr txBox="1"/>
          <p:nvPr/>
        </p:nvSpPr>
        <p:spPr>
          <a:xfrm>
            <a:off x="3863126" y="2621068"/>
            <a:ext cx="862908" cy="769441"/>
          </a:xfrm>
          <a:prstGeom prst="rect">
            <a:avLst/>
          </a:prstGeom>
          <a:noFill/>
        </p:spPr>
        <p:txBody>
          <a:bodyPr wrap="square" rtlCol="0">
            <a:spAutoFit/>
          </a:bodyPr>
          <a:lstStyle/>
          <a:p>
            <a:r>
              <a:rPr lang="en-GB" sz="4400" b="1" dirty="0">
                <a:solidFill>
                  <a:schemeClr val="bg1"/>
                </a:solidFill>
                <a:latin typeface="Montserrat" panose="00000500000000000000" pitchFamily="2" charset="0"/>
              </a:rPr>
              <a:t>16</a:t>
            </a:r>
            <a:endParaRPr lang="en-US" sz="4400" b="1" dirty="0">
              <a:solidFill>
                <a:schemeClr val="bg1"/>
              </a:solidFill>
              <a:latin typeface="Montserrat" panose="00000500000000000000" pitchFamily="2" charset="0"/>
            </a:endParaRPr>
          </a:p>
        </p:txBody>
      </p:sp>
      <p:sp>
        <p:nvSpPr>
          <p:cNvPr id="33" name="TextBox 32">
            <a:hlinkClick r:id="rId18" action="ppaction://hlinksldjump"/>
            <a:extLst>
              <a:ext uri="{FF2B5EF4-FFF2-40B4-BE49-F238E27FC236}">
                <a16:creationId xmlns:a16="http://schemas.microsoft.com/office/drawing/2014/main" id="{2DD2F81B-8E9E-A2EC-09B8-44CE1511097D}"/>
              </a:ext>
            </a:extLst>
          </p:cNvPr>
          <p:cNvSpPr txBox="1"/>
          <p:nvPr/>
        </p:nvSpPr>
        <p:spPr>
          <a:xfrm>
            <a:off x="8142139" y="5256469"/>
            <a:ext cx="862908" cy="769441"/>
          </a:xfrm>
          <a:prstGeom prst="rect">
            <a:avLst/>
          </a:prstGeom>
          <a:noFill/>
        </p:spPr>
        <p:txBody>
          <a:bodyPr wrap="square" rtlCol="0">
            <a:spAutoFit/>
          </a:bodyPr>
          <a:lstStyle/>
          <a:p>
            <a:r>
              <a:rPr lang="en-GB" sz="4400" b="1" dirty="0">
                <a:solidFill>
                  <a:schemeClr val="bg1"/>
                </a:solidFill>
                <a:latin typeface="Montserrat" panose="00000500000000000000" pitchFamily="2" charset="0"/>
              </a:rPr>
              <a:t>17</a:t>
            </a:r>
            <a:endParaRPr lang="en-US" sz="4400" b="1" dirty="0">
              <a:solidFill>
                <a:schemeClr val="bg1"/>
              </a:solidFill>
              <a:latin typeface="Montserrat" panose="00000500000000000000" pitchFamily="2" charset="0"/>
            </a:endParaRPr>
          </a:p>
        </p:txBody>
      </p:sp>
      <p:sp>
        <p:nvSpPr>
          <p:cNvPr id="34" name="TextBox 33">
            <a:hlinkClick r:id="rId19" action="ppaction://hlinksldjump"/>
            <a:extLst>
              <a:ext uri="{FF2B5EF4-FFF2-40B4-BE49-F238E27FC236}">
                <a16:creationId xmlns:a16="http://schemas.microsoft.com/office/drawing/2014/main" id="{68A52367-A2BB-2934-FFD4-AE29CEE1EB7E}"/>
              </a:ext>
            </a:extLst>
          </p:cNvPr>
          <p:cNvSpPr txBox="1"/>
          <p:nvPr/>
        </p:nvSpPr>
        <p:spPr>
          <a:xfrm>
            <a:off x="649639" y="3868945"/>
            <a:ext cx="814472" cy="769441"/>
          </a:xfrm>
          <a:prstGeom prst="rect">
            <a:avLst/>
          </a:prstGeom>
          <a:noFill/>
        </p:spPr>
        <p:txBody>
          <a:bodyPr wrap="square" rtlCol="0">
            <a:spAutoFit/>
          </a:bodyPr>
          <a:lstStyle/>
          <a:p>
            <a:r>
              <a:rPr lang="en-GB" sz="4400" b="1">
                <a:latin typeface="Montserrat" panose="00000500000000000000" pitchFamily="2" charset="0"/>
              </a:rPr>
              <a:t>18</a:t>
            </a:r>
            <a:endParaRPr lang="en-US" sz="4400" b="1">
              <a:latin typeface="Montserrat" panose="00000500000000000000" pitchFamily="2" charset="0"/>
            </a:endParaRPr>
          </a:p>
        </p:txBody>
      </p:sp>
      <p:sp>
        <p:nvSpPr>
          <p:cNvPr id="35" name="TextBox 34">
            <a:hlinkClick r:id="rId20" action="ppaction://hlinksldjump"/>
            <a:extLst>
              <a:ext uri="{FF2B5EF4-FFF2-40B4-BE49-F238E27FC236}">
                <a16:creationId xmlns:a16="http://schemas.microsoft.com/office/drawing/2014/main" id="{B3814559-3ABF-09F8-7A4C-08BC866B2EFE}"/>
              </a:ext>
            </a:extLst>
          </p:cNvPr>
          <p:cNvSpPr txBox="1"/>
          <p:nvPr/>
        </p:nvSpPr>
        <p:spPr>
          <a:xfrm>
            <a:off x="6281388" y="2088766"/>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19</a:t>
            </a:r>
            <a:endParaRPr lang="en-US" sz="3600" b="1" dirty="0">
              <a:solidFill>
                <a:schemeClr val="bg1"/>
              </a:solidFill>
              <a:latin typeface="Montserrat" panose="00000500000000000000" pitchFamily="2" charset="0"/>
            </a:endParaRPr>
          </a:p>
        </p:txBody>
      </p:sp>
      <p:sp>
        <p:nvSpPr>
          <p:cNvPr id="36" name="TextBox 35">
            <a:hlinkClick r:id="rId21" action="ppaction://hlinksldjump"/>
            <a:extLst>
              <a:ext uri="{FF2B5EF4-FFF2-40B4-BE49-F238E27FC236}">
                <a16:creationId xmlns:a16="http://schemas.microsoft.com/office/drawing/2014/main" id="{20EAEFF3-096A-2857-186A-40ADAF885DCE}"/>
              </a:ext>
            </a:extLst>
          </p:cNvPr>
          <p:cNvSpPr txBox="1"/>
          <p:nvPr/>
        </p:nvSpPr>
        <p:spPr>
          <a:xfrm>
            <a:off x="4651682" y="1048924"/>
            <a:ext cx="733914" cy="523220"/>
          </a:xfrm>
          <a:prstGeom prst="rect">
            <a:avLst/>
          </a:prstGeom>
          <a:noFill/>
        </p:spPr>
        <p:txBody>
          <a:bodyPr wrap="square" rtlCol="0">
            <a:spAutoFit/>
          </a:bodyPr>
          <a:lstStyle/>
          <a:p>
            <a:r>
              <a:rPr lang="en-GB" sz="2800" b="1" dirty="0">
                <a:latin typeface="Montserrat" panose="00000500000000000000" pitchFamily="2" charset="0"/>
              </a:rPr>
              <a:t>20</a:t>
            </a:r>
            <a:endParaRPr lang="en-US" sz="2800" b="1" dirty="0">
              <a:latin typeface="Montserrat" panose="00000500000000000000" pitchFamily="2" charset="0"/>
            </a:endParaRPr>
          </a:p>
        </p:txBody>
      </p:sp>
      <p:sp>
        <p:nvSpPr>
          <p:cNvPr id="37" name="TextBox 36">
            <a:hlinkClick r:id="rId21" action="ppaction://hlinksldjump"/>
            <a:extLst>
              <a:ext uri="{FF2B5EF4-FFF2-40B4-BE49-F238E27FC236}">
                <a16:creationId xmlns:a16="http://schemas.microsoft.com/office/drawing/2014/main" id="{B544AE02-F6BD-B380-CB29-A140C4C98256}"/>
              </a:ext>
            </a:extLst>
          </p:cNvPr>
          <p:cNvSpPr txBox="1"/>
          <p:nvPr/>
        </p:nvSpPr>
        <p:spPr>
          <a:xfrm>
            <a:off x="8784217" y="1262625"/>
            <a:ext cx="862908" cy="769441"/>
          </a:xfrm>
          <a:prstGeom prst="rect">
            <a:avLst/>
          </a:prstGeom>
          <a:noFill/>
        </p:spPr>
        <p:txBody>
          <a:bodyPr wrap="square" rtlCol="0">
            <a:spAutoFit/>
          </a:bodyPr>
          <a:lstStyle/>
          <a:p>
            <a:r>
              <a:rPr lang="en-GB" sz="4400" b="1" dirty="0">
                <a:solidFill>
                  <a:schemeClr val="bg1"/>
                </a:solidFill>
                <a:latin typeface="Montserrat" panose="00000500000000000000" pitchFamily="2" charset="0"/>
              </a:rPr>
              <a:t>21</a:t>
            </a:r>
            <a:endParaRPr lang="en-US" sz="4400" b="1" dirty="0">
              <a:solidFill>
                <a:schemeClr val="bg1"/>
              </a:solidFill>
              <a:latin typeface="Montserrat" panose="00000500000000000000" pitchFamily="2" charset="0"/>
            </a:endParaRPr>
          </a:p>
        </p:txBody>
      </p:sp>
      <p:sp>
        <p:nvSpPr>
          <p:cNvPr id="38" name="TextBox 37">
            <a:hlinkClick r:id="rId22" action="ppaction://hlinksldjump"/>
            <a:extLst>
              <a:ext uri="{FF2B5EF4-FFF2-40B4-BE49-F238E27FC236}">
                <a16:creationId xmlns:a16="http://schemas.microsoft.com/office/drawing/2014/main" id="{4950C040-E3C5-70A7-70B8-7FAC3DE081E1}"/>
              </a:ext>
            </a:extLst>
          </p:cNvPr>
          <p:cNvSpPr txBox="1"/>
          <p:nvPr/>
        </p:nvSpPr>
        <p:spPr>
          <a:xfrm>
            <a:off x="6371376" y="4444112"/>
            <a:ext cx="733914" cy="523220"/>
          </a:xfrm>
          <a:prstGeom prst="rect">
            <a:avLst/>
          </a:prstGeom>
          <a:noFill/>
        </p:spPr>
        <p:txBody>
          <a:bodyPr wrap="square" rtlCol="0">
            <a:spAutoFit/>
          </a:bodyPr>
          <a:lstStyle/>
          <a:p>
            <a:r>
              <a:rPr lang="en-GB" sz="2800" b="1">
                <a:latin typeface="Montserrat" panose="00000500000000000000" pitchFamily="2" charset="0"/>
              </a:rPr>
              <a:t>22</a:t>
            </a:r>
            <a:endParaRPr lang="en-US" sz="2800" b="1">
              <a:latin typeface="Montserrat" panose="00000500000000000000" pitchFamily="2" charset="0"/>
            </a:endParaRPr>
          </a:p>
        </p:txBody>
      </p:sp>
      <p:sp>
        <p:nvSpPr>
          <p:cNvPr id="39" name="TextBox 38">
            <a:hlinkClick r:id="rId23" action="ppaction://hlinksldjump"/>
            <a:extLst>
              <a:ext uri="{FF2B5EF4-FFF2-40B4-BE49-F238E27FC236}">
                <a16:creationId xmlns:a16="http://schemas.microsoft.com/office/drawing/2014/main" id="{F5640E9C-5F29-2C4C-CE94-BEB3A48A5BBD}"/>
              </a:ext>
            </a:extLst>
          </p:cNvPr>
          <p:cNvSpPr txBox="1"/>
          <p:nvPr/>
        </p:nvSpPr>
        <p:spPr>
          <a:xfrm>
            <a:off x="7356772" y="974596"/>
            <a:ext cx="733915" cy="523220"/>
          </a:xfrm>
          <a:prstGeom prst="rect">
            <a:avLst/>
          </a:prstGeom>
          <a:noFill/>
        </p:spPr>
        <p:txBody>
          <a:bodyPr wrap="square" rtlCol="0">
            <a:spAutoFit/>
          </a:bodyPr>
          <a:lstStyle/>
          <a:p>
            <a:r>
              <a:rPr lang="en-GB" sz="2800" b="1">
                <a:solidFill>
                  <a:schemeClr val="bg1"/>
                </a:solidFill>
                <a:latin typeface="Montserrat" panose="00000500000000000000" pitchFamily="2" charset="0"/>
              </a:rPr>
              <a:t>24</a:t>
            </a:r>
            <a:endParaRPr lang="en-US" sz="2800" b="1">
              <a:solidFill>
                <a:schemeClr val="bg1"/>
              </a:solidFill>
              <a:latin typeface="Montserrat" panose="00000500000000000000" pitchFamily="2" charset="0"/>
            </a:endParaRPr>
          </a:p>
        </p:txBody>
      </p:sp>
      <p:sp>
        <p:nvSpPr>
          <p:cNvPr id="40" name="TextBox 39">
            <a:hlinkClick r:id="rId24" action="ppaction://hlinksldjump"/>
            <a:extLst>
              <a:ext uri="{FF2B5EF4-FFF2-40B4-BE49-F238E27FC236}">
                <a16:creationId xmlns:a16="http://schemas.microsoft.com/office/drawing/2014/main" id="{7CA10D49-DAC3-0706-BF96-29FBF8C5B83D}"/>
              </a:ext>
            </a:extLst>
          </p:cNvPr>
          <p:cNvSpPr txBox="1"/>
          <p:nvPr/>
        </p:nvSpPr>
        <p:spPr>
          <a:xfrm>
            <a:off x="11164567" y="4200767"/>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25</a:t>
            </a:r>
            <a:endParaRPr lang="en-US" sz="3600" b="1" dirty="0">
              <a:solidFill>
                <a:schemeClr val="bg1"/>
              </a:solidFill>
              <a:latin typeface="Montserrat" panose="00000500000000000000" pitchFamily="2" charset="0"/>
            </a:endParaRPr>
          </a:p>
        </p:txBody>
      </p:sp>
      <p:sp>
        <p:nvSpPr>
          <p:cNvPr id="54" name="TextBox 53">
            <a:hlinkClick r:id="rId9" action="ppaction://hlinksldjump"/>
            <a:extLst>
              <a:ext uri="{FF2B5EF4-FFF2-40B4-BE49-F238E27FC236}">
                <a16:creationId xmlns:a16="http://schemas.microsoft.com/office/drawing/2014/main" id="{EBEF0BE6-FF2D-6EE5-8BB8-444B388B7786}"/>
              </a:ext>
            </a:extLst>
          </p:cNvPr>
          <p:cNvSpPr txBox="1"/>
          <p:nvPr/>
        </p:nvSpPr>
        <p:spPr>
          <a:xfrm>
            <a:off x="3496168" y="1111710"/>
            <a:ext cx="733915" cy="646331"/>
          </a:xfrm>
          <a:prstGeom prst="rect">
            <a:avLst/>
          </a:prstGeom>
          <a:noFill/>
        </p:spPr>
        <p:txBody>
          <a:bodyPr wrap="square" rtlCol="0">
            <a:spAutoFit/>
          </a:bodyPr>
          <a:lstStyle/>
          <a:p>
            <a:r>
              <a:rPr lang="en-GB" sz="3600" b="1" dirty="0">
                <a:solidFill>
                  <a:schemeClr val="bg1"/>
                </a:solidFill>
                <a:latin typeface="Montserrat" panose="00000500000000000000" pitchFamily="2" charset="0"/>
              </a:rPr>
              <a:t>7</a:t>
            </a:r>
            <a:endParaRPr lang="en-US" sz="36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674538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7FC18A-DD16-D654-BD90-9403F615F5C6}"/>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80E3E256-9A32-D610-B41E-CD21AE95194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628662E-8D02-7BB3-463D-8968B4B7600F}"/>
              </a:ext>
            </a:extLst>
          </p:cNvPr>
          <p:cNvSpPr txBox="1"/>
          <p:nvPr/>
        </p:nvSpPr>
        <p:spPr>
          <a:xfrm>
            <a:off x="6481473" y="2326318"/>
            <a:ext cx="506295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This reading tells us that in a world where we live as Jesus teaches us, peace and justice will flourish. But we know that many of our global family are living lives without justice and peace, daily.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Yet, this reading gives us hope; that justice and peace can prevail.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Let us try to be Pilgrims of Hope in this Jubilee Year. How can we best live lives that promote justice and peace? How can we bring hope to others?</a:t>
            </a:r>
            <a:endParaRPr lang="en-US">
              <a:solidFill>
                <a:schemeClr val="bg1"/>
              </a:solidFill>
              <a:latin typeface="Montserrat"/>
            </a:endParaRPr>
          </a:p>
        </p:txBody>
      </p:sp>
      <p:sp>
        <p:nvSpPr>
          <p:cNvPr id="2" name="TextBox 1">
            <a:extLst>
              <a:ext uri="{FF2B5EF4-FFF2-40B4-BE49-F238E27FC236}">
                <a16:creationId xmlns:a16="http://schemas.microsoft.com/office/drawing/2014/main" id="{CD120018-34F9-8AC9-8555-073FB449758A}"/>
              </a:ext>
            </a:extLst>
          </p:cNvPr>
          <p:cNvSpPr txBox="1"/>
          <p:nvPr/>
        </p:nvSpPr>
        <p:spPr>
          <a:xfrm>
            <a:off x="2704070" y="1000583"/>
            <a:ext cx="92381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chemeClr val="bg1"/>
                </a:solidFill>
                <a:latin typeface="Montserrat"/>
              </a:rPr>
              <a:t>"</a:t>
            </a:r>
            <a:r>
              <a:rPr lang="en-GB" sz="1200">
                <a:solidFill>
                  <a:srgbClr val="000000"/>
                </a:solidFill>
                <a:ea typeface="+mn-lt"/>
                <a:cs typeface="+mn-lt"/>
              </a:rPr>
              <a:t> </a:t>
            </a:r>
            <a:r>
              <a:rPr lang="en-GB" sz="2200" b="1">
                <a:solidFill>
                  <a:schemeClr val="bg1"/>
                </a:solidFill>
                <a:latin typeface="Montserrat"/>
              </a:rPr>
              <a:t>In his days may the righteous flourish, and peace abound, till the moon be no more!" Psalm 72:7</a:t>
            </a:r>
            <a:endParaRPr lang="en-US" sz="2200" b="1">
              <a:solidFill>
                <a:schemeClr val="bg1"/>
              </a:solidFill>
              <a:latin typeface="Montserrat"/>
            </a:endParaRPr>
          </a:p>
        </p:txBody>
      </p:sp>
      <p:pic>
        <p:nvPicPr>
          <p:cNvPr id="4" name="Picture 3" descr="A full moon in the sky&#10;&#10;AI-generated content may be incorrect.">
            <a:extLst>
              <a:ext uri="{FF2B5EF4-FFF2-40B4-BE49-F238E27FC236}">
                <a16:creationId xmlns:a16="http://schemas.microsoft.com/office/drawing/2014/main" id="{DC324AE3-2D9F-FFC1-6798-15CBD71836E3}"/>
              </a:ext>
            </a:extLst>
          </p:cNvPr>
          <p:cNvPicPr>
            <a:picLocks noChangeAspect="1"/>
          </p:cNvPicPr>
          <p:nvPr/>
        </p:nvPicPr>
        <p:blipFill>
          <a:blip r:embed="rId4"/>
          <a:srcRect t="7041" b="3569"/>
          <a:stretch>
            <a:fillRect/>
          </a:stretch>
        </p:blipFill>
        <p:spPr>
          <a:xfrm>
            <a:off x="819323" y="2394147"/>
            <a:ext cx="5461734" cy="3582647"/>
          </a:xfrm>
          <a:custGeom>
            <a:avLst/>
            <a:gdLst>
              <a:gd name="connsiteX0" fmla="*/ 0 w 5461734"/>
              <a:gd name="connsiteY0" fmla="*/ 0 h 3582647"/>
              <a:gd name="connsiteX1" fmla="*/ 573482 w 5461734"/>
              <a:gd name="connsiteY1" fmla="*/ 0 h 3582647"/>
              <a:gd name="connsiteX2" fmla="*/ 1146964 w 5461734"/>
              <a:gd name="connsiteY2" fmla="*/ 0 h 3582647"/>
              <a:gd name="connsiteX3" fmla="*/ 1938916 w 5461734"/>
              <a:gd name="connsiteY3" fmla="*/ 0 h 3582647"/>
              <a:gd name="connsiteX4" fmla="*/ 2457780 w 5461734"/>
              <a:gd name="connsiteY4" fmla="*/ 0 h 3582647"/>
              <a:gd name="connsiteX5" fmla="*/ 3031262 w 5461734"/>
              <a:gd name="connsiteY5" fmla="*/ 0 h 3582647"/>
              <a:gd name="connsiteX6" fmla="*/ 3604744 w 5461734"/>
              <a:gd name="connsiteY6" fmla="*/ 0 h 3582647"/>
              <a:gd name="connsiteX7" fmla="*/ 4396696 w 5461734"/>
              <a:gd name="connsiteY7" fmla="*/ 0 h 3582647"/>
              <a:gd name="connsiteX8" fmla="*/ 5461734 w 5461734"/>
              <a:gd name="connsiteY8" fmla="*/ 0 h 3582647"/>
              <a:gd name="connsiteX9" fmla="*/ 5461734 w 5461734"/>
              <a:gd name="connsiteY9" fmla="*/ 525455 h 3582647"/>
              <a:gd name="connsiteX10" fmla="*/ 5461734 w 5461734"/>
              <a:gd name="connsiteY10" fmla="*/ 1194216 h 3582647"/>
              <a:gd name="connsiteX11" fmla="*/ 5461734 w 5461734"/>
              <a:gd name="connsiteY11" fmla="*/ 1683844 h 3582647"/>
              <a:gd name="connsiteX12" fmla="*/ 5461734 w 5461734"/>
              <a:gd name="connsiteY12" fmla="*/ 2352605 h 3582647"/>
              <a:gd name="connsiteX13" fmla="*/ 5461734 w 5461734"/>
              <a:gd name="connsiteY13" fmla="*/ 2878060 h 3582647"/>
              <a:gd name="connsiteX14" fmla="*/ 5461734 w 5461734"/>
              <a:gd name="connsiteY14" fmla="*/ 3582647 h 3582647"/>
              <a:gd name="connsiteX15" fmla="*/ 4888252 w 5461734"/>
              <a:gd name="connsiteY15" fmla="*/ 3582647 h 3582647"/>
              <a:gd name="connsiteX16" fmla="*/ 4314770 w 5461734"/>
              <a:gd name="connsiteY16" fmla="*/ 3582647 h 3582647"/>
              <a:gd name="connsiteX17" fmla="*/ 3522818 w 5461734"/>
              <a:gd name="connsiteY17" fmla="*/ 3582647 h 3582647"/>
              <a:gd name="connsiteX18" fmla="*/ 2949336 w 5461734"/>
              <a:gd name="connsiteY18" fmla="*/ 3582647 h 3582647"/>
              <a:gd name="connsiteX19" fmla="*/ 2212002 w 5461734"/>
              <a:gd name="connsiteY19" fmla="*/ 3582647 h 3582647"/>
              <a:gd name="connsiteX20" fmla="*/ 1583903 w 5461734"/>
              <a:gd name="connsiteY20" fmla="*/ 3582647 h 3582647"/>
              <a:gd name="connsiteX21" fmla="*/ 955803 w 5461734"/>
              <a:gd name="connsiteY21" fmla="*/ 3582647 h 3582647"/>
              <a:gd name="connsiteX22" fmla="*/ 0 w 5461734"/>
              <a:gd name="connsiteY22" fmla="*/ 3582647 h 3582647"/>
              <a:gd name="connsiteX23" fmla="*/ 0 w 5461734"/>
              <a:gd name="connsiteY23" fmla="*/ 3021366 h 3582647"/>
              <a:gd name="connsiteX24" fmla="*/ 0 w 5461734"/>
              <a:gd name="connsiteY24" fmla="*/ 2388431 h 3582647"/>
              <a:gd name="connsiteX25" fmla="*/ 0 w 5461734"/>
              <a:gd name="connsiteY25" fmla="*/ 1791324 h 3582647"/>
              <a:gd name="connsiteX26" fmla="*/ 0 w 5461734"/>
              <a:gd name="connsiteY26" fmla="*/ 1230042 h 3582647"/>
              <a:gd name="connsiteX27" fmla="*/ 0 w 5461734"/>
              <a:gd name="connsiteY27" fmla="*/ 597108 h 3582647"/>
              <a:gd name="connsiteX28" fmla="*/ 0 w 5461734"/>
              <a:gd name="connsiteY28" fmla="*/ 0 h 35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61734" h="3582647" fill="none" extrusionOk="0">
                <a:moveTo>
                  <a:pt x="0" y="0"/>
                </a:moveTo>
                <a:cubicBezTo>
                  <a:pt x="157452" y="11529"/>
                  <a:pt x="388990" y="-16347"/>
                  <a:pt x="573482" y="0"/>
                </a:cubicBezTo>
                <a:cubicBezTo>
                  <a:pt x="757974" y="16347"/>
                  <a:pt x="911573" y="14514"/>
                  <a:pt x="1146964" y="0"/>
                </a:cubicBezTo>
                <a:cubicBezTo>
                  <a:pt x="1382355" y="-14514"/>
                  <a:pt x="1552255" y="-21629"/>
                  <a:pt x="1938916" y="0"/>
                </a:cubicBezTo>
                <a:cubicBezTo>
                  <a:pt x="2325577" y="21629"/>
                  <a:pt x="2286562" y="9646"/>
                  <a:pt x="2457780" y="0"/>
                </a:cubicBezTo>
                <a:cubicBezTo>
                  <a:pt x="2628998" y="-9646"/>
                  <a:pt x="2753938" y="8643"/>
                  <a:pt x="3031262" y="0"/>
                </a:cubicBezTo>
                <a:cubicBezTo>
                  <a:pt x="3308586" y="-8643"/>
                  <a:pt x="3330512" y="25280"/>
                  <a:pt x="3604744" y="0"/>
                </a:cubicBezTo>
                <a:cubicBezTo>
                  <a:pt x="3878976" y="-25280"/>
                  <a:pt x="4154777" y="-32393"/>
                  <a:pt x="4396696" y="0"/>
                </a:cubicBezTo>
                <a:cubicBezTo>
                  <a:pt x="4638615" y="32393"/>
                  <a:pt x="5054517" y="-13191"/>
                  <a:pt x="5461734" y="0"/>
                </a:cubicBezTo>
                <a:cubicBezTo>
                  <a:pt x="5483331" y="193326"/>
                  <a:pt x="5436242" y="414231"/>
                  <a:pt x="5461734" y="525455"/>
                </a:cubicBezTo>
                <a:cubicBezTo>
                  <a:pt x="5487226" y="636680"/>
                  <a:pt x="5478593" y="865559"/>
                  <a:pt x="5461734" y="1194216"/>
                </a:cubicBezTo>
                <a:cubicBezTo>
                  <a:pt x="5444875" y="1522873"/>
                  <a:pt x="5454564" y="1442388"/>
                  <a:pt x="5461734" y="1683844"/>
                </a:cubicBezTo>
                <a:cubicBezTo>
                  <a:pt x="5468904" y="1925300"/>
                  <a:pt x="5460009" y="2114292"/>
                  <a:pt x="5461734" y="2352605"/>
                </a:cubicBezTo>
                <a:cubicBezTo>
                  <a:pt x="5463459" y="2590918"/>
                  <a:pt x="5477523" y="2687469"/>
                  <a:pt x="5461734" y="2878060"/>
                </a:cubicBezTo>
                <a:cubicBezTo>
                  <a:pt x="5445945" y="3068652"/>
                  <a:pt x="5476973" y="3351926"/>
                  <a:pt x="5461734" y="3582647"/>
                </a:cubicBezTo>
                <a:cubicBezTo>
                  <a:pt x="5204487" y="3599716"/>
                  <a:pt x="5040968" y="3555516"/>
                  <a:pt x="4888252" y="3582647"/>
                </a:cubicBezTo>
                <a:cubicBezTo>
                  <a:pt x="4735536" y="3609778"/>
                  <a:pt x="4544623" y="3592522"/>
                  <a:pt x="4314770" y="3582647"/>
                </a:cubicBezTo>
                <a:cubicBezTo>
                  <a:pt x="4084917" y="3572772"/>
                  <a:pt x="3686406" y="3543128"/>
                  <a:pt x="3522818" y="3582647"/>
                </a:cubicBezTo>
                <a:cubicBezTo>
                  <a:pt x="3359230" y="3622166"/>
                  <a:pt x="3158824" y="3571528"/>
                  <a:pt x="2949336" y="3582647"/>
                </a:cubicBezTo>
                <a:cubicBezTo>
                  <a:pt x="2739848" y="3593766"/>
                  <a:pt x="2417911" y="3596380"/>
                  <a:pt x="2212002" y="3582647"/>
                </a:cubicBezTo>
                <a:cubicBezTo>
                  <a:pt x="2006093" y="3568914"/>
                  <a:pt x="1896189" y="3602645"/>
                  <a:pt x="1583903" y="3582647"/>
                </a:cubicBezTo>
                <a:cubicBezTo>
                  <a:pt x="1271617" y="3562649"/>
                  <a:pt x="1085505" y="3597317"/>
                  <a:pt x="955803" y="3582647"/>
                </a:cubicBezTo>
                <a:cubicBezTo>
                  <a:pt x="826101" y="3567977"/>
                  <a:pt x="331689" y="3606733"/>
                  <a:pt x="0" y="3582647"/>
                </a:cubicBezTo>
                <a:cubicBezTo>
                  <a:pt x="8319" y="3321829"/>
                  <a:pt x="-5337" y="3283082"/>
                  <a:pt x="0" y="3021366"/>
                </a:cubicBezTo>
                <a:cubicBezTo>
                  <a:pt x="5337" y="2759650"/>
                  <a:pt x="28708" y="2560655"/>
                  <a:pt x="0" y="2388431"/>
                </a:cubicBezTo>
                <a:cubicBezTo>
                  <a:pt x="-28708" y="2216207"/>
                  <a:pt x="27611" y="1995321"/>
                  <a:pt x="0" y="1791324"/>
                </a:cubicBezTo>
                <a:cubicBezTo>
                  <a:pt x="-27611" y="1587327"/>
                  <a:pt x="-1301" y="1359906"/>
                  <a:pt x="0" y="1230042"/>
                </a:cubicBezTo>
                <a:cubicBezTo>
                  <a:pt x="1301" y="1100178"/>
                  <a:pt x="-15785" y="731370"/>
                  <a:pt x="0" y="597108"/>
                </a:cubicBezTo>
                <a:cubicBezTo>
                  <a:pt x="15785" y="462846"/>
                  <a:pt x="-24853" y="122057"/>
                  <a:pt x="0" y="0"/>
                </a:cubicBezTo>
                <a:close/>
              </a:path>
              <a:path w="5461734" h="3582647" stroke="0" extrusionOk="0">
                <a:moveTo>
                  <a:pt x="0" y="0"/>
                </a:moveTo>
                <a:cubicBezTo>
                  <a:pt x="235528" y="9672"/>
                  <a:pt x="418290" y="-7661"/>
                  <a:pt x="628099" y="0"/>
                </a:cubicBezTo>
                <a:cubicBezTo>
                  <a:pt x="837908" y="7661"/>
                  <a:pt x="1060584" y="-27259"/>
                  <a:pt x="1256199" y="0"/>
                </a:cubicBezTo>
                <a:cubicBezTo>
                  <a:pt x="1451814" y="27259"/>
                  <a:pt x="1557453" y="-4947"/>
                  <a:pt x="1775064" y="0"/>
                </a:cubicBezTo>
                <a:cubicBezTo>
                  <a:pt x="1992675" y="4947"/>
                  <a:pt x="2112241" y="22207"/>
                  <a:pt x="2348546" y="0"/>
                </a:cubicBezTo>
                <a:cubicBezTo>
                  <a:pt x="2584851" y="-22207"/>
                  <a:pt x="2710222" y="-20297"/>
                  <a:pt x="2867410" y="0"/>
                </a:cubicBezTo>
                <a:cubicBezTo>
                  <a:pt x="3024598" y="20297"/>
                  <a:pt x="3306804" y="-15963"/>
                  <a:pt x="3440892" y="0"/>
                </a:cubicBezTo>
                <a:cubicBezTo>
                  <a:pt x="3574980" y="15963"/>
                  <a:pt x="3829361" y="-7072"/>
                  <a:pt x="4014374" y="0"/>
                </a:cubicBezTo>
                <a:cubicBezTo>
                  <a:pt x="4199387" y="7072"/>
                  <a:pt x="4614381" y="20624"/>
                  <a:pt x="4806326" y="0"/>
                </a:cubicBezTo>
                <a:cubicBezTo>
                  <a:pt x="4998271" y="-20624"/>
                  <a:pt x="5149854" y="23052"/>
                  <a:pt x="5461734" y="0"/>
                </a:cubicBezTo>
                <a:cubicBezTo>
                  <a:pt x="5452109" y="248277"/>
                  <a:pt x="5458705" y="389527"/>
                  <a:pt x="5461734" y="632934"/>
                </a:cubicBezTo>
                <a:cubicBezTo>
                  <a:pt x="5464763" y="876341"/>
                  <a:pt x="5442981" y="987799"/>
                  <a:pt x="5461734" y="1122563"/>
                </a:cubicBezTo>
                <a:cubicBezTo>
                  <a:pt x="5480487" y="1257327"/>
                  <a:pt x="5477225" y="1453442"/>
                  <a:pt x="5461734" y="1612191"/>
                </a:cubicBezTo>
                <a:cubicBezTo>
                  <a:pt x="5446243" y="1770940"/>
                  <a:pt x="5484792" y="2020358"/>
                  <a:pt x="5461734" y="2173473"/>
                </a:cubicBezTo>
                <a:cubicBezTo>
                  <a:pt x="5438676" y="2326588"/>
                  <a:pt x="5487162" y="2591832"/>
                  <a:pt x="5461734" y="2698927"/>
                </a:cubicBezTo>
                <a:cubicBezTo>
                  <a:pt x="5436306" y="2806022"/>
                  <a:pt x="5445272" y="3163240"/>
                  <a:pt x="5461734" y="3582647"/>
                </a:cubicBezTo>
                <a:cubicBezTo>
                  <a:pt x="5307420" y="3579383"/>
                  <a:pt x="5071549" y="3588571"/>
                  <a:pt x="4942869" y="3582647"/>
                </a:cubicBezTo>
                <a:cubicBezTo>
                  <a:pt x="4814190" y="3576723"/>
                  <a:pt x="4572117" y="3563655"/>
                  <a:pt x="4260153" y="3582647"/>
                </a:cubicBezTo>
                <a:cubicBezTo>
                  <a:pt x="3948189" y="3601639"/>
                  <a:pt x="3966305" y="3591345"/>
                  <a:pt x="3686670" y="3582647"/>
                </a:cubicBezTo>
                <a:cubicBezTo>
                  <a:pt x="3407035" y="3573949"/>
                  <a:pt x="3080237" y="3562414"/>
                  <a:pt x="2894719" y="3582647"/>
                </a:cubicBezTo>
                <a:cubicBezTo>
                  <a:pt x="2709201" y="3602880"/>
                  <a:pt x="2487237" y="3613149"/>
                  <a:pt x="2102768" y="3582647"/>
                </a:cubicBezTo>
                <a:cubicBezTo>
                  <a:pt x="1718299" y="3552145"/>
                  <a:pt x="1735900" y="3586229"/>
                  <a:pt x="1474668" y="3582647"/>
                </a:cubicBezTo>
                <a:cubicBezTo>
                  <a:pt x="1213436" y="3579065"/>
                  <a:pt x="988898" y="3565332"/>
                  <a:pt x="737334" y="3582647"/>
                </a:cubicBezTo>
                <a:cubicBezTo>
                  <a:pt x="485770" y="3599962"/>
                  <a:pt x="207386" y="3574623"/>
                  <a:pt x="0" y="3582647"/>
                </a:cubicBezTo>
                <a:cubicBezTo>
                  <a:pt x="22498" y="3295960"/>
                  <a:pt x="-18143" y="3158483"/>
                  <a:pt x="0" y="2949713"/>
                </a:cubicBezTo>
                <a:cubicBezTo>
                  <a:pt x="18143" y="2740943"/>
                  <a:pt x="25020" y="2644403"/>
                  <a:pt x="0" y="2388431"/>
                </a:cubicBezTo>
                <a:cubicBezTo>
                  <a:pt x="-25020" y="2132459"/>
                  <a:pt x="-9485" y="1946096"/>
                  <a:pt x="0" y="1755497"/>
                </a:cubicBezTo>
                <a:cubicBezTo>
                  <a:pt x="9485" y="1564898"/>
                  <a:pt x="-1751" y="1379093"/>
                  <a:pt x="0" y="1086736"/>
                </a:cubicBezTo>
                <a:cubicBezTo>
                  <a:pt x="1751" y="794379"/>
                  <a:pt x="-21115" y="750198"/>
                  <a:pt x="0" y="561281"/>
                </a:cubicBezTo>
                <a:cubicBezTo>
                  <a:pt x="21115" y="372364"/>
                  <a:pt x="-26431" y="179085"/>
                  <a:pt x="0" y="0"/>
                </a:cubicBezTo>
                <a:close/>
              </a:path>
            </a:pathLst>
          </a:custGeom>
          <a:ln>
            <a:solidFill>
              <a:srgbClr val="222544"/>
            </a:solidFill>
            <a:extLst>
              <a:ext uri="{C807C97D-BFC1-408E-A445-0C87EB9F89A2}">
                <ask:lineSketchStyleProps xmlns:ask="http://schemas.microsoft.com/office/drawing/2018/sketchyshapes" sd="3667936887">
                  <a:prstGeom prst="rect">
                    <a:avLst/>
                  </a:prstGeom>
                  <ask:type>
                    <ask:lineSketchFreehand/>
                  </ask:type>
                </ask:lineSketchStyleProps>
              </a:ext>
            </a:extLst>
          </a:ln>
        </p:spPr>
      </p:pic>
      <p:sp>
        <p:nvSpPr>
          <p:cNvPr id="10" name="TextBox 9">
            <a:extLst>
              <a:ext uri="{FF2B5EF4-FFF2-40B4-BE49-F238E27FC236}">
                <a16:creationId xmlns:a16="http://schemas.microsoft.com/office/drawing/2014/main" id="{3BB0012B-5C84-3B42-96CA-763096E0A202}"/>
              </a:ext>
            </a:extLst>
          </p:cNvPr>
          <p:cNvSpPr txBox="1"/>
          <p:nvPr/>
        </p:nvSpPr>
        <p:spPr>
          <a:xfrm>
            <a:off x="6486567" y="1687257"/>
            <a:ext cx="49305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Peace be with you</a:t>
            </a:r>
          </a:p>
        </p:txBody>
      </p:sp>
      <p:sp>
        <p:nvSpPr>
          <p:cNvPr id="7" name="TextBox 6">
            <a:extLst>
              <a:ext uri="{FF2B5EF4-FFF2-40B4-BE49-F238E27FC236}">
                <a16:creationId xmlns:a16="http://schemas.microsoft.com/office/drawing/2014/main" id="{CE8956C9-715C-67A3-6D35-049A906A0002}"/>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17</a:t>
            </a:r>
          </a:p>
          <a:p>
            <a:pPr algn="ctr"/>
            <a:r>
              <a:rPr lang="en-GB" sz="2400" b="1" dirty="0">
                <a:solidFill>
                  <a:schemeClr val="bg1"/>
                </a:solidFill>
                <a:latin typeface="Montserrat" panose="00000500000000000000" pitchFamily="2" charset="0"/>
              </a:rPr>
              <a:t>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206069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DAE4BE-69E5-8BF4-B8FA-84A96B7620E5}"/>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BFE54109-30AF-673A-F12B-F7E671A1982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71A380C4-1DBE-BEF6-54AD-825C6D4474E7}"/>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5ED9D916-13C0-6C38-333A-E03E111CA5BE}"/>
              </a:ext>
            </a:extLst>
          </p:cNvPr>
          <p:cNvSpPr txBox="1"/>
          <p:nvPr/>
        </p:nvSpPr>
        <p:spPr>
          <a:xfrm>
            <a:off x="6270458" y="989887"/>
            <a:ext cx="567255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dirty="0">
                <a:solidFill>
                  <a:schemeClr val="bg1"/>
                </a:solidFill>
                <a:latin typeface="Montserrat"/>
              </a:rPr>
              <a:t>Rosana lives in Colombia where there's been fighting for 50 years. She and her schoolfriends are part of a peace-building project. </a:t>
            </a:r>
            <a:endParaRPr lang="en-US" dirty="0">
              <a:solidFill>
                <a:schemeClr val="bg1"/>
              </a:solidFill>
            </a:endParaRPr>
          </a:p>
          <a:p>
            <a:endParaRPr lang="en-GB" sz="1700" dirty="0">
              <a:solidFill>
                <a:schemeClr val="bg1"/>
              </a:solidFill>
              <a:latin typeface="Montserrat"/>
            </a:endParaRPr>
          </a:p>
          <a:p>
            <a:r>
              <a:rPr lang="en-GB" sz="1700" dirty="0">
                <a:solidFill>
                  <a:schemeClr val="bg1"/>
                </a:solidFill>
                <a:latin typeface="Montserrat"/>
              </a:rPr>
              <a:t>"My classmates and I had to share our dreams, aims and goals," says Rosana. "We are not interested in continuing with war, we have much greater aspirations,” she says.</a:t>
            </a:r>
            <a:endParaRPr lang="en-US" sz="1700" dirty="0">
              <a:solidFill>
                <a:schemeClr val="bg1"/>
              </a:solidFill>
              <a:latin typeface="Montserrat"/>
            </a:endParaRPr>
          </a:p>
          <a:p>
            <a:endParaRPr lang="en-GB" sz="1700" dirty="0">
              <a:solidFill>
                <a:schemeClr val="bg1"/>
              </a:solidFill>
              <a:latin typeface="Montserrat"/>
            </a:endParaRPr>
          </a:p>
          <a:p>
            <a:r>
              <a:rPr lang="en-GB" sz="1700" dirty="0">
                <a:solidFill>
                  <a:schemeClr val="bg1"/>
                </a:solidFill>
                <a:latin typeface="Montserrat"/>
              </a:rPr>
              <a:t>With CAFOD's help, these peace workshops teach young people how to avoid violence, sharing what they've learnt with family and neighbours  so everyone can live in peace. </a:t>
            </a:r>
          </a:p>
          <a:p>
            <a:endParaRPr lang="en-GB" sz="1700" dirty="0">
              <a:solidFill>
                <a:schemeClr val="bg1"/>
              </a:solidFill>
              <a:latin typeface="Montserrat"/>
            </a:endParaRPr>
          </a:p>
          <a:p>
            <a:r>
              <a:rPr lang="en-GB" sz="1700" dirty="0">
                <a:solidFill>
                  <a:schemeClr val="bg1"/>
                </a:solidFill>
                <a:latin typeface="Montserrat"/>
              </a:rPr>
              <a:t>“It's time to leave violence behind," says Rosana. </a:t>
            </a:r>
            <a:endParaRPr lang="en-US" sz="1700" dirty="0">
              <a:solidFill>
                <a:schemeClr val="bg1"/>
              </a:solidFill>
              <a:latin typeface="Montserrat"/>
            </a:endParaRPr>
          </a:p>
          <a:p>
            <a:endParaRPr lang="en-GB" sz="1700" dirty="0">
              <a:solidFill>
                <a:schemeClr val="bg1"/>
              </a:solidFill>
              <a:latin typeface="Montserrat"/>
            </a:endParaRPr>
          </a:p>
          <a:p>
            <a:r>
              <a:rPr lang="en-GB" sz="1700" b="1" dirty="0">
                <a:solidFill>
                  <a:srgbClr val="222544"/>
                </a:solidFill>
                <a:latin typeface="Montserrat"/>
              </a:rPr>
              <a:t>As we prepare for the birth of Jesus, Lord, we ask you to bring comfort and hope to our global brothers and sisters who long to live in peace. Amen.</a:t>
            </a:r>
          </a:p>
          <a:p>
            <a:pPr lvl="2" algn="ctr"/>
            <a:endParaRPr lang="en-GB" dirty="0">
              <a:solidFill>
                <a:srgbClr val="000000"/>
              </a:solidFill>
              <a:latin typeface="Century Gothic"/>
            </a:endParaRPr>
          </a:p>
        </p:txBody>
      </p:sp>
      <p:sp>
        <p:nvSpPr>
          <p:cNvPr id="7" name="TextBox 6">
            <a:extLst>
              <a:ext uri="{FF2B5EF4-FFF2-40B4-BE49-F238E27FC236}">
                <a16:creationId xmlns:a16="http://schemas.microsoft.com/office/drawing/2014/main" id="{78C38A9A-038A-089D-E15D-C21AB5A13B95}"/>
              </a:ext>
            </a:extLst>
          </p:cNvPr>
          <p:cNvSpPr txBox="1"/>
          <p:nvPr/>
        </p:nvSpPr>
        <p:spPr>
          <a:xfrm>
            <a:off x="842034" y="5374286"/>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Rosana and friends</a:t>
            </a:r>
          </a:p>
        </p:txBody>
      </p:sp>
      <p:sp>
        <p:nvSpPr>
          <p:cNvPr id="11" name="TextBox 10">
            <a:extLst>
              <a:ext uri="{FF2B5EF4-FFF2-40B4-BE49-F238E27FC236}">
                <a16:creationId xmlns:a16="http://schemas.microsoft.com/office/drawing/2014/main" id="{E0745DCC-76A4-D1E4-8756-87979E6FC793}"/>
              </a:ext>
            </a:extLst>
          </p:cNvPr>
          <p:cNvSpPr txBox="1"/>
          <p:nvPr/>
        </p:nvSpPr>
        <p:spPr>
          <a:xfrm>
            <a:off x="1430932" y="6278064"/>
            <a:ext cx="2887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a:t>
            </a:r>
            <a:r>
              <a:rPr lang="en-US" sz="1400" b="1">
                <a:latin typeface="Montserrat"/>
              </a:rPr>
              <a:t>Promoting peace World Gift</a:t>
            </a:r>
          </a:p>
        </p:txBody>
      </p:sp>
      <p:pic>
        <p:nvPicPr>
          <p:cNvPr id="2" name="Picture 1" descr="A group of people sitting on a bench clapping hands&#10;&#10;Description automatically generated">
            <a:extLst>
              <a:ext uri="{FF2B5EF4-FFF2-40B4-BE49-F238E27FC236}">
                <a16:creationId xmlns:a16="http://schemas.microsoft.com/office/drawing/2014/main" id="{F4626AFB-D4A5-CB80-9401-CB5238B95C2B}"/>
              </a:ext>
            </a:extLst>
          </p:cNvPr>
          <p:cNvPicPr>
            <a:picLocks noChangeAspect="1"/>
          </p:cNvPicPr>
          <p:nvPr/>
        </p:nvPicPr>
        <p:blipFill>
          <a:blip r:embed="rId5"/>
          <a:srcRect l="4567" t="871" r="6142" b="-2158"/>
          <a:stretch>
            <a:fillRect/>
          </a:stretch>
        </p:blipFill>
        <p:spPr>
          <a:xfrm>
            <a:off x="841095" y="1593077"/>
            <a:ext cx="5025071" cy="3853762"/>
          </a:xfrm>
          <a:custGeom>
            <a:avLst/>
            <a:gdLst>
              <a:gd name="connsiteX0" fmla="*/ 0 w 5025071"/>
              <a:gd name="connsiteY0" fmla="*/ 0 h 3853762"/>
              <a:gd name="connsiteX1" fmla="*/ 728635 w 5025071"/>
              <a:gd name="connsiteY1" fmla="*/ 0 h 3853762"/>
              <a:gd name="connsiteX2" fmla="*/ 1306518 w 5025071"/>
              <a:gd name="connsiteY2" fmla="*/ 0 h 3853762"/>
              <a:gd name="connsiteX3" fmla="*/ 1834151 w 5025071"/>
              <a:gd name="connsiteY3" fmla="*/ 0 h 3853762"/>
              <a:gd name="connsiteX4" fmla="*/ 2512536 w 5025071"/>
              <a:gd name="connsiteY4" fmla="*/ 0 h 3853762"/>
              <a:gd name="connsiteX5" fmla="*/ 3090419 w 5025071"/>
              <a:gd name="connsiteY5" fmla="*/ 0 h 3853762"/>
              <a:gd name="connsiteX6" fmla="*/ 3819054 w 5025071"/>
              <a:gd name="connsiteY6" fmla="*/ 0 h 3853762"/>
              <a:gd name="connsiteX7" fmla="*/ 5025071 w 5025071"/>
              <a:gd name="connsiteY7" fmla="*/ 0 h 3853762"/>
              <a:gd name="connsiteX8" fmla="*/ 5025071 w 5025071"/>
              <a:gd name="connsiteY8" fmla="*/ 565218 h 3853762"/>
              <a:gd name="connsiteX9" fmla="*/ 5025071 w 5025071"/>
              <a:gd name="connsiteY9" fmla="*/ 1130437 h 3853762"/>
              <a:gd name="connsiteX10" fmla="*/ 5025071 w 5025071"/>
              <a:gd name="connsiteY10" fmla="*/ 1695655 h 3853762"/>
              <a:gd name="connsiteX11" fmla="*/ 5025071 w 5025071"/>
              <a:gd name="connsiteY11" fmla="*/ 2337949 h 3853762"/>
              <a:gd name="connsiteX12" fmla="*/ 5025071 w 5025071"/>
              <a:gd name="connsiteY12" fmla="*/ 3018780 h 3853762"/>
              <a:gd name="connsiteX13" fmla="*/ 5025071 w 5025071"/>
              <a:gd name="connsiteY13" fmla="*/ 3853762 h 3853762"/>
              <a:gd name="connsiteX14" fmla="*/ 4547689 w 5025071"/>
              <a:gd name="connsiteY14" fmla="*/ 3853762 h 3853762"/>
              <a:gd name="connsiteX15" fmla="*/ 4020057 w 5025071"/>
              <a:gd name="connsiteY15" fmla="*/ 3853762 h 3853762"/>
              <a:gd name="connsiteX16" fmla="*/ 3492424 w 5025071"/>
              <a:gd name="connsiteY16" fmla="*/ 3853762 h 3853762"/>
              <a:gd name="connsiteX17" fmla="*/ 2964792 w 5025071"/>
              <a:gd name="connsiteY17" fmla="*/ 3853762 h 3853762"/>
              <a:gd name="connsiteX18" fmla="*/ 2286407 w 5025071"/>
              <a:gd name="connsiteY18" fmla="*/ 3853762 h 3853762"/>
              <a:gd name="connsiteX19" fmla="*/ 1658273 w 5025071"/>
              <a:gd name="connsiteY19" fmla="*/ 3853762 h 3853762"/>
              <a:gd name="connsiteX20" fmla="*/ 1180892 w 5025071"/>
              <a:gd name="connsiteY20" fmla="*/ 3853762 h 3853762"/>
              <a:gd name="connsiteX21" fmla="*/ 0 w 5025071"/>
              <a:gd name="connsiteY21" fmla="*/ 3853762 h 3853762"/>
              <a:gd name="connsiteX22" fmla="*/ 0 w 5025071"/>
              <a:gd name="connsiteY22" fmla="*/ 3134393 h 3853762"/>
              <a:gd name="connsiteX23" fmla="*/ 0 w 5025071"/>
              <a:gd name="connsiteY23" fmla="*/ 2530637 h 3853762"/>
              <a:gd name="connsiteX24" fmla="*/ 0 w 5025071"/>
              <a:gd name="connsiteY24" fmla="*/ 1888343 h 3853762"/>
              <a:gd name="connsiteX25" fmla="*/ 0 w 5025071"/>
              <a:gd name="connsiteY25" fmla="*/ 1168974 h 3853762"/>
              <a:gd name="connsiteX26" fmla="*/ 0 w 5025071"/>
              <a:gd name="connsiteY26" fmla="*/ 0 h 38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5071" h="3853762" fill="none" extrusionOk="0">
                <a:moveTo>
                  <a:pt x="0" y="0"/>
                </a:moveTo>
                <a:cubicBezTo>
                  <a:pt x="233649" y="15762"/>
                  <a:pt x="582657" y="7175"/>
                  <a:pt x="728635" y="0"/>
                </a:cubicBezTo>
                <a:cubicBezTo>
                  <a:pt x="874614" y="-7175"/>
                  <a:pt x="1026710" y="16999"/>
                  <a:pt x="1306518" y="0"/>
                </a:cubicBezTo>
                <a:cubicBezTo>
                  <a:pt x="1586326" y="-16999"/>
                  <a:pt x="1600132" y="-25781"/>
                  <a:pt x="1834151" y="0"/>
                </a:cubicBezTo>
                <a:cubicBezTo>
                  <a:pt x="2068170" y="25781"/>
                  <a:pt x="2308622" y="5180"/>
                  <a:pt x="2512536" y="0"/>
                </a:cubicBezTo>
                <a:cubicBezTo>
                  <a:pt x="2716450" y="-5180"/>
                  <a:pt x="2846476" y="-1215"/>
                  <a:pt x="3090419" y="0"/>
                </a:cubicBezTo>
                <a:cubicBezTo>
                  <a:pt x="3334362" y="1215"/>
                  <a:pt x="3483979" y="-14760"/>
                  <a:pt x="3819054" y="0"/>
                </a:cubicBezTo>
                <a:cubicBezTo>
                  <a:pt x="4154129" y="14760"/>
                  <a:pt x="4512641" y="4335"/>
                  <a:pt x="5025071" y="0"/>
                </a:cubicBezTo>
                <a:cubicBezTo>
                  <a:pt x="5018317" y="231260"/>
                  <a:pt x="5025004" y="379696"/>
                  <a:pt x="5025071" y="565218"/>
                </a:cubicBezTo>
                <a:cubicBezTo>
                  <a:pt x="5025138" y="750740"/>
                  <a:pt x="5051590" y="981153"/>
                  <a:pt x="5025071" y="1130437"/>
                </a:cubicBezTo>
                <a:cubicBezTo>
                  <a:pt x="4998552" y="1279721"/>
                  <a:pt x="5009241" y="1442878"/>
                  <a:pt x="5025071" y="1695655"/>
                </a:cubicBezTo>
                <a:cubicBezTo>
                  <a:pt x="5040901" y="1948432"/>
                  <a:pt x="5014193" y="2068542"/>
                  <a:pt x="5025071" y="2337949"/>
                </a:cubicBezTo>
                <a:cubicBezTo>
                  <a:pt x="5035949" y="2607356"/>
                  <a:pt x="5053218" y="2788409"/>
                  <a:pt x="5025071" y="3018780"/>
                </a:cubicBezTo>
                <a:cubicBezTo>
                  <a:pt x="4996924" y="3249151"/>
                  <a:pt x="5025335" y="3524752"/>
                  <a:pt x="5025071" y="3853762"/>
                </a:cubicBezTo>
                <a:cubicBezTo>
                  <a:pt x="4793449" y="3836427"/>
                  <a:pt x="4719017" y="3876769"/>
                  <a:pt x="4547689" y="3853762"/>
                </a:cubicBezTo>
                <a:cubicBezTo>
                  <a:pt x="4376361" y="3830755"/>
                  <a:pt x="4210557" y="3828450"/>
                  <a:pt x="4020057" y="3853762"/>
                </a:cubicBezTo>
                <a:cubicBezTo>
                  <a:pt x="3829557" y="3879074"/>
                  <a:pt x="3742035" y="3861381"/>
                  <a:pt x="3492424" y="3853762"/>
                </a:cubicBezTo>
                <a:cubicBezTo>
                  <a:pt x="3242813" y="3846143"/>
                  <a:pt x="3122285" y="3879902"/>
                  <a:pt x="2964792" y="3853762"/>
                </a:cubicBezTo>
                <a:cubicBezTo>
                  <a:pt x="2807299" y="3827622"/>
                  <a:pt x="2532203" y="3854963"/>
                  <a:pt x="2286407" y="3853762"/>
                </a:cubicBezTo>
                <a:cubicBezTo>
                  <a:pt x="2040611" y="3852561"/>
                  <a:pt x="1886661" y="3827619"/>
                  <a:pt x="1658273" y="3853762"/>
                </a:cubicBezTo>
                <a:cubicBezTo>
                  <a:pt x="1429885" y="3879905"/>
                  <a:pt x="1283840" y="3867135"/>
                  <a:pt x="1180892" y="3853762"/>
                </a:cubicBezTo>
                <a:cubicBezTo>
                  <a:pt x="1077944" y="3840389"/>
                  <a:pt x="517973" y="3847812"/>
                  <a:pt x="0" y="3853762"/>
                </a:cubicBezTo>
                <a:cubicBezTo>
                  <a:pt x="17003" y="3523257"/>
                  <a:pt x="-31823" y="3338190"/>
                  <a:pt x="0" y="3134393"/>
                </a:cubicBezTo>
                <a:cubicBezTo>
                  <a:pt x="31823" y="2930596"/>
                  <a:pt x="-9014" y="2653486"/>
                  <a:pt x="0" y="2530637"/>
                </a:cubicBezTo>
                <a:cubicBezTo>
                  <a:pt x="9014" y="2407788"/>
                  <a:pt x="-13053" y="2152873"/>
                  <a:pt x="0" y="1888343"/>
                </a:cubicBezTo>
                <a:cubicBezTo>
                  <a:pt x="13053" y="1623813"/>
                  <a:pt x="-32399" y="1453835"/>
                  <a:pt x="0" y="1168974"/>
                </a:cubicBezTo>
                <a:cubicBezTo>
                  <a:pt x="32399" y="884113"/>
                  <a:pt x="-25571" y="572874"/>
                  <a:pt x="0" y="0"/>
                </a:cubicBezTo>
                <a:close/>
              </a:path>
              <a:path w="5025071" h="3853762" stroke="0" extrusionOk="0">
                <a:moveTo>
                  <a:pt x="0" y="0"/>
                </a:moveTo>
                <a:cubicBezTo>
                  <a:pt x="184194" y="-7893"/>
                  <a:pt x="397884" y="-20032"/>
                  <a:pt x="527632" y="0"/>
                </a:cubicBezTo>
                <a:cubicBezTo>
                  <a:pt x="657380" y="20032"/>
                  <a:pt x="887369" y="-7836"/>
                  <a:pt x="1055265" y="0"/>
                </a:cubicBezTo>
                <a:cubicBezTo>
                  <a:pt x="1223161" y="7836"/>
                  <a:pt x="1547593" y="-22913"/>
                  <a:pt x="1733649" y="0"/>
                </a:cubicBezTo>
                <a:cubicBezTo>
                  <a:pt x="1919705" y="22913"/>
                  <a:pt x="2144240" y="-25868"/>
                  <a:pt x="2311533" y="0"/>
                </a:cubicBezTo>
                <a:cubicBezTo>
                  <a:pt x="2478826" y="25868"/>
                  <a:pt x="2649406" y="5877"/>
                  <a:pt x="2839165" y="0"/>
                </a:cubicBezTo>
                <a:cubicBezTo>
                  <a:pt x="3028924" y="-5877"/>
                  <a:pt x="3324989" y="-15786"/>
                  <a:pt x="3467299" y="0"/>
                </a:cubicBezTo>
                <a:cubicBezTo>
                  <a:pt x="3609609" y="15786"/>
                  <a:pt x="3853372" y="7064"/>
                  <a:pt x="4195934" y="0"/>
                </a:cubicBezTo>
                <a:cubicBezTo>
                  <a:pt x="4538497" y="-7064"/>
                  <a:pt x="4764329" y="-38638"/>
                  <a:pt x="5025071" y="0"/>
                </a:cubicBezTo>
                <a:cubicBezTo>
                  <a:pt x="5001265" y="188825"/>
                  <a:pt x="4997065" y="426490"/>
                  <a:pt x="5025071" y="565218"/>
                </a:cubicBezTo>
                <a:cubicBezTo>
                  <a:pt x="5053077" y="703946"/>
                  <a:pt x="5006054" y="956259"/>
                  <a:pt x="5025071" y="1246050"/>
                </a:cubicBezTo>
                <a:cubicBezTo>
                  <a:pt x="5044088" y="1535841"/>
                  <a:pt x="5042312" y="1786507"/>
                  <a:pt x="5025071" y="1926881"/>
                </a:cubicBezTo>
                <a:cubicBezTo>
                  <a:pt x="5007830" y="2067255"/>
                  <a:pt x="5032460" y="2315100"/>
                  <a:pt x="5025071" y="2453562"/>
                </a:cubicBezTo>
                <a:cubicBezTo>
                  <a:pt x="5017682" y="2592024"/>
                  <a:pt x="5040057" y="2808604"/>
                  <a:pt x="5025071" y="3018780"/>
                </a:cubicBezTo>
                <a:cubicBezTo>
                  <a:pt x="5010085" y="3228956"/>
                  <a:pt x="5041849" y="3454744"/>
                  <a:pt x="5025071" y="3853762"/>
                </a:cubicBezTo>
                <a:cubicBezTo>
                  <a:pt x="4818717" y="3832811"/>
                  <a:pt x="4598848" y="3871244"/>
                  <a:pt x="4346686" y="3853762"/>
                </a:cubicBezTo>
                <a:cubicBezTo>
                  <a:pt x="4094524" y="3836280"/>
                  <a:pt x="3920590" y="3868035"/>
                  <a:pt x="3718553" y="3853762"/>
                </a:cubicBezTo>
                <a:cubicBezTo>
                  <a:pt x="3516516" y="3839489"/>
                  <a:pt x="3324901" y="3882340"/>
                  <a:pt x="3090419" y="3853762"/>
                </a:cubicBezTo>
                <a:cubicBezTo>
                  <a:pt x="2855937" y="3825184"/>
                  <a:pt x="2521730" y="3870795"/>
                  <a:pt x="2361783" y="3853762"/>
                </a:cubicBezTo>
                <a:cubicBezTo>
                  <a:pt x="2201836" y="3836729"/>
                  <a:pt x="1989952" y="3851934"/>
                  <a:pt x="1633148" y="3853762"/>
                </a:cubicBezTo>
                <a:cubicBezTo>
                  <a:pt x="1276344" y="3855590"/>
                  <a:pt x="1242387" y="3878606"/>
                  <a:pt x="904513" y="3853762"/>
                </a:cubicBezTo>
                <a:cubicBezTo>
                  <a:pt x="566639" y="3828918"/>
                  <a:pt x="181875" y="3889007"/>
                  <a:pt x="0" y="3853762"/>
                </a:cubicBezTo>
                <a:cubicBezTo>
                  <a:pt x="-4808" y="3707466"/>
                  <a:pt x="-22933" y="3508140"/>
                  <a:pt x="0" y="3172931"/>
                </a:cubicBezTo>
                <a:cubicBezTo>
                  <a:pt x="22933" y="2837722"/>
                  <a:pt x="-10441" y="2673958"/>
                  <a:pt x="0" y="2530637"/>
                </a:cubicBezTo>
                <a:cubicBezTo>
                  <a:pt x="10441" y="2387316"/>
                  <a:pt x="-12070" y="2207540"/>
                  <a:pt x="0" y="1965419"/>
                </a:cubicBezTo>
                <a:cubicBezTo>
                  <a:pt x="12070" y="1723298"/>
                  <a:pt x="6367" y="1617945"/>
                  <a:pt x="0" y="1400200"/>
                </a:cubicBezTo>
                <a:cubicBezTo>
                  <a:pt x="-6367" y="1182455"/>
                  <a:pt x="28468" y="882097"/>
                  <a:pt x="0" y="680831"/>
                </a:cubicBezTo>
                <a:cubicBezTo>
                  <a:pt x="-28468" y="479565"/>
                  <a:pt x="33261" y="263529"/>
                  <a:pt x="0" y="0"/>
                </a:cubicBezTo>
                <a:close/>
              </a:path>
            </a:pathLst>
          </a:custGeom>
          <a:ln w="57150">
            <a:solidFill>
              <a:srgbClr val="222544"/>
            </a:solidFill>
            <a:extLst>
              <a:ext uri="{C807C97D-BFC1-408E-A445-0C87EB9F89A2}">
                <ask:lineSketchStyleProps xmlns:ask="http://schemas.microsoft.com/office/drawing/2018/sketchyshapes" sd="3351317530">
                  <a:prstGeom prst="rect">
                    <a:avLst/>
                  </a:prstGeom>
                  <ask:type>
                    <ask:lineSketchFreehand/>
                  </ask:type>
                </ask:lineSketchStyleProps>
              </a:ext>
            </a:extLst>
          </a:ln>
        </p:spPr>
      </p:pic>
      <p:pic>
        <p:nvPicPr>
          <p:cNvPr id="4" name="Picture 3" descr="A group of people shaking hands in front of a tent&#10;&#10;AI-generated content may be incorrect.">
            <a:extLst>
              <a:ext uri="{FF2B5EF4-FFF2-40B4-BE49-F238E27FC236}">
                <a16:creationId xmlns:a16="http://schemas.microsoft.com/office/drawing/2014/main" id="{C8DBAEFA-ABBA-6441-2F73-8F74B565A76C}"/>
              </a:ext>
            </a:extLst>
          </p:cNvPr>
          <p:cNvPicPr>
            <a:picLocks noChangeAspect="1"/>
          </p:cNvPicPr>
          <p:nvPr/>
        </p:nvPicPr>
        <p:blipFill>
          <a:blip r:embed="rId6"/>
          <a:stretch>
            <a:fillRect/>
          </a:stretch>
        </p:blipFill>
        <p:spPr>
          <a:xfrm>
            <a:off x="4206016" y="4859547"/>
            <a:ext cx="1896533" cy="1725285"/>
          </a:xfrm>
          <a:prstGeom prst="rect">
            <a:avLst/>
          </a:prstGeom>
        </p:spPr>
      </p:pic>
      <p:sp>
        <p:nvSpPr>
          <p:cNvPr id="9" name="TextBox 8">
            <a:extLst>
              <a:ext uri="{FF2B5EF4-FFF2-40B4-BE49-F238E27FC236}">
                <a16:creationId xmlns:a16="http://schemas.microsoft.com/office/drawing/2014/main" id="{CFE9D8DF-4F5B-6D96-1635-F6352593912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17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67486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EA8AD6-3160-27FE-0491-D8203091BE95}"/>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5A8F2F6F-6AAB-2F87-89D1-0F8AC4F3FEE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BC0792EA-A341-0114-62CB-3FC7671FC247}"/>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05554F07-9408-0EF3-DA85-35AD33D06761}"/>
              </a:ext>
            </a:extLst>
          </p:cNvPr>
          <p:cNvSpPr txBox="1"/>
          <p:nvPr/>
        </p:nvSpPr>
        <p:spPr>
          <a:xfrm>
            <a:off x="6774550" y="2766798"/>
            <a:ext cx="488710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Mary and Joseph </a:t>
            </a:r>
            <a:r>
              <a:rPr lang="en-GB" dirty="0">
                <a:solidFill>
                  <a:schemeClr val="bg1"/>
                </a:solidFill>
                <a:latin typeface="Montserrat"/>
              </a:rPr>
              <a:t>travelled</a:t>
            </a:r>
            <a:r>
              <a:rPr lang="en-GB">
                <a:solidFill>
                  <a:schemeClr val="bg1"/>
                </a:solidFill>
                <a:latin typeface="Montserrat"/>
              </a:rPr>
              <a:t> a long way to Bethlehem. Today, people journey around the world for many reasons – work, holidays, to see family. But some are forced to travel because of poverty or war. Migrants do not always receive a warm welcome. Too often they are sent on their way. </a:t>
            </a:r>
          </a:p>
          <a:p>
            <a:endParaRPr lang="en-GB">
              <a:solidFill>
                <a:schemeClr val="bg1"/>
              </a:solidFill>
              <a:latin typeface="Montserrat"/>
            </a:endParaRPr>
          </a:p>
          <a:p>
            <a:r>
              <a:rPr lang="en-GB">
                <a:solidFill>
                  <a:schemeClr val="bg1"/>
                </a:solidFill>
                <a:latin typeface="Montserrat"/>
              </a:rPr>
              <a:t>On Migrants Day, how do we show we have compassion for others and welcome them into our communities?</a:t>
            </a:r>
          </a:p>
          <a:p>
            <a:endParaRPr lang="en-GB">
              <a:solidFill>
                <a:schemeClr val="bg1"/>
              </a:solidFill>
              <a:latin typeface="Montserrat"/>
            </a:endParaRPr>
          </a:p>
        </p:txBody>
      </p:sp>
      <p:sp>
        <p:nvSpPr>
          <p:cNvPr id="2" name="TextBox 1">
            <a:extLst>
              <a:ext uri="{FF2B5EF4-FFF2-40B4-BE49-F238E27FC236}">
                <a16:creationId xmlns:a16="http://schemas.microsoft.com/office/drawing/2014/main" id="{60D551BE-97BB-6E08-D48C-A7811E60FF53}"/>
              </a:ext>
            </a:extLst>
          </p:cNvPr>
          <p:cNvSpPr txBox="1"/>
          <p:nvPr/>
        </p:nvSpPr>
        <p:spPr>
          <a:xfrm>
            <a:off x="2559636" y="981835"/>
            <a:ext cx="950661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bg1"/>
                </a:solidFill>
                <a:latin typeface="Montserrat"/>
                <a:ea typeface="+mn-lt"/>
                <a:cs typeface="+mn-lt"/>
              </a:rPr>
              <a:t>But as he considered these things, an angel of the Lord appeared to him in a dream, saying, "Joseph, son of David, do not fear to take Mary as your wife, for that conceived in her is from the Holy Spirit."</a:t>
            </a:r>
          </a:p>
          <a:p>
            <a:r>
              <a:rPr lang="en-GB" sz="2000" b="1" dirty="0">
                <a:solidFill>
                  <a:schemeClr val="bg1"/>
                </a:solidFill>
                <a:latin typeface="Montserrat"/>
              </a:rPr>
              <a:t>Matthew 1:20</a:t>
            </a:r>
          </a:p>
        </p:txBody>
      </p:sp>
      <p:sp>
        <p:nvSpPr>
          <p:cNvPr id="4" name="TextBox 3">
            <a:extLst>
              <a:ext uri="{FF2B5EF4-FFF2-40B4-BE49-F238E27FC236}">
                <a16:creationId xmlns:a16="http://schemas.microsoft.com/office/drawing/2014/main" id="{951E824B-92DB-5B25-B7D5-0252F70662FF}"/>
              </a:ext>
            </a:extLst>
          </p:cNvPr>
          <p:cNvSpPr txBox="1"/>
          <p:nvPr/>
        </p:nvSpPr>
        <p:spPr>
          <a:xfrm>
            <a:off x="6770438" y="2255769"/>
            <a:ext cx="58866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A long way from home</a:t>
            </a:r>
          </a:p>
        </p:txBody>
      </p:sp>
      <p:pic>
        <p:nvPicPr>
          <p:cNvPr id="10" name="Picture 9" descr="A group of people standing in front of a building&#10;&#10;Description automatically generated">
            <a:extLst>
              <a:ext uri="{FF2B5EF4-FFF2-40B4-BE49-F238E27FC236}">
                <a16:creationId xmlns:a16="http://schemas.microsoft.com/office/drawing/2014/main" id="{F30B4611-6753-7977-3A32-59DD1FC112F3}"/>
              </a:ext>
            </a:extLst>
          </p:cNvPr>
          <p:cNvPicPr>
            <a:picLocks noChangeAspect="1"/>
          </p:cNvPicPr>
          <p:nvPr/>
        </p:nvPicPr>
        <p:blipFill>
          <a:blip r:embed="rId5"/>
          <a:srcRect l="3193" r="2119" b="850"/>
          <a:stretch>
            <a:fillRect/>
          </a:stretch>
        </p:blipFill>
        <p:spPr>
          <a:xfrm>
            <a:off x="1030876" y="2427212"/>
            <a:ext cx="5589004" cy="3283792"/>
          </a:xfrm>
          <a:custGeom>
            <a:avLst/>
            <a:gdLst>
              <a:gd name="connsiteX0" fmla="*/ 0 w 5589004"/>
              <a:gd name="connsiteY0" fmla="*/ 0 h 3283792"/>
              <a:gd name="connsiteX1" fmla="*/ 754516 w 5589004"/>
              <a:gd name="connsiteY1" fmla="*/ 0 h 3283792"/>
              <a:gd name="connsiteX2" fmla="*/ 1453141 w 5589004"/>
              <a:gd name="connsiteY2" fmla="*/ 0 h 3283792"/>
              <a:gd name="connsiteX3" fmla="*/ 2095877 w 5589004"/>
              <a:gd name="connsiteY3" fmla="*/ 0 h 3283792"/>
              <a:gd name="connsiteX4" fmla="*/ 2850392 w 5589004"/>
              <a:gd name="connsiteY4" fmla="*/ 0 h 3283792"/>
              <a:gd name="connsiteX5" fmla="*/ 3660798 w 5589004"/>
              <a:gd name="connsiteY5" fmla="*/ 0 h 3283792"/>
              <a:gd name="connsiteX6" fmla="*/ 4303533 w 5589004"/>
              <a:gd name="connsiteY6" fmla="*/ 0 h 3283792"/>
              <a:gd name="connsiteX7" fmla="*/ 5589004 w 5589004"/>
              <a:gd name="connsiteY7" fmla="*/ 0 h 3283792"/>
              <a:gd name="connsiteX8" fmla="*/ 5589004 w 5589004"/>
              <a:gd name="connsiteY8" fmla="*/ 623920 h 3283792"/>
              <a:gd name="connsiteX9" fmla="*/ 5589004 w 5589004"/>
              <a:gd name="connsiteY9" fmla="*/ 1280679 h 3283792"/>
              <a:gd name="connsiteX10" fmla="*/ 5589004 w 5589004"/>
              <a:gd name="connsiteY10" fmla="*/ 2003113 h 3283792"/>
              <a:gd name="connsiteX11" fmla="*/ 5589004 w 5589004"/>
              <a:gd name="connsiteY11" fmla="*/ 2561358 h 3283792"/>
              <a:gd name="connsiteX12" fmla="*/ 5589004 w 5589004"/>
              <a:gd name="connsiteY12" fmla="*/ 3283792 h 3283792"/>
              <a:gd name="connsiteX13" fmla="*/ 5058049 w 5589004"/>
              <a:gd name="connsiteY13" fmla="*/ 3283792 h 3283792"/>
              <a:gd name="connsiteX14" fmla="*/ 4415313 w 5589004"/>
              <a:gd name="connsiteY14" fmla="*/ 3283792 h 3283792"/>
              <a:gd name="connsiteX15" fmla="*/ 3716688 w 5589004"/>
              <a:gd name="connsiteY15" fmla="*/ 3283792 h 3283792"/>
              <a:gd name="connsiteX16" fmla="*/ 3018062 w 5589004"/>
              <a:gd name="connsiteY16" fmla="*/ 3283792 h 3283792"/>
              <a:gd name="connsiteX17" fmla="*/ 2375327 w 5589004"/>
              <a:gd name="connsiteY17" fmla="*/ 3283792 h 3283792"/>
              <a:gd name="connsiteX18" fmla="*/ 1676701 w 5589004"/>
              <a:gd name="connsiteY18" fmla="*/ 3283792 h 3283792"/>
              <a:gd name="connsiteX19" fmla="*/ 1033966 w 5589004"/>
              <a:gd name="connsiteY19" fmla="*/ 3283792 h 3283792"/>
              <a:gd name="connsiteX20" fmla="*/ 0 w 5589004"/>
              <a:gd name="connsiteY20" fmla="*/ 3283792 h 3283792"/>
              <a:gd name="connsiteX21" fmla="*/ 0 w 5589004"/>
              <a:gd name="connsiteY21" fmla="*/ 2627034 h 3283792"/>
              <a:gd name="connsiteX22" fmla="*/ 0 w 5589004"/>
              <a:gd name="connsiteY22" fmla="*/ 2068789 h 3283792"/>
              <a:gd name="connsiteX23" fmla="*/ 0 w 5589004"/>
              <a:gd name="connsiteY23" fmla="*/ 1412031 h 3283792"/>
              <a:gd name="connsiteX24" fmla="*/ 0 w 5589004"/>
              <a:gd name="connsiteY24" fmla="*/ 853786 h 3283792"/>
              <a:gd name="connsiteX25" fmla="*/ 0 w 5589004"/>
              <a:gd name="connsiteY25" fmla="*/ 0 h 32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9004" h="3283792" fill="none" extrusionOk="0">
                <a:moveTo>
                  <a:pt x="0" y="0"/>
                </a:moveTo>
                <a:cubicBezTo>
                  <a:pt x="273185" y="-19864"/>
                  <a:pt x="380732" y="30637"/>
                  <a:pt x="754516" y="0"/>
                </a:cubicBezTo>
                <a:cubicBezTo>
                  <a:pt x="1128300" y="-30637"/>
                  <a:pt x="1206383" y="-18295"/>
                  <a:pt x="1453141" y="0"/>
                </a:cubicBezTo>
                <a:cubicBezTo>
                  <a:pt x="1699899" y="18295"/>
                  <a:pt x="1869359" y="878"/>
                  <a:pt x="2095877" y="0"/>
                </a:cubicBezTo>
                <a:cubicBezTo>
                  <a:pt x="2322395" y="-878"/>
                  <a:pt x="2513842" y="-25367"/>
                  <a:pt x="2850392" y="0"/>
                </a:cubicBezTo>
                <a:cubicBezTo>
                  <a:pt x="3186943" y="25367"/>
                  <a:pt x="3263934" y="-28936"/>
                  <a:pt x="3660798" y="0"/>
                </a:cubicBezTo>
                <a:cubicBezTo>
                  <a:pt x="4057662" y="28936"/>
                  <a:pt x="4091227" y="-16015"/>
                  <a:pt x="4303533" y="0"/>
                </a:cubicBezTo>
                <a:cubicBezTo>
                  <a:pt x="4515840" y="16015"/>
                  <a:pt x="4959421" y="-44800"/>
                  <a:pt x="5589004" y="0"/>
                </a:cubicBezTo>
                <a:cubicBezTo>
                  <a:pt x="5569604" y="191517"/>
                  <a:pt x="5572726" y="464016"/>
                  <a:pt x="5589004" y="623920"/>
                </a:cubicBezTo>
                <a:cubicBezTo>
                  <a:pt x="5605282" y="783824"/>
                  <a:pt x="5578683" y="1095473"/>
                  <a:pt x="5589004" y="1280679"/>
                </a:cubicBezTo>
                <a:cubicBezTo>
                  <a:pt x="5599325" y="1465885"/>
                  <a:pt x="5567497" y="1855930"/>
                  <a:pt x="5589004" y="2003113"/>
                </a:cubicBezTo>
                <a:cubicBezTo>
                  <a:pt x="5610511" y="2150296"/>
                  <a:pt x="5604266" y="2415891"/>
                  <a:pt x="5589004" y="2561358"/>
                </a:cubicBezTo>
                <a:cubicBezTo>
                  <a:pt x="5573742" y="2706826"/>
                  <a:pt x="5605581" y="2944482"/>
                  <a:pt x="5589004" y="3283792"/>
                </a:cubicBezTo>
                <a:cubicBezTo>
                  <a:pt x="5375017" y="3307751"/>
                  <a:pt x="5278821" y="3301904"/>
                  <a:pt x="5058049" y="3283792"/>
                </a:cubicBezTo>
                <a:cubicBezTo>
                  <a:pt x="4837278" y="3265680"/>
                  <a:pt x="4680306" y="3260751"/>
                  <a:pt x="4415313" y="3283792"/>
                </a:cubicBezTo>
                <a:cubicBezTo>
                  <a:pt x="4150320" y="3306833"/>
                  <a:pt x="3866110" y="3253599"/>
                  <a:pt x="3716688" y="3283792"/>
                </a:cubicBezTo>
                <a:cubicBezTo>
                  <a:pt x="3567266" y="3313985"/>
                  <a:pt x="3287161" y="3282809"/>
                  <a:pt x="3018062" y="3283792"/>
                </a:cubicBezTo>
                <a:cubicBezTo>
                  <a:pt x="2748963" y="3284775"/>
                  <a:pt x="2552994" y="3262252"/>
                  <a:pt x="2375327" y="3283792"/>
                </a:cubicBezTo>
                <a:cubicBezTo>
                  <a:pt x="2197661" y="3305332"/>
                  <a:pt x="1903444" y="3272124"/>
                  <a:pt x="1676701" y="3283792"/>
                </a:cubicBezTo>
                <a:cubicBezTo>
                  <a:pt x="1449958" y="3295460"/>
                  <a:pt x="1238303" y="3258940"/>
                  <a:pt x="1033966" y="3283792"/>
                </a:cubicBezTo>
                <a:cubicBezTo>
                  <a:pt x="829630" y="3308644"/>
                  <a:pt x="405720" y="3312566"/>
                  <a:pt x="0" y="3283792"/>
                </a:cubicBezTo>
                <a:cubicBezTo>
                  <a:pt x="22954" y="2985751"/>
                  <a:pt x="827" y="2836005"/>
                  <a:pt x="0" y="2627034"/>
                </a:cubicBezTo>
                <a:cubicBezTo>
                  <a:pt x="-827" y="2418063"/>
                  <a:pt x="8782" y="2184520"/>
                  <a:pt x="0" y="2068789"/>
                </a:cubicBezTo>
                <a:cubicBezTo>
                  <a:pt x="-8782" y="1953059"/>
                  <a:pt x="1430" y="1678781"/>
                  <a:pt x="0" y="1412031"/>
                </a:cubicBezTo>
                <a:cubicBezTo>
                  <a:pt x="-1430" y="1145281"/>
                  <a:pt x="15156" y="970404"/>
                  <a:pt x="0" y="853786"/>
                </a:cubicBezTo>
                <a:cubicBezTo>
                  <a:pt x="-15156" y="737169"/>
                  <a:pt x="-2450" y="406265"/>
                  <a:pt x="0" y="0"/>
                </a:cubicBezTo>
                <a:close/>
              </a:path>
              <a:path w="5589004" h="3283792" stroke="0" extrusionOk="0">
                <a:moveTo>
                  <a:pt x="0" y="0"/>
                </a:moveTo>
                <a:cubicBezTo>
                  <a:pt x="308731" y="-31602"/>
                  <a:pt x="467946" y="-12650"/>
                  <a:pt x="642735" y="0"/>
                </a:cubicBezTo>
                <a:cubicBezTo>
                  <a:pt x="817525" y="12650"/>
                  <a:pt x="989937" y="-8893"/>
                  <a:pt x="1229581" y="0"/>
                </a:cubicBezTo>
                <a:cubicBezTo>
                  <a:pt x="1469225" y="8893"/>
                  <a:pt x="1499575" y="13200"/>
                  <a:pt x="1760536" y="0"/>
                </a:cubicBezTo>
                <a:cubicBezTo>
                  <a:pt x="2021497" y="-13200"/>
                  <a:pt x="2260812" y="29809"/>
                  <a:pt x="2459162" y="0"/>
                </a:cubicBezTo>
                <a:cubicBezTo>
                  <a:pt x="2657512" y="-29809"/>
                  <a:pt x="2813409" y="-2676"/>
                  <a:pt x="3157787" y="0"/>
                </a:cubicBezTo>
                <a:cubicBezTo>
                  <a:pt x="3502166" y="2676"/>
                  <a:pt x="3556502" y="-5090"/>
                  <a:pt x="3856413" y="0"/>
                </a:cubicBezTo>
                <a:cubicBezTo>
                  <a:pt x="4156324" y="5090"/>
                  <a:pt x="4275505" y="-9329"/>
                  <a:pt x="4387368" y="0"/>
                </a:cubicBezTo>
                <a:cubicBezTo>
                  <a:pt x="4499232" y="9329"/>
                  <a:pt x="5153146" y="-29671"/>
                  <a:pt x="5589004" y="0"/>
                </a:cubicBezTo>
                <a:cubicBezTo>
                  <a:pt x="5563488" y="310321"/>
                  <a:pt x="5614259" y="491553"/>
                  <a:pt x="5589004" y="722434"/>
                </a:cubicBezTo>
                <a:cubicBezTo>
                  <a:pt x="5563749" y="953315"/>
                  <a:pt x="5605410" y="1181922"/>
                  <a:pt x="5589004" y="1379193"/>
                </a:cubicBezTo>
                <a:cubicBezTo>
                  <a:pt x="5572598" y="1576464"/>
                  <a:pt x="5618830" y="1801062"/>
                  <a:pt x="5589004" y="2035951"/>
                </a:cubicBezTo>
                <a:cubicBezTo>
                  <a:pt x="5559178" y="2270840"/>
                  <a:pt x="5646929" y="2803654"/>
                  <a:pt x="5589004" y="3283792"/>
                </a:cubicBezTo>
                <a:cubicBezTo>
                  <a:pt x="5351360" y="3258772"/>
                  <a:pt x="5023181" y="3278460"/>
                  <a:pt x="4778598" y="3283792"/>
                </a:cubicBezTo>
                <a:cubicBezTo>
                  <a:pt x="4534015" y="3289124"/>
                  <a:pt x="4257374" y="3270856"/>
                  <a:pt x="4024083" y="3283792"/>
                </a:cubicBezTo>
                <a:cubicBezTo>
                  <a:pt x="3790792" y="3296728"/>
                  <a:pt x="3587137" y="3257496"/>
                  <a:pt x="3381347" y="3283792"/>
                </a:cubicBezTo>
                <a:cubicBezTo>
                  <a:pt x="3175557" y="3310088"/>
                  <a:pt x="3002442" y="3259646"/>
                  <a:pt x="2794502" y="3283792"/>
                </a:cubicBezTo>
                <a:cubicBezTo>
                  <a:pt x="2586562" y="3307938"/>
                  <a:pt x="2383408" y="3251688"/>
                  <a:pt x="1984096" y="3283792"/>
                </a:cubicBezTo>
                <a:cubicBezTo>
                  <a:pt x="1584784" y="3315896"/>
                  <a:pt x="1602128" y="3295337"/>
                  <a:pt x="1229581" y="3283792"/>
                </a:cubicBezTo>
                <a:cubicBezTo>
                  <a:pt x="857035" y="3272247"/>
                  <a:pt x="364206" y="3316153"/>
                  <a:pt x="0" y="3283792"/>
                </a:cubicBezTo>
                <a:cubicBezTo>
                  <a:pt x="-19227" y="3030305"/>
                  <a:pt x="-3921" y="2861786"/>
                  <a:pt x="0" y="2627034"/>
                </a:cubicBezTo>
                <a:cubicBezTo>
                  <a:pt x="3921" y="2392282"/>
                  <a:pt x="-14076" y="2242132"/>
                  <a:pt x="0" y="2068789"/>
                </a:cubicBezTo>
                <a:cubicBezTo>
                  <a:pt x="14076" y="1895447"/>
                  <a:pt x="-21253" y="1782029"/>
                  <a:pt x="0" y="1510544"/>
                </a:cubicBezTo>
                <a:cubicBezTo>
                  <a:pt x="21253" y="1239060"/>
                  <a:pt x="8763" y="1093041"/>
                  <a:pt x="0" y="919462"/>
                </a:cubicBezTo>
                <a:cubicBezTo>
                  <a:pt x="-8763" y="745883"/>
                  <a:pt x="23834" y="264601"/>
                  <a:pt x="0" y="0"/>
                </a:cubicBezTo>
                <a:close/>
              </a:path>
            </a:pathLst>
          </a:custGeom>
          <a:ln w="57150">
            <a:solidFill>
              <a:srgbClr val="222544"/>
            </a:solidFill>
            <a:extLst>
              <a:ext uri="{C807C97D-BFC1-408E-A445-0C87EB9F89A2}">
                <ask:lineSketchStyleProps xmlns:ask="http://schemas.microsoft.com/office/drawing/2018/sketchyshapes" sd="2176314402">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E4999622-0A53-BBFF-2C2B-99DFF03E7EF1}"/>
              </a:ext>
            </a:extLst>
          </p:cNvPr>
          <p:cNvSpPr txBox="1"/>
          <p:nvPr/>
        </p:nvSpPr>
        <p:spPr>
          <a:xfrm>
            <a:off x="1031312" y="5717926"/>
            <a:ext cx="2743200"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Montserrat"/>
              </a:rPr>
              <a:t>Families fleeing Ukraine</a:t>
            </a:r>
          </a:p>
        </p:txBody>
      </p:sp>
      <p:sp>
        <p:nvSpPr>
          <p:cNvPr id="9" name="TextBox 8">
            <a:extLst>
              <a:ext uri="{FF2B5EF4-FFF2-40B4-BE49-F238E27FC236}">
                <a16:creationId xmlns:a16="http://schemas.microsoft.com/office/drawing/2014/main" id="{0E112D95-4922-8528-60FB-605D21C01936}"/>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18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170704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7D0EC7-365E-2D9C-5A62-98AE676A5499}"/>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A8F57DA4-65DD-8438-292E-299B4B3578A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6200066C-099F-CDA2-CD38-3F48A94DC4BD}"/>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559665"/>
            <a:ext cx="938618" cy="1093390"/>
          </a:xfrm>
          <a:prstGeom prst="rect">
            <a:avLst/>
          </a:prstGeom>
        </p:spPr>
      </p:pic>
      <p:sp>
        <p:nvSpPr>
          <p:cNvPr id="3" name="TextBox 2">
            <a:extLst>
              <a:ext uri="{FF2B5EF4-FFF2-40B4-BE49-F238E27FC236}">
                <a16:creationId xmlns:a16="http://schemas.microsoft.com/office/drawing/2014/main" id="{71ABC1D5-ABE0-02C3-670C-A2EA7FA27BE3}"/>
              </a:ext>
            </a:extLst>
          </p:cNvPr>
          <p:cNvSpPr txBox="1"/>
          <p:nvPr/>
        </p:nvSpPr>
        <p:spPr>
          <a:xfrm>
            <a:off x="6270458" y="1271241"/>
            <a:ext cx="534430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bg1"/>
                </a:solidFill>
                <a:latin typeface="Montserrat"/>
              </a:rPr>
              <a:t>Maria and her three children are refugees from the war in Ukraine. When fighting started, they became very frightened and fled </a:t>
            </a:r>
            <a:r>
              <a:rPr lang="en-US" sz="1700" dirty="0">
                <a:solidFill>
                  <a:schemeClr val="bg1"/>
                </a:solidFill>
                <a:latin typeface="Montserrat"/>
              </a:rPr>
              <a:t>their home </a:t>
            </a:r>
            <a:r>
              <a:rPr lang="en-US" sz="1700">
                <a:solidFill>
                  <a:schemeClr val="bg1"/>
                </a:solidFill>
                <a:latin typeface="Montserrat"/>
              </a:rPr>
              <a:t>to Poland. </a:t>
            </a:r>
          </a:p>
          <a:p>
            <a:endParaRPr lang="en-US" sz="1700">
              <a:solidFill>
                <a:schemeClr val="bg1"/>
              </a:solidFill>
              <a:latin typeface="Montserrat"/>
            </a:endParaRPr>
          </a:p>
          <a:p>
            <a:r>
              <a:rPr lang="en-US" sz="1700">
                <a:solidFill>
                  <a:schemeClr val="bg1"/>
                </a:solidFill>
                <a:latin typeface="Montserrat"/>
              </a:rPr>
              <a:t>"When I heard bombs going off and helicopters flying over our house, I didn't want to believe it</a:t>
            </a:r>
            <a:r>
              <a:rPr lang="en-US" sz="1700" dirty="0">
                <a:solidFill>
                  <a:schemeClr val="bg1"/>
                </a:solidFill>
                <a:latin typeface="Montserrat"/>
              </a:rPr>
              <a:t>," </a:t>
            </a:r>
            <a:r>
              <a:rPr lang="en-US" sz="1700">
                <a:solidFill>
                  <a:schemeClr val="bg1"/>
                </a:solidFill>
                <a:latin typeface="Montserrat"/>
              </a:rPr>
              <a:t>Maria says. </a:t>
            </a:r>
          </a:p>
          <a:p>
            <a:endParaRPr lang="en-US" sz="1700">
              <a:solidFill>
                <a:schemeClr val="bg1"/>
              </a:solidFill>
              <a:latin typeface="Montserrat"/>
            </a:endParaRPr>
          </a:p>
          <a:p>
            <a:r>
              <a:rPr lang="en-US" sz="1700">
                <a:solidFill>
                  <a:schemeClr val="bg1"/>
                </a:solidFill>
                <a:latin typeface="Montserrat"/>
              </a:rPr>
              <a:t>After a 30-hour journey by train and coach, with very little to eat or drink</a:t>
            </a:r>
            <a:r>
              <a:rPr lang="en-US" sz="1700" dirty="0">
                <a:solidFill>
                  <a:schemeClr val="bg1"/>
                </a:solidFill>
                <a:latin typeface="Montserrat"/>
              </a:rPr>
              <a:t>,</a:t>
            </a:r>
            <a:r>
              <a:rPr lang="en-US" sz="1700">
                <a:solidFill>
                  <a:schemeClr val="bg1"/>
                </a:solidFill>
                <a:latin typeface="Montserrat"/>
              </a:rPr>
              <a:t> they </a:t>
            </a:r>
            <a:r>
              <a:rPr lang="en-US" sz="1700" dirty="0">
                <a:solidFill>
                  <a:schemeClr val="bg1"/>
                </a:solidFill>
                <a:latin typeface="Montserrat"/>
              </a:rPr>
              <a:t>arrived </a:t>
            </a:r>
            <a:r>
              <a:rPr lang="en-US" sz="1700">
                <a:solidFill>
                  <a:schemeClr val="bg1"/>
                </a:solidFill>
                <a:latin typeface="Montserrat"/>
              </a:rPr>
              <a:t>tired and scared in Poland. Here, Caritas volunteers welcomed them with a hot meal and shelter. </a:t>
            </a:r>
          </a:p>
          <a:p>
            <a:endParaRPr lang="en-GB" sz="1700">
              <a:solidFill>
                <a:schemeClr val="bg1"/>
              </a:solidFill>
              <a:latin typeface="Montserrat"/>
            </a:endParaRPr>
          </a:p>
          <a:p>
            <a:r>
              <a:rPr lang="en-GB" sz="1700" b="1" dirty="0">
                <a:solidFill>
                  <a:srgbClr val="222544"/>
                </a:solidFill>
                <a:latin typeface="Montserrat"/>
              </a:rPr>
              <a:t>Lord, may </a:t>
            </a:r>
            <a:r>
              <a:rPr lang="en-GB" sz="1700" b="1">
                <a:solidFill>
                  <a:srgbClr val="222544"/>
                </a:solidFill>
                <a:latin typeface="Montserrat"/>
              </a:rPr>
              <a:t>we act compassionately so that all our brothers and sisters receive a warm welcome and have enough to eat. </a:t>
            </a:r>
            <a:endParaRPr lang="en-GB" b="1" dirty="0">
              <a:solidFill>
                <a:srgbClr val="222544"/>
              </a:solidFill>
              <a:latin typeface="Montserrat"/>
            </a:endParaRPr>
          </a:p>
          <a:p>
            <a:r>
              <a:rPr lang="en-GB" sz="1700" b="1">
                <a:solidFill>
                  <a:srgbClr val="222544"/>
                </a:solidFill>
                <a:latin typeface="Montserrat"/>
              </a:rPr>
              <a:t>Amen. </a:t>
            </a:r>
            <a:endParaRPr lang="en-GB" b="1">
              <a:solidFill>
                <a:srgbClr val="222544"/>
              </a:solidFill>
              <a:latin typeface="Montserrat"/>
            </a:endParaRPr>
          </a:p>
        </p:txBody>
      </p:sp>
      <p:sp>
        <p:nvSpPr>
          <p:cNvPr id="7" name="TextBox 6">
            <a:extLst>
              <a:ext uri="{FF2B5EF4-FFF2-40B4-BE49-F238E27FC236}">
                <a16:creationId xmlns:a16="http://schemas.microsoft.com/office/drawing/2014/main" id="{DFF802DF-2236-D10C-5ECB-B3F02B8518F0}"/>
              </a:ext>
            </a:extLst>
          </p:cNvPr>
          <p:cNvSpPr txBox="1"/>
          <p:nvPr/>
        </p:nvSpPr>
        <p:spPr>
          <a:xfrm>
            <a:off x="502535" y="5308868"/>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Maria and her family</a:t>
            </a:r>
            <a:r>
              <a:rPr lang="en-US" sz="1400" dirty="0">
                <a:latin typeface="Montserrat"/>
              </a:rPr>
              <a:t> </a:t>
            </a:r>
          </a:p>
        </p:txBody>
      </p:sp>
      <p:sp>
        <p:nvSpPr>
          <p:cNvPr id="11" name="TextBox 10">
            <a:extLst>
              <a:ext uri="{FF2B5EF4-FFF2-40B4-BE49-F238E27FC236}">
                <a16:creationId xmlns:a16="http://schemas.microsoft.com/office/drawing/2014/main" id="{825E6519-0F90-4DDE-3B82-F4AC94EA5B3F}"/>
              </a:ext>
            </a:extLst>
          </p:cNvPr>
          <p:cNvSpPr txBox="1"/>
          <p:nvPr/>
        </p:nvSpPr>
        <p:spPr>
          <a:xfrm>
            <a:off x="1671591" y="6282212"/>
            <a:ext cx="31868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Christmas stocking</a:t>
            </a:r>
            <a:r>
              <a:rPr lang="en-US" sz="1400" b="1">
                <a:latin typeface="Montserrat"/>
              </a:rPr>
              <a:t> World Gift</a:t>
            </a:r>
          </a:p>
        </p:txBody>
      </p:sp>
      <p:pic>
        <p:nvPicPr>
          <p:cNvPr id="4" name="Picture 3" descr="A group of people posing for a photo&#10;&#10;Description automatically generated">
            <a:extLst>
              <a:ext uri="{FF2B5EF4-FFF2-40B4-BE49-F238E27FC236}">
                <a16:creationId xmlns:a16="http://schemas.microsoft.com/office/drawing/2014/main" id="{73BF4E60-5A1F-B553-B05A-A194635D40E3}"/>
              </a:ext>
            </a:extLst>
          </p:cNvPr>
          <p:cNvPicPr>
            <a:picLocks noChangeAspect="1"/>
          </p:cNvPicPr>
          <p:nvPr/>
        </p:nvPicPr>
        <p:blipFill>
          <a:blip r:embed="rId5"/>
          <a:stretch>
            <a:fillRect/>
          </a:stretch>
        </p:blipFill>
        <p:spPr>
          <a:xfrm>
            <a:off x="584209" y="1717540"/>
            <a:ext cx="5512777" cy="3641481"/>
          </a:xfrm>
          <a:custGeom>
            <a:avLst/>
            <a:gdLst>
              <a:gd name="connsiteX0" fmla="*/ 0 w 5512777"/>
              <a:gd name="connsiteY0" fmla="*/ 0 h 3641481"/>
              <a:gd name="connsiteX1" fmla="*/ 744225 w 5512777"/>
              <a:gd name="connsiteY1" fmla="*/ 0 h 3641481"/>
              <a:gd name="connsiteX2" fmla="*/ 1378194 w 5512777"/>
              <a:gd name="connsiteY2" fmla="*/ 0 h 3641481"/>
              <a:gd name="connsiteX3" fmla="*/ 2177547 w 5512777"/>
              <a:gd name="connsiteY3" fmla="*/ 0 h 3641481"/>
              <a:gd name="connsiteX4" fmla="*/ 2866644 w 5512777"/>
              <a:gd name="connsiteY4" fmla="*/ 0 h 3641481"/>
              <a:gd name="connsiteX5" fmla="*/ 3665997 w 5512777"/>
              <a:gd name="connsiteY5" fmla="*/ 0 h 3641481"/>
              <a:gd name="connsiteX6" fmla="*/ 4244838 w 5512777"/>
              <a:gd name="connsiteY6" fmla="*/ 0 h 3641481"/>
              <a:gd name="connsiteX7" fmla="*/ 5512777 w 5512777"/>
              <a:gd name="connsiteY7" fmla="*/ 0 h 3641481"/>
              <a:gd name="connsiteX8" fmla="*/ 5512777 w 5512777"/>
              <a:gd name="connsiteY8" fmla="*/ 497669 h 3641481"/>
              <a:gd name="connsiteX9" fmla="*/ 5512777 w 5512777"/>
              <a:gd name="connsiteY9" fmla="*/ 1031753 h 3641481"/>
              <a:gd name="connsiteX10" fmla="*/ 5512777 w 5512777"/>
              <a:gd name="connsiteY10" fmla="*/ 1675081 h 3641481"/>
              <a:gd name="connsiteX11" fmla="*/ 5512777 w 5512777"/>
              <a:gd name="connsiteY11" fmla="*/ 2318410 h 3641481"/>
              <a:gd name="connsiteX12" fmla="*/ 5512777 w 5512777"/>
              <a:gd name="connsiteY12" fmla="*/ 2816079 h 3641481"/>
              <a:gd name="connsiteX13" fmla="*/ 5512777 w 5512777"/>
              <a:gd name="connsiteY13" fmla="*/ 3641481 h 3641481"/>
              <a:gd name="connsiteX14" fmla="*/ 4713424 w 5512777"/>
              <a:gd name="connsiteY14" fmla="*/ 3641481 h 3641481"/>
              <a:gd name="connsiteX15" fmla="*/ 4024327 w 5512777"/>
              <a:gd name="connsiteY15" fmla="*/ 3641481 h 3641481"/>
              <a:gd name="connsiteX16" fmla="*/ 3335230 w 5512777"/>
              <a:gd name="connsiteY16" fmla="*/ 3641481 h 3641481"/>
              <a:gd name="connsiteX17" fmla="*/ 2701261 w 5512777"/>
              <a:gd name="connsiteY17" fmla="*/ 3641481 h 3641481"/>
              <a:gd name="connsiteX18" fmla="*/ 2122419 w 5512777"/>
              <a:gd name="connsiteY18" fmla="*/ 3641481 h 3641481"/>
              <a:gd name="connsiteX19" fmla="*/ 1488450 w 5512777"/>
              <a:gd name="connsiteY19" fmla="*/ 3641481 h 3641481"/>
              <a:gd name="connsiteX20" fmla="*/ 689097 w 5512777"/>
              <a:gd name="connsiteY20" fmla="*/ 3641481 h 3641481"/>
              <a:gd name="connsiteX21" fmla="*/ 0 w 5512777"/>
              <a:gd name="connsiteY21" fmla="*/ 3641481 h 3641481"/>
              <a:gd name="connsiteX22" fmla="*/ 0 w 5512777"/>
              <a:gd name="connsiteY22" fmla="*/ 3034568 h 3641481"/>
              <a:gd name="connsiteX23" fmla="*/ 0 w 5512777"/>
              <a:gd name="connsiteY23" fmla="*/ 2536898 h 3641481"/>
              <a:gd name="connsiteX24" fmla="*/ 0 w 5512777"/>
              <a:gd name="connsiteY24" fmla="*/ 1893570 h 3641481"/>
              <a:gd name="connsiteX25" fmla="*/ 0 w 5512777"/>
              <a:gd name="connsiteY25" fmla="*/ 1395901 h 3641481"/>
              <a:gd name="connsiteX26" fmla="*/ 0 w 5512777"/>
              <a:gd name="connsiteY26" fmla="*/ 861817 h 3641481"/>
              <a:gd name="connsiteX27" fmla="*/ 0 w 5512777"/>
              <a:gd name="connsiteY27" fmla="*/ 0 h 36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12777" h="3641481" fill="none" extrusionOk="0">
                <a:moveTo>
                  <a:pt x="0" y="0"/>
                </a:moveTo>
                <a:cubicBezTo>
                  <a:pt x="245008" y="-27630"/>
                  <a:pt x="427338" y="3016"/>
                  <a:pt x="744225" y="0"/>
                </a:cubicBezTo>
                <a:cubicBezTo>
                  <a:pt x="1061112" y="-3016"/>
                  <a:pt x="1142755" y="-23877"/>
                  <a:pt x="1378194" y="0"/>
                </a:cubicBezTo>
                <a:cubicBezTo>
                  <a:pt x="1613633" y="23877"/>
                  <a:pt x="1838638" y="14217"/>
                  <a:pt x="2177547" y="0"/>
                </a:cubicBezTo>
                <a:cubicBezTo>
                  <a:pt x="2516456" y="-14217"/>
                  <a:pt x="2696844" y="2633"/>
                  <a:pt x="2866644" y="0"/>
                </a:cubicBezTo>
                <a:cubicBezTo>
                  <a:pt x="3036444" y="-2633"/>
                  <a:pt x="3328228" y="24962"/>
                  <a:pt x="3665997" y="0"/>
                </a:cubicBezTo>
                <a:cubicBezTo>
                  <a:pt x="4003766" y="-24962"/>
                  <a:pt x="3993710" y="28448"/>
                  <a:pt x="4244838" y="0"/>
                </a:cubicBezTo>
                <a:cubicBezTo>
                  <a:pt x="4495966" y="-28448"/>
                  <a:pt x="5176468" y="-59135"/>
                  <a:pt x="5512777" y="0"/>
                </a:cubicBezTo>
                <a:cubicBezTo>
                  <a:pt x="5532582" y="184501"/>
                  <a:pt x="5499476" y="369701"/>
                  <a:pt x="5512777" y="497669"/>
                </a:cubicBezTo>
                <a:cubicBezTo>
                  <a:pt x="5526078" y="625637"/>
                  <a:pt x="5529751" y="785778"/>
                  <a:pt x="5512777" y="1031753"/>
                </a:cubicBezTo>
                <a:cubicBezTo>
                  <a:pt x="5495803" y="1277728"/>
                  <a:pt x="5503233" y="1460445"/>
                  <a:pt x="5512777" y="1675081"/>
                </a:cubicBezTo>
                <a:cubicBezTo>
                  <a:pt x="5522321" y="1889717"/>
                  <a:pt x="5514929" y="2005385"/>
                  <a:pt x="5512777" y="2318410"/>
                </a:cubicBezTo>
                <a:cubicBezTo>
                  <a:pt x="5510625" y="2631435"/>
                  <a:pt x="5533727" y="2666548"/>
                  <a:pt x="5512777" y="2816079"/>
                </a:cubicBezTo>
                <a:cubicBezTo>
                  <a:pt x="5491827" y="2965610"/>
                  <a:pt x="5499488" y="3326563"/>
                  <a:pt x="5512777" y="3641481"/>
                </a:cubicBezTo>
                <a:cubicBezTo>
                  <a:pt x="5337713" y="3642153"/>
                  <a:pt x="4916552" y="3680213"/>
                  <a:pt x="4713424" y="3641481"/>
                </a:cubicBezTo>
                <a:cubicBezTo>
                  <a:pt x="4510296" y="3602749"/>
                  <a:pt x="4365754" y="3669013"/>
                  <a:pt x="4024327" y="3641481"/>
                </a:cubicBezTo>
                <a:cubicBezTo>
                  <a:pt x="3682900" y="3613949"/>
                  <a:pt x="3546059" y="3624541"/>
                  <a:pt x="3335230" y="3641481"/>
                </a:cubicBezTo>
                <a:cubicBezTo>
                  <a:pt x="3124401" y="3658421"/>
                  <a:pt x="2978608" y="3665248"/>
                  <a:pt x="2701261" y="3641481"/>
                </a:cubicBezTo>
                <a:cubicBezTo>
                  <a:pt x="2423914" y="3617714"/>
                  <a:pt x="2364741" y="3615569"/>
                  <a:pt x="2122419" y="3641481"/>
                </a:cubicBezTo>
                <a:cubicBezTo>
                  <a:pt x="1880097" y="3667393"/>
                  <a:pt x="1791477" y="3619601"/>
                  <a:pt x="1488450" y="3641481"/>
                </a:cubicBezTo>
                <a:cubicBezTo>
                  <a:pt x="1185423" y="3663361"/>
                  <a:pt x="988340" y="3644982"/>
                  <a:pt x="689097" y="3641481"/>
                </a:cubicBezTo>
                <a:cubicBezTo>
                  <a:pt x="389854" y="3637980"/>
                  <a:pt x="281984" y="3626371"/>
                  <a:pt x="0" y="3641481"/>
                </a:cubicBezTo>
                <a:cubicBezTo>
                  <a:pt x="27135" y="3373074"/>
                  <a:pt x="17474" y="3184309"/>
                  <a:pt x="0" y="3034568"/>
                </a:cubicBezTo>
                <a:cubicBezTo>
                  <a:pt x="-17474" y="2884827"/>
                  <a:pt x="-2002" y="2731974"/>
                  <a:pt x="0" y="2536898"/>
                </a:cubicBezTo>
                <a:cubicBezTo>
                  <a:pt x="2002" y="2341822"/>
                  <a:pt x="31343" y="2027048"/>
                  <a:pt x="0" y="1893570"/>
                </a:cubicBezTo>
                <a:cubicBezTo>
                  <a:pt x="-31343" y="1760092"/>
                  <a:pt x="-782" y="1573802"/>
                  <a:pt x="0" y="1395901"/>
                </a:cubicBezTo>
                <a:cubicBezTo>
                  <a:pt x="782" y="1218000"/>
                  <a:pt x="-17703" y="1007575"/>
                  <a:pt x="0" y="861817"/>
                </a:cubicBezTo>
                <a:cubicBezTo>
                  <a:pt x="17703" y="716059"/>
                  <a:pt x="-42925" y="174560"/>
                  <a:pt x="0" y="0"/>
                </a:cubicBezTo>
                <a:close/>
              </a:path>
              <a:path w="5512777" h="3641481" stroke="0" extrusionOk="0">
                <a:moveTo>
                  <a:pt x="0" y="0"/>
                </a:moveTo>
                <a:cubicBezTo>
                  <a:pt x="283606" y="15689"/>
                  <a:pt x="451458" y="-644"/>
                  <a:pt x="633969" y="0"/>
                </a:cubicBezTo>
                <a:cubicBezTo>
                  <a:pt x="816480" y="644"/>
                  <a:pt x="987792" y="33602"/>
                  <a:pt x="1323066" y="0"/>
                </a:cubicBezTo>
                <a:cubicBezTo>
                  <a:pt x="1658340" y="-33602"/>
                  <a:pt x="1778728" y="9808"/>
                  <a:pt x="1957036" y="0"/>
                </a:cubicBezTo>
                <a:cubicBezTo>
                  <a:pt x="2135344" y="-9808"/>
                  <a:pt x="2409571" y="26790"/>
                  <a:pt x="2756389" y="0"/>
                </a:cubicBezTo>
                <a:cubicBezTo>
                  <a:pt x="3103207" y="-26790"/>
                  <a:pt x="3172445" y="-15973"/>
                  <a:pt x="3280102" y="0"/>
                </a:cubicBezTo>
                <a:cubicBezTo>
                  <a:pt x="3387759" y="15973"/>
                  <a:pt x="3726738" y="-10346"/>
                  <a:pt x="3914072" y="0"/>
                </a:cubicBezTo>
                <a:cubicBezTo>
                  <a:pt x="4101406" y="10346"/>
                  <a:pt x="4402156" y="37057"/>
                  <a:pt x="4658297" y="0"/>
                </a:cubicBezTo>
                <a:cubicBezTo>
                  <a:pt x="4914438" y="-37057"/>
                  <a:pt x="5136277" y="-42284"/>
                  <a:pt x="5512777" y="0"/>
                </a:cubicBezTo>
                <a:cubicBezTo>
                  <a:pt x="5529523" y="180502"/>
                  <a:pt x="5518971" y="411431"/>
                  <a:pt x="5512777" y="570499"/>
                </a:cubicBezTo>
                <a:cubicBezTo>
                  <a:pt x="5506583" y="729567"/>
                  <a:pt x="5488674" y="893042"/>
                  <a:pt x="5512777" y="1213827"/>
                </a:cubicBezTo>
                <a:cubicBezTo>
                  <a:pt x="5536880" y="1534612"/>
                  <a:pt x="5528278" y="1522435"/>
                  <a:pt x="5512777" y="1747911"/>
                </a:cubicBezTo>
                <a:cubicBezTo>
                  <a:pt x="5497276" y="1973387"/>
                  <a:pt x="5500583" y="2215969"/>
                  <a:pt x="5512777" y="2354824"/>
                </a:cubicBezTo>
                <a:cubicBezTo>
                  <a:pt x="5524971" y="2493679"/>
                  <a:pt x="5518978" y="2780176"/>
                  <a:pt x="5512777" y="2888908"/>
                </a:cubicBezTo>
                <a:cubicBezTo>
                  <a:pt x="5506576" y="2997640"/>
                  <a:pt x="5537405" y="3334007"/>
                  <a:pt x="5512777" y="3641481"/>
                </a:cubicBezTo>
                <a:cubicBezTo>
                  <a:pt x="5187296" y="3649957"/>
                  <a:pt x="5167946" y="3609525"/>
                  <a:pt x="4823680" y="3641481"/>
                </a:cubicBezTo>
                <a:cubicBezTo>
                  <a:pt x="4479414" y="3673437"/>
                  <a:pt x="4369785" y="3641690"/>
                  <a:pt x="4134583" y="3641481"/>
                </a:cubicBezTo>
                <a:cubicBezTo>
                  <a:pt x="3899381" y="3641272"/>
                  <a:pt x="3631101" y="3632582"/>
                  <a:pt x="3390358" y="3641481"/>
                </a:cubicBezTo>
                <a:cubicBezTo>
                  <a:pt x="3149615" y="3650380"/>
                  <a:pt x="2898761" y="3608037"/>
                  <a:pt x="2646133" y="3641481"/>
                </a:cubicBezTo>
                <a:cubicBezTo>
                  <a:pt x="2393506" y="3674925"/>
                  <a:pt x="2325362" y="3661609"/>
                  <a:pt x="2012164" y="3641481"/>
                </a:cubicBezTo>
                <a:cubicBezTo>
                  <a:pt x="1698966" y="3621353"/>
                  <a:pt x="1715052" y="3623028"/>
                  <a:pt x="1488450" y="3641481"/>
                </a:cubicBezTo>
                <a:cubicBezTo>
                  <a:pt x="1261848" y="3659934"/>
                  <a:pt x="1051305" y="3639832"/>
                  <a:pt x="689097" y="3641481"/>
                </a:cubicBezTo>
                <a:cubicBezTo>
                  <a:pt x="326889" y="3643130"/>
                  <a:pt x="149340" y="3664298"/>
                  <a:pt x="0" y="3641481"/>
                </a:cubicBezTo>
                <a:cubicBezTo>
                  <a:pt x="-26152" y="3491790"/>
                  <a:pt x="-21128" y="3116731"/>
                  <a:pt x="0" y="2961738"/>
                </a:cubicBezTo>
                <a:cubicBezTo>
                  <a:pt x="21128" y="2806745"/>
                  <a:pt x="-13228" y="2644980"/>
                  <a:pt x="0" y="2354824"/>
                </a:cubicBezTo>
                <a:cubicBezTo>
                  <a:pt x="13228" y="2064668"/>
                  <a:pt x="19196" y="2061588"/>
                  <a:pt x="0" y="1857155"/>
                </a:cubicBezTo>
                <a:cubicBezTo>
                  <a:pt x="-19196" y="1652722"/>
                  <a:pt x="348" y="1533070"/>
                  <a:pt x="0" y="1250242"/>
                </a:cubicBezTo>
                <a:cubicBezTo>
                  <a:pt x="-348" y="967414"/>
                  <a:pt x="-11816" y="892833"/>
                  <a:pt x="0" y="752573"/>
                </a:cubicBezTo>
                <a:cubicBezTo>
                  <a:pt x="11816" y="612313"/>
                  <a:pt x="27434" y="349360"/>
                  <a:pt x="0" y="0"/>
                </a:cubicBezTo>
                <a:close/>
              </a:path>
            </a:pathLst>
          </a:custGeom>
          <a:ln w="57150">
            <a:solidFill>
              <a:srgbClr val="222544"/>
            </a:solidFill>
            <a:extLst>
              <a:ext uri="{C807C97D-BFC1-408E-A445-0C87EB9F89A2}">
                <ask:lineSketchStyleProps xmlns:ask="http://schemas.microsoft.com/office/drawing/2018/sketchyshapes" sd="4288082407">
                  <a:prstGeom prst="rect">
                    <a:avLst/>
                  </a:prstGeom>
                  <ask:type>
                    <ask:lineSketchFreehand/>
                  </ask:type>
                </ask:lineSketchStyleProps>
              </a:ext>
            </a:extLst>
          </a:ln>
        </p:spPr>
      </p:pic>
      <p:pic>
        <p:nvPicPr>
          <p:cNvPr id="2" name="Picture 1" descr="A group of people in winter clothes&#10;&#10;AI-generated content may be incorrect.">
            <a:extLst>
              <a:ext uri="{FF2B5EF4-FFF2-40B4-BE49-F238E27FC236}">
                <a16:creationId xmlns:a16="http://schemas.microsoft.com/office/drawing/2014/main" id="{E5DDF639-75D9-105E-692A-9778A56F7D08}"/>
              </a:ext>
            </a:extLst>
          </p:cNvPr>
          <p:cNvPicPr>
            <a:picLocks noChangeAspect="1"/>
          </p:cNvPicPr>
          <p:nvPr/>
        </p:nvPicPr>
        <p:blipFill>
          <a:blip r:embed="rId6"/>
          <a:stretch>
            <a:fillRect/>
          </a:stretch>
        </p:blipFill>
        <p:spPr>
          <a:xfrm>
            <a:off x="4608537" y="4842604"/>
            <a:ext cx="1663285" cy="1757284"/>
          </a:xfrm>
          <a:prstGeom prst="rect">
            <a:avLst/>
          </a:prstGeom>
        </p:spPr>
      </p:pic>
      <p:sp>
        <p:nvSpPr>
          <p:cNvPr id="9" name="TextBox 8">
            <a:extLst>
              <a:ext uri="{FF2B5EF4-FFF2-40B4-BE49-F238E27FC236}">
                <a16:creationId xmlns:a16="http://schemas.microsoft.com/office/drawing/2014/main" id="{706493BF-4C8D-C118-44C7-EBE2EDE43BD0}"/>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18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494680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5ADBB1-EAFA-0FE7-BD63-313AE1E48587}"/>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BAADEBD3-4A4C-03FA-B279-9CBB835E32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DB8FC9A-98ED-6EA1-7DEB-07540C65DE9B}"/>
              </a:ext>
            </a:extLst>
          </p:cNvPr>
          <p:cNvSpPr txBox="1"/>
          <p:nvPr/>
        </p:nvSpPr>
        <p:spPr>
          <a:xfrm>
            <a:off x="6357900" y="2770258"/>
            <a:ext cx="5344306" cy="423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We are all filled with the Holy Spirit - we are all special. </a:t>
            </a:r>
            <a:endParaRPr lang="en-US">
              <a:solidFill>
                <a:schemeClr val="bg1"/>
              </a:solidFill>
              <a:latin typeface="Montserrat"/>
            </a:endParaRPr>
          </a:p>
          <a:p>
            <a:endParaRPr lang="en-GB">
              <a:solidFill>
                <a:schemeClr val="bg1"/>
              </a:solidFill>
              <a:latin typeface="Montserrat"/>
            </a:endParaRPr>
          </a:p>
          <a:p>
            <a:r>
              <a:rPr lang="en-US">
                <a:solidFill>
                  <a:schemeClr val="bg1"/>
                </a:solidFill>
                <a:latin typeface="Montserrat"/>
              </a:rPr>
              <a:t>The spirit guides us in our lives, showing us the way and helping us to achieve great things. </a:t>
            </a:r>
            <a:endParaRPr lang="en-GB">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Who are the special people in our lives? Because a better world needs all of us, how can we make sure we don’t take special people for granted? How do we make them feel special?</a:t>
            </a:r>
            <a:r>
              <a:rPr lang="en-GB" dirty="0">
                <a:solidFill>
                  <a:schemeClr val="bg1"/>
                </a:solidFill>
                <a:latin typeface="Montserrat"/>
              </a:rPr>
              <a:t> How do we let the Holy Spirit guide us to do special things?</a:t>
            </a:r>
            <a:endParaRPr lang="en-GB">
              <a:solidFill>
                <a:schemeClr val="bg1"/>
              </a:solidFill>
              <a:latin typeface="Montserrat"/>
            </a:endParaRPr>
          </a:p>
          <a:p>
            <a:endParaRPr lang="en-GB" sz="1700">
              <a:solidFill>
                <a:schemeClr val="bg1"/>
              </a:solidFill>
              <a:latin typeface="Montserrat"/>
            </a:endParaRPr>
          </a:p>
          <a:p>
            <a:endParaRPr lang="en-GB">
              <a:solidFill>
                <a:schemeClr val="bg1"/>
              </a:solidFill>
              <a:latin typeface="Montserrat"/>
            </a:endParaRPr>
          </a:p>
        </p:txBody>
      </p:sp>
      <p:sp>
        <p:nvSpPr>
          <p:cNvPr id="2" name="TextBox 1">
            <a:extLst>
              <a:ext uri="{FF2B5EF4-FFF2-40B4-BE49-F238E27FC236}">
                <a16:creationId xmlns:a16="http://schemas.microsoft.com/office/drawing/2014/main" id="{3CBB57C3-DEFD-40F4-5FBC-E5D87A5F99EF}"/>
              </a:ext>
            </a:extLst>
          </p:cNvPr>
          <p:cNvSpPr txBox="1"/>
          <p:nvPr/>
        </p:nvSpPr>
        <p:spPr>
          <a:xfrm>
            <a:off x="2643504" y="981170"/>
            <a:ext cx="9336021"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00" b="1" dirty="0">
                <a:solidFill>
                  <a:schemeClr val="bg1"/>
                </a:solidFill>
                <a:latin typeface="Montserrat"/>
              </a:rPr>
              <a:t>"For</a:t>
            </a:r>
            <a:r>
              <a:rPr lang="en-GB" sz="2100" b="1" dirty="0">
                <a:solidFill>
                  <a:schemeClr val="bg1"/>
                </a:solidFill>
                <a:latin typeface="Montserrat"/>
                <a:ea typeface="+mn-lt"/>
                <a:cs typeface="+mn-lt"/>
              </a:rPr>
              <a:t> he will be great before the Lord. And he must not drink wine or strong drink, and he will be filled with the Holy Spirit, even from his mother's womb." Luke 1:15</a:t>
            </a:r>
            <a:endParaRPr lang="en-US" sz="2100" b="1" dirty="0">
              <a:solidFill>
                <a:schemeClr val="bg1"/>
              </a:solidFill>
              <a:latin typeface="Montserrat"/>
            </a:endParaRPr>
          </a:p>
          <a:p>
            <a:pPr algn="l"/>
            <a:endParaRPr lang="en-US" sz="2200" b="1" dirty="0">
              <a:solidFill>
                <a:schemeClr val="bg1"/>
              </a:solidFill>
              <a:latin typeface="Montserrat"/>
            </a:endParaRPr>
          </a:p>
        </p:txBody>
      </p:sp>
      <p:sp>
        <p:nvSpPr>
          <p:cNvPr id="4" name="TextBox 3">
            <a:extLst>
              <a:ext uri="{FF2B5EF4-FFF2-40B4-BE49-F238E27FC236}">
                <a16:creationId xmlns:a16="http://schemas.microsoft.com/office/drawing/2014/main" id="{58120A91-C5E9-D2BB-6F48-278C438CE2E7}"/>
              </a:ext>
            </a:extLst>
          </p:cNvPr>
          <p:cNvSpPr txBox="1"/>
          <p:nvPr/>
        </p:nvSpPr>
        <p:spPr>
          <a:xfrm>
            <a:off x="6361590" y="2205791"/>
            <a:ext cx="43497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Filled with the spirit</a:t>
            </a:r>
          </a:p>
        </p:txBody>
      </p:sp>
      <p:pic>
        <p:nvPicPr>
          <p:cNvPr id="10" name="Picture 9" descr="A person lighting a candle&#10;&#10;AI-generated content may be incorrect.">
            <a:extLst>
              <a:ext uri="{FF2B5EF4-FFF2-40B4-BE49-F238E27FC236}">
                <a16:creationId xmlns:a16="http://schemas.microsoft.com/office/drawing/2014/main" id="{348E8FC3-2D8B-EDE9-38C2-A513E03B089D}"/>
              </a:ext>
            </a:extLst>
          </p:cNvPr>
          <p:cNvPicPr>
            <a:picLocks noChangeAspect="1"/>
          </p:cNvPicPr>
          <p:nvPr/>
        </p:nvPicPr>
        <p:blipFill>
          <a:blip r:embed="rId4"/>
          <a:stretch>
            <a:fillRect/>
          </a:stretch>
        </p:blipFill>
        <p:spPr>
          <a:xfrm>
            <a:off x="456027" y="2468015"/>
            <a:ext cx="5639973" cy="3754985"/>
          </a:xfrm>
          <a:custGeom>
            <a:avLst/>
            <a:gdLst>
              <a:gd name="connsiteX0" fmla="*/ 0 w 5639973"/>
              <a:gd name="connsiteY0" fmla="*/ 0 h 3754985"/>
              <a:gd name="connsiteX1" fmla="*/ 457464 w 5639973"/>
              <a:gd name="connsiteY1" fmla="*/ 0 h 3754985"/>
              <a:gd name="connsiteX2" fmla="*/ 971329 w 5639973"/>
              <a:gd name="connsiteY2" fmla="*/ 0 h 3754985"/>
              <a:gd name="connsiteX3" fmla="*/ 1597992 w 5639973"/>
              <a:gd name="connsiteY3" fmla="*/ 0 h 3754985"/>
              <a:gd name="connsiteX4" fmla="*/ 2111857 w 5639973"/>
              <a:gd name="connsiteY4" fmla="*/ 0 h 3754985"/>
              <a:gd name="connsiteX5" fmla="*/ 2794920 w 5639973"/>
              <a:gd name="connsiteY5" fmla="*/ 0 h 3754985"/>
              <a:gd name="connsiteX6" fmla="*/ 3477983 w 5639973"/>
              <a:gd name="connsiteY6" fmla="*/ 0 h 3754985"/>
              <a:gd name="connsiteX7" fmla="*/ 3935448 w 5639973"/>
              <a:gd name="connsiteY7" fmla="*/ 0 h 3754985"/>
              <a:gd name="connsiteX8" fmla="*/ 4562111 w 5639973"/>
              <a:gd name="connsiteY8" fmla="*/ 0 h 3754985"/>
              <a:gd name="connsiteX9" fmla="*/ 5639973 w 5639973"/>
              <a:gd name="connsiteY9" fmla="*/ 0 h 3754985"/>
              <a:gd name="connsiteX10" fmla="*/ 5639973 w 5639973"/>
              <a:gd name="connsiteY10" fmla="*/ 513181 h 3754985"/>
              <a:gd name="connsiteX11" fmla="*/ 5639973 w 5639973"/>
              <a:gd name="connsiteY11" fmla="*/ 1176562 h 3754985"/>
              <a:gd name="connsiteX12" fmla="*/ 5639973 w 5639973"/>
              <a:gd name="connsiteY12" fmla="*/ 1877493 h 3754985"/>
              <a:gd name="connsiteX13" fmla="*/ 5639973 w 5639973"/>
              <a:gd name="connsiteY13" fmla="*/ 2428224 h 3754985"/>
              <a:gd name="connsiteX14" fmla="*/ 5639973 w 5639973"/>
              <a:gd name="connsiteY14" fmla="*/ 2978955 h 3754985"/>
              <a:gd name="connsiteX15" fmla="*/ 5639973 w 5639973"/>
              <a:gd name="connsiteY15" fmla="*/ 3754985 h 3754985"/>
              <a:gd name="connsiteX16" fmla="*/ 4956910 w 5639973"/>
              <a:gd name="connsiteY16" fmla="*/ 3754985 h 3754985"/>
              <a:gd name="connsiteX17" fmla="*/ 4443045 w 5639973"/>
              <a:gd name="connsiteY17" fmla="*/ 3754985 h 3754985"/>
              <a:gd name="connsiteX18" fmla="*/ 3703582 w 5639973"/>
              <a:gd name="connsiteY18" fmla="*/ 3754985 h 3754985"/>
              <a:gd name="connsiteX19" fmla="*/ 3020519 w 5639973"/>
              <a:gd name="connsiteY19" fmla="*/ 3754985 h 3754985"/>
              <a:gd name="connsiteX20" fmla="*/ 2393855 w 5639973"/>
              <a:gd name="connsiteY20" fmla="*/ 3754985 h 3754985"/>
              <a:gd name="connsiteX21" fmla="*/ 1710792 w 5639973"/>
              <a:gd name="connsiteY21" fmla="*/ 3754985 h 3754985"/>
              <a:gd name="connsiteX22" fmla="*/ 1027728 w 5639973"/>
              <a:gd name="connsiteY22" fmla="*/ 3754985 h 3754985"/>
              <a:gd name="connsiteX23" fmla="*/ 0 w 5639973"/>
              <a:gd name="connsiteY23" fmla="*/ 3754985 h 3754985"/>
              <a:gd name="connsiteX24" fmla="*/ 0 w 5639973"/>
              <a:gd name="connsiteY24" fmla="*/ 3129154 h 3754985"/>
              <a:gd name="connsiteX25" fmla="*/ 0 w 5639973"/>
              <a:gd name="connsiteY25" fmla="*/ 2428224 h 3754985"/>
              <a:gd name="connsiteX26" fmla="*/ 0 w 5639973"/>
              <a:gd name="connsiteY26" fmla="*/ 1877493 h 3754985"/>
              <a:gd name="connsiteX27" fmla="*/ 0 w 5639973"/>
              <a:gd name="connsiteY27" fmla="*/ 1326761 h 3754985"/>
              <a:gd name="connsiteX28" fmla="*/ 0 w 5639973"/>
              <a:gd name="connsiteY28" fmla="*/ 625831 h 3754985"/>
              <a:gd name="connsiteX29" fmla="*/ 0 w 5639973"/>
              <a:gd name="connsiteY29" fmla="*/ 0 h 37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39973" h="3754985" fill="none" extrusionOk="0">
                <a:moveTo>
                  <a:pt x="0" y="0"/>
                </a:moveTo>
                <a:cubicBezTo>
                  <a:pt x="138260" y="10686"/>
                  <a:pt x="313338" y="-6352"/>
                  <a:pt x="457464" y="0"/>
                </a:cubicBezTo>
                <a:cubicBezTo>
                  <a:pt x="601590" y="6352"/>
                  <a:pt x="779386" y="-22290"/>
                  <a:pt x="971329" y="0"/>
                </a:cubicBezTo>
                <a:cubicBezTo>
                  <a:pt x="1163273" y="22290"/>
                  <a:pt x="1456580" y="6665"/>
                  <a:pt x="1597992" y="0"/>
                </a:cubicBezTo>
                <a:cubicBezTo>
                  <a:pt x="1739404" y="-6665"/>
                  <a:pt x="1983934" y="22596"/>
                  <a:pt x="2111857" y="0"/>
                </a:cubicBezTo>
                <a:cubicBezTo>
                  <a:pt x="2239781" y="-22596"/>
                  <a:pt x="2496306" y="5774"/>
                  <a:pt x="2794920" y="0"/>
                </a:cubicBezTo>
                <a:cubicBezTo>
                  <a:pt x="3093534" y="-5774"/>
                  <a:pt x="3276162" y="2744"/>
                  <a:pt x="3477983" y="0"/>
                </a:cubicBezTo>
                <a:cubicBezTo>
                  <a:pt x="3679804" y="-2744"/>
                  <a:pt x="3827600" y="-8538"/>
                  <a:pt x="3935448" y="0"/>
                </a:cubicBezTo>
                <a:cubicBezTo>
                  <a:pt x="4043297" y="8538"/>
                  <a:pt x="4397183" y="25828"/>
                  <a:pt x="4562111" y="0"/>
                </a:cubicBezTo>
                <a:cubicBezTo>
                  <a:pt x="4727039" y="-25828"/>
                  <a:pt x="5113474" y="52600"/>
                  <a:pt x="5639973" y="0"/>
                </a:cubicBezTo>
                <a:cubicBezTo>
                  <a:pt x="5624664" y="193929"/>
                  <a:pt x="5628454" y="330374"/>
                  <a:pt x="5639973" y="513181"/>
                </a:cubicBezTo>
                <a:cubicBezTo>
                  <a:pt x="5651492" y="695988"/>
                  <a:pt x="5607044" y="861406"/>
                  <a:pt x="5639973" y="1176562"/>
                </a:cubicBezTo>
                <a:cubicBezTo>
                  <a:pt x="5672902" y="1491718"/>
                  <a:pt x="5611975" y="1528618"/>
                  <a:pt x="5639973" y="1877493"/>
                </a:cubicBezTo>
                <a:cubicBezTo>
                  <a:pt x="5667971" y="2226368"/>
                  <a:pt x="5664266" y="2244773"/>
                  <a:pt x="5639973" y="2428224"/>
                </a:cubicBezTo>
                <a:cubicBezTo>
                  <a:pt x="5615680" y="2611675"/>
                  <a:pt x="5647158" y="2829105"/>
                  <a:pt x="5639973" y="2978955"/>
                </a:cubicBezTo>
                <a:cubicBezTo>
                  <a:pt x="5632788" y="3128805"/>
                  <a:pt x="5648806" y="3578992"/>
                  <a:pt x="5639973" y="3754985"/>
                </a:cubicBezTo>
                <a:cubicBezTo>
                  <a:pt x="5386544" y="3787722"/>
                  <a:pt x="5200596" y="3771581"/>
                  <a:pt x="4956910" y="3754985"/>
                </a:cubicBezTo>
                <a:cubicBezTo>
                  <a:pt x="4713224" y="3738389"/>
                  <a:pt x="4642481" y="3739400"/>
                  <a:pt x="4443045" y="3754985"/>
                </a:cubicBezTo>
                <a:cubicBezTo>
                  <a:pt x="4243610" y="3770570"/>
                  <a:pt x="3878247" y="3745930"/>
                  <a:pt x="3703582" y="3754985"/>
                </a:cubicBezTo>
                <a:cubicBezTo>
                  <a:pt x="3528917" y="3764040"/>
                  <a:pt x="3323879" y="3779187"/>
                  <a:pt x="3020519" y="3754985"/>
                </a:cubicBezTo>
                <a:cubicBezTo>
                  <a:pt x="2717159" y="3730783"/>
                  <a:pt x="2573142" y="3782822"/>
                  <a:pt x="2393855" y="3754985"/>
                </a:cubicBezTo>
                <a:cubicBezTo>
                  <a:pt x="2214568" y="3727148"/>
                  <a:pt x="1945347" y="3722930"/>
                  <a:pt x="1710792" y="3754985"/>
                </a:cubicBezTo>
                <a:cubicBezTo>
                  <a:pt x="1476237" y="3787040"/>
                  <a:pt x="1225405" y="3776902"/>
                  <a:pt x="1027728" y="3754985"/>
                </a:cubicBezTo>
                <a:cubicBezTo>
                  <a:pt x="830051" y="3733068"/>
                  <a:pt x="221967" y="3705285"/>
                  <a:pt x="0" y="3754985"/>
                </a:cubicBezTo>
                <a:cubicBezTo>
                  <a:pt x="-19009" y="3454452"/>
                  <a:pt x="19069" y="3361939"/>
                  <a:pt x="0" y="3129154"/>
                </a:cubicBezTo>
                <a:cubicBezTo>
                  <a:pt x="-19069" y="2896369"/>
                  <a:pt x="-18833" y="2705869"/>
                  <a:pt x="0" y="2428224"/>
                </a:cubicBezTo>
                <a:cubicBezTo>
                  <a:pt x="18833" y="2150579"/>
                  <a:pt x="26485" y="2095740"/>
                  <a:pt x="0" y="1877493"/>
                </a:cubicBezTo>
                <a:cubicBezTo>
                  <a:pt x="-26485" y="1659246"/>
                  <a:pt x="26516" y="1536901"/>
                  <a:pt x="0" y="1326761"/>
                </a:cubicBezTo>
                <a:cubicBezTo>
                  <a:pt x="-26516" y="1116621"/>
                  <a:pt x="7319" y="860177"/>
                  <a:pt x="0" y="625831"/>
                </a:cubicBezTo>
                <a:cubicBezTo>
                  <a:pt x="-7319" y="391485"/>
                  <a:pt x="17352" y="299849"/>
                  <a:pt x="0" y="0"/>
                </a:cubicBezTo>
                <a:close/>
              </a:path>
              <a:path w="5639973" h="3754985" stroke="0" extrusionOk="0">
                <a:moveTo>
                  <a:pt x="0" y="0"/>
                </a:moveTo>
                <a:cubicBezTo>
                  <a:pt x="208688" y="27924"/>
                  <a:pt x="532434" y="-10020"/>
                  <a:pt x="683063" y="0"/>
                </a:cubicBezTo>
                <a:cubicBezTo>
                  <a:pt x="833692" y="10020"/>
                  <a:pt x="1137710" y="-15083"/>
                  <a:pt x="1366127" y="0"/>
                </a:cubicBezTo>
                <a:cubicBezTo>
                  <a:pt x="1594544" y="15083"/>
                  <a:pt x="1766763" y="-14131"/>
                  <a:pt x="1992790" y="0"/>
                </a:cubicBezTo>
                <a:cubicBezTo>
                  <a:pt x="2218817" y="14131"/>
                  <a:pt x="2405931" y="-17000"/>
                  <a:pt x="2675854" y="0"/>
                </a:cubicBezTo>
                <a:cubicBezTo>
                  <a:pt x="2945777" y="17000"/>
                  <a:pt x="3081315" y="-8666"/>
                  <a:pt x="3189718" y="0"/>
                </a:cubicBezTo>
                <a:cubicBezTo>
                  <a:pt x="3298121" y="8666"/>
                  <a:pt x="3553010" y="-16848"/>
                  <a:pt x="3816382" y="0"/>
                </a:cubicBezTo>
                <a:cubicBezTo>
                  <a:pt x="4079754" y="16848"/>
                  <a:pt x="4133098" y="-16239"/>
                  <a:pt x="4386646" y="0"/>
                </a:cubicBezTo>
                <a:cubicBezTo>
                  <a:pt x="4640194" y="16239"/>
                  <a:pt x="4734826" y="-4925"/>
                  <a:pt x="5013309" y="0"/>
                </a:cubicBezTo>
                <a:cubicBezTo>
                  <a:pt x="5291792" y="4925"/>
                  <a:pt x="5409092" y="19942"/>
                  <a:pt x="5639973" y="0"/>
                </a:cubicBezTo>
                <a:cubicBezTo>
                  <a:pt x="5657308" y="188832"/>
                  <a:pt x="5610910" y="467672"/>
                  <a:pt x="5639973" y="663381"/>
                </a:cubicBezTo>
                <a:cubicBezTo>
                  <a:pt x="5669036" y="859090"/>
                  <a:pt x="5624639" y="1179529"/>
                  <a:pt x="5639973" y="1326761"/>
                </a:cubicBezTo>
                <a:cubicBezTo>
                  <a:pt x="5655307" y="1473993"/>
                  <a:pt x="5651090" y="1744389"/>
                  <a:pt x="5639973" y="2027692"/>
                </a:cubicBezTo>
                <a:cubicBezTo>
                  <a:pt x="5628856" y="2310995"/>
                  <a:pt x="5628842" y="2398257"/>
                  <a:pt x="5639973" y="2540873"/>
                </a:cubicBezTo>
                <a:cubicBezTo>
                  <a:pt x="5651104" y="2683489"/>
                  <a:pt x="5664977" y="2974331"/>
                  <a:pt x="5639973" y="3166704"/>
                </a:cubicBezTo>
                <a:cubicBezTo>
                  <a:pt x="5614969" y="3359077"/>
                  <a:pt x="5628870" y="3513793"/>
                  <a:pt x="5639973" y="3754985"/>
                </a:cubicBezTo>
                <a:cubicBezTo>
                  <a:pt x="5441622" y="3771416"/>
                  <a:pt x="5217377" y="3770947"/>
                  <a:pt x="5069709" y="3754985"/>
                </a:cubicBezTo>
                <a:cubicBezTo>
                  <a:pt x="4922041" y="3739023"/>
                  <a:pt x="4657240" y="3740316"/>
                  <a:pt x="4443045" y="3754985"/>
                </a:cubicBezTo>
                <a:cubicBezTo>
                  <a:pt x="4228850" y="3769654"/>
                  <a:pt x="3966327" y="3737010"/>
                  <a:pt x="3759982" y="3754985"/>
                </a:cubicBezTo>
                <a:cubicBezTo>
                  <a:pt x="3553637" y="3772960"/>
                  <a:pt x="3307359" y="3772991"/>
                  <a:pt x="3020519" y="3754985"/>
                </a:cubicBezTo>
                <a:cubicBezTo>
                  <a:pt x="2733679" y="3736979"/>
                  <a:pt x="2449975" y="3784184"/>
                  <a:pt x="2281056" y="3754985"/>
                </a:cubicBezTo>
                <a:cubicBezTo>
                  <a:pt x="2112137" y="3725786"/>
                  <a:pt x="1916959" y="3736228"/>
                  <a:pt x="1710792" y="3754985"/>
                </a:cubicBezTo>
                <a:cubicBezTo>
                  <a:pt x="1504625" y="3773742"/>
                  <a:pt x="1481893" y="3765114"/>
                  <a:pt x="1253327" y="3754985"/>
                </a:cubicBezTo>
                <a:cubicBezTo>
                  <a:pt x="1024761" y="3744856"/>
                  <a:pt x="765768" y="3769019"/>
                  <a:pt x="626664" y="3754985"/>
                </a:cubicBezTo>
                <a:cubicBezTo>
                  <a:pt x="487560" y="3740951"/>
                  <a:pt x="278948" y="3748590"/>
                  <a:pt x="0" y="3754985"/>
                </a:cubicBezTo>
                <a:cubicBezTo>
                  <a:pt x="-34825" y="3534511"/>
                  <a:pt x="-33691" y="3270857"/>
                  <a:pt x="0" y="3054054"/>
                </a:cubicBezTo>
                <a:cubicBezTo>
                  <a:pt x="33691" y="2837251"/>
                  <a:pt x="5985" y="2613279"/>
                  <a:pt x="0" y="2465773"/>
                </a:cubicBezTo>
                <a:cubicBezTo>
                  <a:pt x="-5985" y="2318267"/>
                  <a:pt x="24230" y="2052596"/>
                  <a:pt x="0" y="1915042"/>
                </a:cubicBezTo>
                <a:cubicBezTo>
                  <a:pt x="-24230" y="1777488"/>
                  <a:pt x="-20616" y="1459052"/>
                  <a:pt x="0" y="1289212"/>
                </a:cubicBezTo>
                <a:cubicBezTo>
                  <a:pt x="20616" y="1119372"/>
                  <a:pt x="2491" y="914716"/>
                  <a:pt x="0" y="776030"/>
                </a:cubicBezTo>
                <a:cubicBezTo>
                  <a:pt x="-2491" y="637344"/>
                  <a:pt x="-24943" y="363041"/>
                  <a:pt x="0" y="0"/>
                </a:cubicBezTo>
                <a:close/>
              </a:path>
            </a:pathLst>
          </a:custGeom>
          <a:ln w="57150">
            <a:solidFill>
              <a:srgbClr val="222544"/>
            </a:solidFill>
            <a:extLst>
              <a:ext uri="{C807C97D-BFC1-408E-A445-0C87EB9F89A2}">
                <ask:lineSketchStyleProps xmlns:ask="http://schemas.microsoft.com/office/drawing/2018/sketchyshapes" sd="336396245">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EFC645E7-5150-325B-EA59-FD612E18816A}"/>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19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2436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32009-B7F2-0004-8D07-3EEA9E382AA9}"/>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1F2C4ADC-9255-3494-CB0B-1DEE413C0F9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590A6C63-DF0C-E4D3-2370-0C5BEB09760E}"/>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C1BF50D5-96F2-C610-43F9-51DE552AAF1C}"/>
              </a:ext>
            </a:extLst>
          </p:cNvPr>
          <p:cNvSpPr txBox="1"/>
          <p:nvPr/>
        </p:nvSpPr>
        <p:spPr>
          <a:xfrm>
            <a:off x="5813259" y="1154010"/>
            <a:ext cx="6211812" cy="5863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With CAFOD's help, Kenya's Brian </a:t>
            </a:r>
            <a:r>
              <a:rPr lang="en-GB" sz="1700" err="1">
                <a:solidFill>
                  <a:schemeClr val="bg1"/>
                </a:solidFill>
                <a:latin typeface="Montserrat"/>
              </a:rPr>
              <a:t>Maeba</a:t>
            </a:r>
            <a:r>
              <a:rPr lang="en-GB" sz="1700">
                <a:solidFill>
                  <a:schemeClr val="bg1"/>
                </a:solidFill>
                <a:latin typeface="Montserrat"/>
              </a:rPr>
              <a:t> trains young people to make a living in sustainable farming. </a:t>
            </a:r>
            <a:endParaRPr lang="en-US"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At Flame, an event attended by thousands of young Catholics earlier this year, he said: “God has not given us a spirit of fear, but of power and love. With his guidance, we achieve great things.”</a:t>
            </a:r>
          </a:p>
          <a:p>
            <a:endParaRPr lang="en-GB" sz="1700">
              <a:solidFill>
                <a:schemeClr val="bg1"/>
              </a:solidFill>
              <a:latin typeface="Montserrat"/>
            </a:endParaRPr>
          </a:p>
          <a:p>
            <a:r>
              <a:rPr lang="en-GB" sz="1700">
                <a:solidFill>
                  <a:schemeClr val="bg1"/>
                </a:solidFill>
                <a:latin typeface="Montserrat"/>
              </a:rPr>
              <a:t>Flame was a spark, says Brian. "Since then, I’ve been more active in my parish, more intentional in my prayer and more committed to speaking up on issues.”</a:t>
            </a:r>
            <a:endParaRPr lang="en-GB">
              <a:solidFill>
                <a:schemeClr val="bg1"/>
              </a:solidFill>
            </a:endParaRPr>
          </a:p>
          <a:p>
            <a:endParaRPr lang="en-GB" sz="1700">
              <a:solidFill>
                <a:schemeClr val="bg1"/>
              </a:solidFill>
              <a:latin typeface="Montserrat"/>
            </a:endParaRPr>
          </a:p>
          <a:p>
            <a:r>
              <a:rPr lang="en-GB" sz="1700">
                <a:solidFill>
                  <a:schemeClr val="bg1"/>
                </a:solidFill>
                <a:latin typeface="Montserrat"/>
              </a:rPr>
              <a:t>He also saves a little from his salary through the year to share with street children in Nairobi on Christmas Day. </a:t>
            </a:r>
          </a:p>
          <a:p>
            <a:endParaRPr lang="en-GB" sz="1700">
              <a:solidFill>
                <a:schemeClr val="bg1"/>
              </a:solidFill>
              <a:latin typeface="Montserrat"/>
            </a:endParaRPr>
          </a:p>
          <a:p>
            <a:r>
              <a:rPr lang="en-GB" sz="1700" b="1">
                <a:solidFill>
                  <a:srgbClr val="222544"/>
                </a:solidFill>
                <a:latin typeface="Montserrat"/>
              </a:rPr>
              <a:t>Guide us, Holy Spirit, to speak up for what matters, </a:t>
            </a:r>
            <a:r>
              <a:rPr lang="en-GB" sz="1700" b="1" dirty="0">
                <a:solidFill>
                  <a:srgbClr val="222544"/>
                </a:solidFill>
                <a:latin typeface="Montserrat"/>
              </a:rPr>
              <a:t>to </a:t>
            </a:r>
            <a:r>
              <a:rPr lang="en-GB" sz="1700" b="1">
                <a:solidFill>
                  <a:srgbClr val="222544"/>
                </a:solidFill>
                <a:latin typeface="Montserrat"/>
              </a:rPr>
              <a:t>share love with our neighbours and </a:t>
            </a:r>
            <a:r>
              <a:rPr lang="en-GB" sz="1700" b="1" dirty="0">
                <a:solidFill>
                  <a:srgbClr val="222544"/>
                </a:solidFill>
                <a:latin typeface="Montserrat"/>
              </a:rPr>
              <a:t>to </a:t>
            </a:r>
            <a:r>
              <a:rPr lang="en-GB" sz="1700" b="1">
                <a:solidFill>
                  <a:srgbClr val="222544"/>
                </a:solidFill>
                <a:latin typeface="Montserrat"/>
              </a:rPr>
              <a:t>care for our common home. </a:t>
            </a:r>
            <a:endParaRPr lang="en-GB" sz="1700" b="1" dirty="0">
              <a:solidFill>
                <a:srgbClr val="222544"/>
              </a:solidFill>
              <a:latin typeface="Montserrat"/>
            </a:endParaRPr>
          </a:p>
          <a:p>
            <a:r>
              <a:rPr lang="en-GB" sz="1700" b="1">
                <a:solidFill>
                  <a:srgbClr val="222544"/>
                </a:solidFill>
                <a:latin typeface="Montserrat"/>
              </a:rPr>
              <a:t>Amen.</a:t>
            </a:r>
            <a:endParaRPr lang="en-GB" dirty="0"/>
          </a:p>
          <a:p>
            <a:endParaRPr lang="en-GB" sz="1700">
              <a:solidFill>
                <a:schemeClr val="bg1"/>
              </a:solidFill>
              <a:latin typeface="Montserrat"/>
            </a:endParaRPr>
          </a:p>
          <a:p>
            <a:endParaRPr lang="en-GB" sz="1700">
              <a:solidFill>
                <a:schemeClr val="bg1"/>
              </a:solidFill>
              <a:latin typeface="Montserrat"/>
            </a:endParaRPr>
          </a:p>
          <a:p>
            <a:endParaRPr lang="en-GB">
              <a:solidFill>
                <a:schemeClr val="bg1"/>
              </a:solidFill>
              <a:latin typeface="Montserrat"/>
            </a:endParaRPr>
          </a:p>
        </p:txBody>
      </p:sp>
      <p:sp>
        <p:nvSpPr>
          <p:cNvPr id="7" name="TextBox 6">
            <a:extLst>
              <a:ext uri="{FF2B5EF4-FFF2-40B4-BE49-F238E27FC236}">
                <a16:creationId xmlns:a16="http://schemas.microsoft.com/office/drawing/2014/main" id="{8114EAEA-5F11-0253-EF10-F73809EE7603}"/>
              </a:ext>
            </a:extLst>
          </p:cNvPr>
          <p:cNvSpPr txBox="1"/>
          <p:nvPr/>
        </p:nvSpPr>
        <p:spPr>
          <a:xfrm>
            <a:off x="548329" y="5168069"/>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Brian at Flame</a:t>
            </a:r>
          </a:p>
        </p:txBody>
      </p:sp>
      <p:sp>
        <p:nvSpPr>
          <p:cNvPr id="11" name="TextBox 10">
            <a:extLst>
              <a:ext uri="{FF2B5EF4-FFF2-40B4-BE49-F238E27FC236}">
                <a16:creationId xmlns:a16="http://schemas.microsoft.com/office/drawing/2014/main" id="{9E777CDF-17B4-4239-D503-9F7ABA78C694}"/>
              </a:ext>
            </a:extLst>
          </p:cNvPr>
          <p:cNvSpPr txBox="1"/>
          <p:nvPr/>
        </p:nvSpPr>
        <p:spPr>
          <a:xfrm>
            <a:off x="1116139" y="6161408"/>
            <a:ext cx="3191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Marvellous moo cow World Gift</a:t>
            </a:r>
          </a:p>
        </p:txBody>
      </p:sp>
      <p:pic>
        <p:nvPicPr>
          <p:cNvPr id="4" name="Picture 3" descr="A person standing on a stage&#10;&#10;AI-generated content may be incorrect.">
            <a:extLst>
              <a:ext uri="{FF2B5EF4-FFF2-40B4-BE49-F238E27FC236}">
                <a16:creationId xmlns:a16="http://schemas.microsoft.com/office/drawing/2014/main" id="{4DAAF9AC-BBC3-DE83-4AC3-132B254CC910}"/>
              </a:ext>
            </a:extLst>
          </p:cNvPr>
          <p:cNvPicPr>
            <a:picLocks noChangeAspect="1"/>
          </p:cNvPicPr>
          <p:nvPr/>
        </p:nvPicPr>
        <p:blipFill>
          <a:blip r:embed="rId5"/>
          <a:srcRect l="16055" t="18242" r="19077" b="14314"/>
          <a:stretch>
            <a:fillRect/>
          </a:stretch>
        </p:blipFill>
        <p:spPr>
          <a:xfrm>
            <a:off x="553179" y="1676004"/>
            <a:ext cx="5031709" cy="3491363"/>
          </a:xfrm>
          <a:custGeom>
            <a:avLst/>
            <a:gdLst>
              <a:gd name="connsiteX0" fmla="*/ 0 w 5031709"/>
              <a:gd name="connsiteY0" fmla="*/ 0 h 3491363"/>
              <a:gd name="connsiteX1" fmla="*/ 528329 w 5031709"/>
              <a:gd name="connsiteY1" fmla="*/ 0 h 3491363"/>
              <a:gd name="connsiteX2" fmla="*/ 1056659 w 5031709"/>
              <a:gd name="connsiteY2" fmla="*/ 0 h 3491363"/>
              <a:gd name="connsiteX3" fmla="*/ 1534671 w 5031709"/>
              <a:gd name="connsiteY3" fmla="*/ 0 h 3491363"/>
              <a:gd name="connsiteX4" fmla="*/ 2012684 w 5031709"/>
              <a:gd name="connsiteY4" fmla="*/ 0 h 3491363"/>
              <a:gd name="connsiteX5" fmla="*/ 2641647 w 5031709"/>
              <a:gd name="connsiteY5" fmla="*/ 0 h 3491363"/>
              <a:gd name="connsiteX6" fmla="*/ 3119660 w 5031709"/>
              <a:gd name="connsiteY6" fmla="*/ 0 h 3491363"/>
              <a:gd name="connsiteX7" fmla="*/ 3698306 w 5031709"/>
              <a:gd name="connsiteY7" fmla="*/ 0 h 3491363"/>
              <a:gd name="connsiteX8" fmla="*/ 4176318 w 5031709"/>
              <a:gd name="connsiteY8" fmla="*/ 0 h 3491363"/>
              <a:gd name="connsiteX9" fmla="*/ 5031709 w 5031709"/>
              <a:gd name="connsiteY9" fmla="*/ 0 h 3491363"/>
              <a:gd name="connsiteX10" fmla="*/ 5031709 w 5031709"/>
              <a:gd name="connsiteY10" fmla="*/ 593532 h 3491363"/>
              <a:gd name="connsiteX11" fmla="*/ 5031709 w 5031709"/>
              <a:gd name="connsiteY11" fmla="*/ 1291804 h 3491363"/>
              <a:gd name="connsiteX12" fmla="*/ 5031709 w 5031709"/>
              <a:gd name="connsiteY12" fmla="*/ 1955163 h 3491363"/>
              <a:gd name="connsiteX13" fmla="*/ 5031709 w 5031709"/>
              <a:gd name="connsiteY13" fmla="*/ 2723263 h 3491363"/>
              <a:gd name="connsiteX14" fmla="*/ 5031709 w 5031709"/>
              <a:gd name="connsiteY14" fmla="*/ 3491363 h 3491363"/>
              <a:gd name="connsiteX15" fmla="*/ 4553697 w 5031709"/>
              <a:gd name="connsiteY15" fmla="*/ 3491363 h 3491363"/>
              <a:gd name="connsiteX16" fmla="*/ 3924733 w 5031709"/>
              <a:gd name="connsiteY16" fmla="*/ 3491363 h 3491363"/>
              <a:gd name="connsiteX17" fmla="*/ 3396404 w 5031709"/>
              <a:gd name="connsiteY17" fmla="*/ 3491363 h 3491363"/>
              <a:gd name="connsiteX18" fmla="*/ 2666806 w 5031709"/>
              <a:gd name="connsiteY18" fmla="*/ 3491363 h 3491363"/>
              <a:gd name="connsiteX19" fmla="*/ 2138476 w 5031709"/>
              <a:gd name="connsiteY19" fmla="*/ 3491363 h 3491363"/>
              <a:gd name="connsiteX20" fmla="*/ 1509513 w 5031709"/>
              <a:gd name="connsiteY20" fmla="*/ 3491363 h 3491363"/>
              <a:gd name="connsiteX21" fmla="*/ 779915 w 5031709"/>
              <a:gd name="connsiteY21" fmla="*/ 3491363 h 3491363"/>
              <a:gd name="connsiteX22" fmla="*/ 0 w 5031709"/>
              <a:gd name="connsiteY22" fmla="*/ 3491363 h 3491363"/>
              <a:gd name="connsiteX23" fmla="*/ 0 w 5031709"/>
              <a:gd name="connsiteY23" fmla="*/ 2723263 h 3491363"/>
              <a:gd name="connsiteX24" fmla="*/ 0 w 5031709"/>
              <a:gd name="connsiteY24" fmla="*/ 1990077 h 3491363"/>
              <a:gd name="connsiteX25" fmla="*/ 0 w 5031709"/>
              <a:gd name="connsiteY25" fmla="*/ 1361632 h 3491363"/>
              <a:gd name="connsiteX26" fmla="*/ 0 w 5031709"/>
              <a:gd name="connsiteY26" fmla="*/ 628445 h 3491363"/>
              <a:gd name="connsiteX27" fmla="*/ 0 w 5031709"/>
              <a:gd name="connsiteY27" fmla="*/ 0 h 34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31709" h="3491363" fill="none" extrusionOk="0">
                <a:moveTo>
                  <a:pt x="0" y="0"/>
                </a:moveTo>
                <a:cubicBezTo>
                  <a:pt x="174187" y="-1668"/>
                  <a:pt x="380748" y="9921"/>
                  <a:pt x="528329" y="0"/>
                </a:cubicBezTo>
                <a:cubicBezTo>
                  <a:pt x="675910" y="-9921"/>
                  <a:pt x="840697" y="25634"/>
                  <a:pt x="1056659" y="0"/>
                </a:cubicBezTo>
                <a:cubicBezTo>
                  <a:pt x="1272621" y="-25634"/>
                  <a:pt x="1419457" y="10385"/>
                  <a:pt x="1534671" y="0"/>
                </a:cubicBezTo>
                <a:cubicBezTo>
                  <a:pt x="1649885" y="-10385"/>
                  <a:pt x="1871096" y="15511"/>
                  <a:pt x="2012684" y="0"/>
                </a:cubicBezTo>
                <a:cubicBezTo>
                  <a:pt x="2154272" y="-15511"/>
                  <a:pt x="2389282" y="11094"/>
                  <a:pt x="2641647" y="0"/>
                </a:cubicBezTo>
                <a:cubicBezTo>
                  <a:pt x="2894012" y="-11094"/>
                  <a:pt x="2946603" y="16310"/>
                  <a:pt x="3119660" y="0"/>
                </a:cubicBezTo>
                <a:cubicBezTo>
                  <a:pt x="3292717" y="-16310"/>
                  <a:pt x="3509357" y="-6664"/>
                  <a:pt x="3698306" y="0"/>
                </a:cubicBezTo>
                <a:cubicBezTo>
                  <a:pt x="3887255" y="6664"/>
                  <a:pt x="3977369" y="4755"/>
                  <a:pt x="4176318" y="0"/>
                </a:cubicBezTo>
                <a:cubicBezTo>
                  <a:pt x="4375267" y="-4755"/>
                  <a:pt x="4806518" y="25637"/>
                  <a:pt x="5031709" y="0"/>
                </a:cubicBezTo>
                <a:cubicBezTo>
                  <a:pt x="5048055" y="205436"/>
                  <a:pt x="5053171" y="382049"/>
                  <a:pt x="5031709" y="593532"/>
                </a:cubicBezTo>
                <a:cubicBezTo>
                  <a:pt x="5010247" y="805015"/>
                  <a:pt x="5027992" y="945751"/>
                  <a:pt x="5031709" y="1291804"/>
                </a:cubicBezTo>
                <a:cubicBezTo>
                  <a:pt x="5035426" y="1637857"/>
                  <a:pt x="5054270" y="1733059"/>
                  <a:pt x="5031709" y="1955163"/>
                </a:cubicBezTo>
                <a:cubicBezTo>
                  <a:pt x="5009148" y="2177267"/>
                  <a:pt x="5037344" y="2561275"/>
                  <a:pt x="5031709" y="2723263"/>
                </a:cubicBezTo>
                <a:cubicBezTo>
                  <a:pt x="5026074" y="2885251"/>
                  <a:pt x="5050915" y="3225256"/>
                  <a:pt x="5031709" y="3491363"/>
                </a:cubicBezTo>
                <a:cubicBezTo>
                  <a:pt x="4850857" y="3493651"/>
                  <a:pt x="4689666" y="3496294"/>
                  <a:pt x="4553697" y="3491363"/>
                </a:cubicBezTo>
                <a:cubicBezTo>
                  <a:pt x="4417728" y="3486432"/>
                  <a:pt x="4170309" y="3469963"/>
                  <a:pt x="3924733" y="3491363"/>
                </a:cubicBezTo>
                <a:cubicBezTo>
                  <a:pt x="3679157" y="3512763"/>
                  <a:pt x="3600197" y="3487130"/>
                  <a:pt x="3396404" y="3491363"/>
                </a:cubicBezTo>
                <a:cubicBezTo>
                  <a:pt x="3192611" y="3495596"/>
                  <a:pt x="2877438" y="3524791"/>
                  <a:pt x="2666806" y="3491363"/>
                </a:cubicBezTo>
                <a:cubicBezTo>
                  <a:pt x="2456174" y="3457935"/>
                  <a:pt x="2390193" y="3509429"/>
                  <a:pt x="2138476" y="3491363"/>
                </a:cubicBezTo>
                <a:cubicBezTo>
                  <a:pt x="1886759" y="3473298"/>
                  <a:pt x="1648620" y="3465289"/>
                  <a:pt x="1509513" y="3491363"/>
                </a:cubicBezTo>
                <a:cubicBezTo>
                  <a:pt x="1370406" y="3517437"/>
                  <a:pt x="1034911" y="3495298"/>
                  <a:pt x="779915" y="3491363"/>
                </a:cubicBezTo>
                <a:cubicBezTo>
                  <a:pt x="524919" y="3487428"/>
                  <a:pt x="206250" y="3462337"/>
                  <a:pt x="0" y="3491363"/>
                </a:cubicBezTo>
                <a:cubicBezTo>
                  <a:pt x="17764" y="3285332"/>
                  <a:pt x="14765" y="2882520"/>
                  <a:pt x="0" y="2723263"/>
                </a:cubicBezTo>
                <a:cubicBezTo>
                  <a:pt x="-14765" y="2564006"/>
                  <a:pt x="34011" y="2281209"/>
                  <a:pt x="0" y="1990077"/>
                </a:cubicBezTo>
                <a:cubicBezTo>
                  <a:pt x="-34011" y="1698945"/>
                  <a:pt x="-20020" y="1567950"/>
                  <a:pt x="0" y="1361632"/>
                </a:cubicBezTo>
                <a:cubicBezTo>
                  <a:pt x="20020" y="1155315"/>
                  <a:pt x="4706" y="868578"/>
                  <a:pt x="0" y="628445"/>
                </a:cubicBezTo>
                <a:cubicBezTo>
                  <a:pt x="-4706" y="388312"/>
                  <a:pt x="-26884" y="253902"/>
                  <a:pt x="0" y="0"/>
                </a:cubicBezTo>
                <a:close/>
              </a:path>
              <a:path w="5031709" h="3491363" stroke="0" extrusionOk="0">
                <a:moveTo>
                  <a:pt x="0" y="0"/>
                </a:moveTo>
                <a:cubicBezTo>
                  <a:pt x="131574" y="13565"/>
                  <a:pt x="372661" y="10385"/>
                  <a:pt x="478012" y="0"/>
                </a:cubicBezTo>
                <a:cubicBezTo>
                  <a:pt x="583363" y="-10385"/>
                  <a:pt x="827608" y="-16309"/>
                  <a:pt x="1056659" y="0"/>
                </a:cubicBezTo>
                <a:cubicBezTo>
                  <a:pt x="1285710" y="16309"/>
                  <a:pt x="1373713" y="-17678"/>
                  <a:pt x="1584988" y="0"/>
                </a:cubicBezTo>
                <a:cubicBezTo>
                  <a:pt x="1796263" y="17678"/>
                  <a:pt x="1865050" y="11980"/>
                  <a:pt x="2113318" y="0"/>
                </a:cubicBezTo>
                <a:cubicBezTo>
                  <a:pt x="2361586" y="-11980"/>
                  <a:pt x="2513391" y="18310"/>
                  <a:pt x="2742281" y="0"/>
                </a:cubicBezTo>
                <a:cubicBezTo>
                  <a:pt x="2971171" y="-18310"/>
                  <a:pt x="3179101" y="-6138"/>
                  <a:pt x="3471879" y="0"/>
                </a:cubicBezTo>
                <a:cubicBezTo>
                  <a:pt x="3764657" y="6138"/>
                  <a:pt x="3812509" y="13416"/>
                  <a:pt x="4050526" y="0"/>
                </a:cubicBezTo>
                <a:cubicBezTo>
                  <a:pt x="4288543" y="-13416"/>
                  <a:pt x="4802788" y="-41940"/>
                  <a:pt x="5031709" y="0"/>
                </a:cubicBezTo>
                <a:cubicBezTo>
                  <a:pt x="5003311" y="153661"/>
                  <a:pt x="5026012" y="407308"/>
                  <a:pt x="5031709" y="663359"/>
                </a:cubicBezTo>
                <a:cubicBezTo>
                  <a:pt x="5037406" y="919410"/>
                  <a:pt x="5043562" y="1061533"/>
                  <a:pt x="5031709" y="1431459"/>
                </a:cubicBezTo>
                <a:cubicBezTo>
                  <a:pt x="5019856" y="1801385"/>
                  <a:pt x="5060051" y="1849294"/>
                  <a:pt x="5031709" y="2129731"/>
                </a:cubicBezTo>
                <a:cubicBezTo>
                  <a:pt x="5003367" y="2410168"/>
                  <a:pt x="5028143" y="2618034"/>
                  <a:pt x="5031709" y="2758177"/>
                </a:cubicBezTo>
                <a:cubicBezTo>
                  <a:pt x="5035275" y="2898320"/>
                  <a:pt x="5041379" y="3149597"/>
                  <a:pt x="5031709" y="3491363"/>
                </a:cubicBezTo>
                <a:cubicBezTo>
                  <a:pt x="4846421" y="3523393"/>
                  <a:pt x="4660057" y="3523753"/>
                  <a:pt x="4352428" y="3491363"/>
                </a:cubicBezTo>
                <a:cubicBezTo>
                  <a:pt x="4044799" y="3458973"/>
                  <a:pt x="3944563" y="3492410"/>
                  <a:pt x="3673148" y="3491363"/>
                </a:cubicBezTo>
                <a:cubicBezTo>
                  <a:pt x="3401733" y="3490316"/>
                  <a:pt x="3268819" y="3480734"/>
                  <a:pt x="3144818" y="3491363"/>
                </a:cubicBezTo>
                <a:cubicBezTo>
                  <a:pt x="3020817" y="3501993"/>
                  <a:pt x="2715916" y="3517704"/>
                  <a:pt x="2515855" y="3491363"/>
                </a:cubicBezTo>
                <a:cubicBezTo>
                  <a:pt x="2315794" y="3465022"/>
                  <a:pt x="2102859" y="3480601"/>
                  <a:pt x="1836574" y="3491363"/>
                </a:cubicBezTo>
                <a:cubicBezTo>
                  <a:pt x="1570289" y="3502125"/>
                  <a:pt x="1568736" y="3485311"/>
                  <a:pt x="1308244" y="3491363"/>
                </a:cubicBezTo>
                <a:cubicBezTo>
                  <a:pt x="1047752" y="3497416"/>
                  <a:pt x="858117" y="3507662"/>
                  <a:pt x="628964" y="3491363"/>
                </a:cubicBezTo>
                <a:cubicBezTo>
                  <a:pt x="399811" y="3475064"/>
                  <a:pt x="157125" y="3464500"/>
                  <a:pt x="0" y="3491363"/>
                </a:cubicBezTo>
                <a:cubicBezTo>
                  <a:pt x="2750" y="3278579"/>
                  <a:pt x="922" y="2973687"/>
                  <a:pt x="0" y="2758177"/>
                </a:cubicBezTo>
                <a:cubicBezTo>
                  <a:pt x="-922" y="2542667"/>
                  <a:pt x="29313" y="2273212"/>
                  <a:pt x="0" y="2129731"/>
                </a:cubicBezTo>
                <a:cubicBezTo>
                  <a:pt x="-29313" y="1986250"/>
                  <a:pt x="-6926" y="1715122"/>
                  <a:pt x="0" y="1536200"/>
                </a:cubicBezTo>
                <a:cubicBezTo>
                  <a:pt x="6926" y="1357278"/>
                  <a:pt x="5456" y="1187871"/>
                  <a:pt x="0" y="872841"/>
                </a:cubicBezTo>
                <a:cubicBezTo>
                  <a:pt x="-5456" y="557811"/>
                  <a:pt x="-41227" y="228454"/>
                  <a:pt x="0" y="0"/>
                </a:cubicBezTo>
                <a:close/>
              </a:path>
            </a:pathLst>
          </a:custGeom>
          <a:ln w="57150">
            <a:solidFill>
              <a:srgbClr val="222544"/>
            </a:solidFill>
            <a:extLst>
              <a:ext uri="{C807C97D-BFC1-408E-A445-0C87EB9F89A2}">
                <ask:lineSketchStyleProps xmlns:ask="http://schemas.microsoft.com/office/drawing/2018/sketchyshapes" sd="2001339624">
                  <a:prstGeom prst="rect">
                    <a:avLst/>
                  </a:prstGeom>
                  <ask:type>
                    <ask:lineSketchFreehand/>
                  </ask:type>
                </ask:lineSketchStyleProps>
              </a:ext>
            </a:extLst>
          </a:ln>
        </p:spPr>
      </p:pic>
      <p:pic>
        <p:nvPicPr>
          <p:cNvPr id="10" name="Picture 9" descr="A person holding a bucket and a cow&#10;&#10;AI-generated content may be incorrect.">
            <a:extLst>
              <a:ext uri="{FF2B5EF4-FFF2-40B4-BE49-F238E27FC236}">
                <a16:creationId xmlns:a16="http://schemas.microsoft.com/office/drawing/2014/main" id="{F82C1EF5-3A3A-70E5-0493-9018D275CCFC}"/>
              </a:ext>
            </a:extLst>
          </p:cNvPr>
          <p:cNvPicPr>
            <a:picLocks noChangeAspect="1"/>
          </p:cNvPicPr>
          <p:nvPr/>
        </p:nvPicPr>
        <p:blipFill>
          <a:blip r:embed="rId6"/>
          <a:stretch>
            <a:fillRect/>
          </a:stretch>
        </p:blipFill>
        <p:spPr>
          <a:xfrm>
            <a:off x="4059445" y="4708473"/>
            <a:ext cx="1753285" cy="1759951"/>
          </a:xfrm>
          <a:prstGeom prst="rect">
            <a:avLst/>
          </a:prstGeom>
        </p:spPr>
      </p:pic>
      <p:sp>
        <p:nvSpPr>
          <p:cNvPr id="2" name="TextBox 1">
            <a:extLst>
              <a:ext uri="{FF2B5EF4-FFF2-40B4-BE49-F238E27FC236}">
                <a16:creationId xmlns:a16="http://schemas.microsoft.com/office/drawing/2014/main" id="{69D6FC03-1B2D-2118-8B7B-372AB7EBBEF8}"/>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19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895724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676E1-C226-851C-E2CF-761AE3B2F563}"/>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CC0163CD-62A5-0B70-FDE0-684DC2D8A04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43BBCD40-CD20-3139-F6FE-61E273AFF4FB}"/>
              </a:ext>
            </a:extLst>
          </p:cNvPr>
          <p:cNvSpPr txBox="1"/>
          <p:nvPr/>
        </p:nvSpPr>
        <p:spPr>
          <a:xfrm>
            <a:off x="12954386" y="2268423"/>
            <a:ext cx="2530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Montserrat"/>
            </a:endParaRPr>
          </a:p>
        </p:txBody>
      </p:sp>
      <p:sp>
        <p:nvSpPr>
          <p:cNvPr id="4" name="TextBox 3">
            <a:extLst>
              <a:ext uri="{FF2B5EF4-FFF2-40B4-BE49-F238E27FC236}">
                <a16:creationId xmlns:a16="http://schemas.microsoft.com/office/drawing/2014/main" id="{5F590C04-E5DD-0C2D-AC05-8CFC2202FD37}"/>
              </a:ext>
            </a:extLst>
          </p:cNvPr>
          <p:cNvSpPr txBox="1"/>
          <p:nvPr/>
        </p:nvSpPr>
        <p:spPr>
          <a:xfrm>
            <a:off x="391886" y="685800"/>
            <a:ext cx="1611085" cy="646331"/>
          </a:xfrm>
          <a:prstGeom prst="rect">
            <a:avLst/>
          </a:prstGeom>
          <a:noFill/>
        </p:spPr>
        <p:txBody>
          <a:bodyPr wrap="square" rtlCol="0">
            <a:spAutoFit/>
          </a:bodyPr>
          <a:lstStyle/>
          <a:p>
            <a:pPr algn="ctr"/>
            <a:r>
              <a:rPr lang="en-GB" b="1" dirty="0">
                <a:solidFill>
                  <a:schemeClr val="bg1"/>
                </a:solidFill>
                <a:latin typeface="Montserrat" panose="00000500000000000000" pitchFamily="2" charset="0"/>
              </a:rPr>
              <a:t>20 and 21 December</a:t>
            </a:r>
            <a:endParaRPr lang="en-US" b="1" dirty="0">
              <a:solidFill>
                <a:schemeClr val="bg1"/>
              </a:solidFill>
              <a:latin typeface="Montserrat" panose="00000500000000000000" pitchFamily="2" charset="0"/>
            </a:endParaRPr>
          </a:p>
        </p:txBody>
      </p:sp>
      <p:sp>
        <p:nvSpPr>
          <p:cNvPr id="3" name="TextBox 2">
            <a:extLst>
              <a:ext uri="{FF2B5EF4-FFF2-40B4-BE49-F238E27FC236}">
                <a16:creationId xmlns:a16="http://schemas.microsoft.com/office/drawing/2014/main" id="{1F03DEDD-6ED5-2CF8-4264-3B66321F960C}"/>
              </a:ext>
            </a:extLst>
          </p:cNvPr>
          <p:cNvSpPr txBox="1"/>
          <p:nvPr/>
        </p:nvSpPr>
        <p:spPr>
          <a:xfrm>
            <a:off x="636814" y="1240971"/>
            <a:ext cx="10918371" cy="4154984"/>
          </a:xfrm>
          <a:prstGeom prst="rect">
            <a:avLst/>
          </a:prstGeom>
          <a:noFill/>
        </p:spPr>
        <p:txBody>
          <a:bodyPr wrap="square" rtlCol="0">
            <a:spAutoFit/>
          </a:bodyPr>
          <a:lstStyle/>
          <a:p>
            <a:pPr algn="ctr"/>
            <a:r>
              <a:rPr lang="en-GB" sz="3600" b="1" dirty="0">
                <a:solidFill>
                  <a:schemeClr val="bg1"/>
                </a:solidFill>
                <a:latin typeface="Montserrat" panose="00000500000000000000" pitchFamily="2" charset="0"/>
              </a:rPr>
              <a:t>It’s the weekend! </a:t>
            </a:r>
          </a:p>
          <a:p>
            <a:pPr algn="ctr"/>
            <a:endParaRPr lang="en-GB" b="1" dirty="0">
              <a:latin typeface="Montserrat" panose="00000500000000000000" pitchFamily="2" charset="0"/>
            </a:endParaRPr>
          </a:p>
          <a:p>
            <a:pPr algn="ctr"/>
            <a:r>
              <a:rPr lang="en-GB" sz="2400" b="1" dirty="0">
                <a:solidFill>
                  <a:schemeClr val="bg1"/>
                </a:solidFill>
                <a:latin typeface="Montserrat" panose="00000500000000000000" pitchFamily="2" charset="0"/>
              </a:rPr>
              <a:t>Here are a few exciting things we’ve got coming up:</a:t>
            </a:r>
          </a:p>
          <a:p>
            <a:pPr algn="ctr"/>
            <a:endParaRPr lang="en-GB" sz="2400" b="1" dirty="0">
              <a:solidFill>
                <a:schemeClr val="bg1"/>
              </a:solidFill>
              <a:latin typeface="Montserrat" panose="00000500000000000000" pitchFamily="2" charset="0"/>
            </a:endParaRPr>
          </a:p>
          <a:p>
            <a:pPr algn="ctr"/>
            <a:endParaRPr lang="en-GB" b="1" dirty="0">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new Volunteer workshops coming in January 2026!</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Look out for our Lent resources on floating gardens in Bangladesh</a:t>
            </a:r>
          </a:p>
          <a:p>
            <a:pPr marL="285750" indent="-285750">
              <a:buFont typeface="Arial" panose="020B0604020202020204" pitchFamily="34" charset="0"/>
              <a:buChar char="•"/>
            </a:pPr>
            <a:endParaRPr lang="en-GB" sz="2400" b="1" dirty="0">
              <a:solidFill>
                <a:schemeClr val="bg1"/>
              </a:solidFill>
              <a:latin typeface="Montserrat" panose="00000500000000000000" pitchFamily="2" charset="0"/>
            </a:endParaRPr>
          </a:p>
          <a:p>
            <a:pPr marL="285750" indent="-285750">
              <a:buFont typeface="Arial" panose="020B0604020202020204" pitchFamily="34" charset="0"/>
              <a:buChar char="•"/>
            </a:pPr>
            <a:r>
              <a:rPr lang="en-GB" sz="2400" b="1" dirty="0">
                <a:solidFill>
                  <a:schemeClr val="bg1"/>
                </a:solidFill>
                <a:latin typeface="Montserrat" panose="00000500000000000000" pitchFamily="2" charset="0"/>
              </a:rPr>
              <a:t>Sign up to the Big Lent Walk for 2026!</a:t>
            </a:r>
            <a:endParaRPr lang="en-US" sz="2400" b="1" dirty="0">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0D26E563-DBEC-E8C3-BF71-594514334D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558" y="4571439"/>
            <a:ext cx="1228725" cy="1228725"/>
          </a:xfrm>
          <a:prstGeom prst="rect">
            <a:avLst/>
          </a:prstGeom>
          <a:noFill/>
          <a:ln>
            <a:noFill/>
          </a:ln>
        </p:spPr>
      </p:pic>
    </p:spTree>
    <p:extLst>
      <p:ext uri="{BB962C8B-B14F-4D97-AF65-F5344CB8AC3E}">
        <p14:creationId xmlns:p14="http://schemas.microsoft.com/office/powerpoint/2010/main" val="3846949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FCAE1E-D4AF-1DC2-EDE7-AF2FF9290B99}"/>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917E8970-0B4A-BB6D-AF21-F137BD0F39B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3FF73CD5-C12D-F0EE-E150-3F9E4139FE4C}"/>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EF69473A-498B-83B8-F477-8E1631218D8E}"/>
              </a:ext>
            </a:extLst>
          </p:cNvPr>
          <p:cNvSpPr txBox="1"/>
          <p:nvPr/>
        </p:nvSpPr>
        <p:spPr>
          <a:xfrm>
            <a:off x="6445343" y="2557897"/>
            <a:ext cx="5344306" cy="423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Montserrat"/>
              </a:rPr>
              <a:t>Mary has gone to visit her sister Elizabeth </a:t>
            </a:r>
            <a:endParaRPr lang="en-US" dirty="0">
              <a:solidFill>
                <a:schemeClr val="bg1"/>
              </a:solidFill>
              <a:latin typeface="Montserrat"/>
            </a:endParaRPr>
          </a:p>
          <a:p>
            <a:r>
              <a:rPr lang="en-GB" dirty="0">
                <a:solidFill>
                  <a:schemeClr val="bg1"/>
                </a:solidFill>
                <a:latin typeface="Montserrat"/>
              </a:rPr>
              <a:t>to tell her about the news from the angel Gabriel. </a:t>
            </a:r>
            <a:endParaRPr lang="en-US" dirty="0">
              <a:solidFill>
                <a:schemeClr val="bg1"/>
              </a:solidFill>
              <a:latin typeface="Montserrat"/>
            </a:endParaRPr>
          </a:p>
          <a:p>
            <a:endParaRPr lang="en-GB" dirty="0">
              <a:solidFill>
                <a:schemeClr val="bg1"/>
              </a:solidFill>
              <a:latin typeface="Montserrat"/>
            </a:endParaRPr>
          </a:p>
          <a:p>
            <a:r>
              <a:rPr lang="en-GB" dirty="0">
                <a:solidFill>
                  <a:schemeClr val="bg1"/>
                </a:solidFill>
                <a:latin typeface="Montserrat"/>
              </a:rPr>
              <a:t>Mary praises God and describes a world where God's kingdom reigns, where the hungry have enough food to eat and where the poor are raised up. </a:t>
            </a:r>
            <a:endParaRPr lang="en-US" dirty="0">
              <a:solidFill>
                <a:schemeClr val="bg1"/>
              </a:solidFill>
              <a:latin typeface="Montserrat"/>
            </a:endParaRPr>
          </a:p>
          <a:p>
            <a:endParaRPr lang="en-GB" dirty="0">
              <a:solidFill>
                <a:schemeClr val="bg1"/>
              </a:solidFill>
              <a:latin typeface="Montserrat"/>
            </a:endParaRPr>
          </a:p>
          <a:p>
            <a:r>
              <a:rPr lang="en-GB" dirty="0">
                <a:solidFill>
                  <a:schemeClr val="bg1"/>
                </a:solidFill>
                <a:latin typeface="Montserrat"/>
              </a:rPr>
              <a:t>In this year of Jubilee, how can we be signs of hope and make sure we do our best to share what we have and look after people experiencing poverty? What can we do?</a:t>
            </a:r>
          </a:p>
          <a:p>
            <a:endParaRPr lang="en-GB" sz="1700" dirty="0">
              <a:solidFill>
                <a:schemeClr val="bg1"/>
              </a:solidFill>
              <a:latin typeface="Montserrat"/>
            </a:endParaRPr>
          </a:p>
          <a:p>
            <a:endParaRPr lang="en-GB" dirty="0">
              <a:solidFill>
                <a:schemeClr val="bg1"/>
              </a:solidFill>
              <a:latin typeface="Montserrat"/>
            </a:endParaRPr>
          </a:p>
        </p:txBody>
      </p:sp>
      <p:sp>
        <p:nvSpPr>
          <p:cNvPr id="2" name="TextBox 1">
            <a:extLst>
              <a:ext uri="{FF2B5EF4-FFF2-40B4-BE49-F238E27FC236}">
                <a16:creationId xmlns:a16="http://schemas.microsoft.com/office/drawing/2014/main" id="{E81E6B28-810E-59FF-F750-DB800FBED501}"/>
              </a:ext>
            </a:extLst>
          </p:cNvPr>
          <p:cNvSpPr txBox="1"/>
          <p:nvPr/>
        </p:nvSpPr>
        <p:spPr>
          <a:xfrm>
            <a:off x="2905832" y="1106090"/>
            <a:ext cx="9073694"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chemeClr val="bg1"/>
                </a:solidFill>
                <a:latin typeface="Montserrat"/>
              </a:rPr>
              <a:t>"He </a:t>
            </a:r>
            <a:r>
              <a:rPr lang="en-GB" sz="2200" b="1">
                <a:solidFill>
                  <a:schemeClr val="bg1"/>
                </a:solidFill>
                <a:latin typeface="Montserrat"/>
              </a:rPr>
              <a:t>has filled </a:t>
            </a:r>
            <a:r>
              <a:rPr lang="en-GB" sz="2200" b="1" dirty="0">
                <a:solidFill>
                  <a:schemeClr val="bg1"/>
                </a:solidFill>
                <a:latin typeface="Montserrat"/>
              </a:rPr>
              <a:t>the hungry </a:t>
            </a:r>
            <a:r>
              <a:rPr lang="en-GB" sz="2200" b="1">
                <a:solidFill>
                  <a:schemeClr val="bg1"/>
                </a:solidFill>
                <a:latin typeface="Montserrat"/>
              </a:rPr>
              <a:t>with good things, </a:t>
            </a:r>
            <a:r>
              <a:rPr lang="en-GB" sz="2200" b="1" dirty="0">
                <a:solidFill>
                  <a:schemeClr val="bg1"/>
                </a:solidFill>
                <a:latin typeface="Montserrat"/>
              </a:rPr>
              <a:t>and </a:t>
            </a:r>
            <a:r>
              <a:rPr lang="en-GB" sz="2200" b="1">
                <a:solidFill>
                  <a:schemeClr val="bg1"/>
                </a:solidFill>
                <a:latin typeface="Montserrat"/>
              </a:rPr>
              <a:t>the rich </a:t>
            </a:r>
            <a:r>
              <a:rPr lang="en-GB" sz="2200" b="1" dirty="0">
                <a:solidFill>
                  <a:schemeClr val="bg1"/>
                </a:solidFill>
                <a:latin typeface="Montserrat"/>
              </a:rPr>
              <a:t>he has </a:t>
            </a:r>
            <a:r>
              <a:rPr lang="en-GB" sz="2200" b="1">
                <a:solidFill>
                  <a:schemeClr val="bg1"/>
                </a:solidFill>
                <a:latin typeface="Montserrat"/>
              </a:rPr>
              <a:t>sent away</a:t>
            </a:r>
            <a:r>
              <a:rPr lang="en-GB" sz="2200" b="1" dirty="0">
                <a:solidFill>
                  <a:schemeClr val="bg1"/>
                </a:solidFill>
                <a:latin typeface="Montserrat"/>
              </a:rPr>
              <a:t> empty."</a:t>
            </a:r>
            <a:r>
              <a:rPr lang="en-GB" sz="2200" b="1">
                <a:solidFill>
                  <a:schemeClr val="bg1"/>
                </a:solidFill>
                <a:latin typeface="Montserrat"/>
              </a:rPr>
              <a:t> Luke 1:53</a:t>
            </a:r>
          </a:p>
          <a:p>
            <a:pPr algn="l"/>
            <a:endParaRPr lang="en-US"/>
          </a:p>
        </p:txBody>
      </p:sp>
      <p:sp>
        <p:nvSpPr>
          <p:cNvPr id="4" name="TextBox 3">
            <a:extLst>
              <a:ext uri="{FF2B5EF4-FFF2-40B4-BE49-F238E27FC236}">
                <a16:creationId xmlns:a16="http://schemas.microsoft.com/office/drawing/2014/main" id="{3ADA1AEC-C37D-7F66-7F22-4361EF721140}"/>
              </a:ext>
            </a:extLst>
          </p:cNvPr>
          <p:cNvSpPr txBox="1"/>
          <p:nvPr/>
        </p:nvSpPr>
        <p:spPr>
          <a:xfrm>
            <a:off x="6449033" y="2043399"/>
            <a:ext cx="50617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ontserrat"/>
              </a:rPr>
              <a:t>Sharing what we have</a:t>
            </a:r>
          </a:p>
        </p:txBody>
      </p:sp>
      <p:pic>
        <p:nvPicPr>
          <p:cNvPr id="7" name="Picture 6" descr="A person pouring dirt into a red bowl&#10;&#10;AI-generated content may be incorrect.">
            <a:extLst>
              <a:ext uri="{FF2B5EF4-FFF2-40B4-BE49-F238E27FC236}">
                <a16:creationId xmlns:a16="http://schemas.microsoft.com/office/drawing/2014/main" id="{F0440AD0-0E7B-7931-431F-CF3B89D93398}"/>
              </a:ext>
            </a:extLst>
          </p:cNvPr>
          <p:cNvPicPr>
            <a:picLocks noChangeAspect="1"/>
          </p:cNvPicPr>
          <p:nvPr/>
        </p:nvPicPr>
        <p:blipFill>
          <a:blip r:embed="rId5"/>
          <a:stretch>
            <a:fillRect/>
          </a:stretch>
        </p:blipFill>
        <p:spPr>
          <a:xfrm>
            <a:off x="1102401" y="2460885"/>
            <a:ext cx="5052935" cy="3247869"/>
          </a:xfrm>
          <a:custGeom>
            <a:avLst/>
            <a:gdLst>
              <a:gd name="connsiteX0" fmla="*/ 0 w 5052935"/>
              <a:gd name="connsiteY0" fmla="*/ 0 h 3247869"/>
              <a:gd name="connsiteX1" fmla="*/ 732676 w 5052935"/>
              <a:gd name="connsiteY1" fmla="*/ 0 h 3247869"/>
              <a:gd name="connsiteX2" fmla="*/ 1364292 w 5052935"/>
              <a:gd name="connsiteY2" fmla="*/ 0 h 3247869"/>
              <a:gd name="connsiteX3" fmla="*/ 1894851 w 5052935"/>
              <a:gd name="connsiteY3" fmla="*/ 0 h 3247869"/>
              <a:gd name="connsiteX4" fmla="*/ 2576997 w 5052935"/>
              <a:gd name="connsiteY4" fmla="*/ 0 h 3247869"/>
              <a:gd name="connsiteX5" fmla="*/ 3107555 w 5052935"/>
              <a:gd name="connsiteY5" fmla="*/ 0 h 3247869"/>
              <a:gd name="connsiteX6" fmla="*/ 3638113 w 5052935"/>
              <a:gd name="connsiteY6" fmla="*/ 0 h 3247869"/>
              <a:gd name="connsiteX7" fmla="*/ 4118142 w 5052935"/>
              <a:gd name="connsiteY7" fmla="*/ 0 h 3247869"/>
              <a:gd name="connsiteX8" fmla="*/ 5052935 w 5052935"/>
              <a:gd name="connsiteY8" fmla="*/ 0 h 3247869"/>
              <a:gd name="connsiteX9" fmla="*/ 5052935 w 5052935"/>
              <a:gd name="connsiteY9" fmla="*/ 552138 h 3247869"/>
              <a:gd name="connsiteX10" fmla="*/ 5052935 w 5052935"/>
              <a:gd name="connsiteY10" fmla="*/ 1266669 h 3247869"/>
              <a:gd name="connsiteX11" fmla="*/ 5052935 w 5052935"/>
              <a:gd name="connsiteY11" fmla="*/ 1851285 h 3247869"/>
              <a:gd name="connsiteX12" fmla="*/ 5052935 w 5052935"/>
              <a:gd name="connsiteY12" fmla="*/ 2468380 h 3247869"/>
              <a:gd name="connsiteX13" fmla="*/ 5052935 w 5052935"/>
              <a:gd name="connsiteY13" fmla="*/ 3247869 h 3247869"/>
              <a:gd name="connsiteX14" fmla="*/ 4522377 w 5052935"/>
              <a:gd name="connsiteY14" fmla="*/ 3247869 h 3247869"/>
              <a:gd name="connsiteX15" fmla="*/ 3890760 w 5052935"/>
              <a:gd name="connsiteY15" fmla="*/ 3247869 h 3247869"/>
              <a:gd name="connsiteX16" fmla="*/ 3208614 w 5052935"/>
              <a:gd name="connsiteY16" fmla="*/ 3247869 h 3247869"/>
              <a:gd name="connsiteX17" fmla="*/ 2526468 w 5052935"/>
              <a:gd name="connsiteY17" fmla="*/ 3247869 h 3247869"/>
              <a:gd name="connsiteX18" fmla="*/ 2046439 w 5052935"/>
              <a:gd name="connsiteY18" fmla="*/ 3247869 h 3247869"/>
              <a:gd name="connsiteX19" fmla="*/ 1515881 w 5052935"/>
              <a:gd name="connsiteY19" fmla="*/ 3247869 h 3247869"/>
              <a:gd name="connsiteX20" fmla="*/ 985322 w 5052935"/>
              <a:gd name="connsiteY20" fmla="*/ 3247869 h 3247869"/>
              <a:gd name="connsiteX21" fmla="*/ 0 w 5052935"/>
              <a:gd name="connsiteY21" fmla="*/ 3247869 h 3247869"/>
              <a:gd name="connsiteX22" fmla="*/ 0 w 5052935"/>
              <a:gd name="connsiteY22" fmla="*/ 2663253 h 3247869"/>
              <a:gd name="connsiteX23" fmla="*/ 0 w 5052935"/>
              <a:gd name="connsiteY23" fmla="*/ 2013679 h 3247869"/>
              <a:gd name="connsiteX24" fmla="*/ 0 w 5052935"/>
              <a:gd name="connsiteY24" fmla="*/ 1364105 h 3247869"/>
              <a:gd name="connsiteX25" fmla="*/ 0 w 5052935"/>
              <a:gd name="connsiteY25" fmla="*/ 811967 h 3247869"/>
              <a:gd name="connsiteX26" fmla="*/ 0 w 5052935"/>
              <a:gd name="connsiteY26" fmla="*/ 0 h 324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52935" h="3247869" fill="none" extrusionOk="0">
                <a:moveTo>
                  <a:pt x="0" y="0"/>
                </a:moveTo>
                <a:cubicBezTo>
                  <a:pt x="148034" y="-25546"/>
                  <a:pt x="479516" y="-2964"/>
                  <a:pt x="732676" y="0"/>
                </a:cubicBezTo>
                <a:cubicBezTo>
                  <a:pt x="985836" y="2964"/>
                  <a:pt x="1115312" y="15657"/>
                  <a:pt x="1364292" y="0"/>
                </a:cubicBezTo>
                <a:cubicBezTo>
                  <a:pt x="1613272" y="-15657"/>
                  <a:pt x="1756606" y="-14764"/>
                  <a:pt x="1894851" y="0"/>
                </a:cubicBezTo>
                <a:cubicBezTo>
                  <a:pt x="2033096" y="14764"/>
                  <a:pt x="2285662" y="12540"/>
                  <a:pt x="2576997" y="0"/>
                </a:cubicBezTo>
                <a:cubicBezTo>
                  <a:pt x="2868332" y="-12540"/>
                  <a:pt x="2926202" y="24019"/>
                  <a:pt x="3107555" y="0"/>
                </a:cubicBezTo>
                <a:cubicBezTo>
                  <a:pt x="3288908" y="-24019"/>
                  <a:pt x="3450165" y="10797"/>
                  <a:pt x="3638113" y="0"/>
                </a:cubicBezTo>
                <a:cubicBezTo>
                  <a:pt x="3826061" y="-10797"/>
                  <a:pt x="3925043" y="11030"/>
                  <a:pt x="4118142" y="0"/>
                </a:cubicBezTo>
                <a:cubicBezTo>
                  <a:pt x="4311241" y="-11030"/>
                  <a:pt x="4761954" y="-17468"/>
                  <a:pt x="5052935" y="0"/>
                </a:cubicBezTo>
                <a:cubicBezTo>
                  <a:pt x="5077767" y="124447"/>
                  <a:pt x="5043214" y="322727"/>
                  <a:pt x="5052935" y="552138"/>
                </a:cubicBezTo>
                <a:cubicBezTo>
                  <a:pt x="5062656" y="781549"/>
                  <a:pt x="5054866" y="1073799"/>
                  <a:pt x="5052935" y="1266669"/>
                </a:cubicBezTo>
                <a:cubicBezTo>
                  <a:pt x="5051004" y="1459539"/>
                  <a:pt x="5025107" y="1706138"/>
                  <a:pt x="5052935" y="1851285"/>
                </a:cubicBezTo>
                <a:cubicBezTo>
                  <a:pt x="5080763" y="1996432"/>
                  <a:pt x="5035654" y="2217491"/>
                  <a:pt x="5052935" y="2468380"/>
                </a:cubicBezTo>
                <a:cubicBezTo>
                  <a:pt x="5070216" y="2719269"/>
                  <a:pt x="5084691" y="2858247"/>
                  <a:pt x="5052935" y="3247869"/>
                </a:cubicBezTo>
                <a:cubicBezTo>
                  <a:pt x="4878064" y="3270062"/>
                  <a:pt x="4650210" y="3228978"/>
                  <a:pt x="4522377" y="3247869"/>
                </a:cubicBezTo>
                <a:cubicBezTo>
                  <a:pt x="4394544" y="3266760"/>
                  <a:pt x="4099967" y="3251123"/>
                  <a:pt x="3890760" y="3247869"/>
                </a:cubicBezTo>
                <a:cubicBezTo>
                  <a:pt x="3681553" y="3244615"/>
                  <a:pt x="3540953" y="3229249"/>
                  <a:pt x="3208614" y="3247869"/>
                </a:cubicBezTo>
                <a:cubicBezTo>
                  <a:pt x="2876275" y="3266489"/>
                  <a:pt x="2766551" y="3214312"/>
                  <a:pt x="2526468" y="3247869"/>
                </a:cubicBezTo>
                <a:cubicBezTo>
                  <a:pt x="2286385" y="3281426"/>
                  <a:pt x="2143651" y="3262673"/>
                  <a:pt x="2046439" y="3247869"/>
                </a:cubicBezTo>
                <a:cubicBezTo>
                  <a:pt x="1949227" y="3233065"/>
                  <a:pt x="1644358" y="3250419"/>
                  <a:pt x="1515881" y="3247869"/>
                </a:cubicBezTo>
                <a:cubicBezTo>
                  <a:pt x="1387404" y="3245319"/>
                  <a:pt x="1147591" y="3252165"/>
                  <a:pt x="985322" y="3247869"/>
                </a:cubicBezTo>
                <a:cubicBezTo>
                  <a:pt x="823053" y="3243573"/>
                  <a:pt x="452482" y="3219634"/>
                  <a:pt x="0" y="3247869"/>
                </a:cubicBezTo>
                <a:cubicBezTo>
                  <a:pt x="5075" y="2963516"/>
                  <a:pt x="3927" y="2872577"/>
                  <a:pt x="0" y="2663253"/>
                </a:cubicBezTo>
                <a:cubicBezTo>
                  <a:pt x="-3927" y="2453929"/>
                  <a:pt x="20958" y="2321673"/>
                  <a:pt x="0" y="2013679"/>
                </a:cubicBezTo>
                <a:cubicBezTo>
                  <a:pt x="-20958" y="1705685"/>
                  <a:pt x="-17692" y="1499635"/>
                  <a:pt x="0" y="1364105"/>
                </a:cubicBezTo>
                <a:cubicBezTo>
                  <a:pt x="17692" y="1228575"/>
                  <a:pt x="26045" y="932060"/>
                  <a:pt x="0" y="811967"/>
                </a:cubicBezTo>
                <a:cubicBezTo>
                  <a:pt x="-26045" y="691874"/>
                  <a:pt x="-32972" y="230177"/>
                  <a:pt x="0" y="0"/>
                </a:cubicBezTo>
                <a:close/>
              </a:path>
              <a:path w="5052935" h="3247869" stroke="0" extrusionOk="0">
                <a:moveTo>
                  <a:pt x="0" y="0"/>
                </a:moveTo>
                <a:cubicBezTo>
                  <a:pt x="176411" y="-13048"/>
                  <a:pt x="378383" y="9133"/>
                  <a:pt x="530558" y="0"/>
                </a:cubicBezTo>
                <a:cubicBezTo>
                  <a:pt x="682733" y="-9133"/>
                  <a:pt x="800186" y="-1743"/>
                  <a:pt x="1010587" y="0"/>
                </a:cubicBezTo>
                <a:cubicBezTo>
                  <a:pt x="1220988" y="1743"/>
                  <a:pt x="1435400" y="139"/>
                  <a:pt x="1642204" y="0"/>
                </a:cubicBezTo>
                <a:cubicBezTo>
                  <a:pt x="1849008" y="-139"/>
                  <a:pt x="2017469" y="1487"/>
                  <a:pt x="2273821" y="0"/>
                </a:cubicBezTo>
                <a:cubicBezTo>
                  <a:pt x="2530173" y="-1487"/>
                  <a:pt x="2729057" y="34917"/>
                  <a:pt x="3006496" y="0"/>
                </a:cubicBezTo>
                <a:cubicBezTo>
                  <a:pt x="3283936" y="-34917"/>
                  <a:pt x="3452535" y="-1650"/>
                  <a:pt x="3739172" y="0"/>
                </a:cubicBezTo>
                <a:cubicBezTo>
                  <a:pt x="4025809" y="1650"/>
                  <a:pt x="4040333" y="8342"/>
                  <a:pt x="4269730" y="0"/>
                </a:cubicBezTo>
                <a:cubicBezTo>
                  <a:pt x="4499127" y="-8342"/>
                  <a:pt x="4798252" y="-38283"/>
                  <a:pt x="5052935" y="0"/>
                </a:cubicBezTo>
                <a:cubicBezTo>
                  <a:pt x="5031236" y="303426"/>
                  <a:pt x="5066009" y="360077"/>
                  <a:pt x="5052935" y="682052"/>
                </a:cubicBezTo>
                <a:cubicBezTo>
                  <a:pt x="5039861" y="1004027"/>
                  <a:pt x="5027839" y="972855"/>
                  <a:pt x="5052935" y="1234190"/>
                </a:cubicBezTo>
                <a:cubicBezTo>
                  <a:pt x="5078031" y="1495525"/>
                  <a:pt x="5055632" y="1602171"/>
                  <a:pt x="5052935" y="1948721"/>
                </a:cubicBezTo>
                <a:cubicBezTo>
                  <a:pt x="5050238" y="2295271"/>
                  <a:pt x="5079271" y="2388663"/>
                  <a:pt x="5052935" y="2533338"/>
                </a:cubicBezTo>
                <a:cubicBezTo>
                  <a:pt x="5026599" y="2678013"/>
                  <a:pt x="5084716" y="3026699"/>
                  <a:pt x="5052935" y="3247869"/>
                </a:cubicBezTo>
                <a:cubicBezTo>
                  <a:pt x="4888722" y="3234503"/>
                  <a:pt x="4470762" y="3274111"/>
                  <a:pt x="4320259" y="3247869"/>
                </a:cubicBezTo>
                <a:cubicBezTo>
                  <a:pt x="4169756" y="3221627"/>
                  <a:pt x="3953062" y="3228399"/>
                  <a:pt x="3840231" y="3247869"/>
                </a:cubicBezTo>
                <a:cubicBezTo>
                  <a:pt x="3727400" y="3267339"/>
                  <a:pt x="3491754" y="3222781"/>
                  <a:pt x="3208614" y="3247869"/>
                </a:cubicBezTo>
                <a:cubicBezTo>
                  <a:pt x="2925474" y="3272957"/>
                  <a:pt x="2791574" y="3242974"/>
                  <a:pt x="2678056" y="3247869"/>
                </a:cubicBezTo>
                <a:cubicBezTo>
                  <a:pt x="2564538" y="3252764"/>
                  <a:pt x="2359837" y="3239867"/>
                  <a:pt x="2046439" y="3247869"/>
                </a:cubicBezTo>
                <a:cubicBezTo>
                  <a:pt x="1733041" y="3255871"/>
                  <a:pt x="1696682" y="3225479"/>
                  <a:pt x="1414822" y="3247869"/>
                </a:cubicBezTo>
                <a:cubicBezTo>
                  <a:pt x="1132962" y="3270259"/>
                  <a:pt x="1118459" y="3270369"/>
                  <a:pt x="934793" y="3247869"/>
                </a:cubicBezTo>
                <a:cubicBezTo>
                  <a:pt x="751127" y="3225369"/>
                  <a:pt x="267523" y="3263914"/>
                  <a:pt x="0" y="3247869"/>
                </a:cubicBezTo>
                <a:cubicBezTo>
                  <a:pt x="-18693" y="2907868"/>
                  <a:pt x="-30212" y="2712305"/>
                  <a:pt x="0" y="2565817"/>
                </a:cubicBezTo>
                <a:cubicBezTo>
                  <a:pt x="30212" y="2419329"/>
                  <a:pt x="-30239" y="2141245"/>
                  <a:pt x="0" y="1948721"/>
                </a:cubicBezTo>
                <a:cubicBezTo>
                  <a:pt x="30239" y="1756197"/>
                  <a:pt x="-5861" y="1494098"/>
                  <a:pt x="0" y="1299148"/>
                </a:cubicBezTo>
                <a:cubicBezTo>
                  <a:pt x="5861" y="1104198"/>
                  <a:pt x="33112" y="913194"/>
                  <a:pt x="0" y="584616"/>
                </a:cubicBezTo>
                <a:cubicBezTo>
                  <a:pt x="-33112" y="256038"/>
                  <a:pt x="-25995" y="166008"/>
                  <a:pt x="0" y="0"/>
                </a:cubicBezTo>
                <a:close/>
              </a:path>
            </a:pathLst>
          </a:custGeom>
          <a:ln w="57150">
            <a:solidFill>
              <a:srgbClr val="222544"/>
            </a:solidFill>
            <a:extLst>
              <a:ext uri="{C807C97D-BFC1-408E-A445-0C87EB9F89A2}">
                <ask:lineSketchStyleProps xmlns:ask="http://schemas.microsoft.com/office/drawing/2018/sketchyshapes" sd="3487328370">
                  <a:prstGeom prst="rect">
                    <a:avLst/>
                  </a:prstGeom>
                  <ask:type>
                    <ask:lineSketchFreehand/>
                  </ask:type>
                </ask:lineSketchStyleProps>
              </a:ext>
            </a:extLst>
          </a:ln>
        </p:spPr>
      </p:pic>
      <p:sp>
        <p:nvSpPr>
          <p:cNvPr id="11" name="TextBox 10">
            <a:extLst>
              <a:ext uri="{FF2B5EF4-FFF2-40B4-BE49-F238E27FC236}">
                <a16:creationId xmlns:a16="http://schemas.microsoft.com/office/drawing/2014/main" id="{322D30F2-3446-8137-A14A-4F22B9474EDB}"/>
              </a:ext>
            </a:extLst>
          </p:cNvPr>
          <p:cNvSpPr txBox="1"/>
          <p:nvPr/>
        </p:nvSpPr>
        <p:spPr>
          <a:xfrm>
            <a:off x="1108232" y="5712985"/>
            <a:ext cx="26996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Montserrat"/>
              </a:rPr>
              <a:t>Hawa</a:t>
            </a:r>
          </a:p>
        </p:txBody>
      </p:sp>
      <p:sp>
        <p:nvSpPr>
          <p:cNvPr id="9" name="TextBox 8">
            <a:extLst>
              <a:ext uri="{FF2B5EF4-FFF2-40B4-BE49-F238E27FC236}">
                <a16:creationId xmlns:a16="http://schemas.microsoft.com/office/drawing/2014/main" id="{C33BD299-E6FA-2E89-2160-A7849408DEA2}"/>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22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29778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78449C-11AE-ED76-B364-CB93FB8333AD}"/>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1ED548B1-7ED1-4AB9-D7B3-9219CCD4463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B6ED8EAE-54A3-1895-8A2B-694B15D867E0}"/>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23340687-D224-6915-C9AC-2966C1937EC4}"/>
              </a:ext>
            </a:extLst>
          </p:cNvPr>
          <p:cNvSpPr txBox="1"/>
          <p:nvPr/>
        </p:nvSpPr>
        <p:spPr>
          <a:xfrm>
            <a:off x="6100571" y="1178994"/>
            <a:ext cx="5787091" cy="6663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err="1">
                <a:solidFill>
                  <a:schemeClr val="bg1"/>
                </a:solidFill>
                <a:latin typeface="Montserrat"/>
              </a:rPr>
              <a:t>Talisma's</a:t>
            </a:r>
            <a:r>
              <a:rPr lang="en-GB" sz="1700">
                <a:solidFill>
                  <a:schemeClr val="bg1"/>
                </a:solidFill>
                <a:latin typeface="Montserrat"/>
              </a:rPr>
              <a:t> parents struggled to put food on the table in Bangladesh – until CAFOD gave them earthworms!</a:t>
            </a:r>
            <a:endParaRPr lang="en-GB" sz="1700">
              <a:solidFill>
                <a:schemeClr val="bg1"/>
              </a:solidFill>
              <a:latin typeface="Montserrat"/>
              <a:ea typeface="+mn-lt"/>
              <a:cs typeface="+mn-lt"/>
            </a:endParaRPr>
          </a:p>
          <a:p>
            <a:endParaRPr lang="en-GB" sz="1700">
              <a:solidFill>
                <a:schemeClr val="bg1"/>
              </a:solidFill>
              <a:latin typeface="Montserrat"/>
              <a:ea typeface="+mn-lt"/>
              <a:cs typeface="+mn-lt"/>
            </a:endParaRPr>
          </a:p>
          <a:p>
            <a:r>
              <a:rPr lang="en-GB" sz="1700">
                <a:solidFill>
                  <a:schemeClr val="bg1"/>
                </a:solidFill>
                <a:latin typeface="Montserrat"/>
                <a:ea typeface="+mn-lt"/>
                <a:cs typeface="+mn-lt"/>
              </a:rPr>
              <a:t>"Of all things, why earthworms? What good would they do?" asked </a:t>
            </a:r>
            <a:r>
              <a:rPr lang="en-GB" sz="1700" err="1">
                <a:solidFill>
                  <a:schemeClr val="bg1"/>
                </a:solidFill>
                <a:latin typeface="Montserrat"/>
                <a:ea typeface="+mn-lt"/>
                <a:cs typeface="+mn-lt"/>
              </a:rPr>
              <a:t>Talisma's</a:t>
            </a:r>
            <a:r>
              <a:rPr lang="en-GB" sz="1700">
                <a:solidFill>
                  <a:schemeClr val="bg1"/>
                </a:solidFill>
                <a:latin typeface="Montserrat"/>
                <a:ea typeface="+mn-lt"/>
                <a:cs typeface="+mn-lt"/>
              </a:rPr>
              <a:t> mum, Hawa. </a:t>
            </a:r>
            <a:endParaRPr lang="en-GB"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With the creatures, Hawa learned how to produce enough compost to grow her own vegetables and to sell to other growers. With the money she made, she started to raise ducks and chickens too. </a:t>
            </a:r>
          </a:p>
          <a:p>
            <a:endParaRPr lang="en-GB" sz="1700">
              <a:solidFill>
                <a:schemeClr val="bg1"/>
              </a:solidFill>
              <a:latin typeface="Montserrat"/>
            </a:endParaRPr>
          </a:p>
          <a:p>
            <a:r>
              <a:rPr lang="en-GB" sz="1700">
                <a:solidFill>
                  <a:schemeClr val="bg1"/>
                </a:solidFill>
                <a:latin typeface="Montserrat"/>
              </a:rPr>
              <a:t>The income means she can buy food, pay medical bills and support her children's education. "I can now prepare for university," says </a:t>
            </a:r>
            <a:r>
              <a:rPr lang="en-GB" sz="1700" err="1">
                <a:solidFill>
                  <a:schemeClr val="bg1"/>
                </a:solidFill>
                <a:latin typeface="Montserrat"/>
              </a:rPr>
              <a:t>Talisma</a:t>
            </a:r>
            <a:r>
              <a:rPr lang="en-GB" sz="1700">
                <a:solidFill>
                  <a:schemeClr val="bg1"/>
                </a:solidFill>
                <a:latin typeface="Montserrat"/>
              </a:rPr>
              <a:t>. </a:t>
            </a:r>
            <a:endParaRPr lang="en-GB">
              <a:solidFill>
                <a:schemeClr val="bg1"/>
              </a:solidFill>
            </a:endParaRPr>
          </a:p>
          <a:p>
            <a:endParaRPr lang="en-GB" sz="1700">
              <a:solidFill>
                <a:schemeClr val="bg1"/>
              </a:solidFill>
              <a:latin typeface="Montserrat"/>
            </a:endParaRPr>
          </a:p>
          <a:p>
            <a:r>
              <a:rPr lang="en-GB" sz="1700" b="1">
                <a:solidFill>
                  <a:srgbClr val="222544"/>
                </a:solidFill>
                <a:latin typeface="Montserrat"/>
              </a:rPr>
              <a:t>For all those </a:t>
            </a:r>
            <a:r>
              <a:rPr lang="en-GB" sz="1700" b="1" dirty="0">
                <a:solidFill>
                  <a:srgbClr val="222544"/>
                </a:solidFill>
                <a:latin typeface="Montserrat"/>
              </a:rPr>
              <a:t>around </a:t>
            </a:r>
            <a:r>
              <a:rPr lang="en-GB" sz="1700" b="1">
                <a:solidFill>
                  <a:srgbClr val="222544"/>
                </a:solidFill>
                <a:latin typeface="Montserrat"/>
              </a:rPr>
              <a:t>the world who struggle with hunger, we pray that they too may be filled with the good things you promise, Lord. </a:t>
            </a:r>
            <a:endParaRPr lang="en-GB" sz="1700" b="1" dirty="0">
              <a:solidFill>
                <a:srgbClr val="222544"/>
              </a:solidFill>
              <a:latin typeface="Montserrat"/>
            </a:endParaRPr>
          </a:p>
          <a:p>
            <a:r>
              <a:rPr lang="en-GB" sz="1700" b="1">
                <a:solidFill>
                  <a:srgbClr val="222544"/>
                </a:solidFill>
                <a:latin typeface="Montserrat"/>
              </a:rPr>
              <a:t>Amen. </a:t>
            </a:r>
            <a:endParaRPr lang="en-GB" dirty="0"/>
          </a:p>
          <a:p>
            <a:endParaRPr lang="en-GB" sz="1700">
              <a:solidFill>
                <a:srgbClr val="FFFFFF"/>
              </a:solidFill>
              <a:latin typeface="Montserrat"/>
            </a:endParaRPr>
          </a:p>
          <a:p>
            <a:pPr lvl="2"/>
            <a:endParaRPr lang="en-GB">
              <a:solidFill>
                <a:srgbClr val="000000"/>
              </a:solidFill>
              <a:latin typeface="Century Gothic"/>
            </a:endParaRPr>
          </a:p>
          <a:p>
            <a:endParaRPr lang="en-GB" sz="1700">
              <a:solidFill>
                <a:schemeClr val="bg1"/>
              </a:solidFill>
              <a:latin typeface="Montserrat"/>
            </a:endParaRPr>
          </a:p>
          <a:p>
            <a:endParaRPr lang="en-GB" sz="1700">
              <a:solidFill>
                <a:schemeClr val="bg1"/>
              </a:solidFill>
              <a:latin typeface="Montserrat"/>
            </a:endParaRPr>
          </a:p>
          <a:p>
            <a:endParaRPr lang="en-GB">
              <a:solidFill>
                <a:schemeClr val="bg1"/>
              </a:solidFill>
              <a:latin typeface="Montserrat"/>
            </a:endParaRPr>
          </a:p>
        </p:txBody>
      </p:sp>
      <p:sp>
        <p:nvSpPr>
          <p:cNvPr id="7" name="TextBox 6">
            <a:extLst>
              <a:ext uri="{FF2B5EF4-FFF2-40B4-BE49-F238E27FC236}">
                <a16:creationId xmlns:a16="http://schemas.microsoft.com/office/drawing/2014/main" id="{30B2B056-94FC-704C-B324-336A0C6EB246}"/>
              </a:ext>
            </a:extLst>
          </p:cNvPr>
          <p:cNvSpPr txBox="1"/>
          <p:nvPr/>
        </p:nvSpPr>
        <p:spPr>
          <a:xfrm>
            <a:off x="837618" y="5110135"/>
            <a:ext cx="2754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Talisma</a:t>
            </a:r>
            <a:r>
              <a:rPr lang="en-US" sz="1400">
                <a:latin typeface="Montserrat"/>
              </a:rPr>
              <a:t> </a:t>
            </a:r>
          </a:p>
        </p:txBody>
      </p:sp>
      <p:sp>
        <p:nvSpPr>
          <p:cNvPr id="11" name="TextBox 10">
            <a:extLst>
              <a:ext uri="{FF2B5EF4-FFF2-40B4-BE49-F238E27FC236}">
                <a16:creationId xmlns:a16="http://schemas.microsoft.com/office/drawing/2014/main" id="{5A4F4536-602B-78A1-2AB0-CC05FA010AAE}"/>
              </a:ext>
            </a:extLst>
          </p:cNvPr>
          <p:cNvSpPr txBox="1"/>
          <p:nvPr/>
        </p:nvSpPr>
        <p:spPr>
          <a:xfrm>
            <a:off x="1453076" y="6020606"/>
            <a:ext cx="3191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Wriggly worms World Gift</a:t>
            </a:r>
          </a:p>
        </p:txBody>
      </p:sp>
      <p:pic>
        <p:nvPicPr>
          <p:cNvPr id="12" name="Picture 11" descr="A child sitting at a table with books and a book&#10;&#10;AI-generated content may be incorrect.">
            <a:extLst>
              <a:ext uri="{FF2B5EF4-FFF2-40B4-BE49-F238E27FC236}">
                <a16:creationId xmlns:a16="http://schemas.microsoft.com/office/drawing/2014/main" id="{7BB77CF1-A897-3944-54E4-6E63264006A9}"/>
              </a:ext>
            </a:extLst>
          </p:cNvPr>
          <p:cNvPicPr>
            <a:picLocks noChangeAspect="1"/>
          </p:cNvPicPr>
          <p:nvPr/>
        </p:nvPicPr>
        <p:blipFill>
          <a:blip r:embed="rId5"/>
          <a:srcRect l="5073" r="-199"/>
          <a:stretch>
            <a:fillRect/>
          </a:stretch>
        </p:blipFill>
        <p:spPr>
          <a:xfrm>
            <a:off x="845503" y="1710906"/>
            <a:ext cx="4944100" cy="3393057"/>
          </a:xfrm>
          <a:custGeom>
            <a:avLst/>
            <a:gdLst>
              <a:gd name="connsiteX0" fmla="*/ 0 w 4944100"/>
              <a:gd name="connsiteY0" fmla="*/ 0 h 3393057"/>
              <a:gd name="connsiteX1" fmla="*/ 519131 w 4944100"/>
              <a:gd name="connsiteY1" fmla="*/ 0 h 3393057"/>
              <a:gd name="connsiteX2" fmla="*/ 1236025 w 4944100"/>
              <a:gd name="connsiteY2" fmla="*/ 0 h 3393057"/>
              <a:gd name="connsiteX3" fmla="*/ 1804597 w 4944100"/>
              <a:gd name="connsiteY3" fmla="*/ 0 h 3393057"/>
              <a:gd name="connsiteX4" fmla="*/ 2373168 w 4944100"/>
              <a:gd name="connsiteY4" fmla="*/ 0 h 3393057"/>
              <a:gd name="connsiteX5" fmla="*/ 3090063 w 4944100"/>
              <a:gd name="connsiteY5" fmla="*/ 0 h 3393057"/>
              <a:gd name="connsiteX6" fmla="*/ 3609193 w 4944100"/>
              <a:gd name="connsiteY6" fmla="*/ 0 h 3393057"/>
              <a:gd name="connsiteX7" fmla="*/ 4177765 w 4944100"/>
              <a:gd name="connsiteY7" fmla="*/ 0 h 3393057"/>
              <a:gd name="connsiteX8" fmla="*/ 4944100 w 4944100"/>
              <a:gd name="connsiteY8" fmla="*/ 0 h 3393057"/>
              <a:gd name="connsiteX9" fmla="*/ 4944100 w 4944100"/>
              <a:gd name="connsiteY9" fmla="*/ 644681 h 3393057"/>
              <a:gd name="connsiteX10" fmla="*/ 4944100 w 4944100"/>
              <a:gd name="connsiteY10" fmla="*/ 1221501 h 3393057"/>
              <a:gd name="connsiteX11" fmla="*/ 4944100 w 4944100"/>
              <a:gd name="connsiteY11" fmla="*/ 1798320 h 3393057"/>
              <a:gd name="connsiteX12" fmla="*/ 4944100 w 4944100"/>
              <a:gd name="connsiteY12" fmla="*/ 2375140 h 3393057"/>
              <a:gd name="connsiteX13" fmla="*/ 4944100 w 4944100"/>
              <a:gd name="connsiteY13" fmla="*/ 3393057 h 3393057"/>
              <a:gd name="connsiteX14" fmla="*/ 4375529 w 4944100"/>
              <a:gd name="connsiteY14" fmla="*/ 3393057 h 3393057"/>
              <a:gd name="connsiteX15" fmla="*/ 3806957 w 4944100"/>
              <a:gd name="connsiteY15" fmla="*/ 3393057 h 3393057"/>
              <a:gd name="connsiteX16" fmla="*/ 3139504 w 4944100"/>
              <a:gd name="connsiteY16" fmla="*/ 3393057 h 3393057"/>
              <a:gd name="connsiteX17" fmla="*/ 2669814 w 4944100"/>
              <a:gd name="connsiteY17" fmla="*/ 3393057 h 3393057"/>
              <a:gd name="connsiteX18" fmla="*/ 1952920 w 4944100"/>
              <a:gd name="connsiteY18" fmla="*/ 3393057 h 3393057"/>
              <a:gd name="connsiteX19" fmla="*/ 1236025 w 4944100"/>
              <a:gd name="connsiteY19" fmla="*/ 3393057 h 3393057"/>
              <a:gd name="connsiteX20" fmla="*/ 0 w 4944100"/>
              <a:gd name="connsiteY20" fmla="*/ 3393057 h 3393057"/>
              <a:gd name="connsiteX21" fmla="*/ 0 w 4944100"/>
              <a:gd name="connsiteY21" fmla="*/ 2646584 h 3393057"/>
              <a:gd name="connsiteX22" fmla="*/ 0 w 4944100"/>
              <a:gd name="connsiteY22" fmla="*/ 1934042 h 3393057"/>
              <a:gd name="connsiteX23" fmla="*/ 0 w 4944100"/>
              <a:gd name="connsiteY23" fmla="*/ 1255431 h 3393057"/>
              <a:gd name="connsiteX24" fmla="*/ 0 w 4944100"/>
              <a:gd name="connsiteY24" fmla="*/ 0 h 33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44100" h="3393057" fill="none" extrusionOk="0">
                <a:moveTo>
                  <a:pt x="0" y="0"/>
                </a:moveTo>
                <a:cubicBezTo>
                  <a:pt x="158170" y="-11999"/>
                  <a:pt x="356379" y="-20078"/>
                  <a:pt x="519131" y="0"/>
                </a:cubicBezTo>
                <a:cubicBezTo>
                  <a:pt x="681883" y="20078"/>
                  <a:pt x="1007079" y="-25446"/>
                  <a:pt x="1236025" y="0"/>
                </a:cubicBezTo>
                <a:cubicBezTo>
                  <a:pt x="1464971" y="25446"/>
                  <a:pt x="1558857" y="-16238"/>
                  <a:pt x="1804597" y="0"/>
                </a:cubicBezTo>
                <a:cubicBezTo>
                  <a:pt x="2050337" y="16238"/>
                  <a:pt x="2216833" y="-14441"/>
                  <a:pt x="2373168" y="0"/>
                </a:cubicBezTo>
                <a:cubicBezTo>
                  <a:pt x="2529503" y="14441"/>
                  <a:pt x="2852359" y="-26917"/>
                  <a:pt x="3090063" y="0"/>
                </a:cubicBezTo>
                <a:cubicBezTo>
                  <a:pt x="3327767" y="26917"/>
                  <a:pt x="3478629" y="24924"/>
                  <a:pt x="3609193" y="0"/>
                </a:cubicBezTo>
                <a:cubicBezTo>
                  <a:pt x="3739757" y="-24924"/>
                  <a:pt x="3914471" y="-14842"/>
                  <a:pt x="4177765" y="0"/>
                </a:cubicBezTo>
                <a:cubicBezTo>
                  <a:pt x="4441059" y="14842"/>
                  <a:pt x="4625838" y="-3872"/>
                  <a:pt x="4944100" y="0"/>
                </a:cubicBezTo>
                <a:cubicBezTo>
                  <a:pt x="4957154" y="145110"/>
                  <a:pt x="4961541" y="459957"/>
                  <a:pt x="4944100" y="644681"/>
                </a:cubicBezTo>
                <a:cubicBezTo>
                  <a:pt x="4926659" y="829405"/>
                  <a:pt x="4937160" y="952253"/>
                  <a:pt x="4944100" y="1221501"/>
                </a:cubicBezTo>
                <a:cubicBezTo>
                  <a:pt x="4951040" y="1490749"/>
                  <a:pt x="4942893" y="1563100"/>
                  <a:pt x="4944100" y="1798320"/>
                </a:cubicBezTo>
                <a:cubicBezTo>
                  <a:pt x="4945307" y="2033540"/>
                  <a:pt x="4924572" y="2166142"/>
                  <a:pt x="4944100" y="2375140"/>
                </a:cubicBezTo>
                <a:cubicBezTo>
                  <a:pt x="4963628" y="2584138"/>
                  <a:pt x="4943180" y="3169117"/>
                  <a:pt x="4944100" y="3393057"/>
                </a:cubicBezTo>
                <a:cubicBezTo>
                  <a:pt x="4743170" y="3388223"/>
                  <a:pt x="4563175" y="3388762"/>
                  <a:pt x="4375529" y="3393057"/>
                </a:cubicBezTo>
                <a:cubicBezTo>
                  <a:pt x="4187883" y="3397352"/>
                  <a:pt x="3981956" y="3382767"/>
                  <a:pt x="3806957" y="3393057"/>
                </a:cubicBezTo>
                <a:cubicBezTo>
                  <a:pt x="3631958" y="3403347"/>
                  <a:pt x="3450420" y="3424165"/>
                  <a:pt x="3139504" y="3393057"/>
                </a:cubicBezTo>
                <a:cubicBezTo>
                  <a:pt x="2828588" y="3361949"/>
                  <a:pt x="2780029" y="3407441"/>
                  <a:pt x="2669814" y="3393057"/>
                </a:cubicBezTo>
                <a:cubicBezTo>
                  <a:pt x="2559599" y="3378674"/>
                  <a:pt x="2223222" y="3393420"/>
                  <a:pt x="1952920" y="3393057"/>
                </a:cubicBezTo>
                <a:cubicBezTo>
                  <a:pt x="1682618" y="3392694"/>
                  <a:pt x="1473219" y="3410771"/>
                  <a:pt x="1236025" y="3393057"/>
                </a:cubicBezTo>
                <a:cubicBezTo>
                  <a:pt x="998832" y="3375343"/>
                  <a:pt x="271742" y="3453175"/>
                  <a:pt x="0" y="3393057"/>
                </a:cubicBezTo>
                <a:cubicBezTo>
                  <a:pt x="13498" y="3172179"/>
                  <a:pt x="-31644" y="2993632"/>
                  <a:pt x="0" y="2646584"/>
                </a:cubicBezTo>
                <a:cubicBezTo>
                  <a:pt x="31644" y="2299536"/>
                  <a:pt x="-7913" y="2241503"/>
                  <a:pt x="0" y="1934042"/>
                </a:cubicBezTo>
                <a:cubicBezTo>
                  <a:pt x="7913" y="1626581"/>
                  <a:pt x="-6101" y="1401814"/>
                  <a:pt x="0" y="1255431"/>
                </a:cubicBezTo>
                <a:cubicBezTo>
                  <a:pt x="6101" y="1109048"/>
                  <a:pt x="-56861" y="621566"/>
                  <a:pt x="0" y="0"/>
                </a:cubicBezTo>
                <a:close/>
              </a:path>
              <a:path w="4944100" h="3393057" stroke="0" extrusionOk="0">
                <a:moveTo>
                  <a:pt x="0" y="0"/>
                </a:moveTo>
                <a:cubicBezTo>
                  <a:pt x="299500" y="-32139"/>
                  <a:pt x="540837" y="-30627"/>
                  <a:pt x="716895" y="0"/>
                </a:cubicBezTo>
                <a:cubicBezTo>
                  <a:pt x="892954" y="30627"/>
                  <a:pt x="1175851" y="-3227"/>
                  <a:pt x="1433789" y="0"/>
                </a:cubicBezTo>
                <a:cubicBezTo>
                  <a:pt x="1691727" y="3227"/>
                  <a:pt x="1730184" y="16085"/>
                  <a:pt x="2002360" y="0"/>
                </a:cubicBezTo>
                <a:cubicBezTo>
                  <a:pt x="2274536" y="-16085"/>
                  <a:pt x="2287667" y="-13263"/>
                  <a:pt x="2472050" y="0"/>
                </a:cubicBezTo>
                <a:cubicBezTo>
                  <a:pt x="2656433" y="13263"/>
                  <a:pt x="2881444" y="-26578"/>
                  <a:pt x="3188945" y="0"/>
                </a:cubicBezTo>
                <a:cubicBezTo>
                  <a:pt x="3496446" y="26578"/>
                  <a:pt x="3597502" y="7752"/>
                  <a:pt x="3708075" y="0"/>
                </a:cubicBezTo>
                <a:cubicBezTo>
                  <a:pt x="3818648" y="-7752"/>
                  <a:pt x="4008125" y="-12534"/>
                  <a:pt x="4227206" y="0"/>
                </a:cubicBezTo>
                <a:cubicBezTo>
                  <a:pt x="4446287" y="12534"/>
                  <a:pt x="4660402" y="17003"/>
                  <a:pt x="4944100" y="0"/>
                </a:cubicBezTo>
                <a:cubicBezTo>
                  <a:pt x="4922918" y="224741"/>
                  <a:pt x="4970361" y="392473"/>
                  <a:pt x="4944100" y="712542"/>
                </a:cubicBezTo>
                <a:cubicBezTo>
                  <a:pt x="4917839" y="1032611"/>
                  <a:pt x="4971196" y="1238392"/>
                  <a:pt x="4944100" y="1425084"/>
                </a:cubicBezTo>
                <a:cubicBezTo>
                  <a:pt x="4917004" y="1611776"/>
                  <a:pt x="4959859" y="1779221"/>
                  <a:pt x="4944100" y="2001904"/>
                </a:cubicBezTo>
                <a:cubicBezTo>
                  <a:pt x="4928341" y="2224587"/>
                  <a:pt x="4974798" y="2569075"/>
                  <a:pt x="4944100" y="2748376"/>
                </a:cubicBezTo>
                <a:cubicBezTo>
                  <a:pt x="4913402" y="2927677"/>
                  <a:pt x="4915718" y="3169915"/>
                  <a:pt x="4944100" y="3393057"/>
                </a:cubicBezTo>
                <a:cubicBezTo>
                  <a:pt x="4815325" y="3410988"/>
                  <a:pt x="4649595" y="3406538"/>
                  <a:pt x="4375529" y="3393057"/>
                </a:cubicBezTo>
                <a:cubicBezTo>
                  <a:pt x="4101463" y="3379576"/>
                  <a:pt x="3929024" y="3375020"/>
                  <a:pt x="3757516" y="3393057"/>
                </a:cubicBezTo>
                <a:cubicBezTo>
                  <a:pt x="3586008" y="3411094"/>
                  <a:pt x="3267961" y="3403915"/>
                  <a:pt x="3139504" y="3393057"/>
                </a:cubicBezTo>
                <a:cubicBezTo>
                  <a:pt x="3011047" y="3382199"/>
                  <a:pt x="2573022" y="3419730"/>
                  <a:pt x="2422609" y="3393057"/>
                </a:cubicBezTo>
                <a:cubicBezTo>
                  <a:pt x="2272197" y="3366384"/>
                  <a:pt x="2097297" y="3404908"/>
                  <a:pt x="1952920" y="3393057"/>
                </a:cubicBezTo>
                <a:cubicBezTo>
                  <a:pt x="1808543" y="3381206"/>
                  <a:pt x="1652840" y="3373355"/>
                  <a:pt x="1433789" y="3393057"/>
                </a:cubicBezTo>
                <a:cubicBezTo>
                  <a:pt x="1214738" y="3412759"/>
                  <a:pt x="1092357" y="3415335"/>
                  <a:pt x="865218" y="3393057"/>
                </a:cubicBezTo>
                <a:cubicBezTo>
                  <a:pt x="638079" y="3370779"/>
                  <a:pt x="289439" y="3413169"/>
                  <a:pt x="0" y="3393057"/>
                </a:cubicBezTo>
                <a:cubicBezTo>
                  <a:pt x="3485" y="3065541"/>
                  <a:pt x="-4753" y="2910722"/>
                  <a:pt x="0" y="2646584"/>
                </a:cubicBezTo>
                <a:cubicBezTo>
                  <a:pt x="4753" y="2382446"/>
                  <a:pt x="-5780" y="2184724"/>
                  <a:pt x="0" y="2035834"/>
                </a:cubicBezTo>
                <a:cubicBezTo>
                  <a:pt x="5780" y="1886944"/>
                  <a:pt x="6785" y="1628599"/>
                  <a:pt x="0" y="1391153"/>
                </a:cubicBezTo>
                <a:cubicBezTo>
                  <a:pt x="-6785" y="1153707"/>
                  <a:pt x="-23650" y="899481"/>
                  <a:pt x="0" y="678611"/>
                </a:cubicBezTo>
                <a:cubicBezTo>
                  <a:pt x="23650" y="457741"/>
                  <a:pt x="-590" y="146070"/>
                  <a:pt x="0" y="0"/>
                </a:cubicBezTo>
                <a:close/>
              </a:path>
            </a:pathLst>
          </a:custGeom>
          <a:ln w="57150">
            <a:solidFill>
              <a:srgbClr val="222544"/>
            </a:solidFill>
            <a:extLst>
              <a:ext uri="{C807C97D-BFC1-408E-A445-0C87EB9F89A2}">
                <ask:lineSketchStyleProps xmlns:ask="http://schemas.microsoft.com/office/drawing/2018/sketchyshapes" sd="1182063605">
                  <a:prstGeom prst="rect">
                    <a:avLst/>
                  </a:prstGeom>
                  <ask:type>
                    <ask:lineSketchFreehand/>
                  </ask:type>
                </ask:lineSketchStyleProps>
              </a:ext>
            </a:extLst>
          </a:ln>
        </p:spPr>
      </p:pic>
      <p:pic>
        <p:nvPicPr>
          <p:cNvPr id="9" name="Picture 8" descr="A person holding a bunch of worms&#10;&#10;AI-generated content may be incorrect.">
            <a:extLst>
              <a:ext uri="{FF2B5EF4-FFF2-40B4-BE49-F238E27FC236}">
                <a16:creationId xmlns:a16="http://schemas.microsoft.com/office/drawing/2014/main" id="{E2E3527A-3403-E829-8F7D-81AC022CCF33}"/>
              </a:ext>
            </a:extLst>
          </p:cNvPr>
          <p:cNvPicPr>
            <a:picLocks noChangeAspect="1"/>
          </p:cNvPicPr>
          <p:nvPr/>
        </p:nvPicPr>
        <p:blipFill>
          <a:blip r:embed="rId6"/>
          <a:stretch>
            <a:fillRect/>
          </a:stretch>
        </p:blipFill>
        <p:spPr>
          <a:xfrm>
            <a:off x="4072896" y="4714652"/>
            <a:ext cx="2020563" cy="1803846"/>
          </a:xfrm>
          <a:prstGeom prst="rect">
            <a:avLst/>
          </a:prstGeom>
        </p:spPr>
      </p:pic>
      <p:sp>
        <p:nvSpPr>
          <p:cNvPr id="2" name="TextBox 1">
            <a:extLst>
              <a:ext uri="{FF2B5EF4-FFF2-40B4-BE49-F238E27FC236}">
                <a16:creationId xmlns:a16="http://schemas.microsoft.com/office/drawing/2014/main" id="{2DFB31E6-E43F-D3DB-D3D1-22A44ED57FF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22</a:t>
            </a:r>
          </a:p>
          <a:p>
            <a:pPr algn="ctr"/>
            <a:r>
              <a:rPr lang="en-GB" sz="2400" b="1" dirty="0">
                <a:solidFill>
                  <a:schemeClr val="bg1"/>
                </a:solidFill>
                <a:latin typeface="Montserrat" panose="00000500000000000000" pitchFamily="2" charset="0"/>
              </a:rPr>
              <a:t>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24836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EFD2A5-810A-1C8D-5C67-005802BD80BF}"/>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871C4EC3-1553-CDAE-0FF9-5FD87C6392E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87BA6B0-D881-967D-2279-2D516F56338C}"/>
              </a:ext>
            </a:extLst>
          </p:cNvPr>
          <p:cNvSpPr txBox="1"/>
          <p:nvPr/>
        </p:nvSpPr>
        <p:spPr>
          <a:xfrm>
            <a:off x="5935157" y="2514704"/>
            <a:ext cx="5706568" cy="423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This reading is not about Jesus, but about John the Baptist who prepared the way for the birth of the Lord. It is a question families often ask. </a:t>
            </a:r>
            <a:endParaRPr lang="en-US">
              <a:solidFill>
                <a:schemeClr val="bg1"/>
              </a:solidFill>
            </a:endParaRPr>
          </a:p>
          <a:p>
            <a:endParaRPr lang="en-GB">
              <a:solidFill>
                <a:schemeClr val="bg1"/>
              </a:solidFill>
              <a:latin typeface="Montserrat"/>
            </a:endParaRPr>
          </a:p>
          <a:p>
            <a:r>
              <a:rPr lang="en-GB">
                <a:solidFill>
                  <a:schemeClr val="bg1"/>
                </a:solidFill>
                <a:latin typeface="Montserrat"/>
              </a:rPr>
              <a:t>What will this baby grow up to be? A builder? A judge? A teacher? An artist? Will they follow in the footsteps of other family or do something different? Every child has the ability to surprise us, to grow and to flourish. Yet, as we know, not all children have the same life chances.</a:t>
            </a:r>
          </a:p>
          <a:p>
            <a:endParaRPr lang="en-GB">
              <a:solidFill>
                <a:schemeClr val="bg1"/>
              </a:solidFill>
              <a:latin typeface="Montserrat"/>
            </a:endParaRPr>
          </a:p>
          <a:p>
            <a:r>
              <a:rPr lang="en-GB">
                <a:solidFill>
                  <a:schemeClr val="bg1"/>
                </a:solidFill>
                <a:latin typeface="Montserrat"/>
              </a:rPr>
              <a:t>With God's help, what might we be when we 'grow up' and finish school?</a:t>
            </a:r>
          </a:p>
          <a:p>
            <a:endParaRPr lang="en-GB" sz="1700">
              <a:solidFill>
                <a:schemeClr val="bg1"/>
              </a:solidFill>
              <a:latin typeface="Montserrat"/>
            </a:endParaRPr>
          </a:p>
          <a:p>
            <a:endParaRPr lang="en-GB">
              <a:solidFill>
                <a:schemeClr val="bg1"/>
              </a:solidFill>
              <a:latin typeface="Montserrat"/>
            </a:endParaRPr>
          </a:p>
        </p:txBody>
      </p:sp>
      <p:sp>
        <p:nvSpPr>
          <p:cNvPr id="2" name="TextBox 1">
            <a:extLst>
              <a:ext uri="{FF2B5EF4-FFF2-40B4-BE49-F238E27FC236}">
                <a16:creationId xmlns:a16="http://schemas.microsoft.com/office/drawing/2014/main" id="{6CB84FAD-5C96-EB8B-40FD-0EF3499CA399}"/>
              </a:ext>
            </a:extLst>
          </p:cNvPr>
          <p:cNvSpPr txBox="1"/>
          <p:nvPr/>
        </p:nvSpPr>
        <p:spPr>
          <a:xfrm>
            <a:off x="2705965" y="981172"/>
            <a:ext cx="9361004"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00" b="1" dirty="0">
                <a:solidFill>
                  <a:schemeClr val="bg1"/>
                </a:solidFill>
                <a:latin typeface="Montserrat"/>
                <a:ea typeface="+mn-lt"/>
                <a:cs typeface="+mn-lt"/>
              </a:rPr>
              <a:t>All who heard them laid them up in their hearts, saying, "What then will this child be?" For the hand of the Lord was with him. </a:t>
            </a:r>
          </a:p>
          <a:p>
            <a:r>
              <a:rPr lang="en-GB" sz="2100" b="1" dirty="0">
                <a:solidFill>
                  <a:schemeClr val="bg1"/>
                </a:solidFill>
                <a:latin typeface="Montserrat"/>
              </a:rPr>
              <a:t>Luke 1:66</a:t>
            </a:r>
          </a:p>
        </p:txBody>
      </p:sp>
      <p:sp>
        <p:nvSpPr>
          <p:cNvPr id="4" name="TextBox 3">
            <a:extLst>
              <a:ext uri="{FF2B5EF4-FFF2-40B4-BE49-F238E27FC236}">
                <a16:creationId xmlns:a16="http://schemas.microsoft.com/office/drawing/2014/main" id="{710FEA46-791B-C0AC-3DC6-215A92AAB931}"/>
              </a:ext>
            </a:extLst>
          </p:cNvPr>
          <p:cNvSpPr txBox="1"/>
          <p:nvPr/>
        </p:nvSpPr>
        <p:spPr>
          <a:xfrm>
            <a:off x="5929727" y="1991483"/>
            <a:ext cx="62734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When I grow up, I want to be...</a:t>
            </a:r>
          </a:p>
        </p:txBody>
      </p:sp>
      <p:pic>
        <p:nvPicPr>
          <p:cNvPr id="7" name="Picture 6" descr="A child holding a skateboard&#10;&#10;AI-generated content may be incorrect.">
            <a:extLst>
              <a:ext uri="{FF2B5EF4-FFF2-40B4-BE49-F238E27FC236}">
                <a16:creationId xmlns:a16="http://schemas.microsoft.com/office/drawing/2014/main" id="{584C4596-2349-1181-0B24-DA8092D5768F}"/>
              </a:ext>
            </a:extLst>
          </p:cNvPr>
          <p:cNvPicPr>
            <a:picLocks noChangeAspect="1"/>
          </p:cNvPicPr>
          <p:nvPr/>
        </p:nvPicPr>
        <p:blipFill>
          <a:blip r:embed="rId4"/>
          <a:stretch>
            <a:fillRect/>
          </a:stretch>
        </p:blipFill>
        <p:spPr>
          <a:xfrm>
            <a:off x="436825" y="2405178"/>
            <a:ext cx="5240311" cy="3547672"/>
          </a:xfrm>
          <a:custGeom>
            <a:avLst/>
            <a:gdLst>
              <a:gd name="connsiteX0" fmla="*/ 0 w 5240311"/>
              <a:gd name="connsiteY0" fmla="*/ 0 h 3547672"/>
              <a:gd name="connsiteX1" fmla="*/ 759845 w 5240311"/>
              <a:gd name="connsiteY1" fmla="*/ 0 h 3547672"/>
              <a:gd name="connsiteX2" fmla="*/ 1519690 w 5240311"/>
              <a:gd name="connsiteY2" fmla="*/ 0 h 3547672"/>
              <a:gd name="connsiteX3" fmla="*/ 2122326 w 5240311"/>
              <a:gd name="connsiteY3" fmla="*/ 0 h 3547672"/>
              <a:gd name="connsiteX4" fmla="*/ 2620156 w 5240311"/>
              <a:gd name="connsiteY4" fmla="*/ 0 h 3547672"/>
              <a:gd name="connsiteX5" fmla="*/ 3275194 w 5240311"/>
              <a:gd name="connsiteY5" fmla="*/ 0 h 3547672"/>
              <a:gd name="connsiteX6" fmla="*/ 3825427 w 5240311"/>
              <a:gd name="connsiteY6" fmla="*/ 0 h 3547672"/>
              <a:gd name="connsiteX7" fmla="*/ 4428063 w 5240311"/>
              <a:gd name="connsiteY7" fmla="*/ 0 h 3547672"/>
              <a:gd name="connsiteX8" fmla="*/ 5240311 w 5240311"/>
              <a:gd name="connsiteY8" fmla="*/ 0 h 3547672"/>
              <a:gd name="connsiteX9" fmla="*/ 5240311 w 5240311"/>
              <a:gd name="connsiteY9" fmla="*/ 555802 h 3547672"/>
              <a:gd name="connsiteX10" fmla="*/ 5240311 w 5240311"/>
              <a:gd name="connsiteY10" fmla="*/ 1182557 h 3547672"/>
              <a:gd name="connsiteX11" fmla="*/ 5240311 w 5240311"/>
              <a:gd name="connsiteY11" fmla="*/ 1738359 h 3547672"/>
              <a:gd name="connsiteX12" fmla="*/ 5240311 w 5240311"/>
              <a:gd name="connsiteY12" fmla="*/ 2258685 h 3547672"/>
              <a:gd name="connsiteX13" fmla="*/ 5240311 w 5240311"/>
              <a:gd name="connsiteY13" fmla="*/ 2885440 h 3547672"/>
              <a:gd name="connsiteX14" fmla="*/ 5240311 w 5240311"/>
              <a:gd name="connsiteY14" fmla="*/ 3547672 h 3547672"/>
              <a:gd name="connsiteX15" fmla="*/ 4742481 w 5240311"/>
              <a:gd name="connsiteY15" fmla="*/ 3547672 h 3547672"/>
              <a:gd name="connsiteX16" fmla="*/ 4035039 w 5240311"/>
              <a:gd name="connsiteY16" fmla="*/ 3547672 h 3547672"/>
              <a:gd name="connsiteX17" fmla="*/ 3537210 w 5240311"/>
              <a:gd name="connsiteY17" fmla="*/ 3547672 h 3547672"/>
              <a:gd name="connsiteX18" fmla="*/ 2777365 w 5240311"/>
              <a:gd name="connsiteY18" fmla="*/ 3547672 h 3547672"/>
              <a:gd name="connsiteX19" fmla="*/ 2279535 w 5240311"/>
              <a:gd name="connsiteY19" fmla="*/ 3547672 h 3547672"/>
              <a:gd name="connsiteX20" fmla="*/ 1729303 w 5240311"/>
              <a:gd name="connsiteY20" fmla="*/ 3547672 h 3547672"/>
              <a:gd name="connsiteX21" fmla="*/ 1126667 w 5240311"/>
              <a:gd name="connsiteY21" fmla="*/ 3547672 h 3547672"/>
              <a:gd name="connsiteX22" fmla="*/ 576434 w 5240311"/>
              <a:gd name="connsiteY22" fmla="*/ 3547672 h 3547672"/>
              <a:gd name="connsiteX23" fmla="*/ 0 w 5240311"/>
              <a:gd name="connsiteY23" fmla="*/ 3547672 h 3547672"/>
              <a:gd name="connsiteX24" fmla="*/ 0 w 5240311"/>
              <a:gd name="connsiteY24" fmla="*/ 3027347 h 3547672"/>
              <a:gd name="connsiteX25" fmla="*/ 0 w 5240311"/>
              <a:gd name="connsiteY25" fmla="*/ 2436068 h 3547672"/>
              <a:gd name="connsiteX26" fmla="*/ 0 w 5240311"/>
              <a:gd name="connsiteY26" fmla="*/ 1844789 h 3547672"/>
              <a:gd name="connsiteX27" fmla="*/ 0 w 5240311"/>
              <a:gd name="connsiteY27" fmla="*/ 1218034 h 3547672"/>
              <a:gd name="connsiteX28" fmla="*/ 0 w 5240311"/>
              <a:gd name="connsiteY28" fmla="*/ 733186 h 3547672"/>
              <a:gd name="connsiteX29" fmla="*/ 0 w 5240311"/>
              <a:gd name="connsiteY29" fmla="*/ 0 h 354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40311" h="3547672" fill="none" extrusionOk="0">
                <a:moveTo>
                  <a:pt x="0" y="0"/>
                </a:moveTo>
                <a:cubicBezTo>
                  <a:pt x="371573" y="-30919"/>
                  <a:pt x="463360" y="-7347"/>
                  <a:pt x="759845" y="0"/>
                </a:cubicBezTo>
                <a:cubicBezTo>
                  <a:pt x="1056331" y="7347"/>
                  <a:pt x="1217426" y="7774"/>
                  <a:pt x="1519690" y="0"/>
                </a:cubicBezTo>
                <a:cubicBezTo>
                  <a:pt x="1821954" y="-7774"/>
                  <a:pt x="1863122" y="11322"/>
                  <a:pt x="2122326" y="0"/>
                </a:cubicBezTo>
                <a:cubicBezTo>
                  <a:pt x="2381530" y="-11322"/>
                  <a:pt x="2484901" y="13996"/>
                  <a:pt x="2620156" y="0"/>
                </a:cubicBezTo>
                <a:cubicBezTo>
                  <a:pt x="2755411" y="-13996"/>
                  <a:pt x="2982335" y="-20412"/>
                  <a:pt x="3275194" y="0"/>
                </a:cubicBezTo>
                <a:cubicBezTo>
                  <a:pt x="3568053" y="20412"/>
                  <a:pt x="3692611" y="4706"/>
                  <a:pt x="3825427" y="0"/>
                </a:cubicBezTo>
                <a:cubicBezTo>
                  <a:pt x="3958243" y="-4706"/>
                  <a:pt x="4281783" y="11556"/>
                  <a:pt x="4428063" y="0"/>
                </a:cubicBezTo>
                <a:cubicBezTo>
                  <a:pt x="4574343" y="-11556"/>
                  <a:pt x="5020363" y="35138"/>
                  <a:pt x="5240311" y="0"/>
                </a:cubicBezTo>
                <a:cubicBezTo>
                  <a:pt x="5253886" y="168251"/>
                  <a:pt x="5231714" y="353119"/>
                  <a:pt x="5240311" y="555802"/>
                </a:cubicBezTo>
                <a:cubicBezTo>
                  <a:pt x="5248908" y="758485"/>
                  <a:pt x="5225315" y="945736"/>
                  <a:pt x="5240311" y="1182557"/>
                </a:cubicBezTo>
                <a:cubicBezTo>
                  <a:pt x="5255307" y="1419379"/>
                  <a:pt x="5218371" y="1548482"/>
                  <a:pt x="5240311" y="1738359"/>
                </a:cubicBezTo>
                <a:cubicBezTo>
                  <a:pt x="5262251" y="1928236"/>
                  <a:pt x="5218733" y="2034160"/>
                  <a:pt x="5240311" y="2258685"/>
                </a:cubicBezTo>
                <a:cubicBezTo>
                  <a:pt x="5261889" y="2483210"/>
                  <a:pt x="5264193" y="2723891"/>
                  <a:pt x="5240311" y="2885440"/>
                </a:cubicBezTo>
                <a:cubicBezTo>
                  <a:pt x="5216429" y="3046990"/>
                  <a:pt x="5210156" y="3373748"/>
                  <a:pt x="5240311" y="3547672"/>
                </a:cubicBezTo>
                <a:cubicBezTo>
                  <a:pt x="5050674" y="3570152"/>
                  <a:pt x="4850294" y="3562003"/>
                  <a:pt x="4742481" y="3547672"/>
                </a:cubicBezTo>
                <a:cubicBezTo>
                  <a:pt x="4634668" y="3533342"/>
                  <a:pt x="4207414" y="3573236"/>
                  <a:pt x="4035039" y="3547672"/>
                </a:cubicBezTo>
                <a:cubicBezTo>
                  <a:pt x="3862664" y="3522108"/>
                  <a:pt x="3676602" y="3538698"/>
                  <a:pt x="3537210" y="3547672"/>
                </a:cubicBezTo>
                <a:cubicBezTo>
                  <a:pt x="3397818" y="3556646"/>
                  <a:pt x="3135880" y="3551130"/>
                  <a:pt x="2777365" y="3547672"/>
                </a:cubicBezTo>
                <a:cubicBezTo>
                  <a:pt x="2418851" y="3544214"/>
                  <a:pt x="2507465" y="3551193"/>
                  <a:pt x="2279535" y="3547672"/>
                </a:cubicBezTo>
                <a:cubicBezTo>
                  <a:pt x="2051605" y="3544152"/>
                  <a:pt x="1976581" y="3529771"/>
                  <a:pt x="1729303" y="3547672"/>
                </a:cubicBezTo>
                <a:cubicBezTo>
                  <a:pt x="1482025" y="3565573"/>
                  <a:pt x="1341570" y="3521892"/>
                  <a:pt x="1126667" y="3547672"/>
                </a:cubicBezTo>
                <a:cubicBezTo>
                  <a:pt x="911764" y="3573452"/>
                  <a:pt x="779343" y="3535033"/>
                  <a:pt x="576434" y="3547672"/>
                </a:cubicBezTo>
                <a:cubicBezTo>
                  <a:pt x="373525" y="3560311"/>
                  <a:pt x="191015" y="3553284"/>
                  <a:pt x="0" y="3547672"/>
                </a:cubicBezTo>
                <a:cubicBezTo>
                  <a:pt x="-24319" y="3371013"/>
                  <a:pt x="22734" y="3177715"/>
                  <a:pt x="0" y="3027347"/>
                </a:cubicBezTo>
                <a:cubicBezTo>
                  <a:pt x="-22734" y="2876979"/>
                  <a:pt x="-2509" y="2637993"/>
                  <a:pt x="0" y="2436068"/>
                </a:cubicBezTo>
                <a:cubicBezTo>
                  <a:pt x="2509" y="2234143"/>
                  <a:pt x="4142" y="1974636"/>
                  <a:pt x="0" y="1844789"/>
                </a:cubicBezTo>
                <a:cubicBezTo>
                  <a:pt x="-4142" y="1714942"/>
                  <a:pt x="3262" y="1479636"/>
                  <a:pt x="0" y="1218034"/>
                </a:cubicBezTo>
                <a:cubicBezTo>
                  <a:pt x="-3262" y="956433"/>
                  <a:pt x="-14539" y="840950"/>
                  <a:pt x="0" y="733186"/>
                </a:cubicBezTo>
                <a:cubicBezTo>
                  <a:pt x="14539" y="625422"/>
                  <a:pt x="21205" y="300595"/>
                  <a:pt x="0" y="0"/>
                </a:cubicBezTo>
                <a:close/>
              </a:path>
              <a:path w="5240311" h="3547672" stroke="0" extrusionOk="0">
                <a:moveTo>
                  <a:pt x="0" y="0"/>
                </a:moveTo>
                <a:cubicBezTo>
                  <a:pt x="270300" y="36463"/>
                  <a:pt x="483756" y="-13817"/>
                  <a:pt x="759845" y="0"/>
                </a:cubicBezTo>
                <a:cubicBezTo>
                  <a:pt x="1035934" y="13817"/>
                  <a:pt x="1108437" y="-5073"/>
                  <a:pt x="1362481" y="0"/>
                </a:cubicBezTo>
                <a:cubicBezTo>
                  <a:pt x="1616525" y="5073"/>
                  <a:pt x="1734735" y="-8136"/>
                  <a:pt x="2017520" y="0"/>
                </a:cubicBezTo>
                <a:cubicBezTo>
                  <a:pt x="2300305" y="8136"/>
                  <a:pt x="2463756" y="16990"/>
                  <a:pt x="2724962" y="0"/>
                </a:cubicBezTo>
                <a:cubicBezTo>
                  <a:pt x="2986168" y="-16990"/>
                  <a:pt x="3064435" y="22432"/>
                  <a:pt x="3275194" y="0"/>
                </a:cubicBezTo>
                <a:cubicBezTo>
                  <a:pt x="3485953" y="-22432"/>
                  <a:pt x="3576407" y="4710"/>
                  <a:pt x="3825427" y="0"/>
                </a:cubicBezTo>
                <a:cubicBezTo>
                  <a:pt x="4074447" y="-4710"/>
                  <a:pt x="4277878" y="-25437"/>
                  <a:pt x="4480466" y="0"/>
                </a:cubicBezTo>
                <a:cubicBezTo>
                  <a:pt x="4683054" y="25437"/>
                  <a:pt x="4914500" y="-27700"/>
                  <a:pt x="5240311" y="0"/>
                </a:cubicBezTo>
                <a:cubicBezTo>
                  <a:pt x="5271997" y="207829"/>
                  <a:pt x="5214066" y="394444"/>
                  <a:pt x="5240311" y="662232"/>
                </a:cubicBezTo>
                <a:cubicBezTo>
                  <a:pt x="5266556" y="930020"/>
                  <a:pt x="5254515" y="1037779"/>
                  <a:pt x="5240311" y="1253511"/>
                </a:cubicBezTo>
                <a:cubicBezTo>
                  <a:pt x="5226107" y="1469243"/>
                  <a:pt x="5237427" y="1730616"/>
                  <a:pt x="5240311" y="1880266"/>
                </a:cubicBezTo>
                <a:cubicBezTo>
                  <a:pt x="5243195" y="2029916"/>
                  <a:pt x="5263313" y="2262521"/>
                  <a:pt x="5240311" y="2400591"/>
                </a:cubicBezTo>
                <a:cubicBezTo>
                  <a:pt x="5217309" y="2538661"/>
                  <a:pt x="5197223" y="3172005"/>
                  <a:pt x="5240311" y="3547672"/>
                </a:cubicBezTo>
                <a:cubicBezTo>
                  <a:pt x="5119420" y="3536748"/>
                  <a:pt x="4845742" y="3574747"/>
                  <a:pt x="4690078" y="3547672"/>
                </a:cubicBezTo>
                <a:cubicBezTo>
                  <a:pt x="4534414" y="3520597"/>
                  <a:pt x="4287767" y="3572454"/>
                  <a:pt x="4139846" y="3547672"/>
                </a:cubicBezTo>
                <a:cubicBezTo>
                  <a:pt x="3991925" y="3522890"/>
                  <a:pt x="3590280" y="3574563"/>
                  <a:pt x="3380001" y="3547672"/>
                </a:cubicBezTo>
                <a:cubicBezTo>
                  <a:pt x="3169723" y="3520781"/>
                  <a:pt x="2964972" y="3545900"/>
                  <a:pt x="2829768" y="3547672"/>
                </a:cubicBezTo>
                <a:cubicBezTo>
                  <a:pt x="2694564" y="3549444"/>
                  <a:pt x="2477809" y="3531747"/>
                  <a:pt x="2279535" y="3547672"/>
                </a:cubicBezTo>
                <a:cubicBezTo>
                  <a:pt x="2081261" y="3563597"/>
                  <a:pt x="1920368" y="3544415"/>
                  <a:pt x="1572093" y="3547672"/>
                </a:cubicBezTo>
                <a:cubicBezTo>
                  <a:pt x="1223818" y="3550929"/>
                  <a:pt x="1213713" y="3521184"/>
                  <a:pt x="917054" y="3547672"/>
                </a:cubicBezTo>
                <a:cubicBezTo>
                  <a:pt x="620395" y="3574160"/>
                  <a:pt x="311507" y="3568609"/>
                  <a:pt x="0" y="3547672"/>
                </a:cubicBezTo>
                <a:cubicBezTo>
                  <a:pt x="20714" y="3353779"/>
                  <a:pt x="10397" y="3194548"/>
                  <a:pt x="0" y="3062823"/>
                </a:cubicBezTo>
                <a:cubicBezTo>
                  <a:pt x="-10397" y="2931098"/>
                  <a:pt x="236" y="2730567"/>
                  <a:pt x="0" y="2400591"/>
                </a:cubicBezTo>
                <a:cubicBezTo>
                  <a:pt x="-236" y="2070615"/>
                  <a:pt x="-14867" y="2007450"/>
                  <a:pt x="0" y="1809313"/>
                </a:cubicBezTo>
                <a:cubicBezTo>
                  <a:pt x="14867" y="1611176"/>
                  <a:pt x="13484" y="1437706"/>
                  <a:pt x="0" y="1182557"/>
                </a:cubicBezTo>
                <a:cubicBezTo>
                  <a:pt x="-13484" y="927408"/>
                  <a:pt x="32700" y="788832"/>
                  <a:pt x="0" y="520325"/>
                </a:cubicBezTo>
                <a:cubicBezTo>
                  <a:pt x="-32700" y="251818"/>
                  <a:pt x="2438" y="146587"/>
                  <a:pt x="0" y="0"/>
                </a:cubicBezTo>
                <a:close/>
              </a:path>
            </a:pathLst>
          </a:custGeom>
          <a:ln w="57150">
            <a:solidFill>
              <a:schemeClr val="tx1"/>
            </a:solidFill>
            <a:extLst>
              <a:ext uri="{C807C97D-BFC1-408E-A445-0C87EB9F89A2}">
                <ask:lineSketchStyleProps xmlns:ask="http://schemas.microsoft.com/office/drawing/2018/sketchyshapes" sd="786827733">
                  <a:prstGeom prst="rect">
                    <a:avLst/>
                  </a:prstGeom>
                  <ask:type>
                    <ask:lineSketchFreehand/>
                  </ask:type>
                </ask:lineSketchStyleProps>
              </a:ext>
            </a:extLst>
          </a:ln>
        </p:spPr>
      </p:pic>
      <p:sp>
        <p:nvSpPr>
          <p:cNvPr id="8" name="TextBox 7">
            <a:extLst>
              <a:ext uri="{FF2B5EF4-FFF2-40B4-BE49-F238E27FC236}">
                <a16:creationId xmlns:a16="http://schemas.microsoft.com/office/drawing/2014/main" id="{B0BBCE1E-B1E5-BF91-3657-DB0FE6F60A0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23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4427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E28A6C01-C519-DCF5-EF47-A5BA14CC428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90F174C-73BF-35F7-C8F9-CE96C63CDC99}"/>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 December</a:t>
            </a:r>
            <a:endParaRPr lang="en-US" sz="2400" b="1" dirty="0">
              <a:solidFill>
                <a:schemeClr val="bg1"/>
              </a:solidFill>
              <a:latin typeface="Montserrat" panose="00000500000000000000" pitchFamily="2" charset="0"/>
            </a:endParaRPr>
          </a:p>
        </p:txBody>
      </p:sp>
      <p:pic>
        <p:nvPicPr>
          <p:cNvPr id="8" name="Picture 7" descr="A group of gold stars on a black background&#10;&#10;AI-generated content may be incorrect.">
            <a:extLst>
              <a:ext uri="{FF2B5EF4-FFF2-40B4-BE49-F238E27FC236}">
                <a16:creationId xmlns:a16="http://schemas.microsoft.com/office/drawing/2014/main" id="{4ED91585-EC1A-0464-702C-12DC8E9542DC}"/>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E877655D-9418-E3F0-B855-AFEA9EC16EF4}"/>
              </a:ext>
            </a:extLst>
          </p:cNvPr>
          <p:cNvSpPr txBox="1"/>
          <p:nvPr/>
        </p:nvSpPr>
        <p:spPr>
          <a:xfrm>
            <a:off x="2854192" y="1051983"/>
            <a:ext cx="8473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Montserrat"/>
              </a:rPr>
              <a:t>"Peace be within your walls and security in your towers!" Psalm 122:7</a:t>
            </a:r>
            <a:endParaRPr lang="en-US" sz="2400" b="1" dirty="0">
              <a:solidFill>
                <a:schemeClr val="bg1"/>
              </a:solidFill>
              <a:latin typeface="Montserrat"/>
            </a:endParaRPr>
          </a:p>
        </p:txBody>
      </p:sp>
      <p:sp>
        <p:nvSpPr>
          <p:cNvPr id="3" name="TextBox 2">
            <a:extLst>
              <a:ext uri="{FF2B5EF4-FFF2-40B4-BE49-F238E27FC236}">
                <a16:creationId xmlns:a16="http://schemas.microsoft.com/office/drawing/2014/main" id="{0A0A584D-2251-B567-1B50-E57659068684}"/>
              </a:ext>
            </a:extLst>
          </p:cNvPr>
          <p:cNvSpPr txBox="1"/>
          <p:nvPr/>
        </p:nvSpPr>
        <p:spPr>
          <a:xfrm>
            <a:off x="7255302" y="2800132"/>
            <a:ext cx="436812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latin typeface="Montserrat"/>
              </a:rPr>
              <a:t>Home is the place we can return to at the end of the day. It's the place where we can put our feet up, eat something, be surrounded by our loved ones and rest, ready to face a new day tomorrow. </a:t>
            </a:r>
            <a:endParaRPr lang="en-US" dirty="0">
              <a:solidFill>
                <a:schemeClr val="bg1"/>
              </a:solidFill>
              <a:latin typeface="Montserrat"/>
            </a:endParaRPr>
          </a:p>
          <a:p>
            <a:endParaRPr lang="en-GB" dirty="0">
              <a:solidFill>
                <a:schemeClr val="bg1"/>
              </a:solidFill>
              <a:latin typeface="Montserrat"/>
            </a:endParaRPr>
          </a:p>
          <a:p>
            <a:r>
              <a:rPr lang="en-GB" dirty="0">
                <a:solidFill>
                  <a:schemeClr val="bg1"/>
                </a:solidFill>
                <a:latin typeface="Montserrat"/>
              </a:rPr>
              <a:t>At least that’s the theory. Sadly, for so many people around the world, it is a dream rather than a reality.</a:t>
            </a:r>
            <a:endParaRPr lang="en-US" dirty="0">
              <a:solidFill>
                <a:schemeClr val="bg1"/>
              </a:solidFill>
              <a:latin typeface="Montserrat"/>
            </a:endParaRPr>
          </a:p>
          <a:p>
            <a:pPr algn="l"/>
            <a:endParaRPr lang="en-US" dirty="0"/>
          </a:p>
        </p:txBody>
      </p:sp>
      <p:sp>
        <p:nvSpPr>
          <p:cNvPr id="4" name="TextBox 3">
            <a:extLst>
              <a:ext uri="{FF2B5EF4-FFF2-40B4-BE49-F238E27FC236}">
                <a16:creationId xmlns:a16="http://schemas.microsoft.com/office/drawing/2014/main" id="{C2976E49-514D-0C4B-E4AF-B300672BF501}"/>
              </a:ext>
            </a:extLst>
          </p:cNvPr>
          <p:cNvSpPr txBox="1"/>
          <p:nvPr/>
        </p:nvSpPr>
        <p:spPr>
          <a:xfrm>
            <a:off x="7236459" y="2137192"/>
            <a:ext cx="43493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Peace, perfect peace</a:t>
            </a:r>
          </a:p>
        </p:txBody>
      </p:sp>
      <p:pic>
        <p:nvPicPr>
          <p:cNvPr id="9" name="Picture 8" descr="A group of people standing next to a destroyed building&#10;&#10;AI-generated content may be incorrect.">
            <a:extLst>
              <a:ext uri="{FF2B5EF4-FFF2-40B4-BE49-F238E27FC236}">
                <a16:creationId xmlns:a16="http://schemas.microsoft.com/office/drawing/2014/main" id="{38E657D3-D93B-433B-EBB4-BC52231E2FC4}"/>
              </a:ext>
            </a:extLst>
          </p:cNvPr>
          <p:cNvPicPr>
            <a:picLocks noChangeAspect="1"/>
          </p:cNvPicPr>
          <p:nvPr/>
        </p:nvPicPr>
        <p:blipFill>
          <a:blip r:embed="rId5"/>
          <a:stretch>
            <a:fillRect/>
          </a:stretch>
        </p:blipFill>
        <p:spPr>
          <a:xfrm>
            <a:off x="1427189" y="2273508"/>
            <a:ext cx="5515131" cy="3660099"/>
          </a:xfrm>
          <a:custGeom>
            <a:avLst/>
            <a:gdLst>
              <a:gd name="connsiteX0" fmla="*/ 0 w 5515131"/>
              <a:gd name="connsiteY0" fmla="*/ 0 h 3660099"/>
              <a:gd name="connsiteX1" fmla="*/ 799694 w 5515131"/>
              <a:gd name="connsiteY1" fmla="*/ 0 h 3660099"/>
              <a:gd name="connsiteX2" fmla="*/ 1599388 w 5515131"/>
              <a:gd name="connsiteY2" fmla="*/ 0 h 3660099"/>
              <a:gd name="connsiteX3" fmla="*/ 2288779 w 5515131"/>
              <a:gd name="connsiteY3" fmla="*/ 0 h 3660099"/>
              <a:gd name="connsiteX4" fmla="*/ 2812717 w 5515131"/>
              <a:gd name="connsiteY4" fmla="*/ 0 h 3660099"/>
              <a:gd name="connsiteX5" fmla="*/ 3502108 w 5515131"/>
              <a:gd name="connsiteY5" fmla="*/ 0 h 3660099"/>
              <a:gd name="connsiteX6" fmla="*/ 4136348 w 5515131"/>
              <a:gd name="connsiteY6" fmla="*/ 0 h 3660099"/>
              <a:gd name="connsiteX7" fmla="*/ 4825740 w 5515131"/>
              <a:gd name="connsiteY7" fmla="*/ 0 h 3660099"/>
              <a:gd name="connsiteX8" fmla="*/ 5515131 w 5515131"/>
              <a:gd name="connsiteY8" fmla="*/ 0 h 3660099"/>
              <a:gd name="connsiteX9" fmla="*/ 5515131 w 5515131"/>
              <a:gd name="connsiteY9" fmla="*/ 610017 h 3660099"/>
              <a:gd name="connsiteX10" fmla="*/ 5515131 w 5515131"/>
              <a:gd name="connsiteY10" fmla="*/ 1146831 h 3660099"/>
              <a:gd name="connsiteX11" fmla="*/ 5515131 w 5515131"/>
              <a:gd name="connsiteY11" fmla="*/ 1720247 h 3660099"/>
              <a:gd name="connsiteX12" fmla="*/ 5515131 w 5515131"/>
              <a:gd name="connsiteY12" fmla="*/ 2403465 h 3660099"/>
              <a:gd name="connsiteX13" fmla="*/ 5515131 w 5515131"/>
              <a:gd name="connsiteY13" fmla="*/ 3050082 h 3660099"/>
              <a:gd name="connsiteX14" fmla="*/ 5515131 w 5515131"/>
              <a:gd name="connsiteY14" fmla="*/ 3660099 h 3660099"/>
              <a:gd name="connsiteX15" fmla="*/ 4936042 w 5515131"/>
              <a:gd name="connsiteY15" fmla="*/ 3660099 h 3660099"/>
              <a:gd name="connsiteX16" fmla="*/ 4191500 w 5515131"/>
              <a:gd name="connsiteY16" fmla="*/ 3660099 h 3660099"/>
              <a:gd name="connsiteX17" fmla="*/ 3391806 w 5515131"/>
              <a:gd name="connsiteY17" fmla="*/ 3660099 h 3660099"/>
              <a:gd name="connsiteX18" fmla="*/ 2757566 w 5515131"/>
              <a:gd name="connsiteY18" fmla="*/ 3660099 h 3660099"/>
              <a:gd name="connsiteX19" fmla="*/ 2013023 w 5515131"/>
              <a:gd name="connsiteY19" fmla="*/ 3660099 h 3660099"/>
              <a:gd name="connsiteX20" fmla="*/ 1489085 w 5515131"/>
              <a:gd name="connsiteY20" fmla="*/ 3660099 h 3660099"/>
              <a:gd name="connsiteX21" fmla="*/ 854845 w 5515131"/>
              <a:gd name="connsiteY21" fmla="*/ 3660099 h 3660099"/>
              <a:gd name="connsiteX22" fmla="*/ 0 w 5515131"/>
              <a:gd name="connsiteY22" fmla="*/ 3660099 h 3660099"/>
              <a:gd name="connsiteX23" fmla="*/ 0 w 5515131"/>
              <a:gd name="connsiteY23" fmla="*/ 3123284 h 3660099"/>
              <a:gd name="connsiteX24" fmla="*/ 0 w 5515131"/>
              <a:gd name="connsiteY24" fmla="*/ 2586470 h 3660099"/>
              <a:gd name="connsiteX25" fmla="*/ 0 w 5515131"/>
              <a:gd name="connsiteY25" fmla="*/ 1939852 h 3660099"/>
              <a:gd name="connsiteX26" fmla="*/ 0 w 5515131"/>
              <a:gd name="connsiteY26" fmla="*/ 1439639 h 3660099"/>
              <a:gd name="connsiteX27" fmla="*/ 0 w 5515131"/>
              <a:gd name="connsiteY27" fmla="*/ 939425 h 3660099"/>
              <a:gd name="connsiteX28" fmla="*/ 0 w 5515131"/>
              <a:gd name="connsiteY28" fmla="*/ 0 h 36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5131" h="3660099" fill="none" extrusionOk="0">
                <a:moveTo>
                  <a:pt x="0" y="0"/>
                </a:moveTo>
                <a:cubicBezTo>
                  <a:pt x="334330" y="24250"/>
                  <a:pt x="603743" y="-995"/>
                  <a:pt x="799694" y="0"/>
                </a:cubicBezTo>
                <a:cubicBezTo>
                  <a:pt x="995645" y="995"/>
                  <a:pt x="1318057" y="-25403"/>
                  <a:pt x="1599388" y="0"/>
                </a:cubicBezTo>
                <a:cubicBezTo>
                  <a:pt x="1880719" y="25403"/>
                  <a:pt x="2102102" y="-7616"/>
                  <a:pt x="2288779" y="0"/>
                </a:cubicBezTo>
                <a:cubicBezTo>
                  <a:pt x="2475456" y="7616"/>
                  <a:pt x="2588887" y="-3563"/>
                  <a:pt x="2812717" y="0"/>
                </a:cubicBezTo>
                <a:cubicBezTo>
                  <a:pt x="3036547" y="3563"/>
                  <a:pt x="3346505" y="-6152"/>
                  <a:pt x="3502108" y="0"/>
                </a:cubicBezTo>
                <a:cubicBezTo>
                  <a:pt x="3657711" y="6152"/>
                  <a:pt x="3902694" y="4604"/>
                  <a:pt x="4136348" y="0"/>
                </a:cubicBezTo>
                <a:cubicBezTo>
                  <a:pt x="4370002" y="-4604"/>
                  <a:pt x="4527444" y="-30453"/>
                  <a:pt x="4825740" y="0"/>
                </a:cubicBezTo>
                <a:cubicBezTo>
                  <a:pt x="5124036" y="30453"/>
                  <a:pt x="5180936" y="28421"/>
                  <a:pt x="5515131" y="0"/>
                </a:cubicBezTo>
                <a:cubicBezTo>
                  <a:pt x="5497856" y="245753"/>
                  <a:pt x="5516973" y="383831"/>
                  <a:pt x="5515131" y="610017"/>
                </a:cubicBezTo>
                <a:cubicBezTo>
                  <a:pt x="5513289" y="836203"/>
                  <a:pt x="5518300" y="972172"/>
                  <a:pt x="5515131" y="1146831"/>
                </a:cubicBezTo>
                <a:cubicBezTo>
                  <a:pt x="5511962" y="1321490"/>
                  <a:pt x="5517372" y="1468923"/>
                  <a:pt x="5515131" y="1720247"/>
                </a:cubicBezTo>
                <a:cubicBezTo>
                  <a:pt x="5512890" y="1971571"/>
                  <a:pt x="5514819" y="2241404"/>
                  <a:pt x="5515131" y="2403465"/>
                </a:cubicBezTo>
                <a:cubicBezTo>
                  <a:pt x="5515443" y="2565526"/>
                  <a:pt x="5535019" y="2918602"/>
                  <a:pt x="5515131" y="3050082"/>
                </a:cubicBezTo>
                <a:cubicBezTo>
                  <a:pt x="5495243" y="3181562"/>
                  <a:pt x="5525825" y="3401345"/>
                  <a:pt x="5515131" y="3660099"/>
                </a:cubicBezTo>
                <a:cubicBezTo>
                  <a:pt x="5388105" y="3668849"/>
                  <a:pt x="5167986" y="3684387"/>
                  <a:pt x="4936042" y="3660099"/>
                </a:cubicBezTo>
                <a:cubicBezTo>
                  <a:pt x="4704098" y="3635811"/>
                  <a:pt x="4412526" y="3689872"/>
                  <a:pt x="4191500" y="3660099"/>
                </a:cubicBezTo>
                <a:cubicBezTo>
                  <a:pt x="3970474" y="3630326"/>
                  <a:pt x="3652468" y="3694791"/>
                  <a:pt x="3391806" y="3660099"/>
                </a:cubicBezTo>
                <a:cubicBezTo>
                  <a:pt x="3131144" y="3625407"/>
                  <a:pt x="2893603" y="3684702"/>
                  <a:pt x="2757566" y="3660099"/>
                </a:cubicBezTo>
                <a:cubicBezTo>
                  <a:pt x="2621529" y="3635496"/>
                  <a:pt x="2348928" y="3637873"/>
                  <a:pt x="2013023" y="3660099"/>
                </a:cubicBezTo>
                <a:cubicBezTo>
                  <a:pt x="1677118" y="3682325"/>
                  <a:pt x="1748116" y="3681589"/>
                  <a:pt x="1489085" y="3660099"/>
                </a:cubicBezTo>
                <a:cubicBezTo>
                  <a:pt x="1230054" y="3638609"/>
                  <a:pt x="1076308" y="3685601"/>
                  <a:pt x="854845" y="3660099"/>
                </a:cubicBezTo>
                <a:cubicBezTo>
                  <a:pt x="633382" y="3634597"/>
                  <a:pt x="420257" y="3652601"/>
                  <a:pt x="0" y="3660099"/>
                </a:cubicBezTo>
                <a:cubicBezTo>
                  <a:pt x="-25754" y="3525371"/>
                  <a:pt x="5702" y="3333626"/>
                  <a:pt x="0" y="3123284"/>
                </a:cubicBezTo>
                <a:cubicBezTo>
                  <a:pt x="-5702" y="2912943"/>
                  <a:pt x="15894" y="2793369"/>
                  <a:pt x="0" y="2586470"/>
                </a:cubicBezTo>
                <a:cubicBezTo>
                  <a:pt x="-15894" y="2379571"/>
                  <a:pt x="15131" y="2226882"/>
                  <a:pt x="0" y="1939852"/>
                </a:cubicBezTo>
                <a:cubicBezTo>
                  <a:pt x="-15131" y="1652822"/>
                  <a:pt x="-23873" y="1639320"/>
                  <a:pt x="0" y="1439639"/>
                </a:cubicBezTo>
                <a:cubicBezTo>
                  <a:pt x="23873" y="1239958"/>
                  <a:pt x="-5921" y="1117712"/>
                  <a:pt x="0" y="939425"/>
                </a:cubicBezTo>
                <a:cubicBezTo>
                  <a:pt x="5921" y="761138"/>
                  <a:pt x="-8303" y="266426"/>
                  <a:pt x="0" y="0"/>
                </a:cubicBezTo>
                <a:close/>
              </a:path>
              <a:path w="5515131" h="3660099" stroke="0" extrusionOk="0">
                <a:moveTo>
                  <a:pt x="0" y="0"/>
                </a:moveTo>
                <a:cubicBezTo>
                  <a:pt x="251206" y="25708"/>
                  <a:pt x="379763" y="-8543"/>
                  <a:pt x="523937" y="0"/>
                </a:cubicBezTo>
                <a:cubicBezTo>
                  <a:pt x="668111" y="8543"/>
                  <a:pt x="906176" y="1680"/>
                  <a:pt x="1103026" y="0"/>
                </a:cubicBezTo>
                <a:cubicBezTo>
                  <a:pt x="1299876" y="-1680"/>
                  <a:pt x="1540488" y="1750"/>
                  <a:pt x="1902720" y="0"/>
                </a:cubicBezTo>
                <a:cubicBezTo>
                  <a:pt x="2264952" y="-1750"/>
                  <a:pt x="2227498" y="-11605"/>
                  <a:pt x="2536960" y="0"/>
                </a:cubicBezTo>
                <a:cubicBezTo>
                  <a:pt x="2846422" y="11605"/>
                  <a:pt x="2970431" y="13578"/>
                  <a:pt x="3281503" y="0"/>
                </a:cubicBezTo>
                <a:cubicBezTo>
                  <a:pt x="3592575" y="-13578"/>
                  <a:pt x="3759398" y="-23511"/>
                  <a:pt x="4026046" y="0"/>
                </a:cubicBezTo>
                <a:cubicBezTo>
                  <a:pt x="4292694" y="23511"/>
                  <a:pt x="4445716" y="13778"/>
                  <a:pt x="4660286" y="0"/>
                </a:cubicBezTo>
                <a:cubicBezTo>
                  <a:pt x="4874856" y="-13778"/>
                  <a:pt x="5183683" y="33368"/>
                  <a:pt x="5515131" y="0"/>
                </a:cubicBezTo>
                <a:cubicBezTo>
                  <a:pt x="5529667" y="208641"/>
                  <a:pt x="5505850" y="342431"/>
                  <a:pt x="5515131" y="500214"/>
                </a:cubicBezTo>
                <a:cubicBezTo>
                  <a:pt x="5524412" y="657997"/>
                  <a:pt x="5542374" y="885100"/>
                  <a:pt x="5515131" y="1073629"/>
                </a:cubicBezTo>
                <a:cubicBezTo>
                  <a:pt x="5487888" y="1262158"/>
                  <a:pt x="5514630" y="1507626"/>
                  <a:pt x="5515131" y="1720247"/>
                </a:cubicBezTo>
                <a:cubicBezTo>
                  <a:pt x="5515632" y="1932868"/>
                  <a:pt x="5534375" y="2084691"/>
                  <a:pt x="5515131" y="2366864"/>
                </a:cubicBezTo>
                <a:cubicBezTo>
                  <a:pt x="5495887" y="2649037"/>
                  <a:pt x="5535843" y="2803648"/>
                  <a:pt x="5515131" y="2976881"/>
                </a:cubicBezTo>
                <a:cubicBezTo>
                  <a:pt x="5494419" y="3150114"/>
                  <a:pt x="5530914" y="3393036"/>
                  <a:pt x="5515131" y="3660099"/>
                </a:cubicBezTo>
                <a:cubicBezTo>
                  <a:pt x="5279211" y="3635252"/>
                  <a:pt x="5130487" y="3683555"/>
                  <a:pt x="4991194" y="3660099"/>
                </a:cubicBezTo>
                <a:cubicBezTo>
                  <a:pt x="4851901" y="3636643"/>
                  <a:pt x="4478226" y="3638529"/>
                  <a:pt x="4301802" y="3660099"/>
                </a:cubicBezTo>
                <a:cubicBezTo>
                  <a:pt x="4125378" y="3681669"/>
                  <a:pt x="4039279" y="3661383"/>
                  <a:pt x="3777865" y="3660099"/>
                </a:cubicBezTo>
                <a:cubicBezTo>
                  <a:pt x="3516451" y="3658815"/>
                  <a:pt x="3348631" y="3694112"/>
                  <a:pt x="3033322" y="3660099"/>
                </a:cubicBezTo>
                <a:cubicBezTo>
                  <a:pt x="2718013" y="3626086"/>
                  <a:pt x="2665692" y="3641608"/>
                  <a:pt x="2454233" y="3660099"/>
                </a:cubicBezTo>
                <a:cubicBezTo>
                  <a:pt x="2242774" y="3678590"/>
                  <a:pt x="1973911" y="3642397"/>
                  <a:pt x="1654539" y="3660099"/>
                </a:cubicBezTo>
                <a:cubicBezTo>
                  <a:pt x="1335167" y="3677801"/>
                  <a:pt x="1260001" y="3649259"/>
                  <a:pt x="1020299" y="3660099"/>
                </a:cubicBezTo>
                <a:cubicBezTo>
                  <a:pt x="780597" y="3670939"/>
                  <a:pt x="481418" y="3694735"/>
                  <a:pt x="0" y="3660099"/>
                </a:cubicBezTo>
                <a:cubicBezTo>
                  <a:pt x="19546" y="3436024"/>
                  <a:pt x="-11670" y="3202354"/>
                  <a:pt x="0" y="2976881"/>
                </a:cubicBezTo>
                <a:cubicBezTo>
                  <a:pt x="11670" y="2751408"/>
                  <a:pt x="-6143" y="2566208"/>
                  <a:pt x="0" y="2366864"/>
                </a:cubicBezTo>
                <a:cubicBezTo>
                  <a:pt x="6143" y="2167520"/>
                  <a:pt x="7989" y="1905142"/>
                  <a:pt x="0" y="1720247"/>
                </a:cubicBezTo>
                <a:cubicBezTo>
                  <a:pt x="-7989" y="1535352"/>
                  <a:pt x="-16636" y="1347762"/>
                  <a:pt x="0" y="1220033"/>
                </a:cubicBezTo>
                <a:cubicBezTo>
                  <a:pt x="16636" y="1092304"/>
                  <a:pt x="-26803" y="758827"/>
                  <a:pt x="0" y="610017"/>
                </a:cubicBezTo>
                <a:cubicBezTo>
                  <a:pt x="26803" y="461207"/>
                  <a:pt x="16380" y="188412"/>
                  <a:pt x="0" y="0"/>
                </a:cubicBezTo>
                <a:close/>
              </a:path>
            </a:pathLst>
          </a:custGeom>
          <a:ln w="57150">
            <a:solidFill>
              <a:srgbClr val="222544"/>
            </a:solidFill>
            <a:extLst>
              <a:ext uri="{C807C97D-BFC1-408E-A445-0C87EB9F89A2}">
                <ask:lineSketchStyleProps xmlns:ask="http://schemas.microsoft.com/office/drawing/2018/sketchyshapes" sd="3935796241">
                  <a:prstGeom prst="rect">
                    <a:avLst/>
                  </a:prstGeom>
                  <ask:type>
                    <ask:lineSketchFreehand/>
                  </ask:type>
                </ask:lineSketchStyleProps>
              </a:ext>
            </a:extLst>
          </a:ln>
        </p:spPr>
      </p:pic>
    </p:spTree>
    <p:extLst>
      <p:ext uri="{BB962C8B-B14F-4D97-AF65-F5344CB8AC3E}">
        <p14:creationId xmlns:p14="http://schemas.microsoft.com/office/powerpoint/2010/main" val="754997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23336B-0F2D-446E-6549-BDA83269AAD8}"/>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A1829001-9EEE-E7AC-19BC-7B3373D6E6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822CC84D-7EEB-AEBB-C447-779FB6704C94}"/>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3B82EBE7-4F28-B03F-5278-93F644016500}"/>
              </a:ext>
            </a:extLst>
          </p:cNvPr>
          <p:cNvSpPr txBox="1"/>
          <p:nvPr/>
        </p:nvSpPr>
        <p:spPr>
          <a:xfrm>
            <a:off x="6570069" y="1154010"/>
            <a:ext cx="5611437"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bg1"/>
                </a:solidFill>
                <a:latin typeface="Montserrat"/>
              </a:rPr>
              <a:t>Long's family have farmed in fields in a village in Cambodia for generations.</a:t>
            </a:r>
          </a:p>
          <a:p>
            <a:endParaRPr lang="en-US" sz="1700">
              <a:solidFill>
                <a:schemeClr val="bg1"/>
              </a:solidFill>
              <a:latin typeface="Montserrat"/>
            </a:endParaRPr>
          </a:p>
          <a:p>
            <a:r>
              <a:rPr lang="en-US" sz="1700">
                <a:solidFill>
                  <a:schemeClr val="bg1"/>
                </a:solidFill>
                <a:latin typeface="Montserrat"/>
              </a:rPr>
              <a:t>They knew the best time to plant, what to grow and when to harvest their crops, but climate change makes farming difficult for them now.</a:t>
            </a:r>
          </a:p>
          <a:p>
            <a:endParaRPr lang="en-US" sz="1700">
              <a:solidFill>
                <a:schemeClr val="bg1"/>
              </a:solidFill>
              <a:latin typeface="Montserrat"/>
            </a:endParaRPr>
          </a:p>
          <a:p>
            <a:r>
              <a:rPr lang="en-US" sz="1700">
                <a:solidFill>
                  <a:schemeClr val="bg1"/>
                </a:solidFill>
                <a:latin typeface="Montserrat"/>
              </a:rPr>
              <a:t>With CAFOD's help, Long is learning to grow crops even in bad weather, to eat and sell. She also works in the village café, which is supported by CAFOD. </a:t>
            </a:r>
            <a:endParaRPr lang="en-US" sz="1700">
              <a:solidFill>
                <a:schemeClr val="bg1"/>
              </a:solidFill>
              <a:latin typeface="Aptos" panose="02110004020202020204"/>
            </a:endParaRPr>
          </a:p>
          <a:p>
            <a:endParaRPr lang="en-US" sz="1700">
              <a:solidFill>
                <a:schemeClr val="bg1"/>
              </a:solidFill>
              <a:latin typeface="Montserrat"/>
            </a:endParaRPr>
          </a:p>
          <a:p>
            <a:r>
              <a:rPr lang="en-US" sz="1700">
                <a:solidFill>
                  <a:schemeClr val="bg1"/>
                </a:solidFill>
                <a:latin typeface="Montserrat"/>
              </a:rPr>
              <a:t>"In the future, I wish to start a small café to support my family and train others to do the same," says Long. </a:t>
            </a:r>
            <a:endParaRPr lang="en-US" sz="1700">
              <a:solidFill>
                <a:schemeClr val="bg1"/>
              </a:solidFill>
            </a:endParaRPr>
          </a:p>
          <a:p>
            <a:endParaRPr lang="en-GB" sz="1700">
              <a:solidFill>
                <a:schemeClr val="bg1"/>
              </a:solidFill>
              <a:latin typeface="Montserrat"/>
            </a:endParaRPr>
          </a:p>
          <a:p>
            <a:r>
              <a:rPr lang="en-GB" sz="1700" b="1">
                <a:solidFill>
                  <a:srgbClr val="222544"/>
                </a:solidFill>
                <a:latin typeface="Montserrat"/>
              </a:rPr>
              <a:t>We pray for young people all over the world, that they grow up knowing they have the potential to be who and what they want to be. Amen.</a:t>
            </a:r>
          </a:p>
          <a:p>
            <a:endParaRPr lang="en-GB" sz="1700">
              <a:solidFill>
                <a:schemeClr val="bg1"/>
              </a:solidFill>
              <a:latin typeface="Montserrat"/>
            </a:endParaRPr>
          </a:p>
          <a:p>
            <a:endParaRPr lang="en-GB" sz="1700">
              <a:solidFill>
                <a:schemeClr val="bg1"/>
              </a:solidFill>
              <a:latin typeface="Montserrat"/>
            </a:endParaRPr>
          </a:p>
          <a:p>
            <a:endParaRPr lang="en-GB">
              <a:solidFill>
                <a:schemeClr val="bg1"/>
              </a:solidFill>
              <a:latin typeface="Montserrat"/>
            </a:endParaRPr>
          </a:p>
        </p:txBody>
      </p:sp>
      <p:sp>
        <p:nvSpPr>
          <p:cNvPr id="11" name="TextBox 10">
            <a:extLst>
              <a:ext uri="{FF2B5EF4-FFF2-40B4-BE49-F238E27FC236}">
                <a16:creationId xmlns:a16="http://schemas.microsoft.com/office/drawing/2014/main" id="{6F563FC3-AAF1-5191-06FB-5E6B442AE563}"/>
              </a:ext>
            </a:extLst>
          </p:cNvPr>
          <p:cNvSpPr txBox="1"/>
          <p:nvPr/>
        </p:nvSpPr>
        <p:spPr>
          <a:xfrm>
            <a:off x="1624835" y="6254007"/>
            <a:ext cx="3191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Water for a family World Gift</a:t>
            </a:r>
          </a:p>
        </p:txBody>
      </p:sp>
      <p:pic>
        <p:nvPicPr>
          <p:cNvPr id="2" name="Picture 1" descr="A person watering plants in a field&#10;&#10;AI-generated content may be incorrect.">
            <a:extLst>
              <a:ext uri="{FF2B5EF4-FFF2-40B4-BE49-F238E27FC236}">
                <a16:creationId xmlns:a16="http://schemas.microsoft.com/office/drawing/2014/main" id="{AD7F664A-C273-E442-2339-5C8B7DE088F7}"/>
              </a:ext>
            </a:extLst>
          </p:cNvPr>
          <p:cNvPicPr>
            <a:picLocks noChangeAspect="1"/>
          </p:cNvPicPr>
          <p:nvPr/>
        </p:nvPicPr>
        <p:blipFill>
          <a:blip r:embed="rId5"/>
          <a:srcRect l="4598" t="1808" r="-979" b="-2239"/>
          <a:stretch>
            <a:fillRect/>
          </a:stretch>
        </p:blipFill>
        <p:spPr>
          <a:xfrm flipH="1">
            <a:off x="801284" y="1710451"/>
            <a:ext cx="5545391" cy="3691708"/>
          </a:xfrm>
          <a:custGeom>
            <a:avLst/>
            <a:gdLst>
              <a:gd name="connsiteX0" fmla="*/ 0 w 5545391"/>
              <a:gd name="connsiteY0" fmla="*/ 0 h 3691708"/>
              <a:gd name="connsiteX1" fmla="*/ 526812 w 5545391"/>
              <a:gd name="connsiteY1" fmla="*/ 0 h 3691708"/>
              <a:gd name="connsiteX2" fmla="*/ 1275440 w 5545391"/>
              <a:gd name="connsiteY2" fmla="*/ 0 h 3691708"/>
              <a:gd name="connsiteX3" fmla="*/ 1802252 w 5545391"/>
              <a:gd name="connsiteY3" fmla="*/ 0 h 3691708"/>
              <a:gd name="connsiteX4" fmla="*/ 2606334 w 5545391"/>
              <a:gd name="connsiteY4" fmla="*/ 0 h 3691708"/>
              <a:gd name="connsiteX5" fmla="*/ 3410415 w 5545391"/>
              <a:gd name="connsiteY5" fmla="*/ 0 h 3691708"/>
              <a:gd name="connsiteX6" fmla="*/ 4048135 w 5545391"/>
              <a:gd name="connsiteY6" fmla="*/ 0 h 3691708"/>
              <a:gd name="connsiteX7" fmla="*/ 4574948 w 5545391"/>
              <a:gd name="connsiteY7" fmla="*/ 0 h 3691708"/>
              <a:gd name="connsiteX8" fmla="*/ 5545391 w 5545391"/>
              <a:gd name="connsiteY8" fmla="*/ 0 h 3691708"/>
              <a:gd name="connsiteX9" fmla="*/ 5545391 w 5545391"/>
              <a:gd name="connsiteY9" fmla="*/ 541451 h 3691708"/>
              <a:gd name="connsiteX10" fmla="*/ 5545391 w 5545391"/>
              <a:gd name="connsiteY10" fmla="*/ 1082901 h 3691708"/>
              <a:gd name="connsiteX11" fmla="*/ 5545391 w 5545391"/>
              <a:gd name="connsiteY11" fmla="*/ 1661269 h 3691708"/>
              <a:gd name="connsiteX12" fmla="*/ 5545391 w 5545391"/>
              <a:gd name="connsiteY12" fmla="*/ 2276553 h 3691708"/>
              <a:gd name="connsiteX13" fmla="*/ 5545391 w 5545391"/>
              <a:gd name="connsiteY13" fmla="*/ 2818004 h 3691708"/>
              <a:gd name="connsiteX14" fmla="*/ 5545391 w 5545391"/>
              <a:gd name="connsiteY14" fmla="*/ 3691708 h 3691708"/>
              <a:gd name="connsiteX15" fmla="*/ 5018579 w 5545391"/>
              <a:gd name="connsiteY15" fmla="*/ 3691708 h 3691708"/>
              <a:gd name="connsiteX16" fmla="*/ 4436313 w 5545391"/>
              <a:gd name="connsiteY16" fmla="*/ 3691708 h 3691708"/>
              <a:gd name="connsiteX17" fmla="*/ 3632231 w 5545391"/>
              <a:gd name="connsiteY17" fmla="*/ 3691708 h 3691708"/>
              <a:gd name="connsiteX18" fmla="*/ 3049965 w 5545391"/>
              <a:gd name="connsiteY18" fmla="*/ 3691708 h 3691708"/>
              <a:gd name="connsiteX19" fmla="*/ 2356791 w 5545391"/>
              <a:gd name="connsiteY19" fmla="*/ 3691708 h 3691708"/>
              <a:gd name="connsiteX20" fmla="*/ 1774525 w 5545391"/>
              <a:gd name="connsiteY20" fmla="*/ 3691708 h 3691708"/>
              <a:gd name="connsiteX21" fmla="*/ 1081351 w 5545391"/>
              <a:gd name="connsiteY21" fmla="*/ 3691708 h 3691708"/>
              <a:gd name="connsiteX22" fmla="*/ 0 w 5545391"/>
              <a:gd name="connsiteY22" fmla="*/ 3691708 h 3691708"/>
              <a:gd name="connsiteX23" fmla="*/ 0 w 5545391"/>
              <a:gd name="connsiteY23" fmla="*/ 3150257 h 3691708"/>
              <a:gd name="connsiteX24" fmla="*/ 0 w 5545391"/>
              <a:gd name="connsiteY24" fmla="*/ 2461139 h 3691708"/>
              <a:gd name="connsiteX25" fmla="*/ 0 w 5545391"/>
              <a:gd name="connsiteY25" fmla="*/ 1845854 h 3691708"/>
              <a:gd name="connsiteX26" fmla="*/ 0 w 5545391"/>
              <a:gd name="connsiteY26" fmla="*/ 1267486 h 3691708"/>
              <a:gd name="connsiteX27" fmla="*/ 0 w 5545391"/>
              <a:gd name="connsiteY27" fmla="*/ 689119 h 3691708"/>
              <a:gd name="connsiteX28" fmla="*/ 0 w 5545391"/>
              <a:gd name="connsiteY28" fmla="*/ 0 h 369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5391" h="3691708" fill="none" extrusionOk="0">
                <a:moveTo>
                  <a:pt x="0" y="0"/>
                </a:moveTo>
                <a:cubicBezTo>
                  <a:pt x="257955" y="7305"/>
                  <a:pt x="399401" y="-6540"/>
                  <a:pt x="526812" y="0"/>
                </a:cubicBezTo>
                <a:cubicBezTo>
                  <a:pt x="654223" y="6540"/>
                  <a:pt x="1054923" y="25432"/>
                  <a:pt x="1275440" y="0"/>
                </a:cubicBezTo>
                <a:cubicBezTo>
                  <a:pt x="1495957" y="-25432"/>
                  <a:pt x="1691128" y="12804"/>
                  <a:pt x="1802252" y="0"/>
                </a:cubicBezTo>
                <a:cubicBezTo>
                  <a:pt x="1913376" y="-12804"/>
                  <a:pt x="2329150" y="25945"/>
                  <a:pt x="2606334" y="0"/>
                </a:cubicBezTo>
                <a:cubicBezTo>
                  <a:pt x="2883518" y="-25945"/>
                  <a:pt x="3239707" y="-36542"/>
                  <a:pt x="3410415" y="0"/>
                </a:cubicBezTo>
                <a:cubicBezTo>
                  <a:pt x="3581123" y="36542"/>
                  <a:pt x="3814443" y="-18651"/>
                  <a:pt x="4048135" y="0"/>
                </a:cubicBezTo>
                <a:cubicBezTo>
                  <a:pt x="4281827" y="18651"/>
                  <a:pt x="4405012" y="11979"/>
                  <a:pt x="4574948" y="0"/>
                </a:cubicBezTo>
                <a:cubicBezTo>
                  <a:pt x="4744884" y="-11979"/>
                  <a:pt x="5116935" y="26506"/>
                  <a:pt x="5545391" y="0"/>
                </a:cubicBezTo>
                <a:cubicBezTo>
                  <a:pt x="5542946" y="171067"/>
                  <a:pt x="5525863" y="305458"/>
                  <a:pt x="5545391" y="541451"/>
                </a:cubicBezTo>
                <a:cubicBezTo>
                  <a:pt x="5564919" y="777444"/>
                  <a:pt x="5537401" y="973712"/>
                  <a:pt x="5545391" y="1082901"/>
                </a:cubicBezTo>
                <a:cubicBezTo>
                  <a:pt x="5553382" y="1192090"/>
                  <a:pt x="5546538" y="1467062"/>
                  <a:pt x="5545391" y="1661269"/>
                </a:cubicBezTo>
                <a:cubicBezTo>
                  <a:pt x="5544244" y="1855476"/>
                  <a:pt x="5550647" y="1998940"/>
                  <a:pt x="5545391" y="2276553"/>
                </a:cubicBezTo>
                <a:cubicBezTo>
                  <a:pt x="5540135" y="2554166"/>
                  <a:pt x="5540291" y="2657885"/>
                  <a:pt x="5545391" y="2818004"/>
                </a:cubicBezTo>
                <a:cubicBezTo>
                  <a:pt x="5550491" y="2978123"/>
                  <a:pt x="5516342" y="3372910"/>
                  <a:pt x="5545391" y="3691708"/>
                </a:cubicBezTo>
                <a:cubicBezTo>
                  <a:pt x="5314039" y="3682633"/>
                  <a:pt x="5123996" y="3672226"/>
                  <a:pt x="5018579" y="3691708"/>
                </a:cubicBezTo>
                <a:cubicBezTo>
                  <a:pt x="4913162" y="3711190"/>
                  <a:pt x="4704360" y="3673348"/>
                  <a:pt x="4436313" y="3691708"/>
                </a:cubicBezTo>
                <a:cubicBezTo>
                  <a:pt x="4168266" y="3710068"/>
                  <a:pt x="3875231" y="3671873"/>
                  <a:pt x="3632231" y="3691708"/>
                </a:cubicBezTo>
                <a:cubicBezTo>
                  <a:pt x="3389231" y="3711543"/>
                  <a:pt x="3228763" y="3683474"/>
                  <a:pt x="3049965" y="3691708"/>
                </a:cubicBezTo>
                <a:cubicBezTo>
                  <a:pt x="2871167" y="3699942"/>
                  <a:pt x="2656492" y="3680654"/>
                  <a:pt x="2356791" y="3691708"/>
                </a:cubicBezTo>
                <a:cubicBezTo>
                  <a:pt x="2057090" y="3702762"/>
                  <a:pt x="1989349" y="3679583"/>
                  <a:pt x="1774525" y="3691708"/>
                </a:cubicBezTo>
                <a:cubicBezTo>
                  <a:pt x="1559701" y="3703833"/>
                  <a:pt x="1312571" y="3716788"/>
                  <a:pt x="1081351" y="3691708"/>
                </a:cubicBezTo>
                <a:cubicBezTo>
                  <a:pt x="850131" y="3666628"/>
                  <a:pt x="495201" y="3697702"/>
                  <a:pt x="0" y="3691708"/>
                </a:cubicBezTo>
                <a:cubicBezTo>
                  <a:pt x="-13263" y="3524405"/>
                  <a:pt x="24847" y="3276419"/>
                  <a:pt x="0" y="3150257"/>
                </a:cubicBezTo>
                <a:cubicBezTo>
                  <a:pt x="-24847" y="3024095"/>
                  <a:pt x="-5819" y="2627602"/>
                  <a:pt x="0" y="2461139"/>
                </a:cubicBezTo>
                <a:cubicBezTo>
                  <a:pt x="5819" y="2294676"/>
                  <a:pt x="-2264" y="2031557"/>
                  <a:pt x="0" y="1845854"/>
                </a:cubicBezTo>
                <a:cubicBezTo>
                  <a:pt x="2264" y="1660151"/>
                  <a:pt x="1130" y="1485390"/>
                  <a:pt x="0" y="1267486"/>
                </a:cubicBezTo>
                <a:cubicBezTo>
                  <a:pt x="-1130" y="1049582"/>
                  <a:pt x="-16031" y="917282"/>
                  <a:pt x="0" y="689119"/>
                </a:cubicBezTo>
                <a:cubicBezTo>
                  <a:pt x="16031" y="460956"/>
                  <a:pt x="-25589" y="272060"/>
                  <a:pt x="0" y="0"/>
                </a:cubicBezTo>
                <a:close/>
              </a:path>
              <a:path w="5545391" h="3691708" stroke="0" extrusionOk="0">
                <a:moveTo>
                  <a:pt x="0" y="0"/>
                </a:moveTo>
                <a:cubicBezTo>
                  <a:pt x="220793" y="-20763"/>
                  <a:pt x="393300" y="16990"/>
                  <a:pt x="693174" y="0"/>
                </a:cubicBezTo>
                <a:cubicBezTo>
                  <a:pt x="993048" y="-16990"/>
                  <a:pt x="1037333" y="15585"/>
                  <a:pt x="1219986" y="0"/>
                </a:cubicBezTo>
                <a:cubicBezTo>
                  <a:pt x="1402639" y="-15585"/>
                  <a:pt x="1588219" y="-6211"/>
                  <a:pt x="1857706" y="0"/>
                </a:cubicBezTo>
                <a:cubicBezTo>
                  <a:pt x="2127193" y="6211"/>
                  <a:pt x="2336530" y="14858"/>
                  <a:pt x="2550880" y="0"/>
                </a:cubicBezTo>
                <a:cubicBezTo>
                  <a:pt x="2765230" y="-14858"/>
                  <a:pt x="3182056" y="24688"/>
                  <a:pt x="3354962" y="0"/>
                </a:cubicBezTo>
                <a:cubicBezTo>
                  <a:pt x="3527868" y="-24688"/>
                  <a:pt x="3787763" y="-34591"/>
                  <a:pt x="4103589" y="0"/>
                </a:cubicBezTo>
                <a:cubicBezTo>
                  <a:pt x="4419415" y="34591"/>
                  <a:pt x="4477150" y="-13851"/>
                  <a:pt x="4685855" y="0"/>
                </a:cubicBezTo>
                <a:cubicBezTo>
                  <a:pt x="4894560" y="13851"/>
                  <a:pt x="5161983" y="26630"/>
                  <a:pt x="5545391" y="0"/>
                </a:cubicBezTo>
                <a:cubicBezTo>
                  <a:pt x="5516268" y="267967"/>
                  <a:pt x="5547343" y="353747"/>
                  <a:pt x="5545391" y="689119"/>
                </a:cubicBezTo>
                <a:cubicBezTo>
                  <a:pt x="5543439" y="1024491"/>
                  <a:pt x="5556131" y="1022460"/>
                  <a:pt x="5545391" y="1304403"/>
                </a:cubicBezTo>
                <a:cubicBezTo>
                  <a:pt x="5534651" y="1586346"/>
                  <a:pt x="5527078" y="1635122"/>
                  <a:pt x="5545391" y="1808937"/>
                </a:cubicBezTo>
                <a:cubicBezTo>
                  <a:pt x="5563704" y="1982752"/>
                  <a:pt x="5532393" y="2170913"/>
                  <a:pt x="5545391" y="2350387"/>
                </a:cubicBezTo>
                <a:cubicBezTo>
                  <a:pt x="5558390" y="2529861"/>
                  <a:pt x="5523189" y="2615624"/>
                  <a:pt x="5545391" y="2854921"/>
                </a:cubicBezTo>
                <a:cubicBezTo>
                  <a:pt x="5567593" y="3094218"/>
                  <a:pt x="5533590" y="3368033"/>
                  <a:pt x="5545391" y="3691708"/>
                </a:cubicBezTo>
                <a:cubicBezTo>
                  <a:pt x="5333541" y="3699506"/>
                  <a:pt x="5128243" y="3712402"/>
                  <a:pt x="4907671" y="3691708"/>
                </a:cubicBezTo>
                <a:cubicBezTo>
                  <a:pt x="4687099" y="3671014"/>
                  <a:pt x="4505739" y="3662891"/>
                  <a:pt x="4269951" y="3691708"/>
                </a:cubicBezTo>
                <a:cubicBezTo>
                  <a:pt x="4034163" y="3720525"/>
                  <a:pt x="3671156" y="3654382"/>
                  <a:pt x="3465869" y="3691708"/>
                </a:cubicBezTo>
                <a:cubicBezTo>
                  <a:pt x="3260582" y="3729034"/>
                  <a:pt x="2974898" y="3701027"/>
                  <a:pt x="2772696" y="3691708"/>
                </a:cubicBezTo>
                <a:cubicBezTo>
                  <a:pt x="2570494" y="3682389"/>
                  <a:pt x="2358592" y="3703581"/>
                  <a:pt x="2245883" y="3691708"/>
                </a:cubicBezTo>
                <a:cubicBezTo>
                  <a:pt x="2133174" y="3679835"/>
                  <a:pt x="1770049" y="3675427"/>
                  <a:pt x="1441802" y="3691708"/>
                </a:cubicBezTo>
                <a:cubicBezTo>
                  <a:pt x="1113555" y="3707989"/>
                  <a:pt x="1093995" y="3685072"/>
                  <a:pt x="859536" y="3691708"/>
                </a:cubicBezTo>
                <a:cubicBezTo>
                  <a:pt x="625077" y="3698344"/>
                  <a:pt x="206065" y="3724573"/>
                  <a:pt x="0" y="3691708"/>
                </a:cubicBezTo>
                <a:cubicBezTo>
                  <a:pt x="34327" y="3353827"/>
                  <a:pt x="33950" y="3217998"/>
                  <a:pt x="0" y="3002589"/>
                </a:cubicBezTo>
                <a:cubicBezTo>
                  <a:pt x="-33950" y="2787180"/>
                  <a:pt x="2997" y="2637131"/>
                  <a:pt x="0" y="2461139"/>
                </a:cubicBezTo>
                <a:cubicBezTo>
                  <a:pt x="-2997" y="2285147"/>
                  <a:pt x="-17681" y="2126761"/>
                  <a:pt x="0" y="1845854"/>
                </a:cubicBezTo>
                <a:cubicBezTo>
                  <a:pt x="17681" y="1564948"/>
                  <a:pt x="534" y="1453409"/>
                  <a:pt x="0" y="1304403"/>
                </a:cubicBezTo>
                <a:cubicBezTo>
                  <a:pt x="-534" y="1155397"/>
                  <a:pt x="7498" y="958578"/>
                  <a:pt x="0" y="652202"/>
                </a:cubicBezTo>
                <a:cubicBezTo>
                  <a:pt x="-7498" y="345826"/>
                  <a:pt x="-26661" y="223723"/>
                  <a:pt x="0" y="0"/>
                </a:cubicBezTo>
                <a:close/>
              </a:path>
            </a:pathLst>
          </a:custGeom>
          <a:ln w="57150">
            <a:solidFill>
              <a:srgbClr val="222544"/>
            </a:solidFill>
            <a:extLst>
              <a:ext uri="{C807C97D-BFC1-408E-A445-0C87EB9F89A2}">
                <ask:lineSketchStyleProps xmlns:ask="http://schemas.microsoft.com/office/drawing/2018/sketchyshapes" sd="3663521707">
                  <a:prstGeom prst="rect">
                    <a:avLst/>
                  </a:prstGeom>
                  <ask:type>
                    <ask:lineSketchFreehand/>
                  </ask:type>
                </ask:lineSketchStyleProps>
              </a:ext>
            </a:extLst>
          </a:ln>
        </p:spPr>
      </p:pic>
      <p:pic>
        <p:nvPicPr>
          <p:cNvPr id="4" name="Picture 3" descr="A person and children standing next to a faucet&#10;&#10;AI-generated content may be incorrect.">
            <a:extLst>
              <a:ext uri="{FF2B5EF4-FFF2-40B4-BE49-F238E27FC236}">
                <a16:creationId xmlns:a16="http://schemas.microsoft.com/office/drawing/2014/main" id="{25AC1973-6342-EA81-D210-74371F4D8337}"/>
              </a:ext>
            </a:extLst>
          </p:cNvPr>
          <p:cNvPicPr>
            <a:picLocks noChangeAspect="1"/>
          </p:cNvPicPr>
          <p:nvPr/>
        </p:nvPicPr>
        <p:blipFill>
          <a:blip r:embed="rId6"/>
          <a:stretch>
            <a:fillRect/>
          </a:stretch>
        </p:blipFill>
        <p:spPr>
          <a:xfrm flipH="1">
            <a:off x="4257599" y="4506751"/>
            <a:ext cx="2091295" cy="2055213"/>
          </a:xfrm>
          <a:prstGeom prst="rect">
            <a:avLst/>
          </a:prstGeom>
        </p:spPr>
      </p:pic>
      <p:sp>
        <p:nvSpPr>
          <p:cNvPr id="7" name="TextBox 6">
            <a:extLst>
              <a:ext uri="{FF2B5EF4-FFF2-40B4-BE49-F238E27FC236}">
                <a16:creationId xmlns:a16="http://schemas.microsoft.com/office/drawing/2014/main" id="{01E18D3F-0A5F-1E51-DDD4-D5D83888E0B4}"/>
              </a:ext>
            </a:extLst>
          </p:cNvPr>
          <p:cNvSpPr txBox="1"/>
          <p:nvPr/>
        </p:nvSpPr>
        <p:spPr>
          <a:xfrm>
            <a:off x="802132" y="5374864"/>
            <a:ext cx="30297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Long watering her crops</a:t>
            </a:r>
          </a:p>
        </p:txBody>
      </p:sp>
      <p:sp>
        <p:nvSpPr>
          <p:cNvPr id="9" name="TextBox 8">
            <a:extLst>
              <a:ext uri="{FF2B5EF4-FFF2-40B4-BE49-F238E27FC236}">
                <a16:creationId xmlns:a16="http://schemas.microsoft.com/office/drawing/2014/main" id="{4263ABC1-7A98-A680-5215-FFB243AD2881}"/>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23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367085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97C226-3E86-194C-8684-D69B4A1D3A5D}"/>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171C3489-1E24-A760-953E-EE030A1226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98D37530-098B-E57D-C228-0B9BE2460935}"/>
              </a:ext>
            </a:extLst>
          </p:cNvPr>
          <p:cNvSpPr txBox="1"/>
          <p:nvPr/>
        </p:nvSpPr>
        <p:spPr>
          <a:xfrm>
            <a:off x="254000" y="508000"/>
            <a:ext cx="1981200" cy="954107"/>
          </a:xfrm>
          <a:prstGeom prst="rect">
            <a:avLst/>
          </a:prstGeom>
          <a:noFill/>
        </p:spPr>
        <p:txBody>
          <a:bodyPr wrap="square" lIns="91440" tIns="45720" rIns="91440" bIns="45720" rtlCol="0" anchor="t">
            <a:spAutoFit/>
          </a:bodyPr>
          <a:lstStyle/>
          <a:p>
            <a:pPr algn="ctr"/>
            <a:r>
              <a:rPr lang="en-GB" sz="2800" b="1">
                <a:solidFill>
                  <a:schemeClr val="bg1"/>
                </a:solidFill>
              </a:rPr>
              <a:t>24th </a:t>
            </a:r>
            <a:endParaRPr lang="en-US" sz="2800" b="1">
              <a:solidFill>
                <a:schemeClr val="bg1"/>
              </a:solidFill>
            </a:endParaRPr>
          </a:p>
          <a:p>
            <a:pPr algn="ctr"/>
            <a:r>
              <a:rPr lang="en-GB" sz="2800" b="1">
                <a:solidFill>
                  <a:schemeClr val="bg1"/>
                </a:solidFill>
              </a:rPr>
              <a:t>December</a:t>
            </a:r>
            <a:endParaRPr lang="en-US" sz="2800" b="1">
              <a:solidFill>
                <a:schemeClr val="bg1"/>
              </a:solidFill>
            </a:endParaRPr>
          </a:p>
        </p:txBody>
      </p:sp>
      <p:sp>
        <p:nvSpPr>
          <p:cNvPr id="3" name="TextBox 2">
            <a:extLst>
              <a:ext uri="{FF2B5EF4-FFF2-40B4-BE49-F238E27FC236}">
                <a16:creationId xmlns:a16="http://schemas.microsoft.com/office/drawing/2014/main" id="{EB98F67B-C2F6-5372-4EE4-E317765ACA5B}"/>
              </a:ext>
            </a:extLst>
          </p:cNvPr>
          <p:cNvSpPr txBox="1"/>
          <p:nvPr/>
        </p:nvSpPr>
        <p:spPr>
          <a:xfrm>
            <a:off x="6935475" y="2670551"/>
            <a:ext cx="4596162"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This reading's words - 'tender', 'mercy', 'sunrise' are full of hope. </a:t>
            </a:r>
            <a:endParaRPr lang="en-US">
              <a:solidFill>
                <a:schemeClr val="bg1"/>
              </a:solidFill>
            </a:endParaRPr>
          </a:p>
          <a:p>
            <a:endParaRPr lang="en-GB">
              <a:solidFill>
                <a:schemeClr val="bg1"/>
              </a:solidFill>
              <a:latin typeface="Montserrat"/>
            </a:endParaRPr>
          </a:p>
          <a:p>
            <a:r>
              <a:rPr lang="en-GB">
                <a:solidFill>
                  <a:schemeClr val="bg1"/>
                </a:solidFill>
                <a:latin typeface="Montserrat"/>
              </a:rPr>
              <a:t>As we look forward to Christmas day tomorrow, let's look at what those words mean to us. </a:t>
            </a:r>
            <a:endParaRPr lang="en-GB">
              <a:solidFill>
                <a:schemeClr val="bg1"/>
              </a:solidFill>
            </a:endParaRPr>
          </a:p>
          <a:p>
            <a:endParaRPr lang="en-GB">
              <a:solidFill>
                <a:schemeClr val="bg1"/>
              </a:solidFill>
              <a:latin typeface="Montserrat"/>
            </a:endParaRPr>
          </a:p>
          <a:p>
            <a:r>
              <a:rPr lang="en-GB">
                <a:solidFill>
                  <a:schemeClr val="bg1"/>
                </a:solidFill>
                <a:latin typeface="Montserrat"/>
              </a:rPr>
              <a:t>How can we show 'mercy', be 'tender' and bring a bright dawn or 'sunrise' to our family and friends around us and to our brothers and sisters around the world? How can we continue to work at being Pilgrims of Hope?</a:t>
            </a:r>
          </a:p>
          <a:p>
            <a:endParaRPr lang="en-GB">
              <a:solidFill>
                <a:schemeClr val="bg1"/>
              </a:solidFill>
              <a:latin typeface="Montserrat"/>
            </a:endParaRPr>
          </a:p>
          <a:p>
            <a:endParaRPr lang="en-GB" sz="1700">
              <a:solidFill>
                <a:schemeClr val="bg1"/>
              </a:solidFill>
              <a:latin typeface="Montserrat"/>
            </a:endParaRPr>
          </a:p>
          <a:p>
            <a:endParaRPr lang="en-GB">
              <a:solidFill>
                <a:schemeClr val="bg1"/>
              </a:solidFill>
              <a:latin typeface="Montserrat"/>
            </a:endParaRPr>
          </a:p>
        </p:txBody>
      </p:sp>
      <p:sp>
        <p:nvSpPr>
          <p:cNvPr id="2" name="TextBox 1">
            <a:extLst>
              <a:ext uri="{FF2B5EF4-FFF2-40B4-BE49-F238E27FC236}">
                <a16:creationId xmlns:a16="http://schemas.microsoft.com/office/drawing/2014/main" id="{B6BD02E1-E95E-173A-3EA5-2F0987F62A40}"/>
              </a:ext>
            </a:extLst>
          </p:cNvPr>
          <p:cNvSpPr txBox="1"/>
          <p:nvPr/>
        </p:nvSpPr>
        <p:spPr>
          <a:xfrm>
            <a:off x="2905832" y="1106090"/>
            <a:ext cx="9073694"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chemeClr val="bg1"/>
                </a:solidFill>
                <a:latin typeface="Montserrat"/>
                <a:ea typeface="+mn-lt"/>
                <a:cs typeface="+mn-lt"/>
              </a:rPr>
              <a:t>"</a:t>
            </a:r>
            <a:r>
              <a:rPr lang="en-GB" sz="2200" b="1">
                <a:solidFill>
                  <a:schemeClr val="bg1"/>
                </a:solidFill>
                <a:latin typeface="Montserrat"/>
                <a:ea typeface="+mn-lt"/>
                <a:cs typeface="+mn-lt"/>
              </a:rPr>
              <a:t>Because of the tender mercy of our God, whereby the sunrise shall visit us from on high</a:t>
            </a:r>
            <a:r>
              <a:rPr lang="en-GB" sz="2200" b="1" dirty="0">
                <a:solidFill>
                  <a:schemeClr val="bg1"/>
                </a:solidFill>
                <a:latin typeface="Montserrat"/>
                <a:ea typeface="+mn-lt"/>
                <a:cs typeface="+mn-lt"/>
              </a:rPr>
              <a:t>..."</a:t>
            </a:r>
            <a:r>
              <a:rPr lang="en-GB" sz="2200" b="1">
                <a:solidFill>
                  <a:schemeClr val="bg1"/>
                </a:solidFill>
                <a:latin typeface="Montserrat"/>
                <a:ea typeface="+mn-lt"/>
                <a:cs typeface="+mn-lt"/>
              </a:rPr>
              <a:t> Luke 1:78-19</a:t>
            </a:r>
            <a:endParaRPr lang="en-US" sz="2200" b="1">
              <a:solidFill>
                <a:schemeClr val="bg1"/>
              </a:solidFill>
              <a:latin typeface="Montserrat"/>
            </a:endParaRPr>
          </a:p>
          <a:p>
            <a:pPr algn="l"/>
            <a:endParaRPr lang="en-US"/>
          </a:p>
        </p:txBody>
      </p:sp>
      <p:sp>
        <p:nvSpPr>
          <p:cNvPr id="4" name="TextBox 3">
            <a:extLst>
              <a:ext uri="{FF2B5EF4-FFF2-40B4-BE49-F238E27FC236}">
                <a16:creationId xmlns:a16="http://schemas.microsoft.com/office/drawing/2014/main" id="{27A57A4F-1BE1-AF20-3CD0-F36EDD147D23}"/>
              </a:ext>
            </a:extLst>
          </p:cNvPr>
          <p:cNvSpPr txBox="1"/>
          <p:nvPr/>
        </p:nvSpPr>
        <p:spPr>
          <a:xfrm>
            <a:off x="6929627" y="2138790"/>
            <a:ext cx="50617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Here comes the sun...</a:t>
            </a:r>
          </a:p>
        </p:txBody>
      </p:sp>
      <p:pic>
        <p:nvPicPr>
          <p:cNvPr id="7" name="Picture 6" descr="A sunset over a field of wheat&#10;&#10;AI-generated content may be incorrect.">
            <a:extLst>
              <a:ext uri="{FF2B5EF4-FFF2-40B4-BE49-F238E27FC236}">
                <a16:creationId xmlns:a16="http://schemas.microsoft.com/office/drawing/2014/main" id="{1BC762D5-C121-4318-99A9-8CE7FCC0D317}"/>
              </a:ext>
            </a:extLst>
          </p:cNvPr>
          <p:cNvPicPr>
            <a:picLocks noChangeAspect="1"/>
          </p:cNvPicPr>
          <p:nvPr/>
        </p:nvPicPr>
        <p:blipFill>
          <a:blip r:embed="rId4"/>
          <a:stretch>
            <a:fillRect/>
          </a:stretch>
        </p:blipFill>
        <p:spPr>
          <a:xfrm>
            <a:off x="660363" y="2811989"/>
            <a:ext cx="5997899" cy="3386552"/>
          </a:xfrm>
          <a:custGeom>
            <a:avLst/>
            <a:gdLst>
              <a:gd name="connsiteX0" fmla="*/ 0 w 5997899"/>
              <a:gd name="connsiteY0" fmla="*/ 0 h 3386552"/>
              <a:gd name="connsiteX1" fmla="*/ 666433 w 5997899"/>
              <a:gd name="connsiteY1" fmla="*/ 0 h 3386552"/>
              <a:gd name="connsiteX2" fmla="*/ 1392845 w 5997899"/>
              <a:gd name="connsiteY2" fmla="*/ 0 h 3386552"/>
              <a:gd name="connsiteX3" fmla="*/ 1879342 w 5997899"/>
              <a:gd name="connsiteY3" fmla="*/ 0 h 3386552"/>
              <a:gd name="connsiteX4" fmla="*/ 2425817 w 5997899"/>
              <a:gd name="connsiteY4" fmla="*/ 0 h 3386552"/>
              <a:gd name="connsiteX5" fmla="*/ 3032271 w 5997899"/>
              <a:gd name="connsiteY5" fmla="*/ 0 h 3386552"/>
              <a:gd name="connsiteX6" fmla="*/ 3578746 w 5997899"/>
              <a:gd name="connsiteY6" fmla="*/ 0 h 3386552"/>
              <a:gd name="connsiteX7" fmla="*/ 4185201 w 5997899"/>
              <a:gd name="connsiteY7" fmla="*/ 0 h 3386552"/>
              <a:gd name="connsiteX8" fmla="*/ 4791655 w 5997899"/>
              <a:gd name="connsiteY8" fmla="*/ 0 h 3386552"/>
              <a:gd name="connsiteX9" fmla="*/ 5278151 w 5997899"/>
              <a:gd name="connsiteY9" fmla="*/ 0 h 3386552"/>
              <a:gd name="connsiteX10" fmla="*/ 5997899 w 5997899"/>
              <a:gd name="connsiteY10" fmla="*/ 0 h 3386552"/>
              <a:gd name="connsiteX11" fmla="*/ 5997899 w 5997899"/>
              <a:gd name="connsiteY11" fmla="*/ 677310 h 3386552"/>
              <a:gd name="connsiteX12" fmla="*/ 5997899 w 5997899"/>
              <a:gd name="connsiteY12" fmla="*/ 1286890 h 3386552"/>
              <a:gd name="connsiteX13" fmla="*/ 5997899 w 5997899"/>
              <a:gd name="connsiteY13" fmla="*/ 1862604 h 3386552"/>
              <a:gd name="connsiteX14" fmla="*/ 5997899 w 5997899"/>
              <a:gd name="connsiteY14" fmla="*/ 2607645 h 3386552"/>
              <a:gd name="connsiteX15" fmla="*/ 5997899 w 5997899"/>
              <a:gd name="connsiteY15" fmla="*/ 3386552 h 3386552"/>
              <a:gd name="connsiteX16" fmla="*/ 5451424 w 5997899"/>
              <a:gd name="connsiteY16" fmla="*/ 3386552 h 3386552"/>
              <a:gd name="connsiteX17" fmla="*/ 4964928 w 5997899"/>
              <a:gd name="connsiteY17" fmla="*/ 3386552 h 3386552"/>
              <a:gd name="connsiteX18" fmla="*/ 4478431 w 5997899"/>
              <a:gd name="connsiteY18" fmla="*/ 3386552 h 3386552"/>
              <a:gd name="connsiteX19" fmla="*/ 3991935 w 5997899"/>
              <a:gd name="connsiteY19" fmla="*/ 3386552 h 3386552"/>
              <a:gd name="connsiteX20" fmla="*/ 3325502 w 5997899"/>
              <a:gd name="connsiteY20" fmla="*/ 3386552 h 3386552"/>
              <a:gd name="connsiteX21" fmla="*/ 2839006 w 5997899"/>
              <a:gd name="connsiteY21" fmla="*/ 3386552 h 3386552"/>
              <a:gd name="connsiteX22" fmla="*/ 2232551 w 5997899"/>
              <a:gd name="connsiteY22" fmla="*/ 3386552 h 3386552"/>
              <a:gd name="connsiteX23" fmla="*/ 1506139 w 5997899"/>
              <a:gd name="connsiteY23" fmla="*/ 3386552 h 3386552"/>
              <a:gd name="connsiteX24" fmla="*/ 779727 w 5997899"/>
              <a:gd name="connsiteY24" fmla="*/ 3386552 h 3386552"/>
              <a:gd name="connsiteX25" fmla="*/ 0 w 5997899"/>
              <a:gd name="connsiteY25" fmla="*/ 3386552 h 3386552"/>
              <a:gd name="connsiteX26" fmla="*/ 0 w 5997899"/>
              <a:gd name="connsiteY26" fmla="*/ 2709242 h 3386552"/>
              <a:gd name="connsiteX27" fmla="*/ 0 w 5997899"/>
              <a:gd name="connsiteY27" fmla="*/ 2065797 h 3386552"/>
              <a:gd name="connsiteX28" fmla="*/ 0 w 5997899"/>
              <a:gd name="connsiteY28" fmla="*/ 1320755 h 3386552"/>
              <a:gd name="connsiteX29" fmla="*/ 0 w 5997899"/>
              <a:gd name="connsiteY29" fmla="*/ 745041 h 3386552"/>
              <a:gd name="connsiteX30" fmla="*/ 0 w 5997899"/>
              <a:gd name="connsiteY30" fmla="*/ 0 h 338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7899" h="3386552" fill="none" extrusionOk="0">
                <a:moveTo>
                  <a:pt x="0" y="0"/>
                </a:moveTo>
                <a:cubicBezTo>
                  <a:pt x="233303" y="21829"/>
                  <a:pt x="345047" y="17065"/>
                  <a:pt x="666433" y="0"/>
                </a:cubicBezTo>
                <a:cubicBezTo>
                  <a:pt x="987819" y="-17065"/>
                  <a:pt x="1213333" y="-28549"/>
                  <a:pt x="1392845" y="0"/>
                </a:cubicBezTo>
                <a:cubicBezTo>
                  <a:pt x="1572357" y="28549"/>
                  <a:pt x="1688111" y="22514"/>
                  <a:pt x="1879342" y="0"/>
                </a:cubicBezTo>
                <a:cubicBezTo>
                  <a:pt x="2070573" y="-22514"/>
                  <a:pt x="2213775" y="25155"/>
                  <a:pt x="2425817" y="0"/>
                </a:cubicBezTo>
                <a:cubicBezTo>
                  <a:pt x="2637860" y="-25155"/>
                  <a:pt x="2740327" y="11298"/>
                  <a:pt x="3032271" y="0"/>
                </a:cubicBezTo>
                <a:cubicBezTo>
                  <a:pt x="3324215" y="-11298"/>
                  <a:pt x="3398357" y="5740"/>
                  <a:pt x="3578746" y="0"/>
                </a:cubicBezTo>
                <a:cubicBezTo>
                  <a:pt x="3759136" y="-5740"/>
                  <a:pt x="3966366" y="10889"/>
                  <a:pt x="4185201" y="0"/>
                </a:cubicBezTo>
                <a:cubicBezTo>
                  <a:pt x="4404037" y="-10889"/>
                  <a:pt x="4652708" y="-8135"/>
                  <a:pt x="4791655" y="0"/>
                </a:cubicBezTo>
                <a:cubicBezTo>
                  <a:pt x="4930602" y="8135"/>
                  <a:pt x="5174767" y="12293"/>
                  <a:pt x="5278151" y="0"/>
                </a:cubicBezTo>
                <a:cubicBezTo>
                  <a:pt x="5381535" y="-12293"/>
                  <a:pt x="5639406" y="-28037"/>
                  <a:pt x="5997899" y="0"/>
                </a:cubicBezTo>
                <a:cubicBezTo>
                  <a:pt x="6010812" y="181041"/>
                  <a:pt x="6011767" y="515931"/>
                  <a:pt x="5997899" y="677310"/>
                </a:cubicBezTo>
                <a:cubicBezTo>
                  <a:pt x="5984032" y="838689"/>
                  <a:pt x="5990679" y="1043344"/>
                  <a:pt x="5997899" y="1286890"/>
                </a:cubicBezTo>
                <a:cubicBezTo>
                  <a:pt x="6005119" y="1530436"/>
                  <a:pt x="5975632" y="1679343"/>
                  <a:pt x="5997899" y="1862604"/>
                </a:cubicBezTo>
                <a:cubicBezTo>
                  <a:pt x="6020166" y="2045865"/>
                  <a:pt x="5988765" y="2357268"/>
                  <a:pt x="5997899" y="2607645"/>
                </a:cubicBezTo>
                <a:cubicBezTo>
                  <a:pt x="6007033" y="2858022"/>
                  <a:pt x="6010427" y="3215962"/>
                  <a:pt x="5997899" y="3386552"/>
                </a:cubicBezTo>
                <a:cubicBezTo>
                  <a:pt x="5735122" y="3384541"/>
                  <a:pt x="5642672" y="3369680"/>
                  <a:pt x="5451424" y="3386552"/>
                </a:cubicBezTo>
                <a:cubicBezTo>
                  <a:pt x="5260177" y="3403424"/>
                  <a:pt x="5111812" y="3396614"/>
                  <a:pt x="4964928" y="3386552"/>
                </a:cubicBezTo>
                <a:cubicBezTo>
                  <a:pt x="4818044" y="3376490"/>
                  <a:pt x="4687311" y="3366470"/>
                  <a:pt x="4478431" y="3386552"/>
                </a:cubicBezTo>
                <a:cubicBezTo>
                  <a:pt x="4269551" y="3406634"/>
                  <a:pt x="4154118" y="3408432"/>
                  <a:pt x="3991935" y="3386552"/>
                </a:cubicBezTo>
                <a:cubicBezTo>
                  <a:pt x="3829752" y="3364672"/>
                  <a:pt x="3499183" y="3367868"/>
                  <a:pt x="3325502" y="3386552"/>
                </a:cubicBezTo>
                <a:cubicBezTo>
                  <a:pt x="3151821" y="3405236"/>
                  <a:pt x="3078450" y="3363208"/>
                  <a:pt x="2839006" y="3386552"/>
                </a:cubicBezTo>
                <a:cubicBezTo>
                  <a:pt x="2599562" y="3409896"/>
                  <a:pt x="2466975" y="3367399"/>
                  <a:pt x="2232551" y="3386552"/>
                </a:cubicBezTo>
                <a:cubicBezTo>
                  <a:pt x="1998127" y="3405705"/>
                  <a:pt x="1699602" y="3373582"/>
                  <a:pt x="1506139" y="3386552"/>
                </a:cubicBezTo>
                <a:cubicBezTo>
                  <a:pt x="1312676" y="3399522"/>
                  <a:pt x="1097310" y="3376671"/>
                  <a:pt x="779727" y="3386552"/>
                </a:cubicBezTo>
                <a:cubicBezTo>
                  <a:pt x="462144" y="3396433"/>
                  <a:pt x="227855" y="3348679"/>
                  <a:pt x="0" y="3386552"/>
                </a:cubicBezTo>
                <a:cubicBezTo>
                  <a:pt x="-5126" y="3234855"/>
                  <a:pt x="23019" y="3000431"/>
                  <a:pt x="0" y="2709242"/>
                </a:cubicBezTo>
                <a:cubicBezTo>
                  <a:pt x="-23019" y="2418053"/>
                  <a:pt x="-12673" y="2361645"/>
                  <a:pt x="0" y="2065797"/>
                </a:cubicBezTo>
                <a:cubicBezTo>
                  <a:pt x="12673" y="1769949"/>
                  <a:pt x="-27648" y="1638183"/>
                  <a:pt x="0" y="1320755"/>
                </a:cubicBezTo>
                <a:cubicBezTo>
                  <a:pt x="27648" y="1003327"/>
                  <a:pt x="-28143" y="943363"/>
                  <a:pt x="0" y="745041"/>
                </a:cubicBezTo>
                <a:cubicBezTo>
                  <a:pt x="28143" y="546719"/>
                  <a:pt x="2893" y="333257"/>
                  <a:pt x="0" y="0"/>
                </a:cubicBezTo>
                <a:close/>
              </a:path>
              <a:path w="5997899" h="3386552" stroke="0" extrusionOk="0">
                <a:moveTo>
                  <a:pt x="0" y="0"/>
                </a:moveTo>
                <a:cubicBezTo>
                  <a:pt x="227534" y="-6437"/>
                  <a:pt x="333061" y="-10354"/>
                  <a:pt x="546475" y="0"/>
                </a:cubicBezTo>
                <a:cubicBezTo>
                  <a:pt x="759890" y="10354"/>
                  <a:pt x="971839" y="-36619"/>
                  <a:pt x="1332866" y="0"/>
                </a:cubicBezTo>
                <a:cubicBezTo>
                  <a:pt x="1693893" y="36619"/>
                  <a:pt x="1680387" y="-20440"/>
                  <a:pt x="1819363" y="0"/>
                </a:cubicBezTo>
                <a:cubicBezTo>
                  <a:pt x="1958339" y="20440"/>
                  <a:pt x="2364686" y="-18226"/>
                  <a:pt x="2605754" y="0"/>
                </a:cubicBezTo>
                <a:cubicBezTo>
                  <a:pt x="2846822" y="18226"/>
                  <a:pt x="2886668" y="14765"/>
                  <a:pt x="3092250" y="0"/>
                </a:cubicBezTo>
                <a:cubicBezTo>
                  <a:pt x="3297832" y="-14765"/>
                  <a:pt x="3537502" y="-33900"/>
                  <a:pt x="3878641" y="0"/>
                </a:cubicBezTo>
                <a:cubicBezTo>
                  <a:pt x="4219780" y="33900"/>
                  <a:pt x="4381401" y="-14826"/>
                  <a:pt x="4605054" y="0"/>
                </a:cubicBezTo>
                <a:cubicBezTo>
                  <a:pt x="4828707" y="14826"/>
                  <a:pt x="5038275" y="-12648"/>
                  <a:pt x="5331466" y="0"/>
                </a:cubicBezTo>
                <a:cubicBezTo>
                  <a:pt x="5624657" y="12648"/>
                  <a:pt x="5739164" y="-16967"/>
                  <a:pt x="5997899" y="0"/>
                </a:cubicBezTo>
                <a:cubicBezTo>
                  <a:pt x="6022157" y="297657"/>
                  <a:pt x="6024288" y="359244"/>
                  <a:pt x="5997899" y="609579"/>
                </a:cubicBezTo>
                <a:cubicBezTo>
                  <a:pt x="5971510" y="859914"/>
                  <a:pt x="5966508" y="1091752"/>
                  <a:pt x="5997899" y="1253024"/>
                </a:cubicBezTo>
                <a:cubicBezTo>
                  <a:pt x="6029290" y="1414297"/>
                  <a:pt x="6013883" y="1660294"/>
                  <a:pt x="5997899" y="1862604"/>
                </a:cubicBezTo>
                <a:cubicBezTo>
                  <a:pt x="5981915" y="2064914"/>
                  <a:pt x="6021358" y="2425982"/>
                  <a:pt x="5997899" y="2607645"/>
                </a:cubicBezTo>
                <a:cubicBezTo>
                  <a:pt x="5974440" y="2789308"/>
                  <a:pt x="6024693" y="2997526"/>
                  <a:pt x="5997899" y="3386552"/>
                </a:cubicBezTo>
                <a:cubicBezTo>
                  <a:pt x="5780063" y="3368316"/>
                  <a:pt x="5625587" y="3371484"/>
                  <a:pt x="5451424" y="3386552"/>
                </a:cubicBezTo>
                <a:cubicBezTo>
                  <a:pt x="5277261" y="3401620"/>
                  <a:pt x="5162400" y="3402675"/>
                  <a:pt x="4904949" y="3386552"/>
                </a:cubicBezTo>
                <a:cubicBezTo>
                  <a:pt x="4647499" y="3370429"/>
                  <a:pt x="4394655" y="3381852"/>
                  <a:pt x="4118557" y="3386552"/>
                </a:cubicBezTo>
                <a:cubicBezTo>
                  <a:pt x="3842459" y="3391252"/>
                  <a:pt x="3551504" y="3399227"/>
                  <a:pt x="3392145" y="3386552"/>
                </a:cubicBezTo>
                <a:cubicBezTo>
                  <a:pt x="3232786" y="3373877"/>
                  <a:pt x="2930668" y="3391183"/>
                  <a:pt x="2785691" y="3386552"/>
                </a:cubicBezTo>
                <a:cubicBezTo>
                  <a:pt x="2640714" y="3381921"/>
                  <a:pt x="2521964" y="3366781"/>
                  <a:pt x="2299195" y="3386552"/>
                </a:cubicBezTo>
                <a:cubicBezTo>
                  <a:pt x="2076426" y="3406323"/>
                  <a:pt x="1987165" y="3386878"/>
                  <a:pt x="1812698" y="3386552"/>
                </a:cubicBezTo>
                <a:cubicBezTo>
                  <a:pt x="1638231" y="3386226"/>
                  <a:pt x="1495451" y="3400411"/>
                  <a:pt x="1266223" y="3386552"/>
                </a:cubicBezTo>
                <a:cubicBezTo>
                  <a:pt x="1036996" y="3372693"/>
                  <a:pt x="845866" y="3401592"/>
                  <a:pt x="599790" y="3386552"/>
                </a:cubicBezTo>
                <a:cubicBezTo>
                  <a:pt x="353714" y="3371512"/>
                  <a:pt x="177492" y="3370062"/>
                  <a:pt x="0" y="3386552"/>
                </a:cubicBezTo>
                <a:cubicBezTo>
                  <a:pt x="-24439" y="3214342"/>
                  <a:pt x="-6444" y="2942320"/>
                  <a:pt x="0" y="2810838"/>
                </a:cubicBezTo>
                <a:cubicBezTo>
                  <a:pt x="6444" y="2679356"/>
                  <a:pt x="-12778" y="2364724"/>
                  <a:pt x="0" y="2201259"/>
                </a:cubicBezTo>
                <a:cubicBezTo>
                  <a:pt x="12778" y="2037794"/>
                  <a:pt x="8031" y="1653082"/>
                  <a:pt x="0" y="1490083"/>
                </a:cubicBezTo>
                <a:cubicBezTo>
                  <a:pt x="-8031" y="1327084"/>
                  <a:pt x="34428" y="1066046"/>
                  <a:pt x="0" y="778907"/>
                </a:cubicBezTo>
                <a:cubicBezTo>
                  <a:pt x="-34428" y="491768"/>
                  <a:pt x="33996" y="197473"/>
                  <a:pt x="0" y="0"/>
                </a:cubicBezTo>
                <a:close/>
              </a:path>
            </a:pathLst>
          </a:custGeom>
          <a:ln w="57150">
            <a:solidFill>
              <a:srgbClr val="222544"/>
            </a:solidFill>
            <a:extLst>
              <a:ext uri="{C807C97D-BFC1-408E-A445-0C87EB9F89A2}">
                <ask:lineSketchStyleProps xmlns:ask="http://schemas.microsoft.com/office/drawing/2018/sketchyshapes" sd="1377462137">
                  <a:prstGeom prst="rect">
                    <a:avLst/>
                  </a:prstGeom>
                  <ask:type>
                    <ask:lineSketchFreehand/>
                  </ask:type>
                </ask:lineSketchStyleProps>
              </a:ext>
            </a:extLst>
          </a:ln>
        </p:spPr>
      </p:pic>
    </p:spTree>
    <p:extLst>
      <p:ext uri="{BB962C8B-B14F-4D97-AF65-F5344CB8AC3E}">
        <p14:creationId xmlns:p14="http://schemas.microsoft.com/office/powerpoint/2010/main" val="4092807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68C14E-646D-C2A8-FECA-2B5B52B025A7}"/>
            </a:ext>
          </a:extLst>
        </p:cNvPr>
        <p:cNvGrpSpPr/>
        <p:nvPr/>
      </p:nvGrpSpPr>
      <p:grpSpPr>
        <a:xfrm>
          <a:off x="0" y="0"/>
          <a:ext cx="0" cy="0"/>
          <a:chOff x="0" y="0"/>
          <a:chExt cx="0" cy="0"/>
        </a:xfrm>
      </p:grpSpPr>
      <p:pic>
        <p:nvPicPr>
          <p:cNvPr id="5" name="Content Placeholder 4" descr="A purple rectangle with a black border&#10;&#10;AI-generated content may be incorrect.">
            <a:extLst>
              <a:ext uri="{FF2B5EF4-FFF2-40B4-BE49-F238E27FC236}">
                <a16:creationId xmlns:a16="http://schemas.microsoft.com/office/drawing/2014/main" id="{FB1DFD88-426F-B47E-672F-345693B1BF3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D8B45E24-48E1-97CB-598B-761B19941CE4}"/>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3" name="TextBox 2">
            <a:extLst>
              <a:ext uri="{FF2B5EF4-FFF2-40B4-BE49-F238E27FC236}">
                <a16:creationId xmlns:a16="http://schemas.microsoft.com/office/drawing/2014/main" id="{6DA723B7-1AAC-A24E-63AE-8B52DED10F7F}"/>
              </a:ext>
            </a:extLst>
          </p:cNvPr>
          <p:cNvSpPr txBox="1"/>
          <p:nvPr/>
        </p:nvSpPr>
        <p:spPr>
          <a:xfrm>
            <a:off x="5813259" y="979125"/>
            <a:ext cx="6211812"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There'll be lots of excitement in houses everywhere today! It's Christmas day tomorrow! </a:t>
            </a:r>
            <a:endParaRPr lang="en-US"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With just one day to go, you might be busy wrapping presents, making mince pies, seeing friends, but In amongst all that, let's just take a few moments to remember why we're celebrating. </a:t>
            </a:r>
            <a:endParaRPr lang="en-US"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Here are some prayers you can say together as a family. Maybe say one around the Christmas tree or in front of your crib? </a:t>
            </a:r>
            <a:r>
              <a:rPr lang="en-GB" sz="1700">
                <a:solidFill>
                  <a:schemeClr val="bg1"/>
                </a:solidFill>
                <a:latin typeface="Montserrat"/>
                <a:hlinkClick r:id="rId5">
                  <a:extLst>
                    <a:ext uri="{A12FA001-AC4F-418D-AE19-62706E023703}">
                      <ahyp:hlinkClr xmlns:ahyp="http://schemas.microsoft.com/office/drawing/2018/hyperlinkcolor" val="tx"/>
                    </a:ext>
                  </a:extLst>
                </a:hlinkClick>
              </a:rPr>
              <a:t>Christmas family prayer ideas</a:t>
            </a:r>
            <a:endParaRPr lang="en-US" sz="1700">
              <a:solidFill>
                <a:schemeClr val="bg1"/>
              </a:solidFill>
              <a:latin typeface="Montserrat"/>
            </a:endParaRPr>
          </a:p>
          <a:p>
            <a:endParaRPr lang="en-GB" sz="1700">
              <a:solidFill>
                <a:schemeClr val="bg1"/>
              </a:solidFill>
              <a:latin typeface="Montserrat"/>
            </a:endParaRPr>
          </a:p>
          <a:p>
            <a:r>
              <a:rPr lang="en-GB" sz="1700">
                <a:solidFill>
                  <a:schemeClr val="bg1"/>
                </a:solidFill>
                <a:latin typeface="Montserrat"/>
              </a:rPr>
              <a:t>And it's not too late to order a World Gift for a Christmas present! It's a special gift that reflects the true meaning of Christmas. Buying one makes a huge difference to our brothers and sisters living in poverty around the world.  </a:t>
            </a:r>
            <a:endParaRPr lang="en-GB" sz="1700">
              <a:solidFill>
                <a:schemeClr val="bg1"/>
              </a:solidFill>
              <a:latin typeface="Montserrat"/>
              <a:ea typeface="+mn-lt"/>
              <a:cs typeface="+mn-lt"/>
            </a:endParaRPr>
          </a:p>
          <a:p>
            <a:endParaRPr lang="en-GB" sz="1700">
              <a:solidFill>
                <a:schemeClr val="bg1"/>
              </a:solidFill>
              <a:latin typeface="Montserrat"/>
              <a:ea typeface="+mn-lt"/>
              <a:cs typeface="+mn-lt"/>
            </a:endParaRPr>
          </a:p>
          <a:p>
            <a:r>
              <a:rPr lang="en-GB" sz="1700">
                <a:solidFill>
                  <a:schemeClr val="bg1"/>
                </a:solidFill>
                <a:latin typeface="Montserrat"/>
                <a:ea typeface="+mn-lt"/>
                <a:cs typeface="+mn-lt"/>
              </a:rPr>
              <a:t>So, who's for a marvellous moo cow or some wriggly worms? </a:t>
            </a:r>
            <a:r>
              <a:rPr lang="en-GB" sz="1700">
                <a:solidFill>
                  <a:schemeClr val="bg1"/>
                </a:solidFill>
                <a:latin typeface="Montserrat"/>
                <a:ea typeface="+mn-lt"/>
                <a:cs typeface="+mn-lt"/>
                <a:hlinkClick r:id="rId6">
                  <a:extLst>
                    <a:ext uri="{A12FA001-AC4F-418D-AE19-62706E023703}">
                      <ahyp:hlinkClr xmlns:ahyp="http://schemas.microsoft.com/office/drawing/2018/hyperlinkcolor" val="tx"/>
                    </a:ext>
                  </a:extLst>
                </a:hlinkClick>
              </a:rPr>
              <a:t>CAFOD World Gifts</a:t>
            </a:r>
            <a:endParaRPr lang="en-GB" sz="1700">
              <a:solidFill>
                <a:schemeClr val="bg1"/>
              </a:solidFill>
              <a:latin typeface="Montserrat"/>
            </a:endParaRPr>
          </a:p>
          <a:p>
            <a:pPr lvl="2"/>
            <a:endParaRPr lang="en-GB" sz="1700">
              <a:solidFill>
                <a:srgbClr val="FFFFFF"/>
              </a:solidFill>
              <a:latin typeface="Montserrat"/>
            </a:endParaRPr>
          </a:p>
          <a:p>
            <a:pPr lvl="2"/>
            <a:endParaRPr lang="en-GB">
              <a:solidFill>
                <a:srgbClr val="5E1D50"/>
              </a:solidFill>
              <a:latin typeface="Century Gothic"/>
            </a:endParaRPr>
          </a:p>
          <a:p>
            <a:pPr lvl="2"/>
            <a:endParaRPr lang="en-GB" sz="1700">
              <a:solidFill>
                <a:schemeClr val="bg1"/>
              </a:solidFill>
              <a:latin typeface="Montserrat"/>
            </a:endParaRPr>
          </a:p>
          <a:p>
            <a:endParaRPr lang="en-GB">
              <a:solidFill>
                <a:schemeClr val="bg1"/>
              </a:solidFill>
              <a:latin typeface="Montserrat"/>
            </a:endParaRPr>
          </a:p>
        </p:txBody>
      </p:sp>
      <p:sp>
        <p:nvSpPr>
          <p:cNvPr id="11" name="TextBox 10">
            <a:extLst>
              <a:ext uri="{FF2B5EF4-FFF2-40B4-BE49-F238E27FC236}">
                <a16:creationId xmlns:a16="http://schemas.microsoft.com/office/drawing/2014/main" id="{CEF03524-41ED-2969-CEFD-A92F70406099}"/>
              </a:ext>
            </a:extLst>
          </p:cNvPr>
          <p:cNvSpPr txBox="1"/>
          <p:nvPr/>
        </p:nvSpPr>
        <p:spPr>
          <a:xfrm>
            <a:off x="1204073" y="5900348"/>
            <a:ext cx="3191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ontserrat"/>
              </a:rPr>
              <a:t>CAFOD World Gifts</a:t>
            </a:r>
          </a:p>
        </p:txBody>
      </p:sp>
      <p:pic>
        <p:nvPicPr>
          <p:cNvPr id="2" name="Picture 1" descr="A person holding a bucket and a cow&#10;&#10;AI-generated content may be incorrect.">
            <a:extLst>
              <a:ext uri="{FF2B5EF4-FFF2-40B4-BE49-F238E27FC236}">
                <a16:creationId xmlns:a16="http://schemas.microsoft.com/office/drawing/2014/main" id="{2370AF2B-5057-2E22-3EEA-27EDD4EFDEAE}"/>
              </a:ext>
            </a:extLst>
          </p:cNvPr>
          <p:cNvPicPr>
            <a:picLocks noChangeAspect="1"/>
          </p:cNvPicPr>
          <p:nvPr/>
        </p:nvPicPr>
        <p:blipFill>
          <a:blip r:embed="rId7"/>
          <a:stretch>
            <a:fillRect/>
          </a:stretch>
        </p:blipFill>
        <p:spPr>
          <a:xfrm>
            <a:off x="3145585" y="508000"/>
            <a:ext cx="2500745" cy="2266083"/>
          </a:xfrm>
          <a:prstGeom prst="rect">
            <a:avLst/>
          </a:prstGeom>
        </p:spPr>
      </p:pic>
      <p:pic>
        <p:nvPicPr>
          <p:cNvPr id="4" name="Picture 3" descr="A person pouring water into a container&#10;&#10;AI-generated content may be incorrect.">
            <a:extLst>
              <a:ext uri="{FF2B5EF4-FFF2-40B4-BE49-F238E27FC236}">
                <a16:creationId xmlns:a16="http://schemas.microsoft.com/office/drawing/2014/main" id="{E67E80BD-5CD6-DFB7-8720-41921FE591C5}"/>
              </a:ext>
            </a:extLst>
          </p:cNvPr>
          <p:cNvPicPr>
            <a:picLocks noChangeAspect="1"/>
          </p:cNvPicPr>
          <p:nvPr/>
        </p:nvPicPr>
        <p:blipFill>
          <a:blip r:embed="rId8"/>
          <a:stretch>
            <a:fillRect/>
          </a:stretch>
        </p:blipFill>
        <p:spPr>
          <a:xfrm>
            <a:off x="845510" y="1711369"/>
            <a:ext cx="2157878" cy="2303069"/>
          </a:xfrm>
          <a:prstGeom prst="rect">
            <a:avLst/>
          </a:prstGeom>
        </p:spPr>
      </p:pic>
      <p:pic>
        <p:nvPicPr>
          <p:cNvPr id="12" name="Picture 11" descr="A person holding a bunch of worms&#10;&#10;AI-generated content may be incorrect.">
            <a:extLst>
              <a:ext uri="{FF2B5EF4-FFF2-40B4-BE49-F238E27FC236}">
                <a16:creationId xmlns:a16="http://schemas.microsoft.com/office/drawing/2014/main" id="{07FC2661-9517-13CE-8436-E2F9BD2A0DA9}"/>
              </a:ext>
            </a:extLst>
          </p:cNvPr>
          <p:cNvPicPr>
            <a:picLocks noChangeAspect="1"/>
          </p:cNvPicPr>
          <p:nvPr/>
        </p:nvPicPr>
        <p:blipFill>
          <a:blip r:embed="rId9"/>
          <a:stretch>
            <a:fillRect/>
          </a:stretch>
        </p:blipFill>
        <p:spPr>
          <a:xfrm>
            <a:off x="3460798" y="2428652"/>
            <a:ext cx="2182956" cy="2003714"/>
          </a:xfrm>
          <a:prstGeom prst="rect">
            <a:avLst/>
          </a:prstGeom>
        </p:spPr>
      </p:pic>
      <p:pic>
        <p:nvPicPr>
          <p:cNvPr id="13" name="Picture 12" descr="A group of people in winter clothes&#10;&#10;AI-generated content may be incorrect.">
            <a:extLst>
              <a:ext uri="{FF2B5EF4-FFF2-40B4-BE49-F238E27FC236}">
                <a16:creationId xmlns:a16="http://schemas.microsoft.com/office/drawing/2014/main" id="{5FD5565B-9FA2-CEC5-26E9-8562328030B5}"/>
              </a:ext>
            </a:extLst>
          </p:cNvPr>
          <p:cNvPicPr>
            <a:picLocks noChangeAspect="1"/>
          </p:cNvPicPr>
          <p:nvPr/>
        </p:nvPicPr>
        <p:blipFill>
          <a:blip r:embed="rId10"/>
          <a:stretch>
            <a:fillRect/>
          </a:stretch>
        </p:blipFill>
        <p:spPr>
          <a:xfrm>
            <a:off x="840605" y="3646966"/>
            <a:ext cx="2251291" cy="2022100"/>
          </a:xfrm>
          <a:prstGeom prst="rect">
            <a:avLst/>
          </a:prstGeom>
        </p:spPr>
      </p:pic>
      <p:pic>
        <p:nvPicPr>
          <p:cNvPr id="9" name="Picture 8" descr="A person in a purple dress reading a book with children sitting on the ground&#10;&#10;AI-generated content may be incorrect.">
            <a:extLst>
              <a:ext uri="{FF2B5EF4-FFF2-40B4-BE49-F238E27FC236}">
                <a16:creationId xmlns:a16="http://schemas.microsoft.com/office/drawing/2014/main" id="{D31780AB-2921-CB3C-C077-6A97222648CD}"/>
              </a:ext>
            </a:extLst>
          </p:cNvPr>
          <p:cNvPicPr>
            <a:picLocks noChangeAspect="1"/>
          </p:cNvPicPr>
          <p:nvPr/>
        </p:nvPicPr>
        <p:blipFill>
          <a:blip r:embed="rId11"/>
          <a:stretch>
            <a:fillRect/>
          </a:stretch>
        </p:blipFill>
        <p:spPr>
          <a:xfrm>
            <a:off x="3321097" y="4148300"/>
            <a:ext cx="2320053" cy="2196854"/>
          </a:xfrm>
          <a:prstGeom prst="rect">
            <a:avLst/>
          </a:prstGeom>
        </p:spPr>
      </p:pic>
      <p:sp>
        <p:nvSpPr>
          <p:cNvPr id="7" name="TextBox 6">
            <a:extLst>
              <a:ext uri="{FF2B5EF4-FFF2-40B4-BE49-F238E27FC236}">
                <a16:creationId xmlns:a16="http://schemas.microsoft.com/office/drawing/2014/main" id="{E953523F-BA2A-7BB1-CABD-EC982B83C608}"/>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24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83569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C4D2BA-CAF0-3C0C-E545-1582FE462C3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600797-8BD0-B12B-BFB1-E2DB3474E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BFE64F-8778-B8C9-3BFA-7E1A0C607B4C}"/>
              </a:ext>
            </a:extLst>
          </p:cNvPr>
          <p:cNvSpPr txBox="1"/>
          <p:nvPr/>
        </p:nvSpPr>
        <p:spPr>
          <a:xfrm>
            <a:off x="627770" y="1248805"/>
            <a:ext cx="73687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Montserrat"/>
              </a:rPr>
              <a:t>Happy Christmas!</a:t>
            </a:r>
          </a:p>
          <a:p>
            <a:endParaRPr lang="en-US" sz="2400" b="1">
              <a:solidFill>
                <a:schemeClr val="bg1"/>
              </a:solidFill>
              <a:latin typeface="Montserrat"/>
            </a:endParaRPr>
          </a:p>
        </p:txBody>
      </p:sp>
      <p:sp>
        <p:nvSpPr>
          <p:cNvPr id="2" name="TextBox 1">
            <a:extLst>
              <a:ext uri="{FF2B5EF4-FFF2-40B4-BE49-F238E27FC236}">
                <a16:creationId xmlns:a16="http://schemas.microsoft.com/office/drawing/2014/main" id="{68B024C7-7D58-DC79-89E4-A651CFFE2BD7}"/>
              </a:ext>
            </a:extLst>
          </p:cNvPr>
          <p:cNvSpPr txBox="1"/>
          <p:nvPr/>
        </p:nvSpPr>
        <p:spPr>
          <a:xfrm>
            <a:off x="626461" y="2632238"/>
            <a:ext cx="684238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latin typeface="Montserrat"/>
              </a:rPr>
              <a:t>"And the angel said to them, 'Fear not, for behold, I bring you good news of great joy that will be for all the people. For unto you is born this day in the city of David a </a:t>
            </a:r>
            <a:r>
              <a:rPr lang="en-US" sz="2200" b="1" err="1">
                <a:solidFill>
                  <a:schemeClr val="bg1"/>
                </a:solidFill>
                <a:latin typeface="Montserrat"/>
              </a:rPr>
              <a:t>Saviour</a:t>
            </a:r>
            <a:r>
              <a:rPr lang="en-US" sz="2200" b="1">
                <a:solidFill>
                  <a:schemeClr val="bg1"/>
                </a:solidFill>
                <a:latin typeface="Montserrat"/>
              </a:rPr>
              <a:t>, who is Christ the Lord'." </a:t>
            </a:r>
            <a:endParaRPr lang="en-US" sz="2200">
              <a:solidFill>
                <a:schemeClr val="bg1"/>
              </a:solidFill>
              <a:latin typeface="Montserrat"/>
            </a:endParaRPr>
          </a:p>
          <a:p>
            <a:r>
              <a:rPr lang="en-US" sz="2200" b="1">
                <a:solidFill>
                  <a:schemeClr val="bg1"/>
                </a:solidFill>
                <a:latin typeface="Montserrat"/>
              </a:rPr>
              <a:t>Luke 2:10-11</a:t>
            </a:r>
            <a:endParaRPr lang="en-US" sz="2200">
              <a:solidFill>
                <a:schemeClr val="bg1"/>
              </a:solidFill>
            </a:endParaRPr>
          </a:p>
        </p:txBody>
      </p:sp>
    </p:spTree>
    <p:extLst>
      <p:ext uri="{BB962C8B-B14F-4D97-AF65-F5344CB8AC3E}">
        <p14:creationId xmlns:p14="http://schemas.microsoft.com/office/powerpoint/2010/main" val="375680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110DBA-6BFB-25F2-716C-F8CAF63BF7F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1DC0C32-4CBB-CF96-F93D-74ADE5A95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B17935D7-C393-EEBA-0836-1778E61C34A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5F403B0D-7606-9A68-832A-93FF373C2AA2}"/>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2487DBC9-CE6A-DE80-5FA6-44F10902D2EF}"/>
              </a:ext>
            </a:extLst>
          </p:cNvPr>
          <p:cNvSpPr txBox="1"/>
          <p:nvPr/>
        </p:nvSpPr>
        <p:spPr>
          <a:xfrm>
            <a:off x="6095040" y="4653675"/>
            <a:ext cx="5590519" cy="1387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b="1">
                <a:solidFill>
                  <a:srgbClr val="222544"/>
                </a:solidFill>
                <a:latin typeface="Montserrat"/>
              </a:rPr>
              <a:t>Let us pray today for peace in every home</a:t>
            </a:r>
            <a:r>
              <a:rPr lang="en-GB" sz="1700" b="1" dirty="0">
                <a:solidFill>
                  <a:srgbClr val="222544"/>
                </a:solidFill>
                <a:latin typeface="Montserrat"/>
              </a:rPr>
              <a:t> </a:t>
            </a:r>
            <a:r>
              <a:rPr lang="en-GB" sz="1700" b="1">
                <a:solidFill>
                  <a:srgbClr val="222544"/>
                </a:solidFill>
                <a:latin typeface="Montserrat"/>
              </a:rPr>
              <a:t>throughout the world and work for peace among our family, friends,</a:t>
            </a:r>
            <a:r>
              <a:rPr lang="en-GB" sz="1700" b="1" dirty="0">
                <a:solidFill>
                  <a:srgbClr val="222544"/>
                </a:solidFill>
                <a:latin typeface="Montserrat"/>
              </a:rPr>
              <a:t> </a:t>
            </a:r>
            <a:r>
              <a:rPr lang="en-GB" sz="1700" b="1">
                <a:solidFill>
                  <a:srgbClr val="222544"/>
                </a:solidFill>
                <a:latin typeface="Montserrat"/>
              </a:rPr>
              <a:t>local community and throughout the world. </a:t>
            </a:r>
            <a:endParaRPr lang="en-US"/>
          </a:p>
          <a:p>
            <a:r>
              <a:rPr lang="en-GB" sz="1700" b="1">
                <a:solidFill>
                  <a:srgbClr val="222544"/>
                </a:solidFill>
                <a:latin typeface="Montserrat"/>
              </a:rPr>
              <a:t>Amen.</a:t>
            </a:r>
            <a:endParaRPr lang="en-GB"/>
          </a:p>
        </p:txBody>
      </p:sp>
      <p:pic>
        <p:nvPicPr>
          <p:cNvPr id="4" name="Picture 3" descr="A person and a child sitting on a couch&#10;&#10;AI-generated content may be incorrect.">
            <a:extLst>
              <a:ext uri="{FF2B5EF4-FFF2-40B4-BE49-F238E27FC236}">
                <a16:creationId xmlns:a16="http://schemas.microsoft.com/office/drawing/2014/main" id="{B692D201-54F5-DC1D-976D-7059E12575D7}"/>
              </a:ext>
            </a:extLst>
          </p:cNvPr>
          <p:cNvPicPr>
            <a:picLocks noChangeAspect="1"/>
          </p:cNvPicPr>
          <p:nvPr/>
        </p:nvPicPr>
        <p:blipFill>
          <a:blip r:embed="rId5"/>
          <a:stretch>
            <a:fillRect/>
          </a:stretch>
        </p:blipFill>
        <p:spPr>
          <a:xfrm>
            <a:off x="613444" y="1781506"/>
            <a:ext cx="5075514" cy="3289223"/>
          </a:xfrm>
          <a:custGeom>
            <a:avLst/>
            <a:gdLst>
              <a:gd name="connsiteX0" fmla="*/ 0 w 5075514"/>
              <a:gd name="connsiteY0" fmla="*/ 0 h 3289223"/>
              <a:gd name="connsiteX1" fmla="*/ 685194 w 5075514"/>
              <a:gd name="connsiteY1" fmla="*/ 0 h 3289223"/>
              <a:gd name="connsiteX2" fmla="*/ 1218123 w 5075514"/>
              <a:gd name="connsiteY2" fmla="*/ 0 h 3289223"/>
              <a:gd name="connsiteX3" fmla="*/ 1751052 w 5075514"/>
              <a:gd name="connsiteY3" fmla="*/ 0 h 3289223"/>
              <a:gd name="connsiteX4" fmla="*/ 2487002 w 5075514"/>
              <a:gd name="connsiteY4" fmla="*/ 0 h 3289223"/>
              <a:gd name="connsiteX5" fmla="*/ 3070686 w 5075514"/>
              <a:gd name="connsiteY5" fmla="*/ 0 h 3289223"/>
              <a:gd name="connsiteX6" fmla="*/ 3705125 w 5075514"/>
              <a:gd name="connsiteY6" fmla="*/ 0 h 3289223"/>
              <a:gd name="connsiteX7" fmla="*/ 4339564 w 5075514"/>
              <a:gd name="connsiteY7" fmla="*/ 0 h 3289223"/>
              <a:gd name="connsiteX8" fmla="*/ 5075514 w 5075514"/>
              <a:gd name="connsiteY8" fmla="*/ 0 h 3289223"/>
              <a:gd name="connsiteX9" fmla="*/ 5075514 w 5075514"/>
              <a:gd name="connsiteY9" fmla="*/ 723629 h 3289223"/>
              <a:gd name="connsiteX10" fmla="*/ 5075514 w 5075514"/>
              <a:gd name="connsiteY10" fmla="*/ 1381474 h 3289223"/>
              <a:gd name="connsiteX11" fmla="*/ 5075514 w 5075514"/>
              <a:gd name="connsiteY11" fmla="*/ 2072210 h 3289223"/>
              <a:gd name="connsiteX12" fmla="*/ 5075514 w 5075514"/>
              <a:gd name="connsiteY12" fmla="*/ 3289223 h 3289223"/>
              <a:gd name="connsiteX13" fmla="*/ 4441075 w 5075514"/>
              <a:gd name="connsiteY13" fmla="*/ 3289223 h 3289223"/>
              <a:gd name="connsiteX14" fmla="*/ 3958901 w 5075514"/>
              <a:gd name="connsiteY14" fmla="*/ 3289223 h 3289223"/>
              <a:gd name="connsiteX15" fmla="*/ 3324462 w 5075514"/>
              <a:gd name="connsiteY15" fmla="*/ 3289223 h 3289223"/>
              <a:gd name="connsiteX16" fmla="*/ 2639267 w 5075514"/>
              <a:gd name="connsiteY16" fmla="*/ 3289223 h 3289223"/>
              <a:gd name="connsiteX17" fmla="*/ 2157093 w 5075514"/>
              <a:gd name="connsiteY17" fmla="*/ 3289223 h 3289223"/>
              <a:gd name="connsiteX18" fmla="*/ 1421144 w 5075514"/>
              <a:gd name="connsiteY18" fmla="*/ 3289223 h 3289223"/>
              <a:gd name="connsiteX19" fmla="*/ 786705 w 5075514"/>
              <a:gd name="connsiteY19" fmla="*/ 3289223 h 3289223"/>
              <a:gd name="connsiteX20" fmla="*/ 0 w 5075514"/>
              <a:gd name="connsiteY20" fmla="*/ 3289223 h 3289223"/>
              <a:gd name="connsiteX21" fmla="*/ 0 w 5075514"/>
              <a:gd name="connsiteY21" fmla="*/ 2631378 h 3289223"/>
              <a:gd name="connsiteX22" fmla="*/ 0 w 5075514"/>
              <a:gd name="connsiteY22" fmla="*/ 1940642 h 3289223"/>
              <a:gd name="connsiteX23" fmla="*/ 0 w 5075514"/>
              <a:gd name="connsiteY23" fmla="*/ 1217013 h 3289223"/>
              <a:gd name="connsiteX24" fmla="*/ 0 w 5075514"/>
              <a:gd name="connsiteY24" fmla="*/ 0 h 328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75514" h="3289223" fill="none" extrusionOk="0">
                <a:moveTo>
                  <a:pt x="0" y="0"/>
                </a:moveTo>
                <a:cubicBezTo>
                  <a:pt x="281114" y="15161"/>
                  <a:pt x="535048" y="-11745"/>
                  <a:pt x="685194" y="0"/>
                </a:cubicBezTo>
                <a:cubicBezTo>
                  <a:pt x="835340" y="11745"/>
                  <a:pt x="1108039" y="25614"/>
                  <a:pt x="1218123" y="0"/>
                </a:cubicBezTo>
                <a:cubicBezTo>
                  <a:pt x="1328207" y="-25614"/>
                  <a:pt x="1494388" y="21330"/>
                  <a:pt x="1751052" y="0"/>
                </a:cubicBezTo>
                <a:cubicBezTo>
                  <a:pt x="2007716" y="-21330"/>
                  <a:pt x="2195958" y="-11892"/>
                  <a:pt x="2487002" y="0"/>
                </a:cubicBezTo>
                <a:cubicBezTo>
                  <a:pt x="2778046" y="11892"/>
                  <a:pt x="2948545" y="-4288"/>
                  <a:pt x="3070686" y="0"/>
                </a:cubicBezTo>
                <a:cubicBezTo>
                  <a:pt x="3192827" y="4288"/>
                  <a:pt x="3495244" y="20742"/>
                  <a:pt x="3705125" y="0"/>
                </a:cubicBezTo>
                <a:cubicBezTo>
                  <a:pt x="3915006" y="-20742"/>
                  <a:pt x="4127921" y="10484"/>
                  <a:pt x="4339564" y="0"/>
                </a:cubicBezTo>
                <a:cubicBezTo>
                  <a:pt x="4551207" y="-10484"/>
                  <a:pt x="4712189" y="-28482"/>
                  <a:pt x="5075514" y="0"/>
                </a:cubicBezTo>
                <a:cubicBezTo>
                  <a:pt x="5078741" y="294099"/>
                  <a:pt x="5092465" y="430245"/>
                  <a:pt x="5075514" y="723629"/>
                </a:cubicBezTo>
                <a:cubicBezTo>
                  <a:pt x="5058563" y="1017013"/>
                  <a:pt x="5084770" y="1086962"/>
                  <a:pt x="5075514" y="1381474"/>
                </a:cubicBezTo>
                <a:cubicBezTo>
                  <a:pt x="5066258" y="1675986"/>
                  <a:pt x="5082720" y="1919047"/>
                  <a:pt x="5075514" y="2072210"/>
                </a:cubicBezTo>
                <a:cubicBezTo>
                  <a:pt x="5068308" y="2225373"/>
                  <a:pt x="5121022" y="2806425"/>
                  <a:pt x="5075514" y="3289223"/>
                </a:cubicBezTo>
                <a:cubicBezTo>
                  <a:pt x="4893569" y="3315167"/>
                  <a:pt x="4713516" y="3280186"/>
                  <a:pt x="4441075" y="3289223"/>
                </a:cubicBezTo>
                <a:cubicBezTo>
                  <a:pt x="4168634" y="3298260"/>
                  <a:pt x="4079698" y="3286761"/>
                  <a:pt x="3958901" y="3289223"/>
                </a:cubicBezTo>
                <a:cubicBezTo>
                  <a:pt x="3838104" y="3291685"/>
                  <a:pt x="3527092" y="3277598"/>
                  <a:pt x="3324462" y="3289223"/>
                </a:cubicBezTo>
                <a:cubicBezTo>
                  <a:pt x="3121832" y="3300848"/>
                  <a:pt x="2899441" y="3300149"/>
                  <a:pt x="2639267" y="3289223"/>
                </a:cubicBezTo>
                <a:cubicBezTo>
                  <a:pt x="2379094" y="3278297"/>
                  <a:pt x="2387459" y="3284578"/>
                  <a:pt x="2157093" y="3289223"/>
                </a:cubicBezTo>
                <a:cubicBezTo>
                  <a:pt x="1926727" y="3293868"/>
                  <a:pt x="1746251" y="3259629"/>
                  <a:pt x="1421144" y="3289223"/>
                </a:cubicBezTo>
                <a:cubicBezTo>
                  <a:pt x="1096037" y="3318817"/>
                  <a:pt x="924925" y="3286325"/>
                  <a:pt x="786705" y="3289223"/>
                </a:cubicBezTo>
                <a:cubicBezTo>
                  <a:pt x="648485" y="3292121"/>
                  <a:pt x="391874" y="3302481"/>
                  <a:pt x="0" y="3289223"/>
                </a:cubicBezTo>
                <a:cubicBezTo>
                  <a:pt x="-28379" y="3014636"/>
                  <a:pt x="-28756" y="2785864"/>
                  <a:pt x="0" y="2631378"/>
                </a:cubicBezTo>
                <a:cubicBezTo>
                  <a:pt x="28756" y="2476892"/>
                  <a:pt x="-2671" y="2168338"/>
                  <a:pt x="0" y="1940642"/>
                </a:cubicBezTo>
                <a:cubicBezTo>
                  <a:pt x="2671" y="1712946"/>
                  <a:pt x="-18031" y="1442347"/>
                  <a:pt x="0" y="1217013"/>
                </a:cubicBezTo>
                <a:cubicBezTo>
                  <a:pt x="18031" y="991679"/>
                  <a:pt x="50739" y="491855"/>
                  <a:pt x="0" y="0"/>
                </a:cubicBezTo>
                <a:close/>
              </a:path>
              <a:path w="5075514" h="3289223" stroke="0" extrusionOk="0">
                <a:moveTo>
                  <a:pt x="0" y="0"/>
                </a:moveTo>
                <a:cubicBezTo>
                  <a:pt x="191549" y="2088"/>
                  <a:pt x="393734" y="-15340"/>
                  <a:pt x="532929" y="0"/>
                </a:cubicBezTo>
                <a:cubicBezTo>
                  <a:pt x="672124" y="15340"/>
                  <a:pt x="973798" y="-19698"/>
                  <a:pt x="1167368" y="0"/>
                </a:cubicBezTo>
                <a:cubicBezTo>
                  <a:pt x="1360938" y="19698"/>
                  <a:pt x="1582188" y="15562"/>
                  <a:pt x="1801807" y="0"/>
                </a:cubicBezTo>
                <a:cubicBezTo>
                  <a:pt x="2021426" y="-15562"/>
                  <a:pt x="2219186" y="-18210"/>
                  <a:pt x="2436247" y="0"/>
                </a:cubicBezTo>
                <a:cubicBezTo>
                  <a:pt x="2653308" y="18210"/>
                  <a:pt x="2789614" y="7652"/>
                  <a:pt x="2918421" y="0"/>
                </a:cubicBezTo>
                <a:cubicBezTo>
                  <a:pt x="3047228" y="-7652"/>
                  <a:pt x="3283507" y="838"/>
                  <a:pt x="3451350" y="0"/>
                </a:cubicBezTo>
                <a:cubicBezTo>
                  <a:pt x="3619193" y="-838"/>
                  <a:pt x="3953744" y="3912"/>
                  <a:pt x="4085789" y="0"/>
                </a:cubicBezTo>
                <a:cubicBezTo>
                  <a:pt x="4217834" y="-3912"/>
                  <a:pt x="4727852" y="-25526"/>
                  <a:pt x="5075514" y="0"/>
                </a:cubicBezTo>
                <a:cubicBezTo>
                  <a:pt x="5063312" y="224714"/>
                  <a:pt x="5061508" y="360705"/>
                  <a:pt x="5075514" y="592060"/>
                </a:cubicBezTo>
                <a:cubicBezTo>
                  <a:pt x="5089520" y="823415"/>
                  <a:pt x="5051313" y="1168759"/>
                  <a:pt x="5075514" y="1315689"/>
                </a:cubicBezTo>
                <a:cubicBezTo>
                  <a:pt x="5099715" y="1462619"/>
                  <a:pt x="5053315" y="1664163"/>
                  <a:pt x="5075514" y="1973534"/>
                </a:cubicBezTo>
                <a:cubicBezTo>
                  <a:pt x="5097713" y="2282906"/>
                  <a:pt x="5091497" y="2360125"/>
                  <a:pt x="5075514" y="2532702"/>
                </a:cubicBezTo>
                <a:cubicBezTo>
                  <a:pt x="5059531" y="2705279"/>
                  <a:pt x="5098615" y="3117499"/>
                  <a:pt x="5075514" y="3289223"/>
                </a:cubicBezTo>
                <a:cubicBezTo>
                  <a:pt x="4910456" y="3289212"/>
                  <a:pt x="4688370" y="3290417"/>
                  <a:pt x="4339564" y="3289223"/>
                </a:cubicBezTo>
                <a:cubicBezTo>
                  <a:pt x="3990758" y="3288030"/>
                  <a:pt x="3926958" y="3267992"/>
                  <a:pt x="3755880" y="3289223"/>
                </a:cubicBezTo>
                <a:cubicBezTo>
                  <a:pt x="3584802" y="3310454"/>
                  <a:pt x="3402415" y="3265429"/>
                  <a:pt x="3273707" y="3289223"/>
                </a:cubicBezTo>
                <a:cubicBezTo>
                  <a:pt x="3144999" y="3313017"/>
                  <a:pt x="2952483" y="3273299"/>
                  <a:pt x="2740778" y="3289223"/>
                </a:cubicBezTo>
                <a:cubicBezTo>
                  <a:pt x="2529073" y="3305147"/>
                  <a:pt x="2372037" y="3261379"/>
                  <a:pt x="2106338" y="3289223"/>
                </a:cubicBezTo>
                <a:cubicBezTo>
                  <a:pt x="1840639" y="3317067"/>
                  <a:pt x="1726491" y="3309646"/>
                  <a:pt x="1522654" y="3289223"/>
                </a:cubicBezTo>
                <a:cubicBezTo>
                  <a:pt x="1318817" y="3268800"/>
                  <a:pt x="1219835" y="3298692"/>
                  <a:pt x="938970" y="3289223"/>
                </a:cubicBezTo>
                <a:cubicBezTo>
                  <a:pt x="658105" y="3279754"/>
                  <a:pt x="439337" y="3245121"/>
                  <a:pt x="0" y="3289223"/>
                </a:cubicBezTo>
                <a:cubicBezTo>
                  <a:pt x="-24616" y="2961203"/>
                  <a:pt x="-3626" y="2761590"/>
                  <a:pt x="0" y="2598486"/>
                </a:cubicBezTo>
                <a:cubicBezTo>
                  <a:pt x="3626" y="2435382"/>
                  <a:pt x="23014" y="2163462"/>
                  <a:pt x="0" y="1973534"/>
                </a:cubicBezTo>
                <a:cubicBezTo>
                  <a:pt x="-23014" y="1783606"/>
                  <a:pt x="-13421" y="1624839"/>
                  <a:pt x="0" y="1414366"/>
                </a:cubicBezTo>
                <a:cubicBezTo>
                  <a:pt x="13421" y="1203893"/>
                  <a:pt x="-12736" y="1018903"/>
                  <a:pt x="0" y="822306"/>
                </a:cubicBezTo>
                <a:cubicBezTo>
                  <a:pt x="12736" y="625709"/>
                  <a:pt x="622" y="248974"/>
                  <a:pt x="0" y="0"/>
                </a:cubicBezTo>
                <a:close/>
              </a:path>
            </a:pathLst>
          </a:custGeom>
          <a:ln w="57150">
            <a:solidFill>
              <a:srgbClr val="222544"/>
            </a:solidFill>
            <a:extLst>
              <a:ext uri="{C807C97D-BFC1-408E-A445-0C87EB9F89A2}">
                <ask:lineSketchStyleProps xmlns:ask="http://schemas.microsoft.com/office/drawing/2018/sketchyshapes" sd="1616015675">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8CAE646F-65A6-C8BE-8BDC-92815FF1D593}"/>
              </a:ext>
            </a:extLst>
          </p:cNvPr>
          <p:cNvSpPr txBox="1"/>
          <p:nvPr/>
        </p:nvSpPr>
        <p:spPr>
          <a:xfrm>
            <a:off x="1509882" y="6025353"/>
            <a:ext cx="30753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  Promoting</a:t>
            </a:r>
            <a:r>
              <a:rPr lang="en-US" sz="1400" b="1">
                <a:latin typeface="Montserrat"/>
              </a:rPr>
              <a:t> peace World Gift</a:t>
            </a:r>
          </a:p>
        </p:txBody>
      </p:sp>
      <p:pic>
        <p:nvPicPr>
          <p:cNvPr id="11" name="Picture 10" descr="A group of people shaking hands in front of a tent&#10;&#10;AI-generated content may be incorrect.">
            <a:extLst>
              <a:ext uri="{FF2B5EF4-FFF2-40B4-BE49-F238E27FC236}">
                <a16:creationId xmlns:a16="http://schemas.microsoft.com/office/drawing/2014/main" id="{CBB89418-97B9-872A-C39F-3B657E741290}"/>
              </a:ext>
            </a:extLst>
          </p:cNvPr>
          <p:cNvPicPr>
            <a:picLocks noChangeAspect="1"/>
          </p:cNvPicPr>
          <p:nvPr/>
        </p:nvPicPr>
        <p:blipFill>
          <a:blip r:embed="rId6"/>
          <a:stretch>
            <a:fillRect/>
          </a:stretch>
        </p:blipFill>
        <p:spPr>
          <a:xfrm>
            <a:off x="4332362" y="4657960"/>
            <a:ext cx="1491972" cy="1693119"/>
          </a:xfrm>
          <a:prstGeom prst="rect">
            <a:avLst/>
          </a:prstGeom>
        </p:spPr>
      </p:pic>
      <p:sp>
        <p:nvSpPr>
          <p:cNvPr id="12" name="TextBox 11">
            <a:extLst>
              <a:ext uri="{FF2B5EF4-FFF2-40B4-BE49-F238E27FC236}">
                <a16:creationId xmlns:a16="http://schemas.microsoft.com/office/drawing/2014/main" id="{151EF936-D382-616C-D13E-BA0FEDB1CE99}"/>
              </a:ext>
            </a:extLst>
          </p:cNvPr>
          <p:cNvSpPr txBox="1"/>
          <p:nvPr/>
        </p:nvSpPr>
        <p:spPr>
          <a:xfrm>
            <a:off x="549147" y="5062115"/>
            <a:ext cx="45180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Montserrat"/>
              </a:rPr>
              <a:t>Zein studies with his sister Jinane </a:t>
            </a:r>
          </a:p>
        </p:txBody>
      </p:sp>
      <p:sp>
        <p:nvSpPr>
          <p:cNvPr id="13" name="TextBox 12">
            <a:extLst>
              <a:ext uri="{FF2B5EF4-FFF2-40B4-BE49-F238E27FC236}">
                <a16:creationId xmlns:a16="http://schemas.microsoft.com/office/drawing/2014/main" id="{B37CBC09-7C2F-C5CF-088D-1457721D10B2}"/>
              </a:ext>
            </a:extLst>
          </p:cNvPr>
          <p:cNvSpPr txBox="1"/>
          <p:nvPr/>
        </p:nvSpPr>
        <p:spPr>
          <a:xfrm>
            <a:off x="6099206" y="1312427"/>
            <a:ext cx="5555341"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bg1"/>
                </a:solidFill>
                <a:latin typeface="Montserrat"/>
              </a:rPr>
              <a:t>Zein is eight years old and had to leave his home in southern Lebanon because of war. He is staying at a camp for displaced people in northern Lebanon. </a:t>
            </a:r>
            <a:r>
              <a:rPr lang="en-US" sz="1700" dirty="0">
                <a:solidFill>
                  <a:schemeClr val="bg1"/>
                </a:solidFill>
                <a:latin typeface="Montserrat"/>
              </a:rPr>
              <a:t>With CAFOD's help, the families here receive food parcels and bedding.</a:t>
            </a:r>
            <a:endParaRPr lang="en-US" sz="1700">
              <a:solidFill>
                <a:schemeClr val="bg1"/>
              </a:solidFill>
              <a:latin typeface="Montserrat"/>
            </a:endParaRPr>
          </a:p>
          <a:p>
            <a:endParaRPr lang="en-US" sz="1700">
              <a:solidFill>
                <a:schemeClr val="bg1"/>
              </a:solidFill>
              <a:latin typeface="Montserrat"/>
            </a:endParaRPr>
          </a:p>
          <a:p>
            <a:r>
              <a:rPr lang="en-US" sz="1700">
                <a:solidFill>
                  <a:schemeClr val="bg1"/>
                </a:solidFill>
                <a:latin typeface="Montserrat"/>
              </a:rPr>
              <a:t>"What I want most is to go back home," says Zein. "No one understands the value of home until they leave it."</a:t>
            </a:r>
          </a:p>
          <a:p>
            <a:endParaRPr lang="en-US" sz="1700">
              <a:solidFill>
                <a:schemeClr val="bg1"/>
              </a:solidFill>
              <a:latin typeface="Montserrat"/>
            </a:endParaRPr>
          </a:p>
          <a:p>
            <a:r>
              <a:rPr lang="en-US" sz="1700">
                <a:solidFill>
                  <a:schemeClr val="bg1"/>
                </a:solidFill>
                <a:latin typeface="Montserrat"/>
              </a:rPr>
              <a:t>Find out about this little boy who just wants to live in peace.  </a:t>
            </a:r>
            <a:r>
              <a:rPr lang="en-GB" sz="1700">
                <a:solidFill>
                  <a:schemeClr val="bg1"/>
                </a:solidFill>
                <a:latin typeface="Montserrat"/>
                <a:hlinkClick r:id="rId7">
                  <a:extLst>
                    <a:ext uri="{A12FA001-AC4F-418D-AE19-62706E023703}">
                      <ahyp:hlinkClr xmlns:ahyp="http://schemas.microsoft.com/office/drawing/2018/hyperlinkcolor" val="tx"/>
                    </a:ext>
                  </a:extLst>
                </a:hlinkClick>
              </a:rPr>
              <a:t>Zein's story</a:t>
            </a:r>
            <a:r>
              <a:rPr lang="en-GB" sz="1700">
                <a:solidFill>
                  <a:schemeClr val="bg1"/>
                </a:solidFill>
                <a:latin typeface="Montserrat"/>
              </a:rPr>
              <a:t> </a:t>
            </a:r>
            <a:endParaRPr lang="en-US" sz="1700">
              <a:solidFill>
                <a:schemeClr val="bg1"/>
              </a:solidFill>
              <a:latin typeface="Montserrat"/>
            </a:endParaRPr>
          </a:p>
          <a:p>
            <a:endParaRPr lang="en-US"/>
          </a:p>
        </p:txBody>
      </p:sp>
      <p:sp>
        <p:nvSpPr>
          <p:cNvPr id="9" name="TextBox 8">
            <a:extLst>
              <a:ext uri="{FF2B5EF4-FFF2-40B4-BE49-F238E27FC236}">
                <a16:creationId xmlns:a16="http://schemas.microsoft.com/office/drawing/2014/main" id="{8FD5E2D6-C3E5-7E68-C7C9-7399058C38CD}"/>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1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15964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034C10-C466-23F4-E5DD-59AEF61C4F1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60955F1-B2ED-E4FC-58CB-EA0351C1C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BBFEA712-04D1-5EE6-041C-99381153F32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FC0E485-F9B5-5E76-E0E5-678D128997B4}"/>
              </a:ext>
            </a:extLst>
          </p:cNvPr>
          <p:cNvSpPr txBox="1"/>
          <p:nvPr/>
        </p:nvSpPr>
        <p:spPr>
          <a:xfrm>
            <a:off x="2697190" y="1162332"/>
            <a:ext cx="949814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chemeClr val="bg1"/>
                </a:solidFill>
                <a:latin typeface="Montserrat"/>
              </a:rPr>
              <a:t>"I thank you Father, Lord of heaven and earth, that you have hidden these things from the wise and understanding and revealed them to little children."  Luke 10:21</a:t>
            </a:r>
            <a:endParaRPr lang="en-US" sz="2200" b="1" dirty="0">
              <a:solidFill>
                <a:schemeClr val="bg1"/>
              </a:solidFill>
              <a:latin typeface="Montserrat"/>
            </a:endParaRPr>
          </a:p>
        </p:txBody>
      </p:sp>
      <p:sp>
        <p:nvSpPr>
          <p:cNvPr id="3" name="TextBox 2">
            <a:extLst>
              <a:ext uri="{FF2B5EF4-FFF2-40B4-BE49-F238E27FC236}">
                <a16:creationId xmlns:a16="http://schemas.microsoft.com/office/drawing/2014/main" id="{EED1BC1D-6677-FEA1-CC8E-6803A07D882D}"/>
              </a:ext>
            </a:extLst>
          </p:cNvPr>
          <p:cNvSpPr txBox="1"/>
          <p:nvPr/>
        </p:nvSpPr>
        <p:spPr>
          <a:xfrm>
            <a:off x="6816898" y="2974922"/>
            <a:ext cx="49364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Sometimes children and young people  find it difficult to know how to  help with the problems in the world. </a:t>
            </a:r>
            <a:r>
              <a:rPr lang="en-GB" dirty="0">
                <a:solidFill>
                  <a:schemeClr val="bg1"/>
                </a:solidFill>
                <a:latin typeface="Montserrat"/>
              </a:rPr>
              <a:t>At times</a:t>
            </a:r>
            <a:r>
              <a:rPr lang="en-GB">
                <a:solidFill>
                  <a:schemeClr val="bg1"/>
                </a:solidFill>
                <a:latin typeface="Montserrat"/>
              </a:rPr>
              <a:t>, we </a:t>
            </a:r>
            <a:r>
              <a:rPr lang="en-GB" dirty="0">
                <a:solidFill>
                  <a:schemeClr val="bg1"/>
                </a:solidFill>
                <a:latin typeface="Montserrat"/>
              </a:rPr>
              <a:t>may</a:t>
            </a:r>
            <a:r>
              <a:rPr lang="en-GB">
                <a:solidFill>
                  <a:schemeClr val="bg1"/>
                </a:solidFill>
                <a:latin typeface="Montserrat"/>
              </a:rPr>
              <a:t> feel quite helpless and think that nothing we do can change things.</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In this reading, Jesus emphasises how important children and young people are and the difference they can make. </a:t>
            </a:r>
            <a:endParaRPr lang="en-US">
              <a:solidFill>
                <a:schemeClr val="bg1"/>
              </a:solidFill>
              <a:latin typeface="Montserrat"/>
            </a:endParaRPr>
          </a:p>
          <a:p>
            <a:endParaRPr lang="en-GB">
              <a:solidFill>
                <a:schemeClr val="bg1"/>
              </a:solidFill>
              <a:latin typeface="Montserrat"/>
            </a:endParaRPr>
          </a:p>
          <a:p>
            <a:r>
              <a:rPr lang="en-GB">
                <a:solidFill>
                  <a:schemeClr val="bg1"/>
                </a:solidFill>
                <a:latin typeface="Montserrat"/>
              </a:rPr>
              <a:t>So what are the things we can do to make a difference in our world today?</a:t>
            </a:r>
            <a:endParaRPr lang="en-US">
              <a:solidFill>
                <a:schemeClr val="bg1"/>
              </a:solidFill>
              <a:latin typeface="Montserrat"/>
            </a:endParaRPr>
          </a:p>
        </p:txBody>
      </p:sp>
      <p:pic>
        <p:nvPicPr>
          <p:cNvPr id="7" name="Picture 6" descr="A person looking at goats&#10;&#10;AI-generated content may be incorrect.">
            <a:extLst>
              <a:ext uri="{FF2B5EF4-FFF2-40B4-BE49-F238E27FC236}">
                <a16:creationId xmlns:a16="http://schemas.microsoft.com/office/drawing/2014/main" id="{D5CDD67A-7362-56E8-0D0B-D22F224BAE04}"/>
              </a:ext>
            </a:extLst>
          </p:cNvPr>
          <p:cNvPicPr>
            <a:picLocks noChangeAspect="1"/>
          </p:cNvPicPr>
          <p:nvPr/>
        </p:nvPicPr>
        <p:blipFill>
          <a:blip r:embed="rId4"/>
          <a:stretch>
            <a:fillRect/>
          </a:stretch>
        </p:blipFill>
        <p:spPr>
          <a:xfrm>
            <a:off x="584956" y="2710032"/>
            <a:ext cx="5983574" cy="3413541"/>
          </a:xfrm>
          <a:custGeom>
            <a:avLst/>
            <a:gdLst>
              <a:gd name="connsiteX0" fmla="*/ 0 w 5983574"/>
              <a:gd name="connsiteY0" fmla="*/ 0 h 3413541"/>
              <a:gd name="connsiteX1" fmla="*/ 485334 w 5983574"/>
              <a:gd name="connsiteY1" fmla="*/ 0 h 3413541"/>
              <a:gd name="connsiteX2" fmla="*/ 1269847 w 5983574"/>
              <a:gd name="connsiteY2" fmla="*/ 0 h 3413541"/>
              <a:gd name="connsiteX3" fmla="*/ 1994525 w 5983574"/>
              <a:gd name="connsiteY3" fmla="*/ 0 h 3413541"/>
              <a:gd name="connsiteX4" fmla="*/ 2599530 w 5983574"/>
              <a:gd name="connsiteY4" fmla="*/ 0 h 3413541"/>
              <a:gd name="connsiteX5" fmla="*/ 3204536 w 5983574"/>
              <a:gd name="connsiteY5" fmla="*/ 0 h 3413541"/>
              <a:gd name="connsiteX6" fmla="*/ 3869378 w 5983574"/>
              <a:gd name="connsiteY6" fmla="*/ 0 h 3413541"/>
              <a:gd name="connsiteX7" fmla="*/ 4534219 w 5983574"/>
              <a:gd name="connsiteY7" fmla="*/ 0 h 3413541"/>
              <a:gd name="connsiteX8" fmla="*/ 5258897 w 5983574"/>
              <a:gd name="connsiteY8" fmla="*/ 0 h 3413541"/>
              <a:gd name="connsiteX9" fmla="*/ 5983574 w 5983574"/>
              <a:gd name="connsiteY9" fmla="*/ 0 h 3413541"/>
              <a:gd name="connsiteX10" fmla="*/ 5983574 w 5983574"/>
              <a:gd name="connsiteY10" fmla="*/ 580302 h 3413541"/>
              <a:gd name="connsiteX11" fmla="*/ 5983574 w 5983574"/>
              <a:gd name="connsiteY11" fmla="*/ 1297146 h 3413541"/>
              <a:gd name="connsiteX12" fmla="*/ 5983574 w 5983574"/>
              <a:gd name="connsiteY12" fmla="*/ 1945718 h 3413541"/>
              <a:gd name="connsiteX13" fmla="*/ 5983574 w 5983574"/>
              <a:gd name="connsiteY13" fmla="*/ 2696697 h 3413541"/>
              <a:gd name="connsiteX14" fmla="*/ 5983574 w 5983574"/>
              <a:gd name="connsiteY14" fmla="*/ 3413541 h 3413541"/>
              <a:gd name="connsiteX15" fmla="*/ 5498240 w 5983574"/>
              <a:gd name="connsiteY15" fmla="*/ 3413541 h 3413541"/>
              <a:gd name="connsiteX16" fmla="*/ 4833398 w 5983574"/>
              <a:gd name="connsiteY16" fmla="*/ 3413541 h 3413541"/>
              <a:gd name="connsiteX17" fmla="*/ 4108721 w 5983574"/>
              <a:gd name="connsiteY17" fmla="*/ 3413541 h 3413541"/>
              <a:gd name="connsiteX18" fmla="*/ 3384044 w 5983574"/>
              <a:gd name="connsiteY18" fmla="*/ 3413541 h 3413541"/>
              <a:gd name="connsiteX19" fmla="*/ 2659366 w 5983574"/>
              <a:gd name="connsiteY19" fmla="*/ 3413541 h 3413541"/>
              <a:gd name="connsiteX20" fmla="*/ 1874853 w 5983574"/>
              <a:gd name="connsiteY20" fmla="*/ 3413541 h 3413541"/>
              <a:gd name="connsiteX21" fmla="*/ 1269847 w 5983574"/>
              <a:gd name="connsiteY21" fmla="*/ 3413541 h 3413541"/>
              <a:gd name="connsiteX22" fmla="*/ 784513 w 5983574"/>
              <a:gd name="connsiteY22" fmla="*/ 3413541 h 3413541"/>
              <a:gd name="connsiteX23" fmla="*/ 0 w 5983574"/>
              <a:gd name="connsiteY23" fmla="*/ 3413541 h 3413541"/>
              <a:gd name="connsiteX24" fmla="*/ 0 w 5983574"/>
              <a:gd name="connsiteY24" fmla="*/ 2696697 h 3413541"/>
              <a:gd name="connsiteX25" fmla="*/ 0 w 5983574"/>
              <a:gd name="connsiteY25" fmla="*/ 2013989 h 3413541"/>
              <a:gd name="connsiteX26" fmla="*/ 0 w 5983574"/>
              <a:gd name="connsiteY26" fmla="*/ 1365416 h 3413541"/>
              <a:gd name="connsiteX27" fmla="*/ 0 w 5983574"/>
              <a:gd name="connsiteY27" fmla="*/ 785114 h 3413541"/>
              <a:gd name="connsiteX28" fmla="*/ 0 w 5983574"/>
              <a:gd name="connsiteY28" fmla="*/ 0 h 34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3574" h="3413541" fill="none" extrusionOk="0">
                <a:moveTo>
                  <a:pt x="0" y="0"/>
                </a:moveTo>
                <a:cubicBezTo>
                  <a:pt x="220668" y="8603"/>
                  <a:pt x="275421" y="-24131"/>
                  <a:pt x="485334" y="0"/>
                </a:cubicBezTo>
                <a:cubicBezTo>
                  <a:pt x="695247" y="24131"/>
                  <a:pt x="1097992" y="31685"/>
                  <a:pt x="1269847" y="0"/>
                </a:cubicBezTo>
                <a:cubicBezTo>
                  <a:pt x="1441702" y="-31685"/>
                  <a:pt x="1808503" y="-25709"/>
                  <a:pt x="1994525" y="0"/>
                </a:cubicBezTo>
                <a:cubicBezTo>
                  <a:pt x="2180547" y="25709"/>
                  <a:pt x="2416302" y="29880"/>
                  <a:pt x="2599530" y="0"/>
                </a:cubicBezTo>
                <a:cubicBezTo>
                  <a:pt x="2782759" y="-29880"/>
                  <a:pt x="2996501" y="-13955"/>
                  <a:pt x="3204536" y="0"/>
                </a:cubicBezTo>
                <a:cubicBezTo>
                  <a:pt x="3412571" y="13955"/>
                  <a:pt x="3569037" y="-24847"/>
                  <a:pt x="3869378" y="0"/>
                </a:cubicBezTo>
                <a:cubicBezTo>
                  <a:pt x="4169719" y="24847"/>
                  <a:pt x="4263723" y="19522"/>
                  <a:pt x="4534219" y="0"/>
                </a:cubicBezTo>
                <a:cubicBezTo>
                  <a:pt x="4804715" y="-19522"/>
                  <a:pt x="5002498" y="8281"/>
                  <a:pt x="5258897" y="0"/>
                </a:cubicBezTo>
                <a:cubicBezTo>
                  <a:pt x="5515296" y="-8281"/>
                  <a:pt x="5745498" y="12878"/>
                  <a:pt x="5983574" y="0"/>
                </a:cubicBezTo>
                <a:cubicBezTo>
                  <a:pt x="6001720" y="200474"/>
                  <a:pt x="5955686" y="457784"/>
                  <a:pt x="5983574" y="580302"/>
                </a:cubicBezTo>
                <a:cubicBezTo>
                  <a:pt x="6011462" y="702820"/>
                  <a:pt x="6003950" y="1050539"/>
                  <a:pt x="5983574" y="1297146"/>
                </a:cubicBezTo>
                <a:cubicBezTo>
                  <a:pt x="5963198" y="1543753"/>
                  <a:pt x="5977088" y="1681545"/>
                  <a:pt x="5983574" y="1945718"/>
                </a:cubicBezTo>
                <a:cubicBezTo>
                  <a:pt x="5990060" y="2209891"/>
                  <a:pt x="6016748" y="2466805"/>
                  <a:pt x="5983574" y="2696697"/>
                </a:cubicBezTo>
                <a:cubicBezTo>
                  <a:pt x="5950400" y="2926589"/>
                  <a:pt x="5959887" y="3246032"/>
                  <a:pt x="5983574" y="3413541"/>
                </a:cubicBezTo>
                <a:cubicBezTo>
                  <a:pt x="5825670" y="3403588"/>
                  <a:pt x="5728146" y="3424326"/>
                  <a:pt x="5498240" y="3413541"/>
                </a:cubicBezTo>
                <a:cubicBezTo>
                  <a:pt x="5268334" y="3402756"/>
                  <a:pt x="4993965" y="3402083"/>
                  <a:pt x="4833398" y="3413541"/>
                </a:cubicBezTo>
                <a:cubicBezTo>
                  <a:pt x="4672831" y="3424999"/>
                  <a:pt x="4434043" y="3426102"/>
                  <a:pt x="4108721" y="3413541"/>
                </a:cubicBezTo>
                <a:cubicBezTo>
                  <a:pt x="3783399" y="3400980"/>
                  <a:pt x="3546889" y="3407061"/>
                  <a:pt x="3384044" y="3413541"/>
                </a:cubicBezTo>
                <a:cubicBezTo>
                  <a:pt x="3221199" y="3420021"/>
                  <a:pt x="2994844" y="3386667"/>
                  <a:pt x="2659366" y="3413541"/>
                </a:cubicBezTo>
                <a:cubicBezTo>
                  <a:pt x="2323888" y="3440415"/>
                  <a:pt x="2126321" y="3404464"/>
                  <a:pt x="1874853" y="3413541"/>
                </a:cubicBezTo>
                <a:cubicBezTo>
                  <a:pt x="1623385" y="3422618"/>
                  <a:pt x="1490709" y="3386529"/>
                  <a:pt x="1269847" y="3413541"/>
                </a:cubicBezTo>
                <a:cubicBezTo>
                  <a:pt x="1048985" y="3440553"/>
                  <a:pt x="928501" y="3401850"/>
                  <a:pt x="784513" y="3413541"/>
                </a:cubicBezTo>
                <a:cubicBezTo>
                  <a:pt x="640525" y="3425232"/>
                  <a:pt x="220612" y="3381124"/>
                  <a:pt x="0" y="3413541"/>
                </a:cubicBezTo>
                <a:cubicBezTo>
                  <a:pt x="-33587" y="3211895"/>
                  <a:pt x="-15724" y="2938367"/>
                  <a:pt x="0" y="2696697"/>
                </a:cubicBezTo>
                <a:cubicBezTo>
                  <a:pt x="15724" y="2455027"/>
                  <a:pt x="4140" y="2217051"/>
                  <a:pt x="0" y="2013989"/>
                </a:cubicBezTo>
                <a:cubicBezTo>
                  <a:pt x="-4140" y="1810927"/>
                  <a:pt x="-10077" y="1542902"/>
                  <a:pt x="0" y="1365416"/>
                </a:cubicBezTo>
                <a:cubicBezTo>
                  <a:pt x="10077" y="1187930"/>
                  <a:pt x="24348" y="955140"/>
                  <a:pt x="0" y="785114"/>
                </a:cubicBezTo>
                <a:cubicBezTo>
                  <a:pt x="-24348" y="615088"/>
                  <a:pt x="-26426" y="244867"/>
                  <a:pt x="0" y="0"/>
                </a:cubicBezTo>
                <a:close/>
              </a:path>
              <a:path w="5983574" h="3413541" stroke="0" extrusionOk="0">
                <a:moveTo>
                  <a:pt x="0" y="0"/>
                </a:moveTo>
                <a:cubicBezTo>
                  <a:pt x="149015" y="-32357"/>
                  <a:pt x="467905" y="1961"/>
                  <a:pt x="664842" y="0"/>
                </a:cubicBezTo>
                <a:cubicBezTo>
                  <a:pt x="861779" y="-1961"/>
                  <a:pt x="1085496" y="18994"/>
                  <a:pt x="1449355" y="0"/>
                </a:cubicBezTo>
                <a:cubicBezTo>
                  <a:pt x="1813214" y="-18994"/>
                  <a:pt x="1954765" y="22957"/>
                  <a:pt x="2174032" y="0"/>
                </a:cubicBezTo>
                <a:cubicBezTo>
                  <a:pt x="2393299" y="-22957"/>
                  <a:pt x="2496323" y="21889"/>
                  <a:pt x="2779038" y="0"/>
                </a:cubicBezTo>
                <a:cubicBezTo>
                  <a:pt x="3061753" y="-21889"/>
                  <a:pt x="3140034" y="24092"/>
                  <a:pt x="3443879" y="0"/>
                </a:cubicBezTo>
                <a:cubicBezTo>
                  <a:pt x="3747724" y="-24092"/>
                  <a:pt x="3934297" y="30030"/>
                  <a:pt x="4108721" y="0"/>
                </a:cubicBezTo>
                <a:cubicBezTo>
                  <a:pt x="4283145" y="-30030"/>
                  <a:pt x="4576595" y="11571"/>
                  <a:pt x="4713727" y="0"/>
                </a:cubicBezTo>
                <a:cubicBezTo>
                  <a:pt x="4850859" y="-11571"/>
                  <a:pt x="5370655" y="40031"/>
                  <a:pt x="5983574" y="0"/>
                </a:cubicBezTo>
                <a:cubicBezTo>
                  <a:pt x="5960356" y="189649"/>
                  <a:pt x="5969740" y="374891"/>
                  <a:pt x="5983574" y="682708"/>
                </a:cubicBezTo>
                <a:cubicBezTo>
                  <a:pt x="5997408" y="990525"/>
                  <a:pt x="5982204" y="1102098"/>
                  <a:pt x="5983574" y="1263010"/>
                </a:cubicBezTo>
                <a:cubicBezTo>
                  <a:pt x="5984944" y="1423922"/>
                  <a:pt x="5970212" y="1697296"/>
                  <a:pt x="5983574" y="1843312"/>
                </a:cubicBezTo>
                <a:cubicBezTo>
                  <a:pt x="5996936" y="1989328"/>
                  <a:pt x="5985659" y="2400723"/>
                  <a:pt x="5983574" y="2560156"/>
                </a:cubicBezTo>
                <a:cubicBezTo>
                  <a:pt x="5981489" y="2719589"/>
                  <a:pt x="6006687" y="3149002"/>
                  <a:pt x="5983574" y="3413541"/>
                </a:cubicBezTo>
                <a:cubicBezTo>
                  <a:pt x="5813430" y="3408529"/>
                  <a:pt x="5510029" y="3410934"/>
                  <a:pt x="5318732" y="3413541"/>
                </a:cubicBezTo>
                <a:cubicBezTo>
                  <a:pt x="5127435" y="3416148"/>
                  <a:pt x="4952600" y="3426851"/>
                  <a:pt x="4833398" y="3413541"/>
                </a:cubicBezTo>
                <a:cubicBezTo>
                  <a:pt x="4714196" y="3400231"/>
                  <a:pt x="4409392" y="3384079"/>
                  <a:pt x="4228392" y="3413541"/>
                </a:cubicBezTo>
                <a:cubicBezTo>
                  <a:pt x="4047392" y="3443003"/>
                  <a:pt x="3774553" y="3396037"/>
                  <a:pt x="3623386" y="3413541"/>
                </a:cubicBezTo>
                <a:cubicBezTo>
                  <a:pt x="3472219" y="3431045"/>
                  <a:pt x="3374570" y="3414325"/>
                  <a:pt x="3138052" y="3413541"/>
                </a:cubicBezTo>
                <a:cubicBezTo>
                  <a:pt x="2901534" y="3412757"/>
                  <a:pt x="2610562" y="3418414"/>
                  <a:pt x="2473211" y="3413541"/>
                </a:cubicBezTo>
                <a:cubicBezTo>
                  <a:pt x="2335860" y="3408668"/>
                  <a:pt x="2125375" y="3441879"/>
                  <a:pt x="1808369" y="3413541"/>
                </a:cubicBezTo>
                <a:cubicBezTo>
                  <a:pt x="1491363" y="3385203"/>
                  <a:pt x="1272336" y="3437909"/>
                  <a:pt x="1083692" y="3413541"/>
                </a:cubicBezTo>
                <a:cubicBezTo>
                  <a:pt x="895048" y="3389173"/>
                  <a:pt x="510923" y="3408259"/>
                  <a:pt x="0" y="3413541"/>
                </a:cubicBezTo>
                <a:cubicBezTo>
                  <a:pt x="-9716" y="3236283"/>
                  <a:pt x="5364" y="2916192"/>
                  <a:pt x="0" y="2696697"/>
                </a:cubicBezTo>
                <a:cubicBezTo>
                  <a:pt x="-5364" y="2477202"/>
                  <a:pt x="12981" y="2304292"/>
                  <a:pt x="0" y="2048125"/>
                </a:cubicBezTo>
                <a:cubicBezTo>
                  <a:pt x="-12981" y="1791958"/>
                  <a:pt x="-20459" y="1491481"/>
                  <a:pt x="0" y="1331281"/>
                </a:cubicBezTo>
                <a:cubicBezTo>
                  <a:pt x="20459" y="1171081"/>
                  <a:pt x="-9421" y="845017"/>
                  <a:pt x="0" y="682708"/>
                </a:cubicBezTo>
                <a:cubicBezTo>
                  <a:pt x="9421" y="520399"/>
                  <a:pt x="-9069" y="266205"/>
                  <a:pt x="0" y="0"/>
                </a:cubicBezTo>
                <a:close/>
              </a:path>
            </a:pathLst>
          </a:custGeom>
          <a:ln w="57150">
            <a:solidFill>
              <a:srgbClr val="222544"/>
            </a:solidFill>
            <a:extLst>
              <a:ext uri="{C807C97D-BFC1-408E-A445-0C87EB9F89A2}">
                <ask:lineSketchStyleProps xmlns:ask="http://schemas.microsoft.com/office/drawing/2018/sketchyshapes" sd="1446809416">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284C7B89-85B9-C9DC-892C-8539243DB443}"/>
              </a:ext>
            </a:extLst>
          </p:cNvPr>
          <p:cNvSpPr txBox="1"/>
          <p:nvPr/>
        </p:nvSpPr>
        <p:spPr>
          <a:xfrm>
            <a:off x="583677" y="6122077"/>
            <a:ext cx="37869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Abadhalee</a:t>
            </a:r>
            <a:r>
              <a:rPr lang="en-US" sz="1400">
                <a:latin typeface="Montserrat"/>
              </a:rPr>
              <a:t> takes care of goats</a:t>
            </a:r>
          </a:p>
        </p:txBody>
      </p:sp>
      <p:sp>
        <p:nvSpPr>
          <p:cNvPr id="11" name="TextBox 10">
            <a:extLst>
              <a:ext uri="{FF2B5EF4-FFF2-40B4-BE49-F238E27FC236}">
                <a16:creationId xmlns:a16="http://schemas.microsoft.com/office/drawing/2014/main" id="{FEF83A16-2EE3-9AC8-C066-B21B8AFE241C}"/>
              </a:ext>
            </a:extLst>
          </p:cNvPr>
          <p:cNvSpPr txBox="1"/>
          <p:nvPr/>
        </p:nvSpPr>
        <p:spPr>
          <a:xfrm>
            <a:off x="6814572" y="2448967"/>
            <a:ext cx="46680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We are young</a:t>
            </a:r>
          </a:p>
        </p:txBody>
      </p:sp>
      <p:sp>
        <p:nvSpPr>
          <p:cNvPr id="8" name="TextBox 7">
            <a:extLst>
              <a:ext uri="{FF2B5EF4-FFF2-40B4-BE49-F238E27FC236}">
                <a16:creationId xmlns:a16="http://schemas.microsoft.com/office/drawing/2014/main" id="{235A488F-465D-94C8-20F1-B07C05EAB0D6}"/>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66056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560F62-C4BD-3C59-EEAD-8D0DED5B55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0C56A11-042E-9B08-1172-12210582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F85CC98A-2AE5-3D19-D05F-AA67DA8AFD1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019D305-6BCB-828D-1088-5AD93285C861}"/>
              </a:ext>
            </a:extLst>
          </p:cNvPr>
          <p:cNvSpPr txBox="1"/>
          <p:nvPr/>
        </p:nvSpPr>
        <p:spPr>
          <a:xfrm>
            <a:off x="258653" y="6046247"/>
            <a:ext cx="45304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GB" sz="1400" b="1" dirty="0">
                <a:latin typeface="Montserrat"/>
              </a:rPr>
              <a:t> </a:t>
            </a:r>
            <a:r>
              <a:rPr lang="en-GB" sz="1400" b="1">
                <a:latin typeface="Montserrat"/>
              </a:rPr>
              <a:t>Teach someone to read World Gift</a:t>
            </a:r>
            <a:endParaRPr lang="en-US" sz="1400" b="1">
              <a:latin typeface="Montserrat"/>
            </a:endParaRPr>
          </a:p>
        </p:txBody>
      </p:sp>
      <p:sp>
        <p:nvSpPr>
          <p:cNvPr id="3" name="TextBox 2">
            <a:extLst>
              <a:ext uri="{FF2B5EF4-FFF2-40B4-BE49-F238E27FC236}">
                <a16:creationId xmlns:a16="http://schemas.microsoft.com/office/drawing/2014/main" id="{364E8744-3A77-06D5-F8BB-E984918B02F8}"/>
              </a:ext>
            </a:extLst>
          </p:cNvPr>
          <p:cNvSpPr txBox="1"/>
          <p:nvPr/>
        </p:nvSpPr>
        <p:spPr>
          <a:xfrm>
            <a:off x="6100884" y="5100387"/>
            <a:ext cx="5832521"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b="1">
                <a:solidFill>
                  <a:srgbClr val="222544"/>
                </a:solidFill>
                <a:latin typeface="Montserrat"/>
              </a:rPr>
              <a:t>Lord, </a:t>
            </a:r>
            <a:r>
              <a:rPr lang="en-GB" sz="1700" b="1" dirty="0">
                <a:solidFill>
                  <a:srgbClr val="222544"/>
                </a:solidFill>
                <a:latin typeface="Montserrat"/>
              </a:rPr>
              <a:t>in</a:t>
            </a:r>
            <a:r>
              <a:rPr lang="en-GB" sz="1700" b="1">
                <a:solidFill>
                  <a:srgbClr val="222544"/>
                </a:solidFill>
                <a:latin typeface="Montserrat"/>
              </a:rPr>
              <a:t> this year of Jubilee, help us remember that young people can be Pilgrims of Hope by being kind to those around us, praying for our global family and raising money for CAFOD. Amen.</a:t>
            </a:r>
            <a:endParaRPr lang="en-US" sz="1700" b="1">
              <a:solidFill>
                <a:srgbClr val="222544"/>
              </a:solidFill>
              <a:latin typeface="Montserrat"/>
            </a:endParaRPr>
          </a:p>
        </p:txBody>
      </p:sp>
      <p:pic>
        <p:nvPicPr>
          <p:cNvPr id="4" name="Picture 3" descr="A person sitting under a tree reading a book&#10;&#10;AI-generated content may be incorrect.">
            <a:extLst>
              <a:ext uri="{FF2B5EF4-FFF2-40B4-BE49-F238E27FC236}">
                <a16:creationId xmlns:a16="http://schemas.microsoft.com/office/drawing/2014/main" id="{91401AD5-EDDE-9094-8D74-44875A8AF029}"/>
              </a:ext>
            </a:extLst>
          </p:cNvPr>
          <p:cNvPicPr>
            <a:picLocks noChangeAspect="1"/>
          </p:cNvPicPr>
          <p:nvPr/>
        </p:nvPicPr>
        <p:blipFill>
          <a:blip r:embed="rId4"/>
          <a:srcRect t="9535"/>
          <a:stretch>
            <a:fillRect/>
          </a:stretch>
        </p:blipFill>
        <p:spPr>
          <a:xfrm>
            <a:off x="673379" y="1739602"/>
            <a:ext cx="5119989" cy="3489986"/>
          </a:xfrm>
          <a:custGeom>
            <a:avLst/>
            <a:gdLst>
              <a:gd name="connsiteX0" fmla="*/ 0 w 5119989"/>
              <a:gd name="connsiteY0" fmla="*/ 0 h 3489986"/>
              <a:gd name="connsiteX1" fmla="*/ 742398 w 5119989"/>
              <a:gd name="connsiteY1" fmla="*/ 0 h 3489986"/>
              <a:gd name="connsiteX2" fmla="*/ 1228797 w 5119989"/>
              <a:gd name="connsiteY2" fmla="*/ 0 h 3489986"/>
              <a:gd name="connsiteX3" fmla="*/ 1766396 w 5119989"/>
              <a:gd name="connsiteY3" fmla="*/ 0 h 3489986"/>
              <a:gd name="connsiteX4" fmla="*/ 2508795 w 5119989"/>
              <a:gd name="connsiteY4" fmla="*/ 0 h 3489986"/>
              <a:gd name="connsiteX5" fmla="*/ 3097593 w 5119989"/>
              <a:gd name="connsiteY5" fmla="*/ 0 h 3489986"/>
              <a:gd name="connsiteX6" fmla="*/ 3583992 w 5119989"/>
              <a:gd name="connsiteY6" fmla="*/ 0 h 3489986"/>
              <a:gd name="connsiteX7" fmla="*/ 4275191 w 5119989"/>
              <a:gd name="connsiteY7" fmla="*/ 0 h 3489986"/>
              <a:gd name="connsiteX8" fmla="*/ 5119989 w 5119989"/>
              <a:gd name="connsiteY8" fmla="*/ 0 h 3489986"/>
              <a:gd name="connsiteX9" fmla="*/ 5119989 w 5119989"/>
              <a:gd name="connsiteY9" fmla="*/ 628197 h 3489986"/>
              <a:gd name="connsiteX10" fmla="*/ 5119989 w 5119989"/>
              <a:gd name="connsiteY10" fmla="*/ 1256395 h 3489986"/>
              <a:gd name="connsiteX11" fmla="*/ 5119989 w 5119989"/>
              <a:gd name="connsiteY11" fmla="*/ 1919492 h 3489986"/>
              <a:gd name="connsiteX12" fmla="*/ 5119989 w 5119989"/>
              <a:gd name="connsiteY12" fmla="*/ 2687289 h 3489986"/>
              <a:gd name="connsiteX13" fmla="*/ 5119989 w 5119989"/>
              <a:gd name="connsiteY13" fmla="*/ 3489986 h 3489986"/>
              <a:gd name="connsiteX14" fmla="*/ 4531190 w 5119989"/>
              <a:gd name="connsiteY14" fmla="*/ 3489986 h 3489986"/>
              <a:gd name="connsiteX15" fmla="*/ 3788792 w 5119989"/>
              <a:gd name="connsiteY15" fmla="*/ 3489986 h 3489986"/>
              <a:gd name="connsiteX16" fmla="*/ 3251193 w 5119989"/>
              <a:gd name="connsiteY16" fmla="*/ 3489986 h 3489986"/>
              <a:gd name="connsiteX17" fmla="*/ 2559995 w 5119989"/>
              <a:gd name="connsiteY17" fmla="*/ 3489986 h 3489986"/>
              <a:gd name="connsiteX18" fmla="*/ 2073596 w 5119989"/>
              <a:gd name="connsiteY18" fmla="*/ 3489986 h 3489986"/>
              <a:gd name="connsiteX19" fmla="*/ 1587197 w 5119989"/>
              <a:gd name="connsiteY19" fmla="*/ 3489986 h 3489986"/>
              <a:gd name="connsiteX20" fmla="*/ 947198 w 5119989"/>
              <a:gd name="connsiteY20" fmla="*/ 3489986 h 3489986"/>
              <a:gd name="connsiteX21" fmla="*/ 0 w 5119989"/>
              <a:gd name="connsiteY21" fmla="*/ 3489986 h 3489986"/>
              <a:gd name="connsiteX22" fmla="*/ 0 w 5119989"/>
              <a:gd name="connsiteY22" fmla="*/ 2757089 h 3489986"/>
              <a:gd name="connsiteX23" fmla="*/ 0 w 5119989"/>
              <a:gd name="connsiteY23" fmla="*/ 2059092 h 3489986"/>
              <a:gd name="connsiteX24" fmla="*/ 0 w 5119989"/>
              <a:gd name="connsiteY24" fmla="*/ 1326195 h 3489986"/>
              <a:gd name="connsiteX25" fmla="*/ 0 w 5119989"/>
              <a:gd name="connsiteY25" fmla="*/ 0 h 348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9989" h="3489986" fill="none" extrusionOk="0">
                <a:moveTo>
                  <a:pt x="0" y="0"/>
                </a:moveTo>
                <a:cubicBezTo>
                  <a:pt x="223247" y="26591"/>
                  <a:pt x="495642" y="-1538"/>
                  <a:pt x="742398" y="0"/>
                </a:cubicBezTo>
                <a:cubicBezTo>
                  <a:pt x="989154" y="1538"/>
                  <a:pt x="1003664" y="-19361"/>
                  <a:pt x="1228797" y="0"/>
                </a:cubicBezTo>
                <a:cubicBezTo>
                  <a:pt x="1453930" y="19361"/>
                  <a:pt x="1638955" y="-23142"/>
                  <a:pt x="1766396" y="0"/>
                </a:cubicBezTo>
                <a:cubicBezTo>
                  <a:pt x="1893837" y="23142"/>
                  <a:pt x="2269738" y="-15860"/>
                  <a:pt x="2508795" y="0"/>
                </a:cubicBezTo>
                <a:cubicBezTo>
                  <a:pt x="2747852" y="15860"/>
                  <a:pt x="2879723" y="18938"/>
                  <a:pt x="3097593" y="0"/>
                </a:cubicBezTo>
                <a:cubicBezTo>
                  <a:pt x="3315463" y="-18938"/>
                  <a:pt x="3434608" y="-13351"/>
                  <a:pt x="3583992" y="0"/>
                </a:cubicBezTo>
                <a:cubicBezTo>
                  <a:pt x="3733376" y="13351"/>
                  <a:pt x="4041627" y="-8332"/>
                  <a:pt x="4275191" y="0"/>
                </a:cubicBezTo>
                <a:cubicBezTo>
                  <a:pt x="4508755" y="8332"/>
                  <a:pt x="4899251" y="19070"/>
                  <a:pt x="5119989" y="0"/>
                </a:cubicBezTo>
                <a:cubicBezTo>
                  <a:pt x="5102643" y="299094"/>
                  <a:pt x="5151191" y="345698"/>
                  <a:pt x="5119989" y="628197"/>
                </a:cubicBezTo>
                <a:cubicBezTo>
                  <a:pt x="5088787" y="910696"/>
                  <a:pt x="5106266" y="1104230"/>
                  <a:pt x="5119989" y="1256395"/>
                </a:cubicBezTo>
                <a:cubicBezTo>
                  <a:pt x="5133712" y="1408560"/>
                  <a:pt x="5116908" y="1591547"/>
                  <a:pt x="5119989" y="1919492"/>
                </a:cubicBezTo>
                <a:cubicBezTo>
                  <a:pt x="5123070" y="2247437"/>
                  <a:pt x="5107469" y="2319570"/>
                  <a:pt x="5119989" y="2687289"/>
                </a:cubicBezTo>
                <a:cubicBezTo>
                  <a:pt x="5132509" y="3055008"/>
                  <a:pt x="5111218" y="3273172"/>
                  <a:pt x="5119989" y="3489986"/>
                </a:cubicBezTo>
                <a:cubicBezTo>
                  <a:pt x="4863272" y="3498932"/>
                  <a:pt x="4662080" y="3502635"/>
                  <a:pt x="4531190" y="3489986"/>
                </a:cubicBezTo>
                <a:cubicBezTo>
                  <a:pt x="4400300" y="3477337"/>
                  <a:pt x="4064589" y="3519590"/>
                  <a:pt x="3788792" y="3489986"/>
                </a:cubicBezTo>
                <a:cubicBezTo>
                  <a:pt x="3512995" y="3460382"/>
                  <a:pt x="3443033" y="3516342"/>
                  <a:pt x="3251193" y="3489986"/>
                </a:cubicBezTo>
                <a:cubicBezTo>
                  <a:pt x="3059353" y="3463630"/>
                  <a:pt x="2707152" y="3522386"/>
                  <a:pt x="2559995" y="3489986"/>
                </a:cubicBezTo>
                <a:cubicBezTo>
                  <a:pt x="2412838" y="3457586"/>
                  <a:pt x="2283824" y="3494923"/>
                  <a:pt x="2073596" y="3489986"/>
                </a:cubicBezTo>
                <a:cubicBezTo>
                  <a:pt x="1863368" y="3485049"/>
                  <a:pt x="1768117" y="3493163"/>
                  <a:pt x="1587197" y="3489986"/>
                </a:cubicBezTo>
                <a:cubicBezTo>
                  <a:pt x="1406277" y="3486809"/>
                  <a:pt x="1256359" y="3472508"/>
                  <a:pt x="947198" y="3489986"/>
                </a:cubicBezTo>
                <a:cubicBezTo>
                  <a:pt x="638037" y="3507464"/>
                  <a:pt x="288180" y="3466586"/>
                  <a:pt x="0" y="3489986"/>
                </a:cubicBezTo>
                <a:cubicBezTo>
                  <a:pt x="32534" y="3233997"/>
                  <a:pt x="555" y="2960414"/>
                  <a:pt x="0" y="2757089"/>
                </a:cubicBezTo>
                <a:cubicBezTo>
                  <a:pt x="-555" y="2553764"/>
                  <a:pt x="-2325" y="2280290"/>
                  <a:pt x="0" y="2059092"/>
                </a:cubicBezTo>
                <a:cubicBezTo>
                  <a:pt x="2325" y="1837894"/>
                  <a:pt x="10421" y="1612089"/>
                  <a:pt x="0" y="1326195"/>
                </a:cubicBezTo>
                <a:cubicBezTo>
                  <a:pt x="-10421" y="1040301"/>
                  <a:pt x="-9884" y="556539"/>
                  <a:pt x="0" y="0"/>
                </a:cubicBezTo>
                <a:close/>
              </a:path>
              <a:path w="5119989" h="3489986" stroke="0" extrusionOk="0">
                <a:moveTo>
                  <a:pt x="0" y="0"/>
                </a:moveTo>
                <a:cubicBezTo>
                  <a:pt x="208630" y="-30561"/>
                  <a:pt x="395755" y="17728"/>
                  <a:pt x="639999" y="0"/>
                </a:cubicBezTo>
                <a:cubicBezTo>
                  <a:pt x="884243" y="-17728"/>
                  <a:pt x="979032" y="-11914"/>
                  <a:pt x="1177597" y="0"/>
                </a:cubicBezTo>
                <a:cubicBezTo>
                  <a:pt x="1376162" y="11914"/>
                  <a:pt x="1488687" y="-23681"/>
                  <a:pt x="1715196" y="0"/>
                </a:cubicBezTo>
                <a:cubicBezTo>
                  <a:pt x="1941705" y="23681"/>
                  <a:pt x="2023723" y="-21197"/>
                  <a:pt x="2303995" y="0"/>
                </a:cubicBezTo>
                <a:cubicBezTo>
                  <a:pt x="2584267" y="21197"/>
                  <a:pt x="2669663" y="-3953"/>
                  <a:pt x="2943994" y="0"/>
                </a:cubicBezTo>
                <a:cubicBezTo>
                  <a:pt x="3218325" y="3953"/>
                  <a:pt x="3426851" y="-15792"/>
                  <a:pt x="3635192" y="0"/>
                </a:cubicBezTo>
                <a:cubicBezTo>
                  <a:pt x="3843533" y="15792"/>
                  <a:pt x="4063631" y="-15026"/>
                  <a:pt x="4275191" y="0"/>
                </a:cubicBezTo>
                <a:cubicBezTo>
                  <a:pt x="4486751" y="15026"/>
                  <a:pt x="4854245" y="-37693"/>
                  <a:pt x="5119989" y="0"/>
                </a:cubicBezTo>
                <a:cubicBezTo>
                  <a:pt x="5140879" y="240063"/>
                  <a:pt x="5149299" y="362102"/>
                  <a:pt x="5119989" y="697997"/>
                </a:cubicBezTo>
                <a:cubicBezTo>
                  <a:pt x="5090679" y="1033892"/>
                  <a:pt x="5131151" y="1197832"/>
                  <a:pt x="5119989" y="1395994"/>
                </a:cubicBezTo>
                <a:cubicBezTo>
                  <a:pt x="5108827" y="1594156"/>
                  <a:pt x="5134709" y="1866356"/>
                  <a:pt x="5119989" y="2024192"/>
                </a:cubicBezTo>
                <a:cubicBezTo>
                  <a:pt x="5105269" y="2182028"/>
                  <a:pt x="5087624" y="2423666"/>
                  <a:pt x="5119989" y="2791989"/>
                </a:cubicBezTo>
                <a:cubicBezTo>
                  <a:pt x="5152354" y="3160312"/>
                  <a:pt x="5090881" y="3297850"/>
                  <a:pt x="5119989" y="3489986"/>
                </a:cubicBezTo>
                <a:cubicBezTo>
                  <a:pt x="4928331" y="3463153"/>
                  <a:pt x="4708398" y="3496161"/>
                  <a:pt x="4582390" y="3489986"/>
                </a:cubicBezTo>
                <a:cubicBezTo>
                  <a:pt x="4456382" y="3483811"/>
                  <a:pt x="4105194" y="3478178"/>
                  <a:pt x="3839992" y="3489986"/>
                </a:cubicBezTo>
                <a:cubicBezTo>
                  <a:pt x="3574790" y="3501794"/>
                  <a:pt x="3474869" y="3502696"/>
                  <a:pt x="3148793" y="3489986"/>
                </a:cubicBezTo>
                <a:cubicBezTo>
                  <a:pt x="2822717" y="3477276"/>
                  <a:pt x="2685660" y="3459605"/>
                  <a:pt x="2508795" y="3489986"/>
                </a:cubicBezTo>
                <a:cubicBezTo>
                  <a:pt x="2331930" y="3520367"/>
                  <a:pt x="2102630" y="3488458"/>
                  <a:pt x="1868796" y="3489986"/>
                </a:cubicBezTo>
                <a:cubicBezTo>
                  <a:pt x="1634962" y="3491514"/>
                  <a:pt x="1414297" y="3500177"/>
                  <a:pt x="1126398" y="3489986"/>
                </a:cubicBezTo>
                <a:cubicBezTo>
                  <a:pt x="838499" y="3479795"/>
                  <a:pt x="295309" y="3495286"/>
                  <a:pt x="0" y="3489986"/>
                </a:cubicBezTo>
                <a:cubicBezTo>
                  <a:pt x="36339" y="3134638"/>
                  <a:pt x="-12194" y="3052968"/>
                  <a:pt x="0" y="2722189"/>
                </a:cubicBezTo>
                <a:cubicBezTo>
                  <a:pt x="12194" y="2391410"/>
                  <a:pt x="13579" y="2293524"/>
                  <a:pt x="0" y="2093992"/>
                </a:cubicBezTo>
                <a:cubicBezTo>
                  <a:pt x="-13579" y="1894460"/>
                  <a:pt x="-14047" y="1596971"/>
                  <a:pt x="0" y="1361095"/>
                </a:cubicBezTo>
                <a:cubicBezTo>
                  <a:pt x="14047" y="1125219"/>
                  <a:pt x="10550" y="903220"/>
                  <a:pt x="0" y="697997"/>
                </a:cubicBezTo>
                <a:cubicBezTo>
                  <a:pt x="-10550" y="492774"/>
                  <a:pt x="26564" y="199933"/>
                  <a:pt x="0" y="0"/>
                </a:cubicBezTo>
                <a:close/>
              </a:path>
            </a:pathLst>
          </a:custGeom>
          <a:ln w="57150">
            <a:solidFill>
              <a:srgbClr val="222544"/>
            </a:solidFill>
            <a:extLst>
              <a:ext uri="{C807C97D-BFC1-408E-A445-0C87EB9F89A2}">
                <ask:lineSketchStyleProps xmlns:ask="http://schemas.microsoft.com/office/drawing/2018/sketchyshapes" sd="2881292981">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4209EAA3-4F12-1D61-4A9B-ECE00A7D7696}"/>
              </a:ext>
            </a:extLst>
          </p:cNvPr>
          <p:cNvSpPr txBox="1"/>
          <p:nvPr/>
        </p:nvSpPr>
        <p:spPr>
          <a:xfrm>
            <a:off x="6096493" y="1132229"/>
            <a:ext cx="5854754"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bg1"/>
                </a:solidFill>
                <a:latin typeface="Montserrat"/>
              </a:rPr>
              <a:t>“I want to tackle poverty – that's why I want to study economics,” says </a:t>
            </a:r>
            <a:r>
              <a:rPr lang="en-US" sz="1700" err="1">
                <a:solidFill>
                  <a:schemeClr val="bg1"/>
                </a:solidFill>
                <a:latin typeface="Montserrat"/>
              </a:rPr>
              <a:t>Abadhalee</a:t>
            </a:r>
            <a:r>
              <a:rPr lang="en-US" sz="1700">
                <a:solidFill>
                  <a:schemeClr val="bg1"/>
                </a:solidFill>
                <a:latin typeface="Montserrat"/>
              </a:rPr>
              <a:t>.</a:t>
            </a:r>
          </a:p>
          <a:p>
            <a:endParaRPr lang="en-US" sz="1700">
              <a:solidFill>
                <a:schemeClr val="bg1"/>
              </a:solidFill>
              <a:latin typeface="Montserrat"/>
            </a:endParaRPr>
          </a:p>
          <a:p>
            <a:r>
              <a:rPr lang="en-US" sz="1700">
                <a:solidFill>
                  <a:schemeClr val="bg1"/>
                </a:solidFill>
                <a:latin typeface="Montserrat"/>
              </a:rPr>
              <a:t>Drought in Southern Ethiopia means water is scarce.  </a:t>
            </a:r>
            <a:r>
              <a:rPr lang="en-US" sz="1700" err="1">
                <a:solidFill>
                  <a:schemeClr val="bg1"/>
                </a:solidFill>
                <a:latin typeface="Montserrat"/>
              </a:rPr>
              <a:t>Abadhalee's</a:t>
            </a:r>
            <a:r>
              <a:rPr lang="en-US" sz="1700">
                <a:solidFill>
                  <a:schemeClr val="bg1"/>
                </a:solidFill>
                <a:latin typeface="Montserrat"/>
              </a:rPr>
              <a:t> mum, Adi, often walked five hours to fetch water for her family.  With CAFOD's help, a water tank was installed by their village and it's now a much shorter walk.</a:t>
            </a:r>
          </a:p>
          <a:p>
            <a:endParaRPr lang="en-US" sz="1700">
              <a:solidFill>
                <a:schemeClr val="bg1"/>
              </a:solidFill>
              <a:latin typeface="Montserrat"/>
            </a:endParaRPr>
          </a:p>
          <a:p>
            <a:r>
              <a:rPr lang="en-US" sz="1700" err="1">
                <a:solidFill>
                  <a:schemeClr val="bg1"/>
                </a:solidFill>
                <a:latin typeface="Montserrat"/>
              </a:rPr>
              <a:t>Abadhalee</a:t>
            </a:r>
            <a:r>
              <a:rPr lang="en-US" sz="1700">
                <a:solidFill>
                  <a:schemeClr val="bg1"/>
                </a:solidFill>
                <a:latin typeface="Montserrat"/>
              </a:rPr>
              <a:t> knows a better world needs all of us. “I'd like to create an </a:t>
            </a:r>
            <a:r>
              <a:rPr lang="en-US" sz="1700" err="1">
                <a:solidFill>
                  <a:schemeClr val="bg1"/>
                </a:solidFill>
                <a:latin typeface="Montserrat"/>
              </a:rPr>
              <a:t>organisation</a:t>
            </a:r>
            <a:r>
              <a:rPr lang="en-US" sz="1700">
                <a:solidFill>
                  <a:schemeClr val="bg1"/>
                </a:solidFill>
                <a:latin typeface="Montserrat"/>
              </a:rPr>
              <a:t> supporting my community to move out of poverty,” he explains.</a:t>
            </a:r>
          </a:p>
          <a:p>
            <a:endParaRPr lang="en-US" sz="1700">
              <a:solidFill>
                <a:schemeClr val="bg1"/>
              </a:solidFill>
              <a:latin typeface="Montserrat"/>
            </a:endParaRPr>
          </a:p>
          <a:p>
            <a:r>
              <a:rPr lang="en-US" sz="1700">
                <a:solidFill>
                  <a:schemeClr val="bg1"/>
                </a:solidFill>
                <a:latin typeface="Montserrat"/>
              </a:rPr>
              <a:t>Watch</a:t>
            </a:r>
            <a:r>
              <a:rPr lang="en-US" sz="1700">
                <a:solidFill>
                  <a:schemeClr val="bg1"/>
                </a:solidFill>
                <a:latin typeface="Montserrat"/>
                <a:ea typeface="+mn-lt"/>
                <a:cs typeface="+mn-lt"/>
              </a:rPr>
              <a:t> </a:t>
            </a:r>
            <a:r>
              <a:rPr lang="en-US" sz="1700">
                <a:solidFill>
                  <a:schemeClr val="bg1"/>
                </a:solidFill>
                <a:latin typeface="Montserrat"/>
                <a:ea typeface="+mn-lt"/>
                <a:cs typeface="+mn-lt"/>
                <a:hlinkClick r:id="rId5">
                  <a:extLst>
                    <a:ext uri="{A12FA001-AC4F-418D-AE19-62706E023703}">
                      <ahyp:hlinkClr xmlns:ahyp="http://schemas.microsoft.com/office/drawing/2018/hyperlinkcolor" val="tx"/>
                    </a:ext>
                  </a:extLst>
                </a:hlinkClick>
              </a:rPr>
              <a:t> CAFOD's A better world needs all of us</a:t>
            </a:r>
            <a:r>
              <a:rPr lang="en-US" sz="1700">
                <a:solidFill>
                  <a:schemeClr val="bg1"/>
                </a:solidFill>
                <a:latin typeface="Montserrat"/>
                <a:ea typeface="+mn-lt"/>
                <a:cs typeface="+mn-lt"/>
              </a:rPr>
              <a:t> </a:t>
            </a:r>
            <a:endParaRPr lang="en-US" sz="1700">
              <a:solidFill>
                <a:schemeClr val="bg1"/>
              </a:solidFill>
              <a:latin typeface="Montserrat"/>
            </a:endParaRPr>
          </a:p>
        </p:txBody>
      </p:sp>
      <p:pic>
        <p:nvPicPr>
          <p:cNvPr id="11" name="Picture 10" descr="A person reading a book to children&#10;&#10;AI-generated content may be incorrect.">
            <a:extLst>
              <a:ext uri="{FF2B5EF4-FFF2-40B4-BE49-F238E27FC236}">
                <a16:creationId xmlns:a16="http://schemas.microsoft.com/office/drawing/2014/main" id="{0F00B370-8293-DF16-1B30-94595C633738}"/>
              </a:ext>
            </a:extLst>
          </p:cNvPr>
          <p:cNvPicPr>
            <a:picLocks noChangeAspect="1"/>
          </p:cNvPicPr>
          <p:nvPr/>
        </p:nvPicPr>
        <p:blipFill>
          <a:blip r:embed="rId6"/>
          <a:stretch>
            <a:fillRect/>
          </a:stretch>
        </p:blipFill>
        <p:spPr>
          <a:xfrm>
            <a:off x="4547910" y="4740719"/>
            <a:ext cx="1544342" cy="1625929"/>
          </a:xfrm>
          <a:prstGeom prst="rect">
            <a:avLst/>
          </a:prstGeom>
        </p:spPr>
      </p:pic>
      <p:sp>
        <p:nvSpPr>
          <p:cNvPr id="8" name="TextBox 7">
            <a:extLst>
              <a:ext uri="{FF2B5EF4-FFF2-40B4-BE49-F238E27FC236}">
                <a16:creationId xmlns:a16="http://schemas.microsoft.com/office/drawing/2014/main" id="{AE682B76-A810-481E-C9D7-850503D3949C}"/>
              </a:ext>
            </a:extLst>
          </p:cNvPr>
          <p:cNvSpPr txBox="1"/>
          <p:nvPr/>
        </p:nvSpPr>
        <p:spPr>
          <a:xfrm>
            <a:off x="673270" y="5236123"/>
            <a:ext cx="30558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Abadhalee</a:t>
            </a:r>
            <a:r>
              <a:rPr lang="en-US" sz="1400">
                <a:latin typeface="Montserrat"/>
              </a:rPr>
              <a:t> and his books</a:t>
            </a:r>
          </a:p>
        </p:txBody>
      </p:sp>
      <p:pic>
        <p:nvPicPr>
          <p:cNvPr id="13" name="Picture 12" descr="A group of gold stars on a black background&#10;&#10;AI-generated content may be incorrect.">
            <a:extLst>
              <a:ext uri="{FF2B5EF4-FFF2-40B4-BE49-F238E27FC236}">
                <a16:creationId xmlns:a16="http://schemas.microsoft.com/office/drawing/2014/main" id="{50E40731-2FD8-2B0F-74C1-DE030BDC66D5}"/>
              </a:ext>
            </a:extLst>
          </p:cNvPr>
          <p:cNvPicPr>
            <a:picLocks noChangeAspect="1"/>
          </p:cNvPicPr>
          <p:nvPr/>
        </p:nvPicPr>
        <p:blipFill>
          <a:blip r:embed="rId7">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9" name="TextBox 8">
            <a:extLst>
              <a:ext uri="{FF2B5EF4-FFF2-40B4-BE49-F238E27FC236}">
                <a16:creationId xmlns:a16="http://schemas.microsoft.com/office/drawing/2014/main" id="{10F1A3A4-8C62-AFA5-B4A2-6BF8C863A227}"/>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2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916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879AE9-9943-4432-CB38-D989683C61A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A3BE2D-EA41-C91D-E696-FCD9CAE70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9FCB3102-EDCB-148C-FE23-877E8B4DB57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A0CE8FA-EB38-CC31-A828-853AFA0EA6BC}"/>
              </a:ext>
            </a:extLst>
          </p:cNvPr>
          <p:cNvSpPr txBox="1"/>
          <p:nvPr/>
        </p:nvSpPr>
        <p:spPr>
          <a:xfrm>
            <a:off x="2693810" y="988205"/>
            <a:ext cx="9494026"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schemeClr val="bg1"/>
                </a:solidFill>
                <a:latin typeface="Montserrat"/>
              </a:rPr>
              <a:t>Jesus called his disciples to him and said, "I have compassion on the crowd because they have been with me now three days and have nothing to eat. And I am unwilling to send them away hungry, lest they faint on the way." Matthew 15:32</a:t>
            </a:r>
            <a:endParaRPr lang="en-US" sz="2200" b="1" dirty="0">
              <a:solidFill>
                <a:schemeClr val="bg1"/>
              </a:solidFill>
              <a:latin typeface="Montserrat"/>
            </a:endParaRPr>
          </a:p>
          <a:p>
            <a:endParaRPr lang="en-GB" sz="2200" i="1" dirty="0">
              <a:latin typeface="Montserrat"/>
            </a:endParaRPr>
          </a:p>
        </p:txBody>
      </p:sp>
      <p:sp>
        <p:nvSpPr>
          <p:cNvPr id="4" name="TextBox 3">
            <a:extLst>
              <a:ext uri="{FF2B5EF4-FFF2-40B4-BE49-F238E27FC236}">
                <a16:creationId xmlns:a16="http://schemas.microsoft.com/office/drawing/2014/main" id="{7F57B455-B666-7BA2-EC6B-3C6C0DA9E15E}"/>
              </a:ext>
            </a:extLst>
          </p:cNvPr>
          <p:cNvSpPr txBox="1"/>
          <p:nvPr/>
        </p:nvSpPr>
        <p:spPr>
          <a:xfrm>
            <a:off x="5804160" y="3163834"/>
            <a:ext cx="604916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latin typeface="Montserrat"/>
              </a:rPr>
              <a:t>Jesus takes pity on the crowd and shares out seven loaves and a few small fish to feed them all. It is a story of welcome, of compassion and of practical help from Jesus. </a:t>
            </a:r>
          </a:p>
          <a:p>
            <a:endParaRPr lang="en-GB">
              <a:solidFill>
                <a:schemeClr val="bg1"/>
              </a:solidFill>
              <a:latin typeface="Montserrat"/>
            </a:endParaRPr>
          </a:p>
          <a:p>
            <a:r>
              <a:rPr lang="en-GB">
                <a:solidFill>
                  <a:schemeClr val="bg1"/>
                </a:solidFill>
                <a:latin typeface="Montserrat"/>
              </a:rPr>
              <a:t>The rest of the reading is the well-known story of how a young boy brings five loaves and two fishes to Jesus which he shares out among 5,000 people. </a:t>
            </a:r>
          </a:p>
          <a:p>
            <a:endParaRPr lang="en-GB">
              <a:solidFill>
                <a:schemeClr val="bg1"/>
              </a:solidFill>
              <a:latin typeface="Montserrat"/>
            </a:endParaRPr>
          </a:p>
          <a:p>
            <a:r>
              <a:rPr lang="en-GB">
                <a:solidFill>
                  <a:schemeClr val="bg1"/>
                </a:solidFill>
                <a:latin typeface="Montserrat"/>
              </a:rPr>
              <a:t>How can we best share what we have with others?</a:t>
            </a:r>
          </a:p>
        </p:txBody>
      </p:sp>
      <p:pic>
        <p:nvPicPr>
          <p:cNvPr id="7" name="Picture 6" descr="A fish in a bowl&#10;&#10;AI-generated content may be incorrect.">
            <a:extLst>
              <a:ext uri="{FF2B5EF4-FFF2-40B4-BE49-F238E27FC236}">
                <a16:creationId xmlns:a16="http://schemas.microsoft.com/office/drawing/2014/main" id="{59E5ECB5-F175-7E6D-E6AE-C1D7144732AC}"/>
              </a:ext>
            </a:extLst>
          </p:cNvPr>
          <p:cNvPicPr>
            <a:picLocks noChangeAspect="1"/>
          </p:cNvPicPr>
          <p:nvPr/>
        </p:nvPicPr>
        <p:blipFill>
          <a:blip r:embed="rId4"/>
          <a:srcRect l="5846" t="9057" r="-466" b="503"/>
          <a:stretch>
            <a:fillRect/>
          </a:stretch>
        </p:blipFill>
        <p:spPr>
          <a:xfrm>
            <a:off x="587349" y="2773309"/>
            <a:ext cx="4879664" cy="3252847"/>
          </a:xfrm>
          <a:custGeom>
            <a:avLst/>
            <a:gdLst>
              <a:gd name="connsiteX0" fmla="*/ 0 w 4879664"/>
              <a:gd name="connsiteY0" fmla="*/ 0 h 3252847"/>
              <a:gd name="connsiteX1" fmla="*/ 599502 w 4879664"/>
              <a:gd name="connsiteY1" fmla="*/ 0 h 3252847"/>
              <a:gd name="connsiteX2" fmla="*/ 1296596 w 4879664"/>
              <a:gd name="connsiteY2" fmla="*/ 0 h 3252847"/>
              <a:gd name="connsiteX3" fmla="*/ 1847301 w 4879664"/>
              <a:gd name="connsiteY3" fmla="*/ 0 h 3252847"/>
              <a:gd name="connsiteX4" fmla="*/ 2495600 w 4879664"/>
              <a:gd name="connsiteY4" fmla="*/ 0 h 3252847"/>
              <a:gd name="connsiteX5" fmla="*/ 3192694 w 4879664"/>
              <a:gd name="connsiteY5" fmla="*/ 0 h 3252847"/>
              <a:gd name="connsiteX6" fmla="*/ 3792196 w 4879664"/>
              <a:gd name="connsiteY6" fmla="*/ 0 h 3252847"/>
              <a:gd name="connsiteX7" fmla="*/ 4879664 w 4879664"/>
              <a:gd name="connsiteY7" fmla="*/ 0 h 3252847"/>
              <a:gd name="connsiteX8" fmla="*/ 4879664 w 4879664"/>
              <a:gd name="connsiteY8" fmla="*/ 715626 h 3252847"/>
              <a:gd name="connsiteX9" fmla="*/ 4879664 w 4879664"/>
              <a:gd name="connsiteY9" fmla="*/ 1431253 h 3252847"/>
              <a:gd name="connsiteX10" fmla="*/ 4879664 w 4879664"/>
              <a:gd name="connsiteY10" fmla="*/ 2114351 h 3252847"/>
              <a:gd name="connsiteX11" fmla="*/ 4879664 w 4879664"/>
              <a:gd name="connsiteY11" fmla="*/ 3252847 h 3252847"/>
              <a:gd name="connsiteX12" fmla="*/ 4084976 w 4879664"/>
              <a:gd name="connsiteY12" fmla="*/ 3252847 h 3252847"/>
              <a:gd name="connsiteX13" fmla="*/ 3339084 w 4879664"/>
              <a:gd name="connsiteY13" fmla="*/ 3252847 h 3252847"/>
              <a:gd name="connsiteX14" fmla="*/ 2544396 w 4879664"/>
              <a:gd name="connsiteY14" fmla="*/ 3252847 h 3252847"/>
              <a:gd name="connsiteX15" fmla="*/ 1798505 w 4879664"/>
              <a:gd name="connsiteY15" fmla="*/ 3252847 h 3252847"/>
              <a:gd name="connsiteX16" fmla="*/ 1247800 w 4879664"/>
              <a:gd name="connsiteY16" fmla="*/ 3252847 h 3252847"/>
              <a:gd name="connsiteX17" fmla="*/ 0 w 4879664"/>
              <a:gd name="connsiteY17" fmla="*/ 3252847 h 3252847"/>
              <a:gd name="connsiteX18" fmla="*/ 0 w 4879664"/>
              <a:gd name="connsiteY18" fmla="*/ 2699863 h 3252847"/>
              <a:gd name="connsiteX19" fmla="*/ 0 w 4879664"/>
              <a:gd name="connsiteY19" fmla="*/ 2114351 h 3252847"/>
              <a:gd name="connsiteX20" fmla="*/ 0 w 4879664"/>
              <a:gd name="connsiteY20" fmla="*/ 1398724 h 3252847"/>
              <a:gd name="connsiteX21" fmla="*/ 0 w 4879664"/>
              <a:gd name="connsiteY21" fmla="*/ 683098 h 3252847"/>
              <a:gd name="connsiteX22" fmla="*/ 0 w 4879664"/>
              <a:gd name="connsiteY22" fmla="*/ 0 h 325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9664" h="3252847" fill="none" extrusionOk="0">
                <a:moveTo>
                  <a:pt x="0" y="0"/>
                </a:moveTo>
                <a:cubicBezTo>
                  <a:pt x="129997" y="4556"/>
                  <a:pt x="356684" y="26170"/>
                  <a:pt x="599502" y="0"/>
                </a:cubicBezTo>
                <a:cubicBezTo>
                  <a:pt x="842320" y="-26170"/>
                  <a:pt x="998435" y="-16583"/>
                  <a:pt x="1296596" y="0"/>
                </a:cubicBezTo>
                <a:cubicBezTo>
                  <a:pt x="1594757" y="16583"/>
                  <a:pt x="1730228" y="18565"/>
                  <a:pt x="1847301" y="0"/>
                </a:cubicBezTo>
                <a:cubicBezTo>
                  <a:pt x="1964374" y="-18565"/>
                  <a:pt x="2196548" y="29839"/>
                  <a:pt x="2495600" y="0"/>
                </a:cubicBezTo>
                <a:cubicBezTo>
                  <a:pt x="2794652" y="-29839"/>
                  <a:pt x="2936060" y="5648"/>
                  <a:pt x="3192694" y="0"/>
                </a:cubicBezTo>
                <a:cubicBezTo>
                  <a:pt x="3449328" y="-5648"/>
                  <a:pt x="3631519" y="3922"/>
                  <a:pt x="3792196" y="0"/>
                </a:cubicBezTo>
                <a:cubicBezTo>
                  <a:pt x="3952873" y="-3922"/>
                  <a:pt x="4399337" y="-44870"/>
                  <a:pt x="4879664" y="0"/>
                </a:cubicBezTo>
                <a:cubicBezTo>
                  <a:pt x="4866461" y="145883"/>
                  <a:pt x="4887088" y="549338"/>
                  <a:pt x="4879664" y="715626"/>
                </a:cubicBezTo>
                <a:cubicBezTo>
                  <a:pt x="4872240" y="881914"/>
                  <a:pt x="4894169" y="1138135"/>
                  <a:pt x="4879664" y="1431253"/>
                </a:cubicBezTo>
                <a:cubicBezTo>
                  <a:pt x="4865159" y="1724371"/>
                  <a:pt x="4897748" y="1907314"/>
                  <a:pt x="4879664" y="2114351"/>
                </a:cubicBezTo>
                <a:cubicBezTo>
                  <a:pt x="4861580" y="2321388"/>
                  <a:pt x="4836323" y="2764378"/>
                  <a:pt x="4879664" y="3252847"/>
                </a:cubicBezTo>
                <a:cubicBezTo>
                  <a:pt x="4537318" y="3213802"/>
                  <a:pt x="4295630" y="3281088"/>
                  <a:pt x="4084976" y="3252847"/>
                </a:cubicBezTo>
                <a:cubicBezTo>
                  <a:pt x="3874322" y="3224606"/>
                  <a:pt x="3681319" y="3260693"/>
                  <a:pt x="3339084" y="3252847"/>
                </a:cubicBezTo>
                <a:cubicBezTo>
                  <a:pt x="2996849" y="3245001"/>
                  <a:pt x="2788757" y="3264553"/>
                  <a:pt x="2544396" y="3252847"/>
                </a:cubicBezTo>
                <a:cubicBezTo>
                  <a:pt x="2300035" y="3241141"/>
                  <a:pt x="2138310" y="3231985"/>
                  <a:pt x="1798505" y="3252847"/>
                </a:cubicBezTo>
                <a:cubicBezTo>
                  <a:pt x="1458700" y="3273709"/>
                  <a:pt x="1388965" y="3231523"/>
                  <a:pt x="1247800" y="3252847"/>
                </a:cubicBezTo>
                <a:cubicBezTo>
                  <a:pt x="1106636" y="3274171"/>
                  <a:pt x="339434" y="3242520"/>
                  <a:pt x="0" y="3252847"/>
                </a:cubicBezTo>
                <a:cubicBezTo>
                  <a:pt x="-12827" y="3018243"/>
                  <a:pt x="-14152" y="2886652"/>
                  <a:pt x="0" y="2699863"/>
                </a:cubicBezTo>
                <a:cubicBezTo>
                  <a:pt x="14152" y="2513074"/>
                  <a:pt x="-27372" y="2363689"/>
                  <a:pt x="0" y="2114351"/>
                </a:cubicBezTo>
                <a:cubicBezTo>
                  <a:pt x="27372" y="1865013"/>
                  <a:pt x="-27856" y="1746910"/>
                  <a:pt x="0" y="1398724"/>
                </a:cubicBezTo>
                <a:cubicBezTo>
                  <a:pt x="27856" y="1050538"/>
                  <a:pt x="-10479" y="890247"/>
                  <a:pt x="0" y="683098"/>
                </a:cubicBezTo>
                <a:cubicBezTo>
                  <a:pt x="10479" y="475949"/>
                  <a:pt x="-6113" y="307698"/>
                  <a:pt x="0" y="0"/>
                </a:cubicBezTo>
                <a:close/>
              </a:path>
              <a:path w="4879664" h="3252847" stroke="0" extrusionOk="0">
                <a:moveTo>
                  <a:pt x="0" y="0"/>
                </a:moveTo>
                <a:cubicBezTo>
                  <a:pt x="299597" y="3328"/>
                  <a:pt x="365300" y="11282"/>
                  <a:pt x="648298" y="0"/>
                </a:cubicBezTo>
                <a:cubicBezTo>
                  <a:pt x="931296" y="-11282"/>
                  <a:pt x="998727" y="4761"/>
                  <a:pt x="1296596" y="0"/>
                </a:cubicBezTo>
                <a:cubicBezTo>
                  <a:pt x="1594465" y="-4761"/>
                  <a:pt x="1685895" y="-13110"/>
                  <a:pt x="1993691" y="0"/>
                </a:cubicBezTo>
                <a:cubicBezTo>
                  <a:pt x="2301487" y="13110"/>
                  <a:pt x="2428189" y="-23971"/>
                  <a:pt x="2739583" y="0"/>
                </a:cubicBezTo>
                <a:cubicBezTo>
                  <a:pt x="3050977" y="23971"/>
                  <a:pt x="3156785" y="34267"/>
                  <a:pt x="3485474" y="0"/>
                </a:cubicBezTo>
                <a:cubicBezTo>
                  <a:pt x="3814163" y="-34267"/>
                  <a:pt x="3895208" y="5505"/>
                  <a:pt x="4084976" y="0"/>
                </a:cubicBezTo>
                <a:cubicBezTo>
                  <a:pt x="4274744" y="-5505"/>
                  <a:pt x="4705962" y="-30244"/>
                  <a:pt x="4879664" y="0"/>
                </a:cubicBezTo>
                <a:cubicBezTo>
                  <a:pt x="4898251" y="173754"/>
                  <a:pt x="4890842" y="290435"/>
                  <a:pt x="4879664" y="552984"/>
                </a:cubicBezTo>
                <a:cubicBezTo>
                  <a:pt x="4868486" y="815533"/>
                  <a:pt x="4894738" y="1065753"/>
                  <a:pt x="4879664" y="1236082"/>
                </a:cubicBezTo>
                <a:cubicBezTo>
                  <a:pt x="4864590" y="1406411"/>
                  <a:pt x="4872457" y="1611033"/>
                  <a:pt x="4879664" y="1951708"/>
                </a:cubicBezTo>
                <a:cubicBezTo>
                  <a:pt x="4886871" y="2292383"/>
                  <a:pt x="4879592" y="2252200"/>
                  <a:pt x="4879664" y="2504692"/>
                </a:cubicBezTo>
                <a:cubicBezTo>
                  <a:pt x="4879736" y="2757184"/>
                  <a:pt x="4847537" y="3029142"/>
                  <a:pt x="4879664" y="3252847"/>
                </a:cubicBezTo>
                <a:cubicBezTo>
                  <a:pt x="4727469" y="3287191"/>
                  <a:pt x="4477158" y="3253950"/>
                  <a:pt x="4182569" y="3252847"/>
                </a:cubicBezTo>
                <a:cubicBezTo>
                  <a:pt x="3887981" y="3251744"/>
                  <a:pt x="3709900" y="3281342"/>
                  <a:pt x="3485474" y="3252847"/>
                </a:cubicBezTo>
                <a:cubicBezTo>
                  <a:pt x="3261049" y="3224352"/>
                  <a:pt x="3095769" y="3229267"/>
                  <a:pt x="2837176" y="3252847"/>
                </a:cubicBezTo>
                <a:cubicBezTo>
                  <a:pt x="2578583" y="3276427"/>
                  <a:pt x="2281996" y="3252604"/>
                  <a:pt x="2091285" y="3252847"/>
                </a:cubicBezTo>
                <a:cubicBezTo>
                  <a:pt x="1900574" y="3253090"/>
                  <a:pt x="1673033" y="3234136"/>
                  <a:pt x="1442986" y="3252847"/>
                </a:cubicBezTo>
                <a:cubicBezTo>
                  <a:pt x="1212939" y="3271558"/>
                  <a:pt x="921560" y="3226800"/>
                  <a:pt x="648298" y="3252847"/>
                </a:cubicBezTo>
                <a:cubicBezTo>
                  <a:pt x="375036" y="3278894"/>
                  <a:pt x="299221" y="3278087"/>
                  <a:pt x="0" y="3252847"/>
                </a:cubicBezTo>
                <a:cubicBezTo>
                  <a:pt x="-25092" y="3131698"/>
                  <a:pt x="13078" y="2843429"/>
                  <a:pt x="0" y="2699863"/>
                </a:cubicBezTo>
                <a:cubicBezTo>
                  <a:pt x="-13078" y="2556297"/>
                  <a:pt x="-2381" y="2224855"/>
                  <a:pt x="0" y="1984237"/>
                </a:cubicBezTo>
                <a:cubicBezTo>
                  <a:pt x="2381" y="1743619"/>
                  <a:pt x="-8470" y="1445496"/>
                  <a:pt x="0" y="1268610"/>
                </a:cubicBezTo>
                <a:cubicBezTo>
                  <a:pt x="8470" y="1091724"/>
                  <a:pt x="468" y="924751"/>
                  <a:pt x="0" y="715626"/>
                </a:cubicBezTo>
                <a:cubicBezTo>
                  <a:pt x="-468" y="506501"/>
                  <a:pt x="-27798" y="292590"/>
                  <a:pt x="0" y="0"/>
                </a:cubicBezTo>
                <a:close/>
              </a:path>
            </a:pathLst>
          </a:custGeom>
          <a:ln w="57150">
            <a:solidFill>
              <a:srgbClr val="222544"/>
            </a:solidFill>
            <a:extLst>
              <a:ext uri="{C807C97D-BFC1-408E-A445-0C87EB9F89A2}">
                <ask:lineSketchStyleProps xmlns:ask="http://schemas.microsoft.com/office/drawing/2018/sketchyshapes" sd="799145616">
                  <a:prstGeom prst="rect">
                    <a:avLst/>
                  </a:prstGeom>
                  <ask:type>
                    <ask:lineSketchFreehand/>
                  </ask:type>
                </ask:lineSketchStyleProps>
              </a:ext>
            </a:extLst>
          </a:ln>
        </p:spPr>
      </p:pic>
      <p:sp>
        <p:nvSpPr>
          <p:cNvPr id="2" name="TextBox 1">
            <a:extLst>
              <a:ext uri="{FF2B5EF4-FFF2-40B4-BE49-F238E27FC236}">
                <a16:creationId xmlns:a16="http://schemas.microsoft.com/office/drawing/2014/main" id="{B6344977-CB99-03BC-619F-13E79A411984}"/>
              </a:ext>
            </a:extLst>
          </p:cNvPr>
          <p:cNvSpPr txBox="1"/>
          <p:nvPr/>
        </p:nvSpPr>
        <p:spPr>
          <a:xfrm>
            <a:off x="5805466" y="2637075"/>
            <a:ext cx="54367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Montserrat"/>
              </a:rPr>
              <a:t>Feeding the 5,000</a:t>
            </a:r>
          </a:p>
        </p:txBody>
      </p:sp>
      <p:sp>
        <p:nvSpPr>
          <p:cNvPr id="8" name="TextBox 7">
            <a:extLst>
              <a:ext uri="{FF2B5EF4-FFF2-40B4-BE49-F238E27FC236}">
                <a16:creationId xmlns:a16="http://schemas.microsoft.com/office/drawing/2014/main" id="{F9C44913-8C94-0F4C-A0AE-72570EA930B5}"/>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3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80163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96191-A6B7-4B35-8F5F-4775F741EF1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16784E3-33C7-10D7-BB12-52702EC54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urple rectangle with a black border&#10;&#10;AI-generated content may be incorrect.">
            <a:extLst>
              <a:ext uri="{FF2B5EF4-FFF2-40B4-BE49-F238E27FC236}">
                <a16:creationId xmlns:a16="http://schemas.microsoft.com/office/drawing/2014/main" id="{B95EC186-E42E-BBA2-0596-FEDDAD8E99F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8" name="Picture 7" descr="A group of gold stars on a black background&#10;&#10;AI-generated content may be incorrect.">
            <a:extLst>
              <a:ext uri="{FF2B5EF4-FFF2-40B4-BE49-F238E27FC236}">
                <a16:creationId xmlns:a16="http://schemas.microsoft.com/office/drawing/2014/main" id="{EAF8F98B-EDBC-02EA-6929-38A0FBB49393}"/>
              </a:ext>
            </a:extLst>
          </p:cNvPr>
          <p:cNvPicPr>
            <a:picLocks noChangeAspect="1"/>
          </p:cNvPicPr>
          <p:nvPr/>
        </p:nvPicPr>
        <p:blipFill>
          <a:blip r:embed="rId4">
            <a:extLst>
              <a:ext uri="{28A0092B-C50C-407E-A947-70E740481C1C}">
                <a14:useLocalDpi xmlns:a14="http://schemas.microsoft.com/office/drawing/2010/main" val="0"/>
              </a:ext>
            </a:extLst>
          </a:blip>
          <a:srcRect t="19445" r="65185" b="40000"/>
          <a:stretch/>
        </p:blipFill>
        <p:spPr>
          <a:xfrm rot="11635628">
            <a:off x="371786" y="5476027"/>
            <a:ext cx="938618" cy="1093390"/>
          </a:xfrm>
          <a:prstGeom prst="rect">
            <a:avLst/>
          </a:prstGeom>
        </p:spPr>
      </p:pic>
      <p:sp>
        <p:nvSpPr>
          <p:cNvPr id="2" name="TextBox 1">
            <a:extLst>
              <a:ext uri="{FF2B5EF4-FFF2-40B4-BE49-F238E27FC236}">
                <a16:creationId xmlns:a16="http://schemas.microsoft.com/office/drawing/2014/main" id="{373F7589-736C-B5A0-1CEA-F1B4CE481EE8}"/>
              </a:ext>
            </a:extLst>
          </p:cNvPr>
          <p:cNvSpPr txBox="1"/>
          <p:nvPr/>
        </p:nvSpPr>
        <p:spPr>
          <a:xfrm>
            <a:off x="5984750" y="1156500"/>
            <a:ext cx="5591087"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700">
                <a:solidFill>
                  <a:schemeClr val="bg1"/>
                </a:solidFill>
                <a:latin typeface="Montserrat"/>
              </a:rPr>
              <a:t>Severe drought meant </a:t>
            </a:r>
            <a:r>
              <a:rPr lang="en-GB" sz="1700" err="1">
                <a:solidFill>
                  <a:schemeClr val="bg1"/>
                </a:solidFill>
                <a:latin typeface="Montserrat"/>
              </a:rPr>
              <a:t>Chirri's</a:t>
            </a:r>
            <a:r>
              <a:rPr lang="en-GB" sz="1700">
                <a:solidFill>
                  <a:schemeClr val="bg1"/>
                </a:solidFill>
                <a:latin typeface="Montserrat"/>
              </a:rPr>
              <a:t> family struggled to make a living. "There was no rain for years,” she says. “We had to get water far away.  We started our journey at seven and came back at ten. I got tired and thirsty. The sun was way too hot.”</a:t>
            </a:r>
          </a:p>
          <a:p>
            <a:endParaRPr lang="en-GB" sz="1700">
              <a:solidFill>
                <a:schemeClr val="bg1"/>
              </a:solidFill>
              <a:latin typeface="Montserrat"/>
            </a:endParaRPr>
          </a:p>
          <a:p>
            <a:r>
              <a:rPr lang="en-GB" sz="1700">
                <a:solidFill>
                  <a:schemeClr val="bg1"/>
                </a:solidFill>
                <a:latin typeface="Montserrat"/>
              </a:rPr>
              <a:t>With CAFOD's help, the community were given chickens to raise. They eat the eggs the chickens lay and sell what's left over to buy food, clothes and soap.  </a:t>
            </a:r>
          </a:p>
          <a:p>
            <a:endParaRPr lang="en-GB" sz="1700">
              <a:solidFill>
                <a:schemeClr val="bg1"/>
              </a:solidFill>
              <a:latin typeface="Montserrat"/>
            </a:endParaRPr>
          </a:p>
          <a:p>
            <a:r>
              <a:rPr lang="en-GB" sz="1700" err="1">
                <a:solidFill>
                  <a:schemeClr val="bg1"/>
                </a:solidFill>
                <a:latin typeface="Montserrat"/>
              </a:rPr>
              <a:t>Chirri</a:t>
            </a:r>
            <a:r>
              <a:rPr lang="en-GB" sz="1700">
                <a:solidFill>
                  <a:schemeClr val="bg1"/>
                </a:solidFill>
                <a:latin typeface="Montserrat"/>
              </a:rPr>
              <a:t> enjoys helping with the chickens. “My mum taught me how to take care of the chickens. I like eating the eggs too –  fried for breakfast!”</a:t>
            </a:r>
            <a:endParaRPr lang="en-GB">
              <a:solidFill>
                <a:schemeClr val="bg1"/>
              </a:solidFill>
            </a:endParaRPr>
          </a:p>
          <a:p>
            <a:pPr algn="l"/>
            <a:endParaRPr lang="en-GB" sz="1700">
              <a:solidFill>
                <a:schemeClr val="bg1"/>
              </a:solidFill>
              <a:latin typeface="Montserrat"/>
            </a:endParaRPr>
          </a:p>
          <a:p>
            <a:r>
              <a:rPr lang="en-GB" sz="1700" b="1">
                <a:solidFill>
                  <a:srgbClr val="222544"/>
                </a:solidFill>
                <a:latin typeface="Montserrat"/>
              </a:rPr>
              <a:t>We pray for those around the world who do not have enough to eat. Just as the young boy helped Jesus with loaves and fishes, let us do what we can to help those who are hungry. Amen. </a:t>
            </a:r>
            <a:endParaRPr lang="en-GB" b="1">
              <a:solidFill>
                <a:srgbClr val="222544"/>
              </a:solidFill>
            </a:endParaRPr>
          </a:p>
          <a:p>
            <a:endParaRPr lang="en-US" sz="1700">
              <a:solidFill>
                <a:schemeClr val="bg1"/>
              </a:solidFill>
              <a:latin typeface="Montserrat"/>
            </a:endParaRPr>
          </a:p>
        </p:txBody>
      </p:sp>
      <p:pic>
        <p:nvPicPr>
          <p:cNvPr id="3" name="Picture 2" descr="A person feeding chickens in a shed&#10;&#10;AI-generated content may be incorrect.">
            <a:extLst>
              <a:ext uri="{FF2B5EF4-FFF2-40B4-BE49-F238E27FC236}">
                <a16:creationId xmlns:a16="http://schemas.microsoft.com/office/drawing/2014/main" id="{07D05540-26AC-B7D5-E1F7-7EBEEC644C60}"/>
              </a:ext>
            </a:extLst>
          </p:cNvPr>
          <p:cNvPicPr>
            <a:picLocks noChangeAspect="1"/>
          </p:cNvPicPr>
          <p:nvPr/>
        </p:nvPicPr>
        <p:blipFill>
          <a:blip r:embed="rId5"/>
          <a:srcRect b="6033"/>
          <a:stretch>
            <a:fillRect/>
          </a:stretch>
        </p:blipFill>
        <p:spPr>
          <a:xfrm>
            <a:off x="612420" y="1721000"/>
            <a:ext cx="4878237" cy="3226003"/>
          </a:xfrm>
          <a:custGeom>
            <a:avLst/>
            <a:gdLst>
              <a:gd name="connsiteX0" fmla="*/ 0 w 4878237"/>
              <a:gd name="connsiteY0" fmla="*/ 0 h 3226003"/>
              <a:gd name="connsiteX1" fmla="*/ 648109 w 4878237"/>
              <a:gd name="connsiteY1" fmla="*/ 0 h 3226003"/>
              <a:gd name="connsiteX2" fmla="*/ 1345000 w 4878237"/>
              <a:gd name="connsiteY2" fmla="*/ 0 h 3226003"/>
              <a:gd name="connsiteX3" fmla="*/ 1944326 w 4878237"/>
              <a:gd name="connsiteY3" fmla="*/ 0 h 3226003"/>
              <a:gd name="connsiteX4" fmla="*/ 2689999 w 4878237"/>
              <a:gd name="connsiteY4" fmla="*/ 0 h 3226003"/>
              <a:gd name="connsiteX5" fmla="*/ 3338108 w 4878237"/>
              <a:gd name="connsiteY5" fmla="*/ 0 h 3226003"/>
              <a:gd name="connsiteX6" fmla="*/ 3986217 w 4878237"/>
              <a:gd name="connsiteY6" fmla="*/ 0 h 3226003"/>
              <a:gd name="connsiteX7" fmla="*/ 4878237 w 4878237"/>
              <a:gd name="connsiteY7" fmla="*/ 0 h 3226003"/>
              <a:gd name="connsiteX8" fmla="*/ 4878237 w 4878237"/>
              <a:gd name="connsiteY8" fmla="*/ 645201 h 3226003"/>
              <a:gd name="connsiteX9" fmla="*/ 4878237 w 4878237"/>
              <a:gd name="connsiteY9" fmla="*/ 1193621 h 3226003"/>
              <a:gd name="connsiteX10" fmla="*/ 4878237 w 4878237"/>
              <a:gd name="connsiteY10" fmla="*/ 1871082 h 3226003"/>
              <a:gd name="connsiteX11" fmla="*/ 4878237 w 4878237"/>
              <a:gd name="connsiteY11" fmla="*/ 2580802 h 3226003"/>
              <a:gd name="connsiteX12" fmla="*/ 4878237 w 4878237"/>
              <a:gd name="connsiteY12" fmla="*/ 3226003 h 3226003"/>
              <a:gd name="connsiteX13" fmla="*/ 4083781 w 4878237"/>
              <a:gd name="connsiteY13" fmla="*/ 3226003 h 3226003"/>
              <a:gd name="connsiteX14" fmla="*/ 3533237 w 4878237"/>
              <a:gd name="connsiteY14" fmla="*/ 3226003 h 3226003"/>
              <a:gd name="connsiteX15" fmla="*/ 2738782 w 4878237"/>
              <a:gd name="connsiteY15" fmla="*/ 3226003 h 3226003"/>
              <a:gd name="connsiteX16" fmla="*/ 1944326 w 4878237"/>
              <a:gd name="connsiteY16" fmla="*/ 3226003 h 3226003"/>
              <a:gd name="connsiteX17" fmla="*/ 1149870 w 4878237"/>
              <a:gd name="connsiteY17" fmla="*/ 3226003 h 3226003"/>
              <a:gd name="connsiteX18" fmla="*/ 0 w 4878237"/>
              <a:gd name="connsiteY18" fmla="*/ 3226003 h 3226003"/>
              <a:gd name="connsiteX19" fmla="*/ 0 w 4878237"/>
              <a:gd name="connsiteY19" fmla="*/ 2548542 h 3226003"/>
              <a:gd name="connsiteX20" fmla="*/ 0 w 4878237"/>
              <a:gd name="connsiteY20" fmla="*/ 1838822 h 3226003"/>
              <a:gd name="connsiteX21" fmla="*/ 0 w 4878237"/>
              <a:gd name="connsiteY21" fmla="*/ 1193621 h 3226003"/>
              <a:gd name="connsiteX22" fmla="*/ 0 w 4878237"/>
              <a:gd name="connsiteY22" fmla="*/ 580681 h 3226003"/>
              <a:gd name="connsiteX23" fmla="*/ 0 w 4878237"/>
              <a:gd name="connsiteY23" fmla="*/ 0 h 322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78237" h="3226003" fill="none" extrusionOk="0">
                <a:moveTo>
                  <a:pt x="0" y="0"/>
                </a:moveTo>
                <a:cubicBezTo>
                  <a:pt x="244130" y="31595"/>
                  <a:pt x="448111" y="4216"/>
                  <a:pt x="648109" y="0"/>
                </a:cubicBezTo>
                <a:cubicBezTo>
                  <a:pt x="848107" y="-4216"/>
                  <a:pt x="1150053" y="11040"/>
                  <a:pt x="1345000" y="0"/>
                </a:cubicBezTo>
                <a:cubicBezTo>
                  <a:pt x="1539947" y="-11040"/>
                  <a:pt x="1667223" y="-26149"/>
                  <a:pt x="1944326" y="0"/>
                </a:cubicBezTo>
                <a:cubicBezTo>
                  <a:pt x="2221429" y="26149"/>
                  <a:pt x="2369294" y="2749"/>
                  <a:pt x="2689999" y="0"/>
                </a:cubicBezTo>
                <a:cubicBezTo>
                  <a:pt x="3010704" y="-2749"/>
                  <a:pt x="3185916" y="3834"/>
                  <a:pt x="3338108" y="0"/>
                </a:cubicBezTo>
                <a:cubicBezTo>
                  <a:pt x="3490300" y="-3834"/>
                  <a:pt x="3718869" y="-7440"/>
                  <a:pt x="3986217" y="0"/>
                </a:cubicBezTo>
                <a:cubicBezTo>
                  <a:pt x="4253565" y="7440"/>
                  <a:pt x="4465946" y="-34753"/>
                  <a:pt x="4878237" y="0"/>
                </a:cubicBezTo>
                <a:cubicBezTo>
                  <a:pt x="4847265" y="142670"/>
                  <a:pt x="4867007" y="343170"/>
                  <a:pt x="4878237" y="645201"/>
                </a:cubicBezTo>
                <a:cubicBezTo>
                  <a:pt x="4889467" y="947232"/>
                  <a:pt x="4899664" y="981482"/>
                  <a:pt x="4878237" y="1193621"/>
                </a:cubicBezTo>
                <a:cubicBezTo>
                  <a:pt x="4856810" y="1405760"/>
                  <a:pt x="4884272" y="1686353"/>
                  <a:pt x="4878237" y="1871082"/>
                </a:cubicBezTo>
                <a:cubicBezTo>
                  <a:pt x="4872202" y="2055811"/>
                  <a:pt x="4854360" y="2230880"/>
                  <a:pt x="4878237" y="2580802"/>
                </a:cubicBezTo>
                <a:cubicBezTo>
                  <a:pt x="4902114" y="2930724"/>
                  <a:pt x="4855816" y="2930150"/>
                  <a:pt x="4878237" y="3226003"/>
                </a:cubicBezTo>
                <a:cubicBezTo>
                  <a:pt x="4514102" y="3218701"/>
                  <a:pt x="4264652" y="3257484"/>
                  <a:pt x="4083781" y="3226003"/>
                </a:cubicBezTo>
                <a:cubicBezTo>
                  <a:pt x="3902910" y="3194522"/>
                  <a:pt x="3688876" y="3219027"/>
                  <a:pt x="3533237" y="3226003"/>
                </a:cubicBezTo>
                <a:cubicBezTo>
                  <a:pt x="3377598" y="3232979"/>
                  <a:pt x="3051075" y="3242882"/>
                  <a:pt x="2738782" y="3226003"/>
                </a:cubicBezTo>
                <a:cubicBezTo>
                  <a:pt x="2426489" y="3209124"/>
                  <a:pt x="2329638" y="3197438"/>
                  <a:pt x="1944326" y="3226003"/>
                </a:cubicBezTo>
                <a:cubicBezTo>
                  <a:pt x="1559014" y="3254568"/>
                  <a:pt x="1483627" y="3215374"/>
                  <a:pt x="1149870" y="3226003"/>
                </a:cubicBezTo>
                <a:cubicBezTo>
                  <a:pt x="816113" y="3236632"/>
                  <a:pt x="407782" y="3186492"/>
                  <a:pt x="0" y="3226003"/>
                </a:cubicBezTo>
                <a:cubicBezTo>
                  <a:pt x="1582" y="2892632"/>
                  <a:pt x="8271" y="2778436"/>
                  <a:pt x="0" y="2548542"/>
                </a:cubicBezTo>
                <a:cubicBezTo>
                  <a:pt x="-8271" y="2318648"/>
                  <a:pt x="6503" y="2125623"/>
                  <a:pt x="0" y="1838822"/>
                </a:cubicBezTo>
                <a:cubicBezTo>
                  <a:pt x="-6503" y="1552021"/>
                  <a:pt x="13128" y="1388750"/>
                  <a:pt x="0" y="1193621"/>
                </a:cubicBezTo>
                <a:cubicBezTo>
                  <a:pt x="-13128" y="998492"/>
                  <a:pt x="3161" y="782037"/>
                  <a:pt x="0" y="580681"/>
                </a:cubicBezTo>
                <a:cubicBezTo>
                  <a:pt x="-3161" y="379325"/>
                  <a:pt x="-13140" y="134509"/>
                  <a:pt x="0" y="0"/>
                </a:cubicBezTo>
                <a:close/>
              </a:path>
              <a:path w="4878237" h="3226003" stroke="0" extrusionOk="0">
                <a:moveTo>
                  <a:pt x="0" y="0"/>
                </a:moveTo>
                <a:cubicBezTo>
                  <a:pt x="234808" y="-26444"/>
                  <a:pt x="381306" y="11778"/>
                  <a:pt x="599326" y="0"/>
                </a:cubicBezTo>
                <a:cubicBezTo>
                  <a:pt x="817346" y="-11778"/>
                  <a:pt x="1002701" y="-25286"/>
                  <a:pt x="1296217" y="0"/>
                </a:cubicBezTo>
                <a:cubicBezTo>
                  <a:pt x="1589733" y="25286"/>
                  <a:pt x="1643708" y="-27487"/>
                  <a:pt x="1846761" y="0"/>
                </a:cubicBezTo>
                <a:cubicBezTo>
                  <a:pt x="2049814" y="27487"/>
                  <a:pt x="2152691" y="7904"/>
                  <a:pt x="2397305" y="0"/>
                </a:cubicBezTo>
                <a:cubicBezTo>
                  <a:pt x="2641919" y="-7904"/>
                  <a:pt x="2777015" y="-17564"/>
                  <a:pt x="3045414" y="0"/>
                </a:cubicBezTo>
                <a:cubicBezTo>
                  <a:pt x="3313813" y="17564"/>
                  <a:pt x="3325833" y="-20735"/>
                  <a:pt x="3595958" y="0"/>
                </a:cubicBezTo>
                <a:cubicBezTo>
                  <a:pt x="3866083" y="20735"/>
                  <a:pt x="4366204" y="-25006"/>
                  <a:pt x="4878237" y="0"/>
                </a:cubicBezTo>
                <a:cubicBezTo>
                  <a:pt x="4870208" y="113957"/>
                  <a:pt x="4861420" y="400128"/>
                  <a:pt x="4878237" y="548421"/>
                </a:cubicBezTo>
                <a:cubicBezTo>
                  <a:pt x="4895054" y="696714"/>
                  <a:pt x="4899707" y="972931"/>
                  <a:pt x="4878237" y="1129101"/>
                </a:cubicBezTo>
                <a:cubicBezTo>
                  <a:pt x="4856767" y="1285271"/>
                  <a:pt x="4886845" y="1452511"/>
                  <a:pt x="4878237" y="1677522"/>
                </a:cubicBezTo>
                <a:cubicBezTo>
                  <a:pt x="4869629" y="1902533"/>
                  <a:pt x="4884235" y="2028539"/>
                  <a:pt x="4878237" y="2225942"/>
                </a:cubicBezTo>
                <a:cubicBezTo>
                  <a:pt x="4872239" y="2423345"/>
                  <a:pt x="4902591" y="2980191"/>
                  <a:pt x="4878237" y="3226003"/>
                </a:cubicBezTo>
                <a:cubicBezTo>
                  <a:pt x="4529769" y="3211673"/>
                  <a:pt x="4425290" y="3242022"/>
                  <a:pt x="4132564" y="3226003"/>
                </a:cubicBezTo>
                <a:cubicBezTo>
                  <a:pt x="3839838" y="3209984"/>
                  <a:pt x="3734099" y="3221439"/>
                  <a:pt x="3435673" y="3226003"/>
                </a:cubicBezTo>
                <a:cubicBezTo>
                  <a:pt x="3137247" y="3230567"/>
                  <a:pt x="3032087" y="3218469"/>
                  <a:pt x="2738782" y="3226003"/>
                </a:cubicBezTo>
                <a:cubicBezTo>
                  <a:pt x="2445477" y="3233537"/>
                  <a:pt x="2295785" y="3243010"/>
                  <a:pt x="2090673" y="3226003"/>
                </a:cubicBezTo>
                <a:cubicBezTo>
                  <a:pt x="1885561" y="3208996"/>
                  <a:pt x="1672108" y="3198560"/>
                  <a:pt x="1296217" y="3226003"/>
                </a:cubicBezTo>
                <a:cubicBezTo>
                  <a:pt x="920326" y="3253446"/>
                  <a:pt x="591762" y="3191320"/>
                  <a:pt x="0" y="3226003"/>
                </a:cubicBezTo>
                <a:cubicBezTo>
                  <a:pt x="-30769" y="3004523"/>
                  <a:pt x="11037" y="2793697"/>
                  <a:pt x="0" y="2548542"/>
                </a:cubicBezTo>
                <a:cubicBezTo>
                  <a:pt x="-11037" y="2303387"/>
                  <a:pt x="3732" y="2142660"/>
                  <a:pt x="0" y="1967862"/>
                </a:cubicBezTo>
                <a:cubicBezTo>
                  <a:pt x="-3732" y="1793064"/>
                  <a:pt x="24127" y="1642869"/>
                  <a:pt x="0" y="1419441"/>
                </a:cubicBezTo>
                <a:cubicBezTo>
                  <a:pt x="-24127" y="1196013"/>
                  <a:pt x="19708" y="1030942"/>
                  <a:pt x="0" y="806501"/>
                </a:cubicBezTo>
                <a:cubicBezTo>
                  <a:pt x="-19708" y="582060"/>
                  <a:pt x="2774" y="253715"/>
                  <a:pt x="0" y="0"/>
                </a:cubicBezTo>
                <a:close/>
              </a:path>
            </a:pathLst>
          </a:custGeom>
          <a:ln w="57150">
            <a:solidFill>
              <a:srgbClr val="222544"/>
            </a:solidFill>
            <a:extLst>
              <a:ext uri="{C807C97D-BFC1-408E-A445-0C87EB9F89A2}">
                <ask:lineSketchStyleProps xmlns:ask="http://schemas.microsoft.com/office/drawing/2018/sketchyshapes" sd="3433792577">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1A2BD673-1155-3469-7C51-84BE47E1A252}"/>
              </a:ext>
            </a:extLst>
          </p:cNvPr>
          <p:cNvSpPr txBox="1"/>
          <p:nvPr/>
        </p:nvSpPr>
        <p:spPr>
          <a:xfrm>
            <a:off x="1311721" y="6100807"/>
            <a:ext cx="29609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Montserrat"/>
              </a:rPr>
              <a:t>Chirpy chickens </a:t>
            </a:r>
            <a:r>
              <a:rPr lang="en-US" sz="1400" b="1">
                <a:latin typeface="Montserrat"/>
              </a:rPr>
              <a:t>World Gift</a:t>
            </a:r>
          </a:p>
        </p:txBody>
      </p:sp>
      <p:pic>
        <p:nvPicPr>
          <p:cNvPr id="11" name="Picture 10" descr="A group of chickens with eggs in a nest&#10;&#10;AI-generated content may be incorrect.">
            <a:extLst>
              <a:ext uri="{FF2B5EF4-FFF2-40B4-BE49-F238E27FC236}">
                <a16:creationId xmlns:a16="http://schemas.microsoft.com/office/drawing/2014/main" id="{8DE5FF33-B7BA-0DAD-4DA3-E38017E2BCC4}"/>
              </a:ext>
            </a:extLst>
          </p:cNvPr>
          <p:cNvPicPr>
            <a:picLocks noChangeAspect="1"/>
          </p:cNvPicPr>
          <p:nvPr/>
        </p:nvPicPr>
        <p:blipFill>
          <a:blip r:embed="rId6"/>
          <a:stretch>
            <a:fillRect/>
          </a:stretch>
        </p:blipFill>
        <p:spPr>
          <a:xfrm>
            <a:off x="3921445" y="4884171"/>
            <a:ext cx="1803489" cy="1528619"/>
          </a:xfrm>
          <a:prstGeom prst="rect">
            <a:avLst/>
          </a:prstGeom>
        </p:spPr>
      </p:pic>
      <p:sp>
        <p:nvSpPr>
          <p:cNvPr id="12" name="TextBox 11">
            <a:extLst>
              <a:ext uri="{FF2B5EF4-FFF2-40B4-BE49-F238E27FC236}">
                <a16:creationId xmlns:a16="http://schemas.microsoft.com/office/drawing/2014/main" id="{035B0A31-B61A-C257-967C-19279D8CA76C}"/>
              </a:ext>
            </a:extLst>
          </p:cNvPr>
          <p:cNvSpPr txBox="1"/>
          <p:nvPr/>
        </p:nvSpPr>
        <p:spPr>
          <a:xfrm>
            <a:off x="607078" y="4938831"/>
            <a:ext cx="21959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Montserrat"/>
              </a:rPr>
              <a:t>Chirri's</a:t>
            </a:r>
            <a:r>
              <a:rPr lang="en-US" sz="1400">
                <a:latin typeface="Montserrat"/>
              </a:rPr>
              <a:t> mum Kerra </a:t>
            </a:r>
          </a:p>
        </p:txBody>
      </p:sp>
      <p:sp>
        <p:nvSpPr>
          <p:cNvPr id="7" name="TextBox 6">
            <a:extLst>
              <a:ext uri="{FF2B5EF4-FFF2-40B4-BE49-F238E27FC236}">
                <a16:creationId xmlns:a16="http://schemas.microsoft.com/office/drawing/2014/main" id="{A16C955C-7E5A-310D-3D37-485A29CE33AE}"/>
              </a:ext>
            </a:extLst>
          </p:cNvPr>
          <p:cNvSpPr txBox="1"/>
          <p:nvPr/>
        </p:nvSpPr>
        <p:spPr>
          <a:xfrm>
            <a:off x="254000" y="508000"/>
            <a:ext cx="1981200" cy="830997"/>
          </a:xfrm>
          <a:prstGeom prst="rect">
            <a:avLst/>
          </a:prstGeom>
          <a:noFill/>
        </p:spPr>
        <p:txBody>
          <a:bodyPr wrap="square" rtlCol="0">
            <a:spAutoFit/>
          </a:bodyPr>
          <a:lstStyle/>
          <a:p>
            <a:pPr algn="ctr"/>
            <a:r>
              <a:rPr lang="en-GB" sz="2400" b="1" dirty="0">
                <a:solidFill>
                  <a:schemeClr val="bg1"/>
                </a:solidFill>
                <a:latin typeface="Montserrat" panose="00000500000000000000" pitchFamily="2" charset="0"/>
              </a:rPr>
              <a:t>3 December</a:t>
            </a:r>
            <a:endParaRPr lang="en-US" sz="24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608469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11-18</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SZUU6KYVHK2A-2146017777-19020</_dlc_DocId>
    <_dlc_DocIdUrl xmlns="04672002-f21f-4240-adfb-f0b653fb6fb5">
      <Url>https://cafod365.sharepoint.com/sites/int/Education/_layouts/15/DocIdRedir.aspx?ID=SZUU6KYVHK2A-2146017777-19020</Url>
      <Description>SZUU6KYVHK2A-2146017777-19020</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9665fa0d5ed9dd98fe7a71917d9163ba">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2a057ecc2285f219a642ba127d3e57e3"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68FB2-49B2-46D8-B934-F7249DC89B1E}">
  <ds:schemaRefs>
    <ds:schemaRef ds:uri="http://schemas.microsoft.com/sharepoint/v3/contenttype/forms"/>
  </ds:schemaRefs>
</ds:datastoreItem>
</file>

<file path=customXml/itemProps2.xml><?xml version="1.0" encoding="utf-8"?>
<ds:datastoreItem xmlns:ds="http://schemas.openxmlformats.org/officeDocument/2006/customXml" ds:itemID="{3BFD9982-1CA7-4768-B7EE-F733B771BCC2}">
  <ds:schemaRefs>
    <ds:schemaRef ds:uri="04672002-f21f-4240-adfb-f0b653fb6fb5"/>
    <ds:schemaRef ds:uri="236a9a4b-a03c-46ba-8ec6-624c184acbc6"/>
    <ds:schemaRef ds:uri="http://purl.org/dc/terms/"/>
    <ds:schemaRef ds:uri="http://schemas.microsoft.com/office/2006/documentManagement/types"/>
    <ds:schemaRef ds:uri="bdf04112-6931-4610-9724-cd62e91446a3"/>
    <ds:schemaRef ds:uri="http://purl.org/dc/dcmitype/"/>
    <ds:schemaRef ds:uri="453a0c7f-c966-4a5c-a0f8-de0f8150ea1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4965AB6E-4821-4B78-BA50-75D598B6974E}">
  <ds:schemaRefs>
    <ds:schemaRef ds:uri="http://schemas.microsoft.com/sharepoint/events"/>
  </ds:schemaRefs>
</ds:datastoreItem>
</file>

<file path=customXml/itemProps4.xml><?xml version="1.0" encoding="utf-8"?>
<ds:datastoreItem xmlns:ds="http://schemas.openxmlformats.org/officeDocument/2006/customXml" ds:itemID="{FF632621-1E08-4953-A162-6E407B369DC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155</TotalTime>
  <Words>5580</Words>
  <Application>Microsoft Office PowerPoint</Application>
  <PresentationFormat>Widescreen</PresentationFormat>
  <Paragraphs>556</Paragraphs>
  <Slides>43</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Aptos</vt:lpstr>
      <vt:lpstr>Aptos Display</vt:lpstr>
      <vt:lpstr>Arial</vt:lpstr>
      <vt:lpstr>Calibri</vt:lpstr>
      <vt:lpstr>Century Gothic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Victoria Ahmed</cp:lastModifiedBy>
  <cp:revision>5</cp:revision>
  <dcterms:created xsi:type="dcterms:W3CDTF">2025-10-07T10:10:51Z</dcterms:created>
  <dcterms:modified xsi:type="dcterms:W3CDTF">2025-11-05T10:56:33Z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d96a89c2-2716-4eec-9338-824ad0936ceb</vt:lpwstr>
  </property>
  <property fmtid="{D5CDD505-2E9C-101B-9397-08002B2CF9AE}" pid="4" name="MediaServiceImageTags">
    <vt:lpwstr/>
  </property>
</Properties>
</file>