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5"/>
    <p:sldMasterId id="2147483680" r:id="rId6"/>
  </p:sldMasterIdLst>
  <p:notesMasterIdLst>
    <p:notesMasterId r:id="rId47"/>
  </p:notesMasterIdLst>
  <p:sldIdLst>
    <p:sldId id="315" r:id="rId7"/>
    <p:sldId id="318" r:id="rId8"/>
    <p:sldId id="317" r:id="rId9"/>
    <p:sldId id="319" r:id="rId10"/>
    <p:sldId id="320" r:id="rId11"/>
    <p:sldId id="321" r:id="rId12"/>
    <p:sldId id="322" r:id="rId13"/>
    <p:sldId id="323" r:id="rId14"/>
    <p:sldId id="324" r:id="rId15"/>
    <p:sldId id="325" r:id="rId16"/>
    <p:sldId id="326" r:id="rId17"/>
    <p:sldId id="327" r:id="rId18"/>
    <p:sldId id="359" r:id="rId19"/>
    <p:sldId id="328" r:id="rId20"/>
    <p:sldId id="329" r:id="rId21"/>
    <p:sldId id="330" r:id="rId22"/>
    <p:sldId id="334" r:id="rId23"/>
    <p:sldId id="332" r:id="rId24"/>
    <p:sldId id="335" r:id="rId25"/>
    <p:sldId id="336" r:id="rId26"/>
    <p:sldId id="337" r:id="rId27"/>
    <p:sldId id="338" r:id="rId28"/>
    <p:sldId id="340" r:id="rId29"/>
    <p:sldId id="341" r:id="rId30"/>
    <p:sldId id="339" r:id="rId31"/>
    <p:sldId id="342" r:id="rId32"/>
    <p:sldId id="344" r:id="rId33"/>
    <p:sldId id="345" r:id="rId34"/>
    <p:sldId id="343" r:id="rId35"/>
    <p:sldId id="347" r:id="rId36"/>
    <p:sldId id="348" r:id="rId37"/>
    <p:sldId id="349" r:id="rId38"/>
    <p:sldId id="350" r:id="rId39"/>
    <p:sldId id="351" r:id="rId40"/>
    <p:sldId id="352" r:id="rId41"/>
    <p:sldId id="353" r:id="rId42"/>
    <p:sldId id="355" r:id="rId43"/>
    <p:sldId id="356" r:id="rId44"/>
    <p:sldId id="357" r:id="rId45"/>
    <p:sldId id="354"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C400"/>
    <a:srgbClr val="409F4C"/>
    <a:srgbClr val="34ADAA"/>
    <a:srgbClr val="1126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D4D12B-9DF8-4061-BBE0-030250DC6455}" v="10" dt="2024-11-26T09:10:44.495"/>
  </p1510:revLst>
</p1510:revInfo>
</file>

<file path=ppt/tableStyles.xml><?xml version="1.0" encoding="utf-8"?>
<a:tblStyleLst xmlns:a="http://schemas.openxmlformats.org/drawingml/2006/main" def="{5C22544A-7EE6-4342-B048-85BDC9FD1C3A}">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1" autoAdjust="0"/>
    <p:restoredTop sz="94581" autoAdjust="0"/>
  </p:normalViewPr>
  <p:slideViewPr>
    <p:cSldViewPr snapToGrid="0">
      <p:cViewPr varScale="1">
        <p:scale>
          <a:sx n="99" d="100"/>
          <a:sy n="99" d="100"/>
        </p:scale>
        <p:origin x="72" y="156"/>
      </p:cViewPr>
      <p:guideLst/>
    </p:cSldViewPr>
  </p:slideViewPr>
  <p:outlineViewPr>
    <p:cViewPr>
      <p:scale>
        <a:sx n="33" d="100"/>
        <a:sy n="33" d="100"/>
      </p:scale>
      <p:origin x="0" y="-2996"/>
    </p:cViewPr>
  </p:outlineViewPr>
  <p:notesTextViewPr>
    <p:cViewPr>
      <p:scale>
        <a:sx n="1" d="1"/>
        <a:sy n="1" d="1"/>
      </p:scale>
      <p:origin x="0" y="0"/>
    </p:cViewPr>
  </p:notesTextViewPr>
  <p:sorterViewPr>
    <p:cViewPr>
      <p:scale>
        <a:sx n="100" d="100"/>
        <a:sy n="100" d="100"/>
      </p:scale>
      <p:origin x="0" y="-10764"/>
    </p:cViewPr>
  </p:sorterViewPr>
  <p:notesViewPr>
    <p:cSldViewPr snapToGrid="0">
      <p:cViewPr varScale="1">
        <p:scale>
          <a:sx n="48" d="100"/>
          <a:sy n="48" d="100"/>
        </p:scale>
        <p:origin x="2708" y="2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microsoft.com/office/2015/10/relationships/revisionInfo" Target="revisionInfo.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ia Ahmed" userId="d7b2ef2b-6674-4efc-b11b-0c38a2fd5536" providerId="ADAL" clId="{F7D4D12B-9DF8-4061-BBE0-030250DC6455}"/>
    <pc:docChg chg="undo custSel delSld modSld delMainMaster">
      <pc:chgData name="Victoria Ahmed" userId="d7b2ef2b-6674-4efc-b11b-0c38a2fd5536" providerId="ADAL" clId="{F7D4D12B-9DF8-4061-BBE0-030250DC6455}" dt="2024-11-26T09:10:44.495" v="60"/>
      <pc:docMkLst>
        <pc:docMk/>
      </pc:docMkLst>
      <pc:sldChg chg="addSp delSp modSp mod delAnim modNotesTx">
        <pc:chgData name="Victoria Ahmed" userId="d7b2ef2b-6674-4efc-b11b-0c38a2fd5536" providerId="ADAL" clId="{F7D4D12B-9DF8-4061-BBE0-030250DC6455}" dt="2024-11-26T09:08:53.367" v="46" actId="1076"/>
        <pc:sldMkLst>
          <pc:docMk/>
          <pc:sldMk cId="3405053360" sldId="315"/>
        </pc:sldMkLst>
        <pc:spChg chg="add del mod">
          <ac:chgData name="Victoria Ahmed" userId="d7b2ef2b-6674-4efc-b11b-0c38a2fd5536" providerId="ADAL" clId="{F7D4D12B-9DF8-4061-BBE0-030250DC6455}" dt="2024-11-26T09:03:44.434" v="1" actId="478"/>
          <ac:spMkLst>
            <pc:docMk/>
            <pc:sldMk cId="3405053360" sldId="315"/>
            <ac:spMk id="3" creationId="{91EA33A7-C64F-6E46-A069-4F55127E21E2}"/>
          </ac:spMkLst>
        </pc:spChg>
        <pc:picChg chg="del">
          <ac:chgData name="Victoria Ahmed" userId="d7b2ef2b-6674-4efc-b11b-0c38a2fd5536" providerId="ADAL" clId="{F7D4D12B-9DF8-4061-BBE0-030250DC6455}" dt="2024-11-26T09:03:42.095" v="0" actId="478"/>
          <ac:picMkLst>
            <pc:docMk/>
            <pc:sldMk cId="3405053360" sldId="315"/>
            <ac:picMk id="4" creationId="{0FC8014A-F42C-B69D-2A34-B91CADD90C58}"/>
          </ac:picMkLst>
        </pc:picChg>
        <pc:picChg chg="add mod">
          <ac:chgData name="Victoria Ahmed" userId="d7b2ef2b-6674-4efc-b11b-0c38a2fd5536" providerId="ADAL" clId="{F7D4D12B-9DF8-4061-BBE0-030250DC6455}" dt="2024-11-26T09:08:53.367" v="46" actId="1076"/>
          <ac:picMkLst>
            <pc:docMk/>
            <pc:sldMk cId="3405053360" sldId="315"/>
            <ac:picMk id="6" creationId="{595D67E2-BABE-D485-F8AA-3A3390DF893C}"/>
          </ac:picMkLst>
        </pc:picChg>
      </pc:sldChg>
      <pc:sldChg chg="del">
        <pc:chgData name="Victoria Ahmed" userId="d7b2ef2b-6674-4efc-b11b-0c38a2fd5536" providerId="ADAL" clId="{F7D4D12B-9DF8-4061-BBE0-030250DC6455}" dt="2024-11-26T09:04:40.939" v="31" actId="47"/>
        <pc:sldMkLst>
          <pc:docMk/>
          <pc:sldMk cId="2556379174" sldId="316"/>
        </pc:sldMkLst>
      </pc:sldChg>
      <pc:sldChg chg="modSp mod">
        <pc:chgData name="Victoria Ahmed" userId="d7b2ef2b-6674-4efc-b11b-0c38a2fd5536" providerId="ADAL" clId="{F7D4D12B-9DF8-4061-BBE0-030250DC6455}" dt="2024-11-26T09:06:13.282" v="41" actId="14100"/>
        <pc:sldMkLst>
          <pc:docMk/>
          <pc:sldMk cId="1227562771" sldId="317"/>
        </pc:sldMkLst>
        <pc:picChg chg="mod">
          <ac:chgData name="Victoria Ahmed" userId="d7b2ef2b-6674-4efc-b11b-0c38a2fd5536" providerId="ADAL" clId="{F7D4D12B-9DF8-4061-BBE0-030250DC6455}" dt="2024-11-26T09:06:13.282" v="41" actId="14100"/>
          <ac:picMkLst>
            <pc:docMk/>
            <pc:sldMk cId="1227562771" sldId="317"/>
            <ac:picMk id="5" creationId="{AE6A16FC-3B61-97C0-A40B-2D75A24883E4}"/>
          </ac:picMkLst>
        </pc:picChg>
      </pc:sldChg>
      <pc:sldChg chg="modSp mod">
        <pc:chgData name="Victoria Ahmed" userId="d7b2ef2b-6674-4efc-b11b-0c38a2fd5536" providerId="ADAL" clId="{F7D4D12B-9DF8-4061-BBE0-030250DC6455}" dt="2024-11-26T09:06:07.673" v="40" actId="14100"/>
        <pc:sldMkLst>
          <pc:docMk/>
          <pc:sldMk cId="3126155872" sldId="318"/>
        </pc:sldMkLst>
        <pc:picChg chg="mod">
          <ac:chgData name="Victoria Ahmed" userId="d7b2ef2b-6674-4efc-b11b-0c38a2fd5536" providerId="ADAL" clId="{F7D4D12B-9DF8-4061-BBE0-030250DC6455}" dt="2024-11-26T09:06:07.673" v="40" actId="14100"/>
          <ac:picMkLst>
            <pc:docMk/>
            <pc:sldMk cId="3126155872" sldId="318"/>
            <ac:picMk id="6" creationId="{655BED93-3128-6531-956E-7380FF11F0AC}"/>
          </ac:picMkLst>
        </pc:picChg>
      </pc:sldChg>
      <pc:sldChg chg="modSp mod">
        <pc:chgData name="Victoria Ahmed" userId="d7b2ef2b-6674-4efc-b11b-0c38a2fd5536" providerId="ADAL" clId="{F7D4D12B-9DF8-4061-BBE0-030250DC6455}" dt="2024-11-26T09:05:38.317" v="36" actId="14100"/>
        <pc:sldMkLst>
          <pc:docMk/>
          <pc:sldMk cId="3441599715" sldId="319"/>
        </pc:sldMkLst>
        <pc:picChg chg="mod">
          <ac:chgData name="Victoria Ahmed" userId="d7b2ef2b-6674-4efc-b11b-0c38a2fd5536" providerId="ADAL" clId="{F7D4D12B-9DF8-4061-BBE0-030250DC6455}" dt="2024-11-26T09:05:38.317" v="36" actId="14100"/>
          <ac:picMkLst>
            <pc:docMk/>
            <pc:sldMk cId="3441599715" sldId="319"/>
            <ac:picMk id="3" creationId="{86D4DFA2-ABA1-F4CE-503B-E793DC61B670}"/>
          </ac:picMkLst>
        </pc:picChg>
      </pc:sldChg>
      <pc:sldChg chg="addSp modSp mod">
        <pc:chgData name="Victoria Ahmed" userId="d7b2ef2b-6674-4efc-b11b-0c38a2fd5536" providerId="ADAL" clId="{F7D4D12B-9DF8-4061-BBE0-030250DC6455}" dt="2024-11-26T09:10:36.998" v="55"/>
        <pc:sldMkLst>
          <pc:docMk/>
          <pc:sldMk cId="1757411912" sldId="324"/>
        </pc:sldMkLst>
        <pc:picChg chg="add mod">
          <ac:chgData name="Victoria Ahmed" userId="d7b2ef2b-6674-4efc-b11b-0c38a2fd5536" providerId="ADAL" clId="{F7D4D12B-9DF8-4061-BBE0-030250DC6455}" dt="2024-11-26T09:10:36.998" v="55"/>
          <ac:picMkLst>
            <pc:docMk/>
            <pc:sldMk cId="1757411912" sldId="324"/>
            <ac:picMk id="3" creationId="{572E26B1-C835-1390-7EE1-F0650A1CF25D}"/>
          </ac:picMkLst>
        </pc:picChg>
      </pc:sldChg>
      <pc:sldChg chg="addSp modSp mod">
        <pc:chgData name="Victoria Ahmed" userId="d7b2ef2b-6674-4efc-b11b-0c38a2fd5536" providerId="ADAL" clId="{F7D4D12B-9DF8-4061-BBE0-030250DC6455}" dt="2024-11-26T09:10:44.495" v="60"/>
        <pc:sldMkLst>
          <pc:docMk/>
          <pc:sldMk cId="3568384508" sldId="325"/>
        </pc:sldMkLst>
        <pc:picChg chg="add mod">
          <ac:chgData name="Victoria Ahmed" userId="d7b2ef2b-6674-4efc-b11b-0c38a2fd5536" providerId="ADAL" clId="{F7D4D12B-9DF8-4061-BBE0-030250DC6455}" dt="2024-11-26T09:10:44.495" v="60"/>
          <ac:picMkLst>
            <pc:docMk/>
            <pc:sldMk cId="3568384508" sldId="325"/>
            <ac:picMk id="4" creationId="{EDFF2C0A-C79F-D2D0-ECCF-2370D91987ED}"/>
          </ac:picMkLst>
        </pc:picChg>
      </pc:sldChg>
      <pc:sldChg chg="addSp delSp modSp mod">
        <pc:chgData name="Victoria Ahmed" userId="d7b2ef2b-6674-4efc-b11b-0c38a2fd5536" providerId="ADAL" clId="{F7D4D12B-9DF8-4061-BBE0-030250DC6455}" dt="2024-11-26T09:09:41.831" v="50" actId="962"/>
        <pc:sldMkLst>
          <pc:docMk/>
          <pc:sldMk cId="4009284266" sldId="342"/>
        </pc:sldMkLst>
        <pc:picChg chg="add mod">
          <ac:chgData name="Victoria Ahmed" userId="d7b2ef2b-6674-4efc-b11b-0c38a2fd5536" providerId="ADAL" clId="{F7D4D12B-9DF8-4061-BBE0-030250DC6455}" dt="2024-11-26T09:09:41.831" v="50" actId="962"/>
          <ac:picMkLst>
            <pc:docMk/>
            <pc:sldMk cId="4009284266" sldId="342"/>
            <ac:picMk id="3" creationId="{544EE752-D23D-F68A-CD67-883CAC057D32}"/>
          </ac:picMkLst>
        </pc:picChg>
        <pc:picChg chg="del">
          <ac:chgData name="Victoria Ahmed" userId="d7b2ef2b-6674-4efc-b11b-0c38a2fd5536" providerId="ADAL" clId="{F7D4D12B-9DF8-4061-BBE0-030250DC6455}" dt="2024-11-26T09:09:37.117" v="47" actId="478"/>
          <ac:picMkLst>
            <pc:docMk/>
            <pc:sldMk cId="4009284266" sldId="342"/>
            <ac:picMk id="4" creationId="{CED36DDA-F69B-7864-606E-8FDB478A079A}"/>
          </ac:picMkLst>
        </pc:picChg>
      </pc:sldChg>
      <pc:sldChg chg="addSp delSp modSp mod">
        <pc:chgData name="Victoria Ahmed" userId="d7b2ef2b-6674-4efc-b11b-0c38a2fd5536" providerId="ADAL" clId="{F7D4D12B-9DF8-4061-BBE0-030250DC6455}" dt="2024-11-26T09:08:35.732" v="45" actId="962"/>
        <pc:sldMkLst>
          <pc:docMk/>
          <pc:sldMk cId="1763898690" sldId="343"/>
        </pc:sldMkLst>
        <pc:picChg chg="add mod">
          <ac:chgData name="Victoria Ahmed" userId="d7b2ef2b-6674-4efc-b11b-0c38a2fd5536" providerId="ADAL" clId="{F7D4D12B-9DF8-4061-BBE0-030250DC6455}" dt="2024-11-26T09:08:35.732" v="45" actId="962"/>
          <ac:picMkLst>
            <pc:docMk/>
            <pc:sldMk cId="1763898690" sldId="343"/>
            <ac:picMk id="3" creationId="{E3F93F18-464F-A112-AB11-E4AC7844E7F5}"/>
          </ac:picMkLst>
        </pc:picChg>
        <pc:picChg chg="del">
          <ac:chgData name="Victoria Ahmed" userId="d7b2ef2b-6674-4efc-b11b-0c38a2fd5536" providerId="ADAL" clId="{F7D4D12B-9DF8-4061-BBE0-030250DC6455}" dt="2024-11-26T09:08:28.461" v="42" actId="478"/>
          <ac:picMkLst>
            <pc:docMk/>
            <pc:sldMk cId="1763898690" sldId="343"/>
            <ac:picMk id="6" creationId="{1869BBFD-1526-EDBB-D536-28B6040840BE}"/>
          </ac:picMkLst>
        </pc:picChg>
      </pc:sldChg>
      <pc:sldChg chg="del">
        <pc:chgData name="Victoria Ahmed" userId="d7b2ef2b-6674-4efc-b11b-0c38a2fd5536" providerId="ADAL" clId="{F7D4D12B-9DF8-4061-BBE0-030250DC6455}" dt="2024-11-26T09:04:27.154" v="28" actId="47"/>
        <pc:sldMkLst>
          <pc:docMk/>
          <pc:sldMk cId="3894943714" sldId="358"/>
        </pc:sldMkLst>
      </pc:sldChg>
      <pc:sldMasterChg chg="del delSldLayout">
        <pc:chgData name="Victoria Ahmed" userId="d7b2ef2b-6674-4efc-b11b-0c38a2fd5536" providerId="ADAL" clId="{F7D4D12B-9DF8-4061-BBE0-030250DC6455}" dt="2024-11-26T09:04:27.154" v="28" actId="47"/>
        <pc:sldMasterMkLst>
          <pc:docMk/>
          <pc:sldMasterMk cId="1345340850" sldId="2147483648"/>
        </pc:sldMasterMkLst>
        <pc:sldLayoutChg chg="del">
          <pc:chgData name="Victoria Ahmed" userId="d7b2ef2b-6674-4efc-b11b-0c38a2fd5536" providerId="ADAL" clId="{F7D4D12B-9DF8-4061-BBE0-030250DC6455}" dt="2024-11-26T09:04:27.154" v="28" actId="47"/>
          <pc:sldLayoutMkLst>
            <pc:docMk/>
            <pc:sldMasterMk cId="1345340850" sldId="2147483648"/>
            <pc:sldLayoutMk cId="2511835255" sldId="2147483649"/>
          </pc:sldLayoutMkLst>
        </pc:sldLayoutChg>
        <pc:sldLayoutChg chg="del">
          <pc:chgData name="Victoria Ahmed" userId="d7b2ef2b-6674-4efc-b11b-0c38a2fd5536" providerId="ADAL" clId="{F7D4D12B-9DF8-4061-BBE0-030250DC6455}" dt="2024-11-26T09:04:27.154" v="28" actId="47"/>
          <pc:sldLayoutMkLst>
            <pc:docMk/>
            <pc:sldMasterMk cId="1345340850" sldId="2147483648"/>
            <pc:sldLayoutMk cId="1384484728" sldId="2147483650"/>
          </pc:sldLayoutMkLst>
        </pc:sldLayoutChg>
        <pc:sldLayoutChg chg="del">
          <pc:chgData name="Victoria Ahmed" userId="d7b2ef2b-6674-4efc-b11b-0c38a2fd5536" providerId="ADAL" clId="{F7D4D12B-9DF8-4061-BBE0-030250DC6455}" dt="2024-11-26T09:04:27.154" v="28" actId="47"/>
          <pc:sldLayoutMkLst>
            <pc:docMk/>
            <pc:sldMasterMk cId="1345340850" sldId="2147483648"/>
            <pc:sldLayoutMk cId="2455087487" sldId="2147483651"/>
          </pc:sldLayoutMkLst>
        </pc:sldLayoutChg>
        <pc:sldLayoutChg chg="del">
          <pc:chgData name="Victoria Ahmed" userId="d7b2ef2b-6674-4efc-b11b-0c38a2fd5536" providerId="ADAL" clId="{F7D4D12B-9DF8-4061-BBE0-030250DC6455}" dt="2024-11-26T09:04:27.154" v="28" actId="47"/>
          <pc:sldLayoutMkLst>
            <pc:docMk/>
            <pc:sldMasterMk cId="1345340850" sldId="2147483648"/>
            <pc:sldLayoutMk cId="4104608933" sldId="2147483654"/>
          </pc:sldLayoutMkLst>
        </pc:sldLayoutChg>
        <pc:sldLayoutChg chg="del">
          <pc:chgData name="Victoria Ahmed" userId="d7b2ef2b-6674-4efc-b11b-0c38a2fd5536" providerId="ADAL" clId="{F7D4D12B-9DF8-4061-BBE0-030250DC6455}" dt="2024-11-26T09:04:27.154" v="28" actId="47"/>
          <pc:sldLayoutMkLst>
            <pc:docMk/>
            <pc:sldMasterMk cId="1345340850" sldId="2147483648"/>
            <pc:sldLayoutMk cId="4265557228" sldId="2147483655"/>
          </pc:sldLayoutMkLst>
        </pc:sldLayoutChg>
        <pc:sldLayoutChg chg="del">
          <pc:chgData name="Victoria Ahmed" userId="d7b2ef2b-6674-4efc-b11b-0c38a2fd5536" providerId="ADAL" clId="{F7D4D12B-9DF8-4061-BBE0-030250DC6455}" dt="2024-11-26T09:04:27.154" v="28" actId="47"/>
          <pc:sldLayoutMkLst>
            <pc:docMk/>
            <pc:sldMasterMk cId="1345340850" sldId="2147483648"/>
            <pc:sldLayoutMk cId="1331097434" sldId="2147483664"/>
          </pc:sldLayoutMkLst>
        </pc:sldLayoutChg>
        <pc:sldLayoutChg chg="del">
          <pc:chgData name="Victoria Ahmed" userId="d7b2ef2b-6674-4efc-b11b-0c38a2fd5536" providerId="ADAL" clId="{F7D4D12B-9DF8-4061-BBE0-030250DC6455}" dt="2024-11-26T09:04:27.154" v="28" actId="47"/>
          <pc:sldLayoutMkLst>
            <pc:docMk/>
            <pc:sldMasterMk cId="1345340850" sldId="2147483648"/>
            <pc:sldLayoutMk cId="1811993698" sldId="2147483665"/>
          </pc:sldLayoutMkLst>
        </pc:sldLayoutChg>
        <pc:sldLayoutChg chg="del">
          <pc:chgData name="Victoria Ahmed" userId="d7b2ef2b-6674-4efc-b11b-0c38a2fd5536" providerId="ADAL" clId="{F7D4D12B-9DF8-4061-BBE0-030250DC6455}" dt="2024-11-26T09:04:27.154" v="28" actId="47"/>
          <pc:sldLayoutMkLst>
            <pc:docMk/>
            <pc:sldMasterMk cId="1345340850" sldId="2147483648"/>
            <pc:sldLayoutMk cId="1601394601" sldId="2147483666"/>
          </pc:sldLayoutMkLst>
        </pc:sldLayoutChg>
        <pc:sldLayoutChg chg="del">
          <pc:chgData name="Victoria Ahmed" userId="d7b2ef2b-6674-4efc-b11b-0c38a2fd5536" providerId="ADAL" clId="{F7D4D12B-9DF8-4061-BBE0-030250DC6455}" dt="2024-11-26T09:04:27.154" v="28" actId="47"/>
          <pc:sldLayoutMkLst>
            <pc:docMk/>
            <pc:sldMasterMk cId="1345340850" sldId="2147483648"/>
            <pc:sldLayoutMk cId="327912530" sldId="2147483667"/>
          </pc:sldLayoutMkLst>
        </pc:sldLayoutChg>
        <pc:sldLayoutChg chg="del">
          <pc:chgData name="Victoria Ahmed" userId="d7b2ef2b-6674-4efc-b11b-0c38a2fd5536" providerId="ADAL" clId="{F7D4D12B-9DF8-4061-BBE0-030250DC6455}" dt="2024-11-26T09:04:27.154" v="28" actId="47"/>
          <pc:sldLayoutMkLst>
            <pc:docMk/>
            <pc:sldMasterMk cId="1345340850" sldId="2147483648"/>
            <pc:sldLayoutMk cId="1252795033" sldId="2147483668"/>
          </pc:sldLayoutMkLst>
        </pc:sldLayoutChg>
        <pc:sldLayoutChg chg="del">
          <pc:chgData name="Victoria Ahmed" userId="d7b2ef2b-6674-4efc-b11b-0c38a2fd5536" providerId="ADAL" clId="{F7D4D12B-9DF8-4061-BBE0-030250DC6455}" dt="2024-11-26T09:04:27.154" v="28" actId="47"/>
          <pc:sldLayoutMkLst>
            <pc:docMk/>
            <pc:sldMasterMk cId="1345340850" sldId="2147483648"/>
            <pc:sldLayoutMk cId="581269272" sldId="2147483669"/>
          </pc:sldLayoutMkLst>
        </pc:sldLayoutChg>
        <pc:sldLayoutChg chg="del">
          <pc:chgData name="Victoria Ahmed" userId="d7b2ef2b-6674-4efc-b11b-0c38a2fd5536" providerId="ADAL" clId="{F7D4D12B-9DF8-4061-BBE0-030250DC6455}" dt="2024-11-26T09:04:27.154" v="28" actId="47"/>
          <pc:sldLayoutMkLst>
            <pc:docMk/>
            <pc:sldMasterMk cId="1345340850" sldId="2147483648"/>
            <pc:sldLayoutMk cId="403091288" sldId="2147483670"/>
          </pc:sldLayoutMkLst>
        </pc:sldLayoutChg>
        <pc:sldLayoutChg chg="del">
          <pc:chgData name="Victoria Ahmed" userId="d7b2ef2b-6674-4efc-b11b-0c38a2fd5536" providerId="ADAL" clId="{F7D4D12B-9DF8-4061-BBE0-030250DC6455}" dt="2024-11-26T09:04:27.154" v="28" actId="47"/>
          <pc:sldLayoutMkLst>
            <pc:docMk/>
            <pc:sldMasterMk cId="1345340850" sldId="2147483648"/>
            <pc:sldLayoutMk cId="397971013" sldId="2147483671"/>
          </pc:sldLayoutMkLst>
        </pc:sldLayoutChg>
        <pc:sldLayoutChg chg="del">
          <pc:chgData name="Victoria Ahmed" userId="d7b2ef2b-6674-4efc-b11b-0c38a2fd5536" providerId="ADAL" clId="{F7D4D12B-9DF8-4061-BBE0-030250DC6455}" dt="2024-11-26T09:04:27.154" v="28" actId="47"/>
          <pc:sldLayoutMkLst>
            <pc:docMk/>
            <pc:sldMasterMk cId="1345340850" sldId="2147483648"/>
            <pc:sldLayoutMk cId="1226374801" sldId="2147483672"/>
          </pc:sldLayoutMkLst>
        </pc:sldLayoutChg>
        <pc:sldLayoutChg chg="del">
          <pc:chgData name="Victoria Ahmed" userId="d7b2ef2b-6674-4efc-b11b-0c38a2fd5536" providerId="ADAL" clId="{F7D4D12B-9DF8-4061-BBE0-030250DC6455}" dt="2024-11-26T09:04:27.154" v="28" actId="47"/>
          <pc:sldLayoutMkLst>
            <pc:docMk/>
            <pc:sldMasterMk cId="1345340850" sldId="2147483648"/>
            <pc:sldLayoutMk cId="1563528532" sldId="2147483673"/>
          </pc:sldLayoutMkLst>
        </pc:sldLayoutChg>
        <pc:sldLayoutChg chg="del">
          <pc:chgData name="Victoria Ahmed" userId="d7b2ef2b-6674-4efc-b11b-0c38a2fd5536" providerId="ADAL" clId="{F7D4D12B-9DF8-4061-BBE0-030250DC6455}" dt="2024-11-26T09:04:27.154" v="28" actId="47"/>
          <pc:sldLayoutMkLst>
            <pc:docMk/>
            <pc:sldMasterMk cId="1345340850" sldId="2147483648"/>
            <pc:sldLayoutMk cId="392962276" sldId="2147483674"/>
          </pc:sldLayoutMkLst>
        </pc:sldLayoutChg>
        <pc:sldLayoutChg chg="del">
          <pc:chgData name="Victoria Ahmed" userId="d7b2ef2b-6674-4efc-b11b-0c38a2fd5536" providerId="ADAL" clId="{F7D4D12B-9DF8-4061-BBE0-030250DC6455}" dt="2024-11-26T09:04:27.154" v="28" actId="47"/>
          <pc:sldLayoutMkLst>
            <pc:docMk/>
            <pc:sldMasterMk cId="1345340850" sldId="2147483648"/>
            <pc:sldLayoutMk cId="1687445377" sldId="2147483675"/>
          </pc:sldLayoutMkLst>
        </pc:sldLayoutChg>
        <pc:sldLayoutChg chg="del">
          <pc:chgData name="Victoria Ahmed" userId="d7b2ef2b-6674-4efc-b11b-0c38a2fd5536" providerId="ADAL" clId="{F7D4D12B-9DF8-4061-BBE0-030250DC6455}" dt="2024-11-26T09:04:27.154" v="28" actId="47"/>
          <pc:sldLayoutMkLst>
            <pc:docMk/>
            <pc:sldMasterMk cId="1345340850" sldId="2147483648"/>
            <pc:sldLayoutMk cId="508978839" sldId="2147483676"/>
          </pc:sldLayoutMkLst>
        </pc:sldLayoutChg>
        <pc:sldLayoutChg chg="del">
          <pc:chgData name="Victoria Ahmed" userId="d7b2ef2b-6674-4efc-b11b-0c38a2fd5536" providerId="ADAL" clId="{F7D4D12B-9DF8-4061-BBE0-030250DC6455}" dt="2024-11-26T09:04:27.154" v="28" actId="47"/>
          <pc:sldLayoutMkLst>
            <pc:docMk/>
            <pc:sldMasterMk cId="1345340850" sldId="2147483648"/>
            <pc:sldLayoutMk cId="979981072" sldId="2147483677"/>
          </pc:sldLayoutMkLst>
        </pc:sldLayoutChg>
        <pc:sldLayoutChg chg="del">
          <pc:chgData name="Victoria Ahmed" userId="d7b2ef2b-6674-4efc-b11b-0c38a2fd5536" providerId="ADAL" clId="{F7D4D12B-9DF8-4061-BBE0-030250DC6455}" dt="2024-11-26T09:04:27.154" v="28" actId="47"/>
          <pc:sldLayoutMkLst>
            <pc:docMk/>
            <pc:sldMasterMk cId="1345340850" sldId="2147483648"/>
            <pc:sldLayoutMk cId="424642727" sldId="2147483678"/>
          </pc:sldLayoutMkLst>
        </pc:sldLayoutChg>
        <pc:sldLayoutChg chg="del">
          <pc:chgData name="Victoria Ahmed" userId="d7b2ef2b-6674-4efc-b11b-0c38a2fd5536" providerId="ADAL" clId="{F7D4D12B-9DF8-4061-BBE0-030250DC6455}" dt="2024-11-26T09:04:27.154" v="28" actId="47"/>
          <pc:sldLayoutMkLst>
            <pc:docMk/>
            <pc:sldMasterMk cId="1345340850" sldId="2147483648"/>
            <pc:sldLayoutMk cId="257671850" sldId="214748367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AF5031-E1FD-4377-B1E0-4F6F8249720B}" type="datetimeFigureOut">
              <a:rPr lang="en-GB" smtClean="0"/>
              <a:t>26/11/2024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176E7C-A6AE-4FD1-AFE5-00287C0352B5}" type="slidenum">
              <a:rPr lang="en-GB" smtClean="0"/>
              <a:t>‹#›</a:t>
            </a:fld>
            <a:endParaRPr lang="en-GB"/>
          </a:p>
        </p:txBody>
      </p:sp>
    </p:spTree>
    <p:extLst>
      <p:ext uri="{BB962C8B-B14F-4D97-AF65-F5344CB8AC3E}">
        <p14:creationId xmlns:p14="http://schemas.microsoft.com/office/powerpoint/2010/main" val="3870700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afod.org.uk/jubilee-schools"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cafod.org.uk/jubilee-schools"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buFont typeface="Symbol" panose="05050102010706020507" pitchFamily="18" charset="2"/>
              <a:buNone/>
            </a:pPr>
            <a:r>
              <a:rPr lang="en-GB" sz="1400" kern="1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rPr>
              <a:t>This Jubilee animation can be found here: </a:t>
            </a:r>
            <a:r>
              <a:rPr lang="en-GB" sz="2000" dirty="0">
                <a:hlinkClick r:id="rId3"/>
              </a:rPr>
              <a:t>Jubilee for schools 2025 – Pilgrims of Hope</a:t>
            </a:r>
            <a:endParaRPr lang="en-GB" sz="2000" dirty="0"/>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GB" sz="1400" i="1" kern="100" dirty="0">
                <a:solidFill>
                  <a:srgbClr val="222544"/>
                </a:solidFill>
                <a:effectLst/>
                <a:latin typeface="Montessarat"/>
                <a:ea typeface="Aptos" panose="020B0004020202020204" pitchFamily="34" charset="0"/>
                <a:cs typeface="Times New Roman" panose="02020603050405020304" pitchFamily="18" charset="0"/>
              </a:rPr>
              <a:t>Hope does not disappoint, </a:t>
            </a:r>
            <a:r>
              <a:rPr lang="en-GB" sz="1400" kern="100" dirty="0">
                <a:solidFill>
                  <a:srgbClr val="222544"/>
                </a:solidFill>
                <a:effectLst/>
                <a:latin typeface="Montessarat"/>
                <a:ea typeface="Aptos" panose="020B0004020202020204" pitchFamily="34" charset="0"/>
                <a:cs typeface="Times New Roman" panose="02020603050405020304" pitchFamily="18" charset="0"/>
              </a:rPr>
              <a:t> </a:t>
            </a:r>
            <a:endParaRPr lang="en-GB" sz="1400" kern="100" dirty="0">
              <a:effectLst/>
              <a:latin typeface="Montessarat"/>
              <a:ea typeface="Aptos" panose="020B0004020202020204" pitchFamily="34" charset="0"/>
              <a:cs typeface="Times New Roman" panose="02020603050405020304" pitchFamily="18" charset="0"/>
            </a:endParaRPr>
          </a:p>
          <a:p>
            <a:pPr marL="0" lvl="0" indent="0">
              <a:lnSpc>
                <a:spcPct val="107000"/>
              </a:lnSpc>
              <a:buFont typeface="Symbol" panose="05050102010706020507" pitchFamily="18" charset="2"/>
              <a:buNone/>
            </a:pPr>
            <a:endParaRPr lang="en-GB" sz="1400" kern="100" dirty="0">
              <a:solidFill>
                <a:srgbClr val="000000"/>
              </a:solidFill>
              <a:effectLst/>
              <a:latin typeface="Montserrat" panose="00000500000000000000" pitchFamily="2"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7A176E7C-A6AE-4FD1-AFE5-00287C0352B5}" type="slidenum">
              <a:rPr lang="en-GB" smtClean="0"/>
              <a:t>1</a:t>
            </a:fld>
            <a:endParaRPr lang="en-GB"/>
          </a:p>
        </p:txBody>
      </p:sp>
    </p:spTree>
    <p:extLst>
      <p:ext uri="{BB962C8B-B14F-4D97-AF65-F5344CB8AC3E}">
        <p14:creationId xmlns:p14="http://schemas.microsoft.com/office/powerpoint/2010/main" val="1882965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GB" sz="1400" kern="100" dirty="0">
                <a:solidFill>
                  <a:srgbClr val="222544"/>
                </a:solidFill>
                <a:effectLst/>
                <a:latin typeface="Montessarat"/>
                <a:ea typeface="Aptos" panose="020B0004020202020204" pitchFamily="34" charset="0"/>
                <a:cs typeface="Times New Roman" panose="02020603050405020304" pitchFamily="18" charset="0"/>
              </a:rPr>
              <a:t> It was also a time of freedom: prisoners and slaves were freed, and land was given to those who didn’t have any. </a:t>
            </a:r>
            <a:endParaRPr lang="en-GB" sz="1400" dirty="0">
              <a:latin typeface="Montessarat"/>
            </a:endParaRPr>
          </a:p>
          <a:p>
            <a:pPr>
              <a:lnSpc>
                <a:spcPct val="115000"/>
              </a:lnSpc>
              <a:spcAft>
                <a:spcPts val="800"/>
              </a:spcAft>
            </a:pPr>
            <a:endParaRPr lang="en-GB" sz="18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7A176E7C-A6AE-4FD1-AFE5-00287C0352B5}" type="slidenum">
              <a:rPr lang="en-GB" smtClean="0"/>
              <a:t>10</a:t>
            </a:fld>
            <a:endParaRPr lang="en-GB"/>
          </a:p>
        </p:txBody>
      </p:sp>
    </p:spTree>
    <p:extLst>
      <p:ext uri="{BB962C8B-B14F-4D97-AF65-F5344CB8AC3E}">
        <p14:creationId xmlns:p14="http://schemas.microsoft.com/office/powerpoint/2010/main" val="44299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GB" sz="1400" kern="100" dirty="0">
                <a:solidFill>
                  <a:srgbClr val="222544"/>
                </a:solidFill>
                <a:effectLst/>
                <a:latin typeface="Montessarat"/>
                <a:ea typeface="Aptos" panose="020B0004020202020204" pitchFamily="34" charset="0"/>
                <a:cs typeface="Times New Roman" panose="02020603050405020304" pitchFamily="18" charset="0"/>
              </a:rPr>
              <a:t>It was known as the year of the Lord’s favour.  </a:t>
            </a:r>
            <a:endParaRPr lang="en-GB" sz="1400" kern="100" dirty="0">
              <a:effectLst/>
              <a:latin typeface="Montessarat"/>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A176E7C-A6AE-4FD1-AFE5-00287C0352B5}" type="slidenum">
              <a:rPr lang="en-GB" smtClean="0"/>
              <a:t>11</a:t>
            </a:fld>
            <a:endParaRPr lang="en-GB"/>
          </a:p>
        </p:txBody>
      </p:sp>
    </p:spTree>
    <p:extLst>
      <p:ext uri="{BB962C8B-B14F-4D97-AF65-F5344CB8AC3E}">
        <p14:creationId xmlns:p14="http://schemas.microsoft.com/office/powerpoint/2010/main" val="234407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GB" sz="1400" kern="100" dirty="0">
                <a:solidFill>
                  <a:srgbClr val="222544"/>
                </a:solidFill>
                <a:effectLst/>
                <a:latin typeface="Montessarat"/>
                <a:ea typeface="Aptos" panose="020B0004020202020204" pitchFamily="34" charset="0"/>
                <a:cs typeface="Times New Roman" panose="02020603050405020304" pitchFamily="18" charset="0"/>
              </a:rPr>
              <a:t>Jesus makes it clear that his mission is to bring the justice and freedom of the Jubilee. </a:t>
            </a:r>
            <a:endParaRPr lang="en-GB" sz="1400" dirty="0">
              <a:latin typeface="Montessarat"/>
            </a:endParaRPr>
          </a:p>
          <a:p>
            <a:pPr>
              <a:lnSpc>
                <a:spcPct val="115000"/>
              </a:lnSpc>
              <a:spcAft>
                <a:spcPts val="800"/>
              </a:spcAft>
            </a:pPr>
            <a:endParaRPr lang="en-GB" sz="1400" kern="100" dirty="0">
              <a:solidFill>
                <a:srgbClr val="222544"/>
              </a:solidFill>
              <a:effectLst/>
              <a:latin typeface="Montessarat"/>
              <a:ea typeface="Aptos" panose="020B0004020202020204" pitchFamily="34" charset="0"/>
              <a:cs typeface="Times New Roman" panose="02020603050405020304" pitchFamily="18" charset="0"/>
            </a:endParaRPr>
          </a:p>
          <a:p>
            <a:pPr>
              <a:lnSpc>
                <a:spcPct val="115000"/>
              </a:lnSpc>
              <a:spcAft>
                <a:spcPts val="800"/>
              </a:spcAft>
            </a:pPr>
            <a:r>
              <a:rPr lang="en-GB" sz="1400" kern="100" dirty="0">
                <a:solidFill>
                  <a:srgbClr val="222544"/>
                </a:solidFill>
                <a:effectLst/>
                <a:latin typeface="Montessarat"/>
                <a:ea typeface="Aptos" panose="020B0004020202020204" pitchFamily="34" charset="0"/>
                <a:cs typeface="Times New Roman" panose="02020603050405020304" pitchFamily="18" charset="0"/>
              </a:rPr>
              <a:t> </a:t>
            </a:r>
            <a:endParaRPr lang="en-GB" sz="1400" dirty="0">
              <a:latin typeface="Montessarat"/>
            </a:endParaRPr>
          </a:p>
        </p:txBody>
      </p:sp>
      <p:sp>
        <p:nvSpPr>
          <p:cNvPr id="4" name="Slide Number Placeholder 3"/>
          <p:cNvSpPr>
            <a:spLocks noGrp="1"/>
          </p:cNvSpPr>
          <p:nvPr>
            <p:ph type="sldNum" sz="quarter" idx="5"/>
          </p:nvPr>
        </p:nvSpPr>
        <p:spPr/>
        <p:txBody>
          <a:bodyPr/>
          <a:lstStyle/>
          <a:p>
            <a:fld id="{7A176E7C-A6AE-4FD1-AFE5-00287C0352B5}" type="slidenum">
              <a:rPr lang="en-GB" smtClean="0"/>
              <a:t>12</a:t>
            </a:fld>
            <a:endParaRPr lang="en-GB"/>
          </a:p>
        </p:txBody>
      </p:sp>
    </p:spTree>
    <p:extLst>
      <p:ext uri="{BB962C8B-B14F-4D97-AF65-F5344CB8AC3E}">
        <p14:creationId xmlns:p14="http://schemas.microsoft.com/office/powerpoint/2010/main" val="4065207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6248A7-FD0F-D0CB-A166-FB381A08E4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1C68D8-59E3-B07B-8175-5F3CFF7848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9E844F-FBCE-5830-AF1D-52F88F199603}"/>
              </a:ext>
            </a:extLst>
          </p:cNvPr>
          <p:cNvSpPr>
            <a:spLocks noGrp="1"/>
          </p:cNvSpPr>
          <p:nvPr>
            <p:ph type="body" idx="1"/>
          </p:nvPr>
        </p:nvSpPr>
        <p:spPr/>
        <p:txBody>
          <a:bodyPr/>
          <a:lstStyle/>
          <a:p>
            <a:pPr>
              <a:lnSpc>
                <a:spcPct val="115000"/>
              </a:lnSpc>
              <a:spcAft>
                <a:spcPts val="800"/>
              </a:spcAft>
            </a:pPr>
            <a:r>
              <a:rPr lang="en-GB" sz="1400" kern="100" dirty="0">
                <a:solidFill>
                  <a:srgbClr val="222544"/>
                </a:solidFill>
                <a:effectLst/>
                <a:latin typeface="Montessarat"/>
                <a:ea typeface="Aptos" panose="020B0004020202020204" pitchFamily="34" charset="0"/>
                <a:cs typeface="Times New Roman" panose="02020603050405020304" pitchFamily="18" charset="0"/>
              </a:rPr>
              <a:t>In the Gospel of Luke, Jesus read from the prophet Isaiah,  </a:t>
            </a:r>
            <a:endParaRPr lang="en-GB" sz="1400" kern="100" dirty="0">
              <a:effectLst/>
              <a:latin typeface="Montessarat"/>
              <a:ea typeface="Aptos" panose="020B0004020202020204" pitchFamily="34" charset="0"/>
              <a:cs typeface="Times New Roman" panose="02020603050405020304" pitchFamily="18" charset="0"/>
            </a:endParaRPr>
          </a:p>
          <a:p>
            <a:pPr>
              <a:lnSpc>
                <a:spcPct val="115000"/>
              </a:lnSpc>
              <a:spcAft>
                <a:spcPts val="800"/>
              </a:spcAft>
            </a:pPr>
            <a:r>
              <a:rPr lang="en-GB" sz="1400" kern="100" dirty="0">
                <a:solidFill>
                  <a:srgbClr val="222544"/>
                </a:solidFill>
                <a:effectLst/>
                <a:latin typeface="Montessarat"/>
                <a:ea typeface="Aptos" panose="020B0004020202020204" pitchFamily="34" charset="0"/>
                <a:cs typeface="Times New Roman" panose="02020603050405020304" pitchFamily="18" charset="0"/>
              </a:rPr>
              <a:t> </a:t>
            </a:r>
            <a:endParaRPr lang="en-GB" sz="1400" dirty="0">
              <a:latin typeface="Montessarat"/>
            </a:endParaRPr>
          </a:p>
        </p:txBody>
      </p:sp>
      <p:sp>
        <p:nvSpPr>
          <p:cNvPr id="4" name="Slide Number Placeholder 3">
            <a:extLst>
              <a:ext uri="{FF2B5EF4-FFF2-40B4-BE49-F238E27FC236}">
                <a16:creationId xmlns:a16="http://schemas.microsoft.com/office/drawing/2014/main" id="{7137F1EC-7E97-57C3-CE89-AFBF708BD4A6}"/>
              </a:ext>
            </a:extLst>
          </p:cNvPr>
          <p:cNvSpPr>
            <a:spLocks noGrp="1"/>
          </p:cNvSpPr>
          <p:nvPr>
            <p:ph type="sldNum" sz="quarter" idx="5"/>
          </p:nvPr>
        </p:nvSpPr>
        <p:spPr/>
        <p:txBody>
          <a:bodyPr/>
          <a:lstStyle/>
          <a:p>
            <a:fld id="{7A176E7C-A6AE-4FD1-AFE5-00287C0352B5}" type="slidenum">
              <a:rPr lang="en-GB" smtClean="0"/>
              <a:t>13</a:t>
            </a:fld>
            <a:endParaRPr lang="en-GB"/>
          </a:p>
        </p:txBody>
      </p:sp>
    </p:spTree>
    <p:extLst>
      <p:ext uri="{BB962C8B-B14F-4D97-AF65-F5344CB8AC3E}">
        <p14:creationId xmlns:p14="http://schemas.microsoft.com/office/powerpoint/2010/main" val="3878982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400" kern="100" dirty="0">
                <a:solidFill>
                  <a:srgbClr val="222544"/>
                </a:solidFill>
                <a:effectLst/>
                <a:latin typeface="Montessarat"/>
                <a:ea typeface="Aptos" panose="020B0004020202020204" pitchFamily="34" charset="0"/>
                <a:cs typeface="Times New Roman" panose="02020603050405020304" pitchFamily="18" charset="0"/>
              </a:rPr>
              <a:t>“The Spirit of the Lord is upon me,  because he has anointed me </a:t>
            </a:r>
            <a:endParaRPr lang="en-GB" sz="1400" kern="100" dirty="0">
              <a:effectLst/>
              <a:latin typeface="Montessarat"/>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7A176E7C-A6AE-4FD1-AFE5-00287C0352B5}" type="slidenum">
              <a:rPr lang="en-GB" smtClean="0"/>
              <a:t>14</a:t>
            </a:fld>
            <a:endParaRPr lang="en-GB"/>
          </a:p>
        </p:txBody>
      </p:sp>
    </p:spTree>
    <p:extLst>
      <p:ext uri="{BB962C8B-B14F-4D97-AF65-F5344CB8AC3E}">
        <p14:creationId xmlns:p14="http://schemas.microsoft.com/office/powerpoint/2010/main" val="2750808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00" dirty="0">
                <a:solidFill>
                  <a:srgbClr val="222544"/>
                </a:solidFill>
                <a:effectLst/>
                <a:latin typeface="Montessarat"/>
                <a:ea typeface="Aptos" panose="020B0004020202020204" pitchFamily="34" charset="0"/>
                <a:cs typeface="Times New Roman" panose="02020603050405020304" pitchFamily="18" charset="0"/>
              </a:rPr>
              <a:t>to proclaim good news to the poor</a:t>
            </a:r>
            <a:r>
              <a:rPr lang="en-GB" sz="1200" kern="100" dirty="0">
                <a:solidFill>
                  <a:srgbClr val="222544"/>
                </a:solidFill>
                <a:effectLst/>
                <a:latin typeface="Arial" panose="020B0604020202020204" pitchFamily="34" charset="0"/>
                <a:ea typeface="Aptos" panose="020B0004020202020204" pitchFamily="34" charset="0"/>
                <a:cs typeface="Times New Roman" panose="02020603050405020304" pitchFamily="18" charset="0"/>
              </a:rPr>
              <a:t>. </a:t>
            </a:r>
            <a:endParaRPr lang="en-GB"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7A176E7C-A6AE-4FD1-AFE5-00287C0352B5}" type="slidenum">
              <a:rPr lang="en-GB" smtClean="0"/>
              <a:t>15</a:t>
            </a:fld>
            <a:endParaRPr lang="en-GB"/>
          </a:p>
        </p:txBody>
      </p:sp>
    </p:spTree>
    <p:extLst>
      <p:ext uri="{BB962C8B-B14F-4D97-AF65-F5344CB8AC3E}">
        <p14:creationId xmlns:p14="http://schemas.microsoft.com/office/powerpoint/2010/main" val="2961855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00" dirty="0">
                <a:solidFill>
                  <a:srgbClr val="222544"/>
                </a:solidFill>
                <a:effectLst/>
                <a:latin typeface="Arial" panose="020B0604020202020204" pitchFamily="34" charset="0"/>
                <a:ea typeface="Aptos" panose="020B0004020202020204" pitchFamily="34" charset="0"/>
                <a:cs typeface="Times New Roman" panose="02020603050405020304" pitchFamily="18" charset="0"/>
              </a:rPr>
              <a:t> </a:t>
            </a:r>
            <a:r>
              <a:rPr lang="en-GB" sz="1400" kern="100" dirty="0">
                <a:solidFill>
                  <a:srgbClr val="222544"/>
                </a:solidFill>
                <a:effectLst/>
                <a:latin typeface="Montessarat"/>
                <a:ea typeface="Aptos" panose="020B0004020202020204" pitchFamily="34" charset="0"/>
                <a:cs typeface="Times New Roman" panose="02020603050405020304" pitchFamily="18" charset="0"/>
              </a:rPr>
              <a:t>He has sent me to proclaim liberty to the captives </a:t>
            </a:r>
            <a:endParaRPr lang="en-GB" sz="1400" kern="100" dirty="0">
              <a:effectLst/>
              <a:latin typeface="Montessarat"/>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7A176E7C-A6AE-4FD1-AFE5-00287C0352B5}" type="slidenum">
              <a:rPr lang="en-GB" smtClean="0"/>
              <a:t>16</a:t>
            </a:fld>
            <a:endParaRPr lang="en-GB"/>
          </a:p>
        </p:txBody>
      </p:sp>
    </p:spTree>
    <p:extLst>
      <p:ext uri="{BB962C8B-B14F-4D97-AF65-F5344CB8AC3E}">
        <p14:creationId xmlns:p14="http://schemas.microsoft.com/office/powerpoint/2010/main" val="1843571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kern="100" dirty="0">
                <a:solidFill>
                  <a:srgbClr val="222544"/>
                </a:solidFill>
                <a:effectLst/>
                <a:latin typeface="Montessarat"/>
                <a:ea typeface="Aptos" panose="020B0004020202020204" pitchFamily="34" charset="0"/>
                <a:cs typeface="Times New Roman" panose="02020603050405020304" pitchFamily="18" charset="0"/>
              </a:rPr>
              <a:t>and recovering of sight to the blind</a:t>
            </a:r>
            <a:r>
              <a:rPr lang="en-GB" sz="1200" kern="100" dirty="0">
                <a:solidFill>
                  <a:srgbClr val="222544"/>
                </a:solidFill>
                <a:effectLst/>
                <a:latin typeface="Arial" panose="020B0604020202020204" pitchFamily="34" charset="0"/>
                <a:ea typeface="Aptos" panose="020B0004020202020204" pitchFamily="34" charset="0"/>
                <a:cs typeface="Times New Roman" panose="02020603050405020304" pitchFamily="18" charset="0"/>
              </a:rPr>
              <a:t>, </a:t>
            </a:r>
            <a:endParaRPr lang="en-GB" sz="12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7A176E7C-A6AE-4FD1-AFE5-00287C0352B5}" type="slidenum">
              <a:rPr lang="en-GB" smtClean="0"/>
              <a:t>17</a:t>
            </a:fld>
            <a:endParaRPr lang="en-GB"/>
          </a:p>
        </p:txBody>
      </p:sp>
    </p:spTree>
    <p:extLst>
      <p:ext uri="{BB962C8B-B14F-4D97-AF65-F5344CB8AC3E}">
        <p14:creationId xmlns:p14="http://schemas.microsoft.com/office/powerpoint/2010/main" val="721043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kern="100" dirty="0">
                <a:solidFill>
                  <a:srgbClr val="222544"/>
                </a:solidFill>
                <a:effectLst/>
                <a:latin typeface="Montessarat"/>
                <a:ea typeface="Aptos" panose="020B0004020202020204" pitchFamily="34" charset="0"/>
                <a:cs typeface="Times New Roman" panose="02020603050405020304" pitchFamily="18" charset="0"/>
              </a:rPr>
              <a:t> to set at liberty those who are oppressed, </a:t>
            </a:r>
            <a:endParaRPr lang="en-GB" sz="1400" kern="100" dirty="0">
              <a:effectLst/>
              <a:latin typeface="Montessarat"/>
              <a:ea typeface="Aptos" panose="020B0004020202020204" pitchFamily="34" charset="0"/>
              <a:cs typeface="Times New Roman" panose="02020603050405020304" pitchFamily="18" charset="0"/>
            </a:endParaRPr>
          </a:p>
          <a:p>
            <a:endParaRPr lang="en-GB" sz="1400" dirty="0">
              <a:latin typeface="Montessarat"/>
            </a:endParaRPr>
          </a:p>
        </p:txBody>
      </p:sp>
      <p:sp>
        <p:nvSpPr>
          <p:cNvPr id="4" name="Slide Number Placeholder 3"/>
          <p:cNvSpPr>
            <a:spLocks noGrp="1"/>
          </p:cNvSpPr>
          <p:nvPr>
            <p:ph type="sldNum" sz="quarter" idx="5"/>
          </p:nvPr>
        </p:nvSpPr>
        <p:spPr/>
        <p:txBody>
          <a:bodyPr/>
          <a:lstStyle/>
          <a:p>
            <a:fld id="{7A176E7C-A6AE-4FD1-AFE5-00287C0352B5}" type="slidenum">
              <a:rPr lang="en-GB" smtClean="0"/>
              <a:t>18</a:t>
            </a:fld>
            <a:endParaRPr lang="en-GB"/>
          </a:p>
        </p:txBody>
      </p:sp>
    </p:spTree>
    <p:extLst>
      <p:ext uri="{BB962C8B-B14F-4D97-AF65-F5344CB8AC3E}">
        <p14:creationId xmlns:p14="http://schemas.microsoft.com/office/powerpoint/2010/main" val="508899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kern="100" dirty="0">
                <a:solidFill>
                  <a:srgbClr val="222544"/>
                </a:solidFill>
                <a:effectLst/>
                <a:latin typeface="Montessarat"/>
                <a:ea typeface="Aptos" panose="020B0004020202020204" pitchFamily="34" charset="0"/>
                <a:cs typeface="Times New Roman" panose="02020603050405020304" pitchFamily="18" charset="0"/>
              </a:rPr>
              <a:t>to proclaim the year of the Lord's favour.”     Luke 4: 18-19 (ESV) </a:t>
            </a:r>
            <a:endParaRPr lang="en-GB" sz="1400" kern="100" dirty="0">
              <a:effectLst/>
              <a:latin typeface="Montessarat"/>
              <a:ea typeface="Aptos" panose="020B0004020202020204" pitchFamily="34" charset="0"/>
              <a:cs typeface="Times New Roman" panose="02020603050405020304" pitchFamily="18" charset="0"/>
            </a:endParaRPr>
          </a:p>
          <a:p>
            <a:endParaRPr lang="en-GB" sz="1400" dirty="0">
              <a:latin typeface="Montessarat"/>
            </a:endParaRPr>
          </a:p>
        </p:txBody>
      </p:sp>
      <p:sp>
        <p:nvSpPr>
          <p:cNvPr id="4" name="Slide Number Placeholder 3"/>
          <p:cNvSpPr>
            <a:spLocks noGrp="1"/>
          </p:cNvSpPr>
          <p:nvPr>
            <p:ph type="sldNum" sz="quarter" idx="5"/>
          </p:nvPr>
        </p:nvSpPr>
        <p:spPr/>
        <p:txBody>
          <a:bodyPr/>
          <a:lstStyle/>
          <a:p>
            <a:fld id="{7A176E7C-A6AE-4FD1-AFE5-00287C0352B5}" type="slidenum">
              <a:rPr lang="en-GB" smtClean="0"/>
              <a:t>19</a:t>
            </a:fld>
            <a:endParaRPr lang="en-GB"/>
          </a:p>
        </p:txBody>
      </p:sp>
    </p:spTree>
    <p:extLst>
      <p:ext uri="{BB962C8B-B14F-4D97-AF65-F5344CB8AC3E}">
        <p14:creationId xmlns:p14="http://schemas.microsoft.com/office/powerpoint/2010/main" val="3981474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00" dirty="0">
                <a:solidFill>
                  <a:srgbClr val="222544"/>
                </a:solidFill>
                <a:effectLst/>
                <a:latin typeface="Arial" panose="020B0604020202020204" pitchFamily="34" charset="0"/>
                <a:ea typeface="Aptos" panose="020B0004020202020204" pitchFamily="34" charset="0"/>
                <a:cs typeface="Times New Roman" panose="02020603050405020304" pitchFamily="18" charset="0"/>
              </a:rPr>
              <a:t>because God’s love</a:t>
            </a:r>
            <a:endParaRPr lang="en-GB" dirty="0"/>
          </a:p>
        </p:txBody>
      </p:sp>
      <p:sp>
        <p:nvSpPr>
          <p:cNvPr id="4" name="Slide Number Placeholder 3"/>
          <p:cNvSpPr>
            <a:spLocks noGrp="1"/>
          </p:cNvSpPr>
          <p:nvPr>
            <p:ph type="sldNum" sz="quarter" idx="5"/>
          </p:nvPr>
        </p:nvSpPr>
        <p:spPr/>
        <p:txBody>
          <a:bodyPr/>
          <a:lstStyle/>
          <a:p>
            <a:fld id="{7A176E7C-A6AE-4FD1-AFE5-00287C0352B5}" type="slidenum">
              <a:rPr lang="en-GB" smtClean="0"/>
              <a:t>2</a:t>
            </a:fld>
            <a:endParaRPr lang="en-GB"/>
          </a:p>
        </p:txBody>
      </p:sp>
    </p:spTree>
    <p:extLst>
      <p:ext uri="{BB962C8B-B14F-4D97-AF65-F5344CB8AC3E}">
        <p14:creationId xmlns:p14="http://schemas.microsoft.com/office/powerpoint/2010/main" val="4271674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800" dirty="0">
                <a:solidFill>
                  <a:srgbClr val="222544"/>
                </a:solidFill>
                <a:effectLst/>
                <a:latin typeface="Arial" panose="020B0604020202020204" pitchFamily="34" charset="0"/>
                <a:ea typeface="Aptos" panose="020B0004020202020204" pitchFamily="34" charset="0"/>
                <a:cs typeface="Times New Roman" panose="02020603050405020304" pitchFamily="18" charset="0"/>
              </a:rPr>
              <a:t>Jesus makes it clear that his mission is to bring the justice and freedom of the Jubilee. </a:t>
            </a:r>
            <a:r>
              <a:rPr lang="en-GB" sz="1400" kern="100" dirty="0">
                <a:solidFill>
                  <a:srgbClr val="222544"/>
                </a:solidFill>
                <a:effectLst/>
                <a:latin typeface="Montessarat"/>
                <a:ea typeface="Aptos" panose="020B0004020202020204" pitchFamily="34" charset="0"/>
                <a:cs typeface="Times New Roman" panose="02020603050405020304" pitchFamily="18" charset="0"/>
              </a:rPr>
              <a:t>Inspired by his example, we can share in his mission to create a world of justice, peace and love. </a:t>
            </a:r>
            <a:r>
              <a:rPr lang="en-GB" sz="1200" kern="100" dirty="0">
                <a:solidFill>
                  <a:srgbClr val="222544"/>
                </a:solidFill>
                <a:effectLst/>
                <a:latin typeface="Arial" panose="020B0604020202020204" pitchFamily="34" charset="0"/>
                <a:ea typeface="Aptos" panose="020B0004020202020204" pitchFamily="34" charset="0"/>
                <a:cs typeface="Times New Roman" panose="02020603050405020304" pitchFamily="18" charset="0"/>
              </a:rPr>
              <a:t> </a:t>
            </a:r>
            <a:endParaRPr lang="en-GB" sz="1200" kern="100" dirty="0">
              <a:effectLst/>
              <a:latin typeface="Arial" panose="020B06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endParaRPr lang="en-GB" sz="1200" kern="100" dirty="0">
              <a:solidFill>
                <a:srgbClr val="222544"/>
              </a:solidFill>
              <a:effectLst/>
              <a:latin typeface="Arial" panose="020B0604020202020204" pitchFamily="34" charset="0"/>
              <a:ea typeface="Aptos" panose="020B0004020202020204" pitchFamily="34" charset="0"/>
              <a:cs typeface="Times New Roman" panose="02020603050405020304" pitchFamily="18" charset="0"/>
            </a:endParaRPr>
          </a:p>
          <a:p>
            <a:pPr>
              <a:lnSpc>
                <a:spcPct val="115000"/>
              </a:lnSpc>
              <a:spcAft>
                <a:spcPts val="800"/>
              </a:spcAft>
            </a:pPr>
            <a:endParaRPr lang="en-GB" dirty="0"/>
          </a:p>
        </p:txBody>
      </p:sp>
      <p:sp>
        <p:nvSpPr>
          <p:cNvPr id="4" name="Slide Number Placeholder 3"/>
          <p:cNvSpPr>
            <a:spLocks noGrp="1"/>
          </p:cNvSpPr>
          <p:nvPr>
            <p:ph type="sldNum" sz="quarter" idx="5"/>
          </p:nvPr>
        </p:nvSpPr>
        <p:spPr/>
        <p:txBody>
          <a:bodyPr/>
          <a:lstStyle/>
          <a:p>
            <a:fld id="{7A176E7C-A6AE-4FD1-AFE5-00287C0352B5}" type="slidenum">
              <a:rPr lang="en-GB" smtClean="0"/>
              <a:t>20</a:t>
            </a:fld>
            <a:endParaRPr lang="en-GB"/>
          </a:p>
        </p:txBody>
      </p:sp>
    </p:spTree>
    <p:extLst>
      <p:ext uri="{BB962C8B-B14F-4D97-AF65-F5344CB8AC3E}">
        <p14:creationId xmlns:p14="http://schemas.microsoft.com/office/powerpoint/2010/main" val="204799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solidFill>
                  <a:srgbClr val="222544"/>
                </a:solidFill>
                <a:effectLst/>
                <a:latin typeface="Arial" panose="020B0604020202020204" pitchFamily="34" charset="0"/>
                <a:ea typeface="Aptos" panose="020B0004020202020204" pitchFamily="34" charset="0"/>
                <a:cs typeface="Times New Roman" panose="02020603050405020304" pitchFamily="18" charset="0"/>
              </a:rPr>
              <a:t>Now, we celebrate a Jubilee every twenty-five years. It’s still a very special, holy, year of forgiveness and mercy, a time to reset, and to renew our relationship with God, with one another, and with all of creation. </a:t>
            </a:r>
            <a:endParaRPr lang="en-GB" sz="18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GB" sz="1400" dirty="0">
              <a:latin typeface="Montessarat"/>
            </a:endParaRPr>
          </a:p>
        </p:txBody>
      </p:sp>
      <p:sp>
        <p:nvSpPr>
          <p:cNvPr id="4" name="Slide Number Placeholder 3"/>
          <p:cNvSpPr>
            <a:spLocks noGrp="1"/>
          </p:cNvSpPr>
          <p:nvPr>
            <p:ph type="sldNum" sz="quarter" idx="5"/>
          </p:nvPr>
        </p:nvSpPr>
        <p:spPr/>
        <p:txBody>
          <a:bodyPr/>
          <a:lstStyle/>
          <a:p>
            <a:fld id="{7A176E7C-A6AE-4FD1-AFE5-00287C0352B5}" type="slidenum">
              <a:rPr lang="en-GB" smtClean="0"/>
              <a:t>21</a:t>
            </a:fld>
            <a:endParaRPr lang="en-GB"/>
          </a:p>
        </p:txBody>
      </p:sp>
    </p:spTree>
    <p:extLst>
      <p:ext uri="{BB962C8B-B14F-4D97-AF65-F5344CB8AC3E}">
        <p14:creationId xmlns:p14="http://schemas.microsoft.com/office/powerpoint/2010/main" val="932835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solidFill>
                  <a:srgbClr val="222544"/>
                </a:solidFill>
                <a:effectLst/>
                <a:latin typeface="Arial" panose="020B0604020202020204" pitchFamily="34" charset="0"/>
                <a:ea typeface="Aptos" panose="020B0004020202020204" pitchFamily="34" charset="0"/>
                <a:cs typeface="Times New Roman" panose="02020603050405020304" pitchFamily="18" charset="0"/>
              </a:rPr>
              <a:t>Pope Francis has called this Jubilee Year ‘Pilgrims of Hope’. It’s an invitation to renew our hope, a hope which comes from knowing that God loves each one of us, whoever we are.  </a:t>
            </a:r>
            <a:endParaRPr lang="en-GB" sz="1800" kern="100" dirty="0">
              <a:effectLst/>
              <a:latin typeface="Arial" panose="020B06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kern="100" dirty="0">
              <a:solidFill>
                <a:srgbClr val="222544"/>
              </a:solidFill>
              <a:effectLst/>
              <a:latin typeface="Montessara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kern="100" dirty="0">
              <a:solidFill>
                <a:srgbClr val="222544"/>
              </a:solidFill>
              <a:latin typeface="Montessara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kern="100" dirty="0">
              <a:solidFill>
                <a:srgbClr val="222544"/>
              </a:solidFill>
              <a:effectLst/>
              <a:latin typeface="Montessarat"/>
              <a:ea typeface="Aptos" panose="020B0004020202020204" pitchFamily="34" charset="0"/>
              <a:cs typeface="Times New Roman" panose="02020603050405020304" pitchFamily="18" charset="0"/>
            </a:endParaRPr>
          </a:p>
          <a:p>
            <a:endParaRPr lang="en-GB" sz="1400" dirty="0">
              <a:latin typeface="Montessarat"/>
            </a:endParaRPr>
          </a:p>
        </p:txBody>
      </p:sp>
      <p:sp>
        <p:nvSpPr>
          <p:cNvPr id="4" name="Slide Number Placeholder 3"/>
          <p:cNvSpPr>
            <a:spLocks noGrp="1"/>
          </p:cNvSpPr>
          <p:nvPr>
            <p:ph type="sldNum" sz="quarter" idx="5"/>
          </p:nvPr>
        </p:nvSpPr>
        <p:spPr/>
        <p:txBody>
          <a:bodyPr/>
          <a:lstStyle/>
          <a:p>
            <a:fld id="{7A176E7C-A6AE-4FD1-AFE5-00287C0352B5}" type="slidenum">
              <a:rPr lang="en-GB" smtClean="0"/>
              <a:t>22</a:t>
            </a:fld>
            <a:endParaRPr lang="en-GB"/>
          </a:p>
        </p:txBody>
      </p:sp>
    </p:spTree>
    <p:extLst>
      <p:ext uri="{BB962C8B-B14F-4D97-AF65-F5344CB8AC3E}">
        <p14:creationId xmlns:p14="http://schemas.microsoft.com/office/powerpoint/2010/main" val="6084905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400" kern="100" dirty="0">
                <a:solidFill>
                  <a:srgbClr val="222544"/>
                </a:solidFill>
                <a:effectLst/>
                <a:latin typeface="Montessarat"/>
                <a:ea typeface="Aptos" panose="020B0004020202020204" pitchFamily="34" charset="0"/>
                <a:cs typeface="Times New Roman" panose="02020603050405020304" pitchFamily="18" charset="0"/>
              </a:rPr>
              <a:t>Pilgrims are people who travel to holy places on a journey that helps them grow closer to God.  </a:t>
            </a:r>
          </a:p>
          <a:p>
            <a:endParaRPr lang="en-GB" dirty="0"/>
          </a:p>
        </p:txBody>
      </p:sp>
      <p:sp>
        <p:nvSpPr>
          <p:cNvPr id="4" name="Slide Number Placeholder 3"/>
          <p:cNvSpPr>
            <a:spLocks noGrp="1"/>
          </p:cNvSpPr>
          <p:nvPr>
            <p:ph type="sldNum" sz="quarter" idx="5"/>
          </p:nvPr>
        </p:nvSpPr>
        <p:spPr/>
        <p:txBody>
          <a:bodyPr/>
          <a:lstStyle/>
          <a:p>
            <a:fld id="{7A176E7C-A6AE-4FD1-AFE5-00287C0352B5}" type="slidenum">
              <a:rPr lang="en-GB" smtClean="0"/>
              <a:t>23</a:t>
            </a:fld>
            <a:endParaRPr lang="en-GB"/>
          </a:p>
        </p:txBody>
      </p:sp>
    </p:spTree>
    <p:extLst>
      <p:ext uri="{BB962C8B-B14F-4D97-AF65-F5344CB8AC3E}">
        <p14:creationId xmlns:p14="http://schemas.microsoft.com/office/powerpoint/2010/main" val="42025163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solidFill>
                  <a:srgbClr val="222544"/>
                </a:solidFill>
                <a:effectLst/>
                <a:latin typeface="Montessarat"/>
                <a:ea typeface="Aptos" panose="020B0004020202020204" pitchFamily="34" charset="0"/>
                <a:cs typeface="Times New Roman" panose="02020603050405020304" pitchFamily="18" charset="0"/>
              </a:rPr>
              <a:t>Even if we can’t travel far away, the Jubilee Year will still be a journey for all of us - a journey of hope. </a:t>
            </a:r>
            <a:endParaRPr lang="en-GB" sz="1400" kern="100" dirty="0">
              <a:solidFill>
                <a:srgbClr val="222544"/>
              </a:solidFill>
              <a:effectLst/>
              <a:latin typeface="Montessara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00" dirty="0">
              <a:solidFill>
                <a:srgbClr val="222544"/>
              </a:solidFill>
              <a:effectLst/>
              <a:latin typeface="Arial" panose="020B06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A176E7C-A6AE-4FD1-AFE5-00287C0352B5}" type="slidenum">
              <a:rPr lang="en-GB" smtClean="0"/>
              <a:t>24</a:t>
            </a:fld>
            <a:endParaRPr lang="en-GB"/>
          </a:p>
        </p:txBody>
      </p:sp>
      <p:sp>
        <p:nvSpPr>
          <p:cNvPr id="7" name="TextBox 6">
            <a:extLst>
              <a:ext uri="{FF2B5EF4-FFF2-40B4-BE49-F238E27FC236}">
                <a16:creationId xmlns:a16="http://schemas.microsoft.com/office/drawing/2014/main" id="{C6046BA0-D716-5542-F198-023D011BF962}"/>
              </a:ext>
            </a:extLst>
          </p:cNvPr>
          <p:cNvSpPr txBox="1"/>
          <p:nvPr/>
        </p:nvSpPr>
        <p:spPr>
          <a:xfrm>
            <a:off x="685800" y="4572000"/>
            <a:ext cx="5343939" cy="800219"/>
          </a:xfrm>
          <a:prstGeom prst="rect">
            <a:avLst/>
          </a:prstGeom>
          <a:noFill/>
        </p:spPr>
        <p:txBody>
          <a:bodyPr wrap="square" rtlCol="0">
            <a:spAutoFit/>
          </a:bodyPr>
          <a:lstStyle/>
          <a:p>
            <a:r>
              <a:rPr lang="en-GB" sz="1400" kern="100" dirty="0">
                <a:solidFill>
                  <a:srgbClr val="222544"/>
                </a:solidFill>
                <a:effectLst/>
                <a:latin typeface="Montessarat"/>
                <a:ea typeface="Aptos" panose="020B0004020202020204" pitchFamily="34" charset="0"/>
                <a:cs typeface="Times New Roman" panose="02020603050405020304" pitchFamily="18" charset="0"/>
              </a:rPr>
              <a:t>Even if we can’t travel far away, the Jubilee Year will still be a journey for all of us - a journey of hope. </a:t>
            </a:r>
            <a:endParaRPr lang="en-GB" sz="1400" kern="100" dirty="0">
              <a:effectLst/>
              <a:latin typeface="Montessarat"/>
              <a:ea typeface="Aptos" panose="020B000402020202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2287862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solidFill>
                  <a:srgbClr val="222544"/>
                </a:solidFill>
                <a:effectLst/>
                <a:latin typeface="Arial" panose="020B0604020202020204" pitchFamily="34" charset="0"/>
                <a:ea typeface="Aptos" panose="020B0004020202020204" pitchFamily="34" charset="0"/>
                <a:cs typeface="Times New Roman" panose="02020603050405020304" pitchFamily="18" charset="0"/>
              </a:rPr>
              <a:t>Pope Francis asks us to be signs of hope for others, </a:t>
            </a:r>
            <a:endParaRPr lang="en-GB" sz="1800" kern="100" dirty="0">
              <a:effectLst/>
              <a:latin typeface="Arial" panose="020B06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A176E7C-A6AE-4FD1-AFE5-00287C0352B5}" type="slidenum">
              <a:rPr lang="en-GB" smtClean="0"/>
              <a:t>25</a:t>
            </a:fld>
            <a:endParaRPr lang="en-GB"/>
          </a:p>
        </p:txBody>
      </p:sp>
    </p:spTree>
    <p:extLst>
      <p:ext uri="{BB962C8B-B14F-4D97-AF65-F5344CB8AC3E}">
        <p14:creationId xmlns:p14="http://schemas.microsoft.com/office/powerpoint/2010/main" val="38874892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kern="100" dirty="0">
                <a:solidFill>
                  <a:srgbClr val="222544"/>
                </a:solidFill>
                <a:effectLst/>
                <a:latin typeface="Arial" panose="020B0604020202020204" pitchFamily="34" charset="0"/>
                <a:ea typeface="Aptos" panose="020B0004020202020204" pitchFamily="34" charset="0"/>
                <a:cs typeface="Times New Roman" panose="02020603050405020304" pitchFamily="18" charset="0"/>
              </a:rPr>
              <a:t>by putting Catholic Social Teaching into action through caring for our common home and supporting our sisters and brothers who are experiencing war, hunger or poverty. </a:t>
            </a:r>
            <a:endParaRPr lang="en-GB" sz="11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GB" sz="1100" dirty="0"/>
          </a:p>
        </p:txBody>
      </p:sp>
      <p:sp>
        <p:nvSpPr>
          <p:cNvPr id="4" name="Slide Number Placeholder 3"/>
          <p:cNvSpPr>
            <a:spLocks noGrp="1"/>
          </p:cNvSpPr>
          <p:nvPr>
            <p:ph type="sldNum" sz="quarter" idx="5"/>
          </p:nvPr>
        </p:nvSpPr>
        <p:spPr/>
        <p:txBody>
          <a:bodyPr/>
          <a:lstStyle/>
          <a:p>
            <a:fld id="{7A176E7C-A6AE-4FD1-AFE5-00287C0352B5}" type="slidenum">
              <a:rPr lang="en-GB" sz="1100" smtClean="0"/>
              <a:t>26</a:t>
            </a:fld>
            <a:endParaRPr lang="en-GB" sz="1100"/>
          </a:p>
        </p:txBody>
      </p:sp>
      <p:sp>
        <p:nvSpPr>
          <p:cNvPr id="5" name="TextBox 4">
            <a:extLst>
              <a:ext uri="{FF2B5EF4-FFF2-40B4-BE49-F238E27FC236}">
                <a16:creationId xmlns:a16="http://schemas.microsoft.com/office/drawing/2014/main" id="{C9BCF62B-E021-7BE9-D88F-4A835842CA9C}"/>
              </a:ext>
            </a:extLst>
          </p:cNvPr>
          <p:cNvSpPr txBox="1"/>
          <p:nvPr/>
        </p:nvSpPr>
        <p:spPr>
          <a:xfrm>
            <a:off x="685800" y="4572000"/>
            <a:ext cx="548640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00" dirty="0">
                <a:solidFill>
                  <a:srgbClr val="222544"/>
                </a:solidFill>
                <a:effectLst/>
                <a:latin typeface="Montessarat"/>
                <a:ea typeface="Aptos" panose="020B0004020202020204" pitchFamily="34" charset="0"/>
                <a:cs typeface="Times New Roman" panose="02020603050405020304" pitchFamily="18" charset="0"/>
              </a:rPr>
              <a:t>but you are one of millions of people who are joining together in the Jubilee year, to bring the light of hope and the message of God’s love to every part of the world! </a:t>
            </a:r>
            <a:endParaRPr lang="en-GB" sz="1400" kern="100" dirty="0">
              <a:effectLst/>
              <a:latin typeface="Montessara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kern="100" dirty="0">
              <a:solidFill>
                <a:srgbClr val="222544"/>
              </a:solidFill>
              <a:effectLst/>
              <a:latin typeface="Montessara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kern="100" dirty="0">
              <a:solidFill>
                <a:srgbClr val="222544"/>
              </a:solidFill>
              <a:latin typeface="Montessara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kern="100" dirty="0">
              <a:solidFill>
                <a:srgbClr val="222544"/>
              </a:solidFill>
              <a:effectLst/>
              <a:latin typeface="Montessara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0150276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solidFill>
                  <a:srgbClr val="222544"/>
                </a:solidFill>
                <a:effectLst/>
                <a:latin typeface="Arial" panose="020B0604020202020204" pitchFamily="34" charset="0"/>
                <a:ea typeface="Aptos" panose="020B0004020202020204" pitchFamily="34" charset="0"/>
                <a:cs typeface="Times New Roman" panose="02020603050405020304" pitchFamily="18" charset="0"/>
              </a:rPr>
              <a:t>We know that the world is facing many of these challenges…</a:t>
            </a:r>
            <a:endParaRPr lang="en-GB" sz="1400" dirty="0">
              <a:latin typeface="Montessarat"/>
            </a:endParaRPr>
          </a:p>
        </p:txBody>
      </p:sp>
      <p:sp>
        <p:nvSpPr>
          <p:cNvPr id="4" name="Slide Number Placeholder 3"/>
          <p:cNvSpPr>
            <a:spLocks noGrp="1"/>
          </p:cNvSpPr>
          <p:nvPr>
            <p:ph type="sldNum" sz="quarter" idx="5"/>
          </p:nvPr>
        </p:nvSpPr>
        <p:spPr/>
        <p:txBody>
          <a:bodyPr/>
          <a:lstStyle/>
          <a:p>
            <a:fld id="{7A176E7C-A6AE-4FD1-AFE5-00287C0352B5}" type="slidenum">
              <a:rPr lang="en-GB" smtClean="0"/>
              <a:t>27</a:t>
            </a:fld>
            <a:endParaRPr lang="en-GB"/>
          </a:p>
        </p:txBody>
      </p:sp>
    </p:spTree>
    <p:extLst>
      <p:ext uri="{BB962C8B-B14F-4D97-AF65-F5344CB8AC3E}">
        <p14:creationId xmlns:p14="http://schemas.microsoft.com/office/powerpoint/2010/main" val="30238796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00" dirty="0">
                <a:solidFill>
                  <a:srgbClr val="222544"/>
                </a:solidFill>
                <a:effectLst/>
                <a:latin typeface="Arial" panose="020B0604020202020204" pitchFamily="34" charset="0"/>
                <a:ea typeface="Aptos" panose="020B0004020202020204" pitchFamily="34" charset="0"/>
                <a:cs typeface="Times New Roman" panose="02020603050405020304" pitchFamily="18" charset="0"/>
              </a:rPr>
              <a:t>but you are one of millions of people who are joining together in the Jubilee year, to bring the light of hope and the message of God’s love to every part of the world! </a:t>
            </a:r>
            <a:endParaRPr lang="en-GB" sz="14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GB" sz="1400" dirty="0"/>
          </a:p>
        </p:txBody>
      </p:sp>
      <p:sp>
        <p:nvSpPr>
          <p:cNvPr id="4" name="Slide Number Placeholder 3"/>
          <p:cNvSpPr>
            <a:spLocks noGrp="1"/>
          </p:cNvSpPr>
          <p:nvPr>
            <p:ph type="sldNum" sz="quarter" idx="5"/>
          </p:nvPr>
        </p:nvSpPr>
        <p:spPr/>
        <p:txBody>
          <a:bodyPr/>
          <a:lstStyle/>
          <a:p>
            <a:fld id="{7A176E7C-A6AE-4FD1-AFE5-00287C0352B5}" type="slidenum">
              <a:rPr lang="en-GB" smtClean="0"/>
              <a:t>28</a:t>
            </a:fld>
            <a:endParaRPr lang="en-GB"/>
          </a:p>
        </p:txBody>
      </p:sp>
    </p:spTree>
    <p:extLst>
      <p:ext uri="{BB962C8B-B14F-4D97-AF65-F5344CB8AC3E}">
        <p14:creationId xmlns:p14="http://schemas.microsoft.com/office/powerpoint/2010/main" val="40931971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kern="100" dirty="0">
                <a:solidFill>
                  <a:srgbClr val="222544"/>
                </a:solidFill>
                <a:effectLst/>
                <a:latin typeface="Montessarat"/>
                <a:ea typeface="Aptos" panose="020B0004020202020204" pitchFamily="34" charset="0"/>
                <a:cs typeface="Times New Roman" panose="02020603050405020304" pitchFamily="18" charset="0"/>
              </a:rPr>
              <a:t>We can all be Pilgrims of Hope (in 2025), so let’s start our journey right now! </a:t>
            </a:r>
            <a:endParaRPr lang="en-GB" sz="1400" dirty="0">
              <a:latin typeface="Montessarat"/>
            </a:endParaRPr>
          </a:p>
          <a:p>
            <a:endParaRPr lang="en-GB" sz="1400" dirty="0">
              <a:latin typeface="Montessarat"/>
            </a:endParaRPr>
          </a:p>
        </p:txBody>
      </p:sp>
      <p:sp>
        <p:nvSpPr>
          <p:cNvPr id="4" name="Slide Number Placeholder 3"/>
          <p:cNvSpPr>
            <a:spLocks noGrp="1"/>
          </p:cNvSpPr>
          <p:nvPr>
            <p:ph type="sldNum" sz="quarter" idx="5"/>
          </p:nvPr>
        </p:nvSpPr>
        <p:spPr/>
        <p:txBody>
          <a:bodyPr/>
          <a:lstStyle/>
          <a:p>
            <a:fld id="{7A176E7C-A6AE-4FD1-AFE5-00287C0352B5}" type="slidenum">
              <a:rPr lang="en-GB" smtClean="0"/>
              <a:t>29</a:t>
            </a:fld>
            <a:endParaRPr lang="en-GB"/>
          </a:p>
        </p:txBody>
      </p:sp>
    </p:spTree>
    <p:extLst>
      <p:ext uri="{BB962C8B-B14F-4D97-AF65-F5344CB8AC3E}">
        <p14:creationId xmlns:p14="http://schemas.microsoft.com/office/powerpoint/2010/main" val="4244036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00" dirty="0">
                <a:solidFill>
                  <a:srgbClr val="222544"/>
                </a:solidFill>
                <a:effectLst/>
                <a:latin typeface="Arial" panose="020B0604020202020204" pitchFamily="34" charset="0"/>
                <a:ea typeface="Aptos" panose="020B0004020202020204" pitchFamily="34" charset="0"/>
                <a:cs typeface="Times New Roman" panose="02020603050405020304" pitchFamily="18" charset="0"/>
              </a:rPr>
              <a:t>has been poured into our hearts</a:t>
            </a:r>
            <a:endParaRPr lang="en-GB" dirty="0"/>
          </a:p>
        </p:txBody>
      </p:sp>
      <p:sp>
        <p:nvSpPr>
          <p:cNvPr id="4" name="Slide Number Placeholder 3"/>
          <p:cNvSpPr>
            <a:spLocks noGrp="1"/>
          </p:cNvSpPr>
          <p:nvPr>
            <p:ph type="sldNum" sz="quarter" idx="5"/>
          </p:nvPr>
        </p:nvSpPr>
        <p:spPr/>
        <p:txBody>
          <a:bodyPr/>
          <a:lstStyle/>
          <a:p>
            <a:fld id="{7A176E7C-A6AE-4FD1-AFE5-00287C0352B5}" type="slidenum">
              <a:rPr lang="en-GB" smtClean="0"/>
              <a:t>3</a:t>
            </a:fld>
            <a:endParaRPr lang="en-GB"/>
          </a:p>
        </p:txBody>
      </p:sp>
    </p:spTree>
    <p:extLst>
      <p:ext uri="{BB962C8B-B14F-4D97-AF65-F5344CB8AC3E}">
        <p14:creationId xmlns:p14="http://schemas.microsoft.com/office/powerpoint/2010/main" val="35845024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400" kern="100" dirty="0">
                <a:solidFill>
                  <a:srgbClr val="222544"/>
                </a:solidFill>
                <a:effectLst/>
                <a:latin typeface="Montessarat"/>
                <a:ea typeface="Aptos" panose="020B0004020202020204" pitchFamily="34" charset="0"/>
                <a:cs typeface="Times New Roman" panose="02020603050405020304" pitchFamily="18" charset="0"/>
              </a:rPr>
              <a:t>Pope Francis says:  “By our actions, our words..</a:t>
            </a:r>
            <a:endParaRPr lang="en-GB" sz="1400" dirty="0">
              <a:latin typeface="Montessarat"/>
            </a:endParaRPr>
          </a:p>
        </p:txBody>
      </p:sp>
      <p:sp>
        <p:nvSpPr>
          <p:cNvPr id="4" name="Slide Number Placeholder 3"/>
          <p:cNvSpPr>
            <a:spLocks noGrp="1"/>
          </p:cNvSpPr>
          <p:nvPr>
            <p:ph type="sldNum" sz="quarter" idx="5"/>
          </p:nvPr>
        </p:nvSpPr>
        <p:spPr/>
        <p:txBody>
          <a:bodyPr/>
          <a:lstStyle/>
          <a:p>
            <a:fld id="{7A176E7C-A6AE-4FD1-AFE5-00287C0352B5}" type="slidenum">
              <a:rPr lang="en-GB" smtClean="0"/>
              <a:t>30</a:t>
            </a:fld>
            <a:endParaRPr lang="en-GB"/>
          </a:p>
        </p:txBody>
      </p:sp>
    </p:spTree>
    <p:extLst>
      <p:ext uri="{BB962C8B-B14F-4D97-AF65-F5344CB8AC3E}">
        <p14:creationId xmlns:p14="http://schemas.microsoft.com/office/powerpoint/2010/main" val="36558472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kern="100" dirty="0">
                <a:solidFill>
                  <a:srgbClr val="222544"/>
                </a:solidFill>
                <a:effectLst/>
                <a:latin typeface="Montessarat"/>
                <a:ea typeface="Aptos" panose="020B0004020202020204" pitchFamily="34" charset="0"/>
                <a:cs typeface="Times New Roman" panose="02020603050405020304" pitchFamily="18" charset="0"/>
              </a:rPr>
              <a:t>the decisions we make each day…</a:t>
            </a:r>
            <a:endParaRPr lang="en-GB" sz="1400" kern="100" dirty="0">
              <a:effectLst/>
              <a:latin typeface="Montessarat"/>
              <a:ea typeface="Aptos" panose="020B0004020202020204" pitchFamily="34" charset="0"/>
              <a:cs typeface="Times New Roman" panose="02020603050405020304" pitchFamily="18" charset="0"/>
            </a:endParaRPr>
          </a:p>
          <a:p>
            <a:endParaRPr lang="en-GB" sz="1400" dirty="0">
              <a:latin typeface="Montessarat"/>
            </a:endParaRPr>
          </a:p>
        </p:txBody>
      </p:sp>
      <p:sp>
        <p:nvSpPr>
          <p:cNvPr id="4" name="Slide Number Placeholder 3"/>
          <p:cNvSpPr>
            <a:spLocks noGrp="1"/>
          </p:cNvSpPr>
          <p:nvPr>
            <p:ph type="sldNum" sz="quarter" idx="5"/>
          </p:nvPr>
        </p:nvSpPr>
        <p:spPr/>
        <p:txBody>
          <a:bodyPr/>
          <a:lstStyle/>
          <a:p>
            <a:fld id="{7A176E7C-A6AE-4FD1-AFE5-00287C0352B5}" type="slidenum">
              <a:rPr lang="en-GB" smtClean="0"/>
              <a:t>31</a:t>
            </a:fld>
            <a:endParaRPr lang="en-GB"/>
          </a:p>
        </p:txBody>
      </p:sp>
    </p:spTree>
    <p:extLst>
      <p:ext uri="{BB962C8B-B14F-4D97-AF65-F5344CB8AC3E}">
        <p14:creationId xmlns:p14="http://schemas.microsoft.com/office/powerpoint/2010/main" val="24825767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kern="100" dirty="0">
                <a:solidFill>
                  <a:srgbClr val="222544"/>
                </a:solidFill>
                <a:effectLst/>
                <a:latin typeface="Montessarat"/>
                <a:ea typeface="Aptos" panose="020B0004020202020204" pitchFamily="34" charset="0"/>
                <a:cs typeface="Times New Roman" panose="02020603050405020304" pitchFamily="18" charset="0"/>
              </a:rPr>
              <a:t>our patient efforts  </a:t>
            </a:r>
            <a:endParaRPr lang="en-GB" sz="1400" dirty="0">
              <a:latin typeface="Montessarat"/>
            </a:endParaRPr>
          </a:p>
        </p:txBody>
      </p:sp>
      <p:sp>
        <p:nvSpPr>
          <p:cNvPr id="4" name="Slide Number Placeholder 3"/>
          <p:cNvSpPr>
            <a:spLocks noGrp="1"/>
          </p:cNvSpPr>
          <p:nvPr>
            <p:ph type="sldNum" sz="quarter" idx="5"/>
          </p:nvPr>
        </p:nvSpPr>
        <p:spPr/>
        <p:txBody>
          <a:bodyPr/>
          <a:lstStyle/>
          <a:p>
            <a:fld id="{7A176E7C-A6AE-4FD1-AFE5-00287C0352B5}" type="slidenum">
              <a:rPr lang="en-GB" smtClean="0"/>
              <a:t>32</a:t>
            </a:fld>
            <a:endParaRPr lang="en-GB"/>
          </a:p>
        </p:txBody>
      </p:sp>
    </p:spTree>
    <p:extLst>
      <p:ext uri="{BB962C8B-B14F-4D97-AF65-F5344CB8AC3E}">
        <p14:creationId xmlns:p14="http://schemas.microsoft.com/office/powerpoint/2010/main" val="20999475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kern="100" dirty="0">
                <a:solidFill>
                  <a:srgbClr val="222544"/>
                </a:solidFill>
                <a:effectLst/>
                <a:latin typeface="Montessarat"/>
                <a:ea typeface="Aptos" panose="020B0004020202020204" pitchFamily="34" charset="0"/>
                <a:cs typeface="Times New Roman" panose="02020603050405020304" pitchFamily="18" charset="0"/>
              </a:rPr>
              <a:t>to sow seeds</a:t>
            </a:r>
            <a:endParaRPr lang="en-GB" sz="1400" dirty="0">
              <a:latin typeface="Montessarat"/>
            </a:endParaRPr>
          </a:p>
        </p:txBody>
      </p:sp>
      <p:sp>
        <p:nvSpPr>
          <p:cNvPr id="4" name="Slide Number Placeholder 3"/>
          <p:cNvSpPr>
            <a:spLocks noGrp="1"/>
          </p:cNvSpPr>
          <p:nvPr>
            <p:ph type="sldNum" sz="quarter" idx="5"/>
          </p:nvPr>
        </p:nvSpPr>
        <p:spPr/>
        <p:txBody>
          <a:bodyPr/>
          <a:lstStyle/>
          <a:p>
            <a:fld id="{7A176E7C-A6AE-4FD1-AFE5-00287C0352B5}" type="slidenum">
              <a:rPr lang="en-GB" smtClean="0"/>
              <a:t>33</a:t>
            </a:fld>
            <a:endParaRPr lang="en-GB"/>
          </a:p>
        </p:txBody>
      </p:sp>
    </p:spTree>
    <p:extLst>
      <p:ext uri="{BB962C8B-B14F-4D97-AF65-F5344CB8AC3E}">
        <p14:creationId xmlns:p14="http://schemas.microsoft.com/office/powerpoint/2010/main" val="28495861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kern="100" dirty="0">
                <a:solidFill>
                  <a:srgbClr val="222544"/>
                </a:solidFill>
                <a:effectLst/>
                <a:latin typeface="Montessarat"/>
                <a:ea typeface="Aptos" panose="020B0004020202020204" pitchFamily="34" charset="0"/>
                <a:cs typeface="Times New Roman" panose="02020603050405020304" pitchFamily="18" charset="0"/>
              </a:rPr>
              <a:t>of beauty and kindness</a:t>
            </a:r>
            <a:endParaRPr lang="en-GB" sz="1400" dirty="0">
              <a:latin typeface="Montessarat"/>
            </a:endParaRPr>
          </a:p>
        </p:txBody>
      </p:sp>
      <p:sp>
        <p:nvSpPr>
          <p:cNvPr id="4" name="Slide Number Placeholder 3"/>
          <p:cNvSpPr>
            <a:spLocks noGrp="1"/>
          </p:cNvSpPr>
          <p:nvPr>
            <p:ph type="sldNum" sz="quarter" idx="5"/>
          </p:nvPr>
        </p:nvSpPr>
        <p:spPr/>
        <p:txBody>
          <a:bodyPr/>
          <a:lstStyle/>
          <a:p>
            <a:fld id="{7A176E7C-A6AE-4FD1-AFE5-00287C0352B5}" type="slidenum">
              <a:rPr lang="en-GB" smtClean="0"/>
              <a:t>34</a:t>
            </a:fld>
            <a:endParaRPr lang="en-GB"/>
          </a:p>
        </p:txBody>
      </p:sp>
    </p:spTree>
    <p:extLst>
      <p:ext uri="{BB962C8B-B14F-4D97-AF65-F5344CB8AC3E}">
        <p14:creationId xmlns:p14="http://schemas.microsoft.com/office/powerpoint/2010/main" val="26337363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kern="100" dirty="0">
                <a:solidFill>
                  <a:srgbClr val="222544"/>
                </a:solidFill>
                <a:effectLst/>
                <a:latin typeface="Montessarat"/>
                <a:ea typeface="Aptos" panose="020B0004020202020204" pitchFamily="34" charset="0"/>
                <a:cs typeface="Times New Roman" panose="02020603050405020304" pitchFamily="18" charset="0"/>
              </a:rPr>
              <a:t>wherever we find ourselves, </a:t>
            </a:r>
            <a:endParaRPr lang="en-GB" sz="1400" dirty="0">
              <a:latin typeface="Montessarat"/>
            </a:endParaRPr>
          </a:p>
        </p:txBody>
      </p:sp>
      <p:sp>
        <p:nvSpPr>
          <p:cNvPr id="4" name="Slide Number Placeholder 3"/>
          <p:cNvSpPr>
            <a:spLocks noGrp="1"/>
          </p:cNvSpPr>
          <p:nvPr>
            <p:ph type="sldNum" sz="quarter" idx="5"/>
          </p:nvPr>
        </p:nvSpPr>
        <p:spPr/>
        <p:txBody>
          <a:bodyPr/>
          <a:lstStyle/>
          <a:p>
            <a:fld id="{7A176E7C-A6AE-4FD1-AFE5-00287C0352B5}" type="slidenum">
              <a:rPr lang="en-GB" smtClean="0"/>
              <a:t>35</a:t>
            </a:fld>
            <a:endParaRPr lang="en-GB"/>
          </a:p>
        </p:txBody>
      </p:sp>
    </p:spTree>
    <p:extLst>
      <p:ext uri="{BB962C8B-B14F-4D97-AF65-F5344CB8AC3E}">
        <p14:creationId xmlns:p14="http://schemas.microsoft.com/office/powerpoint/2010/main" val="14309963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kern="100" dirty="0">
                <a:solidFill>
                  <a:srgbClr val="222544"/>
                </a:solidFill>
                <a:effectLst/>
                <a:latin typeface="Montessarat"/>
                <a:ea typeface="Aptos" panose="020B0004020202020204" pitchFamily="34" charset="0"/>
                <a:cs typeface="Times New Roman" panose="02020603050405020304" pitchFamily="18" charset="0"/>
              </a:rPr>
              <a:t>we want to sing of hope…</a:t>
            </a:r>
            <a:endParaRPr lang="en-GB" sz="1400" dirty="0">
              <a:latin typeface="Montessarat"/>
            </a:endParaRPr>
          </a:p>
        </p:txBody>
      </p:sp>
      <p:sp>
        <p:nvSpPr>
          <p:cNvPr id="4" name="Slide Number Placeholder 3"/>
          <p:cNvSpPr>
            <a:spLocks noGrp="1"/>
          </p:cNvSpPr>
          <p:nvPr>
            <p:ph type="sldNum" sz="quarter" idx="5"/>
          </p:nvPr>
        </p:nvSpPr>
        <p:spPr/>
        <p:txBody>
          <a:bodyPr/>
          <a:lstStyle/>
          <a:p>
            <a:fld id="{7A176E7C-A6AE-4FD1-AFE5-00287C0352B5}" type="slidenum">
              <a:rPr lang="en-GB" smtClean="0"/>
              <a:t>36</a:t>
            </a:fld>
            <a:endParaRPr lang="en-GB"/>
          </a:p>
        </p:txBody>
      </p:sp>
    </p:spTree>
    <p:extLst>
      <p:ext uri="{BB962C8B-B14F-4D97-AF65-F5344CB8AC3E}">
        <p14:creationId xmlns:p14="http://schemas.microsoft.com/office/powerpoint/2010/main" val="17618526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kern="100" dirty="0">
                <a:solidFill>
                  <a:srgbClr val="222544"/>
                </a:solidFill>
                <a:effectLst/>
                <a:latin typeface="Montessarat"/>
                <a:ea typeface="Aptos" panose="020B0004020202020204" pitchFamily="34" charset="0"/>
                <a:cs typeface="Times New Roman" panose="02020603050405020304" pitchFamily="18" charset="0"/>
              </a:rPr>
              <a:t>and reawaken in every heart</a:t>
            </a:r>
            <a:endParaRPr lang="en-GB" sz="1400" dirty="0">
              <a:latin typeface="Montessarat"/>
            </a:endParaRPr>
          </a:p>
        </p:txBody>
      </p:sp>
      <p:sp>
        <p:nvSpPr>
          <p:cNvPr id="4" name="Slide Number Placeholder 3"/>
          <p:cNvSpPr>
            <a:spLocks noGrp="1"/>
          </p:cNvSpPr>
          <p:nvPr>
            <p:ph type="sldNum" sz="quarter" idx="5"/>
          </p:nvPr>
        </p:nvSpPr>
        <p:spPr/>
        <p:txBody>
          <a:bodyPr/>
          <a:lstStyle/>
          <a:p>
            <a:fld id="{7A176E7C-A6AE-4FD1-AFE5-00287C0352B5}" type="slidenum">
              <a:rPr lang="en-GB" smtClean="0"/>
              <a:t>37</a:t>
            </a:fld>
            <a:endParaRPr lang="en-GB"/>
          </a:p>
        </p:txBody>
      </p:sp>
    </p:spTree>
    <p:extLst>
      <p:ext uri="{BB962C8B-B14F-4D97-AF65-F5344CB8AC3E}">
        <p14:creationId xmlns:p14="http://schemas.microsoft.com/office/powerpoint/2010/main" val="29156345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kern="100" dirty="0">
                <a:solidFill>
                  <a:srgbClr val="222544"/>
                </a:solidFill>
                <a:effectLst/>
                <a:latin typeface="Montessarat"/>
                <a:ea typeface="Aptos" panose="020B0004020202020204" pitchFamily="34" charset="0"/>
                <a:cs typeface="Times New Roman" panose="02020603050405020304" pitchFamily="18" charset="0"/>
              </a:rPr>
              <a:t>the joy and the courage</a:t>
            </a:r>
            <a:endParaRPr lang="en-GB" sz="1400" dirty="0">
              <a:latin typeface="Montessarat"/>
            </a:endParaRPr>
          </a:p>
        </p:txBody>
      </p:sp>
      <p:sp>
        <p:nvSpPr>
          <p:cNvPr id="4" name="Slide Number Placeholder 3"/>
          <p:cNvSpPr>
            <a:spLocks noGrp="1"/>
          </p:cNvSpPr>
          <p:nvPr>
            <p:ph type="sldNum" sz="quarter" idx="5"/>
          </p:nvPr>
        </p:nvSpPr>
        <p:spPr/>
        <p:txBody>
          <a:bodyPr/>
          <a:lstStyle/>
          <a:p>
            <a:fld id="{7A176E7C-A6AE-4FD1-AFE5-00287C0352B5}" type="slidenum">
              <a:rPr lang="en-GB" smtClean="0"/>
              <a:t>38</a:t>
            </a:fld>
            <a:endParaRPr lang="en-GB"/>
          </a:p>
        </p:txBody>
      </p:sp>
    </p:spTree>
    <p:extLst>
      <p:ext uri="{BB962C8B-B14F-4D97-AF65-F5344CB8AC3E}">
        <p14:creationId xmlns:p14="http://schemas.microsoft.com/office/powerpoint/2010/main" val="36905501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kern="100" dirty="0">
                <a:solidFill>
                  <a:srgbClr val="222544"/>
                </a:solidFill>
                <a:effectLst/>
                <a:latin typeface="Montessarat"/>
                <a:ea typeface="Aptos" panose="020B0004020202020204" pitchFamily="34" charset="0"/>
                <a:cs typeface="Times New Roman" panose="02020603050405020304" pitchFamily="18" charset="0"/>
              </a:rPr>
              <a:t>to embrace life to the full.” </a:t>
            </a:r>
            <a:endParaRPr lang="en-GB" sz="1400" dirty="0">
              <a:latin typeface="Montessarat"/>
            </a:endParaRPr>
          </a:p>
        </p:txBody>
      </p:sp>
      <p:sp>
        <p:nvSpPr>
          <p:cNvPr id="4" name="Slide Number Placeholder 3"/>
          <p:cNvSpPr>
            <a:spLocks noGrp="1"/>
          </p:cNvSpPr>
          <p:nvPr>
            <p:ph type="sldNum" sz="quarter" idx="5"/>
          </p:nvPr>
        </p:nvSpPr>
        <p:spPr/>
        <p:txBody>
          <a:bodyPr/>
          <a:lstStyle/>
          <a:p>
            <a:fld id="{7A176E7C-A6AE-4FD1-AFE5-00287C0352B5}" type="slidenum">
              <a:rPr lang="en-GB" smtClean="0"/>
              <a:t>39</a:t>
            </a:fld>
            <a:endParaRPr lang="en-GB"/>
          </a:p>
        </p:txBody>
      </p:sp>
    </p:spTree>
    <p:extLst>
      <p:ext uri="{BB962C8B-B14F-4D97-AF65-F5344CB8AC3E}">
        <p14:creationId xmlns:p14="http://schemas.microsoft.com/office/powerpoint/2010/main" val="3650254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00" dirty="0">
                <a:solidFill>
                  <a:srgbClr val="222544"/>
                </a:solidFill>
                <a:effectLst/>
                <a:latin typeface="Arial" panose="020B0604020202020204" pitchFamily="34" charset="0"/>
                <a:ea typeface="Aptos" panose="020B0004020202020204" pitchFamily="34" charset="0"/>
                <a:cs typeface="Times New Roman" panose="02020603050405020304" pitchFamily="18" charset="0"/>
              </a:rPr>
              <a:t>through the Holy Spirit</a:t>
            </a:r>
            <a:endParaRPr lang="en-GB" dirty="0"/>
          </a:p>
        </p:txBody>
      </p:sp>
      <p:sp>
        <p:nvSpPr>
          <p:cNvPr id="4" name="Slide Number Placeholder 3"/>
          <p:cNvSpPr>
            <a:spLocks noGrp="1"/>
          </p:cNvSpPr>
          <p:nvPr>
            <p:ph type="sldNum" sz="quarter" idx="5"/>
          </p:nvPr>
        </p:nvSpPr>
        <p:spPr/>
        <p:txBody>
          <a:bodyPr/>
          <a:lstStyle/>
          <a:p>
            <a:fld id="{7A176E7C-A6AE-4FD1-AFE5-00287C0352B5}" type="slidenum">
              <a:rPr lang="en-GB" smtClean="0"/>
              <a:t>4</a:t>
            </a:fld>
            <a:endParaRPr lang="en-GB"/>
          </a:p>
        </p:txBody>
      </p:sp>
    </p:spTree>
    <p:extLst>
      <p:ext uri="{BB962C8B-B14F-4D97-AF65-F5344CB8AC3E}">
        <p14:creationId xmlns:p14="http://schemas.microsoft.com/office/powerpoint/2010/main" val="31699071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00" dirty="0">
                <a:solidFill>
                  <a:srgbClr val="222544"/>
                </a:solidFill>
                <a:effectLst/>
                <a:latin typeface="Arial" panose="020B0604020202020204" pitchFamily="34" charset="0"/>
                <a:ea typeface="Aptos" panose="020B0004020202020204" pitchFamily="34" charset="0"/>
                <a:cs typeface="Times New Roman" panose="02020603050405020304" pitchFamily="18" charset="0"/>
              </a:rPr>
              <a:t>Find out more – visit </a:t>
            </a:r>
            <a:r>
              <a:rPr lang="en-GB" sz="1800" b="1" u="sng" kern="100" dirty="0">
                <a:solidFill>
                  <a:srgbClr val="467886"/>
                </a:solidFill>
                <a:effectLst/>
                <a:latin typeface="Arial" panose="020B0604020202020204" pitchFamily="34" charset="0"/>
                <a:ea typeface="Aptos" panose="020B0004020202020204" pitchFamily="34" charset="0"/>
                <a:cs typeface="Times New Roman" panose="02020603050405020304" pitchFamily="18" charset="0"/>
                <a:hlinkClick r:id="rId3"/>
              </a:rPr>
              <a:t>Jubilee-schools.org.uk</a:t>
            </a:r>
            <a:endParaRPr lang="en-GB" sz="1800" kern="100" dirty="0">
              <a:effectLst/>
              <a:latin typeface="Arial" panose="020B0604020202020204" pitchFamily="34" charset="0"/>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7A176E7C-A6AE-4FD1-AFE5-00287C0352B5}" type="slidenum">
              <a:rPr lang="en-GB" smtClean="0"/>
              <a:t>40</a:t>
            </a:fld>
            <a:endParaRPr lang="en-GB"/>
          </a:p>
        </p:txBody>
      </p:sp>
    </p:spTree>
    <p:extLst>
      <p:ext uri="{BB962C8B-B14F-4D97-AF65-F5344CB8AC3E}">
        <p14:creationId xmlns:p14="http://schemas.microsoft.com/office/powerpoint/2010/main" val="3880660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00" dirty="0">
                <a:solidFill>
                  <a:srgbClr val="222544"/>
                </a:solidFill>
                <a:effectLst/>
                <a:latin typeface="Arial" panose="020B0604020202020204" pitchFamily="34" charset="0"/>
                <a:ea typeface="Aptos" panose="020B0004020202020204" pitchFamily="34" charset="0"/>
                <a:cs typeface="Times New Roman" panose="02020603050405020304" pitchFamily="18" charset="0"/>
              </a:rPr>
              <a:t>that has been given to us” (Rom 5:1-2.5). </a:t>
            </a:r>
            <a:endParaRPr lang="en-GB" dirty="0"/>
          </a:p>
        </p:txBody>
      </p:sp>
      <p:sp>
        <p:nvSpPr>
          <p:cNvPr id="4" name="Slide Number Placeholder 3"/>
          <p:cNvSpPr>
            <a:spLocks noGrp="1"/>
          </p:cNvSpPr>
          <p:nvPr>
            <p:ph type="sldNum" sz="quarter" idx="5"/>
          </p:nvPr>
        </p:nvSpPr>
        <p:spPr/>
        <p:txBody>
          <a:bodyPr/>
          <a:lstStyle/>
          <a:p>
            <a:fld id="{7A176E7C-A6AE-4FD1-AFE5-00287C0352B5}" type="slidenum">
              <a:rPr lang="en-GB" smtClean="0"/>
              <a:t>5</a:t>
            </a:fld>
            <a:endParaRPr lang="en-GB"/>
          </a:p>
        </p:txBody>
      </p:sp>
    </p:spTree>
    <p:extLst>
      <p:ext uri="{BB962C8B-B14F-4D97-AF65-F5344CB8AC3E}">
        <p14:creationId xmlns:p14="http://schemas.microsoft.com/office/powerpoint/2010/main" val="1450022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400" kern="100" dirty="0">
                <a:solidFill>
                  <a:srgbClr val="222544"/>
                </a:solidFill>
                <a:effectLst/>
                <a:latin typeface="Montessarat"/>
                <a:ea typeface="Aptos" panose="020B0004020202020204" pitchFamily="34" charset="0"/>
                <a:cs typeface="Times New Roman" panose="02020603050405020304" pitchFamily="18" charset="0"/>
              </a:rPr>
              <a:t>2025 is a Year of Jubilee! </a:t>
            </a:r>
            <a:endParaRPr lang="en-GB" sz="1400" kern="100" dirty="0">
              <a:effectLst/>
              <a:latin typeface="Montessarat"/>
              <a:ea typeface="Aptos" panose="020B000402020202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7A176E7C-A6AE-4FD1-AFE5-00287C0352B5}" type="slidenum">
              <a:rPr lang="en-GB" smtClean="0"/>
              <a:t>6</a:t>
            </a:fld>
            <a:endParaRPr lang="en-GB"/>
          </a:p>
        </p:txBody>
      </p:sp>
    </p:spTree>
    <p:extLst>
      <p:ext uri="{BB962C8B-B14F-4D97-AF65-F5344CB8AC3E}">
        <p14:creationId xmlns:p14="http://schemas.microsoft.com/office/powerpoint/2010/main" val="1301676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00" dirty="0">
                <a:solidFill>
                  <a:srgbClr val="222544"/>
                </a:solidFill>
                <a:effectLst/>
                <a:latin typeface="Montessarat"/>
                <a:ea typeface="Aptos" panose="020B0004020202020204" pitchFamily="34" charset="0"/>
                <a:cs typeface="Times New Roman" panose="02020603050405020304" pitchFamily="18" charset="0"/>
              </a:rPr>
              <a:t>The word ‘Jubilee’ comes from the Hebrew word for a ram’s horn, which was blown to announce the start of a Jubilee year in the Bible. </a:t>
            </a:r>
            <a:endParaRPr lang="en-GB" sz="1200" kern="100" dirty="0">
              <a:effectLst/>
              <a:latin typeface="Montessarat"/>
              <a:ea typeface="Aptos" panose="020B0004020202020204" pitchFamily="34" charset="0"/>
              <a:cs typeface="Times New Roman" panose="02020603050405020304" pitchFamily="18" charset="0"/>
            </a:endParaRPr>
          </a:p>
          <a:p>
            <a:endParaRPr lang="en-GB" dirty="0">
              <a:latin typeface="Montessarat"/>
            </a:endParaRPr>
          </a:p>
        </p:txBody>
      </p:sp>
      <p:sp>
        <p:nvSpPr>
          <p:cNvPr id="4" name="Slide Number Placeholder 3"/>
          <p:cNvSpPr>
            <a:spLocks noGrp="1"/>
          </p:cNvSpPr>
          <p:nvPr>
            <p:ph type="sldNum" sz="quarter" idx="5"/>
          </p:nvPr>
        </p:nvSpPr>
        <p:spPr/>
        <p:txBody>
          <a:bodyPr/>
          <a:lstStyle/>
          <a:p>
            <a:fld id="{7A176E7C-A6AE-4FD1-AFE5-00287C0352B5}" type="slidenum">
              <a:rPr lang="en-GB" smtClean="0"/>
              <a:t>7</a:t>
            </a:fld>
            <a:endParaRPr lang="en-GB"/>
          </a:p>
        </p:txBody>
      </p:sp>
    </p:spTree>
    <p:extLst>
      <p:ext uri="{BB962C8B-B14F-4D97-AF65-F5344CB8AC3E}">
        <p14:creationId xmlns:p14="http://schemas.microsoft.com/office/powerpoint/2010/main" val="471535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400" kern="100" dirty="0">
                <a:solidFill>
                  <a:srgbClr val="222544"/>
                </a:solidFill>
                <a:effectLst/>
                <a:latin typeface="Montessarat"/>
                <a:ea typeface="Aptos" panose="020B0004020202020204" pitchFamily="34" charset="0"/>
                <a:cs typeface="Times New Roman" panose="02020603050405020304" pitchFamily="18" charset="0"/>
              </a:rPr>
              <a:t>In the Old Testament, the Jubilee Year was a time of renewal and celebration, every fifty years. </a:t>
            </a:r>
            <a:endParaRPr lang="en-GB" sz="1400" dirty="0">
              <a:latin typeface="Montessarat"/>
            </a:endParaRPr>
          </a:p>
        </p:txBody>
      </p:sp>
      <p:sp>
        <p:nvSpPr>
          <p:cNvPr id="4" name="Slide Number Placeholder 3"/>
          <p:cNvSpPr>
            <a:spLocks noGrp="1"/>
          </p:cNvSpPr>
          <p:nvPr>
            <p:ph type="sldNum" sz="quarter" idx="5"/>
          </p:nvPr>
        </p:nvSpPr>
        <p:spPr/>
        <p:txBody>
          <a:bodyPr/>
          <a:lstStyle/>
          <a:p>
            <a:fld id="{7A176E7C-A6AE-4FD1-AFE5-00287C0352B5}" type="slidenum">
              <a:rPr lang="en-GB" smtClean="0"/>
              <a:t>8</a:t>
            </a:fld>
            <a:endParaRPr lang="en-GB"/>
          </a:p>
        </p:txBody>
      </p:sp>
    </p:spTree>
    <p:extLst>
      <p:ext uri="{BB962C8B-B14F-4D97-AF65-F5344CB8AC3E}">
        <p14:creationId xmlns:p14="http://schemas.microsoft.com/office/powerpoint/2010/main" val="2645807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GB" sz="1400" kern="100" dirty="0">
                <a:solidFill>
                  <a:srgbClr val="222544"/>
                </a:solidFill>
                <a:effectLst/>
                <a:latin typeface="Montessarat"/>
                <a:ea typeface="Aptos" panose="020B0004020202020204" pitchFamily="34" charset="0"/>
                <a:cs typeface="Times New Roman" panose="02020603050405020304" pitchFamily="18" charset="0"/>
              </a:rPr>
              <a:t>Debts were cancelled, people could rest, and because crops weren’t planted, even the land was able to rest. </a:t>
            </a:r>
            <a:endParaRPr lang="en-GB" sz="1400" kern="100" dirty="0">
              <a:effectLst/>
              <a:latin typeface="Montessara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endParaRPr lang="en-GB" sz="1800" kern="100" dirty="0">
              <a:solidFill>
                <a:srgbClr val="222544"/>
              </a:solidFill>
              <a:effectLst/>
              <a:latin typeface="Arial" panose="020B06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A176E7C-A6AE-4FD1-AFE5-00287C0352B5}" type="slidenum">
              <a:rPr lang="en-GB" smtClean="0"/>
              <a:t>9</a:t>
            </a:fld>
            <a:endParaRPr lang="en-GB"/>
          </a:p>
        </p:txBody>
      </p:sp>
    </p:spTree>
    <p:extLst>
      <p:ext uri="{BB962C8B-B14F-4D97-AF65-F5344CB8AC3E}">
        <p14:creationId xmlns:p14="http://schemas.microsoft.com/office/powerpoint/2010/main" val="27197379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hoto cover or section slide text lef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68060"/>
            <a:ext cx="12192000" cy="5589939"/>
          </a:xfrm>
          <a:prstGeom prst="rect">
            <a:avLst/>
          </a:prstGeom>
        </p:spPr>
      </p:pic>
      <p:sp>
        <p:nvSpPr>
          <p:cNvPr id="2" name="Title 1"/>
          <p:cNvSpPr>
            <a:spLocks noGrp="1"/>
          </p:cNvSpPr>
          <p:nvPr>
            <p:ph type="ctrTitle"/>
          </p:nvPr>
        </p:nvSpPr>
        <p:spPr>
          <a:xfrm>
            <a:off x="486000" y="2116800"/>
            <a:ext cx="5934678" cy="1323439"/>
          </a:xfrm>
        </p:spPr>
        <p:txBody>
          <a:bodyPr wrap="square" anchor="t" anchorCtr="0">
            <a:spAutoFit/>
          </a:bodyPr>
          <a:lstStyle>
            <a:lvl1pPr algn="l">
              <a:defRPr sz="4800">
                <a:solidFill>
                  <a:schemeClr val="bg1"/>
                </a:solidFill>
              </a:defRPr>
            </a:lvl1pPr>
          </a:lstStyle>
          <a:p>
            <a:r>
              <a:rPr lang="en-GB"/>
              <a:t>Click to edit Master title style</a:t>
            </a:r>
            <a:endParaRPr lang="en-US"/>
          </a:p>
        </p:txBody>
      </p:sp>
      <p:sp>
        <p:nvSpPr>
          <p:cNvPr id="3" name="Subtitle 2"/>
          <p:cNvSpPr>
            <a:spLocks noGrp="1"/>
          </p:cNvSpPr>
          <p:nvPr>
            <p:ph type="subTitle" idx="1"/>
          </p:nvPr>
        </p:nvSpPr>
        <p:spPr>
          <a:xfrm>
            <a:off x="486000" y="4935600"/>
            <a:ext cx="5608800" cy="400110"/>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949906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DD251-776E-4636-AAAA-043E1C36BB6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CE7C4C3-08C2-4F5B-A7AE-F90FE65C424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056A49A-89A8-4EDB-9B83-AC43715DC44C}"/>
              </a:ext>
            </a:extLst>
          </p:cNvPr>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54C328C-0FA1-48A7-9B76-55DC0147576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986521A-39DF-41FC-8F8E-96DAD307759C}"/>
              </a:ext>
            </a:extLst>
          </p:cNvPr>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E5387FB-A428-4BCC-BFDD-AF4E52437BD4}"/>
              </a:ext>
            </a:extLst>
          </p:cNvPr>
          <p:cNvSpPr>
            <a:spLocks noGrp="1"/>
          </p:cNvSpPr>
          <p:nvPr>
            <p:ph type="dt" sz="half" idx="10"/>
          </p:nvPr>
        </p:nvSpPr>
        <p:spPr>
          <a:xfrm>
            <a:off x="838200" y="6356350"/>
            <a:ext cx="2743200" cy="365125"/>
          </a:xfrm>
          <a:prstGeom prst="rect">
            <a:avLst/>
          </a:prstGeom>
        </p:spPr>
        <p:txBody>
          <a:bodyPr/>
          <a:lstStyle/>
          <a:p>
            <a:fld id="{CC01418E-8591-4328-B935-F3771A1BB3BB}" type="datetimeFigureOut">
              <a:rPr lang="en-GB" smtClean="0"/>
              <a:t>26/11/2024</a:t>
            </a:fld>
            <a:endParaRPr lang="en-GB"/>
          </a:p>
        </p:txBody>
      </p:sp>
      <p:sp>
        <p:nvSpPr>
          <p:cNvPr id="8" name="Footer Placeholder 7">
            <a:extLst>
              <a:ext uri="{FF2B5EF4-FFF2-40B4-BE49-F238E27FC236}">
                <a16:creationId xmlns:a16="http://schemas.microsoft.com/office/drawing/2014/main" id="{2878DD74-E77B-4502-8A80-9191EEE8B8E9}"/>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a:extLst>
              <a:ext uri="{FF2B5EF4-FFF2-40B4-BE49-F238E27FC236}">
                <a16:creationId xmlns:a16="http://schemas.microsoft.com/office/drawing/2014/main" id="{E20247FB-0EED-4249-BDB3-BEC190D20828}"/>
              </a:ext>
            </a:extLst>
          </p:cNvPr>
          <p:cNvSpPr>
            <a:spLocks noGrp="1"/>
          </p:cNvSpPr>
          <p:nvPr>
            <p:ph type="sldNum" sz="quarter" idx="12"/>
          </p:nvPr>
        </p:nvSpPr>
        <p:spPr>
          <a:xfrm>
            <a:off x="8610600" y="6356350"/>
            <a:ext cx="2743200" cy="365125"/>
          </a:xfrm>
          <a:prstGeom prst="rect">
            <a:avLst/>
          </a:prstGeom>
        </p:spPr>
        <p:txBody>
          <a:bodyPr/>
          <a:lstStyle/>
          <a:p>
            <a:fld id="{C9C75AAC-E66B-4664-B56F-CDDB6FC12B5D}" type="slidenum">
              <a:rPr lang="en-GB" smtClean="0"/>
              <a:t>‹#›</a:t>
            </a:fld>
            <a:endParaRPr lang="en-GB"/>
          </a:p>
        </p:txBody>
      </p:sp>
    </p:spTree>
    <p:extLst>
      <p:ext uri="{BB962C8B-B14F-4D97-AF65-F5344CB8AC3E}">
        <p14:creationId xmlns:p14="http://schemas.microsoft.com/office/powerpoint/2010/main" val="3053901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32F7-9A8A-4800-B307-4D1044D9E2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FB82518-D7A3-40C1-B4AB-491502CE6DB9}"/>
              </a:ext>
            </a:extLst>
          </p:cNvPr>
          <p:cNvSpPr>
            <a:spLocks noGrp="1"/>
          </p:cNvSpPr>
          <p:nvPr>
            <p:ph type="dt" sz="half" idx="10"/>
          </p:nvPr>
        </p:nvSpPr>
        <p:spPr>
          <a:xfrm>
            <a:off x="838200" y="6356350"/>
            <a:ext cx="2743200" cy="365125"/>
          </a:xfrm>
          <a:prstGeom prst="rect">
            <a:avLst/>
          </a:prstGeom>
        </p:spPr>
        <p:txBody>
          <a:bodyPr/>
          <a:lstStyle/>
          <a:p>
            <a:fld id="{CC01418E-8591-4328-B935-F3771A1BB3BB}" type="datetimeFigureOut">
              <a:rPr lang="en-GB" smtClean="0"/>
              <a:t>26/11/2024</a:t>
            </a:fld>
            <a:endParaRPr lang="en-GB"/>
          </a:p>
        </p:txBody>
      </p:sp>
      <p:sp>
        <p:nvSpPr>
          <p:cNvPr id="4" name="Footer Placeholder 3">
            <a:extLst>
              <a:ext uri="{FF2B5EF4-FFF2-40B4-BE49-F238E27FC236}">
                <a16:creationId xmlns:a16="http://schemas.microsoft.com/office/drawing/2014/main" id="{2DF54E71-B213-4B38-AE24-A0BA98B7A421}"/>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a:extLst>
              <a:ext uri="{FF2B5EF4-FFF2-40B4-BE49-F238E27FC236}">
                <a16:creationId xmlns:a16="http://schemas.microsoft.com/office/drawing/2014/main" id="{03EF7BB6-E310-42A1-9AE4-8DA1B152B2B3}"/>
              </a:ext>
            </a:extLst>
          </p:cNvPr>
          <p:cNvSpPr>
            <a:spLocks noGrp="1"/>
          </p:cNvSpPr>
          <p:nvPr>
            <p:ph type="sldNum" sz="quarter" idx="12"/>
          </p:nvPr>
        </p:nvSpPr>
        <p:spPr>
          <a:xfrm>
            <a:off x="8610600" y="6356350"/>
            <a:ext cx="2743200" cy="365125"/>
          </a:xfrm>
          <a:prstGeom prst="rect">
            <a:avLst/>
          </a:prstGeom>
        </p:spPr>
        <p:txBody>
          <a:bodyPr/>
          <a:lstStyle/>
          <a:p>
            <a:fld id="{C9C75AAC-E66B-4664-B56F-CDDB6FC12B5D}" type="slidenum">
              <a:rPr lang="en-GB" smtClean="0"/>
              <a:t>‹#›</a:t>
            </a:fld>
            <a:endParaRPr lang="en-GB"/>
          </a:p>
        </p:txBody>
      </p:sp>
    </p:spTree>
    <p:extLst>
      <p:ext uri="{BB962C8B-B14F-4D97-AF65-F5344CB8AC3E}">
        <p14:creationId xmlns:p14="http://schemas.microsoft.com/office/powerpoint/2010/main" val="3212523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A9682-0070-4162-B7CF-2E11EE035E72}"/>
              </a:ext>
            </a:extLst>
          </p:cNvPr>
          <p:cNvSpPr>
            <a:spLocks noGrp="1"/>
          </p:cNvSpPr>
          <p:nvPr>
            <p:ph type="dt" sz="half" idx="10"/>
          </p:nvPr>
        </p:nvSpPr>
        <p:spPr>
          <a:xfrm>
            <a:off x="838200" y="6356350"/>
            <a:ext cx="2743200" cy="365125"/>
          </a:xfrm>
          <a:prstGeom prst="rect">
            <a:avLst/>
          </a:prstGeom>
        </p:spPr>
        <p:txBody>
          <a:bodyPr/>
          <a:lstStyle/>
          <a:p>
            <a:fld id="{CC01418E-8591-4328-B935-F3771A1BB3BB}" type="datetimeFigureOut">
              <a:rPr lang="en-GB" smtClean="0"/>
              <a:t>26/11/2024</a:t>
            </a:fld>
            <a:endParaRPr lang="en-GB"/>
          </a:p>
        </p:txBody>
      </p:sp>
      <p:sp>
        <p:nvSpPr>
          <p:cNvPr id="3" name="Footer Placeholder 2">
            <a:extLst>
              <a:ext uri="{FF2B5EF4-FFF2-40B4-BE49-F238E27FC236}">
                <a16:creationId xmlns:a16="http://schemas.microsoft.com/office/drawing/2014/main" id="{D523D04B-BFDA-4F17-8AB6-68032C527682}"/>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a:extLst>
              <a:ext uri="{FF2B5EF4-FFF2-40B4-BE49-F238E27FC236}">
                <a16:creationId xmlns:a16="http://schemas.microsoft.com/office/drawing/2014/main" id="{0FEA0907-A13B-4E27-8BA5-2E5E6BDBDB16}"/>
              </a:ext>
            </a:extLst>
          </p:cNvPr>
          <p:cNvSpPr>
            <a:spLocks noGrp="1"/>
          </p:cNvSpPr>
          <p:nvPr>
            <p:ph type="sldNum" sz="quarter" idx="12"/>
          </p:nvPr>
        </p:nvSpPr>
        <p:spPr>
          <a:xfrm>
            <a:off x="8610600" y="6356350"/>
            <a:ext cx="2743200" cy="365125"/>
          </a:xfrm>
          <a:prstGeom prst="rect">
            <a:avLst/>
          </a:prstGeom>
        </p:spPr>
        <p:txBody>
          <a:bodyPr/>
          <a:lstStyle/>
          <a:p>
            <a:fld id="{C9C75AAC-E66B-4664-B56F-CDDB6FC12B5D}" type="slidenum">
              <a:rPr lang="en-GB" smtClean="0"/>
              <a:t>‹#›</a:t>
            </a:fld>
            <a:endParaRPr lang="en-GB"/>
          </a:p>
        </p:txBody>
      </p:sp>
    </p:spTree>
    <p:extLst>
      <p:ext uri="{BB962C8B-B14F-4D97-AF65-F5344CB8AC3E}">
        <p14:creationId xmlns:p14="http://schemas.microsoft.com/office/powerpoint/2010/main" val="383514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1E46D-3D8A-4CB0-AC53-F00A95CC2C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7249AB4-341A-480F-964B-25260B7D66D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93E0EF7-29B6-47AF-8ECF-8011973E24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43482A0-F640-4B32-92C8-339683159A81}"/>
              </a:ext>
            </a:extLst>
          </p:cNvPr>
          <p:cNvSpPr>
            <a:spLocks noGrp="1"/>
          </p:cNvSpPr>
          <p:nvPr>
            <p:ph type="dt" sz="half" idx="10"/>
          </p:nvPr>
        </p:nvSpPr>
        <p:spPr>
          <a:xfrm>
            <a:off x="838200" y="6356350"/>
            <a:ext cx="2743200" cy="365125"/>
          </a:xfrm>
          <a:prstGeom prst="rect">
            <a:avLst/>
          </a:prstGeom>
        </p:spPr>
        <p:txBody>
          <a:bodyPr/>
          <a:lstStyle/>
          <a:p>
            <a:fld id="{CC01418E-8591-4328-B935-F3771A1BB3BB}" type="datetimeFigureOut">
              <a:rPr lang="en-GB" smtClean="0"/>
              <a:t>26/11/2024</a:t>
            </a:fld>
            <a:endParaRPr lang="en-GB"/>
          </a:p>
        </p:txBody>
      </p:sp>
      <p:sp>
        <p:nvSpPr>
          <p:cNvPr id="6" name="Footer Placeholder 5">
            <a:extLst>
              <a:ext uri="{FF2B5EF4-FFF2-40B4-BE49-F238E27FC236}">
                <a16:creationId xmlns:a16="http://schemas.microsoft.com/office/drawing/2014/main" id="{FC698533-1800-4514-A657-74231E2E178A}"/>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C5175F2A-D2F6-41CB-939F-B7D9D5B05DA8}"/>
              </a:ext>
            </a:extLst>
          </p:cNvPr>
          <p:cNvSpPr>
            <a:spLocks noGrp="1"/>
          </p:cNvSpPr>
          <p:nvPr>
            <p:ph type="sldNum" sz="quarter" idx="12"/>
          </p:nvPr>
        </p:nvSpPr>
        <p:spPr>
          <a:xfrm>
            <a:off x="8610600" y="6356350"/>
            <a:ext cx="2743200" cy="365125"/>
          </a:xfrm>
          <a:prstGeom prst="rect">
            <a:avLst/>
          </a:prstGeom>
        </p:spPr>
        <p:txBody>
          <a:bodyPr/>
          <a:lstStyle/>
          <a:p>
            <a:fld id="{C9C75AAC-E66B-4664-B56F-CDDB6FC12B5D}" type="slidenum">
              <a:rPr lang="en-GB" smtClean="0"/>
              <a:t>‹#›</a:t>
            </a:fld>
            <a:endParaRPr lang="en-GB"/>
          </a:p>
        </p:txBody>
      </p:sp>
    </p:spTree>
    <p:extLst>
      <p:ext uri="{BB962C8B-B14F-4D97-AF65-F5344CB8AC3E}">
        <p14:creationId xmlns:p14="http://schemas.microsoft.com/office/powerpoint/2010/main" val="5801245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565FC6-5065-4C72-A183-A5F579EB6D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63A2DF1-5065-482A-92BA-5F13F79B51B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F5EEE66-D644-41F7-9CEC-06DE7B6C408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D534E8E-62FC-46F8-AAA8-13A58FAC869E}"/>
              </a:ext>
            </a:extLst>
          </p:cNvPr>
          <p:cNvSpPr>
            <a:spLocks noGrp="1"/>
          </p:cNvSpPr>
          <p:nvPr>
            <p:ph type="dt" sz="half" idx="10"/>
          </p:nvPr>
        </p:nvSpPr>
        <p:spPr>
          <a:xfrm>
            <a:off x="838200" y="6356350"/>
            <a:ext cx="2743200" cy="365125"/>
          </a:xfrm>
          <a:prstGeom prst="rect">
            <a:avLst/>
          </a:prstGeom>
        </p:spPr>
        <p:txBody>
          <a:bodyPr/>
          <a:lstStyle/>
          <a:p>
            <a:fld id="{CC01418E-8591-4328-B935-F3771A1BB3BB}" type="datetimeFigureOut">
              <a:rPr lang="en-GB" smtClean="0"/>
              <a:t>26/11/2024</a:t>
            </a:fld>
            <a:endParaRPr lang="en-GB"/>
          </a:p>
        </p:txBody>
      </p:sp>
      <p:sp>
        <p:nvSpPr>
          <p:cNvPr id="6" name="Footer Placeholder 5">
            <a:extLst>
              <a:ext uri="{FF2B5EF4-FFF2-40B4-BE49-F238E27FC236}">
                <a16:creationId xmlns:a16="http://schemas.microsoft.com/office/drawing/2014/main" id="{34E353F5-C938-4D40-AEE3-A4C9E928E721}"/>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C8116BAA-CD8D-4F20-8C43-DD67FD7AC70B}"/>
              </a:ext>
            </a:extLst>
          </p:cNvPr>
          <p:cNvSpPr>
            <a:spLocks noGrp="1"/>
          </p:cNvSpPr>
          <p:nvPr>
            <p:ph type="sldNum" sz="quarter" idx="12"/>
          </p:nvPr>
        </p:nvSpPr>
        <p:spPr>
          <a:xfrm>
            <a:off x="8610600" y="6356350"/>
            <a:ext cx="2743200" cy="365125"/>
          </a:xfrm>
          <a:prstGeom prst="rect">
            <a:avLst/>
          </a:prstGeom>
        </p:spPr>
        <p:txBody>
          <a:bodyPr/>
          <a:lstStyle/>
          <a:p>
            <a:fld id="{C9C75AAC-E66B-4664-B56F-CDDB6FC12B5D}" type="slidenum">
              <a:rPr lang="en-GB" smtClean="0"/>
              <a:t>‹#›</a:t>
            </a:fld>
            <a:endParaRPr lang="en-GB"/>
          </a:p>
        </p:txBody>
      </p:sp>
    </p:spTree>
    <p:extLst>
      <p:ext uri="{BB962C8B-B14F-4D97-AF65-F5344CB8AC3E}">
        <p14:creationId xmlns:p14="http://schemas.microsoft.com/office/powerpoint/2010/main" val="32111395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2818-7801-497B-A4A9-69FF4C1149F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8F9F3C4-6755-475D-AEF4-3FD71327610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D64336E-1D4C-445F-ADF0-E9D35F43181E}"/>
              </a:ext>
            </a:extLst>
          </p:cNvPr>
          <p:cNvSpPr>
            <a:spLocks noGrp="1"/>
          </p:cNvSpPr>
          <p:nvPr>
            <p:ph type="dt" sz="half" idx="10"/>
          </p:nvPr>
        </p:nvSpPr>
        <p:spPr>
          <a:xfrm>
            <a:off x="838200" y="6356350"/>
            <a:ext cx="2743200" cy="365125"/>
          </a:xfrm>
          <a:prstGeom prst="rect">
            <a:avLst/>
          </a:prstGeom>
        </p:spPr>
        <p:txBody>
          <a:bodyPr/>
          <a:lstStyle/>
          <a:p>
            <a:fld id="{CC01418E-8591-4328-B935-F3771A1BB3BB}" type="datetimeFigureOut">
              <a:rPr lang="en-GB" smtClean="0"/>
              <a:t>26/11/2024</a:t>
            </a:fld>
            <a:endParaRPr lang="en-GB"/>
          </a:p>
        </p:txBody>
      </p:sp>
      <p:sp>
        <p:nvSpPr>
          <p:cNvPr id="5" name="Footer Placeholder 4">
            <a:extLst>
              <a:ext uri="{FF2B5EF4-FFF2-40B4-BE49-F238E27FC236}">
                <a16:creationId xmlns:a16="http://schemas.microsoft.com/office/drawing/2014/main" id="{7566BD60-93E0-4C16-815F-0B93564F88B1}"/>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D23FF0F7-045F-4EB6-82EC-F2B35C05B13D}"/>
              </a:ext>
            </a:extLst>
          </p:cNvPr>
          <p:cNvSpPr>
            <a:spLocks noGrp="1"/>
          </p:cNvSpPr>
          <p:nvPr>
            <p:ph type="sldNum" sz="quarter" idx="12"/>
          </p:nvPr>
        </p:nvSpPr>
        <p:spPr>
          <a:xfrm>
            <a:off x="8610600" y="6356350"/>
            <a:ext cx="2743200" cy="365125"/>
          </a:xfrm>
          <a:prstGeom prst="rect">
            <a:avLst/>
          </a:prstGeom>
        </p:spPr>
        <p:txBody>
          <a:bodyPr/>
          <a:lstStyle/>
          <a:p>
            <a:fld id="{C9C75AAC-E66B-4664-B56F-CDDB6FC12B5D}" type="slidenum">
              <a:rPr lang="en-GB" smtClean="0"/>
              <a:t>‹#›</a:t>
            </a:fld>
            <a:endParaRPr lang="en-GB"/>
          </a:p>
        </p:txBody>
      </p:sp>
    </p:spTree>
    <p:extLst>
      <p:ext uri="{BB962C8B-B14F-4D97-AF65-F5344CB8AC3E}">
        <p14:creationId xmlns:p14="http://schemas.microsoft.com/office/powerpoint/2010/main" val="38381065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5674B9-FC07-4838-801D-E1754A13644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DE1F20D-F1FE-40A7-9AA8-785B2FEC75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871A886-056B-49DA-9DDA-DD080324626F}"/>
              </a:ext>
            </a:extLst>
          </p:cNvPr>
          <p:cNvSpPr>
            <a:spLocks noGrp="1"/>
          </p:cNvSpPr>
          <p:nvPr>
            <p:ph type="dt" sz="half" idx="10"/>
          </p:nvPr>
        </p:nvSpPr>
        <p:spPr>
          <a:xfrm>
            <a:off x="838200" y="6356350"/>
            <a:ext cx="2743200" cy="365125"/>
          </a:xfrm>
          <a:prstGeom prst="rect">
            <a:avLst/>
          </a:prstGeom>
        </p:spPr>
        <p:txBody>
          <a:bodyPr/>
          <a:lstStyle/>
          <a:p>
            <a:fld id="{CC01418E-8591-4328-B935-F3771A1BB3BB}" type="datetimeFigureOut">
              <a:rPr lang="en-GB" smtClean="0"/>
              <a:t>26/11/2024</a:t>
            </a:fld>
            <a:endParaRPr lang="en-GB"/>
          </a:p>
        </p:txBody>
      </p:sp>
      <p:sp>
        <p:nvSpPr>
          <p:cNvPr id="5" name="Footer Placeholder 4">
            <a:extLst>
              <a:ext uri="{FF2B5EF4-FFF2-40B4-BE49-F238E27FC236}">
                <a16:creationId xmlns:a16="http://schemas.microsoft.com/office/drawing/2014/main" id="{11DC61A7-4F47-4062-A54E-FE8D45C44D66}"/>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18C22D88-ED39-4BBC-9269-26B5A34468FC}"/>
              </a:ext>
            </a:extLst>
          </p:cNvPr>
          <p:cNvSpPr>
            <a:spLocks noGrp="1"/>
          </p:cNvSpPr>
          <p:nvPr>
            <p:ph type="sldNum" sz="quarter" idx="12"/>
          </p:nvPr>
        </p:nvSpPr>
        <p:spPr>
          <a:xfrm>
            <a:off x="8610600" y="6356350"/>
            <a:ext cx="2743200" cy="365125"/>
          </a:xfrm>
          <a:prstGeom prst="rect">
            <a:avLst/>
          </a:prstGeom>
        </p:spPr>
        <p:txBody>
          <a:bodyPr/>
          <a:lstStyle/>
          <a:p>
            <a:fld id="{C9C75AAC-E66B-4664-B56F-CDDB6FC12B5D}" type="slidenum">
              <a:rPr lang="en-GB" smtClean="0"/>
              <a:t>‹#›</a:t>
            </a:fld>
            <a:endParaRPr lang="en-GB"/>
          </a:p>
        </p:txBody>
      </p:sp>
    </p:spTree>
    <p:extLst>
      <p:ext uri="{BB962C8B-B14F-4D97-AF65-F5344CB8AC3E}">
        <p14:creationId xmlns:p14="http://schemas.microsoft.com/office/powerpoint/2010/main" val="3369031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hoto cover or section slide text righ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68060"/>
            <a:ext cx="12192000" cy="5589939"/>
          </a:xfrm>
          <a:prstGeom prst="rect">
            <a:avLst/>
          </a:prstGeom>
        </p:spPr>
      </p:pic>
      <p:sp>
        <p:nvSpPr>
          <p:cNvPr id="2" name="Title 1"/>
          <p:cNvSpPr>
            <a:spLocks noGrp="1"/>
          </p:cNvSpPr>
          <p:nvPr>
            <p:ph type="title"/>
          </p:nvPr>
        </p:nvSpPr>
        <p:spPr>
          <a:xfrm>
            <a:off x="6094800" y="2116800"/>
            <a:ext cx="5608800" cy="1323439"/>
          </a:xfrm>
        </p:spPr>
        <p:txBody>
          <a:bodyPr/>
          <a:lstStyle>
            <a:lvl1pPr>
              <a:defRPr>
                <a:solidFill>
                  <a:schemeClr val="bg1"/>
                </a:solidFill>
              </a:defRPr>
            </a:lvl1pPr>
          </a:lstStyle>
          <a:p>
            <a:r>
              <a:rPr lang="en-GB"/>
              <a:t>Click to edit Master title style</a:t>
            </a:r>
            <a:endParaRPr lang="en-US"/>
          </a:p>
        </p:txBody>
      </p:sp>
      <p:sp>
        <p:nvSpPr>
          <p:cNvPr id="3" name="Subtitle 2"/>
          <p:cNvSpPr>
            <a:spLocks noGrp="1"/>
          </p:cNvSpPr>
          <p:nvPr>
            <p:ph type="subTitle" idx="1"/>
          </p:nvPr>
        </p:nvSpPr>
        <p:spPr>
          <a:xfrm>
            <a:off x="6094800" y="4935600"/>
            <a:ext cx="5608800" cy="400110"/>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559909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or section slide plain">
    <p:spTree>
      <p:nvGrpSpPr>
        <p:cNvPr id="1" name=""/>
        <p:cNvGrpSpPr/>
        <p:nvPr/>
      </p:nvGrpSpPr>
      <p:grpSpPr>
        <a:xfrm>
          <a:off x="0" y="0"/>
          <a:ext cx="0" cy="0"/>
          <a:chOff x="0" y="0"/>
          <a:chExt cx="0" cy="0"/>
        </a:xfrm>
      </p:grpSpPr>
      <p:sp>
        <p:nvSpPr>
          <p:cNvPr id="4" name="Title 1"/>
          <p:cNvSpPr>
            <a:spLocks noGrp="1"/>
          </p:cNvSpPr>
          <p:nvPr>
            <p:ph type="ctrTitle"/>
          </p:nvPr>
        </p:nvSpPr>
        <p:spPr>
          <a:xfrm>
            <a:off x="2919600" y="2296800"/>
            <a:ext cx="6321600" cy="1323439"/>
          </a:xfrm>
        </p:spPr>
        <p:txBody>
          <a:bodyPr anchor="t" anchorCtr="0">
            <a:spAutoFit/>
          </a:bodyPr>
          <a:lstStyle>
            <a:lvl1pPr algn="l">
              <a:defRPr sz="4800">
                <a:solidFill>
                  <a:srgbClr val="112643"/>
                </a:solidFill>
              </a:defRPr>
            </a:lvl1pPr>
          </a:lstStyle>
          <a:p>
            <a:r>
              <a:rPr lang="en-GB"/>
              <a:t>Click to edit Master title style</a:t>
            </a:r>
            <a:endParaRPr lang="en-US"/>
          </a:p>
        </p:txBody>
      </p:sp>
      <p:sp>
        <p:nvSpPr>
          <p:cNvPr id="5" name="Subtitle 2"/>
          <p:cNvSpPr>
            <a:spLocks noGrp="1"/>
          </p:cNvSpPr>
          <p:nvPr>
            <p:ph type="subTitle" idx="1"/>
          </p:nvPr>
        </p:nvSpPr>
        <p:spPr>
          <a:xfrm>
            <a:off x="2919600" y="4521600"/>
            <a:ext cx="6321600" cy="400110"/>
          </a:xfrm>
        </p:spPr>
        <p:txBody>
          <a:bodyPr/>
          <a:lstStyle>
            <a:lvl1pPr marL="0" indent="0" algn="l">
              <a:buNone/>
              <a:defRPr sz="2000">
                <a:solidFill>
                  <a:srgbClr val="11264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547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or section slide green">
    <p:spTree>
      <p:nvGrpSpPr>
        <p:cNvPr id="1" name=""/>
        <p:cNvGrpSpPr/>
        <p:nvPr/>
      </p:nvGrpSpPr>
      <p:grpSpPr>
        <a:xfrm>
          <a:off x="0" y="0"/>
          <a:ext cx="0" cy="0"/>
          <a:chOff x="0" y="0"/>
          <a:chExt cx="0" cy="0"/>
        </a:xfrm>
      </p:grpSpPr>
      <p:sp>
        <p:nvSpPr>
          <p:cNvPr id="3" name="Rectangle 2"/>
          <p:cNvSpPr/>
          <p:nvPr userDrawn="1"/>
        </p:nvSpPr>
        <p:spPr>
          <a:xfrm>
            <a:off x="0" y="1271588"/>
            <a:ext cx="12192000" cy="5586412"/>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2919600" y="2296800"/>
            <a:ext cx="6321600" cy="1323439"/>
          </a:xfrm>
        </p:spPr>
        <p:txBody>
          <a:bodyPr anchor="t" anchorCtr="0">
            <a:spAutoFit/>
          </a:bodyPr>
          <a:lstStyle>
            <a:lvl1pPr algn="l">
              <a:defRPr sz="4800">
                <a:solidFill>
                  <a:srgbClr val="112643"/>
                </a:solidFill>
              </a:defRPr>
            </a:lvl1pPr>
          </a:lstStyle>
          <a:p>
            <a:r>
              <a:rPr lang="en-GB"/>
              <a:t>Click to edit Master title style</a:t>
            </a:r>
            <a:endParaRPr lang="en-US"/>
          </a:p>
        </p:txBody>
      </p:sp>
      <p:sp>
        <p:nvSpPr>
          <p:cNvPr id="5" name="Subtitle 2"/>
          <p:cNvSpPr>
            <a:spLocks noGrp="1"/>
          </p:cNvSpPr>
          <p:nvPr>
            <p:ph type="subTitle" idx="1"/>
          </p:nvPr>
        </p:nvSpPr>
        <p:spPr>
          <a:xfrm>
            <a:off x="2919600" y="4521600"/>
            <a:ext cx="6321600" cy="400110"/>
          </a:xfrm>
        </p:spPr>
        <p:txBody>
          <a:bodyPr/>
          <a:lstStyle>
            <a:lvl1pPr marL="0" indent="0" algn="l">
              <a:buNone/>
              <a:defRPr sz="2000">
                <a:solidFill>
                  <a:srgbClr val="11264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49363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or section slide dark blue">
    <p:spTree>
      <p:nvGrpSpPr>
        <p:cNvPr id="1" name=""/>
        <p:cNvGrpSpPr/>
        <p:nvPr/>
      </p:nvGrpSpPr>
      <p:grpSpPr>
        <a:xfrm>
          <a:off x="0" y="0"/>
          <a:ext cx="0" cy="0"/>
          <a:chOff x="0" y="0"/>
          <a:chExt cx="0" cy="0"/>
        </a:xfrm>
      </p:grpSpPr>
      <p:sp>
        <p:nvSpPr>
          <p:cNvPr id="3" name="Rectangle 2"/>
          <p:cNvSpPr/>
          <p:nvPr userDrawn="1"/>
        </p:nvSpPr>
        <p:spPr>
          <a:xfrm>
            <a:off x="0" y="1271588"/>
            <a:ext cx="12192000" cy="5586412"/>
          </a:xfrm>
          <a:prstGeom prst="rect">
            <a:avLst/>
          </a:prstGeom>
          <a:solidFill>
            <a:srgbClr val="1126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a:spLocks noGrp="1"/>
          </p:cNvSpPr>
          <p:nvPr>
            <p:ph type="ctrTitle"/>
          </p:nvPr>
        </p:nvSpPr>
        <p:spPr>
          <a:xfrm>
            <a:off x="2919600" y="2296800"/>
            <a:ext cx="6321600" cy="1323439"/>
          </a:xfrm>
        </p:spPr>
        <p:txBody>
          <a:bodyPr anchor="t" anchorCtr="0">
            <a:spAutoFit/>
          </a:bodyPr>
          <a:lstStyle>
            <a:lvl1pPr algn="l">
              <a:defRPr sz="4800">
                <a:solidFill>
                  <a:schemeClr val="bg1"/>
                </a:solidFill>
              </a:defRPr>
            </a:lvl1pPr>
          </a:lstStyle>
          <a:p>
            <a:r>
              <a:rPr lang="en-GB"/>
              <a:t>Click to edit Master title style</a:t>
            </a:r>
            <a:endParaRPr lang="en-US"/>
          </a:p>
        </p:txBody>
      </p:sp>
      <p:sp>
        <p:nvSpPr>
          <p:cNvPr id="5" name="Subtitle 2"/>
          <p:cNvSpPr>
            <a:spLocks noGrp="1"/>
          </p:cNvSpPr>
          <p:nvPr>
            <p:ph type="subTitle" idx="1"/>
          </p:nvPr>
        </p:nvSpPr>
        <p:spPr>
          <a:xfrm>
            <a:off x="2919600" y="4521600"/>
            <a:ext cx="6321600" cy="400110"/>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107692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A95D3-2BCC-4F3B-84FA-33C526BECC1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B4959AB-908B-46FA-BEAC-F9954EAC3AB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1770226-D0CC-428B-A6F8-8443270DE5E4}"/>
              </a:ext>
            </a:extLst>
          </p:cNvPr>
          <p:cNvSpPr>
            <a:spLocks noGrp="1"/>
          </p:cNvSpPr>
          <p:nvPr>
            <p:ph type="dt" sz="half" idx="10"/>
          </p:nvPr>
        </p:nvSpPr>
        <p:spPr>
          <a:xfrm>
            <a:off x="838200" y="6356350"/>
            <a:ext cx="2743200" cy="365125"/>
          </a:xfrm>
          <a:prstGeom prst="rect">
            <a:avLst/>
          </a:prstGeom>
        </p:spPr>
        <p:txBody>
          <a:bodyPr/>
          <a:lstStyle/>
          <a:p>
            <a:fld id="{CC01418E-8591-4328-B935-F3771A1BB3BB}" type="datetimeFigureOut">
              <a:rPr lang="en-GB" smtClean="0"/>
              <a:t>26/11/2024</a:t>
            </a:fld>
            <a:endParaRPr lang="en-GB"/>
          </a:p>
        </p:txBody>
      </p:sp>
      <p:sp>
        <p:nvSpPr>
          <p:cNvPr id="5" name="Footer Placeholder 4">
            <a:extLst>
              <a:ext uri="{FF2B5EF4-FFF2-40B4-BE49-F238E27FC236}">
                <a16:creationId xmlns:a16="http://schemas.microsoft.com/office/drawing/2014/main" id="{825D16CC-6476-437A-94C3-63F4BBCC92CF}"/>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0DAECDBD-0F5F-4092-8A67-06C77A528A1A}"/>
              </a:ext>
            </a:extLst>
          </p:cNvPr>
          <p:cNvSpPr>
            <a:spLocks noGrp="1"/>
          </p:cNvSpPr>
          <p:nvPr>
            <p:ph type="sldNum" sz="quarter" idx="12"/>
          </p:nvPr>
        </p:nvSpPr>
        <p:spPr>
          <a:xfrm>
            <a:off x="8610600" y="6356350"/>
            <a:ext cx="2743200" cy="365125"/>
          </a:xfrm>
          <a:prstGeom prst="rect">
            <a:avLst/>
          </a:prstGeom>
        </p:spPr>
        <p:txBody>
          <a:bodyPr/>
          <a:lstStyle/>
          <a:p>
            <a:fld id="{C9C75AAC-E66B-4664-B56F-CDDB6FC12B5D}" type="slidenum">
              <a:rPr lang="en-GB" smtClean="0"/>
              <a:t>‹#›</a:t>
            </a:fld>
            <a:endParaRPr lang="en-GB"/>
          </a:p>
        </p:txBody>
      </p:sp>
    </p:spTree>
    <p:extLst>
      <p:ext uri="{BB962C8B-B14F-4D97-AF65-F5344CB8AC3E}">
        <p14:creationId xmlns:p14="http://schemas.microsoft.com/office/powerpoint/2010/main" val="1744540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A9D4C-2CB7-4FE3-B411-13604BEA901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FF8B70E-1C82-4A45-A2FD-A18E76F1A0CE}"/>
              </a:ext>
            </a:extLst>
          </p:cNvPr>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0FC9C3B-6FF6-4EC3-A2BA-2EEE8B406BFC}"/>
              </a:ext>
            </a:extLst>
          </p:cNvPr>
          <p:cNvSpPr>
            <a:spLocks noGrp="1"/>
          </p:cNvSpPr>
          <p:nvPr>
            <p:ph type="dt" sz="half" idx="10"/>
          </p:nvPr>
        </p:nvSpPr>
        <p:spPr>
          <a:xfrm>
            <a:off x="838200" y="6356350"/>
            <a:ext cx="2743200" cy="365125"/>
          </a:xfrm>
          <a:prstGeom prst="rect">
            <a:avLst/>
          </a:prstGeom>
        </p:spPr>
        <p:txBody>
          <a:bodyPr/>
          <a:lstStyle/>
          <a:p>
            <a:fld id="{CC01418E-8591-4328-B935-F3771A1BB3BB}" type="datetimeFigureOut">
              <a:rPr lang="en-GB" smtClean="0"/>
              <a:t>26/11/2024</a:t>
            </a:fld>
            <a:endParaRPr lang="en-GB"/>
          </a:p>
        </p:txBody>
      </p:sp>
      <p:sp>
        <p:nvSpPr>
          <p:cNvPr id="5" name="Footer Placeholder 4">
            <a:extLst>
              <a:ext uri="{FF2B5EF4-FFF2-40B4-BE49-F238E27FC236}">
                <a16:creationId xmlns:a16="http://schemas.microsoft.com/office/drawing/2014/main" id="{535677D9-1A95-4D87-8C69-04EBCECD28D2}"/>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A7B8AB84-E124-472B-99A1-6D85E6A8CE30}"/>
              </a:ext>
            </a:extLst>
          </p:cNvPr>
          <p:cNvSpPr>
            <a:spLocks noGrp="1"/>
          </p:cNvSpPr>
          <p:nvPr>
            <p:ph type="sldNum" sz="quarter" idx="12"/>
          </p:nvPr>
        </p:nvSpPr>
        <p:spPr>
          <a:xfrm>
            <a:off x="8610600" y="6356350"/>
            <a:ext cx="2743200" cy="365125"/>
          </a:xfrm>
          <a:prstGeom prst="rect">
            <a:avLst/>
          </a:prstGeom>
        </p:spPr>
        <p:txBody>
          <a:bodyPr/>
          <a:lstStyle/>
          <a:p>
            <a:fld id="{C9C75AAC-E66B-4664-B56F-CDDB6FC12B5D}" type="slidenum">
              <a:rPr lang="en-GB" smtClean="0"/>
              <a:t>‹#›</a:t>
            </a:fld>
            <a:endParaRPr lang="en-GB"/>
          </a:p>
        </p:txBody>
      </p:sp>
    </p:spTree>
    <p:extLst>
      <p:ext uri="{BB962C8B-B14F-4D97-AF65-F5344CB8AC3E}">
        <p14:creationId xmlns:p14="http://schemas.microsoft.com/office/powerpoint/2010/main" val="20423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2CBAD-7354-480B-BDA6-A31F33FC0BB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FF0DF63-FF88-48AE-A44C-FACE0A61F22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DDF234A-0D1B-453D-8986-E9A9B38FB3AA}"/>
              </a:ext>
            </a:extLst>
          </p:cNvPr>
          <p:cNvSpPr>
            <a:spLocks noGrp="1"/>
          </p:cNvSpPr>
          <p:nvPr>
            <p:ph type="dt" sz="half" idx="10"/>
          </p:nvPr>
        </p:nvSpPr>
        <p:spPr>
          <a:xfrm>
            <a:off x="838200" y="6356350"/>
            <a:ext cx="2743200" cy="365125"/>
          </a:xfrm>
          <a:prstGeom prst="rect">
            <a:avLst/>
          </a:prstGeom>
        </p:spPr>
        <p:txBody>
          <a:bodyPr/>
          <a:lstStyle/>
          <a:p>
            <a:fld id="{CC01418E-8591-4328-B935-F3771A1BB3BB}" type="datetimeFigureOut">
              <a:rPr lang="en-GB" smtClean="0"/>
              <a:t>26/11/2024</a:t>
            </a:fld>
            <a:endParaRPr lang="en-GB"/>
          </a:p>
        </p:txBody>
      </p:sp>
      <p:sp>
        <p:nvSpPr>
          <p:cNvPr id="5" name="Footer Placeholder 4">
            <a:extLst>
              <a:ext uri="{FF2B5EF4-FFF2-40B4-BE49-F238E27FC236}">
                <a16:creationId xmlns:a16="http://schemas.microsoft.com/office/drawing/2014/main" id="{FB39D865-CBA0-4B03-9472-68E8197527F7}"/>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a:extLst>
              <a:ext uri="{FF2B5EF4-FFF2-40B4-BE49-F238E27FC236}">
                <a16:creationId xmlns:a16="http://schemas.microsoft.com/office/drawing/2014/main" id="{C48B0024-242E-476F-ADB7-B8B5C731CDAF}"/>
              </a:ext>
            </a:extLst>
          </p:cNvPr>
          <p:cNvSpPr>
            <a:spLocks noGrp="1"/>
          </p:cNvSpPr>
          <p:nvPr>
            <p:ph type="sldNum" sz="quarter" idx="12"/>
          </p:nvPr>
        </p:nvSpPr>
        <p:spPr>
          <a:xfrm>
            <a:off x="8610600" y="6356350"/>
            <a:ext cx="2743200" cy="365125"/>
          </a:xfrm>
          <a:prstGeom prst="rect">
            <a:avLst/>
          </a:prstGeom>
        </p:spPr>
        <p:txBody>
          <a:bodyPr/>
          <a:lstStyle/>
          <a:p>
            <a:fld id="{C9C75AAC-E66B-4664-B56F-CDDB6FC12B5D}" type="slidenum">
              <a:rPr lang="en-GB" smtClean="0"/>
              <a:t>‹#›</a:t>
            </a:fld>
            <a:endParaRPr lang="en-GB"/>
          </a:p>
        </p:txBody>
      </p:sp>
    </p:spTree>
    <p:extLst>
      <p:ext uri="{BB962C8B-B14F-4D97-AF65-F5344CB8AC3E}">
        <p14:creationId xmlns:p14="http://schemas.microsoft.com/office/powerpoint/2010/main" val="1513607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376D5-FB95-4ED6-A21F-3093D2BA9B6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AC08B79-A603-481A-A23F-7B18524395AB}"/>
              </a:ext>
            </a:extLst>
          </p:cNvPr>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6F0E676-7486-4DF7-94AF-E9E398CF8259}"/>
              </a:ext>
            </a:extLst>
          </p:cNvPr>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1F60B9F-29CF-4759-817B-E291D28D4B8B}"/>
              </a:ext>
            </a:extLst>
          </p:cNvPr>
          <p:cNvSpPr>
            <a:spLocks noGrp="1"/>
          </p:cNvSpPr>
          <p:nvPr>
            <p:ph type="dt" sz="half" idx="10"/>
          </p:nvPr>
        </p:nvSpPr>
        <p:spPr>
          <a:xfrm>
            <a:off x="838200" y="6356350"/>
            <a:ext cx="2743200" cy="365125"/>
          </a:xfrm>
          <a:prstGeom prst="rect">
            <a:avLst/>
          </a:prstGeom>
        </p:spPr>
        <p:txBody>
          <a:bodyPr/>
          <a:lstStyle/>
          <a:p>
            <a:fld id="{CC01418E-8591-4328-B935-F3771A1BB3BB}" type="datetimeFigureOut">
              <a:rPr lang="en-GB" smtClean="0"/>
              <a:t>26/11/2024</a:t>
            </a:fld>
            <a:endParaRPr lang="en-GB"/>
          </a:p>
        </p:txBody>
      </p:sp>
      <p:sp>
        <p:nvSpPr>
          <p:cNvPr id="6" name="Footer Placeholder 5">
            <a:extLst>
              <a:ext uri="{FF2B5EF4-FFF2-40B4-BE49-F238E27FC236}">
                <a16:creationId xmlns:a16="http://schemas.microsoft.com/office/drawing/2014/main" id="{12BF0BB6-58B4-4892-BF97-7972DE6BFCB5}"/>
              </a:ext>
            </a:extLst>
          </p:cNvPr>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a:extLst>
              <a:ext uri="{FF2B5EF4-FFF2-40B4-BE49-F238E27FC236}">
                <a16:creationId xmlns:a16="http://schemas.microsoft.com/office/drawing/2014/main" id="{2D2A5726-8D36-487B-9493-E6DD293DC476}"/>
              </a:ext>
            </a:extLst>
          </p:cNvPr>
          <p:cNvSpPr>
            <a:spLocks noGrp="1"/>
          </p:cNvSpPr>
          <p:nvPr>
            <p:ph type="sldNum" sz="quarter" idx="12"/>
          </p:nvPr>
        </p:nvSpPr>
        <p:spPr>
          <a:xfrm>
            <a:off x="8610600" y="6356350"/>
            <a:ext cx="2743200" cy="365125"/>
          </a:xfrm>
          <a:prstGeom prst="rect">
            <a:avLst/>
          </a:prstGeom>
        </p:spPr>
        <p:txBody>
          <a:bodyPr/>
          <a:lstStyle/>
          <a:p>
            <a:fld id="{C9C75AAC-E66B-4664-B56F-CDDB6FC12B5D}" type="slidenum">
              <a:rPr lang="en-GB" smtClean="0"/>
              <a:t>‹#›</a:t>
            </a:fld>
            <a:endParaRPr lang="en-GB"/>
          </a:p>
        </p:txBody>
      </p:sp>
    </p:spTree>
    <p:extLst>
      <p:ext uri="{BB962C8B-B14F-4D97-AF65-F5344CB8AC3E}">
        <p14:creationId xmlns:p14="http://schemas.microsoft.com/office/powerpoint/2010/main" val="17433434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3.jpe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49618" y="353334"/>
            <a:ext cx="5796237" cy="585130"/>
          </a:xfrm>
          <a:prstGeom prst="rect">
            <a:avLst/>
          </a:prstGeom>
        </p:spPr>
      </p:pic>
      <p:sp>
        <p:nvSpPr>
          <p:cNvPr id="2" name="Title Placeholder 1"/>
          <p:cNvSpPr>
            <a:spLocks noGrp="1"/>
          </p:cNvSpPr>
          <p:nvPr>
            <p:ph type="title"/>
          </p:nvPr>
        </p:nvSpPr>
        <p:spPr>
          <a:xfrm>
            <a:off x="486000" y="2116800"/>
            <a:ext cx="5894922" cy="1323439"/>
          </a:xfrm>
          <a:prstGeom prst="rect">
            <a:avLst/>
          </a:prstGeom>
        </p:spPr>
        <p:txBody>
          <a:bodyPr vert="horz" wrap="square" lIns="91440" tIns="45720" rIns="91440" bIns="45720" rtlCol="0" anchor="t" anchorCtr="0">
            <a:spAutoFit/>
          </a:bodyPr>
          <a:lstStyle/>
          <a:p>
            <a:r>
              <a:rPr lang="en-GB"/>
              <a:t>Click to edit Master title style</a:t>
            </a:r>
            <a:endParaRPr lang="en-US"/>
          </a:p>
        </p:txBody>
      </p:sp>
      <p:sp>
        <p:nvSpPr>
          <p:cNvPr id="3" name="Text Placeholder 2"/>
          <p:cNvSpPr>
            <a:spLocks noGrp="1"/>
          </p:cNvSpPr>
          <p:nvPr>
            <p:ph type="body" idx="1"/>
          </p:nvPr>
        </p:nvSpPr>
        <p:spPr>
          <a:xfrm>
            <a:off x="486000" y="4935600"/>
            <a:ext cx="5608800" cy="400110"/>
          </a:xfrm>
          <a:prstGeom prst="rect">
            <a:avLst/>
          </a:prstGeom>
        </p:spPr>
        <p:txBody>
          <a:bodyPr vert="horz" lIns="91440" tIns="45720" rIns="91440" bIns="45720" rtlCol="0">
            <a:spAutoFit/>
          </a:bodyPr>
          <a:lstStyle/>
          <a:p>
            <a:pPr lvl="0"/>
            <a:r>
              <a:rPr lang="en-GB"/>
              <a:t>Click to edit Master text styles</a:t>
            </a:r>
          </a:p>
        </p:txBody>
      </p:sp>
      <p:sp>
        <p:nvSpPr>
          <p:cNvPr id="20" name="Rectangle 19"/>
          <p:cNvSpPr/>
          <p:nvPr userDrawn="1"/>
        </p:nvSpPr>
        <p:spPr>
          <a:xfrm>
            <a:off x="0" y="1274727"/>
            <a:ext cx="12192000" cy="45719"/>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1878655"/>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Lst>
  <p:txStyles>
    <p:titleStyle>
      <a:lvl1pPr algn="l" defTabSz="914400" rtl="0" eaLnBrk="1" latinLnBrk="0" hangingPunct="1">
        <a:lnSpc>
          <a:spcPts val="4800"/>
        </a:lnSpc>
        <a:spcBef>
          <a:spcPct val="0"/>
        </a:spcBef>
        <a:buNone/>
        <a:defRPr sz="4800" b="1" i="0" kern="1200">
          <a:solidFill>
            <a:srgbClr val="112643"/>
          </a:solidFill>
          <a:latin typeface="Arial Black" charset="0"/>
          <a:ea typeface="Arial Black" charset="0"/>
          <a:cs typeface="Arial Black" charset="0"/>
        </a:defRPr>
      </a:lvl1pPr>
    </p:titleStyle>
    <p:bodyStyle>
      <a:lvl1pPr marL="0" indent="0" algn="l" defTabSz="914400" rtl="0" eaLnBrk="1" latinLnBrk="0" hangingPunct="1">
        <a:lnSpc>
          <a:spcPct val="100000"/>
        </a:lnSpc>
        <a:spcBef>
          <a:spcPts val="0"/>
        </a:spcBef>
        <a:buFont typeface="Arial"/>
        <a:buNone/>
        <a:defRPr sz="2000" b="1" i="0" kern="1200">
          <a:solidFill>
            <a:srgbClr val="112643"/>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05AAC5-1D0B-4009-BA8A-DB0A1A626DDA}"/>
              </a:ext>
            </a:extLst>
          </p:cNvPr>
          <p:cNvSpPr/>
          <p:nvPr userDrawn="1"/>
        </p:nvSpPr>
        <p:spPr>
          <a:xfrm>
            <a:off x="0" y="903250"/>
            <a:ext cx="12192000" cy="74650"/>
          </a:xfrm>
          <a:prstGeom prst="rect">
            <a:avLst/>
          </a:prstGeom>
          <a:solidFill>
            <a:srgbClr val="A5C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a16="http://schemas.microsoft.com/office/drawing/2014/main" id="{2B80275D-2C09-4080-BE71-F113BF40AC4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21166" y="330117"/>
            <a:ext cx="2460536" cy="248390"/>
          </a:xfrm>
          <a:prstGeom prst="rect">
            <a:avLst/>
          </a:prstGeom>
        </p:spPr>
      </p:pic>
    </p:spTree>
    <p:extLst>
      <p:ext uri="{BB962C8B-B14F-4D97-AF65-F5344CB8AC3E}">
        <p14:creationId xmlns:p14="http://schemas.microsoft.com/office/powerpoint/2010/main" val="337446132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lorful background with text&#10;&#10;Description automatically generated">
            <a:extLst>
              <a:ext uri="{FF2B5EF4-FFF2-40B4-BE49-F238E27FC236}">
                <a16:creationId xmlns:a16="http://schemas.microsoft.com/office/drawing/2014/main" id="{595D67E2-BABE-D485-F8AA-3A3390DF8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05053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FCF03-BB07-BD97-9E84-E34795389EA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A9C993F-2547-A75A-FD53-A5F1BABAF829}"/>
              </a:ext>
            </a:extLst>
          </p:cNvPr>
          <p:cNvPicPr>
            <a:picLocks noChangeAspect="1"/>
          </p:cNvPicPr>
          <p:nvPr/>
        </p:nvPicPr>
        <p:blipFill>
          <a:blip r:embed="rId3"/>
          <a:stretch>
            <a:fillRect/>
          </a:stretch>
        </p:blipFill>
        <p:spPr>
          <a:xfrm>
            <a:off x="0" y="948616"/>
            <a:ext cx="12192000" cy="5818028"/>
          </a:xfrm>
          <a:prstGeom prst="rect">
            <a:avLst/>
          </a:prstGeom>
        </p:spPr>
      </p:pic>
      <p:pic>
        <p:nvPicPr>
          <p:cNvPr id="6" name="Picture 5">
            <a:extLst>
              <a:ext uri="{FF2B5EF4-FFF2-40B4-BE49-F238E27FC236}">
                <a16:creationId xmlns:a16="http://schemas.microsoft.com/office/drawing/2014/main" id="{FD44110D-6DE6-53B7-F79D-3F75CABF468F}"/>
              </a:ext>
            </a:extLst>
          </p:cNvPr>
          <p:cNvPicPr>
            <a:picLocks noChangeAspect="1"/>
          </p:cNvPicPr>
          <p:nvPr/>
        </p:nvPicPr>
        <p:blipFill>
          <a:blip r:embed="rId4"/>
          <a:stretch>
            <a:fillRect/>
          </a:stretch>
        </p:blipFill>
        <p:spPr>
          <a:xfrm>
            <a:off x="0" y="6699076"/>
            <a:ext cx="12776910" cy="263584"/>
          </a:xfrm>
          <a:prstGeom prst="rect">
            <a:avLst/>
          </a:prstGeom>
        </p:spPr>
      </p:pic>
    </p:spTree>
    <p:extLst>
      <p:ext uri="{BB962C8B-B14F-4D97-AF65-F5344CB8AC3E}">
        <p14:creationId xmlns:p14="http://schemas.microsoft.com/office/powerpoint/2010/main" val="3568384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9ABBD-BBE3-ACB1-835A-D19D1B30203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B15029C-783D-1D49-F16F-0BFEF7D4B75D}"/>
              </a:ext>
            </a:extLst>
          </p:cNvPr>
          <p:cNvPicPr>
            <a:picLocks noChangeAspect="1"/>
          </p:cNvPicPr>
          <p:nvPr/>
        </p:nvPicPr>
        <p:blipFill>
          <a:blip r:embed="rId3"/>
          <a:stretch>
            <a:fillRect/>
          </a:stretch>
        </p:blipFill>
        <p:spPr>
          <a:xfrm>
            <a:off x="0" y="960680"/>
            <a:ext cx="12192000" cy="5889792"/>
          </a:xfrm>
          <a:prstGeom prst="rect">
            <a:avLst/>
          </a:prstGeom>
        </p:spPr>
      </p:pic>
      <p:pic>
        <p:nvPicPr>
          <p:cNvPr id="6" name="Picture 5">
            <a:extLst>
              <a:ext uri="{FF2B5EF4-FFF2-40B4-BE49-F238E27FC236}">
                <a16:creationId xmlns:a16="http://schemas.microsoft.com/office/drawing/2014/main" id="{B09CEB9F-4865-D391-F2BF-5B44114E5DFC}"/>
              </a:ext>
            </a:extLst>
          </p:cNvPr>
          <p:cNvPicPr>
            <a:picLocks noChangeAspect="1"/>
          </p:cNvPicPr>
          <p:nvPr/>
        </p:nvPicPr>
        <p:blipFill>
          <a:blip r:embed="rId4"/>
          <a:stretch>
            <a:fillRect/>
          </a:stretch>
        </p:blipFill>
        <p:spPr>
          <a:xfrm>
            <a:off x="0" y="6699076"/>
            <a:ext cx="12776910" cy="263584"/>
          </a:xfrm>
          <a:prstGeom prst="rect">
            <a:avLst/>
          </a:prstGeom>
        </p:spPr>
      </p:pic>
    </p:spTree>
    <p:extLst>
      <p:ext uri="{BB962C8B-B14F-4D97-AF65-F5344CB8AC3E}">
        <p14:creationId xmlns:p14="http://schemas.microsoft.com/office/powerpoint/2010/main" val="4163859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47C97-742D-FCB0-024F-7CC759E136F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7E74E24-AC4A-6788-8AAB-D9DF10BF4CA3}"/>
              </a:ext>
            </a:extLst>
          </p:cNvPr>
          <p:cNvPicPr>
            <a:picLocks noChangeAspect="1"/>
          </p:cNvPicPr>
          <p:nvPr/>
        </p:nvPicPr>
        <p:blipFill>
          <a:blip r:embed="rId3"/>
          <a:stretch>
            <a:fillRect/>
          </a:stretch>
        </p:blipFill>
        <p:spPr>
          <a:xfrm>
            <a:off x="0" y="972110"/>
            <a:ext cx="12192000" cy="5889792"/>
          </a:xfrm>
          <a:prstGeom prst="rect">
            <a:avLst/>
          </a:prstGeom>
        </p:spPr>
      </p:pic>
      <p:pic>
        <p:nvPicPr>
          <p:cNvPr id="6" name="Picture 5">
            <a:extLst>
              <a:ext uri="{FF2B5EF4-FFF2-40B4-BE49-F238E27FC236}">
                <a16:creationId xmlns:a16="http://schemas.microsoft.com/office/drawing/2014/main" id="{8C23E47A-ED8E-0DF8-5F13-6AA4A87A1327}"/>
              </a:ext>
            </a:extLst>
          </p:cNvPr>
          <p:cNvPicPr>
            <a:picLocks noChangeAspect="1"/>
          </p:cNvPicPr>
          <p:nvPr/>
        </p:nvPicPr>
        <p:blipFill>
          <a:blip r:embed="rId4"/>
          <a:stretch>
            <a:fillRect/>
          </a:stretch>
        </p:blipFill>
        <p:spPr>
          <a:xfrm>
            <a:off x="0" y="6699076"/>
            <a:ext cx="12776910" cy="263584"/>
          </a:xfrm>
          <a:prstGeom prst="rect">
            <a:avLst/>
          </a:prstGeom>
        </p:spPr>
      </p:pic>
    </p:spTree>
    <p:extLst>
      <p:ext uri="{BB962C8B-B14F-4D97-AF65-F5344CB8AC3E}">
        <p14:creationId xmlns:p14="http://schemas.microsoft.com/office/powerpoint/2010/main" val="627630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E5D50-112D-6E44-0325-F213C990345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FA625D7-035C-603A-CE15-FB3E01518A62}"/>
              </a:ext>
            </a:extLst>
          </p:cNvPr>
          <p:cNvPicPr>
            <a:picLocks noChangeAspect="1"/>
          </p:cNvPicPr>
          <p:nvPr/>
        </p:nvPicPr>
        <p:blipFill>
          <a:blip r:embed="rId3"/>
          <a:stretch>
            <a:fillRect/>
          </a:stretch>
        </p:blipFill>
        <p:spPr>
          <a:xfrm>
            <a:off x="0" y="959924"/>
            <a:ext cx="12192000" cy="5779911"/>
          </a:xfrm>
          <a:prstGeom prst="rect">
            <a:avLst/>
          </a:prstGeom>
        </p:spPr>
      </p:pic>
      <p:pic>
        <p:nvPicPr>
          <p:cNvPr id="6" name="Picture 5">
            <a:extLst>
              <a:ext uri="{FF2B5EF4-FFF2-40B4-BE49-F238E27FC236}">
                <a16:creationId xmlns:a16="http://schemas.microsoft.com/office/drawing/2014/main" id="{D9E82FF3-CA10-0651-B216-9B04597B7198}"/>
              </a:ext>
            </a:extLst>
          </p:cNvPr>
          <p:cNvPicPr>
            <a:picLocks noChangeAspect="1"/>
          </p:cNvPicPr>
          <p:nvPr/>
        </p:nvPicPr>
        <p:blipFill>
          <a:blip r:embed="rId4"/>
          <a:stretch>
            <a:fillRect/>
          </a:stretch>
        </p:blipFill>
        <p:spPr>
          <a:xfrm>
            <a:off x="0" y="6699076"/>
            <a:ext cx="12776910" cy="263584"/>
          </a:xfrm>
          <a:prstGeom prst="rect">
            <a:avLst/>
          </a:prstGeom>
        </p:spPr>
      </p:pic>
    </p:spTree>
    <p:extLst>
      <p:ext uri="{BB962C8B-B14F-4D97-AF65-F5344CB8AC3E}">
        <p14:creationId xmlns:p14="http://schemas.microsoft.com/office/powerpoint/2010/main" val="727566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F1B66-80D4-4BC5-01F8-1C2B947C4844}"/>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ADD49982-34E7-9194-C105-58B3773B34F3}"/>
              </a:ext>
            </a:extLst>
          </p:cNvPr>
          <p:cNvPicPr>
            <a:picLocks noChangeAspect="1"/>
          </p:cNvPicPr>
          <p:nvPr/>
        </p:nvPicPr>
        <p:blipFill>
          <a:blip r:embed="rId3"/>
          <a:stretch>
            <a:fillRect/>
          </a:stretch>
        </p:blipFill>
        <p:spPr>
          <a:xfrm>
            <a:off x="0" y="973380"/>
            <a:ext cx="12192000" cy="5838241"/>
          </a:xfrm>
          <a:prstGeom prst="rect">
            <a:avLst/>
          </a:prstGeom>
        </p:spPr>
      </p:pic>
      <p:pic>
        <p:nvPicPr>
          <p:cNvPr id="6" name="Picture 5">
            <a:extLst>
              <a:ext uri="{FF2B5EF4-FFF2-40B4-BE49-F238E27FC236}">
                <a16:creationId xmlns:a16="http://schemas.microsoft.com/office/drawing/2014/main" id="{2B85DBA5-471A-5258-0DB5-1CCB92A364C8}"/>
              </a:ext>
            </a:extLst>
          </p:cNvPr>
          <p:cNvPicPr>
            <a:picLocks noChangeAspect="1"/>
          </p:cNvPicPr>
          <p:nvPr/>
        </p:nvPicPr>
        <p:blipFill>
          <a:blip r:embed="rId4"/>
          <a:stretch>
            <a:fillRect/>
          </a:stretch>
        </p:blipFill>
        <p:spPr>
          <a:xfrm>
            <a:off x="0" y="6699076"/>
            <a:ext cx="12776910" cy="263584"/>
          </a:xfrm>
          <a:prstGeom prst="rect">
            <a:avLst/>
          </a:prstGeom>
        </p:spPr>
      </p:pic>
    </p:spTree>
    <p:extLst>
      <p:ext uri="{BB962C8B-B14F-4D97-AF65-F5344CB8AC3E}">
        <p14:creationId xmlns:p14="http://schemas.microsoft.com/office/powerpoint/2010/main" val="37412044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1EDC0-F748-D076-A85B-B72CFC23363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9FA6A01-8810-D9BE-65B0-32B2455A9F9E}"/>
              </a:ext>
            </a:extLst>
          </p:cNvPr>
          <p:cNvPicPr>
            <a:picLocks noChangeAspect="1"/>
          </p:cNvPicPr>
          <p:nvPr/>
        </p:nvPicPr>
        <p:blipFill>
          <a:blip r:embed="rId3"/>
          <a:stretch>
            <a:fillRect/>
          </a:stretch>
        </p:blipFill>
        <p:spPr>
          <a:xfrm>
            <a:off x="0" y="937284"/>
            <a:ext cx="12192000" cy="5920716"/>
          </a:xfrm>
          <a:prstGeom prst="rect">
            <a:avLst/>
          </a:prstGeom>
        </p:spPr>
      </p:pic>
      <p:pic>
        <p:nvPicPr>
          <p:cNvPr id="6" name="Picture 5">
            <a:extLst>
              <a:ext uri="{FF2B5EF4-FFF2-40B4-BE49-F238E27FC236}">
                <a16:creationId xmlns:a16="http://schemas.microsoft.com/office/drawing/2014/main" id="{2BD8AA31-0C0A-8762-BCEF-0E51B5848688}"/>
              </a:ext>
            </a:extLst>
          </p:cNvPr>
          <p:cNvPicPr>
            <a:picLocks noChangeAspect="1"/>
          </p:cNvPicPr>
          <p:nvPr/>
        </p:nvPicPr>
        <p:blipFill>
          <a:blip r:embed="rId4"/>
          <a:stretch>
            <a:fillRect/>
          </a:stretch>
        </p:blipFill>
        <p:spPr>
          <a:xfrm>
            <a:off x="0" y="6699076"/>
            <a:ext cx="12776910" cy="263584"/>
          </a:xfrm>
          <a:prstGeom prst="rect">
            <a:avLst/>
          </a:prstGeom>
        </p:spPr>
      </p:pic>
    </p:spTree>
    <p:extLst>
      <p:ext uri="{BB962C8B-B14F-4D97-AF65-F5344CB8AC3E}">
        <p14:creationId xmlns:p14="http://schemas.microsoft.com/office/powerpoint/2010/main" val="1374376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591DB-F47A-E604-A8DC-47EFC9D351F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04683B2-7323-873B-D5F4-DFEC73FC2260}"/>
              </a:ext>
            </a:extLst>
          </p:cNvPr>
          <p:cNvPicPr>
            <a:picLocks noChangeAspect="1"/>
          </p:cNvPicPr>
          <p:nvPr/>
        </p:nvPicPr>
        <p:blipFill>
          <a:blip r:embed="rId3"/>
          <a:stretch>
            <a:fillRect/>
          </a:stretch>
        </p:blipFill>
        <p:spPr>
          <a:xfrm>
            <a:off x="0" y="966397"/>
            <a:ext cx="12192000" cy="5755548"/>
          </a:xfrm>
          <a:prstGeom prst="rect">
            <a:avLst/>
          </a:prstGeom>
        </p:spPr>
      </p:pic>
      <p:pic>
        <p:nvPicPr>
          <p:cNvPr id="6" name="Picture 5">
            <a:extLst>
              <a:ext uri="{FF2B5EF4-FFF2-40B4-BE49-F238E27FC236}">
                <a16:creationId xmlns:a16="http://schemas.microsoft.com/office/drawing/2014/main" id="{F91EAEFF-EB22-5DC2-AA9D-0A32A1150FA8}"/>
              </a:ext>
            </a:extLst>
          </p:cNvPr>
          <p:cNvPicPr>
            <a:picLocks noChangeAspect="1"/>
          </p:cNvPicPr>
          <p:nvPr/>
        </p:nvPicPr>
        <p:blipFill>
          <a:blip r:embed="rId4"/>
          <a:stretch>
            <a:fillRect/>
          </a:stretch>
        </p:blipFill>
        <p:spPr>
          <a:xfrm>
            <a:off x="0" y="6699076"/>
            <a:ext cx="12776910" cy="263584"/>
          </a:xfrm>
          <a:prstGeom prst="rect">
            <a:avLst/>
          </a:prstGeom>
        </p:spPr>
      </p:pic>
    </p:spTree>
    <p:extLst>
      <p:ext uri="{BB962C8B-B14F-4D97-AF65-F5344CB8AC3E}">
        <p14:creationId xmlns:p14="http://schemas.microsoft.com/office/powerpoint/2010/main" val="824975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E8A4E-10F4-F78F-470E-810E5E3F74F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F162CEB-E30F-071B-6A42-E0A6F5AC13A2}"/>
              </a:ext>
            </a:extLst>
          </p:cNvPr>
          <p:cNvPicPr>
            <a:picLocks noChangeAspect="1"/>
          </p:cNvPicPr>
          <p:nvPr/>
        </p:nvPicPr>
        <p:blipFill>
          <a:blip r:embed="rId3"/>
          <a:stretch>
            <a:fillRect/>
          </a:stretch>
        </p:blipFill>
        <p:spPr>
          <a:xfrm>
            <a:off x="0" y="973380"/>
            <a:ext cx="12192000" cy="5825925"/>
          </a:xfrm>
          <a:prstGeom prst="rect">
            <a:avLst/>
          </a:prstGeom>
        </p:spPr>
      </p:pic>
      <p:pic>
        <p:nvPicPr>
          <p:cNvPr id="6" name="Picture 5">
            <a:extLst>
              <a:ext uri="{FF2B5EF4-FFF2-40B4-BE49-F238E27FC236}">
                <a16:creationId xmlns:a16="http://schemas.microsoft.com/office/drawing/2014/main" id="{566AA53B-A066-6A45-48FB-9795C719E0BB}"/>
              </a:ext>
            </a:extLst>
          </p:cNvPr>
          <p:cNvPicPr>
            <a:picLocks noChangeAspect="1"/>
          </p:cNvPicPr>
          <p:nvPr/>
        </p:nvPicPr>
        <p:blipFill>
          <a:blip r:embed="rId4"/>
          <a:stretch>
            <a:fillRect/>
          </a:stretch>
        </p:blipFill>
        <p:spPr>
          <a:xfrm>
            <a:off x="0" y="6699076"/>
            <a:ext cx="12776910" cy="263584"/>
          </a:xfrm>
          <a:prstGeom prst="rect">
            <a:avLst/>
          </a:prstGeom>
        </p:spPr>
      </p:pic>
    </p:spTree>
    <p:extLst>
      <p:ext uri="{BB962C8B-B14F-4D97-AF65-F5344CB8AC3E}">
        <p14:creationId xmlns:p14="http://schemas.microsoft.com/office/powerpoint/2010/main" val="30991677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C452C-CBCD-0FD9-5CEB-73BE2DF3215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DBBA1EF-0E55-9C52-DFB4-BBC5B6B935B8}"/>
              </a:ext>
            </a:extLst>
          </p:cNvPr>
          <p:cNvPicPr>
            <a:picLocks noChangeAspect="1"/>
          </p:cNvPicPr>
          <p:nvPr/>
        </p:nvPicPr>
        <p:blipFill>
          <a:blip r:embed="rId3"/>
          <a:stretch>
            <a:fillRect/>
          </a:stretch>
        </p:blipFill>
        <p:spPr>
          <a:xfrm>
            <a:off x="0" y="977826"/>
            <a:ext cx="12175152" cy="5721249"/>
          </a:xfrm>
          <a:prstGeom prst="rect">
            <a:avLst/>
          </a:prstGeom>
        </p:spPr>
      </p:pic>
      <p:pic>
        <p:nvPicPr>
          <p:cNvPr id="6" name="Picture 5">
            <a:extLst>
              <a:ext uri="{FF2B5EF4-FFF2-40B4-BE49-F238E27FC236}">
                <a16:creationId xmlns:a16="http://schemas.microsoft.com/office/drawing/2014/main" id="{B2B7C1C7-3016-5308-A785-143AF894994A}"/>
              </a:ext>
            </a:extLst>
          </p:cNvPr>
          <p:cNvPicPr>
            <a:picLocks noChangeAspect="1"/>
          </p:cNvPicPr>
          <p:nvPr/>
        </p:nvPicPr>
        <p:blipFill>
          <a:blip r:embed="rId4"/>
          <a:stretch>
            <a:fillRect/>
          </a:stretch>
        </p:blipFill>
        <p:spPr>
          <a:xfrm>
            <a:off x="0" y="6699076"/>
            <a:ext cx="12776910" cy="263584"/>
          </a:xfrm>
          <a:prstGeom prst="rect">
            <a:avLst/>
          </a:prstGeom>
        </p:spPr>
      </p:pic>
    </p:spTree>
    <p:extLst>
      <p:ext uri="{BB962C8B-B14F-4D97-AF65-F5344CB8AC3E}">
        <p14:creationId xmlns:p14="http://schemas.microsoft.com/office/powerpoint/2010/main" val="2876938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89B94-B00A-6D0C-2E0B-C66F5117B15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469B2CB-2A79-57D8-A2EA-8018AB8AEDBA}"/>
              </a:ext>
            </a:extLst>
          </p:cNvPr>
          <p:cNvPicPr>
            <a:picLocks noChangeAspect="1"/>
          </p:cNvPicPr>
          <p:nvPr/>
        </p:nvPicPr>
        <p:blipFill>
          <a:blip r:embed="rId3"/>
          <a:stretch>
            <a:fillRect/>
          </a:stretch>
        </p:blipFill>
        <p:spPr>
          <a:xfrm>
            <a:off x="0" y="954967"/>
            <a:ext cx="12192000" cy="5725384"/>
          </a:xfrm>
          <a:prstGeom prst="rect">
            <a:avLst/>
          </a:prstGeom>
        </p:spPr>
      </p:pic>
      <p:pic>
        <p:nvPicPr>
          <p:cNvPr id="6" name="Picture 5">
            <a:extLst>
              <a:ext uri="{FF2B5EF4-FFF2-40B4-BE49-F238E27FC236}">
                <a16:creationId xmlns:a16="http://schemas.microsoft.com/office/drawing/2014/main" id="{BAB3CD45-DC5E-B6F9-225A-6BCDD3653E8E}"/>
              </a:ext>
            </a:extLst>
          </p:cNvPr>
          <p:cNvPicPr>
            <a:picLocks noChangeAspect="1"/>
          </p:cNvPicPr>
          <p:nvPr/>
        </p:nvPicPr>
        <p:blipFill>
          <a:blip r:embed="rId4"/>
          <a:stretch>
            <a:fillRect/>
          </a:stretch>
        </p:blipFill>
        <p:spPr>
          <a:xfrm>
            <a:off x="0" y="6680351"/>
            <a:ext cx="12776910" cy="263584"/>
          </a:xfrm>
          <a:prstGeom prst="rect">
            <a:avLst/>
          </a:prstGeom>
        </p:spPr>
      </p:pic>
    </p:spTree>
    <p:extLst>
      <p:ext uri="{BB962C8B-B14F-4D97-AF65-F5344CB8AC3E}">
        <p14:creationId xmlns:p14="http://schemas.microsoft.com/office/powerpoint/2010/main" val="1185341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1BCA9-8E1E-10C4-FB86-8DE0979B395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655BED93-3128-6531-956E-7380FF11F0AC}"/>
              </a:ext>
            </a:extLst>
          </p:cNvPr>
          <p:cNvPicPr>
            <a:picLocks noChangeAspect="1"/>
          </p:cNvPicPr>
          <p:nvPr/>
        </p:nvPicPr>
        <p:blipFill>
          <a:blip r:embed="rId3"/>
          <a:stretch>
            <a:fillRect/>
          </a:stretch>
        </p:blipFill>
        <p:spPr>
          <a:xfrm>
            <a:off x="0" y="959924"/>
            <a:ext cx="12454422" cy="5898076"/>
          </a:xfrm>
          <a:prstGeom prst="rect">
            <a:avLst/>
          </a:prstGeom>
        </p:spPr>
      </p:pic>
    </p:spTree>
    <p:extLst>
      <p:ext uri="{BB962C8B-B14F-4D97-AF65-F5344CB8AC3E}">
        <p14:creationId xmlns:p14="http://schemas.microsoft.com/office/powerpoint/2010/main" val="31261558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E583B-64D9-51DD-8B0A-DA67DECEA12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C403B38-B7D2-8D80-9AA1-521364A6A380}"/>
              </a:ext>
            </a:extLst>
          </p:cNvPr>
          <p:cNvPicPr>
            <a:picLocks noChangeAspect="1"/>
          </p:cNvPicPr>
          <p:nvPr/>
        </p:nvPicPr>
        <p:blipFill>
          <a:blip r:embed="rId3"/>
          <a:stretch>
            <a:fillRect/>
          </a:stretch>
        </p:blipFill>
        <p:spPr>
          <a:xfrm>
            <a:off x="0" y="953291"/>
            <a:ext cx="12293840" cy="5904709"/>
          </a:xfrm>
          <a:prstGeom prst="rect">
            <a:avLst/>
          </a:prstGeom>
        </p:spPr>
      </p:pic>
    </p:spTree>
    <p:extLst>
      <p:ext uri="{BB962C8B-B14F-4D97-AF65-F5344CB8AC3E}">
        <p14:creationId xmlns:p14="http://schemas.microsoft.com/office/powerpoint/2010/main" val="804700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EC0C5-C675-6B93-8894-2088A4AF5B6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3416896-ACD0-2A18-0EC5-98F7F7A6E691}"/>
              </a:ext>
            </a:extLst>
          </p:cNvPr>
          <p:cNvPicPr>
            <a:picLocks noChangeAspect="1"/>
          </p:cNvPicPr>
          <p:nvPr/>
        </p:nvPicPr>
        <p:blipFill>
          <a:blip r:embed="rId3"/>
          <a:stretch>
            <a:fillRect/>
          </a:stretch>
        </p:blipFill>
        <p:spPr>
          <a:xfrm>
            <a:off x="0" y="979731"/>
            <a:ext cx="12192000" cy="5868294"/>
          </a:xfrm>
          <a:prstGeom prst="rect">
            <a:avLst/>
          </a:prstGeom>
        </p:spPr>
      </p:pic>
    </p:spTree>
    <p:extLst>
      <p:ext uri="{BB962C8B-B14F-4D97-AF65-F5344CB8AC3E}">
        <p14:creationId xmlns:p14="http://schemas.microsoft.com/office/powerpoint/2010/main" val="37827142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32EDC-AA9A-CE7A-F5A5-14B0D74785C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4E8EC7B-DAF6-702F-8C97-906C5470D0F8}"/>
              </a:ext>
            </a:extLst>
          </p:cNvPr>
          <p:cNvPicPr>
            <a:picLocks noChangeAspect="1"/>
          </p:cNvPicPr>
          <p:nvPr/>
        </p:nvPicPr>
        <p:blipFill>
          <a:blip r:embed="rId3"/>
          <a:stretch>
            <a:fillRect/>
          </a:stretch>
        </p:blipFill>
        <p:spPr>
          <a:xfrm>
            <a:off x="-137705" y="981002"/>
            <a:ext cx="12358788" cy="5876998"/>
          </a:xfrm>
          <a:prstGeom prst="rect">
            <a:avLst/>
          </a:prstGeom>
        </p:spPr>
      </p:pic>
    </p:spTree>
    <p:extLst>
      <p:ext uri="{BB962C8B-B14F-4D97-AF65-F5344CB8AC3E}">
        <p14:creationId xmlns:p14="http://schemas.microsoft.com/office/powerpoint/2010/main" val="2220588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09016-C365-3E64-54E2-3B03EE984A8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ADE199D-E518-53BA-9064-930D60CF12A4}"/>
              </a:ext>
            </a:extLst>
          </p:cNvPr>
          <p:cNvPicPr>
            <a:picLocks noChangeAspect="1"/>
          </p:cNvPicPr>
          <p:nvPr/>
        </p:nvPicPr>
        <p:blipFill>
          <a:blip r:embed="rId3"/>
          <a:stretch>
            <a:fillRect/>
          </a:stretch>
        </p:blipFill>
        <p:spPr>
          <a:xfrm>
            <a:off x="0" y="964217"/>
            <a:ext cx="12192000" cy="5869743"/>
          </a:xfrm>
          <a:prstGeom prst="rect">
            <a:avLst/>
          </a:prstGeom>
        </p:spPr>
      </p:pic>
      <p:pic>
        <p:nvPicPr>
          <p:cNvPr id="6" name="Picture 5">
            <a:extLst>
              <a:ext uri="{FF2B5EF4-FFF2-40B4-BE49-F238E27FC236}">
                <a16:creationId xmlns:a16="http://schemas.microsoft.com/office/drawing/2014/main" id="{FA7115D2-05E8-A679-3154-C82058E20E09}"/>
              </a:ext>
            </a:extLst>
          </p:cNvPr>
          <p:cNvPicPr>
            <a:picLocks noChangeAspect="1"/>
          </p:cNvPicPr>
          <p:nvPr/>
        </p:nvPicPr>
        <p:blipFill>
          <a:blip r:embed="rId4"/>
          <a:stretch>
            <a:fillRect/>
          </a:stretch>
        </p:blipFill>
        <p:spPr>
          <a:xfrm>
            <a:off x="0" y="6680351"/>
            <a:ext cx="12776910" cy="263584"/>
          </a:xfrm>
          <a:prstGeom prst="rect">
            <a:avLst/>
          </a:prstGeom>
        </p:spPr>
      </p:pic>
    </p:spTree>
    <p:extLst>
      <p:ext uri="{BB962C8B-B14F-4D97-AF65-F5344CB8AC3E}">
        <p14:creationId xmlns:p14="http://schemas.microsoft.com/office/powerpoint/2010/main" val="6953002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3916C-9046-38C6-3934-B46347B4EF8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B66B136-7B75-7804-5AC5-CFAF383F03CD}"/>
              </a:ext>
            </a:extLst>
          </p:cNvPr>
          <p:cNvPicPr>
            <a:picLocks noChangeAspect="1"/>
          </p:cNvPicPr>
          <p:nvPr/>
        </p:nvPicPr>
        <p:blipFill>
          <a:blip r:embed="rId3"/>
          <a:stretch>
            <a:fillRect/>
          </a:stretch>
        </p:blipFill>
        <p:spPr>
          <a:xfrm>
            <a:off x="-229337" y="950612"/>
            <a:ext cx="12421337" cy="5907387"/>
          </a:xfrm>
          <a:prstGeom prst="rect">
            <a:avLst/>
          </a:prstGeom>
        </p:spPr>
      </p:pic>
    </p:spTree>
    <p:extLst>
      <p:ext uri="{BB962C8B-B14F-4D97-AF65-F5344CB8AC3E}">
        <p14:creationId xmlns:p14="http://schemas.microsoft.com/office/powerpoint/2010/main" val="3358077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EA57E-3BE3-FD91-5331-33F46F59EA4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08A3401-7484-783F-9CA5-1E0770AB581C}"/>
              </a:ext>
            </a:extLst>
          </p:cNvPr>
          <p:cNvPicPr>
            <a:picLocks noChangeAspect="1"/>
          </p:cNvPicPr>
          <p:nvPr/>
        </p:nvPicPr>
        <p:blipFill>
          <a:blip r:embed="rId3"/>
          <a:stretch>
            <a:fillRect/>
          </a:stretch>
        </p:blipFill>
        <p:spPr>
          <a:xfrm>
            <a:off x="-1" y="954678"/>
            <a:ext cx="12425965" cy="5903321"/>
          </a:xfrm>
          <a:prstGeom prst="rect">
            <a:avLst/>
          </a:prstGeom>
        </p:spPr>
      </p:pic>
    </p:spTree>
    <p:extLst>
      <p:ext uri="{BB962C8B-B14F-4D97-AF65-F5344CB8AC3E}">
        <p14:creationId xmlns:p14="http://schemas.microsoft.com/office/powerpoint/2010/main" val="31323198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87FC8-CF52-47ED-CEE1-54FD126AE19D}"/>
            </a:ext>
          </a:extLst>
        </p:cNvPr>
        <p:cNvGrpSpPr/>
        <p:nvPr/>
      </p:nvGrpSpPr>
      <p:grpSpPr>
        <a:xfrm>
          <a:off x="0" y="0"/>
          <a:ext cx="0" cy="0"/>
          <a:chOff x="0" y="0"/>
          <a:chExt cx="0" cy="0"/>
        </a:xfrm>
      </p:grpSpPr>
      <p:pic>
        <p:nvPicPr>
          <p:cNvPr id="3" name="Picture 2" descr="A group of people walking&#10;&#10;Description automatically generated">
            <a:extLst>
              <a:ext uri="{FF2B5EF4-FFF2-40B4-BE49-F238E27FC236}">
                <a16:creationId xmlns:a16="http://schemas.microsoft.com/office/drawing/2014/main" id="{544EE752-D23D-F68A-CD67-883CAC057D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09284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05E00-17AC-0412-4FDB-57D27D27D1A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F4552BA-B8E0-8DD1-5295-5CF43CA69331}"/>
              </a:ext>
            </a:extLst>
          </p:cNvPr>
          <p:cNvPicPr>
            <a:picLocks noChangeAspect="1"/>
          </p:cNvPicPr>
          <p:nvPr/>
        </p:nvPicPr>
        <p:blipFill>
          <a:blip r:embed="rId3"/>
          <a:stretch>
            <a:fillRect/>
          </a:stretch>
        </p:blipFill>
        <p:spPr>
          <a:xfrm>
            <a:off x="0" y="975285"/>
            <a:ext cx="12279086" cy="5887764"/>
          </a:xfrm>
          <a:prstGeom prst="rect">
            <a:avLst/>
          </a:prstGeom>
        </p:spPr>
      </p:pic>
      <p:pic>
        <p:nvPicPr>
          <p:cNvPr id="6" name="Picture 5">
            <a:extLst>
              <a:ext uri="{FF2B5EF4-FFF2-40B4-BE49-F238E27FC236}">
                <a16:creationId xmlns:a16="http://schemas.microsoft.com/office/drawing/2014/main" id="{572DB6FC-A689-1FC4-9D2F-A2A8C4B80A9C}"/>
              </a:ext>
            </a:extLst>
          </p:cNvPr>
          <p:cNvPicPr>
            <a:picLocks noChangeAspect="1"/>
          </p:cNvPicPr>
          <p:nvPr/>
        </p:nvPicPr>
        <p:blipFill>
          <a:blip r:embed="rId4"/>
          <a:stretch>
            <a:fillRect/>
          </a:stretch>
        </p:blipFill>
        <p:spPr>
          <a:xfrm>
            <a:off x="0" y="6680351"/>
            <a:ext cx="12776910" cy="263584"/>
          </a:xfrm>
          <a:prstGeom prst="rect">
            <a:avLst/>
          </a:prstGeom>
        </p:spPr>
      </p:pic>
    </p:spTree>
    <p:extLst>
      <p:ext uri="{BB962C8B-B14F-4D97-AF65-F5344CB8AC3E}">
        <p14:creationId xmlns:p14="http://schemas.microsoft.com/office/powerpoint/2010/main" val="12606207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DD43A-ACE0-78FE-9BDC-80B0BED876B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3FD75C72-3E39-011A-FC59-270D5D9C4693}"/>
              </a:ext>
            </a:extLst>
          </p:cNvPr>
          <p:cNvPicPr>
            <a:picLocks noChangeAspect="1"/>
          </p:cNvPicPr>
          <p:nvPr/>
        </p:nvPicPr>
        <p:blipFill>
          <a:blip r:embed="rId3"/>
          <a:stretch>
            <a:fillRect/>
          </a:stretch>
        </p:blipFill>
        <p:spPr>
          <a:xfrm>
            <a:off x="0" y="973816"/>
            <a:ext cx="12192000" cy="5761620"/>
          </a:xfrm>
          <a:prstGeom prst="rect">
            <a:avLst/>
          </a:prstGeom>
        </p:spPr>
      </p:pic>
      <p:pic>
        <p:nvPicPr>
          <p:cNvPr id="6" name="Picture 5">
            <a:extLst>
              <a:ext uri="{FF2B5EF4-FFF2-40B4-BE49-F238E27FC236}">
                <a16:creationId xmlns:a16="http://schemas.microsoft.com/office/drawing/2014/main" id="{D6AEAE56-90AA-4CE0-33EA-8A2B72852C73}"/>
              </a:ext>
            </a:extLst>
          </p:cNvPr>
          <p:cNvPicPr>
            <a:picLocks noChangeAspect="1"/>
          </p:cNvPicPr>
          <p:nvPr/>
        </p:nvPicPr>
        <p:blipFill>
          <a:blip r:embed="rId4"/>
          <a:stretch>
            <a:fillRect/>
          </a:stretch>
        </p:blipFill>
        <p:spPr>
          <a:xfrm>
            <a:off x="0" y="6680351"/>
            <a:ext cx="12776910" cy="263584"/>
          </a:xfrm>
          <a:prstGeom prst="rect">
            <a:avLst/>
          </a:prstGeom>
        </p:spPr>
      </p:pic>
    </p:spTree>
    <p:extLst>
      <p:ext uri="{BB962C8B-B14F-4D97-AF65-F5344CB8AC3E}">
        <p14:creationId xmlns:p14="http://schemas.microsoft.com/office/powerpoint/2010/main" val="41565417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00E3A-D8B5-DB7E-85E6-5EAD7714F128}"/>
            </a:ext>
          </a:extLst>
        </p:cNvPr>
        <p:cNvGrpSpPr/>
        <p:nvPr/>
      </p:nvGrpSpPr>
      <p:grpSpPr>
        <a:xfrm>
          <a:off x="0" y="0"/>
          <a:ext cx="0" cy="0"/>
          <a:chOff x="0" y="0"/>
          <a:chExt cx="0" cy="0"/>
        </a:xfrm>
      </p:grpSpPr>
      <p:pic>
        <p:nvPicPr>
          <p:cNvPr id="3" name="Picture 2" descr="A collage of people smiling&#10;&#10;Description automatically generated">
            <a:extLst>
              <a:ext uri="{FF2B5EF4-FFF2-40B4-BE49-F238E27FC236}">
                <a16:creationId xmlns:a16="http://schemas.microsoft.com/office/drawing/2014/main" id="{E3F93F18-464F-A112-AB11-E4AC7844E7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63898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E6A16FC-3B61-97C0-A40B-2D75A24883E4}"/>
              </a:ext>
            </a:extLst>
          </p:cNvPr>
          <p:cNvPicPr>
            <a:picLocks noChangeAspect="1"/>
          </p:cNvPicPr>
          <p:nvPr/>
        </p:nvPicPr>
        <p:blipFill>
          <a:blip r:embed="rId3"/>
          <a:stretch>
            <a:fillRect/>
          </a:stretch>
        </p:blipFill>
        <p:spPr>
          <a:xfrm>
            <a:off x="-1" y="971476"/>
            <a:ext cx="12257051" cy="5886524"/>
          </a:xfrm>
          <a:prstGeom prst="rect">
            <a:avLst/>
          </a:prstGeom>
        </p:spPr>
      </p:pic>
    </p:spTree>
    <p:extLst>
      <p:ext uri="{BB962C8B-B14F-4D97-AF65-F5344CB8AC3E}">
        <p14:creationId xmlns:p14="http://schemas.microsoft.com/office/powerpoint/2010/main" val="12275627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A22BA-0A8F-B7AD-280A-C7DA34C0C75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D761F3B-3E20-9F2A-798D-D15FE06BE7C8}"/>
              </a:ext>
            </a:extLst>
          </p:cNvPr>
          <p:cNvPicPr>
            <a:picLocks noChangeAspect="1"/>
          </p:cNvPicPr>
          <p:nvPr/>
        </p:nvPicPr>
        <p:blipFill>
          <a:blip r:embed="rId3"/>
          <a:stretch>
            <a:fillRect/>
          </a:stretch>
        </p:blipFill>
        <p:spPr>
          <a:xfrm>
            <a:off x="0" y="1240449"/>
            <a:ext cx="12201126" cy="5356295"/>
          </a:xfrm>
          <a:prstGeom prst="rect">
            <a:avLst/>
          </a:prstGeom>
        </p:spPr>
      </p:pic>
      <p:pic>
        <p:nvPicPr>
          <p:cNvPr id="6" name="Picture 5">
            <a:extLst>
              <a:ext uri="{FF2B5EF4-FFF2-40B4-BE49-F238E27FC236}">
                <a16:creationId xmlns:a16="http://schemas.microsoft.com/office/drawing/2014/main" id="{14667070-79C8-0C27-524E-D1B3B52F6628}"/>
              </a:ext>
            </a:extLst>
          </p:cNvPr>
          <p:cNvPicPr>
            <a:picLocks noChangeAspect="1"/>
          </p:cNvPicPr>
          <p:nvPr/>
        </p:nvPicPr>
        <p:blipFill>
          <a:blip r:embed="rId4"/>
          <a:stretch>
            <a:fillRect/>
          </a:stretch>
        </p:blipFill>
        <p:spPr>
          <a:xfrm>
            <a:off x="0" y="6596743"/>
            <a:ext cx="12776910" cy="263584"/>
          </a:xfrm>
          <a:prstGeom prst="rect">
            <a:avLst/>
          </a:prstGeom>
        </p:spPr>
      </p:pic>
      <p:pic>
        <p:nvPicPr>
          <p:cNvPr id="7" name="Picture 6">
            <a:extLst>
              <a:ext uri="{FF2B5EF4-FFF2-40B4-BE49-F238E27FC236}">
                <a16:creationId xmlns:a16="http://schemas.microsoft.com/office/drawing/2014/main" id="{DEE5137E-49FA-E5FF-1155-A635615A8BE1}"/>
              </a:ext>
            </a:extLst>
          </p:cNvPr>
          <p:cNvPicPr>
            <a:picLocks noChangeAspect="1"/>
          </p:cNvPicPr>
          <p:nvPr/>
        </p:nvPicPr>
        <p:blipFill>
          <a:blip r:embed="rId4"/>
          <a:stretch>
            <a:fillRect/>
          </a:stretch>
        </p:blipFill>
        <p:spPr>
          <a:xfrm rot="10800000">
            <a:off x="-575784" y="976864"/>
            <a:ext cx="12776910" cy="263584"/>
          </a:xfrm>
          <a:prstGeom prst="rect">
            <a:avLst/>
          </a:prstGeom>
        </p:spPr>
      </p:pic>
    </p:spTree>
    <p:extLst>
      <p:ext uri="{BB962C8B-B14F-4D97-AF65-F5344CB8AC3E}">
        <p14:creationId xmlns:p14="http://schemas.microsoft.com/office/powerpoint/2010/main" val="38193841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33295-48BB-6B69-066A-5FB0B2B55F21}"/>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F7C56468-C99E-90BC-D606-89AB2911E08A}"/>
              </a:ext>
            </a:extLst>
          </p:cNvPr>
          <p:cNvPicPr>
            <a:picLocks noChangeAspect="1"/>
          </p:cNvPicPr>
          <p:nvPr/>
        </p:nvPicPr>
        <p:blipFill>
          <a:blip r:embed="rId3"/>
          <a:stretch>
            <a:fillRect/>
          </a:stretch>
        </p:blipFill>
        <p:spPr>
          <a:xfrm>
            <a:off x="0" y="1144508"/>
            <a:ext cx="12201126" cy="5461091"/>
          </a:xfrm>
          <a:prstGeom prst="rect">
            <a:avLst/>
          </a:prstGeom>
        </p:spPr>
      </p:pic>
      <p:pic>
        <p:nvPicPr>
          <p:cNvPr id="6" name="Picture 5">
            <a:extLst>
              <a:ext uri="{FF2B5EF4-FFF2-40B4-BE49-F238E27FC236}">
                <a16:creationId xmlns:a16="http://schemas.microsoft.com/office/drawing/2014/main" id="{C1544C18-D1A0-4696-9503-7248FDACAABE}"/>
              </a:ext>
            </a:extLst>
          </p:cNvPr>
          <p:cNvPicPr>
            <a:picLocks noChangeAspect="1"/>
          </p:cNvPicPr>
          <p:nvPr/>
        </p:nvPicPr>
        <p:blipFill>
          <a:blip r:embed="rId4"/>
          <a:stretch>
            <a:fillRect/>
          </a:stretch>
        </p:blipFill>
        <p:spPr>
          <a:xfrm>
            <a:off x="0" y="6596743"/>
            <a:ext cx="12776910" cy="263584"/>
          </a:xfrm>
          <a:prstGeom prst="rect">
            <a:avLst/>
          </a:prstGeom>
        </p:spPr>
      </p:pic>
      <p:pic>
        <p:nvPicPr>
          <p:cNvPr id="7" name="Picture 6">
            <a:extLst>
              <a:ext uri="{FF2B5EF4-FFF2-40B4-BE49-F238E27FC236}">
                <a16:creationId xmlns:a16="http://schemas.microsoft.com/office/drawing/2014/main" id="{39917E00-5C2F-FCF0-814D-DE3DA2D2904D}"/>
              </a:ext>
            </a:extLst>
          </p:cNvPr>
          <p:cNvPicPr>
            <a:picLocks noChangeAspect="1"/>
          </p:cNvPicPr>
          <p:nvPr/>
        </p:nvPicPr>
        <p:blipFill>
          <a:blip r:embed="rId4"/>
          <a:stretch>
            <a:fillRect/>
          </a:stretch>
        </p:blipFill>
        <p:spPr>
          <a:xfrm rot="10800000">
            <a:off x="-575784" y="976864"/>
            <a:ext cx="12776910" cy="263584"/>
          </a:xfrm>
          <a:prstGeom prst="rect">
            <a:avLst/>
          </a:prstGeom>
        </p:spPr>
      </p:pic>
    </p:spTree>
    <p:extLst>
      <p:ext uri="{BB962C8B-B14F-4D97-AF65-F5344CB8AC3E}">
        <p14:creationId xmlns:p14="http://schemas.microsoft.com/office/powerpoint/2010/main" val="20261778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B0B68A-EBA4-D96E-D1CD-42A32CCA687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EB30600-4F35-459F-078E-1097473B0BCF}"/>
              </a:ext>
            </a:extLst>
          </p:cNvPr>
          <p:cNvPicPr>
            <a:picLocks noChangeAspect="1"/>
          </p:cNvPicPr>
          <p:nvPr/>
        </p:nvPicPr>
        <p:blipFill>
          <a:blip r:embed="rId3"/>
          <a:stretch>
            <a:fillRect/>
          </a:stretch>
        </p:blipFill>
        <p:spPr>
          <a:xfrm>
            <a:off x="0" y="1108656"/>
            <a:ext cx="12225809" cy="5488087"/>
          </a:xfrm>
          <a:prstGeom prst="rect">
            <a:avLst/>
          </a:prstGeom>
        </p:spPr>
      </p:pic>
      <p:pic>
        <p:nvPicPr>
          <p:cNvPr id="6" name="Picture 5">
            <a:extLst>
              <a:ext uri="{FF2B5EF4-FFF2-40B4-BE49-F238E27FC236}">
                <a16:creationId xmlns:a16="http://schemas.microsoft.com/office/drawing/2014/main" id="{6898F562-E069-9583-F89E-3ED701E20B87}"/>
              </a:ext>
            </a:extLst>
          </p:cNvPr>
          <p:cNvPicPr>
            <a:picLocks noChangeAspect="1"/>
          </p:cNvPicPr>
          <p:nvPr/>
        </p:nvPicPr>
        <p:blipFill>
          <a:blip r:embed="rId4"/>
          <a:stretch>
            <a:fillRect/>
          </a:stretch>
        </p:blipFill>
        <p:spPr>
          <a:xfrm>
            <a:off x="0" y="6596743"/>
            <a:ext cx="12776910" cy="263584"/>
          </a:xfrm>
          <a:prstGeom prst="rect">
            <a:avLst/>
          </a:prstGeom>
        </p:spPr>
      </p:pic>
      <p:pic>
        <p:nvPicPr>
          <p:cNvPr id="7" name="Picture 6">
            <a:extLst>
              <a:ext uri="{FF2B5EF4-FFF2-40B4-BE49-F238E27FC236}">
                <a16:creationId xmlns:a16="http://schemas.microsoft.com/office/drawing/2014/main" id="{DF6EE37A-8C0B-DB2A-4486-6707CC55294E}"/>
              </a:ext>
            </a:extLst>
          </p:cNvPr>
          <p:cNvPicPr>
            <a:picLocks noChangeAspect="1"/>
          </p:cNvPicPr>
          <p:nvPr/>
        </p:nvPicPr>
        <p:blipFill>
          <a:blip r:embed="rId4"/>
          <a:stretch>
            <a:fillRect/>
          </a:stretch>
        </p:blipFill>
        <p:spPr>
          <a:xfrm rot="10800000">
            <a:off x="-575784" y="976864"/>
            <a:ext cx="12776910" cy="263584"/>
          </a:xfrm>
          <a:prstGeom prst="rect">
            <a:avLst/>
          </a:prstGeom>
        </p:spPr>
      </p:pic>
    </p:spTree>
    <p:extLst>
      <p:ext uri="{BB962C8B-B14F-4D97-AF65-F5344CB8AC3E}">
        <p14:creationId xmlns:p14="http://schemas.microsoft.com/office/powerpoint/2010/main" val="23065484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178E7-BD61-8F3D-AB66-4043D99BD09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B76737C-69C9-A96A-217B-62EBA38BCFC0}"/>
              </a:ext>
            </a:extLst>
          </p:cNvPr>
          <p:cNvPicPr>
            <a:picLocks noChangeAspect="1"/>
          </p:cNvPicPr>
          <p:nvPr/>
        </p:nvPicPr>
        <p:blipFill>
          <a:blip r:embed="rId3"/>
          <a:stretch>
            <a:fillRect/>
          </a:stretch>
        </p:blipFill>
        <p:spPr>
          <a:xfrm>
            <a:off x="-33840" y="1240449"/>
            <a:ext cx="12237469" cy="5356294"/>
          </a:xfrm>
          <a:prstGeom prst="rect">
            <a:avLst/>
          </a:prstGeom>
        </p:spPr>
      </p:pic>
      <p:pic>
        <p:nvPicPr>
          <p:cNvPr id="6" name="Picture 5">
            <a:extLst>
              <a:ext uri="{FF2B5EF4-FFF2-40B4-BE49-F238E27FC236}">
                <a16:creationId xmlns:a16="http://schemas.microsoft.com/office/drawing/2014/main" id="{280E5D8B-7910-7E94-E842-00343B1E987A}"/>
              </a:ext>
            </a:extLst>
          </p:cNvPr>
          <p:cNvPicPr>
            <a:picLocks noChangeAspect="1"/>
          </p:cNvPicPr>
          <p:nvPr/>
        </p:nvPicPr>
        <p:blipFill>
          <a:blip r:embed="rId4"/>
          <a:stretch>
            <a:fillRect/>
          </a:stretch>
        </p:blipFill>
        <p:spPr>
          <a:xfrm>
            <a:off x="0" y="6596743"/>
            <a:ext cx="12776910" cy="263584"/>
          </a:xfrm>
          <a:prstGeom prst="rect">
            <a:avLst/>
          </a:prstGeom>
        </p:spPr>
      </p:pic>
      <p:pic>
        <p:nvPicPr>
          <p:cNvPr id="7" name="Picture 6">
            <a:extLst>
              <a:ext uri="{FF2B5EF4-FFF2-40B4-BE49-F238E27FC236}">
                <a16:creationId xmlns:a16="http://schemas.microsoft.com/office/drawing/2014/main" id="{98315BDF-8A3E-DEE6-794B-484040B9D9AD}"/>
              </a:ext>
            </a:extLst>
          </p:cNvPr>
          <p:cNvPicPr>
            <a:picLocks noChangeAspect="1"/>
          </p:cNvPicPr>
          <p:nvPr/>
        </p:nvPicPr>
        <p:blipFill>
          <a:blip r:embed="rId4"/>
          <a:stretch>
            <a:fillRect/>
          </a:stretch>
        </p:blipFill>
        <p:spPr>
          <a:xfrm rot="10800000">
            <a:off x="-575784" y="976864"/>
            <a:ext cx="12776910" cy="263584"/>
          </a:xfrm>
          <a:prstGeom prst="rect">
            <a:avLst/>
          </a:prstGeom>
        </p:spPr>
      </p:pic>
    </p:spTree>
    <p:extLst>
      <p:ext uri="{BB962C8B-B14F-4D97-AF65-F5344CB8AC3E}">
        <p14:creationId xmlns:p14="http://schemas.microsoft.com/office/powerpoint/2010/main" val="2155071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95711-4EA1-00D9-8120-6C0B756A663B}"/>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8F08A1D8-366D-608C-53A3-15706D318DC8}"/>
              </a:ext>
            </a:extLst>
          </p:cNvPr>
          <p:cNvPicPr>
            <a:picLocks noChangeAspect="1"/>
          </p:cNvPicPr>
          <p:nvPr/>
        </p:nvPicPr>
        <p:blipFill>
          <a:blip r:embed="rId3"/>
          <a:stretch>
            <a:fillRect/>
          </a:stretch>
        </p:blipFill>
        <p:spPr>
          <a:xfrm>
            <a:off x="-35876" y="1119595"/>
            <a:ext cx="12237002" cy="5477148"/>
          </a:xfrm>
          <a:prstGeom prst="rect">
            <a:avLst/>
          </a:prstGeom>
        </p:spPr>
      </p:pic>
      <p:pic>
        <p:nvPicPr>
          <p:cNvPr id="6" name="Picture 5">
            <a:extLst>
              <a:ext uri="{FF2B5EF4-FFF2-40B4-BE49-F238E27FC236}">
                <a16:creationId xmlns:a16="http://schemas.microsoft.com/office/drawing/2014/main" id="{92D3B9ED-7907-D6FF-83C0-8E3BFB31F1BC}"/>
              </a:ext>
            </a:extLst>
          </p:cNvPr>
          <p:cNvPicPr>
            <a:picLocks noChangeAspect="1"/>
          </p:cNvPicPr>
          <p:nvPr/>
        </p:nvPicPr>
        <p:blipFill>
          <a:blip r:embed="rId4"/>
          <a:stretch>
            <a:fillRect/>
          </a:stretch>
        </p:blipFill>
        <p:spPr>
          <a:xfrm>
            <a:off x="0" y="6596743"/>
            <a:ext cx="12776910" cy="263584"/>
          </a:xfrm>
          <a:prstGeom prst="rect">
            <a:avLst/>
          </a:prstGeom>
        </p:spPr>
      </p:pic>
      <p:pic>
        <p:nvPicPr>
          <p:cNvPr id="7" name="Picture 6">
            <a:extLst>
              <a:ext uri="{FF2B5EF4-FFF2-40B4-BE49-F238E27FC236}">
                <a16:creationId xmlns:a16="http://schemas.microsoft.com/office/drawing/2014/main" id="{A2C9E1B3-A054-BB35-79E9-21F7D86EA530}"/>
              </a:ext>
            </a:extLst>
          </p:cNvPr>
          <p:cNvPicPr>
            <a:picLocks noChangeAspect="1"/>
          </p:cNvPicPr>
          <p:nvPr/>
        </p:nvPicPr>
        <p:blipFill>
          <a:blip r:embed="rId4"/>
          <a:stretch>
            <a:fillRect/>
          </a:stretch>
        </p:blipFill>
        <p:spPr>
          <a:xfrm rot="10800000">
            <a:off x="-575784" y="976864"/>
            <a:ext cx="12776910" cy="263584"/>
          </a:xfrm>
          <a:prstGeom prst="rect">
            <a:avLst/>
          </a:prstGeom>
        </p:spPr>
      </p:pic>
    </p:spTree>
    <p:extLst>
      <p:ext uri="{BB962C8B-B14F-4D97-AF65-F5344CB8AC3E}">
        <p14:creationId xmlns:p14="http://schemas.microsoft.com/office/powerpoint/2010/main" val="2533716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ABB38-BC35-07EC-7E16-E292903DDD4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F26922F-724A-65E2-B84E-4F006A3F11EA}"/>
              </a:ext>
            </a:extLst>
          </p:cNvPr>
          <p:cNvPicPr>
            <a:picLocks noChangeAspect="1"/>
          </p:cNvPicPr>
          <p:nvPr/>
        </p:nvPicPr>
        <p:blipFill>
          <a:blip r:embed="rId3"/>
          <a:stretch>
            <a:fillRect/>
          </a:stretch>
        </p:blipFill>
        <p:spPr>
          <a:xfrm>
            <a:off x="0" y="1200455"/>
            <a:ext cx="12192000" cy="5391629"/>
          </a:xfrm>
          <a:prstGeom prst="rect">
            <a:avLst/>
          </a:prstGeom>
        </p:spPr>
      </p:pic>
      <p:pic>
        <p:nvPicPr>
          <p:cNvPr id="6" name="Picture 5">
            <a:extLst>
              <a:ext uri="{FF2B5EF4-FFF2-40B4-BE49-F238E27FC236}">
                <a16:creationId xmlns:a16="http://schemas.microsoft.com/office/drawing/2014/main" id="{76DAD89D-E880-77A7-A3B4-6FF15F6A3784}"/>
              </a:ext>
            </a:extLst>
          </p:cNvPr>
          <p:cNvPicPr>
            <a:picLocks noChangeAspect="1"/>
          </p:cNvPicPr>
          <p:nvPr/>
        </p:nvPicPr>
        <p:blipFill>
          <a:blip r:embed="rId4"/>
          <a:stretch>
            <a:fillRect/>
          </a:stretch>
        </p:blipFill>
        <p:spPr>
          <a:xfrm>
            <a:off x="0" y="6596743"/>
            <a:ext cx="12776910" cy="263584"/>
          </a:xfrm>
          <a:prstGeom prst="rect">
            <a:avLst/>
          </a:prstGeom>
        </p:spPr>
      </p:pic>
      <p:pic>
        <p:nvPicPr>
          <p:cNvPr id="7" name="Picture 6">
            <a:extLst>
              <a:ext uri="{FF2B5EF4-FFF2-40B4-BE49-F238E27FC236}">
                <a16:creationId xmlns:a16="http://schemas.microsoft.com/office/drawing/2014/main" id="{C101E2C7-081E-677B-5683-69AD8267E906}"/>
              </a:ext>
            </a:extLst>
          </p:cNvPr>
          <p:cNvPicPr>
            <a:picLocks noChangeAspect="1"/>
          </p:cNvPicPr>
          <p:nvPr/>
        </p:nvPicPr>
        <p:blipFill>
          <a:blip r:embed="rId4"/>
          <a:stretch>
            <a:fillRect/>
          </a:stretch>
        </p:blipFill>
        <p:spPr>
          <a:xfrm rot="10800000">
            <a:off x="-575784" y="976864"/>
            <a:ext cx="12776910" cy="263584"/>
          </a:xfrm>
          <a:prstGeom prst="rect">
            <a:avLst/>
          </a:prstGeom>
        </p:spPr>
      </p:pic>
    </p:spTree>
    <p:extLst>
      <p:ext uri="{BB962C8B-B14F-4D97-AF65-F5344CB8AC3E}">
        <p14:creationId xmlns:p14="http://schemas.microsoft.com/office/powerpoint/2010/main" val="39702669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EB57E-5372-333C-B5BF-002A4B831E7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EFCF57C-CF35-9EEF-5CA0-02FD61B6DE7D}"/>
              </a:ext>
            </a:extLst>
          </p:cNvPr>
          <p:cNvPicPr>
            <a:picLocks noChangeAspect="1"/>
          </p:cNvPicPr>
          <p:nvPr/>
        </p:nvPicPr>
        <p:blipFill>
          <a:blip r:embed="rId3"/>
          <a:stretch>
            <a:fillRect/>
          </a:stretch>
        </p:blipFill>
        <p:spPr>
          <a:xfrm>
            <a:off x="0" y="820911"/>
            <a:ext cx="12192000" cy="5775832"/>
          </a:xfrm>
          <a:prstGeom prst="rect">
            <a:avLst/>
          </a:prstGeom>
        </p:spPr>
      </p:pic>
      <p:pic>
        <p:nvPicPr>
          <p:cNvPr id="6" name="Picture 5">
            <a:extLst>
              <a:ext uri="{FF2B5EF4-FFF2-40B4-BE49-F238E27FC236}">
                <a16:creationId xmlns:a16="http://schemas.microsoft.com/office/drawing/2014/main" id="{E8084BF5-9B23-DA40-4600-7C04E4798360}"/>
              </a:ext>
            </a:extLst>
          </p:cNvPr>
          <p:cNvPicPr>
            <a:picLocks noChangeAspect="1"/>
          </p:cNvPicPr>
          <p:nvPr/>
        </p:nvPicPr>
        <p:blipFill>
          <a:blip r:embed="rId4"/>
          <a:stretch>
            <a:fillRect/>
          </a:stretch>
        </p:blipFill>
        <p:spPr>
          <a:xfrm>
            <a:off x="0" y="6596743"/>
            <a:ext cx="12776910" cy="263584"/>
          </a:xfrm>
          <a:prstGeom prst="rect">
            <a:avLst/>
          </a:prstGeom>
        </p:spPr>
      </p:pic>
    </p:spTree>
    <p:extLst>
      <p:ext uri="{BB962C8B-B14F-4D97-AF65-F5344CB8AC3E}">
        <p14:creationId xmlns:p14="http://schemas.microsoft.com/office/powerpoint/2010/main" val="26614947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D40F0-825D-F391-AE1F-814C7106C81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8B3CB08-C30B-2352-CBA7-35A1F5352AA9}"/>
              </a:ext>
            </a:extLst>
          </p:cNvPr>
          <p:cNvPicPr>
            <a:picLocks noChangeAspect="1"/>
          </p:cNvPicPr>
          <p:nvPr/>
        </p:nvPicPr>
        <p:blipFill>
          <a:blip r:embed="rId3"/>
          <a:stretch>
            <a:fillRect/>
          </a:stretch>
        </p:blipFill>
        <p:spPr>
          <a:xfrm>
            <a:off x="0" y="1205114"/>
            <a:ext cx="12192000" cy="5391629"/>
          </a:xfrm>
          <a:prstGeom prst="rect">
            <a:avLst/>
          </a:prstGeom>
        </p:spPr>
      </p:pic>
      <p:pic>
        <p:nvPicPr>
          <p:cNvPr id="6" name="Picture 5">
            <a:extLst>
              <a:ext uri="{FF2B5EF4-FFF2-40B4-BE49-F238E27FC236}">
                <a16:creationId xmlns:a16="http://schemas.microsoft.com/office/drawing/2014/main" id="{CD9497A2-8032-DE52-757E-AABDA318C107}"/>
              </a:ext>
            </a:extLst>
          </p:cNvPr>
          <p:cNvPicPr>
            <a:picLocks noChangeAspect="1"/>
          </p:cNvPicPr>
          <p:nvPr/>
        </p:nvPicPr>
        <p:blipFill>
          <a:blip r:embed="rId4"/>
          <a:stretch>
            <a:fillRect/>
          </a:stretch>
        </p:blipFill>
        <p:spPr>
          <a:xfrm>
            <a:off x="0" y="6596743"/>
            <a:ext cx="12776910" cy="263584"/>
          </a:xfrm>
          <a:prstGeom prst="rect">
            <a:avLst/>
          </a:prstGeom>
        </p:spPr>
      </p:pic>
      <p:pic>
        <p:nvPicPr>
          <p:cNvPr id="2" name="Picture 1">
            <a:extLst>
              <a:ext uri="{FF2B5EF4-FFF2-40B4-BE49-F238E27FC236}">
                <a16:creationId xmlns:a16="http://schemas.microsoft.com/office/drawing/2014/main" id="{DAE0BD8F-3005-CADE-5A32-FA05E396B252}"/>
              </a:ext>
            </a:extLst>
          </p:cNvPr>
          <p:cNvPicPr>
            <a:picLocks noChangeAspect="1"/>
          </p:cNvPicPr>
          <p:nvPr/>
        </p:nvPicPr>
        <p:blipFill>
          <a:blip r:embed="rId4"/>
          <a:stretch>
            <a:fillRect/>
          </a:stretch>
        </p:blipFill>
        <p:spPr>
          <a:xfrm>
            <a:off x="0" y="956822"/>
            <a:ext cx="12776910" cy="263584"/>
          </a:xfrm>
          <a:prstGeom prst="rect">
            <a:avLst/>
          </a:prstGeom>
        </p:spPr>
      </p:pic>
    </p:spTree>
    <p:extLst>
      <p:ext uri="{BB962C8B-B14F-4D97-AF65-F5344CB8AC3E}">
        <p14:creationId xmlns:p14="http://schemas.microsoft.com/office/powerpoint/2010/main" val="36750858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D769F-B16F-C06A-E9E1-8FC3C099018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6F24B6E-BA88-90A1-10BE-14490DCA783B}"/>
              </a:ext>
            </a:extLst>
          </p:cNvPr>
          <p:cNvPicPr>
            <a:picLocks noChangeAspect="1"/>
          </p:cNvPicPr>
          <p:nvPr/>
        </p:nvPicPr>
        <p:blipFill>
          <a:blip r:embed="rId3"/>
          <a:stretch>
            <a:fillRect/>
          </a:stretch>
        </p:blipFill>
        <p:spPr>
          <a:xfrm>
            <a:off x="-17540" y="1226624"/>
            <a:ext cx="12209540" cy="5348086"/>
          </a:xfrm>
          <a:prstGeom prst="rect">
            <a:avLst/>
          </a:prstGeom>
        </p:spPr>
      </p:pic>
      <p:pic>
        <p:nvPicPr>
          <p:cNvPr id="6" name="Picture 5">
            <a:extLst>
              <a:ext uri="{FF2B5EF4-FFF2-40B4-BE49-F238E27FC236}">
                <a16:creationId xmlns:a16="http://schemas.microsoft.com/office/drawing/2014/main" id="{488430EF-E579-BBF3-B931-4F17822FBE5A}"/>
              </a:ext>
            </a:extLst>
          </p:cNvPr>
          <p:cNvPicPr>
            <a:picLocks noChangeAspect="1"/>
          </p:cNvPicPr>
          <p:nvPr/>
        </p:nvPicPr>
        <p:blipFill>
          <a:blip r:embed="rId4"/>
          <a:stretch>
            <a:fillRect/>
          </a:stretch>
        </p:blipFill>
        <p:spPr>
          <a:xfrm>
            <a:off x="-17540" y="6574709"/>
            <a:ext cx="12776910" cy="398967"/>
          </a:xfrm>
          <a:prstGeom prst="rect">
            <a:avLst/>
          </a:prstGeom>
        </p:spPr>
      </p:pic>
      <p:pic>
        <p:nvPicPr>
          <p:cNvPr id="2" name="Picture 1">
            <a:extLst>
              <a:ext uri="{FF2B5EF4-FFF2-40B4-BE49-F238E27FC236}">
                <a16:creationId xmlns:a16="http://schemas.microsoft.com/office/drawing/2014/main" id="{5854A2D6-2FFC-4D53-0CBF-207BCE884750}"/>
              </a:ext>
            </a:extLst>
          </p:cNvPr>
          <p:cNvPicPr>
            <a:picLocks noChangeAspect="1"/>
          </p:cNvPicPr>
          <p:nvPr/>
        </p:nvPicPr>
        <p:blipFill>
          <a:blip r:embed="rId4"/>
          <a:stretch>
            <a:fillRect/>
          </a:stretch>
        </p:blipFill>
        <p:spPr>
          <a:xfrm>
            <a:off x="0" y="963040"/>
            <a:ext cx="12776910" cy="263584"/>
          </a:xfrm>
          <a:prstGeom prst="rect">
            <a:avLst/>
          </a:prstGeom>
        </p:spPr>
      </p:pic>
    </p:spTree>
    <p:extLst>
      <p:ext uri="{BB962C8B-B14F-4D97-AF65-F5344CB8AC3E}">
        <p14:creationId xmlns:p14="http://schemas.microsoft.com/office/powerpoint/2010/main" val="31179400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3EC6E-B4C6-A78B-E45D-49A183A3BEBC}"/>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01CDB6C-E4ED-5342-A58C-D1C2406B118D}"/>
              </a:ext>
            </a:extLst>
          </p:cNvPr>
          <p:cNvPicPr>
            <a:picLocks noChangeAspect="1"/>
          </p:cNvPicPr>
          <p:nvPr/>
        </p:nvPicPr>
        <p:blipFill>
          <a:blip r:embed="rId3"/>
          <a:stretch>
            <a:fillRect/>
          </a:stretch>
        </p:blipFill>
        <p:spPr>
          <a:xfrm>
            <a:off x="0" y="945585"/>
            <a:ext cx="12289646" cy="5651158"/>
          </a:xfrm>
          <a:prstGeom prst="rect">
            <a:avLst/>
          </a:prstGeom>
        </p:spPr>
      </p:pic>
      <p:pic>
        <p:nvPicPr>
          <p:cNvPr id="6" name="Picture 5">
            <a:extLst>
              <a:ext uri="{FF2B5EF4-FFF2-40B4-BE49-F238E27FC236}">
                <a16:creationId xmlns:a16="http://schemas.microsoft.com/office/drawing/2014/main" id="{E71C56F7-434B-3AC9-D446-E67B2EE15D0B}"/>
              </a:ext>
            </a:extLst>
          </p:cNvPr>
          <p:cNvPicPr>
            <a:picLocks noChangeAspect="1"/>
          </p:cNvPicPr>
          <p:nvPr/>
        </p:nvPicPr>
        <p:blipFill>
          <a:blip r:embed="rId4"/>
          <a:stretch>
            <a:fillRect/>
          </a:stretch>
        </p:blipFill>
        <p:spPr>
          <a:xfrm>
            <a:off x="0" y="6596743"/>
            <a:ext cx="12776910" cy="263584"/>
          </a:xfrm>
          <a:prstGeom prst="rect">
            <a:avLst/>
          </a:prstGeom>
        </p:spPr>
      </p:pic>
      <p:pic>
        <p:nvPicPr>
          <p:cNvPr id="2" name="Picture 1">
            <a:extLst>
              <a:ext uri="{FF2B5EF4-FFF2-40B4-BE49-F238E27FC236}">
                <a16:creationId xmlns:a16="http://schemas.microsoft.com/office/drawing/2014/main" id="{23AE73C7-AB6C-C24B-FEBA-1EDFD5FFA55E}"/>
              </a:ext>
            </a:extLst>
          </p:cNvPr>
          <p:cNvPicPr>
            <a:picLocks noChangeAspect="1"/>
          </p:cNvPicPr>
          <p:nvPr/>
        </p:nvPicPr>
        <p:blipFill>
          <a:blip r:embed="rId4"/>
          <a:stretch>
            <a:fillRect/>
          </a:stretch>
        </p:blipFill>
        <p:spPr>
          <a:xfrm>
            <a:off x="0" y="945585"/>
            <a:ext cx="12776910" cy="263584"/>
          </a:xfrm>
          <a:prstGeom prst="rect">
            <a:avLst/>
          </a:prstGeom>
        </p:spPr>
      </p:pic>
    </p:spTree>
    <p:extLst>
      <p:ext uri="{BB962C8B-B14F-4D97-AF65-F5344CB8AC3E}">
        <p14:creationId xmlns:p14="http://schemas.microsoft.com/office/powerpoint/2010/main" val="1412134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E41E55-6393-F6B7-100F-9D6DC05A7AF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6D4DFA2-ABA1-F4CE-503B-E793DC61B670}"/>
              </a:ext>
            </a:extLst>
          </p:cNvPr>
          <p:cNvPicPr>
            <a:picLocks noChangeAspect="1"/>
          </p:cNvPicPr>
          <p:nvPr/>
        </p:nvPicPr>
        <p:blipFill>
          <a:blip r:embed="rId3"/>
          <a:stretch>
            <a:fillRect/>
          </a:stretch>
        </p:blipFill>
        <p:spPr>
          <a:xfrm>
            <a:off x="-98960" y="982906"/>
            <a:ext cx="12389920" cy="5875094"/>
          </a:xfrm>
          <a:prstGeom prst="rect">
            <a:avLst/>
          </a:prstGeom>
        </p:spPr>
      </p:pic>
    </p:spTree>
    <p:extLst>
      <p:ext uri="{BB962C8B-B14F-4D97-AF65-F5344CB8AC3E}">
        <p14:creationId xmlns:p14="http://schemas.microsoft.com/office/powerpoint/2010/main" val="34415997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92208B-0E68-1252-CB90-DF318A1B8CC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9F5F106-4E6E-FD9F-3D8F-97517D821240}"/>
              </a:ext>
            </a:extLst>
          </p:cNvPr>
          <p:cNvPicPr>
            <a:picLocks noChangeAspect="1"/>
          </p:cNvPicPr>
          <p:nvPr/>
        </p:nvPicPr>
        <p:blipFill>
          <a:blip r:embed="rId3"/>
          <a:stretch>
            <a:fillRect/>
          </a:stretch>
        </p:blipFill>
        <p:spPr>
          <a:xfrm>
            <a:off x="0" y="6596743"/>
            <a:ext cx="12776910" cy="263584"/>
          </a:xfrm>
          <a:prstGeom prst="rect">
            <a:avLst/>
          </a:prstGeom>
        </p:spPr>
      </p:pic>
      <p:pic>
        <p:nvPicPr>
          <p:cNvPr id="7" name="Picture 6">
            <a:extLst>
              <a:ext uri="{FF2B5EF4-FFF2-40B4-BE49-F238E27FC236}">
                <a16:creationId xmlns:a16="http://schemas.microsoft.com/office/drawing/2014/main" id="{44D6C443-6C5B-B979-C956-EAFE07D36600}"/>
              </a:ext>
            </a:extLst>
          </p:cNvPr>
          <p:cNvPicPr>
            <a:picLocks noChangeAspect="1"/>
          </p:cNvPicPr>
          <p:nvPr/>
        </p:nvPicPr>
        <p:blipFill>
          <a:blip r:embed="rId4"/>
          <a:stretch>
            <a:fillRect/>
          </a:stretch>
        </p:blipFill>
        <p:spPr>
          <a:xfrm>
            <a:off x="-11612" y="1155747"/>
            <a:ext cx="12203612" cy="5512135"/>
          </a:xfrm>
          <a:prstGeom prst="rect">
            <a:avLst/>
          </a:prstGeom>
        </p:spPr>
      </p:pic>
      <p:pic>
        <p:nvPicPr>
          <p:cNvPr id="8" name="Picture 7">
            <a:extLst>
              <a:ext uri="{FF2B5EF4-FFF2-40B4-BE49-F238E27FC236}">
                <a16:creationId xmlns:a16="http://schemas.microsoft.com/office/drawing/2014/main" id="{2A87485B-A9D8-096D-1ACC-B4D9FCA92078}"/>
              </a:ext>
            </a:extLst>
          </p:cNvPr>
          <p:cNvPicPr>
            <a:picLocks noChangeAspect="1"/>
          </p:cNvPicPr>
          <p:nvPr/>
        </p:nvPicPr>
        <p:blipFill>
          <a:blip r:embed="rId3"/>
          <a:stretch>
            <a:fillRect/>
          </a:stretch>
        </p:blipFill>
        <p:spPr>
          <a:xfrm>
            <a:off x="0" y="963302"/>
            <a:ext cx="12776910" cy="263584"/>
          </a:xfrm>
          <a:prstGeom prst="rect">
            <a:avLst/>
          </a:prstGeom>
        </p:spPr>
      </p:pic>
    </p:spTree>
    <p:extLst>
      <p:ext uri="{BB962C8B-B14F-4D97-AF65-F5344CB8AC3E}">
        <p14:creationId xmlns:p14="http://schemas.microsoft.com/office/powerpoint/2010/main" val="2487816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A8724-8233-EBFC-463A-531E1497F81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15E8DAB-50C6-E7AB-CB92-EF01C1EF5F4E}"/>
              </a:ext>
            </a:extLst>
          </p:cNvPr>
          <p:cNvPicPr>
            <a:picLocks noChangeAspect="1"/>
          </p:cNvPicPr>
          <p:nvPr/>
        </p:nvPicPr>
        <p:blipFill>
          <a:blip r:embed="rId3"/>
          <a:stretch>
            <a:fillRect/>
          </a:stretch>
        </p:blipFill>
        <p:spPr>
          <a:xfrm>
            <a:off x="0" y="960680"/>
            <a:ext cx="12207583" cy="5897320"/>
          </a:xfrm>
          <a:prstGeom prst="rect">
            <a:avLst/>
          </a:prstGeom>
        </p:spPr>
      </p:pic>
    </p:spTree>
    <p:extLst>
      <p:ext uri="{BB962C8B-B14F-4D97-AF65-F5344CB8AC3E}">
        <p14:creationId xmlns:p14="http://schemas.microsoft.com/office/powerpoint/2010/main" val="1299067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76340-546E-D2AD-58A6-50FB4EF0A9E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778F718-292F-A44B-497C-FF71559843D2}"/>
              </a:ext>
            </a:extLst>
          </p:cNvPr>
          <p:cNvPicPr>
            <a:picLocks noChangeAspect="1"/>
          </p:cNvPicPr>
          <p:nvPr/>
        </p:nvPicPr>
        <p:blipFill>
          <a:blip r:embed="rId3"/>
          <a:stretch>
            <a:fillRect/>
          </a:stretch>
        </p:blipFill>
        <p:spPr>
          <a:xfrm>
            <a:off x="0" y="942365"/>
            <a:ext cx="12192000" cy="5877367"/>
          </a:xfrm>
          <a:prstGeom prst="rect">
            <a:avLst/>
          </a:prstGeom>
        </p:spPr>
      </p:pic>
      <p:pic>
        <p:nvPicPr>
          <p:cNvPr id="6" name="Picture 5">
            <a:extLst>
              <a:ext uri="{FF2B5EF4-FFF2-40B4-BE49-F238E27FC236}">
                <a16:creationId xmlns:a16="http://schemas.microsoft.com/office/drawing/2014/main" id="{5D37E14D-7467-58E1-C30F-EC3D0BDC8C5B}"/>
              </a:ext>
            </a:extLst>
          </p:cNvPr>
          <p:cNvPicPr>
            <a:picLocks noChangeAspect="1"/>
          </p:cNvPicPr>
          <p:nvPr/>
        </p:nvPicPr>
        <p:blipFill>
          <a:blip r:embed="rId4"/>
          <a:stretch>
            <a:fillRect/>
          </a:stretch>
        </p:blipFill>
        <p:spPr>
          <a:xfrm>
            <a:off x="0" y="6699076"/>
            <a:ext cx="12776910" cy="263584"/>
          </a:xfrm>
          <a:prstGeom prst="rect">
            <a:avLst/>
          </a:prstGeom>
        </p:spPr>
      </p:pic>
    </p:spTree>
    <p:extLst>
      <p:ext uri="{BB962C8B-B14F-4D97-AF65-F5344CB8AC3E}">
        <p14:creationId xmlns:p14="http://schemas.microsoft.com/office/powerpoint/2010/main" val="4370150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E6B7F-CF30-94FC-F6C6-BFB1896967A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A29A41B-3474-DE6C-0219-3779B9ED6920}"/>
              </a:ext>
            </a:extLst>
          </p:cNvPr>
          <p:cNvPicPr>
            <a:picLocks noChangeAspect="1"/>
          </p:cNvPicPr>
          <p:nvPr/>
        </p:nvPicPr>
        <p:blipFill>
          <a:blip r:embed="rId3"/>
          <a:stretch>
            <a:fillRect/>
          </a:stretch>
        </p:blipFill>
        <p:spPr>
          <a:xfrm>
            <a:off x="0" y="953963"/>
            <a:ext cx="12192000" cy="5876905"/>
          </a:xfrm>
          <a:prstGeom prst="rect">
            <a:avLst/>
          </a:prstGeom>
        </p:spPr>
      </p:pic>
      <p:pic>
        <p:nvPicPr>
          <p:cNvPr id="6" name="Picture 5">
            <a:extLst>
              <a:ext uri="{FF2B5EF4-FFF2-40B4-BE49-F238E27FC236}">
                <a16:creationId xmlns:a16="http://schemas.microsoft.com/office/drawing/2014/main" id="{53756BC8-1239-06F3-377E-580E8E2989F9}"/>
              </a:ext>
            </a:extLst>
          </p:cNvPr>
          <p:cNvPicPr>
            <a:picLocks noChangeAspect="1"/>
          </p:cNvPicPr>
          <p:nvPr/>
        </p:nvPicPr>
        <p:blipFill>
          <a:blip r:embed="rId4"/>
          <a:stretch>
            <a:fillRect/>
          </a:stretch>
        </p:blipFill>
        <p:spPr>
          <a:xfrm>
            <a:off x="0" y="6699076"/>
            <a:ext cx="12776910" cy="263584"/>
          </a:xfrm>
          <a:prstGeom prst="rect">
            <a:avLst/>
          </a:prstGeom>
        </p:spPr>
      </p:pic>
    </p:spTree>
    <p:extLst>
      <p:ext uri="{BB962C8B-B14F-4D97-AF65-F5344CB8AC3E}">
        <p14:creationId xmlns:p14="http://schemas.microsoft.com/office/powerpoint/2010/main" val="1581584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C68D8-E749-6872-A413-6D91016AECD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F0AAD019-354A-314E-50EE-4E1D2F519C02}"/>
              </a:ext>
            </a:extLst>
          </p:cNvPr>
          <p:cNvPicPr>
            <a:picLocks noChangeAspect="1"/>
          </p:cNvPicPr>
          <p:nvPr/>
        </p:nvPicPr>
        <p:blipFill>
          <a:blip r:embed="rId3"/>
          <a:stretch>
            <a:fillRect/>
          </a:stretch>
        </p:blipFill>
        <p:spPr>
          <a:xfrm>
            <a:off x="0" y="954964"/>
            <a:ext cx="12192000" cy="6005784"/>
          </a:xfrm>
          <a:prstGeom prst="rect">
            <a:avLst/>
          </a:prstGeom>
        </p:spPr>
      </p:pic>
      <p:pic>
        <p:nvPicPr>
          <p:cNvPr id="6" name="Picture 5">
            <a:extLst>
              <a:ext uri="{FF2B5EF4-FFF2-40B4-BE49-F238E27FC236}">
                <a16:creationId xmlns:a16="http://schemas.microsoft.com/office/drawing/2014/main" id="{49FCFD59-F696-B921-3030-6B7A14C14D5F}"/>
              </a:ext>
            </a:extLst>
          </p:cNvPr>
          <p:cNvPicPr>
            <a:picLocks noChangeAspect="1"/>
          </p:cNvPicPr>
          <p:nvPr/>
        </p:nvPicPr>
        <p:blipFill>
          <a:blip r:embed="rId4"/>
          <a:stretch>
            <a:fillRect/>
          </a:stretch>
        </p:blipFill>
        <p:spPr>
          <a:xfrm>
            <a:off x="0" y="6699076"/>
            <a:ext cx="12776910" cy="263584"/>
          </a:xfrm>
          <a:prstGeom prst="rect">
            <a:avLst/>
          </a:prstGeom>
        </p:spPr>
      </p:pic>
    </p:spTree>
    <p:extLst>
      <p:ext uri="{BB962C8B-B14F-4D97-AF65-F5344CB8AC3E}">
        <p14:creationId xmlns:p14="http://schemas.microsoft.com/office/powerpoint/2010/main" val="3953860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C3463-FEEF-8D12-2BC2-9D946EA10AB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612E033-C041-7585-826E-2B4927A6B96B}"/>
              </a:ext>
            </a:extLst>
          </p:cNvPr>
          <p:cNvPicPr>
            <a:picLocks noChangeAspect="1"/>
          </p:cNvPicPr>
          <p:nvPr/>
        </p:nvPicPr>
        <p:blipFill>
          <a:blip r:embed="rId3"/>
          <a:stretch>
            <a:fillRect/>
          </a:stretch>
        </p:blipFill>
        <p:spPr>
          <a:xfrm>
            <a:off x="0" y="966396"/>
            <a:ext cx="12192000" cy="5829259"/>
          </a:xfrm>
          <a:prstGeom prst="rect">
            <a:avLst/>
          </a:prstGeom>
        </p:spPr>
      </p:pic>
      <p:pic>
        <p:nvPicPr>
          <p:cNvPr id="6" name="Picture 5">
            <a:extLst>
              <a:ext uri="{FF2B5EF4-FFF2-40B4-BE49-F238E27FC236}">
                <a16:creationId xmlns:a16="http://schemas.microsoft.com/office/drawing/2014/main" id="{CCA259B4-97B1-E8A4-2788-879825991598}"/>
              </a:ext>
            </a:extLst>
          </p:cNvPr>
          <p:cNvPicPr>
            <a:picLocks noChangeAspect="1"/>
          </p:cNvPicPr>
          <p:nvPr/>
        </p:nvPicPr>
        <p:blipFill>
          <a:blip r:embed="rId4"/>
          <a:stretch>
            <a:fillRect/>
          </a:stretch>
        </p:blipFill>
        <p:spPr>
          <a:xfrm>
            <a:off x="0" y="6699076"/>
            <a:ext cx="12776910" cy="263584"/>
          </a:xfrm>
          <a:prstGeom prst="rect">
            <a:avLst/>
          </a:prstGeom>
        </p:spPr>
      </p:pic>
    </p:spTree>
    <p:extLst>
      <p:ext uri="{BB962C8B-B14F-4D97-AF65-F5344CB8AC3E}">
        <p14:creationId xmlns:p14="http://schemas.microsoft.com/office/powerpoint/2010/main" val="1757411912"/>
      </p:ext>
    </p:extLst>
  </p:cSld>
  <p:clrMapOvr>
    <a:masterClrMapping/>
  </p:clrMapOvr>
</p:sld>
</file>

<file path=ppt/theme/theme1.xml><?xml version="1.0" encoding="utf-8"?>
<a:theme xmlns:a="http://schemas.openxmlformats.org/drawingml/2006/main" name="Deeper header for cover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22C27DB9812F1F4CB90A5C444ACA77F1" ma:contentTypeVersion="2973" ma:contentTypeDescription="Create a new document." ma:contentTypeScope="" ma:versionID="62ffa0a27d176678f29d2956673e655f">
  <xsd:schema xmlns:xsd="http://www.w3.org/2001/XMLSchema" xmlns:xs="http://www.w3.org/2001/XMLSchema" xmlns:p="http://schemas.microsoft.com/office/2006/metadata/properties" xmlns:ns2="04672002-f21f-4240-adfb-f0b653fb6fb5" xmlns:ns3="90841315-1a7e-4a5b-a576-d9c66ec88916" xmlns:ns4="00e50e80-58b4-4d16-bf00-896561ced75b" targetNamespace="http://schemas.microsoft.com/office/2006/metadata/properties" ma:root="true" ma:fieldsID="cafb3b4bbc8ed180326b2646fe3d8ef9" ns2:_="" ns3:_="" ns4:_="">
    <xsd:import namespace="04672002-f21f-4240-adfb-f0b653fb6fb5"/>
    <xsd:import namespace="90841315-1a7e-4a5b-a576-d9c66ec88916"/>
    <xsd:import namespace="00e50e80-58b4-4d16-bf00-896561ced75b"/>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3:MediaServiceAutoTags" minOccurs="0"/>
                <xsd:element ref="ns3:MediaServiceOCR" minOccurs="0"/>
                <xsd:element ref="ns3:Document_x0020_type" minOccurs="0"/>
                <xsd:element ref="ns3:type_x0020_of_x0020_logo" minOccurs="0"/>
                <xsd:element ref="ns4:SharedWithUsers" minOccurs="0"/>
                <xsd:element ref="ns4:SharedWithDetails" minOccurs="0"/>
                <xsd:element ref="ns3:MediaServiceAutoKeyPoints" minOccurs="0"/>
                <xsd:element ref="ns3:MediaServiceKeyPoint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672002-f21f-4240-adfb-f0b653fb6fb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90841315-1a7e-4a5b-a576-d9c66ec8891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Document_x0020_type" ma:index="16" nillable="true" ma:displayName="Document type" ma:description="Logos&#10;Policy&#10;Templates" ma:format="Dropdown" ma:internalName="Document_x0020_type">
      <xsd:simpleType>
        <xsd:restriction base="dms:Choice">
          <xsd:enumeration value="Logos"/>
          <xsd:enumeration value="Policy"/>
          <xsd:enumeration value="Templates"/>
          <xsd:enumeration value="Training"/>
          <xsd:enumeration value="Guidelines"/>
        </xsd:restriction>
      </xsd:simpleType>
    </xsd:element>
    <xsd:element name="type_x0020_of_x0020_logo" ma:index="17" nillable="true" ma:displayName="type of logo or template" ma:format="Dropdown" ma:internalName="type_x0020_of_x0020_logo">
      <xsd:simpleType>
        <xsd:restriction base="dms:Choice">
          <xsd:enumeration value="jpeg"/>
          <xsd:enumeration value="png"/>
          <xsd:enumeration value="eps"/>
          <xsd:enumeration value="pdf vector"/>
          <xsd:enumeration value="guidelines"/>
          <xsd:enumeration value="PPT templates"/>
          <xsd:enumeration value="Word templates"/>
        </xsd:restrictio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0e50e80-58b4-4d16-bf00-896561ced75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04672002-f21f-4240-adfb-f0b653fb6fb5">SZUU6KYVHK2A-965008382-162</_dlc_DocId>
    <_dlc_DocIdUrl xmlns="04672002-f21f-4240-adfb-f0b653fb6fb5">
      <Url>https://cafod365.sharepoint.com/sites/int/CreativeContent/_layouts/15/DocIdRedir.aspx?ID=SZUU6KYVHK2A-965008382-162</Url>
      <Description>SZUU6KYVHK2A-965008382-162</Description>
    </_dlc_DocIdUrl>
    <Document_x0020_type xmlns="90841315-1a7e-4a5b-a576-d9c66ec88916">Templates</Document_x0020_type>
    <type_x0020_of_x0020_logo xmlns="90841315-1a7e-4a5b-a576-d9c66ec88916">PPT templates</type_x0020_of_x0020_logo>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0125B66-5B72-49E1-80BF-A9629689D96E}">
  <ds:schemaRefs>
    <ds:schemaRef ds:uri="http://schemas.microsoft.com/sharepoint/events"/>
  </ds:schemaRefs>
</ds:datastoreItem>
</file>

<file path=customXml/itemProps2.xml><?xml version="1.0" encoding="utf-8"?>
<ds:datastoreItem xmlns:ds="http://schemas.openxmlformats.org/officeDocument/2006/customXml" ds:itemID="{E4A49504-E7CF-42B9-BDC0-1BC1A2578F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672002-f21f-4240-adfb-f0b653fb6fb5"/>
    <ds:schemaRef ds:uri="90841315-1a7e-4a5b-a576-d9c66ec88916"/>
    <ds:schemaRef ds:uri="00e50e80-58b4-4d16-bf00-896561ced7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B8AE2DC-ECA7-4BDB-A1D9-CE1D53814864}">
  <ds:schemaRefs>
    <ds:schemaRef ds:uri="90841315-1a7e-4a5b-a576-d9c66ec88916"/>
    <ds:schemaRef ds:uri="http://purl.org/dc/terms/"/>
    <ds:schemaRef ds:uri="http://schemas.microsoft.com/office/2006/documentManagement/types"/>
    <ds:schemaRef ds:uri="http://schemas.microsoft.com/office/infopath/2007/PartnerControls"/>
    <ds:schemaRef ds:uri="http://purl.org/dc/elements/1.1/"/>
    <ds:schemaRef ds:uri="00e50e80-58b4-4d16-bf00-896561ced75b"/>
    <ds:schemaRef ds:uri="http://schemas.microsoft.com/office/2006/metadata/properties"/>
    <ds:schemaRef ds:uri="http://schemas.openxmlformats.org/package/2006/metadata/core-properties"/>
    <ds:schemaRef ds:uri="04672002-f21f-4240-adfb-f0b653fb6fb5"/>
    <ds:schemaRef ds:uri="http://www.w3.org/XML/1998/namespace"/>
    <ds:schemaRef ds:uri="http://purl.org/dc/dcmitype/"/>
  </ds:schemaRefs>
</ds:datastoreItem>
</file>

<file path=customXml/itemProps4.xml><?xml version="1.0" encoding="utf-8"?>
<ds:datastoreItem xmlns:ds="http://schemas.openxmlformats.org/officeDocument/2006/customXml" ds:itemID="{78F8F324-CDC9-4933-8C85-D79B4FFDA6D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1325</TotalTime>
  <Words>709</Words>
  <Application>Microsoft Office PowerPoint</Application>
  <PresentationFormat>Widescreen</PresentationFormat>
  <Paragraphs>89</Paragraphs>
  <Slides>40</Slides>
  <Notes>40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40</vt:i4>
      </vt:variant>
    </vt:vector>
  </HeadingPairs>
  <TitlesOfParts>
    <vt:vector size="48" baseType="lpstr">
      <vt:lpstr>Arial</vt:lpstr>
      <vt:lpstr>Arial Black</vt:lpstr>
      <vt:lpstr>Calibri</vt:lpstr>
      <vt:lpstr>Montessarat</vt:lpstr>
      <vt:lpstr>Montserrat</vt:lpstr>
      <vt:lpstr>Symbol</vt:lpstr>
      <vt:lpstr>Deeper header for cover slides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Brinn</dc:creator>
  <cp:lastModifiedBy>Victoria Ahmed</cp:lastModifiedBy>
  <cp:revision>7</cp:revision>
  <dcterms:created xsi:type="dcterms:W3CDTF">2019-01-09T08:40:52Z</dcterms:created>
  <dcterms:modified xsi:type="dcterms:W3CDTF">2024-11-26T09:10:53Z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cademic Year">
    <vt:lpwstr>110;#2018-2019|0c0cc2e4-894c-4bae-84ab-54cf8c7f4c4b</vt:lpwstr>
  </property>
  <property fmtid="{D5CDD505-2E9C-101B-9397-08002B2CF9AE}" pid="3" name="ContentTypeId">
    <vt:lpwstr>0x01010022C27DB9812F1F4CB90A5C444ACA77F1</vt:lpwstr>
  </property>
  <property fmtid="{D5CDD505-2E9C-101B-9397-08002B2CF9AE}" pid="4" name="Diocese">
    <vt:lpwstr>66;#UK Clifton|8b026b32-65d7-4ef4-bae1-e983b626a5d7</vt:lpwstr>
  </property>
  <property fmtid="{D5CDD505-2E9C-101B-9397-08002B2CF9AE}" pid="5" name="NXPowerLiteLastOptimized">
    <vt:lpwstr>267814</vt:lpwstr>
  </property>
  <property fmtid="{D5CDD505-2E9C-101B-9397-08002B2CF9AE}" pid="6" name="NXPowerLiteSettings">
    <vt:lpwstr>C700052003A000</vt:lpwstr>
  </property>
  <property fmtid="{D5CDD505-2E9C-101B-9397-08002B2CF9AE}" pid="7" name="NXPowerLiteVersion">
    <vt:lpwstr>D8.0.4</vt:lpwstr>
  </property>
  <property fmtid="{D5CDD505-2E9C-101B-9397-08002B2CF9AE}" pid="8" name="Year">
    <vt:lpwstr>121;#2018|70089784-6a9d-4c9c-a3a4-1d83a4067355</vt:lpwstr>
  </property>
  <property fmtid="{D5CDD505-2E9C-101B-9397-08002B2CF9AE}" pid="9" name="_dlc_DocIdItemGuid">
    <vt:lpwstr>8e8f4f98-73a3-4321-a8c9-a48bb802099d</vt:lpwstr>
  </property>
</Properties>
</file>