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5"/>
    <p:sldMasterId id="2147483660" r:id="rId6"/>
  </p:sldMasterIdLst>
  <p:notesMasterIdLst>
    <p:notesMasterId r:id="rId23"/>
  </p:notesMasterIdLst>
  <p:sldIdLst>
    <p:sldId id="272" r:id="rId7"/>
    <p:sldId id="293" r:id="rId8"/>
    <p:sldId id="2200" r:id="rId9"/>
    <p:sldId id="2155" r:id="rId10"/>
    <p:sldId id="299" r:id="rId11"/>
    <p:sldId id="2209" r:id="rId12"/>
    <p:sldId id="2151" r:id="rId13"/>
    <p:sldId id="2153" r:id="rId14"/>
    <p:sldId id="2154" r:id="rId15"/>
    <p:sldId id="2203" r:id="rId16"/>
    <p:sldId id="2204" r:id="rId17"/>
    <p:sldId id="295" r:id="rId18"/>
    <p:sldId id="2207" r:id="rId19"/>
    <p:sldId id="307" r:id="rId20"/>
    <p:sldId id="2202" r:id="rId21"/>
    <p:sldId id="2208" r:id="rId22"/>
  </p:sldIdLst>
  <p:sldSz cx="12192000" cy="6858000"/>
  <p:notesSz cx="6858000" cy="9144000"/>
  <p:embeddedFontLst>
    <p:embeddedFont>
      <p:font typeface="Montserrat" panose="00000500000000000000" pitchFamily="2" charset="0"/>
      <p:regular r:id="rId24"/>
      <p:bold r:id="rId25"/>
      <p:italic r:id="rId26"/>
      <p:boldItalic r:id="rId27"/>
    </p:embeddedFont>
    <p:embeddedFont>
      <p:font typeface="Montserrat ExtraBold" panose="00000900000000000000" pitchFamily="2" charset="0"/>
      <p:bold r:id="rId28"/>
      <p:boldItalic r:id="rId29"/>
    </p:embeddedFont>
    <p:embeddedFont>
      <p:font typeface="Montserrat Light" panose="00000400000000000000" pitchFamily="2" charset="0"/>
      <p:regular r:id="rId30"/>
      <p:italic r:id="rId31"/>
    </p:embeddedFont>
    <p:embeddedFont>
      <p:font typeface="Montserrat School" pitchFamily="2" charset="0"/>
      <p:regular r:id="rId32"/>
      <p:italic r:id="rId33"/>
    </p:embeddedFont>
    <p:embeddedFont>
      <p:font typeface="Montserrat School ExtBd" pitchFamily="2" charset="0"/>
      <p:bold r:id="rId34"/>
    </p:embeddedFont>
    <p:embeddedFont>
      <p:font typeface="Montserrat School ExtraBold" pitchFamily="2" charset="0"/>
      <p:boldItalic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2C614"/>
    <a:srgbClr val="20BEC6"/>
    <a:srgbClr val="2225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3165126-1D50-4DBB-95BB-FBB3C886F5F3}" v="239" dt="2026-08-25T15:04:32.98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436" autoAdjust="0"/>
    <p:restoredTop sz="95642" autoAdjust="0"/>
  </p:normalViewPr>
  <p:slideViewPr>
    <p:cSldViewPr snapToGrid="0">
      <p:cViewPr varScale="1">
        <p:scale>
          <a:sx n="106" d="100"/>
          <a:sy n="106" d="100"/>
        </p:scale>
        <p:origin x="53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font" Target="fonts/font3.fntdata"/><Relationship Id="rId39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font" Target="fonts/font11.fntdata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font" Target="fonts/font6.fntdata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font" Target="fonts/font8.fntdata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0225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60X4qpLD8XQ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3F0725B-8BBF-6349-B206-C25D6BA6A9C8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35360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C3EEE3-A3BA-E1AF-2546-E99D270E26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1525E75-9CE8-D7EB-786F-0EC094FAF9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12A54CD-C3B7-90E9-A2DB-3914AB53CF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9264A6-2CF8-2F33-5BB7-808EE7E9A0D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3F0725B-8BBF-6349-B206-C25D6BA6A9C8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32493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Film: </a:t>
            </a:r>
            <a:r>
              <a:rPr lang="en-GB" dirty="0">
                <a:hlinkClick r:id="rId3"/>
              </a:rPr>
              <a:t>How water projects are helping communities in Zimbabwe: Film for young people | CAFOD</a:t>
            </a:r>
            <a:r>
              <a:rPr lang="en-GB" dirty="0"/>
              <a:t> 4.02mins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E99C36-EFB5-4F6F-8D77-67A06A39820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3652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Photo credit: Thom Flint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E99C36-EFB5-4F6F-8D77-67A06A39820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3572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Photo credit: Louise Norton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E99C36-EFB5-4F6F-8D77-67A06A39820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9367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Photo credit: Louise Norton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E99C36-EFB5-4F6F-8D77-67A06A39820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3444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6FD270-E59E-634F-2BF1-6A09BC12AD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18ADF4-AFD6-8C9E-2E32-2CA97AD62D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0200DC-AC62-3269-B8B8-D7B171D4C1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8D66F7-F268-6628-BDBC-5E91F43C5B0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3F0725B-8BBF-6349-B206-C25D6BA6A9C8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88419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E99C36-EFB5-4F6F-8D77-67A06A39820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7257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430B40-326F-7CC7-CF12-A2A23C04D7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04755B-D977-AC76-05C5-D993743D8E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74B1BB-53E0-F730-25A9-E2F0F63F68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A07D2-377C-4B2D-A782-991A01338111}" type="datetimeFigureOut">
              <a:rPr lang="en-US" smtClean="0"/>
              <a:t>8/25/2026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AB0712-1E70-869D-F2D7-FF3F3111D1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669DA5-59FD-EFD5-BE81-3F2AE41250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B6A35-ED96-4D2C-859F-853C46BF0C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7243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89607-951E-6B63-F983-426429FF8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888D349-C462-56B5-0596-222CF4F996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559E7E-D263-2966-5E55-B0F9DD3998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A07D2-377C-4B2D-A782-991A01338111}" type="datetimeFigureOut">
              <a:rPr lang="en-US" smtClean="0"/>
              <a:t>8/25/2026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D10F58-6676-053A-8A31-84B2541F0F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9FA793-EEFA-6259-EF11-52DAD7C04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B6A35-ED96-4D2C-859F-853C46BF0C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9277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3A08AD6-9178-A97A-D78E-C05E6380285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1BDD7A3-D2E0-AE65-ADC3-093AAB237D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594476-3D6E-BBA7-2D21-FF07FBF52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A07D2-377C-4B2D-A782-991A01338111}" type="datetimeFigureOut">
              <a:rPr lang="en-US" smtClean="0"/>
              <a:t>8/25/2026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6DC9E4-FC9F-4C67-956C-0CC3E683E0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F8A98D-6CF3-2B00-B930-611FA77A47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B6A35-ED96-4D2C-859F-853C46BF0C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8356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Master - cov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E2A7C3A6-A58D-28A4-5950-CD2526590DE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5371410"/>
            <a:ext cx="12192000" cy="1486276"/>
          </a:xfrm>
          <a:solidFill>
            <a:schemeClr val="accent1"/>
          </a:solidFill>
        </p:spPr>
        <p:txBody>
          <a:bodyPr wrap="square">
            <a:noAutofit/>
          </a:bodyPr>
          <a:lstStyle>
            <a:lvl1pPr>
              <a:defRPr sz="1467">
                <a:solidFill>
                  <a:schemeClr val="accent1">
                    <a:alpha val="0"/>
                  </a:schemeClr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/>
              <a:t>Click to add any other text if needed</a:t>
            </a:r>
          </a:p>
        </p:txBody>
      </p:sp>
      <p:sp>
        <p:nvSpPr>
          <p:cNvPr id="3" name="Holder 3"/>
          <p:cNvSpPr>
            <a:spLocks noGrp="1"/>
          </p:cNvSpPr>
          <p:nvPr>
            <p:ph type="subTitle" idx="4" hasCustomPrompt="1"/>
          </p:nvPr>
        </p:nvSpPr>
        <p:spPr>
          <a:xfrm>
            <a:off x="1477075" y="3912483"/>
            <a:ext cx="4064396" cy="2872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1867" b="0" i="0">
                <a:solidFill>
                  <a:schemeClr val="bg2"/>
                </a:solidFill>
                <a:latin typeface="Montserrat"/>
                <a:cs typeface="Montserrat"/>
              </a:defRPr>
            </a:lvl1pPr>
          </a:lstStyle>
          <a:p>
            <a:r>
              <a:rPr lang="en-GB"/>
              <a:t>Click to add subtitle if needed</a:t>
            </a:r>
            <a:endParaRPr/>
          </a:p>
        </p:txBody>
      </p:sp>
      <p:sp>
        <p:nvSpPr>
          <p:cNvPr id="43" name="Graphic 41">
            <a:extLst>
              <a:ext uri="{FF2B5EF4-FFF2-40B4-BE49-F238E27FC236}">
                <a16:creationId xmlns:a16="http://schemas.microsoft.com/office/drawing/2014/main" id="{B462AD84-9CD1-DF54-BC25-FA094D7F49F0}"/>
              </a:ext>
            </a:extLst>
          </p:cNvPr>
          <p:cNvSpPr/>
          <p:nvPr userDrawn="1"/>
        </p:nvSpPr>
        <p:spPr>
          <a:xfrm>
            <a:off x="673101" y="1207751"/>
            <a:ext cx="803975" cy="804016"/>
          </a:xfrm>
          <a:custGeom>
            <a:avLst/>
            <a:gdLst>
              <a:gd name="connsiteX0" fmla="*/ 3978378 w 3984944"/>
              <a:gd name="connsiteY0" fmla="*/ 1845912 h 3985142"/>
              <a:gd name="connsiteX1" fmla="*/ 3822958 w 3984944"/>
              <a:gd name="connsiteY1" fmla="*/ 1702960 h 3985142"/>
              <a:gd name="connsiteX2" fmla="*/ 2295507 w 3984944"/>
              <a:gd name="connsiteY2" fmla="*/ 1702960 h 3985142"/>
              <a:gd name="connsiteX3" fmla="*/ 2295507 w 3984944"/>
              <a:gd name="connsiteY3" fmla="*/ 163231 h 3985142"/>
              <a:gd name="connsiteX4" fmla="*/ 2153127 w 3984944"/>
              <a:gd name="connsiteY4" fmla="*/ 7812 h 3985142"/>
              <a:gd name="connsiteX5" fmla="*/ 1814306 w 3984944"/>
              <a:gd name="connsiteY5" fmla="*/ 9430 h 3985142"/>
              <a:gd name="connsiteX6" fmla="*/ 1672592 w 3984944"/>
              <a:gd name="connsiteY6" fmla="*/ 164754 h 3985142"/>
              <a:gd name="connsiteX7" fmla="*/ 1672592 w 3984944"/>
              <a:gd name="connsiteY7" fmla="*/ 1703055 h 3985142"/>
              <a:gd name="connsiteX8" fmla="*/ 161987 w 3984944"/>
              <a:gd name="connsiteY8" fmla="*/ 1703055 h 3985142"/>
              <a:gd name="connsiteX9" fmla="*/ 6567 w 3984944"/>
              <a:gd name="connsiteY9" fmla="*/ 1846007 h 3985142"/>
              <a:gd name="connsiteX10" fmla="*/ 0 w 3984944"/>
              <a:gd name="connsiteY10" fmla="*/ 1992670 h 3985142"/>
              <a:gd name="connsiteX11" fmla="*/ 6567 w 3984944"/>
              <a:gd name="connsiteY11" fmla="*/ 2139239 h 3985142"/>
              <a:gd name="connsiteX12" fmla="*/ 161987 w 3984944"/>
              <a:gd name="connsiteY12" fmla="*/ 2282190 h 3985142"/>
              <a:gd name="connsiteX13" fmla="*/ 1672592 w 3984944"/>
              <a:gd name="connsiteY13" fmla="*/ 2282190 h 3985142"/>
              <a:gd name="connsiteX14" fmla="*/ 1672592 w 3984944"/>
              <a:gd name="connsiteY14" fmla="*/ 3820492 h 3985142"/>
              <a:gd name="connsiteX15" fmla="*/ 1814306 w 3984944"/>
              <a:gd name="connsiteY15" fmla="*/ 3975816 h 3985142"/>
              <a:gd name="connsiteX16" fmla="*/ 1992377 w 3984944"/>
              <a:gd name="connsiteY16" fmla="*/ 3985143 h 3985142"/>
              <a:gd name="connsiteX17" fmla="*/ 2153127 w 3984944"/>
              <a:gd name="connsiteY17" fmla="*/ 3977339 h 3985142"/>
              <a:gd name="connsiteX18" fmla="*/ 2295507 w 3984944"/>
              <a:gd name="connsiteY18" fmla="*/ 3821919 h 3985142"/>
              <a:gd name="connsiteX19" fmla="*/ 2295507 w 3984944"/>
              <a:gd name="connsiteY19" fmla="*/ 2282095 h 3985142"/>
              <a:gd name="connsiteX20" fmla="*/ 3822958 w 3984944"/>
              <a:gd name="connsiteY20" fmla="*/ 2282095 h 3985142"/>
              <a:gd name="connsiteX21" fmla="*/ 3978378 w 3984944"/>
              <a:gd name="connsiteY21" fmla="*/ 2139144 h 3985142"/>
              <a:gd name="connsiteX22" fmla="*/ 3984945 w 3984944"/>
              <a:gd name="connsiteY22" fmla="*/ 1992575 h 3985142"/>
              <a:gd name="connsiteX23" fmla="*/ 3978378 w 3984944"/>
              <a:gd name="connsiteY23" fmla="*/ 1846007 h 3985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984944" h="3985142">
                <a:moveTo>
                  <a:pt x="3978378" y="1845912"/>
                </a:moveTo>
                <a:cubicBezTo>
                  <a:pt x="3971430" y="1764443"/>
                  <a:pt x="3904618" y="1702960"/>
                  <a:pt x="3822958" y="1702960"/>
                </a:cubicBezTo>
                <a:lnTo>
                  <a:pt x="2295507" y="1702960"/>
                </a:lnTo>
                <a:lnTo>
                  <a:pt x="2295507" y="163231"/>
                </a:lnTo>
                <a:cubicBezTo>
                  <a:pt x="2295507" y="82143"/>
                  <a:pt x="2234310" y="15331"/>
                  <a:pt x="2153127" y="7812"/>
                </a:cubicBezTo>
                <a:cubicBezTo>
                  <a:pt x="2034159" y="-3133"/>
                  <a:pt x="1933655" y="-2562"/>
                  <a:pt x="1814306" y="9430"/>
                </a:cubicBezTo>
                <a:cubicBezTo>
                  <a:pt x="1733503" y="17615"/>
                  <a:pt x="1672592" y="84332"/>
                  <a:pt x="1672592" y="164754"/>
                </a:cubicBezTo>
                <a:lnTo>
                  <a:pt x="1672592" y="1703055"/>
                </a:lnTo>
                <a:lnTo>
                  <a:pt x="161987" y="1703055"/>
                </a:lnTo>
                <a:cubicBezTo>
                  <a:pt x="80327" y="1703055"/>
                  <a:pt x="13515" y="1764538"/>
                  <a:pt x="6567" y="1846007"/>
                </a:cubicBezTo>
                <a:cubicBezTo>
                  <a:pt x="2189" y="1897687"/>
                  <a:pt x="0" y="1945654"/>
                  <a:pt x="0" y="1992670"/>
                </a:cubicBezTo>
                <a:cubicBezTo>
                  <a:pt x="0" y="2039687"/>
                  <a:pt x="2189" y="2087559"/>
                  <a:pt x="6567" y="2139239"/>
                </a:cubicBezTo>
                <a:cubicBezTo>
                  <a:pt x="13515" y="2220708"/>
                  <a:pt x="80422" y="2282190"/>
                  <a:pt x="161987" y="2282190"/>
                </a:cubicBezTo>
                <a:lnTo>
                  <a:pt x="1672592" y="2282190"/>
                </a:lnTo>
                <a:lnTo>
                  <a:pt x="1672592" y="3820492"/>
                </a:lnTo>
                <a:cubicBezTo>
                  <a:pt x="1672592" y="3900914"/>
                  <a:pt x="1733503" y="3967726"/>
                  <a:pt x="1814306" y="3975816"/>
                </a:cubicBezTo>
                <a:cubicBezTo>
                  <a:pt x="1876455" y="3982097"/>
                  <a:pt x="1934702" y="3985143"/>
                  <a:pt x="1992377" y="3985143"/>
                </a:cubicBezTo>
                <a:cubicBezTo>
                  <a:pt x="2043962" y="3985143"/>
                  <a:pt x="2096593" y="3982573"/>
                  <a:pt x="2153127" y="3977339"/>
                </a:cubicBezTo>
                <a:cubicBezTo>
                  <a:pt x="2234310" y="3969820"/>
                  <a:pt x="2295507" y="3903008"/>
                  <a:pt x="2295507" y="3821919"/>
                </a:cubicBezTo>
                <a:lnTo>
                  <a:pt x="2295507" y="2282095"/>
                </a:lnTo>
                <a:lnTo>
                  <a:pt x="3822958" y="2282095"/>
                </a:lnTo>
                <a:cubicBezTo>
                  <a:pt x="3904713" y="2282095"/>
                  <a:pt x="3971525" y="2220613"/>
                  <a:pt x="3978378" y="2139144"/>
                </a:cubicBezTo>
                <a:cubicBezTo>
                  <a:pt x="3982756" y="2087940"/>
                  <a:pt x="3984945" y="2040067"/>
                  <a:pt x="3984945" y="1992575"/>
                </a:cubicBezTo>
                <a:cubicBezTo>
                  <a:pt x="3984945" y="1945083"/>
                  <a:pt x="3982851" y="1897211"/>
                  <a:pt x="3978378" y="1846007"/>
                </a:cubicBezTo>
                <a:close/>
              </a:path>
            </a:pathLst>
          </a:custGeom>
          <a:solidFill>
            <a:srgbClr val="A2C617"/>
          </a:solidFill>
          <a:ln w="950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400"/>
          </a:p>
        </p:txBody>
      </p:sp>
      <p:sp>
        <p:nvSpPr>
          <p:cNvPr id="47" name="Title 46">
            <a:extLst>
              <a:ext uri="{FF2B5EF4-FFF2-40B4-BE49-F238E27FC236}">
                <a16:creationId xmlns:a16="http://schemas.microsoft.com/office/drawing/2014/main" id="{AB5B9839-F3D5-02A0-B57C-E0661516C5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77075" y="1873163"/>
            <a:ext cx="4064396" cy="2015936"/>
          </a:xfrm>
        </p:spPr>
        <p:txBody>
          <a:bodyPr wrap="square" bIns="0" anchor="t" anchorCtr="0">
            <a:spAutoFit/>
          </a:bodyPr>
          <a:lstStyle>
            <a:lvl1pPr>
              <a:defRPr sz="3200">
                <a:solidFill>
                  <a:schemeClr val="bg2"/>
                </a:solidFill>
                <a:latin typeface="+mn-lt"/>
              </a:defRPr>
            </a:lvl1pPr>
          </a:lstStyle>
          <a:p>
            <a:pPr marL="0" marR="0" lvl="0" indent="0" algn="l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here to add the title of your deck. Ideally,</a:t>
            </a:r>
            <a:r>
              <a:rPr lang="en-US" b="0" i="0" u="none" strike="noStrike">
                <a:solidFill>
                  <a:srgbClr val="000000"/>
                </a:solidFill>
                <a:effectLst/>
              </a:rPr>
              <a:t> keep it under four lines.</a:t>
            </a:r>
            <a:endParaRPr lang="en-US"/>
          </a:p>
        </p:txBody>
      </p:sp>
      <p:sp>
        <p:nvSpPr>
          <p:cNvPr id="52" name="Picture Placeholder 51">
            <a:extLst>
              <a:ext uri="{FF2B5EF4-FFF2-40B4-BE49-F238E27FC236}">
                <a16:creationId xmlns:a16="http://schemas.microsoft.com/office/drawing/2014/main" id="{AA6A74A9-C5EB-6E1D-3D41-596769DA9F7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168439" y="1610413"/>
            <a:ext cx="5773795" cy="5247587"/>
          </a:xfrm>
          <a:custGeom>
            <a:avLst/>
            <a:gdLst>
              <a:gd name="connsiteX0" fmla="*/ 2315735 w 4631470"/>
              <a:gd name="connsiteY0" fmla="*/ 0 h 4209370"/>
              <a:gd name="connsiteX1" fmla="*/ 4631470 w 4631470"/>
              <a:gd name="connsiteY1" fmla="*/ 2315735 h 4209370"/>
              <a:gd name="connsiteX2" fmla="*/ 3788758 w 4631470"/>
              <a:gd name="connsiteY2" fmla="*/ 4102669 h 4209370"/>
              <a:gd name="connsiteX3" fmla="*/ 3646068 w 4631470"/>
              <a:gd name="connsiteY3" fmla="*/ 4209370 h 4209370"/>
              <a:gd name="connsiteX4" fmla="*/ 985403 w 4631470"/>
              <a:gd name="connsiteY4" fmla="*/ 4209370 h 4209370"/>
              <a:gd name="connsiteX5" fmla="*/ 842713 w 4631470"/>
              <a:gd name="connsiteY5" fmla="*/ 4102669 h 4209370"/>
              <a:gd name="connsiteX6" fmla="*/ 0 w 4631470"/>
              <a:gd name="connsiteY6" fmla="*/ 2315735 h 4209370"/>
              <a:gd name="connsiteX7" fmla="*/ 2315735 w 4631470"/>
              <a:gd name="connsiteY7" fmla="*/ 0 h 420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31470" h="4209370">
                <a:moveTo>
                  <a:pt x="2315735" y="0"/>
                </a:moveTo>
                <a:cubicBezTo>
                  <a:pt x="3594680" y="0"/>
                  <a:pt x="4631470" y="1036790"/>
                  <a:pt x="4631470" y="2315735"/>
                </a:cubicBezTo>
                <a:cubicBezTo>
                  <a:pt x="4631470" y="3035142"/>
                  <a:pt x="4303423" y="3677929"/>
                  <a:pt x="3788758" y="4102669"/>
                </a:cubicBezTo>
                <a:lnTo>
                  <a:pt x="3646068" y="4209370"/>
                </a:lnTo>
                <a:lnTo>
                  <a:pt x="985403" y="4209370"/>
                </a:lnTo>
                <a:lnTo>
                  <a:pt x="842713" y="4102669"/>
                </a:lnTo>
                <a:cubicBezTo>
                  <a:pt x="328047" y="3677929"/>
                  <a:pt x="0" y="3035142"/>
                  <a:pt x="0" y="2315735"/>
                </a:cubicBezTo>
                <a:cubicBezTo>
                  <a:pt x="0" y="1036790"/>
                  <a:pt x="1036790" y="0"/>
                  <a:pt x="2315735" y="0"/>
                </a:cubicBezTo>
                <a:close/>
              </a:path>
            </a:pathLst>
          </a:custGeom>
        </p:spPr>
        <p:txBody>
          <a:bodyPr wrap="square" lIns="0" tIns="274320" rIns="548640" anchor="ctr">
            <a:noAutofit/>
          </a:bodyPr>
          <a:lstStyle>
            <a:lvl1pPr marL="0" indent="0" algn="r">
              <a:buNone/>
              <a:defRPr sz="1600" b="0">
                <a:solidFill>
                  <a:schemeClr val="tx1"/>
                </a:solidFill>
                <a:latin typeface="+mn-lt"/>
                <a:sym typeface="Wingdings" pitchFamily="2" charset="2"/>
              </a:defRPr>
            </a:lvl1pPr>
          </a:lstStyle>
          <a:p>
            <a:r>
              <a:rPr lang="en-US"/>
              <a:t> Click icon to</a:t>
            </a:r>
            <a:br>
              <a:rPr lang="en-US"/>
            </a:br>
            <a:r>
              <a:rPr lang="en-US"/>
              <a:t>add picture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1C2F27C8-8481-FF60-F21A-7761E3594D8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77075" y="6216656"/>
            <a:ext cx="4064396" cy="318100"/>
          </a:xfrm>
        </p:spPr>
        <p:txBody>
          <a:bodyPr wrap="square">
            <a:spAutoFit/>
          </a:bodyPr>
          <a:lstStyle>
            <a:lvl1pPr marL="0" indent="0">
              <a:buNone/>
              <a:defRPr lang="en-US" sz="1467" b="0" dirty="0">
                <a:solidFill>
                  <a:schemeClr val="bg2"/>
                </a:solidFill>
                <a:latin typeface="Montserrat Light" panose="00000400000000000000" pitchFamily="2" charset="0"/>
                <a:ea typeface="+mn-ea"/>
                <a:cs typeface="+mn-cs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/>
              <a:t>Click to add any other text if needed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093C760A-E7BA-C41F-7DE7-C82B08D73E2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t="289" b="289"/>
          <a:stretch>
            <a:fillRect/>
          </a:stretch>
        </p:blipFill>
        <p:spPr>
          <a:xfrm>
            <a:off x="10337609" y="290042"/>
            <a:ext cx="1604625" cy="46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075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aster - cov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E2A7C3A6-A58D-28A4-5950-CD2526590DE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5371410"/>
            <a:ext cx="12192000" cy="1486276"/>
          </a:xfrm>
          <a:solidFill>
            <a:schemeClr val="accent1"/>
          </a:solidFill>
        </p:spPr>
        <p:txBody>
          <a:bodyPr wrap="square">
            <a:noAutofit/>
          </a:bodyPr>
          <a:lstStyle>
            <a:lvl1pPr>
              <a:defRPr sz="1467">
                <a:solidFill>
                  <a:schemeClr val="accent1">
                    <a:alpha val="0"/>
                  </a:schemeClr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/>
              <a:t>Click to add any other text if needed</a:t>
            </a:r>
          </a:p>
        </p:txBody>
      </p:sp>
      <p:sp>
        <p:nvSpPr>
          <p:cNvPr id="3" name="Holder 3"/>
          <p:cNvSpPr>
            <a:spLocks noGrp="1"/>
          </p:cNvSpPr>
          <p:nvPr>
            <p:ph type="subTitle" idx="4" hasCustomPrompt="1"/>
          </p:nvPr>
        </p:nvSpPr>
        <p:spPr>
          <a:xfrm>
            <a:off x="1477075" y="3912483"/>
            <a:ext cx="4064396" cy="2872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1867" b="0" i="0">
                <a:solidFill>
                  <a:schemeClr val="bg2"/>
                </a:solidFill>
                <a:latin typeface="Montserrat"/>
                <a:cs typeface="Montserrat"/>
              </a:defRPr>
            </a:lvl1pPr>
          </a:lstStyle>
          <a:p>
            <a:r>
              <a:rPr lang="en-GB"/>
              <a:t>Click to add subtitle if needed</a:t>
            </a:r>
            <a:endParaRPr/>
          </a:p>
        </p:txBody>
      </p:sp>
      <p:sp>
        <p:nvSpPr>
          <p:cNvPr id="43" name="Graphic 41">
            <a:extLst>
              <a:ext uri="{FF2B5EF4-FFF2-40B4-BE49-F238E27FC236}">
                <a16:creationId xmlns:a16="http://schemas.microsoft.com/office/drawing/2014/main" id="{B462AD84-9CD1-DF54-BC25-FA094D7F49F0}"/>
              </a:ext>
            </a:extLst>
          </p:cNvPr>
          <p:cNvSpPr/>
          <p:nvPr userDrawn="1"/>
        </p:nvSpPr>
        <p:spPr>
          <a:xfrm>
            <a:off x="673101" y="1207751"/>
            <a:ext cx="803975" cy="804016"/>
          </a:xfrm>
          <a:custGeom>
            <a:avLst/>
            <a:gdLst>
              <a:gd name="connsiteX0" fmla="*/ 3978378 w 3984944"/>
              <a:gd name="connsiteY0" fmla="*/ 1845912 h 3985142"/>
              <a:gd name="connsiteX1" fmla="*/ 3822958 w 3984944"/>
              <a:gd name="connsiteY1" fmla="*/ 1702960 h 3985142"/>
              <a:gd name="connsiteX2" fmla="*/ 2295507 w 3984944"/>
              <a:gd name="connsiteY2" fmla="*/ 1702960 h 3985142"/>
              <a:gd name="connsiteX3" fmla="*/ 2295507 w 3984944"/>
              <a:gd name="connsiteY3" fmla="*/ 163231 h 3985142"/>
              <a:gd name="connsiteX4" fmla="*/ 2153127 w 3984944"/>
              <a:gd name="connsiteY4" fmla="*/ 7812 h 3985142"/>
              <a:gd name="connsiteX5" fmla="*/ 1814306 w 3984944"/>
              <a:gd name="connsiteY5" fmla="*/ 9430 h 3985142"/>
              <a:gd name="connsiteX6" fmla="*/ 1672592 w 3984944"/>
              <a:gd name="connsiteY6" fmla="*/ 164754 h 3985142"/>
              <a:gd name="connsiteX7" fmla="*/ 1672592 w 3984944"/>
              <a:gd name="connsiteY7" fmla="*/ 1703055 h 3985142"/>
              <a:gd name="connsiteX8" fmla="*/ 161987 w 3984944"/>
              <a:gd name="connsiteY8" fmla="*/ 1703055 h 3985142"/>
              <a:gd name="connsiteX9" fmla="*/ 6567 w 3984944"/>
              <a:gd name="connsiteY9" fmla="*/ 1846007 h 3985142"/>
              <a:gd name="connsiteX10" fmla="*/ 0 w 3984944"/>
              <a:gd name="connsiteY10" fmla="*/ 1992670 h 3985142"/>
              <a:gd name="connsiteX11" fmla="*/ 6567 w 3984944"/>
              <a:gd name="connsiteY11" fmla="*/ 2139239 h 3985142"/>
              <a:gd name="connsiteX12" fmla="*/ 161987 w 3984944"/>
              <a:gd name="connsiteY12" fmla="*/ 2282190 h 3985142"/>
              <a:gd name="connsiteX13" fmla="*/ 1672592 w 3984944"/>
              <a:gd name="connsiteY13" fmla="*/ 2282190 h 3985142"/>
              <a:gd name="connsiteX14" fmla="*/ 1672592 w 3984944"/>
              <a:gd name="connsiteY14" fmla="*/ 3820492 h 3985142"/>
              <a:gd name="connsiteX15" fmla="*/ 1814306 w 3984944"/>
              <a:gd name="connsiteY15" fmla="*/ 3975816 h 3985142"/>
              <a:gd name="connsiteX16" fmla="*/ 1992377 w 3984944"/>
              <a:gd name="connsiteY16" fmla="*/ 3985143 h 3985142"/>
              <a:gd name="connsiteX17" fmla="*/ 2153127 w 3984944"/>
              <a:gd name="connsiteY17" fmla="*/ 3977339 h 3985142"/>
              <a:gd name="connsiteX18" fmla="*/ 2295507 w 3984944"/>
              <a:gd name="connsiteY18" fmla="*/ 3821919 h 3985142"/>
              <a:gd name="connsiteX19" fmla="*/ 2295507 w 3984944"/>
              <a:gd name="connsiteY19" fmla="*/ 2282095 h 3985142"/>
              <a:gd name="connsiteX20" fmla="*/ 3822958 w 3984944"/>
              <a:gd name="connsiteY20" fmla="*/ 2282095 h 3985142"/>
              <a:gd name="connsiteX21" fmla="*/ 3978378 w 3984944"/>
              <a:gd name="connsiteY21" fmla="*/ 2139144 h 3985142"/>
              <a:gd name="connsiteX22" fmla="*/ 3984945 w 3984944"/>
              <a:gd name="connsiteY22" fmla="*/ 1992575 h 3985142"/>
              <a:gd name="connsiteX23" fmla="*/ 3978378 w 3984944"/>
              <a:gd name="connsiteY23" fmla="*/ 1846007 h 3985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984944" h="3985142">
                <a:moveTo>
                  <a:pt x="3978378" y="1845912"/>
                </a:moveTo>
                <a:cubicBezTo>
                  <a:pt x="3971430" y="1764443"/>
                  <a:pt x="3904618" y="1702960"/>
                  <a:pt x="3822958" y="1702960"/>
                </a:cubicBezTo>
                <a:lnTo>
                  <a:pt x="2295507" y="1702960"/>
                </a:lnTo>
                <a:lnTo>
                  <a:pt x="2295507" y="163231"/>
                </a:lnTo>
                <a:cubicBezTo>
                  <a:pt x="2295507" y="82143"/>
                  <a:pt x="2234310" y="15331"/>
                  <a:pt x="2153127" y="7812"/>
                </a:cubicBezTo>
                <a:cubicBezTo>
                  <a:pt x="2034159" y="-3133"/>
                  <a:pt x="1933655" y="-2562"/>
                  <a:pt x="1814306" y="9430"/>
                </a:cubicBezTo>
                <a:cubicBezTo>
                  <a:pt x="1733503" y="17615"/>
                  <a:pt x="1672592" y="84332"/>
                  <a:pt x="1672592" y="164754"/>
                </a:cubicBezTo>
                <a:lnTo>
                  <a:pt x="1672592" y="1703055"/>
                </a:lnTo>
                <a:lnTo>
                  <a:pt x="161987" y="1703055"/>
                </a:lnTo>
                <a:cubicBezTo>
                  <a:pt x="80327" y="1703055"/>
                  <a:pt x="13515" y="1764538"/>
                  <a:pt x="6567" y="1846007"/>
                </a:cubicBezTo>
                <a:cubicBezTo>
                  <a:pt x="2189" y="1897687"/>
                  <a:pt x="0" y="1945654"/>
                  <a:pt x="0" y="1992670"/>
                </a:cubicBezTo>
                <a:cubicBezTo>
                  <a:pt x="0" y="2039687"/>
                  <a:pt x="2189" y="2087559"/>
                  <a:pt x="6567" y="2139239"/>
                </a:cubicBezTo>
                <a:cubicBezTo>
                  <a:pt x="13515" y="2220708"/>
                  <a:pt x="80422" y="2282190"/>
                  <a:pt x="161987" y="2282190"/>
                </a:cubicBezTo>
                <a:lnTo>
                  <a:pt x="1672592" y="2282190"/>
                </a:lnTo>
                <a:lnTo>
                  <a:pt x="1672592" y="3820492"/>
                </a:lnTo>
                <a:cubicBezTo>
                  <a:pt x="1672592" y="3900914"/>
                  <a:pt x="1733503" y="3967726"/>
                  <a:pt x="1814306" y="3975816"/>
                </a:cubicBezTo>
                <a:cubicBezTo>
                  <a:pt x="1876455" y="3982097"/>
                  <a:pt x="1934702" y="3985143"/>
                  <a:pt x="1992377" y="3985143"/>
                </a:cubicBezTo>
                <a:cubicBezTo>
                  <a:pt x="2043962" y="3985143"/>
                  <a:pt x="2096593" y="3982573"/>
                  <a:pt x="2153127" y="3977339"/>
                </a:cubicBezTo>
                <a:cubicBezTo>
                  <a:pt x="2234310" y="3969820"/>
                  <a:pt x="2295507" y="3903008"/>
                  <a:pt x="2295507" y="3821919"/>
                </a:cubicBezTo>
                <a:lnTo>
                  <a:pt x="2295507" y="2282095"/>
                </a:lnTo>
                <a:lnTo>
                  <a:pt x="3822958" y="2282095"/>
                </a:lnTo>
                <a:cubicBezTo>
                  <a:pt x="3904713" y="2282095"/>
                  <a:pt x="3971525" y="2220613"/>
                  <a:pt x="3978378" y="2139144"/>
                </a:cubicBezTo>
                <a:cubicBezTo>
                  <a:pt x="3982756" y="2087940"/>
                  <a:pt x="3984945" y="2040067"/>
                  <a:pt x="3984945" y="1992575"/>
                </a:cubicBezTo>
                <a:cubicBezTo>
                  <a:pt x="3984945" y="1945083"/>
                  <a:pt x="3982851" y="1897211"/>
                  <a:pt x="3978378" y="1846007"/>
                </a:cubicBezTo>
                <a:close/>
              </a:path>
            </a:pathLst>
          </a:custGeom>
          <a:solidFill>
            <a:srgbClr val="A2C617"/>
          </a:solidFill>
          <a:ln w="950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400"/>
          </a:p>
        </p:txBody>
      </p:sp>
      <p:sp>
        <p:nvSpPr>
          <p:cNvPr id="47" name="Title 46">
            <a:extLst>
              <a:ext uri="{FF2B5EF4-FFF2-40B4-BE49-F238E27FC236}">
                <a16:creationId xmlns:a16="http://schemas.microsoft.com/office/drawing/2014/main" id="{AB5B9839-F3D5-02A0-B57C-E0661516C5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77075" y="1873163"/>
            <a:ext cx="4064396" cy="2015936"/>
          </a:xfrm>
        </p:spPr>
        <p:txBody>
          <a:bodyPr wrap="square" bIns="0" anchor="t" anchorCtr="0">
            <a:spAutoFit/>
          </a:bodyPr>
          <a:lstStyle>
            <a:lvl1pPr>
              <a:defRPr sz="3200">
                <a:solidFill>
                  <a:schemeClr val="bg2"/>
                </a:solidFill>
                <a:latin typeface="+mn-lt"/>
              </a:defRPr>
            </a:lvl1pPr>
          </a:lstStyle>
          <a:p>
            <a:pPr marL="0" marR="0" lvl="0" indent="0" algn="l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here to add the title of your deck. Ideally,</a:t>
            </a:r>
            <a:r>
              <a:rPr lang="en-US" b="0" i="0" u="none" strike="noStrike">
                <a:solidFill>
                  <a:srgbClr val="000000"/>
                </a:solidFill>
                <a:effectLst/>
              </a:rPr>
              <a:t> keep it under four lines.</a:t>
            </a:r>
            <a:endParaRPr lang="en-US"/>
          </a:p>
        </p:txBody>
      </p:sp>
      <p:sp>
        <p:nvSpPr>
          <p:cNvPr id="52" name="Picture Placeholder 51">
            <a:extLst>
              <a:ext uri="{FF2B5EF4-FFF2-40B4-BE49-F238E27FC236}">
                <a16:creationId xmlns:a16="http://schemas.microsoft.com/office/drawing/2014/main" id="{AA6A74A9-C5EB-6E1D-3D41-596769DA9F7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168439" y="1610413"/>
            <a:ext cx="5773795" cy="5247587"/>
          </a:xfrm>
          <a:custGeom>
            <a:avLst/>
            <a:gdLst>
              <a:gd name="connsiteX0" fmla="*/ 2315735 w 4631470"/>
              <a:gd name="connsiteY0" fmla="*/ 0 h 4209370"/>
              <a:gd name="connsiteX1" fmla="*/ 4631470 w 4631470"/>
              <a:gd name="connsiteY1" fmla="*/ 2315735 h 4209370"/>
              <a:gd name="connsiteX2" fmla="*/ 3788758 w 4631470"/>
              <a:gd name="connsiteY2" fmla="*/ 4102669 h 4209370"/>
              <a:gd name="connsiteX3" fmla="*/ 3646068 w 4631470"/>
              <a:gd name="connsiteY3" fmla="*/ 4209370 h 4209370"/>
              <a:gd name="connsiteX4" fmla="*/ 985403 w 4631470"/>
              <a:gd name="connsiteY4" fmla="*/ 4209370 h 4209370"/>
              <a:gd name="connsiteX5" fmla="*/ 842713 w 4631470"/>
              <a:gd name="connsiteY5" fmla="*/ 4102669 h 4209370"/>
              <a:gd name="connsiteX6" fmla="*/ 0 w 4631470"/>
              <a:gd name="connsiteY6" fmla="*/ 2315735 h 4209370"/>
              <a:gd name="connsiteX7" fmla="*/ 2315735 w 4631470"/>
              <a:gd name="connsiteY7" fmla="*/ 0 h 420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31470" h="4209370">
                <a:moveTo>
                  <a:pt x="2315735" y="0"/>
                </a:moveTo>
                <a:cubicBezTo>
                  <a:pt x="3594680" y="0"/>
                  <a:pt x="4631470" y="1036790"/>
                  <a:pt x="4631470" y="2315735"/>
                </a:cubicBezTo>
                <a:cubicBezTo>
                  <a:pt x="4631470" y="3035142"/>
                  <a:pt x="4303423" y="3677929"/>
                  <a:pt x="3788758" y="4102669"/>
                </a:cubicBezTo>
                <a:lnTo>
                  <a:pt x="3646068" y="4209370"/>
                </a:lnTo>
                <a:lnTo>
                  <a:pt x="985403" y="4209370"/>
                </a:lnTo>
                <a:lnTo>
                  <a:pt x="842713" y="4102669"/>
                </a:lnTo>
                <a:cubicBezTo>
                  <a:pt x="328047" y="3677929"/>
                  <a:pt x="0" y="3035142"/>
                  <a:pt x="0" y="2315735"/>
                </a:cubicBezTo>
                <a:cubicBezTo>
                  <a:pt x="0" y="1036790"/>
                  <a:pt x="1036790" y="0"/>
                  <a:pt x="2315735" y="0"/>
                </a:cubicBezTo>
                <a:close/>
              </a:path>
            </a:pathLst>
          </a:custGeom>
        </p:spPr>
        <p:txBody>
          <a:bodyPr wrap="square" lIns="0" tIns="274320" rIns="548640" anchor="ctr">
            <a:noAutofit/>
          </a:bodyPr>
          <a:lstStyle>
            <a:lvl1pPr marL="0" indent="0" algn="r">
              <a:buNone/>
              <a:defRPr sz="1600" b="0">
                <a:solidFill>
                  <a:schemeClr val="tx1"/>
                </a:solidFill>
                <a:latin typeface="+mn-lt"/>
                <a:sym typeface="Wingdings" pitchFamily="2" charset="2"/>
              </a:defRPr>
            </a:lvl1pPr>
          </a:lstStyle>
          <a:p>
            <a:r>
              <a:rPr lang="en-US"/>
              <a:t> Click icon to</a:t>
            </a:r>
            <a:br>
              <a:rPr lang="en-US"/>
            </a:br>
            <a:r>
              <a:rPr lang="en-US"/>
              <a:t>add picture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1C2F27C8-8481-FF60-F21A-7761E3594D8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77075" y="6216656"/>
            <a:ext cx="4064396" cy="318100"/>
          </a:xfrm>
        </p:spPr>
        <p:txBody>
          <a:bodyPr wrap="square">
            <a:spAutoFit/>
          </a:bodyPr>
          <a:lstStyle>
            <a:lvl1pPr marL="0" indent="0">
              <a:buNone/>
              <a:defRPr lang="en-US" sz="1467" b="0" dirty="0">
                <a:solidFill>
                  <a:schemeClr val="bg2"/>
                </a:solidFill>
                <a:latin typeface="Montserrat Light" panose="00000400000000000000" pitchFamily="2" charset="0"/>
                <a:ea typeface="+mn-ea"/>
                <a:cs typeface="+mn-cs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/>
              <a:t>Click to add any other text if needed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093C760A-E7BA-C41F-7DE7-C82B08D73E2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t="289" b="289"/>
          <a:stretch>
            <a:fillRect/>
          </a:stretch>
        </p:blipFill>
        <p:spPr>
          <a:xfrm>
            <a:off x="10337609" y="290042"/>
            <a:ext cx="1604625" cy="46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0223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aster - divi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 Single Corner Rectangle 1">
            <a:extLst>
              <a:ext uri="{FF2B5EF4-FFF2-40B4-BE49-F238E27FC236}">
                <a16:creationId xmlns:a16="http://schemas.microsoft.com/office/drawing/2014/main" id="{59491F48-5343-D97A-77DF-12F94AA55652}"/>
              </a:ext>
            </a:extLst>
          </p:cNvPr>
          <p:cNvSpPr/>
          <p:nvPr userDrawn="1"/>
        </p:nvSpPr>
        <p:spPr>
          <a:xfrm rot="16200000" flipH="1">
            <a:off x="1500414" y="1144734"/>
            <a:ext cx="4086333" cy="5740957"/>
          </a:xfrm>
          <a:prstGeom prst="round1Rect">
            <a:avLst>
              <a:gd name="adj" fmla="val 8892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A7203CD-4E5E-4232-6439-CC5B00CD05F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404305" y="1972045"/>
            <a:ext cx="5537929" cy="4086335"/>
          </a:xfrm>
          <a:prstGeom prst="rect">
            <a:avLst/>
          </a:prstGeom>
        </p:spPr>
        <p:txBody>
          <a:bodyPr tIns="1417320" rIns="457200" bIns="0">
            <a:normAutofit/>
          </a:bodyPr>
          <a:lstStyle>
            <a:lvl1pPr marL="0" indent="0" algn="r">
              <a:buNone/>
              <a:defRPr sz="1600" b="0">
                <a:solidFill>
                  <a:schemeClr val="tx1"/>
                </a:solidFill>
                <a:latin typeface="+mn-lt"/>
                <a:sym typeface="Wingdings" pitchFamily="2" charset="2"/>
              </a:defRPr>
            </a:lvl1pPr>
          </a:lstStyle>
          <a:p>
            <a:r>
              <a:rPr lang="en-US"/>
              <a:t> Click icon to</a:t>
            </a:r>
            <a:br>
              <a:rPr lang="en-US"/>
            </a:br>
            <a:r>
              <a:rPr lang="en-US"/>
              <a:t>add picture</a:t>
            </a:r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B691196B-CCCE-18D1-87FE-B5B13CA01105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870776" y="4500030"/>
            <a:ext cx="4135163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1600" b="0" i="0">
                <a:solidFill>
                  <a:schemeClr val="bg2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5" name="Title 46">
            <a:extLst>
              <a:ext uri="{FF2B5EF4-FFF2-40B4-BE49-F238E27FC236}">
                <a16:creationId xmlns:a16="http://schemas.microsoft.com/office/drawing/2014/main" id="{114966A3-3F54-823B-B358-BC420C4CB1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79600" y="3121901"/>
            <a:ext cx="4126339" cy="1323632"/>
          </a:xfrm>
        </p:spPr>
        <p:txBody>
          <a:bodyPr wrap="square" anchor="t" anchorCtr="0">
            <a:spAutoFit/>
          </a:bodyPr>
          <a:lstStyle>
            <a:lvl1pPr>
              <a:defRPr sz="2667">
                <a:solidFill>
                  <a:schemeClr val="bg2"/>
                </a:solidFill>
              </a:defRPr>
            </a:lvl1pPr>
          </a:lstStyle>
          <a:p>
            <a:pPr marL="0" marR="0" lvl="0" indent="0" algn="l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add the deck’s divider title. Ideally, keep it under tree lines.</a:t>
            </a:r>
          </a:p>
        </p:txBody>
      </p:sp>
      <p:sp>
        <p:nvSpPr>
          <p:cNvPr id="17" name="Graphic 41">
            <a:extLst>
              <a:ext uri="{FF2B5EF4-FFF2-40B4-BE49-F238E27FC236}">
                <a16:creationId xmlns:a16="http://schemas.microsoft.com/office/drawing/2014/main" id="{932C78E9-A881-FFF6-85D5-61ACDDE55653}"/>
              </a:ext>
            </a:extLst>
          </p:cNvPr>
          <p:cNvSpPr/>
          <p:nvPr userDrawn="1"/>
        </p:nvSpPr>
        <p:spPr>
          <a:xfrm>
            <a:off x="1066801" y="2454519"/>
            <a:ext cx="803975" cy="804016"/>
          </a:xfrm>
          <a:custGeom>
            <a:avLst/>
            <a:gdLst>
              <a:gd name="connsiteX0" fmla="*/ 3978378 w 3984944"/>
              <a:gd name="connsiteY0" fmla="*/ 1845912 h 3985142"/>
              <a:gd name="connsiteX1" fmla="*/ 3822958 w 3984944"/>
              <a:gd name="connsiteY1" fmla="*/ 1702960 h 3985142"/>
              <a:gd name="connsiteX2" fmla="*/ 2295507 w 3984944"/>
              <a:gd name="connsiteY2" fmla="*/ 1702960 h 3985142"/>
              <a:gd name="connsiteX3" fmla="*/ 2295507 w 3984944"/>
              <a:gd name="connsiteY3" fmla="*/ 163231 h 3985142"/>
              <a:gd name="connsiteX4" fmla="*/ 2153127 w 3984944"/>
              <a:gd name="connsiteY4" fmla="*/ 7812 h 3985142"/>
              <a:gd name="connsiteX5" fmla="*/ 1814306 w 3984944"/>
              <a:gd name="connsiteY5" fmla="*/ 9430 h 3985142"/>
              <a:gd name="connsiteX6" fmla="*/ 1672592 w 3984944"/>
              <a:gd name="connsiteY6" fmla="*/ 164754 h 3985142"/>
              <a:gd name="connsiteX7" fmla="*/ 1672592 w 3984944"/>
              <a:gd name="connsiteY7" fmla="*/ 1703055 h 3985142"/>
              <a:gd name="connsiteX8" fmla="*/ 161987 w 3984944"/>
              <a:gd name="connsiteY8" fmla="*/ 1703055 h 3985142"/>
              <a:gd name="connsiteX9" fmla="*/ 6567 w 3984944"/>
              <a:gd name="connsiteY9" fmla="*/ 1846007 h 3985142"/>
              <a:gd name="connsiteX10" fmla="*/ 0 w 3984944"/>
              <a:gd name="connsiteY10" fmla="*/ 1992670 h 3985142"/>
              <a:gd name="connsiteX11" fmla="*/ 6567 w 3984944"/>
              <a:gd name="connsiteY11" fmla="*/ 2139239 h 3985142"/>
              <a:gd name="connsiteX12" fmla="*/ 161987 w 3984944"/>
              <a:gd name="connsiteY12" fmla="*/ 2282190 h 3985142"/>
              <a:gd name="connsiteX13" fmla="*/ 1672592 w 3984944"/>
              <a:gd name="connsiteY13" fmla="*/ 2282190 h 3985142"/>
              <a:gd name="connsiteX14" fmla="*/ 1672592 w 3984944"/>
              <a:gd name="connsiteY14" fmla="*/ 3820492 h 3985142"/>
              <a:gd name="connsiteX15" fmla="*/ 1814306 w 3984944"/>
              <a:gd name="connsiteY15" fmla="*/ 3975816 h 3985142"/>
              <a:gd name="connsiteX16" fmla="*/ 1992377 w 3984944"/>
              <a:gd name="connsiteY16" fmla="*/ 3985143 h 3985142"/>
              <a:gd name="connsiteX17" fmla="*/ 2153127 w 3984944"/>
              <a:gd name="connsiteY17" fmla="*/ 3977339 h 3985142"/>
              <a:gd name="connsiteX18" fmla="*/ 2295507 w 3984944"/>
              <a:gd name="connsiteY18" fmla="*/ 3821919 h 3985142"/>
              <a:gd name="connsiteX19" fmla="*/ 2295507 w 3984944"/>
              <a:gd name="connsiteY19" fmla="*/ 2282095 h 3985142"/>
              <a:gd name="connsiteX20" fmla="*/ 3822958 w 3984944"/>
              <a:gd name="connsiteY20" fmla="*/ 2282095 h 3985142"/>
              <a:gd name="connsiteX21" fmla="*/ 3978378 w 3984944"/>
              <a:gd name="connsiteY21" fmla="*/ 2139144 h 3985142"/>
              <a:gd name="connsiteX22" fmla="*/ 3984945 w 3984944"/>
              <a:gd name="connsiteY22" fmla="*/ 1992575 h 3985142"/>
              <a:gd name="connsiteX23" fmla="*/ 3978378 w 3984944"/>
              <a:gd name="connsiteY23" fmla="*/ 1846007 h 3985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984944" h="3985142">
                <a:moveTo>
                  <a:pt x="3978378" y="1845912"/>
                </a:moveTo>
                <a:cubicBezTo>
                  <a:pt x="3971430" y="1764443"/>
                  <a:pt x="3904618" y="1702960"/>
                  <a:pt x="3822958" y="1702960"/>
                </a:cubicBezTo>
                <a:lnTo>
                  <a:pt x="2295507" y="1702960"/>
                </a:lnTo>
                <a:lnTo>
                  <a:pt x="2295507" y="163231"/>
                </a:lnTo>
                <a:cubicBezTo>
                  <a:pt x="2295507" y="82143"/>
                  <a:pt x="2234310" y="15331"/>
                  <a:pt x="2153127" y="7812"/>
                </a:cubicBezTo>
                <a:cubicBezTo>
                  <a:pt x="2034159" y="-3133"/>
                  <a:pt x="1933655" y="-2562"/>
                  <a:pt x="1814306" y="9430"/>
                </a:cubicBezTo>
                <a:cubicBezTo>
                  <a:pt x="1733503" y="17615"/>
                  <a:pt x="1672592" y="84332"/>
                  <a:pt x="1672592" y="164754"/>
                </a:cubicBezTo>
                <a:lnTo>
                  <a:pt x="1672592" y="1703055"/>
                </a:lnTo>
                <a:lnTo>
                  <a:pt x="161987" y="1703055"/>
                </a:lnTo>
                <a:cubicBezTo>
                  <a:pt x="80327" y="1703055"/>
                  <a:pt x="13515" y="1764538"/>
                  <a:pt x="6567" y="1846007"/>
                </a:cubicBezTo>
                <a:cubicBezTo>
                  <a:pt x="2189" y="1897687"/>
                  <a:pt x="0" y="1945654"/>
                  <a:pt x="0" y="1992670"/>
                </a:cubicBezTo>
                <a:cubicBezTo>
                  <a:pt x="0" y="2039687"/>
                  <a:pt x="2189" y="2087559"/>
                  <a:pt x="6567" y="2139239"/>
                </a:cubicBezTo>
                <a:cubicBezTo>
                  <a:pt x="13515" y="2220708"/>
                  <a:pt x="80422" y="2282190"/>
                  <a:pt x="161987" y="2282190"/>
                </a:cubicBezTo>
                <a:lnTo>
                  <a:pt x="1672592" y="2282190"/>
                </a:lnTo>
                <a:lnTo>
                  <a:pt x="1672592" y="3820492"/>
                </a:lnTo>
                <a:cubicBezTo>
                  <a:pt x="1672592" y="3900914"/>
                  <a:pt x="1733503" y="3967726"/>
                  <a:pt x="1814306" y="3975816"/>
                </a:cubicBezTo>
                <a:cubicBezTo>
                  <a:pt x="1876455" y="3982097"/>
                  <a:pt x="1934702" y="3985143"/>
                  <a:pt x="1992377" y="3985143"/>
                </a:cubicBezTo>
                <a:cubicBezTo>
                  <a:pt x="2043962" y="3985143"/>
                  <a:pt x="2096593" y="3982573"/>
                  <a:pt x="2153127" y="3977339"/>
                </a:cubicBezTo>
                <a:cubicBezTo>
                  <a:pt x="2234310" y="3969820"/>
                  <a:pt x="2295507" y="3903008"/>
                  <a:pt x="2295507" y="3821919"/>
                </a:cubicBezTo>
                <a:lnTo>
                  <a:pt x="2295507" y="2282095"/>
                </a:lnTo>
                <a:lnTo>
                  <a:pt x="3822958" y="2282095"/>
                </a:lnTo>
                <a:cubicBezTo>
                  <a:pt x="3904713" y="2282095"/>
                  <a:pt x="3971525" y="2220613"/>
                  <a:pt x="3978378" y="2139144"/>
                </a:cubicBezTo>
                <a:cubicBezTo>
                  <a:pt x="3982756" y="2087940"/>
                  <a:pt x="3984945" y="2040067"/>
                  <a:pt x="3984945" y="1992575"/>
                </a:cubicBezTo>
                <a:cubicBezTo>
                  <a:pt x="3984945" y="1945083"/>
                  <a:pt x="3982851" y="1897211"/>
                  <a:pt x="3978378" y="1846007"/>
                </a:cubicBezTo>
                <a:close/>
              </a:path>
            </a:pathLst>
          </a:custGeom>
          <a:solidFill>
            <a:schemeClr val="bg1"/>
          </a:solidFill>
          <a:ln w="950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40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B78B6BF8-3C4C-7D86-33B3-FB7E1DD346F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t="289" b="289"/>
          <a:stretch>
            <a:fillRect/>
          </a:stretch>
        </p:blipFill>
        <p:spPr>
          <a:xfrm>
            <a:off x="10337609" y="290042"/>
            <a:ext cx="1604625" cy="467391"/>
          </a:xfrm>
          <a:prstGeom prst="rect">
            <a:avLst/>
          </a:prstGeom>
        </p:spPr>
      </p:pic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9D1A39E-CF5A-9D42-5A9D-CD4FBD1B1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274A7B58-0714-3639-28FE-4254DAADF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5252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 - onl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E0080964-5130-6F27-DAF1-2587A399D22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23333" y="1146951"/>
            <a:ext cx="9250752" cy="5144121"/>
          </a:xfrm>
        </p:spPr>
        <p:txBody>
          <a:bodyPr/>
          <a:lstStyle>
            <a:lvl1pPr marL="162980" indent="-162980">
              <a:tabLst/>
              <a:defRPr/>
            </a:lvl1pPr>
            <a:lvl2pPr marL="385224" indent="-222245">
              <a:tabLst/>
              <a:defRPr/>
            </a:lvl2pPr>
            <a:lvl3pPr marL="618051" indent="-222245">
              <a:tabLst/>
              <a:defRPr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2" name="Title 21">
            <a:extLst>
              <a:ext uri="{FF2B5EF4-FFF2-40B4-BE49-F238E27FC236}">
                <a16:creationId xmlns:a16="http://schemas.microsoft.com/office/drawing/2014/main" id="{8185333F-D164-149A-77ED-2A40DAED21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 style, ideally one line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AD51DDBE-C133-A808-8365-386DDB5334D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25955DC4-43CB-8C56-6D3B-05C4DB4A250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71433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 - 1 image + 2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E0080964-5130-6F27-DAF1-2587A399D22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46331" y="1502788"/>
            <a:ext cx="8145669" cy="4381179"/>
          </a:xfrm>
          <a:solidFill>
            <a:schemeClr val="bg2"/>
          </a:solidFill>
        </p:spPr>
        <p:txBody>
          <a:bodyPr lIns="731520" tIns="365760" rIns="365760" numCol="2" spcCol="274320"/>
          <a:lstStyle>
            <a:lvl1pPr marL="162980" indent="-162980">
              <a:tabLst/>
              <a:defRPr>
                <a:solidFill>
                  <a:schemeClr val="accent1"/>
                </a:solidFill>
              </a:defRPr>
            </a:lvl1pPr>
            <a:lvl2pPr marL="385224" indent="-222245">
              <a:tabLst/>
              <a:defRPr>
                <a:solidFill>
                  <a:schemeClr val="bg1"/>
                </a:solidFill>
              </a:defRPr>
            </a:lvl2pPr>
            <a:lvl3pPr marL="618051" indent="-222245">
              <a:tabLst/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2 columns text style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2" name="Title 21">
            <a:extLst>
              <a:ext uri="{FF2B5EF4-FFF2-40B4-BE49-F238E27FC236}">
                <a16:creationId xmlns:a16="http://schemas.microsoft.com/office/drawing/2014/main" id="{8185333F-D164-149A-77ED-2A40DAED21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 style, ideally one line</a:t>
            </a:r>
          </a:p>
        </p:txBody>
      </p:sp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6E12CF0C-5433-3E01-2486-C99B2024B030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406401" y="1509177"/>
            <a:ext cx="4134679" cy="4375737"/>
          </a:xfrm>
          <a:prstGeom prst="round1Rect">
            <a:avLst>
              <a:gd name="adj" fmla="val 9829"/>
            </a:avLst>
          </a:prstGeom>
          <a:solidFill>
            <a:schemeClr val="bg1"/>
          </a:solidFill>
        </p:spPr>
        <p:txBody>
          <a:bodyPr lIns="137160" tIns="182880" rIns="365760" bIns="91440" anchor="ctr" anchorCtr="0">
            <a:normAutofit/>
          </a:bodyPr>
          <a:lstStyle>
            <a:lvl1pPr marL="0" indent="0" algn="l">
              <a:buNone/>
              <a:defRPr sz="1333" b="0">
                <a:solidFill>
                  <a:schemeClr val="bg2"/>
                </a:solidFill>
                <a:latin typeface="+mn-lt"/>
                <a:sym typeface="Wingdings" pitchFamily="2" charset="2"/>
              </a:defRPr>
            </a:lvl1pPr>
          </a:lstStyle>
          <a:p>
            <a:r>
              <a:rPr lang="en-US" dirty="0"/>
              <a:t>Click to add </a:t>
            </a:r>
            <a:br>
              <a:rPr lang="en-US" dirty="0"/>
            </a:br>
            <a:r>
              <a:rPr lang="en-US" dirty="0"/>
              <a:t>picture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F2003D-4C64-8835-AFF6-775359E9062D}"/>
              </a:ext>
            </a:extLst>
          </p:cNvPr>
          <p:cNvSpPr>
            <a:spLocks noGrp="1"/>
          </p:cNvSpPr>
          <p:nvPr>
            <p:ph type="ftr" sz="quarter" idx="3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78A2213-8ABC-B321-226D-078E30B6BB6E}"/>
              </a:ext>
            </a:extLst>
          </p:cNvPr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99458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 - 3 text columns (gre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 Single Corner Rectangle 9">
            <a:extLst>
              <a:ext uri="{FF2B5EF4-FFF2-40B4-BE49-F238E27FC236}">
                <a16:creationId xmlns:a16="http://schemas.microsoft.com/office/drawing/2014/main" id="{CA78253A-23FD-507B-D579-5E322A12F6C2}"/>
              </a:ext>
            </a:extLst>
          </p:cNvPr>
          <p:cNvSpPr/>
          <p:nvPr userDrawn="1"/>
        </p:nvSpPr>
        <p:spPr>
          <a:xfrm rot="5400000">
            <a:off x="1817444" y="371835"/>
            <a:ext cx="572424" cy="3360645"/>
          </a:xfrm>
          <a:prstGeom prst="round1Rect">
            <a:avLst>
              <a:gd name="adj" fmla="val 28473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b" anchorCtr="0"/>
          <a:lstStyle/>
          <a:p>
            <a:pPr algn="ctr"/>
            <a:endParaRPr lang="en-US" sz="2400"/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E36816B0-03C8-200E-1F78-689C9F17B83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1474" y="1859744"/>
            <a:ext cx="3089309" cy="379656"/>
          </a:xfrm>
        </p:spPr>
        <p:txBody>
          <a:bodyPr wrap="square" anchor="ctr" anchorCtr="0">
            <a:spAutoFit/>
          </a:bodyPr>
          <a:lstStyle>
            <a:lvl1pPr marL="0" indent="0">
              <a:spcAft>
                <a:spcPts val="800"/>
              </a:spcAft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Edit text, ideally 1 line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8002E121-C287-1ECB-122A-BFE11C7D121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1474" y="2465962"/>
            <a:ext cx="3089309" cy="3096303"/>
          </a:xfrm>
        </p:spPr>
        <p:txBody>
          <a:bodyPr tIns="0">
            <a:normAutofit/>
          </a:bodyPr>
          <a:lstStyle>
            <a:lvl1pPr marL="162980" indent="-162980">
              <a:spcAft>
                <a:spcPts val="800"/>
              </a:spcAft>
              <a:buFont typeface="Arial" panose="020B0604020202020204" pitchFamily="34" charset="0"/>
              <a:buChar char="•"/>
              <a:tabLst/>
              <a:defRPr sz="1600" b="0">
                <a:solidFill>
                  <a:schemeClr val="tx1"/>
                </a:solidFill>
                <a:latin typeface="+mn-lt"/>
              </a:defRPr>
            </a:lvl1pPr>
            <a:lvl2pPr marL="313259" indent="-173562">
              <a:spcAft>
                <a:spcPts val="800"/>
              </a:spcAft>
              <a:tabLst/>
              <a:defRPr sz="1467">
                <a:solidFill>
                  <a:schemeClr val="tx1"/>
                </a:solidFill>
                <a:latin typeface="+mn-lt"/>
              </a:defRPr>
            </a:lvl2pPr>
            <a:lvl3pPr marL="465655" indent="-152396">
              <a:spcAft>
                <a:spcPts val="800"/>
              </a:spcAft>
              <a:tabLst/>
              <a:defRPr sz="1400"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 for each column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8" name="Round Single Corner Rectangle 37">
            <a:extLst>
              <a:ext uri="{FF2B5EF4-FFF2-40B4-BE49-F238E27FC236}">
                <a16:creationId xmlns:a16="http://schemas.microsoft.com/office/drawing/2014/main" id="{D13CEAF3-08BF-A8EF-A4CB-C336142F6AA1}"/>
              </a:ext>
            </a:extLst>
          </p:cNvPr>
          <p:cNvSpPr/>
          <p:nvPr userDrawn="1"/>
        </p:nvSpPr>
        <p:spPr>
          <a:xfrm rot="5400000">
            <a:off x="9802132" y="371835"/>
            <a:ext cx="572424" cy="3360645"/>
          </a:xfrm>
          <a:prstGeom prst="round1Rect">
            <a:avLst>
              <a:gd name="adj" fmla="val 28473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b" anchorCtr="0"/>
          <a:lstStyle/>
          <a:p>
            <a:pPr algn="ctr"/>
            <a:endParaRPr lang="en-US" sz="2400"/>
          </a:p>
        </p:txBody>
      </p:sp>
      <p:sp>
        <p:nvSpPr>
          <p:cNvPr id="39" name="Text Placeholder 3">
            <a:extLst>
              <a:ext uri="{FF2B5EF4-FFF2-40B4-BE49-F238E27FC236}">
                <a16:creationId xmlns:a16="http://schemas.microsoft.com/office/drawing/2014/main" id="{FC410503-DE71-0A9A-A400-3545B572B2C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536162" y="1859744"/>
            <a:ext cx="3089309" cy="379656"/>
          </a:xfrm>
        </p:spPr>
        <p:txBody>
          <a:bodyPr wrap="square" anchor="ctr" anchorCtr="0">
            <a:spAutoFit/>
          </a:bodyPr>
          <a:lstStyle>
            <a:lvl1pPr marL="0" indent="0">
              <a:spcAft>
                <a:spcPts val="800"/>
              </a:spcAft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Edit text, ideally 1 line</a:t>
            </a:r>
          </a:p>
        </p:txBody>
      </p:sp>
      <p:sp>
        <p:nvSpPr>
          <p:cNvPr id="41" name="Round Single Corner Rectangle 40">
            <a:extLst>
              <a:ext uri="{FF2B5EF4-FFF2-40B4-BE49-F238E27FC236}">
                <a16:creationId xmlns:a16="http://schemas.microsoft.com/office/drawing/2014/main" id="{5D79155F-F92B-F4DD-4E8F-EAB629307D31}"/>
              </a:ext>
            </a:extLst>
          </p:cNvPr>
          <p:cNvSpPr/>
          <p:nvPr userDrawn="1"/>
        </p:nvSpPr>
        <p:spPr>
          <a:xfrm rot="5400000">
            <a:off x="5814524" y="371835"/>
            <a:ext cx="572424" cy="3360645"/>
          </a:xfrm>
          <a:prstGeom prst="round1Rect">
            <a:avLst>
              <a:gd name="adj" fmla="val 28473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b" anchorCtr="0"/>
          <a:lstStyle/>
          <a:p>
            <a:pPr algn="ctr"/>
            <a:endParaRPr lang="en-US" sz="2400"/>
          </a:p>
        </p:txBody>
      </p:sp>
      <p:sp>
        <p:nvSpPr>
          <p:cNvPr id="42" name="Text Placeholder 3">
            <a:extLst>
              <a:ext uri="{FF2B5EF4-FFF2-40B4-BE49-F238E27FC236}">
                <a16:creationId xmlns:a16="http://schemas.microsoft.com/office/drawing/2014/main" id="{3C275B36-CFCE-7114-4F7A-82F9B4238B7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48554" y="1859744"/>
            <a:ext cx="3089309" cy="379656"/>
          </a:xfrm>
        </p:spPr>
        <p:txBody>
          <a:bodyPr wrap="square" anchor="ctr" anchorCtr="0">
            <a:spAutoFit/>
          </a:bodyPr>
          <a:lstStyle>
            <a:lvl1pPr marL="0" indent="0">
              <a:spcAft>
                <a:spcPts val="800"/>
              </a:spcAft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Edit text, ideally 1 line</a:t>
            </a:r>
          </a:p>
        </p:txBody>
      </p:sp>
      <p:sp>
        <p:nvSpPr>
          <p:cNvPr id="44" name="Text Placeholder 3">
            <a:extLst>
              <a:ext uri="{FF2B5EF4-FFF2-40B4-BE49-F238E27FC236}">
                <a16:creationId xmlns:a16="http://schemas.microsoft.com/office/drawing/2014/main" id="{79788BE4-DC6E-A2B0-1DED-45AEB760D58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548554" y="2465962"/>
            <a:ext cx="3089309" cy="3096303"/>
          </a:xfrm>
        </p:spPr>
        <p:txBody>
          <a:bodyPr tIns="0">
            <a:normAutofit/>
          </a:bodyPr>
          <a:lstStyle>
            <a:lvl1pPr marL="162980" indent="-162980">
              <a:spcAft>
                <a:spcPts val="800"/>
              </a:spcAft>
              <a:buFont typeface="Arial" panose="020B0604020202020204" pitchFamily="34" charset="0"/>
              <a:buChar char="•"/>
              <a:tabLst/>
              <a:defRPr sz="1600" b="0">
                <a:solidFill>
                  <a:schemeClr val="tx1"/>
                </a:solidFill>
                <a:latin typeface="+mn-lt"/>
              </a:defRPr>
            </a:lvl1pPr>
            <a:lvl2pPr marL="313259" indent="-173562">
              <a:spcAft>
                <a:spcPts val="800"/>
              </a:spcAft>
              <a:tabLst/>
              <a:defRPr sz="1467">
                <a:solidFill>
                  <a:schemeClr val="tx1"/>
                </a:solidFill>
                <a:latin typeface="+mn-lt"/>
              </a:defRPr>
            </a:lvl2pPr>
            <a:lvl3pPr marL="465655" indent="-152396">
              <a:spcAft>
                <a:spcPts val="800"/>
              </a:spcAft>
              <a:tabLst/>
              <a:defRPr sz="1400"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 for each column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Text Placeholder 3">
            <a:extLst>
              <a:ext uri="{FF2B5EF4-FFF2-40B4-BE49-F238E27FC236}">
                <a16:creationId xmlns:a16="http://schemas.microsoft.com/office/drawing/2014/main" id="{0BED2C74-48F5-110C-DA78-9A7105D9EFB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536162" y="2465962"/>
            <a:ext cx="3089309" cy="3096303"/>
          </a:xfrm>
        </p:spPr>
        <p:txBody>
          <a:bodyPr tIns="0">
            <a:normAutofit/>
          </a:bodyPr>
          <a:lstStyle>
            <a:lvl1pPr marL="162980" indent="-162980">
              <a:spcAft>
                <a:spcPts val="800"/>
              </a:spcAft>
              <a:buFont typeface="Arial" panose="020B0604020202020204" pitchFamily="34" charset="0"/>
              <a:buChar char="•"/>
              <a:tabLst/>
              <a:defRPr sz="1600" b="0">
                <a:solidFill>
                  <a:schemeClr val="tx1"/>
                </a:solidFill>
                <a:latin typeface="+mn-lt"/>
              </a:defRPr>
            </a:lvl1pPr>
            <a:lvl2pPr marL="313259" indent="-173562">
              <a:spcAft>
                <a:spcPts val="800"/>
              </a:spcAft>
              <a:tabLst/>
              <a:defRPr sz="1467">
                <a:solidFill>
                  <a:schemeClr val="tx1"/>
                </a:solidFill>
                <a:latin typeface="+mn-lt"/>
              </a:defRPr>
            </a:lvl2pPr>
            <a:lvl3pPr marL="465655" indent="-152396">
              <a:spcAft>
                <a:spcPts val="800"/>
              </a:spcAft>
              <a:tabLst/>
              <a:defRPr sz="1400"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 for each column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8B8A9F-0CD8-B68B-FA64-F7083B97E6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 style, ideally one line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CC087B38-9D16-4F9D-5044-B83D7E01981F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C48AEEBD-B06B-BB9B-443A-F5ED451AA1E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25765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 - 3 text columns (color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 Single Corner Rectangle 9">
            <a:extLst>
              <a:ext uri="{FF2B5EF4-FFF2-40B4-BE49-F238E27FC236}">
                <a16:creationId xmlns:a16="http://schemas.microsoft.com/office/drawing/2014/main" id="{CA78253A-23FD-507B-D579-5E322A12F6C2}"/>
              </a:ext>
            </a:extLst>
          </p:cNvPr>
          <p:cNvSpPr/>
          <p:nvPr userDrawn="1"/>
        </p:nvSpPr>
        <p:spPr>
          <a:xfrm rot="5400000">
            <a:off x="1817444" y="371835"/>
            <a:ext cx="572424" cy="3360645"/>
          </a:xfrm>
          <a:prstGeom prst="round1Rect">
            <a:avLst>
              <a:gd name="adj" fmla="val 28473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b" anchorCtr="0"/>
          <a:lstStyle/>
          <a:p>
            <a:pPr algn="ctr"/>
            <a:endParaRPr lang="en-US" sz="2400"/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E36816B0-03C8-200E-1F78-689C9F17B83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1474" y="1859744"/>
            <a:ext cx="3089309" cy="379656"/>
          </a:xfrm>
        </p:spPr>
        <p:txBody>
          <a:bodyPr wrap="square" anchor="ctr" anchorCtr="0">
            <a:spAutoFit/>
          </a:bodyPr>
          <a:lstStyle>
            <a:lvl1pPr marL="0" indent="0">
              <a:spcAft>
                <a:spcPts val="800"/>
              </a:spcAft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Edit text, ideally 1 line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8002E121-C287-1ECB-122A-BFE11C7D121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1474" y="2465962"/>
            <a:ext cx="3089309" cy="3096303"/>
          </a:xfrm>
        </p:spPr>
        <p:txBody>
          <a:bodyPr tIns="0">
            <a:normAutofit/>
          </a:bodyPr>
          <a:lstStyle>
            <a:lvl1pPr marL="162980" indent="-162980">
              <a:spcAft>
                <a:spcPts val="800"/>
              </a:spcAft>
              <a:buFont typeface="Arial" panose="020B0604020202020204" pitchFamily="34" charset="0"/>
              <a:buChar char="•"/>
              <a:tabLst/>
              <a:defRPr sz="1600" b="0">
                <a:solidFill>
                  <a:schemeClr val="tx1"/>
                </a:solidFill>
                <a:latin typeface="+mn-lt"/>
              </a:defRPr>
            </a:lvl1pPr>
            <a:lvl2pPr marL="313259" indent="-173562">
              <a:spcAft>
                <a:spcPts val="800"/>
              </a:spcAft>
              <a:tabLst/>
              <a:defRPr sz="1467">
                <a:solidFill>
                  <a:schemeClr val="tx1"/>
                </a:solidFill>
                <a:latin typeface="+mn-lt"/>
              </a:defRPr>
            </a:lvl2pPr>
            <a:lvl3pPr marL="465655" indent="-152396">
              <a:spcAft>
                <a:spcPts val="800"/>
              </a:spcAft>
              <a:tabLst/>
              <a:defRPr sz="1400"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 for each column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8" name="Round Single Corner Rectangle 37">
            <a:extLst>
              <a:ext uri="{FF2B5EF4-FFF2-40B4-BE49-F238E27FC236}">
                <a16:creationId xmlns:a16="http://schemas.microsoft.com/office/drawing/2014/main" id="{D13CEAF3-08BF-A8EF-A4CB-C336142F6AA1}"/>
              </a:ext>
            </a:extLst>
          </p:cNvPr>
          <p:cNvSpPr/>
          <p:nvPr userDrawn="1"/>
        </p:nvSpPr>
        <p:spPr>
          <a:xfrm rot="5400000">
            <a:off x="9802132" y="371835"/>
            <a:ext cx="572424" cy="3360645"/>
          </a:xfrm>
          <a:prstGeom prst="round1Rect">
            <a:avLst>
              <a:gd name="adj" fmla="val 28473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b" anchorCtr="0"/>
          <a:lstStyle/>
          <a:p>
            <a:pPr algn="ctr"/>
            <a:endParaRPr lang="en-US" sz="2400">
              <a:solidFill>
                <a:schemeClr val="bg1"/>
              </a:solidFill>
            </a:endParaRPr>
          </a:p>
        </p:txBody>
      </p:sp>
      <p:sp>
        <p:nvSpPr>
          <p:cNvPr id="39" name="Text Placeholder 3">
            <a:extLst>
              <a:ext uri="{FF2B5EF4-FFF2-40B4-BE49-F238E27FC236}">
                <a16:creationId xmlns:a16="http://schemas.microsoft.com/office/drawing/2014/main" id="{FC410503-DE71-0A9A-A400-3545B572B2C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536162" y="1859744"/>
            <a:ext cx="3089309" cy="379656"/>
          </a:xfrm>
        </p:spPr>
        <p:txBody>
          <a:bodyPr wrap="square" anchor="ctr" anchorCtr="0">
            <a:spAutoFit/>
          </a:bodyPr>
          <a:lstStyle>
            <a:lvl1pPr marL="0" indent="0">
              <a:spcAft>
                <a:spcPts val="800"/>
              </a:spcAft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text, ideally 1 line</a:t>
            </a:r>
          </a:p>
        </p:txBody>
      </p:sp>
      <p:sp>
        <p:nvSpPr>
          <p:cNvPr id="41" name="Round Single Corner Rectangle 40">
            <a:extLst>
              <a:ext uri="{FF2B5EF4-FFF2-40B4-BE49-F238E27FC236}">
                <a16:creationId xmlns:a16="http://schemas.microsoft.com/office/drawing/2014/main" id="{5D79155F-F92B-F4DD-4E8F-EAB629307D31}"/>
              </a:ext>
            </a:extLst>
          </p:cNvPr>
          <p:cNvSpPr/>
          <p:nvPr userDrawn="1"/>
        </p:nvSpPr>
        <p:spPr>
          <a:xfrm rot="5400000">
            <a:off x="5814524" y="371835"/>
            <a:ext cx="572424" cy="3360645"/>
          </a:xfrm>
          <a:prstGeom prst="round1Rect">
            <a:avLst>
              <a:gd name="adj" fmla="val 28473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b" anchorCtr="0"/>
          <a:lstStyle/>
          <a:p>
            <a:pPr algn="ctr"/>
            <a:endParaRPr lang="en-US" sz="2400">
              <a:solidFill>
                <a:schemeClr val="bg1"/>
              </a:solidFill>
            </a:endParaRPr>
          </a:p>
        </p:txBody>
      </p:sp>
      <p:sp>
        <p:nvSpPr>
          <p:cNvPr id="42" name="Text Placeholder 3">
            <a:extLst>
              <a:ext uri="{FF2B5EF4-FFF2-40B4-BE49-F238E27FC236}">
                <a16:creationId xmlns:a16="http://schemas.microsoft.com/office/drawing/2014/main" id="{3C275B36-CFCE-7114-4F7A-82F9B4238B7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48554" y="1859744"/>
            <a:ext cx="3089309" cy="379656"/>
          </a:xfrm>
        </p:spPr>
        <p:txBody>
          <a:bodyPr wrap="square" anchor="ctr" anchorCtr="0">
            <a:spAutoFit/>
          </a:bodyPr>
          <a:lstStyle>
            <a:lvl1pPr marL="0" indent="0">
              <a:spcAft>
                <a:spcPts val="800"/>
              </a:spcAft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text, ideally 1 line</a:t>
            </a:r>
          </a:p>
        </p:txBody>
      </p:sp>
      <p:sp>
        <p:nvSpPr>
          <p:cNvPr id="44" name="Text Placeholder 3">
            <a:extLst>
              <a:ext uri="{FF2B5EF4-FFF2-40B4-BE49-F238E27FC236}">
                <a16:creationId xmlns:a16="http://schemas.microsoft.com/office/drawing/2014/main" id="{79788BE4-DC6E-A2B0-1DED-45AEB760D58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548554" y="2465962"/>
            <a:ext cx="3089309" cy="3096303"/>
          </a:xfrm>
        </p:spPr>
        <p:txBody>
          <a:bodyPr tIns="0">
            <a:normAutofit/>
          </a:bodyPr>
          <a:lstStyle>
            <a:lvl1pPr marL="162980" indent="-162980">
              <a:spcAft>
                <a:spcPts val="800"/>
              </a:spcAft>
              <a:buFont typeface="Arial" panose="020B0604020202020204" pitchFamily="34" charset="0"/>
              <a:buChar char="•"/>
              <a:tabLst/>
              <a:defRPr sz="1600" b="0">
                <a:solidFill>
                  <a:schemeClr val="tx1"/>
                </a:solidFill>
                <a:latin typeface="+mn-lt"/>
              </a:defRPr>
            </a:lvl1pPr>
            <a:lvl2pPr marL="313259" indent="-173562">
              <a:spcAft>
                <a:spcPts val="800"/>
              </a:spcAft>
              <a:tabLst/>
              <a:defRPr sz="1467">
                <a:solidFill>
                  <a:schemeClr val="tx1"/>
                </a:solidFill>
                <a:latin typeface="+mn-lt"/>
              </a:defRPr>
            </a:lvl2pPr>
            <a:lvl3pPr marL="465655" indent="-152396">
              <a:spcAft>
                <a:spcPts val="800"/>
              </a:spcAft>
              <a:tabLst/>
              <a:defRPr sz="1400"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 for each column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Text Placeholder 3">
            <a:extLst>
              <a:ext uri="{FF2B5EF4-FFF2-40B4-BE49-F238E27FC236}">
                <a16:creationId xmlns:a16="http://schemas.microsoft.com/office/drawing/2014/main" id="{0BED2C74-48F5-110C-DA78-9A7105D9EFB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536162" y="2465962"/>
            <a:ext cx="3089309" cy="3096303"/>
          </a:xfrm>
        </p:spPr>
        <p:txBody>
          <a:bodyPr tIns="0">
            <a:normAutofit/>
          </a:bodyPr>
          <a:lstStyle>
            <a:lvl1pPr marL="162980" indent="-162980">
              <a:spcAft>
                <a:spcPts val="800"/>
              </a:spcAft>
              <a:buFont typeface="Arial" panose="020B0604020202020204" pitchFamily="34" charset="0"/>
              <a:buChar char="•"/>
              <a:tabLst/>
              <a:defRPr sz="1600" b="0">
                <a:solidFill>
                  <a:schemeClr val="tx1"/>
                </a:solidFill>
                <a:latin typeface="+mn-lt"/>
              </a:defRPr>
            </a:lvl1pPr>
            <a:lvl2pPr marL="313259" indent="-173562">
              <a:spcAft>
                <a:spcPts val="800"/>
              </a:spcAft>
              <a:tabLst/>
              <a:defRPr sz="1467">
                <a:solidFill>
                  <a:schemeClr val="tx1"/>
                </a:solidFill>
                <a:latin typeface="+mn-lt"/>
              </a:defRPr>
            </a:lvl2pPr>
            <a:lvl3pPr marL="465655" indent="-152396">
              <a:spcAft>
                <a:spcPts val="800"/>
              </a:spcAft>
              <a:tabLst/>
              <a:defRPr sz="1400"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 for each column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8B8A9F-0CD8-B68B-FA64-F7083B97E6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 style, ideally one line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C4EA4DB-0C3E-EA42-8945-72BFB6AB26C4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C289D5-4CB0-B96F-74BB-A9249E120B5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49945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 - 3 text columns +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5E6B15-41B2-549F-3DBE-9ABBF58FF24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 style, ideally one line</a:t>
            </a:r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789B7D82-868D-931E-1D9B-4DAE6A2AE69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22280" y="1680520"/>
            <a:ext cx="3547872" cy="1804416"/>
          </a:xfrm>
          <a:prstGeom prst="rect">
            <a:avLst/>
          </a:prstGeom>
        </p:spPr>
        <p:txBody>
          <a:bodyPr lIns="137160" tIns="182880" rIns="365760" bIns="91440" anchor="ctr" anchorCtr="0">
            <a:normAutofit/>
          </a:bodyPr>
          <a:lstStyle>
            <a:lvl1pPr marL="0" indent="0" algn="l">
              <a:buNone/>
              <a:defRPr sz="1333" b="0">
                <a:solidFill>
                  <a:schemeClr val="bg2"/>
                </a:solidFill>
                <a:latin typeface="+mn-lt"/>
                <a:sym typeface="Wingdings" pitchFamily="2" charset="2"/>
              </a:defRPr>
            </a:lvl1pPr>
          </a:lstStyle>
          <a:p>
            <a:r>
              <a:rPr lang="en-US" dirty="0"/>
              <a:t>Click to add </a:t>
            </a:r>
            <a:br>
              <a:rPr lang="en-US" dirty="0"/>
            </a:br>
            <a:r>
              <a:rPr lang="en-US" dirty="0"/>
              <a:t>picture</a:t>
            </a:r>
          </a:p>
        </p:txBody>
      </p:sp>
      <p:sp>
        <p:nvSpPr>
          <p:cNvPr id="19" name="Round Single Corner Rectangle 18">
            <a:extLst>
              <a:ext uri="{FF2B5EF4-FFF2-40B4-BE49-F238E27FC236}">
                <a16:creationId xmlns:a16="http://schemas.microsoft.com/office/drawing/2014/main" id="{714D7010-5809-43C3-B273-B5FABCED1777}"/>
              </a:ext>
            </a:extLst>
          </p:cNvPr>
          <p:cNvSpPr/>
          <p:nvPr userDrawn="1"/>
        </p:nvSpPr>
        <p:spPr>
          <a:xfrm rot="5400000">
            <a:off x="1909704" y="1981053"/>
            <a:ext cx="573024" cy="3547872"/>
          </a:xfrm>
          <a:prstGeom prst="round1Rect">
            <a:avLst>
              <a:gd name="adj" fmla="val 28473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b" anchorCtr="0"/>
          <a:lstStyle/>
          <a:p>
            <a:pPr algn="ctr"/>
            <a:endParaRPr lang="en-US" sz="240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B385C6F1-A0D7-51C9-D64C-F3FC46E846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1873" y="3562277"/>
            <a:ext cx="3183591" cy="379656"/>
          </a:xfrm>
        </p:spPr>
        <p:txBody>
          <a:bodyPr wrap="square" anchor="ctr" anchorCtr="0">
            <a:spAutoFit/>
          </a:bodyPr>
          <a:lstStyle>
            <a:lvl1pPr marL="0" indent="0">
              <a:spcAft>
                <a:spcPts val="800"/>
              </a:spcAft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Edit text, ideally 1 line</a:t>
            </a:r>
          </a:p>
        </p:txBody>
      </p:sp>
      <p:sp>
        <p:nvSpPr>
          <p:cNvPr id="22" name="Round Single Corner Rectangle 21">
            <a:extLst>
              <a:ext uri="{FF2B5EF4-FFF2-40B4-BE49-F238E27FC236}">
                <a16:creationId xmlns:a16="http://schemas.microsoft.com/office/drawing/2014/main" id="{AFC504D0-E7A6-994F-4CCD-2D599A4A0560}"/>
              </a:ext>
            </a:extLst>
          </p:cNvPr>
          <p:cNvSpPr/>
          <p:nvPr userDrawn="1"/>
        </p:nvSpPr>
        <p:spPr>
          <a:xfrm rot="5400000">
            <a:off x="9708307" y="1982023"/>
            <a:ext cx="572424" cy="3545335"/>
          </a:xfrm>
          <a:prstGeom prst="round1Rect">
            <a:avLst>
              <a:gd name="adj" fmla="val 2847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b" anchorCtr="0"/>
          <a:lstStyle/>
          <a:p>
            <a:pPr algn="ctr"/>
            <a:endParaRPr lang="en-US" sz="2400"/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51188877-955C-99D0-7571-A4C12502BAA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98907" y="3562277"/>
            <a:ext cx="3183591" cy="379656"/>
          </a:xfrm>
        </p:spPr>
        <p:txBody>
          <a:bodyPr wrap="square" anchor="ctr" anchorCtr="0">
            <a:spAutoFit/>
          </a:bodyPr>
          <a:lstStyle>
            <a:lvl1pPr marL="0" indent="0">
              <a:spcAft>
                <a:spcPts val="800"/>
              </a:spcAft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Edit text, ideally 1 line</a:t>
            </a:r>
          </a:p>
        </p:txBody>
      </p:sp>
      <p:sp>
        <p:nvSpPr>
          <p:cNvPr id="24" name="Round Single Corner Rectangle 23">
            <a:extLst>
              <a:ext uri="{FF2B5EF4-FFF2-40B4-BE49-F238E27FC236}">
                <a16:creationId xmlns:a16="http://schemas.microsoft.com/office/drawing/2014/main" id="{38424A49-2388-A577-EAD2-198C5C2405B8}"/>
              </a:ext>
            </a:extLst>
          </p:cNvPr>
          <p:cNvSpPr/>
          <p:nvPr userDrawn="1"/>
        </p:nvSpPr>
        <p:spPr>
          <a:xfrm rot="5400000">
            <a:off x="5808520" y="1982023"/>
            <a:ext cx="572424" cy="3545335"/>
          </a:xfrm>
          <a:prstGeom prst="round1Rect">
            <a:avLst>
              <a:gd name="adj" fmla="val 2847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b" anchorCtr="0"/>
          <a:lstStyle/>
          <a:p>
            <a:pPr algn="ctr"/>
            <a:endParaRPr lang="en-US" sz="2400"/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09E107EB-A18D-94AC-D709-EC1370DD52A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499121" y="3562277"/>
            <a:ext cx="3183591" cy="379656"/>
          </a:xfrm>
        </p:spPr>
        <p:txBody>
          <a:bodyPr wrap="square" anchor="ctr" anchorCtr="0">
            <a:spAutoFit/>
          </a:bodyPr>
          <a:lstStyle>
            <a:lvl1pPr marL="0" indent="0">
              <a:spcAft>
                <a:spcPts val="800"/>
              </a:spcAft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Edit text, ideally 1 line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28D1B62D-FCDA-2FBF-FCAD-D4C0122781C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01873" y="4149573"/>
            <a:ext cx="3195871" cy="1804416"/>
          </a:xfrm>
        </p:spPr>
        <p:txBody>
          <a:bodyPr tIns="0">
            <a:normAutofit/>
          </a:bodyPr>
          <a:lstStyle>
            <a:lvl1pPr marL="162980" indent="-162980">
              <a:spcAft>
                <a:spcPts val="800"/>
              </a:spcAft>
              <a:buFont typeface="Arial" panose="020B0604020202020204" pitchFamily="34" charset="0"/>
              <a:buChar char="•"/>
              <a:tabLst/>
              <a:defRPr sz="1600" b="0">
                <a:solidFill>
                  <a:schemeClr val="tx1"/>
                </a:solidFill>
                <a:latin typeface="+mn-lt"/>
              </a:defRPr>
            </a:lvl1pPr>
            <a:lvl2pPr marL="313259" indent="-173562">
              <a:spcAft>
                <a:spcPts val="800"/>
              </a:spcAft>
              <a:tabLst/>
              <a:defRPr sz="1467">
                <a:solidFill>
                  <a:schemeClr val="tx1"/>
                </a:solidFill>
                <a:latin typeface="+mn-lt"/>
              </a:defRPr>
            </a:lvl2pPr>
            <a:lvl3pPr marL="465655" indent="-152396">
              <a:spcAft>
                <a:spcPts val="800"/>
              </a:spcAft>
              <a:tabLst/>
              <a:defRPr sz="1400"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 for each column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F19F0B8C-34BA-291F-99A8-347FECE3ED4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486841" y="4149573"/>
            <a:ext cx="3195871" cy="1804416"/>
          </a:xfrm>
        </p:spPr>
        <p:txBody>
          <a:bodyPr tIns="0">
            <a:normAutofit/>
          </a:bodyPr>
          <a:lstStyle>
            <a:lvl1pPr marL="162980" indent="-162980">
              <a:spcAft>
                <a:spcPts val="800"/>
              </a:spcAft>
              <a:buFont typeface="Arial" panose="020B0604020202020204" pitchFamily="34" charset="0"/>
              <a:buChar char="•"/>
              <a:tabLst/>
              <a:defRPr sz="1600" b="0">
                <a:solidFill>
                  <a:schemeClr val="tx1"/>
                </a:solidFill>
                <a:latin typeface="+mn-lt"/>
              </a:defRPr>
            </a:lvl1pPr>
            <a:lvl2pPr marL="313259" indent="-173562">
              <a:spcAft>
                <a:spcPts val="800"/>
              </a:spcAft>
              <a:tabLst/>
              <a:defRPr sz="1467">
                <a:solidFill>
                  <a:schemeClr val="tx1"/>
                </a:solidFill>
                <a:latin typeface="+mn-lt"/>
              </a:defRPr>
            </a:lvl2pPr>
            <a:lvl3pPr marL="465655" indent="-152396">
              <a:spcAft>
                <a:spcPts val="800"/>
              </a:spcAft>
              <a:tabLst/>
              <a:defRPr sz="1400"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 for each column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3EA2C2C8-56ED-788E-BE10-6160A8714D1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386627" y="4149573"/>
            <a:ext cx="3195871" cy="1804416"/>
          </a:xfrm>
        </p:spPr>
        <p:txBody>
          <a:bodyPr tIns="0">
            <a:normAutofit/>
          </a:bodyPr>
          <a:lstStyle>
            <a:lvl1pPr marL="162980" indent="-162980">
              <a:spcAft>
                <a:spcPts val="800"/>
              </a:spcAft>
              <a:buFont typeface="Arial" panose="020B0604020202020204" pitchFamily="34" charset="0"/>
              <a:buChar char="•"/>
              <a:tabLst/>
              <a:defRPr sz="1600" b="0">
                <a:solidFill>
                  <a:schemeClr val="tx1"/>
                </a:solidFill>
                <a:latin typeface="+mn-lt"/>
              </a:defRPr>
            </a:lvl1pPr>
            <a:lvl2pPr marL="313259" indent="-173562">
              <a:spcAft>
                <a:spcPts val="800"/>
              </a:spcAft>
              <a:tabLst/>
              <a:defRPr sz="1467">
                <a:solidFill>
                  <a:schemeClr val="tx1"/>
                </a:solidFill>
                <a:latin typeface="+mn-lt"/>
              </a:defRPr>
            </a:lvl2pPr>
            <a:lvl3pPr marL="465655" indent="-152396">
              <a:spcAft>
                <a:spcPts val="800"/>
              </a:spcAft>
              <a:tabLst/>
              <a:defRPr sz="1400"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 for each column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10">
            <a:extLst>
              <a:ext uri="{FF2B5EF4-FFF2-40B4-BE49-F238E27FC236}">
                <a16:creationId xmlns:a16="http://schemas.microsoft.com/office/drawing/2014/main" id="{06433B54-D69A-83F1-B501-895452CC8997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4322064" y="1680520"/>
            <a:ext cx="3547872" cy="1804416"/>
          </a:xfrm>
          <a:prstGeom prst="rect">
            <a:avLst/>
          </a:prstGeom>
        </p:spPr>
        <p:txBody>
          <a:bodyPr lIns="137160" tIns="182880" rIns="365760" bIns="91440" anchor="ctr" anchorCtr="0">
            <a:normAutofit/>
          </a:bodyPr>
          <a:lstStyle>
            <a:lvl1pPr marL="0" indent="0" algn="l">
              <a:buNone/>
              <a:defRPr sz="1333" b="0">
                <a:solidFill>
                  <a:schemeClr val="bg2"/>
                </a:solidFill>
                <a:latin typeface="+mn-lt"/>
                <a:sym typeface="Wingdings" pitchFamily="2" charset="2"/>
              </a:defRPr>
            </a:lvl1pPr>
          </a:lstStyle>
          <a:p>
            <a:r>
              <a:rPr lang="en-US" dirty="0"/>
              <a:t>Click to add </a:t>
            </a:r>
            <a:br>
              <a:rPr lang="en-US" dirty="0"/>
            </a:br>
            <a:r>
              <a:rPr lang="en-US" dirty="0"/>
              <a:t>picture</a:t>
            </a:r>
          </a:p>
        </p:txBody>
      </p:sp>
      <p:sp>
        <p:nvSpPr>
          <p:cNvPr id="36" name="Picture Placeholder 10">
            <a:extLst>
              <a:ext uri="{FF2B5EF4-FFF2-40B4-BE49-F238E27FC236}">
                <a16:creationId xmlns:a16="http://schemas.microsoft.com/office/drawing/2014/main" id="{B4A355BB-016A-BCB1-95CC-6D9C3570D754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8221848" y="1680520"/>
            <a:ext cx="3547872" cy="1804416"/>
          </a:xfrm>
          <a:prstGeom prst="rect">
            <a:avLst/>
          </a:prstGeom>
        </p:spPr>
        <p:txBody>
          <a:bodyPr lIns="137160" tIns="182880" rIns="365760" bIns="91440" anchor="ctr" anchorCtr="0">
            <a:normAutofit/>
          </a:bodyPr>
          <a:lstStyle>
            <a:lvl1pPr marL="0" indent="0" algn="l">
              <a:buNone/>
              <a:defRPr sz="1333" b="0">
                <a:solidFill>
                  <a:schemeClr val="bg2"/>
                </a:solidFill>
                <a:latin typeface="+mn-lt"/>
                <a:sym typeface="Wingdings" pitchFamily="2" charset="2"/>
              </a:defRPr>
            </a:lvl1pPr>
          </a:lstStyle>
          <a:p>
            <a:r>
              <a:rPr lang="en-US" dirty="0"/>
              <a:t>Click to add </a:t>
            </a:r>
            <a:br>
              <a:rPr lang="en-US" dirty="0"/>
            </a:br>
            <a:r>
              <a:rPr lang="en-US" dirty="0"/>
              <a:t>picture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359564D-7DFA-1962-ECF4-3DEAE02EDD5A}"/>
              </a:ext>
            </a:extLst>
          </p:cNvPr>
          <p:cNvSpPr>
            <a:spLocks noGrp="1"/>
          </p:cNvSpPr>
          <p:nvPr>
            <p:ph type="ftr" sz="quarter" idx="3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F02AB65F-C817-D1F6-A0AD-9802D103FDCC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605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051564-42B6-55D1-BE8B-9CA6D0EDB5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11F7B8-7A90-31B4-C03F-1C35940526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ECC9DD-01FB-922D-3EA1-F1FE7B4435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A07D2-377C-4B2D-A782-991A01338111}" type="datetimeFigureOut">
              <a:rPr lang="en-US" smtClean="0"/>
              <a:t>8/25/2026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E62E1E-C00C-912B-F13D-E97005BC16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BF3B3F-4141-77F7-AB2B-138903BB8B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B6A35-ED96-4D2C-859F-853C46BF0C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7534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ED - 3 text columns +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5E6B15-41B2-549F-3DBE-9ABBF58FF24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 style, ideally one line</a:t>
            </a:r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789B7D82-868D-931E-1D9B-4DAE6A2AE69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22280" y="1680520"/>
            <a:ext cx="3547872" cy="1804416"/>
          </a:xfrm>
          <a:prstGeom prst="rect">
            <a:avLst/>
          </a:prstGeom>
        </p:spPr>
        <p:txBody>
          <a:bodyPr lIns="137160" tIns="182880" rIns="365760" bIns="91440" anchor="ctr" anchorCtr="0">
            <a:normAutofit/>
          </a:bodyPr>
          <a:lstStyle>
            <a:lvl1pPr marL="0" indent="0" algn="l">
              <a:buNone/>
              <a:defRPr sz="1333" b="0">
                <a:solidFill>
                  <a:schemeClr val="bg2"/>
                </a:solidFill>
                <a:latin typeface="+mn-lt"/>
                <a:sym typeface="Wingdings" pitchFamily="2" charset="2"/>
              </a:defRPr>
            </a:lvl1pPr>
          </a:lstStyle>
          <a:p>
            <a:r>
              <a:rPr lang="en-US" dirty="0"/>
              <a:t>Click to add </a:t>
            </a:r>
            <a:br>
              <a:rPr lang="en-US" dirty="0"/>
            </a:br>
            <a:r>
              <a:rPr lang="en-US" dirty="0"/>
              <a:t>picture</a:t>
            </a:r>
          </a:p>
        </p:txBody>
      </p:sp>
      <p:sp>
        <p:nvSpPr>
          <p:cNvPr id="19" name="Round Single Corner Rectangle 18">
            <a:extLst>
              <a:ext uri="{FF2B5EF4-FFF2-40B4-BE49-F238E27FC236}">
                <a16:creationId xmlns:a16="http://schemas.microsoft.com/office/drawing/2014/main" id="{714D7010-5809-43C3-B273-B5FABCED1777}"/>
              </a:ext>
            </a:extLst>
          </p:cNvPr>
          <p:cNvSpPr/>
          <p:nvPr userDrawn="1"/>
        </p:nvSpPr>
        <p:spPr>
          <a:xfrm rot="5400000">
            <a:off x="1909704" y="1981053"/>
            <a:ext cx="573024" cy="3547872"/>
          </a:xfrm>
          <a:prstGeom prst="round1Rect">
            <a:avLst>
              <a:gd name="adj" fmla="val 28473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b" anchorCtr="0"/>
          <a:lstStyle/>
          <a:p>
            <a:pPr algn="ctr"/>
            <a:endParaRPr lang="en-US" sz="240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B385C6F1-A0D7-51C9-D64C-F3FC46E846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1873" y="3562277"/>
            <a:ext cx="3183591" cy="379656"/>
          </a:xfrm>
        </p:spPr>
        <p:txBody>
          <a:bodyPr wrap="square" anchor="ctr" anchorCtr="0">
            <a:spAutoFit/>
          </a:bodyPr>
          <a:lstStyle>
            <a:lvl1pPr marL="0" indent="0">
              <a:spcAft>
                <a:spcPts val="800"/>
              </a:spcAft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Edit text, ideally 1 line</a:t>
            </a:r>
          </a:p>
        </p:txBody>
      </p:sp>
      <p:sp>
        <p:nvSpPr>
          <p:cNvPr id="22" name="Round Single Corner Rectangle 21">
            <a:extLst>
              <a:ext uri="{FF2B5EF4-FFF2-40B4-BE49-F238E27FC236}">
                <a16:creationId xmlns:a16="http://schemas.microsoft.com/office/drawing/2014/main" id="{AFC504D0-E7A6-994F-4CCD-2D599A4A0560}"/>
              </a:ext>
            </a:extLst>
          </p:cNvPr>
          <p:cNvSpPr/>
          <p:nvPr userDrawn="1"/>
        </p:nvSpPr>
        <p:spPr>
          <a:xfrm rot="5400000">
            <a:off x="9708307" y="1982023"/>
            <a:ext cx="572424" cy="3545335"/>
          </a:xfrm>
          <a:prstGeom prst="round1Rect">
            <a:avLst>
              <a:gd name="adj" fmla="val 28473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b" anchorCtr="0"/>
          <a:lstStyle/>
          <a:p>
            <a:pPr algn="ctr"/>
            <a:endParaRPr lang="en-US" sz="2400"/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51188877-955C-99D0-7571-A4C12502BAA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98907" y="3562277"/>
            <a:ext cx="3183591" cy="379656"/>
          </a:xfrm>
        </p:spPr>
        <p:txBody>
          <a:bodyPr wrap="square" anchor="ctr" anchorCtr="0">
            <a:spAutoFit/>
          </a:bodyPr>
          <a:lstStyle>
            <a:lvl1pPr marL="0" indent="0">
              <a:spcAft>
                <a:spcPts val="800"/>
              </a:spcAft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text, ideally 1 line</a:t>
            </a:r>
          </a:p>
        </p:txBody>
      </p:sp>
      <p:sp>
        <p:nvSpPr>
          <p:cNvPr id="24" name="Round Single Corner Rectangle 23">
            <a:extLst>
              <a:ext uri="{FF2B5EF4-FFF2-40B4-BE49-F238E27FC236}">
                <a16:creationId xmlns:a16="http://schemas.microsoft.com/office/drawing/2014/main" id="{38424A49-2388-A577-EAD2-198C5C2405B8}"/>
              </a:ext>
            </a:extLst>
          </p:cNvPr>
          <p:cNvSpPr/>
          <p:nvPr userDrawn="1"/>
        </p:nvSpPr>
        <p:spPr>
          <a:xfrm rot="5400000">
            <a:off x="5808520" y="1982023"/>
            <a:ext cx="572424" cy="3545335"/>
          </a:xfrm>
          <a:prstGeom prst="round1Rect">
            <a:avLst>
              <a:gd name="adj" fmla="val 28473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b" anchorCtr="0"/>
          <a:lstStyle/>
          <a:p>
            <a:pPr algn="ctr"/>
            <a:endParaRPr lang="en-US" sz="2400"/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09E107EB-A18D-94AC-D709-EC1370DD52A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499121" y="3562277"/>
            <a:ext cx="3183591" cy="379656"/>
          </a:xfrm>
        </p:spPr>
        <p:txBody>
          <a:bodyPr wrap="square" anchor="ctr" anchorCtr="0">
            <a:spAutoFit/>
          </a:bodyPr>
          <a:lstStyle>
            <a:lvl1pPr marL="0" indent="0">
              <a:spcAft>
                <a:spcPts val="800"/>
              </a:spcAft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text, ideally 1 line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28D1B62D-FCDA-2FBF-FCAD-D4C0122781C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01873" y="4149573"/>
            <a:ext cx="3195871" cy="1804416"/>
          </a:xfrm>
        </p:spPr>
        <p:txBody>
          <a:bodyPr tIns="0">
            <a:normAutofit/>
          </a:bodyPr>
          <a:lstStyle>
            <a:lvl1pPr marL="162980" indent="-162980">
              <a:spcAft>
                <a:spcPts val="800"/>
              </a:spcAft>
              <a:buFont typeface="Arial" panose="020B0604020202020204" pitchFamily="34" charset="0"/>
              <a:buChar char="•"/>
              <a:tabLst/>
              <a:defRPr sz="1600" b="0">
                <a:solidFill>
                  <a:schemeClr val="tx1"/>
                </a:solidFill>
                <a:latin typeface="+mn-lt"/>
              </a:defRPr>
            </a:lvl1pPr>
            <a:lvl2pPr marL="313259" indent="-173562">
              <a:spcAft>
                <a:spcPts val="800"/>
              </a:spcAft>
              <a:tabLst/>
              <a:defRPr sz="1467">
                <a:solidFill>
                  <a:schemeClr val="tx1"/>
                </a:solidFill>
                <a:latin typeface="+mn-lt"/>
              </a:defRPr>
            </a:lvl2pPr>
            <a:lvl3pPr marL="465655" indent="-152396">
              <a:spcAft>
                <a:spcPts val="800"/>
              </a:spcAft>
              <a:tabLst/>
              <a:defRPr sz="1400"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 for each column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F19F0B8C-34BA-291F-99A8-347FECE3ED4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486841" y="4149573"/>
            <a:ext cx="3195871" cy="1804416"/>
          </a:xfrm>
        </p:spPr>
        <p:txBody>
          <a:bodyPr tIns="0">
            <a:normAutofit/>
          </a:bodyPr>
          <a:lstStyle>
            <a:lvl1pPr marL="162980" indent="-162980">
              <a:spcAft>
                <a:spcPts val="800"/>
              </a:spcAft>
              <a:buFont typeface="Arial" panose="020B0604020202020204" pitchFamily="34" charset="0"/>
              <a:buChar char="•"/>
              <a:tabLst/>
              <a:defRPr sz="1600" b="0">
                <a:solidFill>
                  <a:schemeClr val="tx1"/>
                </a:solidFill>
                <a:latin typeface="+mn-lt"/>
              </a:defRPr>
            </a:lvl1pPr>
            <a:lvl2pPr marL="313259" indent="-173562">
              <a:spcAft>
                <a:spcPts val="800"/>
              </a:spcAft>
              <a:tabLst/>
              <a:defRPr sz="1467">
                <a:solidFill>
                  <a:schemeClr val="tx1"/>
                </a:solidFill>
                <a:latin typeface="+mn-lt"/>
              </a:defRPr>
            </a:lvl2pPr>
            <a:lvl3pPr marL="465655" indent="-152396">
              <a:spcAft>
                <a:spcPts val="800"/>
              </a:spcAft>
              <a:tabLst/>
              <a:defRPr sz="1400"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 for each column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3EA2C2C8-56ED-788E-BE10-6160A8714D1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386627" y="4149573"/>
            <a:ext cx="3195871" cy="1804416"/>
          </a:xfrm>
        </p:spPr>
        <p:txBody>
          <a:bodyPr tIns="0">
            <a:normAutofit/>
          </a:bodyPr>
          <a:lstStyle>
            <a:lvl1pPr marL="162980" indent="-162980">
              <a:spcAft>
                <a:spcPts val="800"/>
              </a:spcAft>
              <a:buFont typeface="Arial" panose="020B0604020202020204" pitchFamily="34" charset="0"/>
              <a:buChar char="•"/>
              <a:tabLst/>
              <a:defRPr sz="1600" b="0">
                <a:solidFill>
                  <a:schemeClr val="tx1"/>
                </a:solidFill>
                <a:latin typeface="+mn-lt"/>
              </a:defRPr>
            </a:lvl1pPr>
            <a:lvl2pPr marL="313259" indent="-173562">
              <a:spcAft>
                <a:spcPts val="800"/>
              </a:spcAft>
              <a:tabLst/>
              <a:defRPr sz="1467">
                <a:solidFill>
                  <a:schemeClr val="tx1"/>
                </a:solidFill>
                <a:latin typeface="+mn-lt"/>
              </a:defRPr>
            </a:lvl2pPr>
            <a:lvl3pPr marL="465655" indent="-152396">
              <a:spcAft>
                <a:spcPts val="800"/>
              </a:spcAft>
              <a:tabLst/>
              <a:defRPr sz="1400"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 for each column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10">
            <a:extLst>
              <a:ext uri="{FF2B5EF4-FFF2-40B4-BE49-F238E27FC236}">
                <a16:creationId xmlns:a16="http://schemas.microsoft.com/office/drawing/2014/main" id="{06433B54-D69A-83F1-B501-895452CC8997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4322064" y="1680520"/>
            <a:ext cx="3547872" cy="1804416"/>
          </a:xfrm>
          <a:prstGeom prst="rect">
            <a:avLst/>
          </a:prstGeom>
        </p:spPr>
        <p:txBody>
          <a:bodyPr lIns="137160" tIns="182880" rIns="365760" bIns="91440" anchor="ctr" anchorCtr="0">
            <a:normAutofit/>
          </a:bodyPr>
          <a:lstStyle>
            <a:lvl1pPr marL="0" indent="0" algn="l">
              <a:buNone/>
              <a:defRPr sz="1333" b="0">
                <a:solidFill>
                  <a:schemeClr val="bg2"/>
                </a:solidFill>
                <a:latin typeface="+mn-lt"/>
                <a:sym typeface="Wingdings" pitchFamily="2" charset="2"/>
              </a:defRPr>
            </a:lvl1pPr>
          </a:lstStyle>
          <a:p>
            <a:r>
              <a:rPr lang="en-US" dirty="0"/>
              <a:t>Click to add </a:t>
            </a:r>
            <a:br>
              <a:rPr lang="en-US" dirty="0"/>
            </a:br>
            <a:r>
              <a:rPr lang="en-US" dirty="0"/>
              <a:t>picture</a:t>
            </a:r>
          </a:p>
        </p:txBody>
      </p:sp>
      <p:sp>
        <p:nvSpPr>
          <p:cNvPr id="36" name="Picture Placeholder 10">
            <a:extLst>
              <a:ext uri="{FF2B5EF4-FFF2-40B4-BE49-F238E27FC236}">
                <a16:creationId xmlns:a16="http://schemas.microsoft.com/office/drawing/2014/main" id="{B4A355BB-016A-BCB1-95CC-6D9C3570D754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8221848" y="1680520"/>
            <a:ext cx="3547872" cy="1804416"/>
          </a:xfrm>
          <a:prstGeom prst="rect">
            <a:avLst/>
          </a:prstGeom>
        </p:spPr>
        <p:txBody>
          <a:bodyPr lIns="137160" tIns="182880" rIns="365760" bIns="91440" anchor="ctr" anchorCtr="0">
            <a:normAutofit/>
          </a:bodyPr>
          <a:lstStyle>
            <a:lvl1pPr marL="0" indent="0" algn="l">
              <a:buNone/>
              <a:defRPr sz="1333" b="0">
                <a:solidFill>
                  <a:schemeClr val="bg2"/>
                </a:solidFill>
                <a:latin typeface="+mn-lt"/>
                <a:sym typeface="Wingdings" pitchFamily="2" charset="2"/>
              </a:defRPr>
            </a:lvl1pPr>
          </a:lstStyle>
          <a:p>
            <a:r>
              <a:rPr lang="en-US" dirty="0"/>
              <a:t>Click to add </a:t>
            </a:r>
            <a:br>
              <a:rPr lang="en-US" dirty="0"/>
            </a:br>
            <a:r>
              <a:rPr lang="en-US" dirty="0"/>
              <a:t>picture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5CAA5C39-3B49-F48F-998B-99F3F6A9B27C}"/>
              </a:ext>
            </a:extLst>
          </p:cNvPr>
          <p:cNvSpPr>
            <a:spLocks noGrp="1"/>
          </p:cNvSpPr>
          <p:nvPr>
            <p:ph type="ftr" sz="quarter" idx="3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68F56D8A-6646-C79A-3E43-E1CFD674DDB9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85914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A7047E-EAE2-4512-87FB-EEA6AEC124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7842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aster -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">
            <a:extLst>
              <a:ext uri="{FF2B5EF4-FFF2-40B4-BE49-F238E27FC236}">
                <a16:creationId xmlns:a16="http://schemas.microsoft.com/office/drawing/2014/main" id="{9D787F98-82FB-A897-4817-6EC131431DD5}"/>
              </a:ext>
            </a:extLst>
          </p:cNvPr>
          <p:cNvSpPr/>
          <p:nvPr/>
        </p:nvSpPr>
        <p:spPr>
          <a:xfrm flipV="1">
            <a:off x="429" y="677294"/>
            <a:ext cx="11514201" cy="3618837"/>
          </a:xfrm>
          <a:prstGeom prst="round1Rect">
            <a:avLst>
              <a:gd name="adj" fmla="val 11144"/>
            </a:avLst>
          </a:prstGeom>
          <a:solidFill>
            <a:srgbClr val="A1C516"/>
          </a:solidFill>
        </p:spPr>
        <p:txBody>
          <a:bodyPr wrap="square" lIns="0" tIns="0" rIns="0" bIns="0" rtlCol="0"/>
          <a:lstStyle/>
          <a:p>
            <a:endParaRPr sz="2400" dirty="0"/>
          </a:p>
        </p:txBody>
      </p:sp>
      <p:sp>
        <p:nvSpPr>
          <p:cNvPr id="19" name="object 17">
            <a:extLst>
              <a:ext uri="{FF2B5EF4-FFF2-40B4-BE49-F238E27FC236}">
                <a16:creationId xmlns:a16="http://schemas.microsoft.com/office/drawing/2014/main" id="{4DFEC1F8-24A8-1F33-5EE6-D4BBAE068C70}"/>
              </a:ext>
            </a:extLst>
          </p:cNvPr>
          <p:cNvSpPr txBox="1"/>
          <p:nvPr userDrawn="1"/>
        </p:nvSpPr>
        <p:spPr>
          <a:xfrm>
            <a:off x="1879600" y="5295071"/>
            <a:ext cx="4268056" cy="810320"/>
          </a:xfrm>
          <a:prstGeom prst="rect">
            <a:avLst/>
          </a:prstGeom>
        </p:spPr>
        <p:txBody>
          <a:bodyPr vert="horz" wrap="square" lIns="0" tIns="9241" rIns="0" bIns="0" rtlCol="0">
            <a:spAutoFit/>
          </a:bodyPr>
          <a:lstStyle/>
          <a:p>
            <a:pPr marL="7701">
              <a:spcBef>
                <a:spcPts val="73"/>
              </a:spcBef>
            </a:pPr>
            <a:r>
              <a:rPr sz="1485" spc="-7" dirty="0">
                <a:solidFill>
                  <a:srgbClr val="212444"/>
                </a:solidFill>
                <a:latin typeface="Montserrat"/>
                <a:cs typeface="Montserrat"/>
              </a:rPr>
              <a:t>CAFOD,</a:t>
            </a:r>
            <a:r>
              <a:rPr sz="1485" spc="-69" dirty="0">
                <a:solidFill>
                  <a:srgbClr val="212444"/>
                </a:solidFill>
                <a:latin typeface="Montserrat"/>
                <a:cs typeface="Montserrat"/>
              </a:rPr>
              <a:t> </a:t>
            </a:r>
            <a:r>
              <a:rPr sz="1485" spc="-12" dirty="0">
                <a:solidFill>
                  <a:srgbClr val="212444"/>
                </a:solidFill>
                <a:latin typeface="Montserrat"/>
                <a:cs typeface="Montserrat"/>
              </a:rPr>
              <a:t>Romero</a:t>
            </a:r>
            <a:r>
              <a:rPr sz="1485" spc="-67" dirty="0">
                <a:solidFill>
                  <a:srgbClr val="212444"/>
                </a:solidFill>
                <a:latin typeface="Montserrat"/>
                <a:cs typeface="Montserrat"/>
              </a:rPr>
              <a:t> </a:t>
            </a:r>
            <a:r>
              <a:rPr sz="1485" spc="-7" dirty="0">
                <a:solidFill>
                  <a:srgbClr val="212444"/>
                </a:solidFill>
                <a:latin typeface="Montserrat"/>
                <a:cs typeface="Montserrat"/>
              </a:rPr>
              <a:t>House,</a:t>
            </a:r>
            <a:endParaRPr sz="1485">
              <a:latin typeface="Montserrat"/>
              <a:cs typeface="Montserrat"/>
            </a:endParaRPr>
          </a:p>
          <a:p>
            <a:pPr marL="7701">
              <a:spcBef>
                <a:spcPts val="19"/>
              </a:spcBef>
            </a:pPr>
            <a:r>
              <a:rPr sz="1485" dirty="0">
                <a:solidFill>
                  <a:srgbClr val="212444"/>
                </a:solidFill>
                <a:latin typeface="Montserrat"/>
                <a:cs typeface="Montserrat"/>
              </a:rPr>
              <a:t>55</a:t>
            </a:r>
            <a:r>
              <a:rPr sz="1485" spc="-52" dirty="0">
                <a:solidFill>
                  <a:srgbClr val="212444"/>
                </a:solidFill>
                <a:latin typeface="Montserrat"/>
                <a:cs typeface="Montserrat"/>
              </a:rPr>
              <a:t> </a:t>
            </a:r>
            <a:r>
              <a:rPr sz="1485" spc="-21" dirty="0">
                <a:solidFill>
                  <a:srgbClr val="212444"/>
                </a:solidFill>
                <a:latin typeface="Montserrat"/>
                <a:cs typeface="Montserrat"/>
              </a:rPr>
              <a:t>Westminster</a:t>
            </a:r>
            <a:r>
              <a:rPr sz="1485" spc="-52" dirty="0">
                <a:solidFill>
                  <a:srgbClr val="212444"/>
                </a:solidFill>
                <a:latin typeface="Montserrat"/>
                <a:cs typeface="Montserrat"/>
              </a:rPr>
              <a:t> </a:t>
            </a:r>
            <a:r>
              <a:rPr sz="1485" spc="-7" dirty="0">
                <a:solidFill>
                  <a:srgbClr val="212444"/>
                </a:solidFill>
                <a:latin typeface="Montserrat"/>
                <a:cs typeface="Montserrat"/>
              </a:rPr>
              <a:t>Bridge</a:t>
            </a:r>
            <a:r>
              <a:rPr sz="1485" spc="-52" dirty="0">
                <a:solidFill>
                  <a:srgbClr val="212444"/>
                </a:solidFill>
                <a:latin typeface="Montserrat"/>
                <a:cs typeface="Montserrat"/>
              </a:rPr>
              <a:t> </a:t>
            </a:r>
            <a:r>
              <a:rPr sz="1485" dirty="0">
                <a:solidFill>
                  <a:srgbClr val="212444"/>
                </a:solidFill>
                <a:latin typeface="Montserrat"/>
                <a:cs typeface="Montserrat"/>
              </a:rPr>
              <a:t>Road,</a:t>
            </a:r>
            <a:r>
              <a:rPr sz="1485" spc="-52" dirty="0">
                <a:solidFill>
                  <a:srgbClr val="212444"/>
                </a:solidFill>
                <a:latin typeface="Montserrat"/>
                <a:cs typeface="Montserrat"/>
              </a:rPr>
              <a:t> </a:t>
            </a:r>
            <a:r>
              <a:rPr sz="1485" spc="-7" dirty="0">
                <a:solidFill>
                  <a:srgbClr val="212444"/>
                </a:solidFill>
                <a:latin typeface="Montserrat"/>
                <a:cs typeface="Montserrat"/>
              </a:rPr>
              <a:t>London</a:t>
            </a:r>
            <a:r>
              <a:rPr sz="1485" spc="-48" dirty="0">
                <a:solidFill>
                  <a:srgbClr val="212444"/>
                </a:solidFill>
                <a:latin typeface="Montserrat"/>
                <a:cs typeface="Montserrat"/>
              </a:rPr>
              <a:t> </a:t>
            </a:r>
            <a:r>
              <a:rPr sz="1485" dirty="0">
                <a:solidFill>
                  <a:srgbClr val="212444"/>
                </a:solidFill>
                <a:latin typeface="Montserrat"/>
                <a:cs typeface="Montserrat"/>
              </a:rPr>
              <a:t>SE1</a:t>
            </a:r>
            <a:r>
              <a:rPr sz="1485" spc="-52" dirty="0">
                <a:solidFill>
                  <a:srgbClr val="212444"/>
                </a:solidFill>
                <a:latin typeface="Montserrat"/>
                <a:cs typeface="Montserrat"/>
              </a:rPr>
              <a:t> </a:t>
            </a:r>
            <a:r>
              <a:rPr sz="1485" spc="-15" dirty="0">
                <a:solidFill>
                  <a:srgbClr val="212444"/>
                </a:solidFill>
                <a:latin typeface="Montserrat"/>
                <a:cs typeface="Montserrat"/>
              </a:rPr>
              <a:t>7JB</a:t>
            </a:r>
            <a:endParaRPr sz="1485">
              <a:latin typeface="Montserrat"/>
              <a:cs typeface="Montserrat"/>
            </a:endParaRPr>
          </a:p>
          <a:p>
            <a:pPr marL="7701">
              <a:spcBef>
                <a:spcPts val="916"/>
              </a:spcBef>
            </a:pPr>
            <a:r>
              <a:rPr sz="1485" b="1" u="sng" spc="-7" dirty="0">
                <a:solidFill>
                  <a:srgbClr val="212444"/>
                </a:solidFill>
                <a:uFill>
                  <a:solidFill>
                    <a:srgbClr val="212444"/>
                  </a:solidFill>
                </a:uFill>
                <a:latin typeface="Montserrat ExtraBold"/>
                <a:cs typeface="Montserrat ExtraBold"/>
              </a:rPr>
              <a:t>cafod.org.uk</a:t>
            </a:r>
            <a:endParaRPr sz="1485">
              <a:latin typeface="Montserrat ExtraBold"/>
              <a:cs typeface="Montserrat ExtraBold"/>
            </a:endParaRPr>
          </a:p>
        </p:txBody>
      </p:sp>
      <p:sp>
        <p:nvSpPr>
          <p:cNvPr id="20" name="object 18">
            <a:extLst>
              <a:ext uri="{FF2B5EF4-FFF2-40B4-BE49-F238E27FC236}">
                <a16:creationId xmlns:a16="http://schemas.microsoft.com/office/drawing/2014/main" id="{6038AB0D-C18D-FA53-44CE-D306AA4801EC}"/>
              </a:ext>
            </a:extLst>
          </p:cNvPr>
          <p:cNvSpPr/>
          <p:nvPr userDrawn="1"/>
        </p:nvSpPr>
        <p:spPr>
          <a:xfrm>
            <a:off x="3765225" y="5899627"/>
            <a:ext cx="214096" cy="214096"/>
          </a:xfrm>
          <a:custGeom>
            <a:avLst/>
            <a:gdLst/>
            <a:ahLst/>
            <a:cxnLst/>
            <a:rect l="l" t="t" r="r" b="b"/>
            <a:pathLst>
              <a:path w="353060" h="353059">
                <a:moveTo>
                  <a:pt x="176277" y="0"/>
                </a:moveTo>
                <a:lnTo>
                  <a:pt x="129414" y="6297"/>
                </a:lnTo>
                <a:lnTo>
                  <a:pt x="87305" y="24068"/>
                </a:lnTo>
                <a:lnTo>
                  <a:pt x="51629" y="51633"/>
                </a:lnTo>
                <a:lnTo>
                  <a:pt x="24066" y="87310"/>
                </a:lnTo>
                <a:lnTo>
                  <a:pt x="6296" y="129418"/>
                </a:lnTo>
                <a:lnTo>
                  <a:pt x="0" y="176277"/>
                </a:lnTo>
                <a:lnTo>
                  <a:pt x="6296" y="223135"/>
                </a:lnTo>
                <a:lnTo>
                  <a:pt x="24066" y="265241"/>
                </a:lnTo>
                <a:lnTo>
                  <a:pt x="51629" y="300916"/>
                </a:lnTo>
                <a:lnTo>
                  <a:pt x="87305" y="328478"/>
                </a:lnTo>
                <a:lnTo>
                  <a:pt x="129414" y="346247"/>
                </a:lnTo>
                <a:lnTo>
                  <a:pt x="176277" y="352544"/>
                </a:lnTo>
                <a:lnTo>
                  <a:pt x="223135" y="346247"/>
                </a:lnTo>
                <a:lnTo>
                  <a:pt x="265241" y="328478"/>
                </a:lnTo>
                <a:lnTo>
                  <a:pt x="300916" y="300916"/>
                </a:lnTo>
                <a:lnTo>
                  <a:pt x="319550" y="276797"/>
                </a:lnTo>
                <a:lnTo>
                  <a:pt x="71924" y="276797"/>
                </a:lnTo>
                <a:lnTo>
                  <a:pt x="149901" y="185523"/>
                </a:lnTo>
                <a:lnTo>
                  <a:pt x="72647" y="75756"/>
                </a:lnTo>
                <a:lnTo>
                  <a:pt x="319552" y="75756"/>
                </a:lnTo>
                <a:lnTo>
                  <a:pt x="300916" y="51633"/>
                </a:lnTo>
                <a:lnTo>
                  <a:pt x="265241" y="24068"/>
                </a:lnTo>
                <a:lnTo>
                  <a:pt x="223135" y="6297"/>
                </a:lnTo>
                <a:lnTo>
                  <a:pt x="176277" y="0"/>
                </a:lnTo>
                <a:close/>
              </a:path>
              <a:path w="353060" h="353059">
                <a:moveTo>
                  <a:pt x="159356" y="198957"/>
                </a:moveTo>
                <a:lnTo>
                  <a:pt x="92866" y="276797"/>
                </a:lnTo>
                <a:lnTo>
                  <a:pt x="214150" y="276797"/>
                </a:lnTo>
                <a:lnTo>
                  <a:pt x="159356" y="198957"/>
                </a:lnTo>
                <a:close/>
              </a:path>
              <a:path w="353060" h="353059">
                <a:moveTo>
                  <a:pt x="319552" y="75756"/>
                </a:moveTo>
                <a:lnTo>
                  <a:pt x="264588" y="75756"/>
                </a:lnTo>
                <a:lnTo>
                  <a:pt x="195805" y="156288"/>
                </a:lnTo>
                <a:lnTo>
                  <a:pt x="280619" y="276797"/>
                </a:lnTo>
                <a:lnTo>
                  <a:pt x="319550" y="276797"/>
                </a:lnTo>
                <a:lnTo>
                  <a:pt x="328478" y="265241"/>
                </a:lnTo>
                <a:lnTo>
                  <a:pt x="346247" y="223135"/>
                </a:lnTo>
                <a:lnTo>
                  <a:pt x="352544" y="176277"/>
                </a:lnTo>
                <a:lnTo>
                  <a:pt x="346247" y="129418"/>
                </a:lnTo>
                <a:lnTo>
                  <a:pt x="328478" y="87310"/>
                </a:lnTo>
                <a:lnTo>
                  <a:pt x="319552" y="75756"/>
                </a:lnTo>
                <a:close/>
              </a:path>
              <a:path w="353060" h="353059">
                <a:moveTo>
                  <a:pt x="130383" y="92510"/>
                </a:moveTo>
                <a:lnTo>
                  <a:pt x="104708" y="92510"/>
                </a:lnTo>
                <a:lnTo>
                  <a:pt x="222883" y="260044"/>
                </a:lnTo>
                <a:lnTo>
                  <a:pt x="248557" y="260044"/>
                </a:lnTo>
                <a:lnTo>
                  <a:pt x="130383" y="92510"/>
                </a:lnTo>
                <a:close/>
              </a:path>
              <a:path w="353060" h="353059">
                <a:moveTo>
                  <a:pt x="243647" y="75756"/>
                </a:moveTo>
                <a:lnTo>
                  <a:pt x="139137" y="75756"/>
                </a:lnTo>
                <a:lnTo>
                  <a:pt x="186350" y="142854"/>
                </a:lnTo>
                <a:lnTo>
                  <a:pt x="243647" y="75756"/>
                </a:lnTo>
                <a:close/>
              </a:path>
            </a:pathLst>
          </a:custGeom>
          <a:solidFill>
            <a:srgbClr val="212444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1" name="object 19">
            <a:extLst>
              <a:ext uri="{FF2B5EF4-FFF2-40B4-BE49-F238E27FC236}">
                <a16:creationId xmlns:a16="http://schemas.microsoft.com/office/drawing/2014/main" id="{2959AE32-8AFC-975C-4A21-763E87087CC9}"/>
              </a:ext>
            </a:extLst>
          </p:cNvPr>
          <p:cNvSpPr/>
          <p:nvPr userDrawn="1"/>
        </p:nvSpPr>
        <p:spPr>
          <a:xfrm>
            <a:off x="4166529" y="5899631"/>
            <a:ext cx="214096" cy="214096"/>
          </a:xfrm>
          <a:custGeom>
            <a:avLst/>
            <a:gdLst/>
            <a:ahLst/>
            <a:cxnLst/>
            <a:rect l="l" t="t" r="r" b="b"/>
            <a:pathLst>
              <a:path w="353060" h="353059">
                <a:moveTo>
                  <a:pt x="176266" y="0"/>
                </a:moveTo>
                <a:lnTo>
                  <a:pt x="129408" y="6296"/>
                </a:lnTo>
                <a:lnTo>
                  <a:pt x="87302" y="24065"/>
                </a:lnTo>
                <a:lnTo>
                  <a:pt x="51628" y="51628"/>
                </a:lnTo>
                <a:lnTo>
                  <a:pt x="24065" y="87302"/>
                </a:lnTo>
                <a:lnTo>
                  <a:pt x="6296" y="129408"/>
                </a:lnTo>
                <a:lnTo>
                  <a:pt x="0" y="176266"/>
                </a:lnTo>
                <a:lnTo>
                  <a:pt x="6296" y="223129"/>
                </a:lnTo>
                <a:lnTo>
                  <a:pt x="24065" y="265238"/>
                </a:lnTo>
                <a:lnTo>
                  <a:pt x="51628" y="300914"/>
                </a:lnTo>
                <a:lnTo>
                  <a:pt x="87302" y="328477"/>
                </a:lnTo>
                <a:lnTo>
                  <a:pt x="129408" y="346247"/>
                </a:lnTo>
                <a:lnTo>
                  <a:pt x="176266" y="352544"/>
                </a:lnTo>
                <a:lnTo>
                  <a:pt x="223125" y="346247"/>
                </a:lnTo>
                <a:lnTo>
                  <a:pt x="265231" y="328477"/>
                </a:lnTo>
                <a:lnTo>
                  <a:pt x="300905" y="300914"/>
                </a:lnTo>
                <a:lnTo>
                  <a:pt x="328467" y="265238"/>
                </a:lnTo>
                <a:lnTo>
                  <a:pt x="330257" y="260997"/>
                </a:lnTo>
                <a:lnTo>
                  <a:pt x="155157" y="260997"/>
                </a:lnTo>
                <a:lnTo>
                  <a:pt x="155092" y="223129"/>
                </a:lnTo>
                <a:lnTo>
                  <a:pt x="155011" y="176266"/>
                </a:lnTo>
                <a:lnTo>
                  <a:pt x="134121" y="176266"/>
                </a:lnTo>
                <a:lnTo>
                  <a:pt x="134048" y="155063"/>
                </a:lnTo>
                <a:lnTo>
                  <a:pt x="155147" y="155063"/>
                </a:lnTo>
                <a:lnTo>
                  <a:pt x="155147" y="134215"/>
                </a:lnTo>
                <a:lnTo>
                  <a:pt x="160924" y="112204"/>
                </a:lnTo>
                <a:lnTo>
                  <a:pt x="173633" y="101767"/>
                </a:lnTo>
                <a:lnTo>
                  <a:pt x="186342" y="98636"/>
                </a:lnTo>
                <a:lnTo>
                  <a:pt x="333250" y="98636"/>
                </a:lnTo>
                <a:lnTo>
                  <a:pt x="328467" y="87302"/>
                </a:lnTo>
                <a:lnTo>
                  <a:pt x="300905" y="51628"/>
                </a:lnTo>
                <a:lnTo>
                  <a:pt x="265231" y="24065"/>
                </a:lnTo>
                <a:lnTo>
                  <a:pt x="223125" y="6296"/>
                </a:lnTo>
                <a:lnTo>
                  <a:pt x="176266" y="0"/>
                </a:lnTo>
                <a:close/>
              </a:path>
              <a:path w="353060" h="353059">
                <a:moveTo>
                  <a:pt x="333250" y="98636"/>
                </a:moveTo>
                <a:lnTo>
                  <a:pt x="218830" y="98636"/>
                </a:lnTo>
                <a:lnTo>
                  <a:pt x="218715" y="112204"/>
                </a:lnTo>
                <a:lnTo>
                  <a:pt x="218590" y="127011"/>
                </a:lnTo>
                <a:lnTo>
                  <a:pt x="183125" y="127011"/>
                </a:lnTo>
                <a:lnTo>
                  <a:pt x="183317" y="134215"/>
                </a:lnTo>
                <a:lnTo>
                  <a:pt x="183397" y="155063"/>
                </a:lnTo>
                <a:lnTo>
                  <a:pt x="218998" y="155063"/>
                </a:lnTo>
                <a:lnTo>
                  <a:pt x="210935" y="176266"/>
                </a:lnTo>
                <a:lnTo>
                  <a:pt x="183261" y="176266"/>
                </a:lnTo>
                <a:lnTo>
                  <a:pt x="183261" y="260997"/>
                </a:lnTo>
                <a:lnTo>
                  <a:pt x="330257" y="260997"/>
                </a:lnTo>
                <a:lnTo>
                  <a:pt x="346237" y="223129"/>
                </a:lnTo>
                <a:lnTo>
                  <a:pt x="352533" y="176266"/>
                </a:lnTo>
                <a:lnTo>
                  <a:pt x="346237" y="129408"/>
                </a:lnTo>
                <a:lnTo>
                  <a:pt x="333250" y="98636"/>
                </a:lnTo>
                <a:close/>
              </a:path>
            </a:pathLst>
          </a:custGeom>
          <a:solidFill>
            <a:srgbClr val="212444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2" name="object 20">
            <a:extLst>
              <a:ext uri="{FF2B5EF4-FFF2-40B4-BE49-F238E27FC236}">
                <a16:creationId xmlns:a16="http://schemas.microsoft.com/office/drawing/2014/main" id="{09A59A26-CEC8-9663-5DE4-9892B8C00C95}"/>
              </a:ext>
            </a:extLst>
          </p:cNvPr>
          <p:cNvSpPr/>
          <p:nvPr userDrawn="1"/>
        </p:nvSpPr>
        <p:spPr>
          <a:xfrm>
            <a:off x="4567825" y="5899627"/>
            <a:ext cx="214096" cy="214096"/>
          </a:xfrm>
          <a:custGeom>
            <a:avLst/>
            <a:gdLst/>
            <a:ahLst/>
            <a:cxnLst/>
            <a:rect l="l" t="t" r="r" b="b"/>
            <a:pathLst>
              <a:path w="353059" h="353059">
                <a:moveTo>
                  <a:pt x="176277" y="0"/>
                </a:moveTo>
                <a:lnTo>
                  <a:pt x="129414" y="6297"/>
                </a:lnTo>
                <a:lnTo>
                  <a:pt x="87305" y="24068"/>
                </a:lnTo>
                <a:lnTo>
                  <a:pt x="51629" y="51633"/>
                </a:lnTo>
                <a:lnTo>
                  <a:pt x="24066" y="87310"/>
                </a:lnTo>
                <a:lnTo>
                  <a:pt x="6296" y="129418"/>
                </a:lnTo>
                <a:lnTo>
                  <a:pt x="0" y="176277"/>
                </a:lnTo>
                <a:lnTo>
                  <a:pt x="6296" y="223135"/>
                </a:lnTo>
                <a:lnTo>
                  <a:pt x="23954" y="264976"/>
                </a:lnTo>
                <a:lnTo>
                  <a:pt x="24066" y="265241"/>
                </a:lnTo>
                <a:lnTo>
                  <a:pt x="51629" y="300916"/>
                </a:lnTo>
                <a:lnTo>
                  <a:pt x="87305" y="328478"/>
                </a:lnTo>
                <a:lnTo>
                  <a:pt x="129414" y="346247"/>
                </a:lnTo>
                <a:lnTo>
                  <a:pt x="176277" y="352544"/>
                </a:lnTo>
                <a:lnTo>
                  <a:pt x="223135" y="346247"/>
                </a:lnTo>
                <a:lnTo>
                  <a:pt x="265241" y="328478"/>
                </a:lnTo>
                <a:lnTo>
                  <a:pt x="300916" y="300916"/>
                </a:lnTo>
                <a:lnTo>
                  <a:pt x="324964" y="269789"/>
                </a:lnTo>
                <a:lnTo>
                  <a:pt x="133690" y="269789"/>
                </a:lnTo>
                <a:lnTo>
                  <a:pt x="109973" y="269254"/>
                </a:lnTo>
                <a:lnTo>
                  <a:pt x="71756" y="257396"/>
                </a:lnTo>
                <a:lnTo>
                  <a:pt x="60019" y="205334"/>
                </a:lnTo>
                <a:lnTo>
                  <a:pt x="59362" y="147219"/>
                </a:lnTo>
                <a:lnTo>
                  <a:pt x="59897" y="130448"/>
                </a:lnTo>
                <a:lnTo>
                  <a:pt x="77766" y="90531"/>
                </a:lnTo>
                <a:lnTo>
                  <a:pt x="137412" y="83299"/>
                </a:lnTo>
                <a:lnTo>
                  <a:pt x="164559" y="82764"/>
                </a:lnTo>
                <a:lnTo>
                  <a:pt x="324966" y="82764"/>
                </a:lnTo>
                <a:lnTo>
                  <a:pt x="300916" y="51633"/>
                </a:lnTo>
                <a:lnTo>
                  <a:pt x="265241" y="24068"/>
                </a:lnTo>
                <a:lnTo>
                  <a:pt x="223135" y="6297"/>
                </a:lnTo>
                <a:lnTo>
                  <a:pt x="176277" y="0"/>
                </a:lnTo>
                <a:close/>
              </a:path>
              <a:path w="353059" h="353059">
                <a:moveTo>
                  <a:pt x="324966" y="82764"/>
                </a:moveTo>
                <a:lnTo>
                  <a:pt x="218858" y="82764"/>
                </a:lnTo>
                <a:lnTo>
                  <a:pt x="242572" y="83299"/>
                </a:lnTo>
                <a:lnTo>
                  <a:pt x="255989" y="84751"/>
                </a:lnTo>
                <a:lnTo>
                  <a:pt x="288368" y="108258"/>
                </a:lnTo>
                <a:lnTo>
                  <a:pt x="292524" y="147219"/>
                </a:lnTo>
                <a:lnTo>
                  <a:pt x="293181" y="168215"/>
                </a:lnTo>
                <a:lnTo>
                  <a:pt x="293181" y="205334"/>
                </a:lnTo>
                <a:lnTo>
                  <a:pt x="288368" y="244296"/>
                </a:lnTo>
                <a:lnTo>
                  <a:pt x="245701" y="267803"/>
                </a:lnTo>
                <a:lnTo>
                  <a:pt x="187993" y="269789"/>
                </a:lnTo>
                <a:lnTo>
                  <a:pt x="324964" y="269789"/>
                </a:lnTo>
                <a:lnTo>
                  <a:pt x="328478" y="265241"/>
                </a:lnTo>
                <a:lnTo>
                  <a:pt x="346247" y="223135"/>
                </a:lnTo>
                <a:lnTo>
                  <a:pt x="352544" y="176277"/>
                </a:lnTo>
                <a:lnTo>
                  <a:pt x="346247" y="129418"/>
                </a:lnTo>
                <a:lnTo>
                  <a:pt x="328591" y="87578"/>
                </a:lnTo>
                <a:lnTo>
                  <a:pt x="328478" y="87310"/>
                </a:lnTo>
                <a:lnTo>
                  <a:pt x="324966" y="82764"/>
                </a:lnTo>
                <a:close/>
              </a:path>
              <a:path w="353059" h="353059">
                <a:moveTo>
                  <a:pt x="157754" y="138571"/>
                </a:moveTo>
                <a:lnTo>
                  <a:pt x="152874" y="141377"/>
                </a:lnTo>
                <a:lnTo>
                  <a:pt x="152874" y="211176"/>
                </a:lnTo>
                <a:lnTo>
                  <a:pt x="157754" y="213993"/>
                </a:lnTo>
                <a:lnTo>
                  <a:pt x="218192" y="179094"/>
                </a:lnTo>
                <a:lnTo>
                  <a:pt x="218192" y="173460"/>
                </a:lnTo>
                <a:lnTo>
                  <a:pt x="157754" y="138571"/>
                </a:lnTo>
                <a:close/>
              </a:path>
            </a:pathLst>
          </a:custGeom>
          <a:solidFill>
            <a:srgbClr val="212444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3" name="object 21">
            <a:extLst>
              <a:ext uri="{FF2B5EF4-FFF2-40B4-BE49-F238E27FC236}">
                <a16:creationId xmlns:a16="http://schemas.microsoft.com/office/drawing/2014/main" id="{9EE02F45-8912-E0B3-8A8C-35BFD9DB1E0B}"/>
              </a:ext>
            </a:extLst>
          </p:cNvPr>
          <p:cNvSpPr/>
          <p:nvPr userDrawn="1"/>
        </p:nvSpPr>
        <p:spPr>
          <a:xfrm>
            <a:off x="3363923" y="5899632"/>
            <a:ext cx="214096" cy="214096"/>
          </a:xfrm>
          <a:custGeom>
            <a:avLst/>
            <a:gdLst/>
            <a:ahLst/>
            <a:cxnLst/>
            <a:rect l="l" t="t" r="r" b="b"/>
            <a:pathLst>
              <a:path w="353060" h="353059">
                <a:moveTo>
                  <a:pt x="176277" y="0"/>
                </a:moveTo>
                <a:lnTo>
                  <a:pt x="129418" y="6296"/>
                </a:lnTo>
                <a:lnTo>
                  <a:pt x="87310" y="24065"/>
                </a:lnTo>
                <a:lnTo>
                  <a:pt x="51633" y="51628"/>
                </a:lnTo>
                <a:lnTo>
                  <a:pt x="24068" y="87302"/>
                </a:lnTo>
                <a:lnTo>
                  <a:pt x="6297" y="129408"/>
                </a:lnTo>
                <a:lnTo>
                  <a:pt x="0" y="176266"/>
                </a:lnTo>
                <a:lnTo>
                  <a:pt x="6297" y="223125"/>
                </a:lnTo>
                <a:lnTo>
                  <a:pt x="24068" y="265234"/>
                </a:lnTo>
                <a:lnTo>
                  <a:pt x="51633" y="300910"/>
                </a:lnTo>
                <a:lnTo>
                  <a:pt x="87310" y="328475"/>
                </a:lnTo>
                <a:lnTo>
                  <a:pt x="129418" y="346246"/>
                </a:lnTo>
                <a:lnTo>
                  <a:pt x="176277" y="352544"/>
                </a:lnTo>
                <a:lnTo>
                  <a:pt x="223135" y="346246"/>
                </a:lnTo>
                <a:lnTo>
                  <a:pt x="265241" y="328475"/>
                </a:lnTo>
                <a:lnTo>
                  <a:pt x="300916" y="300910"/>
                </a:lnTo>
                <a:lnTo>
                  <a:pt x="314925" y="282776"/>
                </a:lnTo>
                <a:lnTo>
                  <a:pt x="123734" y="282776"/>
                </a:lnTo>
                <a:lnTo>
                  <a:pt x="102931" y="278565"/>
                </a:lnTo>
                <a:lnTo>
                  <a:pt x="85925" y="267090"/>
                </a:lnTo>
                <a:lnTo>
                  <a:pt x="74449" y="250083"/>
                </a:lnTo>
                <a:lnTo>
                  <a:pt x="70238" y="229280"/>
                </a:lnTo>
                <a:lnTo>
                  <a:pt x="70238" y="124205"/>
                </a:lnTo>
                <a:lnTo>
                  <a:pt x="74449" y="103403"/>
                </a:lnTo>
                <a:lnTo>
                  <a:pt x="85925" y="86396"/>
                </a:lnTo>
                <a:lnTo>
                  <a:pt x="102931" y="74920"/>
                </a:lnTo>
                <a:lnTo>
                  <a:pt x="123734" y="70709"/>
                </a:lnTo>
                <a:lnTo>
                  <a:pt x="315658" y="70709"/>
                </a:lnTo>
                <a:lnTo>
                  <a:pt x="300916" y="51628"/>
                </a:lnTo>
                <a:lnTo>
                  <a:pt x="265241" y="24065"/>
                </a:lnTo>
                <a:lnTo>
                  <a:pt x="223135" y="6296"/>
                </a:lnTo>
                <a:lnTo>
                  <a:pt x="176277" y="0"/>
                </a:lnTo>
                <a:close/>
              </a:path>
              <a:path w="353060" h="353059">
                <a:moveTo>
                  <a:pt x="315658" y="70709"/>
                </a:moveTo>
                <a:lnTo>
                  <a:pt x="228809" y="70709"/>
                </a:lnTo>
                <a:lnTo>
                  <a:pt x="249616" y="74920"/>
                </a:lnTo>
                <a:lnTo>
                  <a:pt x="266622" y="86396"/>
                </a:lnTo>
                <a:lnTo>
                  <a:pt x="278096" y="103403"/>
                </a:lnTo>
                <a:lnTo>
                  <a:pt x="282305" y="124205"/>
                </a:lnTo>
                <a:lnTo>
                  <a:pt x="282305" y="229280"/>
                </a:lnTo>
                <a:lnTo>
                  <a:pt x="278096" y="250083"/>
                </a:lnTo>
                <a:lnTo>
                  <a:pt x="266622" y="267090"/>
                </a:lnTo>
                <a:lnTo>
                  <a:pt x="249616" y="278565"/>
                </a:lnTo>
                <a:lnTo>
                  <a:pt x="228809" y="282776"/>
                </a:lnTo>
                <a:lnTo>
                  <a:pt x="314925" y="282776"/>
                </a:lnTo>
                <a:lnTo>
                  <a:pt x="328478" y="265234"/>
                </a:lnTo>
                <a:lnTo>
                  <a:pt x="346247" y="223125"/>
                </a:lnTo>
                <a:lnTo>
                  <a:pt x="352480" y="176738"/>
                </a:lnTo>
                <a:lnTo>
                  <a:pt x="352544" y="176266"/>
                </a:lnTo>
                <a:lnTo>
                  <a:pt x="346247" y="129408"/>
                </a:lnTo>
                <a:lnTo>
                  <a:pt x="328478" y="87302"/>
                </a:lnTo>
                <a:lnTo>
                  <a:pt x="315658" y="70709"/>
                </a:lnTo>
                <a:close/>
              </a:path>
              <a:path w="353060" h="353059">
                <a:moveTo>
                  <a:pt x="228809" y="93787"/>
                </a:moveTo>
                <a:lnTo>
                  <a:pt x="123734" y="93787"/>
                </a:lnTo>
                <a:lnTo>
                  <a:pt x="111909" y="96181"/>
                </a:lnTo>
                <a:lnTo>
                  <a:pt x="102239" y="102706"/>
                </a:lnTo>
                <a:lnTo>
                  <a:pt x="95711" y="112376"/>
                </a:lnTo>
                <a:lnTo>
                  <a:pt x="93316" y="124205"/>
                </a:lnTo>
                <a:lnTo>
                  <a:pt x="93316" y="229280"/>
                </a:lnTo>
                <a:lnTo>
                  <a:pt x="95714" y="241110"/>
                </a:lnTo>
                <a:lnTo>
                  <a:pt x="102244" y="250780"/>
                </a:lnTo>
                <a:lnTo>
                  <a:pt x="111916" y="257304"/>
                </a:lnTo>
                <a:lnTo>
                  <a:pt x="123734" y="259698"/>
                </a:lnTo>
                <a:lnTo>
                  <a:pt x="228809" y="259698"/>
                </a:lnTo>
                <a:lnTo>
                  <a:pt x="240639" y="257304"/>
                </a:lnTo>
                <a:lnTo>
                  <a:pt x="250309" y="250780"/>
                </a:lnTo>
                <a:lnTo>
                  <a:pt x="256833" y="241110"/>
                </a:lnTo>
                <a:lnTo>
                  <a:pt x="258806" y="231364"/>
                </a:lnTo>
                <a:lnTo>
                  <a:pt x="176277" y="231364"/>
                </a:lnTo>
                <a:lnTo>
                  <a:pt x="155039" y="227065"/>
                </a:lnTo>
                <a:lnTo>
                  <a:pt x="137676" y="215348"/>
                </a:lnTo>
                <a:lnTo>
                  <a:pt x="125960" y="197982"/>
                </a:lnTo>
                <a:lnTo>
                  <a:pt x="121661" y="176738"/>
                </a:lnTo>
                <a:lnTo>
                  <a:pt x="125960" y="155505"/>
                </a:lnTo>
                <a:lnTo>
                  <a:pt x="137676" y="138146"/>
                </a:lnTo>
                <a:lnTo>
                  <a:pt x="155039" y="126431"/>
                </a:lnTo>
                <a:lnTo>
                  <a:pt x="176277" y="122132"/>
                </a:lnTo>
                <a:lnTo>
                  <a:pt x="219721" y="122132"/>
                </a:lnTo>
                <a:lnTo>
                  <a:pt x="219721" y="113368"/>
                </a:lnTo>
                <a:lnTo>
                  <a:pt x="225521" y="107577"/>
                </a:lnTo>
                <a:lnTo>
                  <a:pt x="253596" y="107577"/>
                </a:lnTo>
                <a:lnTo>
                  <a:pt x="250309" y="102706"/>
                </a:lnTo>
                <a:lnTo>
                  <a:pt x="240639" y="96181"/>
                </a:lnTo>
                <a:lnTo>
                  <a:pt x="228809" y="93787"/>
                </a:lnTo>
                <a:close/>
              </a:path>
              <a:path w="353060" h="353059">
                <a:moveTo>
                  <a:pt x="219721" y="122132"/>
                </a:moveTo>
                <a:lnTo>
                  <a:pt x="176277" y="122132"/>
                </a:lnTo>
                <a:lnTo>
                  <a:pt x="197515" y="126431"/>
                </a:lnTo>
                <a:lnTo>
                  <a:pt x="214878" y="138146"/>
                </a:lnTo>
                <a:lnTo>
                  <a:pt x="226594" y="155505"/>
                </a:lnTo>
                <a:lnTo>
                  <a:pt x="230798" y="176266"/>
                </a:lnTo>
                <a:lnTo>
                  <a:pt x="230893" y="176738"/>
                </a:lnTo>
                <a:lnTo>
                  <a:pt x="226591" y="197982"/>
                </a:lnTo>
                <a:lnTo>
                  <a:pt x="214872" y="215348"/>
                </a:lnTo>
                <a:lnTo>
                  <a:pt x="197508" y="227065"/>
                </a:lnTo>
                <a:lnTo>
                  <a:pt x="176277" y="231364"/>
                </a:lnTo>
                <a:lnTo>
                  <a:pt x="258806" y="231364"/>
                </a:lnTo>
                <a:lnTo>
                  <a:pt x="259227" y="229280"/>
                </a:lnTo>
                <a:lnTo>
                  <a:pt x="259227" y="133420"/>
                </a:lnTo>
                <a:lnTo>
                  <a:pt x="225521" y="133420"/>
                </a:lnTo>
                <a:lnTo>
                  <a:pt x="219721" y="127619"/>
                </a:lnTo>
                <a:lnTo>
                  <a:pt x="219721" y="122132"/>
                </a:lnTo>
                <a:close/>
              </a:path>
              <a:path w="353060" h="353059">
                <a:moveTo>
                  <a:pt x="176277" y="145210"/>
                </a:moveTo>
                <a:lnTo>
                  <a:pt x="144824" y="176266"/>
                </a:lnTo>
                <a:lnTo>
                  <a:pt x="144728" y="176738"/>
                </a:lnTo>
                <a:lnTo>
                  <a:pt x="147212" y="189004"/>
                </a:lnTo>
                <a:lnTo>
                  <a:pt x="153980" y="199034"/>
                </a:lnTo>
                <a:lnTo>
                  <a:pt x="164010" y="205803"/>
                </a:lnTo>
                <a:lnTo>
                  <a:pt x="176277" y="208286"/>
                </a:lnTo>
                <a:lnTo>
                  <a:pt x="188540" y="205803"/>
                </a:lnTo>
                <a:lnTo>
                  <a:pt x="198563" y="199034"/>
                </a:lnTo>
                <a:lnTo>
                  <a:pt x="205324" y="189004"/>
                </a:lnTo>
                <a:lnTo>
                  <a:pt x="207805" y="176738"/>
                </a:lnTo>
                <a:lnTo>
                  <a:pt x="205323" y="164478"/>
                </a:lnTo>
                <a:lnTo>
                  <a:pt x="198559" y="154456"/>
                </a:lnTo>
                <a:lnTo>
                  <a:pt x="188536" y="147692"/>
                </a:lnTo>
                <a:lnTo>
                  <a:pt x="176277" y="145210"/>
                </a:lnTo>
                <a:close/>
              </a:path>
              <a:path w="353060" h="353059">
                <a:moveTo>
                  <a:pt x="253596" y="107577"/>
                </a:moveTo>
                <a:lnTo>
                  <a:pt x="239772" y="107577"/>
                </a:lnTo>
                <a:lnTo>
                  <a:pt x="245573" y="113368"/>
                </a:lnTo>
                <a:lnTo>
                  <a:pt x="245573" y="127619"/>
                </a:lnTo>
                <a:lnTo>
                  <a:pt x="239772" y="133420"/>
                </a:lnTo>
                <a:lnTo>
                  <a:pt x="259227" y="133420"/>
                </a:lnTo>
                <a:lnTo>
                  <a:pt x="259227" y="124205"/>
                </a:lnTo>
                <a:lnTo>
                  <a:pt x="256833" y="112376"/>
                </a:lnTo>
                <a:lnTo>
                  <a:pt x="253596" y="107577"/>
                </a:lnTo>
                <a:close/>
              </a:path>
            </a:pathLst>
          </a:custGeom>
          <a:solidFill>
            <a:srgbClr val="212444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4" name="object 22">
            <a:extLst>
              <a:ext uri="{FF2B5EF4-FFF2-40B4-BE49-F238E27FC236}">
                <a16:creationId xmlns:a16="http://schemas.microsoft.com/office/drawing/2014/main" id="{3EC63729-319A-0279-C3DF-795AF44E1E24}"/>
              </a:ext>
            </a:extLst>
          </p:cNvPr>
          <p:cNvSpPr/>
          <p:nvPr userDrawn="1"/>
        </p:nvSpPr>
        <p:spPr>
          <a:xfrm>
            <a:off x="4970218" y="5900726"/>
            <a:ext cx="211785" cy="211785"/>
          </a:xfrm>
          <a:custGeom>
            <a:avLst/>
            <a:gdLst/>
            <a:ahLst/>
            <a:cxnLst/>
            <a:rect l="l" t="t" r="r" b="b"/>
            <a:pathLst>
              <a:path w="349250" h="349250">
                <a:moveTo>
                  <a:pt x="174476" y="0"/>
                </a:moveTo>
                <a:lnTo>
                  <a:pt x="128092" y="6232"/>
                </a:lnTo>
                <a:lnTo>
                  <a:pt x="86413" y="23820"/>
                </a:lnTo>
                <a:lnTo>
                  <a:pt x="51101" y="51100"/>
                </a:lnTo>
                <a:lnTo>
                  <a:pt x="23820" y="86410"/>
                </a:lnTo>
                <a:lnTo>
                  <a:pt x="6232" y="128086"/>
                </a:lnTo>
                <a:lnTo>
                  <a:pt x="0" y="174465"/>
                </a:lnTo>
                <a:lnTo>
                  <a:pt x="6232" y="220845"/>
                </a:lnTo>
                <a:lnTo>
                  <a:pt x="23820" y="262521"/>
                </a:lnTo>
                <a:lnTo>
                  <a:pt x="51101" y="297831"/>
                </a:lnTo>
                <a:lnTo>
                  <a:pt x="86413" y="325111"/>
                </a:lnTo>
                <a:lnTo>
                  <a:pt x="128092" y="342699"/>
                </a:lnTo>
                <a:lnTo>
                  <a:pt x="174476" y="348931"/>
                </a:lnTo>
                <a:lnTo>
                  <a:pt x="220855" y="342699"/>
                </a:lnTo>
                <a:lnTo>
                  <a:pt x="262531" y="325111"/>
                </a:lnTo>
                <a:lnTo>
                  <a:pt x="297841" y="297831"/>
                </a:lnTo>
                <a:lnTo>
                  <a:pt x="325122" y="262521"/>
                </a:lnTo>
                <a:lnTo>
                  <a:pt x="326936" y="258222"/>
                </a:lnTo>
                <a:lnTo>
                  <a:pt x="92091" y="258222"/>
                </a:lnTo>
                <a:lnTo>
                  <a:pt x="92091" y="121964"/>
                </a:lnTo>
                <a:lnTo>
                  <a:pt x="228784" y="121964"/>
                </a:lnTo>
                <a:lnTo>
                  <a:pt x="231206" y="121618"/>
                </a:lnTo>
                <a:lnTo>
                  <a:pt x="339980" y="121618"/>
                </a:lnTo>
                <a:lnTo>
                  <a:pt x="333259" y="105693"/>
                </a:lnTo>
                <a:lnTo>
                  <a:pt x="110467" y="105693"/>
                </a:lnTo>
                <a:lnTo>
                  <a:pt x="101970" y="104031"/>
                </a:lnTo>
                <a:lnTo>
                  <a:pt x="95095" y="99430"/>
                </a:lnTo>
                <a:lnTo>
                  <a:pt x="90487" y="92533"/>
                </a:lnTo>
                <a:lnTo>
                  <a:pt x="88793" y="83986"/>
                </a:lnTo>
                <a:lnTo>
                  <a:pt x="90472" y="75470"/>
                </a:lnTo>
                <a:lnTo>
                  <a:pt x="95092" y="68491"/>
                </a:lnTo>
                <a:lnTo>
                  <a:pt x="101952" y="63768"/>
                </a:lnTo>
                <a:lnTo>
                  <a:pt x="110352" y="62019"/>
                </a:lnTo>
                <a:lnTo>
                  <a:pt x="306277" y="62019"/>
                </a:lnTo>
                <a:lnTo>
                  <a:pt x="297841" y="51100"/>
                </a:lnTo>
                <a:lnTo>
                  <a:pt x="262531" y="23820"/>
                </a:lnTo>
                <a:lnTo>
                  <a:pt x="220855" y="6232"/>
                </a:lnTo>
                <a:lnTo>
                  <a:pt x="174476" y="0"/>
                </a:lnTo>
                <a:close/>
              </a:path>
              <a:path w="349250" h="349250">
                <a:moveTo>
                  <a:pt x="228784" y="121964"/>
                </a:moveTo>
                <a:lnTo>
                  <a:pt x="128613" y="121964"/>
                </a:lnTo>
                <a:lnTo>
                  <a:pt x="128613" y="258222"/>
                </a:lnTo>
                <a:lnTo>
                  <a:pt x="154257" y="258222"/>
                </a:lnTo>
                <a:lnTo>
                  <a:pt x="154257" y="122111"/>
                </a:lnTo>
                <a:lnTo>
                  <a:pt x="227759" y="122111"/>
                </a:lnTo>
                <a:lnTo>
                  <a:pt x="228784" y="121964"/>
                </a:lnTo>
                <a:close/>
              </a:path>
              <a:path w="349250" h="349250">
                <a:moveTo>
                  <a:pt x="218757" y="158874"/>
                </a:moveTo>
                <a:lnTo>
                  <a:pt x="191598" y="185659"/>
                </a:lnTo>
                <a:lnTo>
                  <a:pt x="191495" y="189721"/>
                </a:lnTo>
                <a:lnTo>
                  <a:pt x="191262" y="204029"/>
                </a:lnTo>
                <a:lnTo>
                  <a:pt x="191292" y="258222"/>
                </a:lnTo>
                <a:lnTo>
                  <a:pt x="241060" y="258222"/>
                </a:lnTo>
                <a:lnTo>
                  <a:pt x="241091" y="204029"/>
                </a:lnTo>
                <a:lnTo>
                  <a:pt x="240956" y="190968"/>
                </a:lnTo>
                <a:lnTo>
                  <a:pt x="225774" y="160419"/>
                </a:lnTo>
                <a:lnTo>
                  <a:pt x="218757" y="158874"/>
                </a:lnTo>
                <a:close/>
              </a:path>
              <a:path w="349250" h="349250">
                <a:moveTo>
                  <a:pt x="339980" y="121618"/>
                </a:moveTo>
                <a:lnTo>
                  <a:pt x="231206" y="121618"/>
                </a:lnTo>
                <a:lnTo>
                  <a:pt x="246442" y="123943"/>
                </a:lnTo>
                <a:lnTo>
                  <a:pt x="260188" y="130344"/>
                </a:lnTo>
                <a:lnTo>
                  <a:pt x="277824" y="167062"/>
                </a:lnTo>
                <a:lnTo>
                  <a:pt x="278116" y="258222"/>
                </a:lnTo>
                <a:lnTo>
                  <a:pt x="326936" y="258222"/>
                </a:lnTo>
                <a:lnTo>
                  <a:pt x="342710" y="220845"/>
                </a:lnTo>
                <a:lnTo>
                  <a:pt x="348855" y="175115"/>
                </a:lnTo>
                <a:lnTo>
                  <a:pt x="348942" y="174465"/>
                </a:lnTo>
                <a:lnTo>
                  <a:pt x="342710" y="128086"/>
                </a:lnTo>
                <a:lnTo>
                  <a:pt x="339980" y="121618"/>
                </a:lnTo>
                <a:close/>
              </a:path>
              <a:path w="349250" h="349250">
                <a:moveTo>
                  <a:pt x="227759" y="122111"/>
                </a:moveTo>
                <a:lnTo>
                  <a:pt x="191020" y="122111"/>
                </a:lnTo>
                <a:lnTo>
                  <a:pt x="191020" y="141671"/>
                </a:lnTo>
                <a:lnTo>
                  <a:pt x="192077" y="141158"/>
                </a:lnTo>
                <a:lnTo>
                  <a:pt x="192611" y="141158"/>
                </a:lnTo>
                <a:lnTo>
                  <a:pt x="192988" y="140686"/>
                </a:lnTo>
                <a:lnTo>
                  <a:pt x="204366" y="129983"/>
                </a:lnTo>
                <a:lnTo>
                  <a:pt x="217143" y="123629"/>
                </a:lnTo>
                <a:lnTo>
                  <a:pt x="227759" y="122111"/>
                </a:lnTo>
                <a:close/>
              </a:path>
              <a:path w="349250" h="349250">
                <a:moveTo>
                  <a:pt x="306277" y="62019"/>
                </a:moveTo>
                <a:lnTo>
                  <a:pt x="110352" y="62019"/>
                </a:lnTo>
                <a:lnTo>
                  <a:pt x="119008" y="63768"/>
                </a:lnTo>
                <a:lnTo>
                  <a:pt x="118833" y="63768"/>
                </a:lnTo>
                <a:lnTo>
                  <a:pt x="125707" y="68491"/>
                </a:lnTo>
                <a:lnTo>
                  <a:pt x="130333" y="75470"/>
                </a:lnTo>
                <a:lnTo>
                  <a:pt x="132015" y="83986"/>
                </a:lnTo>
                <a:lnTo>
                  <a:pt x="131548" y="86410"/>
                </a:lnTo>
                <a:lnTo>
                  <a:pt x="130317" y="92533"/>
                </a:lnTo>
                <a:lnTo>
                  <a:pt x="125695" y="99430"/>
                </a:lnTo>
                <a:lnTo>
                  <a:pt x="118896" y="104031"/>
                </a:lnTo>
                <a:lnTo>
                  <a:pt x="118740" y="104031"/>
                </a:lnTo>
                <a:lnTo>
                  <a:pt x="110467" y="105693"/>
                </a:lnTo>
                <a:lnTo>
                  <a:pt x="333259" y="105693"/>
                </a:lnTo>
                <a:lnTo>
                  <a:pt x="325122" y="86410"/>
                </a:lnTo>
                <a:lnTo>
                  <a:pt x="306277" y="62019"/>
                </a:lnTo>
                <a:close/>
              </a:path>
            </a:pathLst>
          </a:custGeom>
          <a:solidFill>
            <a:srgbClr val="212444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5" name="object 23">
            <a:extLst>
              <a:ext uri="{FF2B5EF4-FFF2-40B4-BE49-F238E27FC236}">
                <a16:creationId xmlns:a16="http://schemas.microsoft.com/office/drawing/2014/main" id="{7131E26D-57FB-7952-D905-46DEF7DBE1E6}"/>
              </a:ext>
            </a:extLst>
          </p:cNvPr>
          <p:cNvSpPr txBox="1"/>
          <p:nvPr userDrawn="1"/>
        </p:nvSpPr>
        <p:spPr>
          <a:xfrm>
            <a:off x="1879602" y="6320690"/>
            <a:ext cx="6527229" cy="282786"/>
          </a:xfrm>
          <a:prstGeom prst="rect">
            <a:avLst/>
          </a:prstGeom>
        </p:spPr>
        <p:txBody>
          <a:bodyPr vert="horz" wrap="square" lIns="0" tIns="1540" rIns="0" bIns="0" rtlCol="0">
            <a:spAutoFit/>
          </a:bodyPr>
          <a:lstStyle/>
          <a:p>
            <a:pPr marL="7701" marR="3080">
              <a:lnSpc>
                <a:spcPct val="106600"/>
              </a:lnSpc>
              <a:spcBef>
                <a:spcPts val="12"/>
              </a:spcBef>
            </a:pPr>
            <a:r>
              <a:rPr sz="879" dirty="0">
                <a:latin typeface="Montserrat"/>
                <a:cs typeface="Montserrat"/>
              </a:rPr>
              <a:t>The</a:t>
            </a:r>
            <a:r>
              <a:rPr sz="879" spc="3" dirty="0">
                <a:latin typeface="Montserrat"/>
                <a:cs typeface="Montserrat"/>
              </a:rPr>
              <a:t> </a:t>
            </a:r>
            <a:r>
              <a:rPr sz="879" dirty="0">
                <a:latin typeface="Montserrat"/>
                <a:cs typeface="Montserrat"/>
              </a:rPr>
              <a:t>Catholic</a:t>
            </a:r>
            <a:r>
              <a:rPr sz="879" spc="3" dirty="0">
                <a:latin typeface="Montserrat"/>
                <a:cs typeface="Montserrat"/>
              </a:rPr>
              <a:t> </a:t>
            </a:r>
            <a:r>
              <a:rPr sz="879" dirty="0">
                <a:latin typeface="Montserrat"/>
                <a:cs typeface="Montserrat"/>
              </a:rPr>
              <a:t>Agency</a:t>
            </a:r>
            <a:r>
              <a:rPr sz="879" spc="3" dirty="0">
                <a:latin typeface="Montserrat"/>
                <a:cs typeface="Montserrat"/>
              </a:rPr>
              <a:t> </a:t>
            </a:r>
            <a:r>
              <a:rPr sz="879" dirty="0">
                <a:latin typeface="Montserrat"/>
                <a:cs typeface="Montserrat"/>
              </a:rPr>
              <a:t>for</a:t>
            </a:r>
            <a:r>
              <a:rPr sz="879" spc="3" dirty="0">
                <a:latin typeface="Montserrat"/>
                <a:cs typeface="Montserrat"/>
              </a:rPr>
              <a:t> </a:t>
            </a:r>
            <a:r>
              <a:rPr sz="879" dirty="0">
                <a:latin typeface="Montserrat"/>
                <a:cs typeface="Montserrat"/>
              </a:rPr>
              <a:t>Overseas</a:t>
            </a:r>
            <a:r>
              <a:rPr sz="879" spc="3" dirty="0">
                <a:latin typeface="Montserrat"/>
                <a:cs typeface="Montserrat"/>
              </a:rPr>
              <a:t> </a:t>
            </a:r>
            <a:r>
              <a:rPr sz="879" dirty="0">
                <a:latin typeface="Montserrat"/>
                <a:cs typeface="Montserrat"/>
              </a:rPr>
              <a:t>Development</a:t>
            </a:r>
            <a:r>
              <a:rPr sz="879" spc="3" dirty="0">
                <a:latin typeface="Montserrat"/>
                <a:cs typeface="Montserrat"/>
              </a:rPr>
              <a:t> </a:t>
            </a:r>
            <a:r>
              <a:rPr sz="879" dirty="0">
                <a:latin typeface="Montserrat"/>
                <a:cs typeface="Montserrat"/>
              </a:rPr>
              <a:t>(CAFOD)</a:t>
            </a:r>
            <a:r>
              <a:rPr sz="879" spc="3" dirty="0">
                <a:latin typeface="Montserrat"/>
                <a:cs typeface="Montserrat"/>
              </a:rPr>
              <a:t> </a:t>
            </a:r>
            <a:r>
              <a:rPr sz="879" dirty="0">
                <a:latin typeface="Montserrat"/>
                <a:cs typeface="Montserrat"/>
              </a:rPr>
              <a:t>is</a:t>
            </a:r>
            <a:r>
              <a:rPr sz="879" spc="3" dirty="0">
                <a:latin typeface="Montserrat"/>
                <a:cs typeface="Montserrat"/>
              </a:rPr>
              <a:t> </a:t>
            </a:r>
            <a:r>
              <a:rPr sz="879" dirty="0">
                <a:latin typeface="Montserrat"/>
                <a:cs typeface="Montserrat"/>
              </a:rPr>
              <a:t>the</a:t>
            </a:r>
            <a:r>
              <a:rPr sz="879" spc="3" dirty="0">
                <a:latin typeface="Montserrat"/>
                <a:cs typeface="Montserrat"/>
              </a:rPr>
              <a:t> </a:t>
            </a:r>
            <a:r>
              <a:rPr sz="879" dirty="0">
                <a:latin typeface="Montserrat"/>
                <a:cs typeface="Montserrat"/>
              </a:rPr>
              <a:t>official</a:t>
            </a:r>
            <a:r>
              <a:rPr sz="879" spc="3" dirty="0">
                <a:latin typeface="Montserrat"/>
                <a:cs typeface="Montserrat"/>
              </a:rPr>
              <a:t> </a:t>
            </a:r>
            <a:r>
              <a:rPr sz="879" dirty="0">
                <a:latin typeface="Montserrat"/>
                <a:cs typeface="Montserrat"/>
              </a:rPr>
              <a:t>aid</a:t>
            </a:r>
            <a:r>
              <a:rPr sz="879" spc="3" dirty="0">
                <a:latin typeface="Montserrat"/>
                <a:cs typeface="Montserrat"/>
              </a:rPr>
              <a:t> </a:t>
            </a:r>
            <a:r>
              <a:rPr sz="879" dirty="0">
                <a:latin typeface="Montserrat"/>
                <a:cs typeface="Montserrat"/>
              </a:rPr>
              <a:t>agency</a:t>
            </a:r>
            <a:r>
              <a:rPr sz="879" spc="3" dirty="0">
                <a:latin typeface="Montserrat"/>
                <a:cs typeface="Montserrat"/>
              </a:rPr>
              <a:t> </a:t>
            </a:r>
            <a:r>
              <a:rPr sz="879" dirty="0">
                <a:latin typeface="Montserrat"/>
                <a:cs typeface="Montserrat"/>
              </a:rPr>
              <a:t>of</a:t>
            </a:r>
            <a:r>
              <a:rPr sz="879" spc="3" dirty="0">
                <a:latin typeface="Montserrat"/>
                <a:cs typeface="Montserrat"/>
              </a:rPr>
              <a:t> </a:t>
            </a:r>
            <a:r>
              <a:rPr sz="879" dirty="0">
                <a:latin typeface="Montserrat"/>
                <a:cs typeface="Montserrat"/>
              </a:rPr>
              <a:t>the</a:t>
            </a:r>
            <a:r>
              <a:rPr sz="879" spc="3" dirty="0">
                <a:latin typeface="Montserrat"/>
                <a:cs typeface="Montserrat"/>
              </a:rPr>
              <a:t> </a:t>
            </a:r>
            <a:r>
              <a:rPr sz="879" dirty="0">
                <a:latin typeface="Montserrat"/>
                <a:cs typeface="Montserrat"/>
              </a:rPr>
              <a:t>Catholic</a:t>
            </a:r>
            <a:r>
              <a:rPr sz="879" spc="7" dirty="0">
                <a:latin typeface="Montserrat"/>
                <a:cs typeface="Montserrat"/>
              </a:rPr>
              <a:t> </a:t>
            </a:r>
            <a:r>
              <a:rPr sz="879" dirty="0">
                <a:latin typeface="Montserrat"/>
                <a:cs typeface="Montserrat"/>
              </a:rPr>
              <a:t>Church</a:t>
            </a:r>
            <a:r>
              <a:rPr sz="879" spc="3" dirty="0">
                <a:latin typeface="Montserrat"/>
                <a:cs typeface="Montserrat"/>
              </a:rPr>
              <a:t> </a:t>
            </a:r>
            <a:r>
              <a:rPr sz="879" dirty="0">
                <a:latin typeface="Montserrat"/>
                <a:cs typeface="Montserrat"/>
              </a:rPr>
              <a:t>in</a:t>
            </a:r>
            <a:r>
              <a:rPr sz="879" spc="3" dirty="0">
                <a:latin typeface="Montserrat"/>
                <a:cs typeface="Montserrat"/>
              </a:rPr>
              <a:t> </a:t>
            </a:r>
            <a:r>
              <a:rPr sz="879" spc="-7" dirty="0">
                <a:latin typeface="Montserrat"/>
                <a:cs typeface="Montserrat"/>
              </a:rPr>
              <a:t>England </a:t>
            </a:r>
            <a:r>
              <a:rPr sz="879" dirty="0">
                <a:latin typeface="Montserrat"/>
                <a:cs typeface="Montserrat"/>
              </a:rPr>
              <a:t>and</a:t>
            </a:r>
            <a:r>
              <a:rPr sz="879" spc="-7" dirty="0">
                <a:latin typeface="Montserrat"/>
                <a:cs typeface="Montserrat"/>
              </a:rPr>
              <a:t> </a:t>
            </a:r>
            <a:r>
              <a:rPr sz="879" dirty="0">
                <a:latin typeface="Montserrat"/>
                <a:cs typeface="Montserrat"/>
              </a:rPr>
              <a:t>Wales</a:t>
            </a:r>
            <a:r>
              <a:rPr sz="879" spc="-7" dirty="0">
                <a:latin typeface="Montserrat"/>
                <a:cs typeface="Montserrat"/>
              </a:rPr>
              <a:t> </a:t>
            </a:r>
            <a:r>
              <a:rPr sz="879" dirty="0">
                <a:latin typeface="Montserrat"/>
                <a:cs typeface="Montserrat"/>
              </a:rPr>
              <a:t>and</a:t>
            </a:r>
            <a:r>
              <a:rPr sz="879" spc="-3" dirty="0">
                <a:latin typeface="Montserrat"/>
                <a:cs typeface="Montserrat"/>
              </a:rPr>
              <a:t> </a:t>
            </a:r>
            <a:r>
              <a:rPr sz="879" dirty="0">
                <a:latin typeface="Montserrat"/>
                <a:cs typeface="Montserrat"/>
              </a:rPr>
              <a:t>part</a:t>
            </a:r>
            <a:r>
              <a:rPr sz="879" spc="-7" dirty="0">
                <a:latin typeface="Montserrat"/>
                <a:cs typeface="Montserrat"/>
              </a:rPr>
              <a:t> </a:t>
            </a:r>
            <a:r>
              <a:rPr sz="879" dirty="0">
                <a:latin typeface="Montserrat"/>
                <a:cs typeface="Montserrat"/>
              </a:rPr>
              <a:t>of</a:t>
            </a:r>
            <a:r>
              <a:rPr sz="879" spc="-3" dirty="0">
                <a:latin typeface="Montserrat"/>
                <a:cs typeface="Montserrat"/>
              </a:rPr>
              <a:t> </a:t>
            </a:r>
            <a:r>
              <a:rPr sz="879" dirty="0">
                <a:latin typeface="Montserrat"/>
                <a:cs typeface="Montserrat"/>
              </a:rPr>
              <a:t>Caritas</a:t>
            </a:r>
            <a:r>
              <a:rPr sz="879" spc="-7" dirty="0">
                <a:latin typeface="Montserrat"/>
                <a:cs typeface="Montserrat"/>
              </a:rPr>
              <a:t> International.</a:t>
            </a:r>
            <a:r>
              <a:rPr sz="879" spc="-3" dirty="0">
                <a:latin typeface="Montserrat"/>
                <a:cs typeface="Montserrat"/>
              </a:rPr>
              <a:t> </a:t>
            </a:r>
            <a:r>
              <a:rPr sz="879" dirty="0">
                <a:latin typeface="Montserrat"/>
                <a:cs typeface="Montserrat"/>
              </a:rPr>
              <a:t>Charity</a:t>
            </a:r>
            <a:r>
              <a:rPr sz="879" spc="-7" dirty="0">
                <a:latin typeface="Montserrat"/>
                <a:cs typeface="Montserrat"/>
              </a:rPr>
              <a:t> </a:t>
            </a:r>
            <a:r>
              <a:rPr sz="879" dirty="0">
                <a:latin typeface="Montserrat"/>
                <a:cs typeface="Montserrat"/>
              </a:rPr>
              <a:t>no</a:t>
            </a:r>
            <a:r>
              <a:rPr sz="879" spc="-3" dirty="0">
                <a:latin typeface="Montserrat"/>
                <a:cs typeface="Montserrat"/>
              </a:rPr>
              <a:t> </a:t>
            </a:r>
            <a:r>
              <a:rPr sz="879" dirty="0">
                <a:latin typeface="Montserrat"/>
                <a:cs typeface="Montserrat"/>
              </a:rPr>
              <a:t>1160384</a:t>
            </a:r>
            <a:r>
              <a:rPr sz="879" spc="-7" dirty="0">
                <a:latin typeface="Montserrat"/>
                <a:cs typeface="Montserrat"/>
              </a:rPr>
              <a:t> </a:t>
            </a:r>
            <a:r>
              <a:rPr sz="879" dirty="0">
                <a:latin typeface="Montserrat"/>
                <a:cs typeface="Montserrat"/>
              </a:rPr>
              <a:t>and</a:t>
            </a:r>
            <a:r>
              <a:rPr sz="879" spc="-7" dirty="0">
                <a:latin typeface="Montserrat"/>
                <a:cs typeface="Montserrat"/>
              </a:rPr>
              <a:t> </a:t>
            </a:r>
            <a:r>
              <a:rPr sz="879" dirty="0">
                <a:latin typeface="Montserrat"/>
                <a:cs typeface="Montserrat"/>
              </a:rPr>
              <a:t>a</a:t>
            </a:r>
            <a:r>
              <a:rPr sz="879" spc="-3" dirty="0">
                <a:latin typeface="Montserrat"/>
                <a:cs typeface="Montserrat"/>
              </a:rPr>
              <a:t> </a:t>
            </a:r>
            <a:r>
              <a:rPr sz="879" dirty="0">
                <a:latin typeface="Montserrat"/>
                <a:cs typeface="Montserrat"/>
              </a:rPr>
              <a:t>company</a:t>
            </a:r>
            <a:r>
              <a:rPr sz="879" spc="-7" dirty="0">
                <a:latin typeface="Montserrat"/>
                <a:cs typeface="Montserrat"/>
              </a:rPr>
              <a:t> </a:t>
            </a:r>
            <a:r>
              <a:rPr sz="879" dirty="0">
                <a:latin typeface="Montserrat"/>
                <a:cs typeface="Montserrat"/>
              </a:rPr>
              <a:t>limited</a:t>
            </a:r>
            <a:r>
              <a:rPr sz="879" spc="-3" dirty="0">
                <a:latin typeface="Montserrat"/>
                <a:cs typeface="Montserrat"/>
              </a:rPr>
              <a:t> </a:t>
            </a:r>
            <a:r>
              <a:rPr sz="879" dirty="0">
                <a:latin typeface="Montserrat"/>
                <a:cs typeface="Montserrat"/>
              </a:rPr>
              <a:t>by</a:t>
            </a:r>
            <a:r>
              <a:rPr sz="879" spc="-7" dirty="0">
                <a:latin typeface="Montserrat"/>
                <a:cs typeface="Montserrat"/>
              </a:rPr>
              <a:t> </a:t>
            </a:r>
            <a:r>
              <a:rPr sz="879" dirty="0">
                <a:latin typeface="Montserrat"/>
                <a:cs typeface="Montserrat"/>
              </a:rPr>
              <a:t>guarantee</a:t>
            </a:r>
            <a:r>
              <a:rPr sz="879" spc="-3" dirty="0">
                <a:latin typeface="Montserrat"/>
                <a:cs typeface="Montserrat"/>
              </a:rPr>
              <a:t> </a:t>
            </a:r>
            <a:r>
              <a:rPr sz="879" dirty="0">
                <a:latin typeface="Montserrat"/>
                <a:cs typeface="Montserrat"/>
              </a:rPr>
              <a:t>no</a:t>
            </a:r>
            <a:r>
              <a:rPr sz="879" spc="-7" dirty="0">
                <a:latin typeface="Montserrat"/>
                <a:cs typeface="Montserrat"/>
              </a:rPr>
              <a:t> 09387398.</a:t>
            </a:r>
            <a:endParaRPr sz="879" dirty="0">
              <a:latin typeface="Montserrat"/>
              <a:cs typeface="Montserrat"/>
            </a:endParaRPr>
          </a:p>
        </p:txBody>
      </p:sp>
      <p:pic>
        <p:nvPicPr>
          <p:cNvPr id="26" name="Graphic 25">
            <a:extLst>
              <a:ext uri="{FF2B5EF4-FFF2-40B4-BE49-F238E27FC236}">
                <a16:creationId xmlns:a16="http://schemas.microsoft.com/office/drawing/2014/main" id="{9CB2AADB-D75F-D63F-126A-822EDF10A08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301176" y="5937504"/>
            <a:ext cx="2192059" cy="638497"/>
          </a:xfrm>
          <a:prstGeom prst="rect">
            <a:avLst/>
          </a:prstGeom>
        </p:spPr>
      </p:pic>
      <p:sp>
        <p:nvSpPr>
          <p:cNvPr id="28" name="Title 46">
            <a:extLst>
              <a:ext uri="{FF2B5EF4-FFF2-40B4-BE49-F238E27FC236}">
                <a16:creationId xmlns:a16="http://schemas.microsoft.com/office/drawing/2014/main" id="{9DBD4F51-BAD6-9C9C-0DC0-1FCE687710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79600" y="2108616"/>
            <a:ext cx="8283731" cy="795344"/>
          </a:xfrm>
        </p:spPr>
        <p:txBody>
          <a:bodyPr wrap="square" anchor="t" anchorCtr="0">
            <a:noAutofit/>
          </a:bodyPr>
          <a:lstStyle>
            <a:lvl1pPr>
              <a:defRPr sz="5333">
                <a:solidFill>
                  <a:schemeClr val="bg2"/>
                </a:solidFill>
              </a:defRPr>
            </a:lvl1pPr>
          </a:lstStyle>
          <a:p>
            <a:pPr marL="0" marR="0" lvl="0" indent="0" algn="l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Click to add any text</a:t>
            </a:r>
          </a:p>
        </p:txBody>
      </p:sp>
      <p:sp>
        <p:nvSpPr>
          <p:cNvPr id="29" name="Graphic 41">
            <a:extLst>
              <a:ext uri="{FF2B5EF4-FFF2-40B4-BE49-F238E27FC236}">
                <a16:creationId xmlns:a16="http://schemas.microsoft.com/office/drawing/2014/main" id="{973B123F-768B-AA1B-BC87-87D4BF6AE7C4}"/>
              </a:ext>
            </a:extLst>
          </p:cNvPr>
          <p:cNvSpPr/>
          <p:nvPr userDrawn="1"/>
        </p:nvSpPr>
        <p:spPr>
          <a:xfrm>
            <a:off x="1066801" y="1406955"/>
            <a:ext cx="803975" cy="804016"/>
          </a:xfrm>
          <a:custGeom>
            <a:avLst/>
            <a:gdLst>
              <a:gd name="connsiteX0" fmla="*/ 3978378 w 3984944"/>
              <a:gd name="connsiteY0" fmla="*/ 1845912 h 3985142"/>
              <a:gd name="connsiteX1" fmla="*/ 3822958 w 3984944"/>
              <a:gd name="connsiteY1" fmla="*/ 1702960 h 3985142"/>
              <a:gd name="connsiteX2" fmla="*/ 2295507 w 3984944"/>
              <a:gd name="connsiteY2" fmla="*/ 1702960 h 3985142"/>
              <a:gd name="connsiteX3" fmla="*/ 2295507 w 3984944"/>
              <a:gd name="connsiteY3" fmla="*/ 163231 h 3985142"/>
              <a:gd name="connsiteX4" fmla="*/ 2153127 w 3984944"/>
              <a:gd name="connsiteY4" fmla="*/ 7812 h 3985142"/>
              <a:gd name="connsiteX5" fmla="*/ 1814306 w 3984944"/>
              <a:gd name="connsiteY5" fmla="*/ 9430 h 3985142"/>
              <a:gd name="connsiteX6" fmla="*/ 1672592 w 3984944"/>
              <a:gd name="connsiteY6" fmla="*/ 164754 h 3985142"/>
              <a:gd name="connsiteX7" fmla="*/ 1672592 w 3984944"/>
              <a:gd name="connsiteY7" fmla="*/ 1703055 h 3985142"/>
              <a:gd name="connsiteX8" fmla="*/ 161987 w 3984944"/>
              <a:gd name="connsiteY8" fmla="*/ 1703055 h 3985142"/>
              <a:gd name="connsiteX9" fmla="*/ 6567 w 3984944"/>
              <a:gd name="connsiteY9" fmla="*/ 1846007 h 3985142"/>
              <a:gd name="connsiteX10" fmla="*/ 0 w 3984944"/>
              <a:gd name="connsiteY10" fmla="*/ 1992670 h 3985142"/>
              <a:gd name="connsiteX11" fmla="*/ 6567 w 3984944"/>
              <a:gd name="connsiteY11" fmla="*/ 2139239 h 3985142"/>
              <a:gd name="connsiteX12" fmla="*/ 161987 w 3984944"/>
              <a:gd name="connsiteY12" fmla="*/ 2282190 h 3985142"/>
              <a:gd name="connsiteX13" fmla="*/ 1672592 w 3984944"/>
              <a:gd name="connsiteY13" fmla="*/ 2282190 h 3985142"/>
              <a:gd name="connsiteX14" fmla="*/ 1672592 w 3984944"/>
              <a:gd name="connsiteY14" fmla="*/ 3820492 h 3985142"/>
              <a:gd name="connsiteX15" fmla="*/ 1814306 w 3984944"/>
              <a:gd name="connsiteY15" fmla="*/ 3975816 h 3985142"/>
              <a:gd name="connsiteX16" fmla="*/ 1992377 w 3984944"/>
              <a:gd name="connsiteY16" fmla="*/ 3985143 h 3985142"/>
              <a:gd name="connsiteX17" fmla="*/ 2153127 w 3984944"/>
              <a:gd name="connsiteY17" fmla="*/ 3977339 h 3985142"/>
              <a:gd name="connsiteX18" fmla="*/ 2295507 w 3984944"/>
              <a:gd name="connsiteY18" fmla="*/ 3821919 h 3985142"/>
              <a:gd name="connsiteX19" fmla="*/ 2295507 w 3984944"/>
              <a:gd name="connsiteY19" fmla="*/ 2282095 h 3985142"/>
              <a:gd name="connsiteX20" fmla="*/ 3822958 w 3984944"/>
              <a:gd name="connsiteY20" fmla="*/ 2282095 h 3985142"/>
              <a:gd name="connsiteX21" fmla="*/ 3978378 w 3984944"/>
              <a:gd name="connsiteY21" fmla="*/ 2139144 h 3985142"/>
              <a:gd name="connsiteX22" fmla="*/ 3984945 w 3984944"/>
              <a:gd name="connsiteY22" fmla="*/ 1992575 h 3985142"/>
              <a:gd name="connsiteX23" fmla="*/ 3978378 w 3984944"/>
              <a:gd name="connsiteY23" fmla="*/ 1846007 h 3985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984944" h="3985142">
                <a:moveTo>
                  <a:pt x="3978378" y="1845912"/>
                </a:moveTo>
                <a:cubicBezTo>
                  <a:pt x="3971430" y="1764443"/>
                  <a:pt x="3904618" y="1702960"/>
                  <a:pt x="3822958" y="1702960"/>
                </a:cubicBezTo>
                <a:lnTo>
                  <a:pt x="2295507" y="1702960"/>
                </a:lnTo>
                <a:lnTo>
                  <a:pt x="2295507" y="163231"/>
                </a:lnTo>
                <a:cubicBezTo>
                  <a:pt x="2295507" y="82143"/>
                  <a:pt x="2234310" y="15331"/>
                  <a:pt x="2153127" y="7812"/>
                </a:cubicBezTo>
                <a:cubicBezTo>
                  <a:pt x="2034159" y="-3133"/>
                  <a:pt x="1933655" y="-2562"/>
                  <a:pt x="1814306" y="9430"/>
                </a:cubicBezTo>
                <a:cubicBezTo>
                  <a:pt x="1733503" y="17615"/>
                  <a:pt x="1672592" y="84332"/>
                  <a:pt x="1672592" y="164754"/>
                </a:cubicBezTo>
                <a:lnTo>
                  <a:pt x="1672592" y="1703055"/>
                </a:lnTo>
                <a:lnTo>
                  <a:pt x="161987" y="1703055"/>
                </a:lnTo>
                <a:cubicBezTo>
                  <a:pt x="80327" y="1703055"/>
                  <a:pt x="13515" y="1764538"/>
                  <a:pt x="6567" y="1846007"/>
                </a:cubicBezTo>
                <a:cubicBezTo>
                  <a:pt x="2189" y="1897687"/>
                  <a:pt x="0" y="1945654"/>
                  <a:pt x="0" y="1992670"/>
                </a:cubicBezTo>
                <a:cubicBezTo>
                  <a:pt x="0" y="2039687"/>
                  <a:pt x="2189" y="2087559"/>
                  <a:pt x="6567" y="2139239"/>
                </a:cubicBezTo>
                <a:cubicBezTo>
                  <a:pt x="13515" y="2220708"/>
                  <a:pt x="80422" y="2282190"/>
                  <a:pt x="161987" y="2282190"/>
                </a:cubicBezTo>
                <a:lnTo>
                  <a:pt x="1672592" y="2282190"/>
                </a:lnTo>
                <a:lnTo>
                  <a:pt x="1672592" y="3820492"/>
                </a:lnTo>
                <a:cubicBezTo>
                  <a:pt x="1672592" y="3900914"/>
                  <a:pt x="1733503" y="3967726"/>
                  <a:pt x="1814306" y="3975816"/>
                </a:cubicBezTo>
                <a:cubicBezTo>
                  <a:pt x="1876455" y="3982097"/>
                  <a:pt x="1934702" y="3985143"/>
                  <a:pt x="1992377" y="3985143"/>
                </a:cubicBezTo>
                <a:cubicBezTo>
                  <a:pt x="2043962" y="3985143"/>
                  <a:pt x="2096593" y="3982573"/>
                  <a:pt x="2153127" y="3977339"/>
                </a:cubicBezTo>
                <a:cubicBezTo>
                  <a:pt x="2234310" y="3969820"/>
                  <a:pt x="2295507" y="3903008"/>
                  <a:pt x="2295507" y="3821919"/>
                </a:cubicBezTo>
                <a:lnTo>
                  <a:pt x="2295507" y="2282095"/>
                </a:lnTo>
                <a:lnTo>
                  <a:pt x="3822958" y="2282095"/>
                </a:lnTo>
                <a:cubicBezTo>
                  <a:pt x="3904713" y="2282095"/>
                  <a:pt x="3971525" y="2220613"/>
                  <a:pt x="3978378" y="2139144"/>
                </a:cubicBezTo>
                <a:cubicBezTo>
                  <a:pt x="3982756" y="2087940"/>
                  <a:pt x="3984945" y="2040067"/>
                  <a:pt x="3984945" y="1992575"/>
                </a:cubicBezTo>
                <a:cubicBezTo>
                  <a:pt x="3984945" y="1945083"/>
                  <a:pt x="3982851" y="1897211"/>
                  <a:pt x="3978378" y="1846007"/>
                </a:cubicBezTo>
                <a:close/>
              </a:path>
            </a:pathLst>
          </a:custGeom>
          <a:solidFill>
            <a:schemeClr val="bg1"/>
          </a:solidFill>
          <a:ln w="950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400" dirty="0"/>
          </a:p>
        </p:txBody>
      </p:sp>
      <p:sp>
        <p:nvSpPr>
          <p:cNvPr id="32" name="Holder 3">
            <a:extLst>
              <a:ext uri="{FF2B5EF4-FFF2-40B4-BE49-F238E27FC236}">
                <a16:creationId xmlns:a16="http://schemas.microsoft.com/office/drawing/2014/main" id="{B7D02154-7A8A-A8D0-D721-E815076A1B7D}"/>
              </a:ext>
            </a:extLst>
          </p:cNvPr>
          <p:cNvSpPr>
            <a:spLocks noGrp="1"/>
          </p:cNvSpPr>
          <p:nvPr>
            <p:ph type="subTitle" idx="4" hasCustomPrompt="1"/>
          </p:nvPr>
        </p:nvSpPr>
        <p:spPr>
          <a:xfrm>
            <a:off x="1879600" y="2936557"/>
            <a:ext cx="8283731" cy="492443"/>
          </a:xfrm>
          <a:prstGeom prst="rect">
            <a:avLst/>
          </a:prstGeom>
        </p:spPr>
        <p:txBody>
          <a:bodyPr wrap="square" lIns="18288" tIns="0" rIns="0" bIns="0">
            <a:spAutoFit/>
          </a:bodyPr>
          <a:lstStyle>
            <a:lvl1pPr marL="0" indent="0">
              <a:buNone/>
              <a:defRPr sz="3200" b="0" i="0">
                <a:solidFill>
                  <a:schemeClr val="bg2"/>
                </a:solidFill>
                <a:latin typeface="+mj-lt"/>
                <a:cs typeface="Montserrat"/>
              </a:defRPr>
            </a:lvl1pPr>
          </a:lstStyle>
          <a:p>
            <a:r>
              <a:rPr lang="en-GB" dirty="0"/>
              <a:t>Click to add any further text</a:t>
            </a:r>
          </a:p>
        </p:txBody>
      </p:sp>
    </p:spTree>
    <p:extLst>
      <p:ext uri="{BB962C8B-B14F-4D97-AF65-F5344CB8AC3E}">
        <p14:creationId xmlns:p14="http://schemas.microsoft.com/office/powerpoint/2010/main" val="15844543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pos="504">
          <p15:clr>
            <a:srgbClr val="FBAE40"/>
          </p15:clr>
        </p15:guide>
        <p15:guide id="3" pos="88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ECA2C3-B56F-190A-6043-9505A54FD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224D6F-C9AA-9FAF-A145-7C53FDFBA5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04EB4F-865F-AD80-7410-8FE48B958A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A07D2-377C-4B2D-A782-991A01338111}" type="datetimeFigureOut">
              <a:rPr lang="en-US" smtClean="0"/>
              <a:t>8/25/2026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37066B-E3EC-E7F2-6E6B-0B4DE70361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6B95DC-302E-22CF-9382-7CDF8BDEA4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B6A35-ED96-4D2C-859F-853C46BF0C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973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29088E-11F8-5CC4-7BD1-310522C1E8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53C777-19C0-DFF7-F645-93FFF04FE50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04A629-244E-41C0-13B6-D7354449AE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0BEEBC-BAD8-C902-8670-A4FB052FB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A07D2-377C-4B2D-A782-991A01338111}" type="datetimeFigureOut">
              <a:rPr lang="en-US" smtClean="0"/>
              <a:t>8/25/2026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BCB1B4-F18C-F4B6-90A0-CD82A101C2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B4FE65-D2CB-80FB-BF14-BC1409065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B6A35-ED96-4D2C-859F-853C46BF0C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559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B30C92-0B3D-19AD-A743-45BA0D35FB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375C58-4694-7B9C-B603-5FEA043CBE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77A194-4D3C-6490-B8BB-69A88EF1D1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9C3E235-75C6-8008-B0A8-F12FB457CC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E4D3C60-1DBC-04C3-43D8-2B03F7B217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28F25C6-7066-DD8A-A2C6-2C624D8726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A07D2-377C-4B2D-A782-991A01338111}" type="datetimeFigureOut">
              <a:rPr lang="en-US" smtClean="0"/>
              <a:t>8/25/2026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D42443F-B2EC-13D3-3FF4-7C9A054E6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FDA023D-C927-6E5D-0689-33DED6F9A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B6A35-ED96-4D2C-859F-853C46BF0C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98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0FDC54-002A-5C7A-10AA-28A075C6E0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C5E5FDB-FEEC-9F67-E03A-1BDEA33E4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A07D2-377C-4B2D-A782-991A01338111}" type="datetimeFigureOut">
              <a:rPr lang="en-US" smtClean="0"/>
              <a:t>8/25/2026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39E8548-0734-CF3A-EC4F-B2CC5A8C5C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B3BE20-AA34-2D6E-CD1D-853A331F41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B6A35-ED96-4D2C-859F-853C46BF0C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241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0DACFCD-1C6A-B80F-CED8-32ADD5B049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A07D2-377C-4B2D-A782-991A01338111}" type="datetimeFigureOut">
              <a:rPr lang="en-US" smtClean="0"/>
              <a:t>8/25/2026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B8C7A3E-E4EA-D81B-04E6-E8E61E6D4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CF308E-84CC-1148-25C6-89977E657D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B6A35-ED96-4D2C-859F-853C46BF0C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2800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4AC25A-8BE1-8C3B-41C9-4DB4040C2F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ECC703-CA0E-46C4-8C66-18B9F5F4E5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EF5948-F131-4499-4628-077EA4184B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571764-83CC-6A03-06A2-8B0A1B549B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A07D2-377C-4B2D-A782-991A01338111}" type="datetimeFigureOut">
              <a:rPr lang="en-US" smtClean="0"/>
              <a:t>8/25/2026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080764-F7EC-9E7E-2AFF-39723B9A57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7CB3E4-CAEC-B9D6-4B3A-9EE5240D7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B6A35-ED96-4D2C-859F-853C46BF0C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215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E77F38-0488-60F7-00DD-E319962C86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327ECA-868F-74EA-A783-034BF3CA47E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49F5FD-8C73-8F3B-4290-BA6E205B97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66D8F4-7C57-3607-A278-CB30EAF2CB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A07D2-377C-4B2D-A782-991A01338111}" type="datetimeFigureOut">
              <a:rPr lang="en-US" smtClean="0"/>
              <a:t>8/25/2026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D23CA0-A092-EC0E-8183-4991E6FE55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D7CE0C-B8AC-CC66-7904-C9E4183B34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B6A35-ED96-4D2C-859F-853C46BF0C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2479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image" Target="../media/image2.sv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D145E97-57F7-7F21-27D2-02C7DC716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7792F5-640F-008E-7E87-31581AF408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8D5544-C659-F29F-6749-7834046A28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E4A07D2-377C-4B2D-A782-991A01338111}" type="datetimeFigureOut">
              <a:rPr lang="en-US" smtClean="0"/>
              <a:t>8/25/2026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3E5A99-EB7C-43EF-E5D3-C488AA81D5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3741C4-E5D7-5410-B83C-FAFB13EE57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75B6A35-ED96-4D2C-859F-853C46BF0C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616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AA23B746-0B64-7AC9-1C04-369DE792B027}"/>
              </a:ext>
            </a:extLst>
          </p:cNvPr>
          <p:cNvSpPr/>
          <p:nvPr userDrawn="1"/>
        </p:nvSpPr>
        <p:spPr>
          <a:xfrm>
            <a:off x="-1" y="6696741"/>
            <a:ext cx="12191999" cy="1612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8" name="Title Placeholder 7">
            <a:extLst>
              <a:ext uri="{FF2B5EF4-FFF2-40B4-BE49-F238E27FC236}">
                <a16:creationId xmlns:a16="http://schemas.microsoft.com/office/drawing/2014/main" id="{4567C233-C27F-29E9-4121-E431C70061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333" y="291219"/>
            <a:ext cx="9250753" cy="589900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/>
          <a:p>
            <a:r>
              <a:rPr lang="en-US" dirty="0"/>
              <a:t>Click to edit title style, ideally one line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48BE3AC7-2CF4-36A6-D5BE-EA980A4280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3333" y="1146950"/>
            <a:ext cx="9250752" cy="5144121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marL="385224" lvl="1" indent="-222245">
              <a:buFont typeface="Arial" panose="020B0604020202020204" pitchFamily="34" charset="0"/>
              <a:buChar char="•"/>
              <a:tabLst/>
            </a:pPr>
            <a:r>
              <a:rPr lang="en-US" dirty="0"/>
              <a:t>Second level</a:t>
            </a:r>
          </a:p>
          <a:p>
            <a:pPr marL="618051" lvl="2" indent="-222245">
              <a:buFont typeface="Arial" panose="020B0604020202020204" pitchFamily="34" charset="0"/>
              <a:buChar char="•"/>
              <a:tabLst/>
            </a:pPr>
            <a:r>
              <a:rPr lang="en-US" dirty="0"/>
              <a:t>Third level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23333" y="6482817"/>
            <a:ext cx="10402353" cy="164148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>
            <a:lvl1pPr algn="l">
              <a:defRPr sz="1067">
                <a:solidFill>
                  <a:schemeClr val="bg2"/>
                </a:solidFill>
                <a:latin typeface="Montserrat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822050" y="6496436"/>
            <a:ext cx="231900" cy="213851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>
            <a:lvl1pPr algn="ctr">
              <a:defRPr sz="933">
                <a:solidFill>
                  <a:schemeClr val="bg2"/>
                </a:solidFill>
                <a:latin typeface="Montserrat Light" panose="020F0502020204030204" pitchFamily="2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D4E354C9-092A-0BF2-FD23-9DAF2BF000B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0333376" y="413729"/>
            <a:ext cx="1604625" cy="467391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5A0E356-F344-179B-8539-AFB56DDDB1B5}"/>
              </a:ext>
            </a:extLst>
          </p:cNvPr>
          <p:cNvCxnSpPr>
            <a:cxnSpLocks/>
          </p:cNvCxnSpPr>
          <p:nvPr userDrawn="1"/>
        </p:nvCxnSpPr>
        <p:spPr>
          <a:xfrm flipH="1">
            <a:off x="423333" y="881119"/>
            <a:ext cx="9250752" cy="0"/>
          </a:xfrm>
          <a:prstGeom prst="line">
            <a:avLst/>
          </a:prstGeom>
          <a:ln w="9525" cap="rnd">
            <a:solidFill>
              <a:schemeClr val="accent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5343616-324A-08FF-0D52-444659D3FC64}"/>
              </a:ext>
            </a:extLst>
          </p:cNvPr>
          <p:cNvCxnSpPr>
            <a:cxnSpLocks/>
          </p:cNvCxnSpPr>
          <p:nvPr userDrawn="1"/>
        </p:nvCxnSpPr>
        <p:spPr>
          <a:xfrm flipV="1">
            <a:off x="11938000" y="6642555"/>
            <a:ext cx="0" cy="145564"/>
          </a:xfrm>
          <a:prstGeom prst="line">
            <a:avLst/>
          </a:prstGeom>
          <a:ln w="952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0511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hdr="0" dt="0"/>
  <p:txStyles>
    <p:titleStyle>
      <a:lvl1pPr>
        <a:defRPr sz="3200" b="0">
          <a:latin typeface="+mn-lt"/>
          <a:ea typeface="+mj-ea"/>
          <a:cs typeface="+mj-cs"/>
        </a:defRPr>
      </a:lvl1pPr>
    </p:titleStyle>
    <p:bodyStyle>
      <a:lvl1pPr marL="162980" indent="-162980">
        <a:buFont typeface="Arial" panose="020B0604020202020204" pitchFamily="34" charset="0"/>
        <a:buChar char="•"/>
        <a:tabLst/>
        <a:defRPr lang="en-US" sz="1867" b="1" dirty="0">
          <a:solidFill>
            <a:schemeClr val="tx2"/>
          </a:solidFill>
          <a:latin typeface="+mj-lt"/>
          <a:ea typeface="+mn-ea"/>
          <a:cs typeface="+mn-cs"/>
        </a:defRPr>
      </a:lvl1pPr>
      <a:lvl2pPr marL="391573" indent="-228594">
        <a:buFont typeface="Arial" panose="020B0604020202020204" pitchFamily="34" charset="0"/>
        <a:buChar char="•"/>
        <a:tabLst/>
        <a:defRPr lang="en-US" sz="1600" dirty="0">
          <a:latin typeface="+mn-lt"/>
          <a:ea typeface="+mn-ea"/>
          <a:cs typeface="+mn-cs"/>
        </a:defRPr>
      </a:lvl2pPr>
      <a:lvl3pPr marL="624400" indent="-228594">
        <a:buFont typeface="Arial" panose="020B0604020202020204" pitchFamily="34" charset="0"/>
        <a:buChar char="•"/>
        <a:tabLst/>
        <a:defRPr lang="en-US" sz="1467" dirty="0">
          <a:latin typeface="Montserrat Light" panose="00000400000000000000" pitchFamily="2" charset="0"/>
          <a:ea typeface="+mn-ea"/>
          <a:cs typeface="+mn-cs"/>
        </a:defRPr>
      </a:lvl3pPr>
      <a:lvl4pPr marL="694249" indent="-234945">
        <a:buFont typeface="Arial" panose="020B0604020202020204" pitchFamily="34" charset="0"/>
        <a:buChar char="•"/>
        <a:tabLst/>
        <a:defRPr sz="1467">
          <a:latin typeface="Montserrat Light" panose="00000400000000000000" pitchFamily="2" charset="0"/>
          <a:ea typeface="+mn-ea"/>
          <a:cs typeface="+mn-cs"/>
        </a:defRPr>
      </a:lvl4pPr>
      <a:lvl5pPr marL="1489947" indent="-380990">
        <a:buFont typeface="Arial" panose="020B0604020202020204" pitchFamily="34" charset="0"/>
        <a:buChar char="•"/>
        <a:defRPr sz="2133">
          <a:latin typeface="Montserrat" pitchFamily="2" charset="77"/>
          <a:ea typeface="+mn-ea"/>
          <a:cs typeface="+mn-cs"/>
        </a:defRPr>
      </a:lvl5pPr>
      <a:lvl6pPr marL="1386196">
        <a:defRPr>
          <a:latin typeface="+mn-lt"/>
          <a:ea typeface="+mn-ea"/>
          <a:cs typeface="+mn-cs"/>
        </a:defRPr>
      </a:lvl6pPr>
      <a:lvl7pPr marL="1663434">
        <a:defRPr>
          <a:latin typeface="+mn-lt"/>
          <a:ea typeface="+mn-ea"/>
          <a:cs typeface="+mn-cs"/>
        </a:defRPr>
      </a:lvl7pPr>
      <a:lvl8pPr marL="1940674">
        <a:defRPr>
          <a:latin typeface="+mn-lt"/>
          <a:ea typeface="+mn-ea"/>
          <a:cs typeface="+mn-cs"/>
        </a:defRPr>
      </a:lvl8pPr>
      <a:lvl9pPr marL="2217913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277240">
        <a:defRPr>
          <a:latin typeface="+mn-lt"/>
          <a:ea typeface="+mn-ea"/>
          <a:cs typeface="+mn-cs"/>
        </a:defRPr>
      </a:lvl2pPr>
      <a:lvl3pPr marL="554478">
        <a:defRPr>
          <a:latin typeface="+mn-lt"/>
          <a:ea typeface="+mn-ea"/>
          <a:cs typeface="+mn-cs"/>
        </a:defRPr>
      </a:lvl3pPr>
      <a:lvl4pPr marL="831718">
        <a:defRPr>
          <a:latin typeface="+mn-lt"/>
          <a:ea typeface="+mn-ea"/>
          <a:cs typeface="+mn-cs"/>
        </a:defRPr>
      </a:lvl4pPr>
      <a:lvl5pPr marL="1108956">
        <a:defRPr>
          <a:latin typeface="+mn-lt"/>
          <a:ea typeface="+mn-ea"/>
          <a:cs typeface="+mn-cs"/>
        </a:defRPr>
      </a:lvl5pPr>
      <a:lvl6pPr marL="1386196">
        <a:defRPr>
          <a:latin typeface="+mn-lt"/>
          <a:ea typeface="+mn-ea"/>
          <a:cs typeface="+mn-cs"/>
        </a:defRPr>
      </a:lvl6pPr>
      <a:lvl7pPr marL="1663434">
        <a:defRPr>
          <a:latin typeface="+mn-lt"/>
          <a:ea typeface="+mn-ea"/>
          <a:cs typeface="+mn-cs"/>
        </a:defRPr>
      </a:lvl7pPr>
      <a:lvl8pPr marL="1940674">
        <a:defRPr>
          <a:latin typeface="+mn-lt"/>
          <a:ea typeface="+mn-ea"/>
          <a:cs typeface="+mn-cs"/>
        </a:defRPr>
      </a:lvl8pPr>
      <a:lvl9pPr marL="2217913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4" orient="horz" pos="124">
          <p15:clr>
            <a:srgbClr val="F26B43"/>
          </p15:clr>
        </p15:guide>
        <p15:guide id="5" pos="5640">
          <p15:clr>
            <a:srgbClr val="F26B43"/>
          </p15:clr>
        </p15:guide>
        <p15:guide id="6" orient="horz" pos="3108">
          <p15:clr>
            <a:srgbClr val="F26B43"/>
          </p15:clr>
        </p15:guide>
        <p15:guide id="7" pos="19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png"/><Relationship Id="rId4" Type="http://schemas.openxmlformats.org/officeDocument/2006/relationships/image" Target="../media/image24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svg"/><Relationship Id="rId7" Type="http://schemas.openxmlformats.org/officeDocument/2006/relationships/image" Target="../media/image17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6.svg"/><Relationship Id="rId5" Type="http://schemas.openxmlformats.org/officeDocument/2006/relationships/image" Target="../media/image15.svg"/><Relationship Id="rId4" Type="http://schemas.openxmlformats.org/officeDocument/2006/relationships/image" Target="../media/image14.svg"/><Relationship Id="rId9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60X4qpLD8XQ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732416D-D3C8-5295-008A-D2FE03F9AD3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-24976" y="-84121"/>
            <a:ext cx="12216975" cy="6942121"/>
          </a:xfrm>
          <a:solidFill>
            <a:srgbClr val="A2C614"/>
          </a:solidFill>
        </p:spPr>
        <p:txBody>
          <a:bodyPr/>
          <a:lstStyle/>
          <a:p>
            <a:endParaRPr lang="en-US" dirty="0"/>
          </a:p>
        </p:txBody>
      </p:sp>
      <p:pic>
        <p:nvPicPr>
          <p:cNvPr id="9" name="Picture Placeholder 52">
            <a:extLst>
              <a:ext uri="{FF2B5EF4-FFF2-40B4-BE49-F238E27FC236}">
                <a16:creationId xmlns:a16="http://schemas.microsoft.com/office/drawing/2014/main" id="{B06EA06A-53DC-9D78-AF6A-E3C4040114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96" r="13396"/>
          <a:stretch/>
        </p:blipFill>
        <p:spPr>
          <a:xfrm>
            <a:off x="3656185" y="365189"/>
            <a:ext cx="4047312" cy="3685654"/>
          </a:xfrm>
          <a:prstGeom prst="ellipse">
            <a:avLst/>
          </a:prstGeom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3" name="Picture Placeholder 52">
            <a:extLst>
              <a:ext uri="{FF2B5EF4-FFF2-40B4-BE49-F238E27FC236}">
                <a16:creationId xmlns:a16="http://schemas.microsoft.com/office/drawing/2014/main" id="{9674CDB9-2F2C-54AC-D2DF-EB8249C8B4A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95" r="16495"/>
          <a:stretch/>
        </p:blipFill>
        <p:spPr>
          <a:xfrm>
            <a:off x="-1055381" y="-175603"/>
            <a:ext cx="5705077" cy="5675923"/>
          </a:xfrm>
          <a:prstGeom prst="ellipse">
            <a:avLst/>
          </a:prstGeom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3" name="Picture Placeholder 52">
            <a:extLst>
              <a:ext uri="{FF2B5EF4-FFF2-40B4-BE49-F238E27FC236}">
                <a16:creationId xmlns:a16="http://schemas.microsoft.com/office/drawing/2014/main" id="{90A2C2F8-E1B8-48AB-E03B-5BA050E0924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54" r="15854"/>
          <a:stretch/>
        </p:blipFill>
        <p:spPr>
          <a:xfrm>
            <a:off x="7401859" y="2435077"/>
            <a:ext cx="5193557" cy="506995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" name="Picture 3" descr="A blue circle with black background&#10;&#10;AI-generated content may be incorrect.">
            <a:extLst>
              <a:ext uri="{FF2B5EF4-FFF2-40B4-BE49-F238E27FC236}">
                <a16:creationId xmlns:a16="http://schemas.microsoft.com/office/drawing/2014/main" id="{FFBC8FD7-BB54-04EE-831F-5D942F9C86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9" t="9490" r="41982" b="12434"/>
          <a:stretch>
            <a:fillRect/>
          </a:stretch>
        </p:blipFill>
        <p:spPr>
          <a:xfrm>
            <a:off x="3252768" y="117589"/>
            <a:ext cx="4714567" cy="4076423"/>
          </a:xfrm>
          <a:prstGeom prst="rect">
            <a:avLst/>
          </a:prstGeom>
        </p:spPr>
      </p:pic>
      <p:pic>
        <p:nvPicPr>
          <p:cNvPr id="6" name="Picture 5" descr="A blue circle with black background&#10;&#10;AI-generated content may be incorrect.">
            <a:extLst>
              <a:ext uri="{FF2B5EF4-FFF2-40B4-BE49-F238E27FC236}">
                <a16:creationId xmlns:a16="http://schemas.microsoft.com/office/drawing/2014/main" id="{1E5684CB-97B0-5FF4-C0D1-FEA21FFA4F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9" t="9490" r="41982" b="12434"/>
          <a:stretch>
            <a:fillRect/>
          </a:stretch>
        </p:blipFill>
        <p:spPr>
          <a:xfrm>
            <a:off x="6903944" y="2208016"/>
            <a:ext cx="6150501" cy="5594309"/>
          </a:xfrm>
          <a:prstGeom prst="rect">
            <a:avLst/>
          </a:prstGeom>
        </p:spPr>
      </p:pic>
      <p:pic>
        <p:nvPicPr>
          <p:cNvPr id="10" name="Picture Placeholder 52">
            <a:extLst>
              <a:ext uri="{FF2B5EF4-FFF2-40B4-BE49-F238E27FC236}">
                <a16:creationId xmlns:a16="http://schemas.microsoft.com/office/drawing/2014/main" id="{D21B4046-B4BB-5541-9B8E-73583381EF0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03" r="15703"/>
          <a:stretch/>
        </p:blipFill>
        <p:spPr>
          <a:xfrm>
            <a:off x="5102156" y="3285967"/>
            <a:ext cx="2565842" cy="2493767"/>
          </a:xfrm>
          <a:prstGeom prst="ellipse">
            <a:avLst/>
          </a:prstGeom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Picture 4" descr="A blue circle with black background&#10;&#10;AI-generated content may be incorrect.">
            <a:extLst>
              <a:ext uri="{FF2B5EF4-FFF2-40B4-BE49-F238E27FC236}">
                <a16:creationId xmlns:a16="http://schemas.microsoft.com/office/drawing/2014/main" id="{9B4522CC-C97E-89C6-93D5-D5FC13DEE23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9" t="9490" r="41982" b="12434"/>
          <a:stretch>
            <a:fillRect/>
          </a:stretch>
        </p:blipFill>
        <p:spPr>
          <a:xfrm>
            <a:off x="4806958" y="3212358"/>
            <a:ext cx="3070206" cy="2681312"/>
          </a:xfrm>
          <a:prstGeom prst="rect">
            <a:avLst/>
          </a:prstGeom>
          <a:effectLst/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F9B9333-D151-F3C8-24F2-AAE86CD5D34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" b="289"/>
          <a:stretch>
            <a:fillRect/>
          </a:stretch>
        </p:blipFill>
        <p:spPr>
          <a:xfrm>
            <a:off x="9089497" y="301705"/>
            <a:ext cx="2844203" cy="828452"/>
          </a:xfrm>
          <a:prstGeom prst="rect">
            <a:avLst/>
          </a:prstGeom>
        </p:spPr>
      </p:pic>
      <p:pic>
        <p:nvPicPr>
          <p:cNvPr id="15" name="Picture 14" descr="A blue circle with black background&#10;&#10;AI-generated content may be incorrect.">
            <a:extLst>
              <a:ext uri="{FF2B5EF4-FFF2-40B4-BE49-F238E27FC236}">
                <a16:creationId xmlns:a16="http://schemas.microsoft.com/office/drawing/2014/main" id="{8E6C00E4-B751-416E-F9CD-0DC0B422ABA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9" t="9490" r="41982" b="12434"/>
          <a:stretch>
            <a:fillRect/>
          </a:stretch>
        </p:blipFill>
        <p:spPr>
          <a:xfrm>
            <a:off x="-1725071" y="-446461"/>
            <a:ext cx="6893626" cy="621763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DD9FC37-3063-B738-C76B-9647065B4D2E}"/>
              </a:ext>
            </a:extLst>
          </p:cNvPr>
          <p:cNvSpPr txBox="1"/>
          <p:nvPr/>
        </p:nvSpPr>
        <p:spPr>
          <a:xfrm>
            <a:off x="441081" y="5738992"/>
            <a:ext cx="56233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chemeClr val="tx2"/>
                </a:solidFill>
                <a:latin typeface="Montserrat School ExtBd" pitchFamily="2" charset="0"/>
              </a:rPr>
              <a:t>Autumn 2026 assembly</a:t>
            </a:r>
          </a:p>
          <a:p>
            <a:r>
              <a:rPr lang="en-GB" sz="3200" b="1" dirty="0">
                <a:solidFill>
                  <a:schemeClr val="tx2"/>
                </a:solidFill>
                <a:latin typeface="Montserrat School ExtBd" pitchFamily="2" charset="0"/>
              </a:rPr>
              <a:t>For Secondary schools</a:t>
            </a:r>
          </a:p>
        </p:txBody>
      </p:sp>
    </p:spTree>
    <p:extLst>
      <p:ext uri="{BB962C8B-B14F-4D97-AF65-F5344CB8AC3E}">
        <p14:creationId xmlns:p14="http://schemas.microsoft.com/office/powerpoint/2010/main" val="4107407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8350877-50D4-9E59-44F4-E8D78A0DDB1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4F63379-56B6-EBA0-0E2B-985EE4CE70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DF827F0-B60F-26A7-16C5-74537872771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47D698E-8199-7D79-7FC0-3E42A16CBB2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F464464-FBFC-63B9-890B-1F8EAD412B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08" y="-1256994"/>
            <a:ext cx="12172491" cy="8114994"/>
          </a:xfrm>
          <a:prstGeom prst="rect">
            <a:avLst/>
          </a:prstGeom>
        </p:spPr>
      </p:pic>
      <p:pic>
        <p:nvPicPr>
          <p:cNvPr id="9" name="Picture 8" descr="A logo with a green leaf and a letter&#10;&#10;AI-generated content may be incorrect.">
            <a:extLst>
              <a:ext uri="{FF2B5EF4-FFF2-40B4-BE49-F238E27FC236}">
                <a16:creationId xmlns:a16="http://schemas.microsoft.com/office/drawing/2014/main" id="{DCF4C688-3799-926D-9314-932B051EC9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" b="289"/>
          <a:stretch>
            <a:fillRect/>
          </a:stretch>
        </p:blipFill>
        <p:spPr>
          <a:xfrm>
            <a:off x="10211355" y="324635"/>
            <a:ext cx="1604625" cy="46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8859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E0A11E-4063-55C1-C6DA-16CBA10E2D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DA84B14A-B421-81DE-EB8A-70CFF81C8EC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2C61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8" name="Picture 7" descr="A logo with a green leaf and a letter&#10;&#10;AI-generated content may be incorrect.">
            <a:extLst>
              <a:ext uri="{FF2B5EF4-FFF2-40B4-BE49-F238E27FC236}">
                <a16:creationId xmlns:a16="http://schemas.microsoft.com/office/drawing/2014/main" id="{888AB63E-E6A4-4944-D6B6-314DDB46CF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" b="289"/>
          <a:stretch>
            <a:fillRect/>
          </a:stretch>
        </p:blipFill>
        <p:spPr>
          <a:xfrm>
            <a:off x="10172486" y="305690"/>
            <a:ext cx="1604625" cy="467391"/>
          </a:xfrm>
          <a:prstGeom prst="rect">
            <a:avLst/>
          </a:prstGeom>
        </p:spPr>
      </p:pic>
      <p:pic>
        <p:nvPicPr>
          <p:cNvPr id="10" name="Picture Placeholder 52">
            <a:extLst>
              <a:ext uri="{FF2B5EF4-FFF2-40B4-BE49-F238E27FC236}">
                <a16:creationId xmlns:a16="http://schemas.microsoft.com/office/drawing/2014/main" id="{999ACCC4-4AFD-85CB-4EB3-7880036E1D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54" r="15854"/>
          <a:stretch/>
        </p:blipFill>
        <p:spPr>
          <a:xfrm>
            <a:off x="813687" y="944859"/>
            <a:ext cx="5388850" cy="5260595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3" name="Picture 12" descr="A blue circle with black background&#10;&#10;AI-generated content may be incorrect.">
            <a:extLst>
              <a:ext uri="{FF2B5EF4-FFF2-40B4-BE49-F238E27FC236}">
                <a16:creationId xmlns:a16="http://schemas.microsoft.com/office/drawing/2014/main" id="{F6E33BF5-D66B-60BE-D060-7C1563AF2F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9" t="9490" r="41982" b="12434"/>
          <a:stretch>
            <a:fillRect/>
          </a:stretch>
        </p:blipFill>
        <p:spPr>
          <a:xfrm>
            <a:off x="342983" y="652546"/>
            <a:ext cx="6336882" cy="571548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E076B23-71A1-7D0E-BFAD-B59BFE6B0005}"/>
              </a:ext>
            </a:extLst>
          </p:cNvPr>
          <p:cNvSpPr txBox="1"/>
          <p:nvPr/>
        </p:nvSpPr>
        <p:spPr>
          <a:xfrm>
            <a:off x="6586691" y="1536924"/>
            <a:ext cx="5190419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latin typeface="Montserrat School ExtBd" pitchFamily="2" charset="0"/>
              </a:rPr>
              <a:t>“Every day, I'm loving coming to school. It means that we have water. </a:t>
            </a:r>
          </a:p>
          <a:p>
            <a:endParaRPr lang="en-GB" sz="2400" dirty="0">
              <a:latin typeface="Montserrat School ExtBd" pitchFamily="2" charset="0"/>
            </a:endParaRPr>
          </a:p>
          <a:p>
            <a:r>
              <a:rPr lang="en-GB" sz="2400" dirty="0">
                <a:latin typeface="Montserrat School ExtBd" pitchFamily="2" charset="0"/>
              </a:rPr>
              <a:t>It means that we no longer have to carry water to school. </a:t>
            </a:r>
          </a:p>
          <a:p>
            <a:endParaRPr lang="en-GB" sz="2400" dirty="0">
              <a:latin typeface="Montserrat School ExtBd" pitchFamily="2" charset="0"/>
            </a:endParaRPr>
          </a:p>
          <a:p>
            <a:r>
              <a:rPr lang="en-GB" sz="2400" dirty="0">
                <a:latin typeface="Montserrat School ExtBd" pitchFamily="2" charset="0"/>
              </a:rPr>
              <a:t>It means that even during our period we can now have lessons, we can actually come to school.“</a:t>
            </a:r>
          </a:p>
          <a:p>
            <a:endParaRPr lang="en-GB" sz="2400" dirty="0">
              <a:latin typeface="Montserrat School" pitchFamily="2" charset="0"/>
            </a:endParaRPr>
          </a:p>
          <a:p>
            <a:r>
              <a:rPr lang="en-GB" sz="2200" dirty="0">
                <a:latin typeface="Montserrat School" pitchFamily="2" charset="0"/>
              </a:rPr>
              <a:t>Maggie</a:t>
            </a:r>
          </a:p>
        </p:txBody>
      </p:sp>
    </p:spTree>
    <p:extLst>
      <p:ext uri="{BB962C8B-B14F-4D97-AF65-F5344CB8AC3E}">
        <p14:creationId xmlns:p14="http://schemas.microsoft.com/office/powerpoint/2010/main" val="26584356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2C61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5018DED-EB5A-F13F-EA0A-C23525B60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 descr="memobottle Slim Clear Reusable Water Bottle">
            <a:extLst>
              <a:ext uri="{FF2B5EF4-FFF2-40B4-BE49-F238E27FC236}">
                <a16:creationId xmlns:a16="http://schemas.microsoft.com/office/drawing/2014/main" id="{77BED659-112D-FBE3-9661-A5403586B91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DC1779-FDD2-C15D-5211-8B1B75330F5F}"/>
              </a:ext>
            </a:extLst>
          </p:cNvPr>
          <p:cNvSpPr txBox="1"/>
          <p:nvPr/>
        </p:nvSpPr>
        <p:spPr>
          <a:xfrm>
            <a:off x="947492" y="1739550"/>
            <a:ext cx="10135036" cy="3711593"/>
          </a:xfrm>
          <a:custGeom>
            <a:avLst/>
            <a:gdLst>
              <a:gd name="csX0" fmla="*/ 0 w 10135036"/>
              <a:gd name="csY0" fmla="*/ 0 h 3711593"/>
              <a:gd name="csX1" fmla="*/ 675669 w 10135036"/>
              <a:gd name="csY1" fmla="*/ 0 h 3711593"/>
              <a:gd name="csX2" fmla="*/ 1249988 w 10135036"/>
              <a:gd name="csY2" fmla="*/ 0 h 3711593"/>
              <a:gd name="csX3" fmla="*/ 2128358 w 10135036"/>
              <a:gd name="csY3" fmla="*/ 0 h 3711593"/>
              <a:gd name="csX4" fmla="*/ 2905377 w 10135036"/>
              <a:gd name="csY4" fmla="*/ 0 h 3711593"/>
              <a:gd name="csX5" fmla="*/ 3682396 w 10135036"/>
              <a:gd name="csY5" fmla="*/ 0 h 3711593"/>
              <a:gd name="csX6" fmla="*/ 4358065 w 10135036"/>
              <a:gd name="csY6" fmla="*/ 0 h 3711593"/>
              <a:gd name="csX7" fmla="*/ 4831034 w 10135036"/>
              <a:gd name="csY7" fmla="*/ 0 h 3711593"/>
              <a:gd name="csX8" fmla="*/ 5202652 w 10135036"/>
              <a:gd name="csY8" fmla="*/ 0 h 3711593"/>
              <a:gd name="csX9" fmla="*/ 5675620 w 10135036"/>
              <a:gd name="csY9" fmla="*/ 0 h 3711593"/>
              <a:gd name="csX10" fmla="*/ 6148589 w 10135036"/>
              <a:gd name="csY10" fmla="*/ 0 h 3711593"/>
              <a:gd name="csX11" fmla="*/ 6824258 w 10135036"/>
              <a:gd name="csY11" fmla="*/ 0 h 3711593"/>
              <a:gd name="csX12" fmla="*/ 7398576 w 10135036"/>
              <a:gd name="csY12" fmla="*/ 0 h 3711593"/>
              <a:gd name="csX13" fmla="*/ 7770194 w 10135036"/>
              <a:gd name="csY13" fmla="*/ 0 h 3711593"/>
              <a:gd name="csX14" fmla="*/ 8344513 w 10135036"/>
              <a:gd name="csY14" fmla="*/ 0 h 3711593"/>
              <a:gd name="csX15" fmla="*/ 9121532 w 10135036"/>
              <a:gd name="csY15" fmla="*/ 0 h 3711593"/>
              <a:gd name="csX16" fmla="*/ 10135036 w 10135036"/>
              <a:gd name="csY16" fmla="*/ 0 h 3711593"/>
              <a:gd name="csX17" fmla="*/ 10135036 w 10135036"/>
              <a:gd name="csY17" fmla="*/ 507251 h 3711593"/>
              <a:gd name="csX18" fmla="*/ 10135036 w 10135036"/>
              <a:gd name="csY18" fmla="*/ 1088734 h 3711593"/>
              <a:gd name="csX19" fmla="*/ 10135036 w 10135036"/>
              <a:gd name="csY19" fmla="*/ 1781565 h 3711593"/>
              <a:gd name="csX20" fmla="*/ 10135036 w 10135036"/>
              <a:gd name="csY20" fmla="*/ 2400163 h 3711593"/>
              <a:gd name="csX21" fmla="*/ 10135036 w 10135036"/>
              <a:gd name="csY21" fmla="*/ 2981646 h 3711593"/>
              <a:gd name="csX22" fmla="*/ 10135036 w 10135036"/>
              <a:gd name="csY22" fmla="*/ 3711593 h 3711593"/>
              <a:gd name="csX23" fmla="*/ 9763418 w 10135036"/>
              <a:gd name="csY23" fmla="*/ 3711593 h 3711593"/>
              <a:gd name="csX24" fmla="*/ 9290450 w 10135036"/>
              <a:gd name="csY24" fmla="*/ 3711593 h 3711593"/>
              <a:gd name="csX25" fmla="*/ 8513430 w 10135036"/>
              <a:gd name="csY25" fmla="*/ 3711593 h 3711593"/>
              <a:gd name="csX26" fmla="*/ 7635060 w 10135036"/>
              <a:gd name="csY26" fmla="*/ 3711593 h 3711593"/>
              <a:gd name="csX27" fmla="*/ 7162092 w 10135036"/>
              <a:gd name="csY27" fmla="*/ 3711593 h 3711593"/>
              <a:gd name="csX28" fmla="*/ 6385073 w 10135036"/>
              <a:gd name="csY28" fmla="*/ 3711593 h 3711593"/>
              <a:gd name="csX29" fmla="*/ 6013455 w 10135036"/>
              <a:gd name="csY29" fmla="*/ 3711593 h 3711593"/>
              <a:gd name="csX30" fmla="*/ 5135085 w 10135036"/>
              <a:gd name="csY30" fmla="*/ 3711593 h 3711593"/>
              <a:gd name="csX31" fmla="*/ 4763467 w 10135036"/>
              <a:gd name="csY31" fmla="*/ 3711593 h 3711593"/>
              <a:gd name="csX32" fmla="*/ 3986447 w 10135036"/>
              <a:gd name="csY32" fmla="*/ 3711593 h 3711593"/>
              <a:gd name="csX33" fmla="*/ 3513479 w 10135036"/>
              <a:gd name="csY33" fmla="*/ 3711593 h 3711593"/>
              <a:gd name="csX34" fmla="*/ 3141861 w 10135036"/>
              <a:gd name="csY34" fmla="*/ 3711593 h 3711593"/>
              <a:gd name="csX35" fmla="*/ 2567542 w 10135036"/>
              <a:gd name="csY35" fmla="*/ 3711593 h 3711593"/>
              <a:gd name="csX36" fmla="*/ 2195924 w 10135036"/>
              <a:gd name="csY36" fmla="*/ 3711593 h 3711593"/>
              <a:gd name="csX37" fmla="*/ 1824306 w 10135036"/>
              <a:gd name="csY37" fmla="*/ 3711593 h 3711593"/>
              <a:gd name="csX38" fmla="*/ 1148637 w 10135036"/>
              <a:gd name="csY38" fmla="*/ 3711593 h 3711593"/>
              <a:gd name="csX39" fmla="*/ 0 w 10135036"/>
              <a:gd name="csY39" fmla="*/ 3711593 h 3711593"/>
              <a:gd name="csX40" fmla="*/ 0 w 10135036"/>
              <a:gd name="csY40" fmla="*/ 3092994 h 3711593"/>
              <a:gd name="csX41" fmla="*/ 0 w 10135036"/>
              <a:gd name="csY41" fmla="*/ 2585743 h 3711593"/>
              <a:gd name="csX42" fmla="*/ 0 w 10135036"/>
              <a:gd name="csY42" fmla="*/ 1967144 h 3711593"/>
              <a:gd name="csX43" fmla="*/ 0 w 10135036"/>
              <a:gd name="csY43" fmla="*/ 1459893 h 3711593"/>
              <a:gd name="csX44" fmla="*/ 0 w 10135036"/>
              <a:gd name="csY44" fmla="*/ 841294 h 3711593"/>
              <a:gd name="csX45" fmla="*/ 0 w 10135036"/>
              <a:gd name="csY45" fmla="*/ 0 h 371159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</a:cxnLst>
            <a:rect l="l" t="t" r="r" b="b"/>
            <a:pathLst>
              <a:path w="10135036" h="3711593" extrusionOk="0">
                <a:moveTo>
                  <a:pt x="0" y="0"/>
                </a:moveTo>
                <a:cubicBezTo>
                  <a:pt x="210988" y="25044"/>
                  <a:pt x="436525" y="14261"/>
                  <a:pt x="675669" y="0"/>
                </a:cubicBezTo>
                <a:cubicBezTo>
                  <a:pt x="914813" y="-14261"/>
                  <a:pt x="1109205" y="14237"/>
                  <a:pt x="1249988" y="0"/>
                </a:cubicBezTo>
                <a:cubicBezTo>
                  <a:pt x="1390771" y="-14237"/>
                  <a:pt x="1861742" y="16322"/>
                  <a:pt x="2128358" y="0"/>
                </a:cubicBezTo>
                <a:cubicBezTo>
                  <a:pt x="2394974" y="-16322"/>
                  <a:pt x="2682043" y="-15915"/>
                  <a:pt x="2905377" y="0"/>
                </a:cubicBezTo>
                <a:cubicBezTo>
                  <a:pt x="3128711" y="15915"/>
                  <a:pt x="3450365" y="-1792"/>
                  <a:pt x="3682396" y="0"/>
                </a:cubicBezTo>
                <a:cubicBezTo>
                  <a:pt x="3914427" y="1792"/>
                  <a:pt x="4024616" y="28199"/>
                  <a:pt x="4358065" y="0"/>
                </a:cubicBezTo>
                <a:cubicBezTo>
                  <a:pt x="4691514" y="-28199"/>
                  <a:pt x="4736313" y="-901"/>
                  <a:pt x="4831034" y="0"/>
                </a:cubicBezTo>
                <a:cubicBezTo>
                  <a:pt x="4925755" y="901"/>
                  <a:pt x="5120043" y="15381"/>
                  <a:pt x="5202652" y="0"/>
                </a:cubicBezTo>
                <a:cubicBezTo>
                  <a:pt x="5285261" y="-15381"/>
                  <a:pt x="5478285" y="9753"/>
                  <a:pt x="5675620" y="0"/>
                </a:cubicBezTo>
                <a:cubicBezTo>
                  <a:pt x="5872955" y="-9753"/>
                  <a:pt x="5912416" y="-1331"/>
                  <a:pt x="6148589" y="0"/>
                </a:cubicBezTo>
                <a:cubicBezTo>
                  <a:pt x="6384762" y="1331"/>
                  <a:pt x="6584537" y="2544"/>
                  <a:pt x="6824258" y="0"/>
                </a:cubicBezTo>
                <a:cubicBezTo>
                  <a:pt x="7063979" y="-2544"/>
                  <a:pt x="7153930" y="-7402"/>
                  <a:pt x="7398576" y="0"/>
                </a:cubicBezTo>
                <a:cubicBezTo>
                  <a:pt x="7643222" y="7402"/>
                  <a:pt x="7590311" y="13923"/>
                  <a:pt x="7770194" y="0"/>
                </a:cubicBezTo>
                <a:cubicBezTo>
                  <a:pt x="7950077" y="-13923"/>
                  <a:pt x="8173771" y="-24327"/>
                  <a:pt x="8344513" y="0"/>
                </a:cubicBezTo>
                <a:cubicBezTo>
                  <a:pt x="8515255" y="24327"/>
                  <a:pt x="8892026" y="29149"/>
                  <a:pt x="9121532" y="0"/>
                </a:cubicBezTo>
                <a:cubicBezTo>
                  <a:pt x="9351038" y="-29149"/>
                  <a:pt x="9747950" y="36344"/>
                  <a:pt x="10135036" y="0"/>
                </a:cubicBezTo>
                <a:cubicBezTo>
                  <a:pt x="10142771" y="113014"/>
                  <a:pt x="10154749" y="340579"/>
                  <a:pt x="10135036" y="507251"/>
                </a:cubicBezTo>
                <a:cubicBezTo>
                  <a:pt x="10115323" y="673923"/>
                  <a:pt x="10156025" y="900189"/>
                  <a:pt x="10135036" y="1088734"/>
                </a:cubicBezTo>
                <a:cubicBezTo>
                  <a:pt x="10114047" y="1277279"/>
                  <a:pt x="10144703" y="1606370"/>
                  <a:pt x="10135036" y="1781565"/>
                </a:cubicBezTo>
                <a:cubicBezTo>
                  <a:pt x="10125369" y="1956760"/>
                  <a:pt x="10142568" y="2199166"/>
                  <a:pt x="10135036" y="2400163"/>
                </a:cubicBezTo>
                <a:cubicBezTo>
                  <a:pt x="10127504" y="2601160"/>
                  <a:pt x="10143450" y="2835384"/>
                  <a:pt x="10135036" y="2981646"/>
                </a:cubicBezTo>
                <a:cubicBezTo>
                  <a:pt x="10126622" y="3127908"/>
                  <a:pt x="10124696" y="3473130"/>
                  <a:pt x="10135036" y="3711593"/>
                </a:cubicBezTo>
                <a:cubicBezTo>
                  <a:pt x="10039707" y="3720657"/>
                  <a:pt x="9838337" y="3718461"/>
                  <a:pt x="9763418" y="3711593"/>
                </a:cubicBezTo>
                <a:cubicBezTo>
                  <a:pt x="9688499" y="3704725"/>
                  <a:pt x="9419901" y="3707551"/>
                  <a:pt x="9290450" y="3711593"/>
                </a:cubicBezTo>
                <a:cubicBezTo>
                  <a:pt x="9160999" y="3715635"/>
                  <a:pt x="8747025" y="3707719"/>
                  <a:pt x="8513430" y="3711593"/>
                </a:cubicBezTo>
                <a:cubicBezTo>
                  <a:pt x="8279835" y="3715467"/>
                  <a:pt x="8045972" y="3677528"/>
                  <a:pt x="7635060" y="3711593"/>
                </a:cubicBezTo>
                <a:cubicBezTo>
                  <a:pt x="7224148" y="3745659"/>
                  <a:pt x="7285937" y="3715056"/>
                  <a:pt x="7162092" y="3711593"/>
                </a:cubicBezTo>
                <a:cubicBezTo>
                  <a:pt x="7038247" y="3708130"/>
                  <a:pt x="6554742" y="3733542"/>
                  <a:pt x="6385073" y="3711593"/>
                </a:cubicBezTo>
                <a:cubicBezTo>
                  <a:pt x="6215404" y="3689644"/>
                  <a:pt x="6185230" y="3712331"/>
                  <a:pt x="6013455" y="3711593"/>
                </a:cubicBezTo>
                <a:cubicBezTo>
                  <a:pt x="5841680" y="3710855"/>
                  <a:pt x="5538067" y="3672699"/>
                  <a:pt x="5135085" y="3711593"/>
                </a:cubicBezTo>
                <a:cubicBezTo>
                  <a:pt x="4732103" y="3750488"/>
                  <a:pt x="4903058" y="3722608"/>
                  <a:pt x="4763467" y="3711593"/>
                </a:cubicBezTo>
                <a:cubicBezTo>
                  <a:pt x="4623876" y="3700578"/>
                  <a:pt x="4156854" y="3695300"/>
                  <a:pt x="3986447" y="3711593"/>
                </a:cubicBezTo>
                <a:cubicBezTo>
                  <a:pt x="3816040" y="3727886"/>
                  <a:pt x="3654528" y="3713891"/>
                  <a:pt x="3513479" y="3711593"/>
                </a:cubicBezTo>
                <a:cubicBezTo>
                  <a:pt x="3372430" y="3709295"/>
                  <a:pt x="3310241" y="3698902"/>
                  <a:pt x="3141861" y="3711593"/>
                </a:cubicBezTo>
                <a:cubicBezTo>
                  <a:pt x="2973481" y="3724284"/>
                  <a:pt x="2782773" y="3695970"/>
                  <a:pt x="2567542" y="3711593"/>
                </a:cubicBezTo>
                <a:cubicBezTo>
                  <a:pt x="2352311" y="3727216"/>
                  <a:pt x="2345437" y="3710092"/>
                  <a:pt x="2195924" y="3711593"/>
                </a:cubicBezTo>
                <a:cubicBezTo>
                  <a:pt x="2046411" y="3713094"/>
                  <a:pt x="1979868" y="3704865"/>
                  <a:pt x="1824306" y="3711593"/>
                </a:cubicBezTo>
                <a:cubicBezTo>
                  <a:pt x="1668744" y="3718321"/>
                  <a:pt x="1476399" y="3683030"/>
                  <a:pt x="1148637" y="3711593"/>
                </a:cubicBezTo>
                <a:cubicBezTo>
                  <a:pt x="820875" y="3740156"/>
                  <a:pt x="546806" y="3679903"/>
                  <a:pt x="0" y="3711593"/>
                </a:cubicBezTo>
                <a:cubicBezTo>
                  <a:pt x="-9166" y="3565144"/>
                  <a:pt x="-24360" y="3401101"/>
                  <a:pt x="0" y="3092994"/>
                </a:cubicBezTo>
                <a:cubicBezTo>
                  <a:pt x="24360" y="2784887"/>
                  <a:pt x="10331" y="2792072"/>
                  <a:pt x="0" y="2585743"/>
                </a:cubicBezTo>
                <a:cubicBezTo>
                  <a:pt x="-10331" y="2379414"/>
                  <a:pt x="-26804" y="2214755"/>
                  <a:pt x="0" y="1967144"/>
                </a:cubicBezTo>
                <a:cubicBezTo>
                  <a:pt x="26804" y="1719533"/>
                  <a:pt x="21189" y="1685577"/>
                  <a:pt x="0" y="1459893"/>
                </a:cubicBezTo>
                <a:cubicBezTo>
                  <a:pt x="-21189" y="1234209"/>
                  <a:pt x="27325" y="1033033"/>
                  <a:pt x="0" y="841294"/>
                </a:cubicBezTo>
                <a:cubicBezTo>
                  <a:pt x="-27325" y="649555"/>
                  <a:pt x="-21245" y="210691"/>
                  <a:pt x="0" y="0"/>
                </a:cubicBezTo>
                <a:close/>
              </a:path>
            </a:pathLst>
          </a:custGeom>
          <a:noFill/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1628965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r>
              <a:rPr lang="en-GB" sz="5400" kern="100" dirty="0">
                <a:latin typeface="Montserrat School" pitchFamily="2" charset="0"/>
                <a:cs typeface="Times New Roman" panose="02020603050405020304" pitchFamily="18" charset="0"/>
              </a:rPr>
              <a:t>‘</a:t>
            </a:r>
            <a:r>
              <a:rPr lang="en-GB" sz="5400" dirty="0">
                <a:latin typeface="Montserrat School" pitchFamily="2" charset="0"/>
              </a:rPr>
              <a:t>Come, everyone who thirsts,</a:t>
            </a:r>
          </a:p>
          <a:p>
            <a:r>
              <a:rPr lang="en-GB" sz="5400" dirty="0">
                <a:latin typeface="Montserrat School" pitchFamily="2" charset="0"/>
              </a:rPr>
              <a:t>come to the waters.</a:t>
            </a:r>
            <a:r>
              <a:rPr lang="en-GB" sz="5400" kern="100" dirty="0">
                <a:latin typeface="Montserrat School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’ </a:t>
            </a:r>
          </a:p>
          <a:p>
            <a:endParaRPr lang="en-GB" sz="5400" kern="100" dirty="0">
              <a:latin typeface="Montserrat School" pitchFamily="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3600" kern="100" dirty="0">
                <a:latin typeface="Montserrat School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Isaiah 55:1 </a:t>
            </a:r>
          </a:p>
          <a:p>
            <a:pPr algn="ctr"/>
            <a:endParaRPr lang="en-US" sz="2800" b="1" dirty="0">
              <a:latin typeface="Montserrat" panose="00000500000000000000" pitchFamily="2" charset="0"/>
            </a:endParaRPr>
          </a:p>
        </p:txBody>
      </p:sp>
      <p:pic>
        <p:nvPicPr>
          <p:cNvPr id="2" name="Picture 1" descr="A logo with a green leaf and a letter&#10;&#10;AI-generated content may be incorrect.">
            <a:extLst>
              <a:ext uri="{FF2B5EF4-FFF2-40B4-BE49-F238E27FC236}">
                <a16:creationId xmlns:a16="http://schemas.microsoft.com/office/drawing/2014/main" id="{62B3C0D8-CD0B-7A96-27BB-81D46E20B1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" b="289"/>
          <a:stretch>
            <a:fillRect/>
          </a:stretch>
        </p:blipFill>
        <p:spPr>
          <a:xfrm>
            <a:off x="10298903" y="282305"/>
            <a:ext cx="1604625" cy="46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6899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A25653-71F6-444A-C360-DA6E61424A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B5DBCC2-3C8F-4126-8A3D-E39EEEA93A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Montserrat School ExtBd" pitchFamily="2" charset="0"/>
              </a:rPr>
              <a:t>What can we do?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14D1D94-3F80-AD51-F4E2-BAC962A51A7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76EA01C-C31B-A700-16CA-6E34D9825B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8001" y="947216"/>
            <a:ext cx="4002828" cy="561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1704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80CB9E00-DFF1-6942-7024-0C9D9B6853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3572" y="729342"/>
            <a:ext cx="3472543" cy="3472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59793AD6-DD6B-0528-934E-B16F758764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858" y="604156"/>
            <a:ext cx="3722914" cy="3722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88F27D8-6E54-F62A-5DEE-B980C4BA0F94}"/>
              </a:ext>
            </a:extLst>
          </p:cNvPr>
          <p:cNvSpPr txBox="1"/>
          <p:nvPr/>
        </p:nvSpPr>
        <p:spPr>
          <a:xfrm>
            <a:off x="834776" y="4327070"/>
            <a:ext cx="46046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Montserrat School" pitchFamily="2" charset="0"/>
              </a:rPr>
              <a:t>£35 Water for a family </a:t>
            </a:r>
            <a:endParaRPr lang="en-US" sz="2800" b="1" dirty="0">
              <a:latin typeface="Montserrat School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8FFBF0-20F4-F424-8296-8E288DEA62E5}"/>
              </a:ext>
            </a:extLst>
          </p:cNvPr>
          <p:cNvSpPr txBox="1"/>
          <p:nvPr/>
        </p:nvSpPr>
        <p:spPr>
          <a:xfrm>
            <a:off x="5691515" y="4327070"/>
            <a:ext cx="59378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Montserrat School" pitchFamily="2" charset="0"/>
              </a:rPr>
              <a:t>£750 Community water </a:t>
            </a:r>
          </a:p>
          <a:p>
            <a:pPr algn="ctr"/>
            <a:r>
              <a:rPr lang="en-GB" sz="2800" b="1" dirty="0">
                <a:latin typeface="Montserrat School" pitchFamily="2" charset="0"/>
              </a:rPr>
              <a:t>supply</a:t>
            </a:r>
            <a:endParaRPr lang="en-US" sz="2800" b="1" dirty="0">
              <a:latin typeface="Montserrat School" pitchFamily="2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53A2923-6519-AB78-C508-22768062044E}"/>
              </a:ext>
            </a:extLst>
          </p:cNvPr>
          <p:cNvSpPr/>
          <p:nvPr/>
        </p:nvSpPr>
        <p:spPr>
          <a:xfrm>
            <a:off x="370114" y="337457"/>
            <a:ext cx="11259254" cy="6183086"/>
          </a:xfrm>
          <a:prstGeom prst="rect">
            <a:avLst/>
          </a:prstGeom>
          <a:noFill/>
          <a:ln w="76200">
            <a:solidFill>
              <a:srgbClr val="20BEC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colorful text on a white background&#10;&#10;AI-generated content may be incorrect.">
            <a:extLst>
              <a:ext uri="{FF2B5EF4-FFF2-40B4-BE49-F238E27FC236}">
                <a16:creationId xmlns:a16="http://schemas.microsoft.com/office/drawing/2014/main" id="{84728AFF-E31A-082A-8F86-2E2A726DA9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31" y="5482079"/>
            <a:ext cx="2169683" cy="1220447"/>
          </a:xfrm>
        </p:spPr>
      </p:pic>
    </p:spTree>
    <p:extLst>
      <p:ext uri="{BB962C8B-B14F-4D97-AF65-F5344CB8AC3E}">
        <p14:creationId xmlns:p14="http://schemas.microsoft.com/office/powerpoint/2010/main" val="4727979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2C61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6DFD062-9AC1-ACCC-C609-0F81375D20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 descr="memobottle Slim Clear Reusable Water Bottle">
            <a:extLst>
              <a:ext uri="{FF2B5EF4-FFF2-40B4-BE49-F238E27FC236}">
                <a16:creationId xmlns:a16="http://schemas.microsoft.com/office/drawing/2014/main" id="{49202571-5BF6-DEDF-A25A-300F7691357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" name="Picture 1" descr="A logo with a green leaf and a letter&#10;&#10;AI-generated content may be incorrect.">
            <a:extLst>
              <a:ext uri="{FF2B5EF4-FFF2-40B4-BE49-F238E27FC236}">
                <a16:creationId xmlns:a16="http://schemas.microsoft.com/office/drawing/2014/main" id="{2DCAEA69-A875-D42C-7AF1-122CF40416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" b="289"/>
          <a:stretch>
            <a:fillRect/>
          </a:stretch>
        </p:blipFill>
        <p:spPr>
          <a:xfrm>
            <a:off x="10298903" y="282305"/>
            <a:ext cx="1604625" cy="46739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B9012A2-CD8A-2F69-5C38-1F887580D70A}"/>
              </a:ext>
            </a:extLst>
          </p:cNvPr>
          <p:cNvSpPr txBox="1"/>
          <p:nvPr/>
        </p:nvSpPr>
        <p:spPr>
          <a:xfrm>
            <a:off x="690562" y="1066956"/>
            <a:ext cx="10506076" cy="44192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5725" marR="85725">
              <a:lnSpc>
                <a:spcPct val="107000"/>
              </a:lnSpc>
              <a:spcAft>
                <a:spcPts val="800"/>
              </a:spcAft>
            </a:pPr>
            <a:r>
              <a:rPr lang="en-GB" sz="2800" kern="100" dirty="0">
                <a:latin typeface="Montserrat School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Lord God, </a:t>
            </a:r>
          </a:p>
          <a:p>
            <a:pPr marL="85725" marR="85725">
              <a:lnSpc>
                <a:spcPct val="107000"/>
              </a:lnSpc>
              <a:spcAft>
                <a:spcPts val="800"/>
              </a:spcAft>
            </a:pPr>
            <a:r>
              <a:rPr lang="en-GB" sz="2800" kern="100" dirty="0">
                <a:latin typeface="Montserrat School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We thirst for a world of justice, </a:t>
            </a:r>
            <a:r>
              <a:rPr lang="en-GB" sz="2800" kern="100" dirty="0">
                <a:latin typeface="Montserrat School" pitchFamily="2" charset="0"/>
                <a:ea typeface="Aptos" panose="020B0004020202020204" pitchFamily="34" charset="0"/>
                <a:cs typeface="Montserrat School" pitchFamily="2" charset="0"/>
              </a:rPr>
              <a:t> </a:t>
            </a:r>
            <a:br>
              <a:rPr lang="en-GB" sz="2800" kern="100" dirty="0">
                <a:latin typeface="Montserrat School" pitchFamily="2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GB" sz="2800" kern="100" dirty="0">
                <a:latin typeface="Montserrat School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a world of peace and happiness. </a:t>
            </a:r>
            <a:r>
              <a:rPr lang="en-GB" sz="2800" kern="100" dirty="0">
                <a:latin typeface="Montserrat School" pitchFamily="2" charset="0"/>
                <a:ea typeface="Aptos" panose="020B0004020202020204" pitchFamily="34" charset="0"/>
                <a:cs typeface="Montserrat School" pitchFamily="2" charset="0"/>
              </a:rPr>
              <a:t> </a:t>
            </a:r>
            <a:br>
              <a:rPr lang="en-GB" sz="2800" kern="100" dirty="0">
                <a:latin typeface="Montserrat School" pitchFamily="2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GB" sz="2800" kern="100" dirty="0">
                <a:latin typeface="Montserrat School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We thirst for people to be treated equally and fairly. </a:t>
            </a:r>
            <a:r>
              <a:rPr lang="en-GB" sz="2800" kern="100" dirty="0">
                <a:latin typeface="Montserrat School" pitchFamily="2" charset="0"/>
                <a:ea typeface="Aptos" panose="020B0004020202020204" pitchFamily="34" charset="0"/>
                <a:cs typeface="Montserrat School" pitchFamily="2" charset="0"/>
              </a:rPr>
              <a:t> </a:t>
            </a:r>
            <a:br>
              <a:rPr lang="en-GB" sz="2800" kern="100" dirty="0">
                <a:latin typeface="Montserrat School" pitchFamily="2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GB" sz="2800" kern="100" dirty="0">
                <a:latin typeface="Montserrat School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So, Lord, give us the gift of water:  </a:t>
            </a:r>
            <a:r>
              <a:rPr lang="en-GB" sz="2800" kern="100" dirty="0">
                <a:latin typeface="Montserrat School" pitchFamily="2" charset="0"/>
                <a:ea typeface="Aptos" panose="020B0004020202020204" pitchFamily="34" charset="0"/>
                <a:cs typeface="Montserrat School" pitchFamily="2" charset="0"/>
              </a:rPr>
              <a:t> </a:t>
            </a:r>
            <a:br>
              <a:rPr lang="en-GB" sz="2800" kern="100" dirty="0">
                <a:latin typeface="Montserrat School" pitchFamily="2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GB" sz="2800" kern="100" dirty="0">
                <a:latin typeface="Montserrat School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the water of life, the water of forgiveness,</a:t>
            </a:r>
            <a:br>
              <a:rPr lang="en-GB" sz="2800" kern="100" dirty="0">
                <a:latin typeface="Montserrat School" pitchFamily="2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GB" sz="2800" kern="100" dirty="0">
                <a:latin typeface="Montserrat School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the water that refreshes us </a:t>
            </a:r>
            <a:r>
              <a:rPr lang="en-GB" sz="2800" kern="100" dirty="0">
                <a:latin typeface="Montserrat School" pitchFamily="2" charset="0"/>
                <a:ea typeface="Aptos" panose="020B0004020202020204" pitchFamily="34" charset="0"/>
                <a:cs typeface="Montserrat School" pitchFamily="2" charset="0"/>
              </a:rPr>
              <a:t> </a:t>
            </a:r>
            <a:br>
              <a:rPr lang="en-GB" sz="2800" kern="100" dirty="0">
                <a:latin typeface="Montserrat School" pitchFamily="2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GB" sz="2800" kern="100" dirty="0">
                <a:latin typeface="Montserrat School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and gives us the energy we need to change our world. </a:t>
            </a:r>
          </a:p>
          <a:p>
            <a:pPr marL="85725" marR="85725">
              <a:lnSpc>
                <a:spcPct val="107000"/>
              </a:lnSpc>
              <a:spcAft>
                <a:spcPts val="800"/>
              </a:spcAft>
            </a:pPr>
            <a:r>
              <a:rPr lang="en-GB" sz="2800" kern="100" dirty="0">
                <a:latin typeface="Montserrat School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Amen. </a:t>
            </a:r>
            <a:r>
              <a:rPr lang="en-GB" sz="2800" kern="100" dirty="0">
                <a:latin typeface="Montserrat School" pitchFamily="2" charset="0"/>
                <a:ea typeface="Aptos" panose="020B0004020202020204" pitchFamily="34" charset="0"/>
                <a:cs typeface="Montserrat School" pitchFamily="2" charset="0"/>
              </a:rPr>
              <a:t> </a:t>
            </a:r>
            <a:endParaRPr lang="en-GB" sz="2800" kern="100" dirty="0">
              <a:latin typeface="Montserrat School" pitchFamily="2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78962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F44103-F411-8C8F-2BD2-A20D54C588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940EAF6-CC3B-E1AE-1232-88E37FFAA9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3497"/>
            <a:ext cx="12192000" cy="8128000"/>
          </a:xfrm>
          <a:prstGeom prst="rect">
            <a:avLst/>
          </a:prstGeom>
        </p:spPr>
      </p:pic>
      <p:pic>
        <p:nvPicPr>
          <p:cNvPr id="7" name="Picture 6" descr="A logo with a green leaf and a letter&#10;&#10;AI-generated content may be incorrect.">
            <a:extLst>
              <a:ext uri="{FF2B5EF4-FFF2-40B4-BE49-F238E27FC236}">
                <a16:creationId xmlns:a16="http://schemas.microsoft.com/office/drawing/2014/main" id="{63F7C7C4-09C1-E50D-ABD4-AE5BCF8A44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" b="289"/>
          <a:stretch>
            <a:fillRect/>
          </a:stretch>
        </p:blipFill>
        <p:spPr>
          <a:xfrm>
            <a:off x="10172486" y="305690"/>
            <a:ext cx="1604625" cy="46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9443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2C6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1DFFE55-FBC6-1AC2-BF6F-E5763F7D3DD2}"/>
              </a:ext>
            </a:extLst>
          </p:cNvPr>
          <p:cNvSpPr txBox="1"/>
          <p:nvPr/>
        </p:nvSpPr>
        <p:spPr>
          <a:xfrm>
            <a:off x="4631872" y="243104"/>
            <a:ext cx="3363686" cy="1938992"/>
          </a:xfrm>
          <a:custGeom>
            <a:avLst/>
            <a:gdLst>
              <a:gd name="csX0" fmla="*/ 0 w 3363686"/>
              <a:gd name="csY0" fmla="*/ 0 h 1938992"/>
              <a:gd name="csX1" fmla="*/ 706374 w 3363686"/>
              <a:gd name="csY1" fmla="*/ 0 h 1938992"/>
              <a:gd name="csX2" fmla="*/ 1278201 w 3363686"/>
              <a:gd name="csY2" fmla="*/ 0 h 1938992"/>
              <a:gd name="csX3" fmla="*/ 1917301 w 3363686"/>
              <a:gd name="csY3" fmla="*/ 0 h 1938992"/>
              <a:gd name="csX4" fmla="*/ 2623675 w 3363686"/>
              <a:gd name="csY4" fmla="*/ 0 h 1938992"/>
              <a:gd name="csX5" fmla="*/ 3363686 w 3363686"/>
              <a:gd name="csY5" fmla="*/ 0 h 1938992"/>
              <a:gd name="csX6" fmla="*/ 3363686 w 3363686"/>
              <a:gd name="csY6" fmla="*/ 607551 h 1938992"/>
              <a:gd name="csX7" fmla="*/ 3363686 w 3363686"/>
              <a:gd name="csY7" fmla="*/ 1234492 h 1938992"/>
              <a:gd name="csX8" fmla="*/ 3363686 w 3363686"/>
              <a:gd name="csY8" fmla="*/ 1938992 h 1938992"/>
              <a:gd name="csX9" fmla="*/ 2657312 w 3363686"/>
              <a:gd name="csY9" fmla="*/ 1938992 h 1938992"/>
              <a:gd name="csX10" fmla="*/ 1950938 w 3363686"/>
              <a:gd name="csY10" fmla="*/ 1938992 h 1938992"/>
              <a:gd name="csX11" fmla="*/ 1311838 w 3363686"/>
              <a:gd name="csY11" fmla="*/ 1938992 h 1938992"/>
              <a:gd name="csX12" fmla="*/ 706374 w 3363686"/>
              <a:gd name="csY12" fmla="*/ 1938992 h 1938992"/>
              <a:gd name="csX13" fmla="*/ 0 w 3363686"/>
              <a:gd name="csY13" fmla="*/ 1938992 h 1938992"/>
              <a:gd name="csX14" fmla="*/ 0 w 3363686"/>
              <a:gd name="csY14" fmla="*/ 1253881 h 1938992"/>
              <a:gd name="csX15" fmla="*/ 0 w 3363686"/>
              <a:gd name="csY15" fmla="*/ 607551 h 1938992"/>
              <a:gd name="csX16" fmla="*/ 0 w 3363686"/>
              <a:gd name="csY16" fmla="*/ 0 h 193899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3363686" h="1938992" extrusionOk="0">
                <a:moveTo>
                  <a:pt x="0" y="0"/>
                </a:moveTo>
                <a:cubicBezTo>
                  <a:pt x="144116" y="26991"/>
                  <a:pt x="481148" y="266"/>
                  <a:pt x="706374" y="0"/>
                </a:cubicBezTo>
                <a:cubicBezTo>
                  <a:pt x="931600" y="-266"/>
                  <a:pt x="1148382" y="-14153"/>
                  <a:pt x="1278201" y="0"/>
                </a:cubicBezTo>
                <a:cubicBezTo>
                  <a:pt x="1408020" y="14153"/>
                  <a:pt x="1622385" y="-8398"/>
                  <a:pt x="1917301" y="0"/>
                </a:cubicBezTo>
                <a:cubicBezTo>
                  <a:pt x="2212217" y="8398"/>
                  <a:pt x="2451390" y="-6603"/>
                  <a:pt x="2623675" y="0"/>
                </a:cubicBezTo>
                <a:cubicBezTo>
                  <a:pt x="2795960" y="6603"/>
                  <a:pt x="3069253" y="-4207"/>
                  <a:pt x="3363686" y="0"/>
                </a:cubicBezTo>
                <a:cubicBezTo>
                  <a:pt x="3362757" y="190907"/>
                  <a:pt x="3368157" y="448152"/>
                  <a:pt x="3363686" y="607551"/>
                </a:cubicBezTo>
                <a:cubicBezTo>
                  <a:pt x="3359215" y="766950"/>
                  <a:pt x="3363862" y="1044334"/>
                  <a:pt x="3363686" y="1234492"/>
                </a:cubicBezTo>
                <a:cubicBezTo>
                  <a:pt x="3363510" y="1424650"/>
                  <a:pt x="3381856" y="1712551"/>
                  <a:pt x="3363686" y="1938992"/>
                </a:cubicBezTo>
                <a:cubicBezTo>
                  <a:pt x="3179275" y="1940688"/>
                  <a:pt x="2849310" y="1912241"/>
                  <a:pt x="2657312" y="1938992"/>
                </a:cubicBezTo>
                <a:cubicBezTo>
                  <a:pt x="2465314" y="1965743"/>
                  <a:pt x="2094333" y="1961813"/>
                  <a:pt x="1950938" y="1938992"/>
                </a:cubicBezTo>
                <a:cubicBezTo>
                  <a:pt x="1807543" y="1916171"/>
                  <a:pt x="1558929" y="1932896"/>
                  <a:pt x="1311838" y="1938992"/>
                </a:cubicBezTo>
                <a:cubicBezTo>
                  <a:pt x="1064747" y="1945088"/>
                  <a:pt x="932343" y="1930151"/>
                  <a:pt x="706374" y="1938992"/>
                </a:cubicBezTo>
                <a:cubicBezTo>
                  <a:pt x="480405" y="1947833"/>
                  <a:pt x="334511" y="1947814"/>
                  <a:pt x="0" y="1938992"/>
                </a:cubicBezTo>
                <a:cubicBezTo>
                  <a:pt x="-28447" y="1685936"/>
                  <a:pt x="-22670" y="1432649"/>
                  <a:pt x="0" y="1253881"/>
                </a:cubicBezTo>
                <a:cubicBezTo>
                  <a:pt x="22670" y="1075113"/>
                  <a:pt x="10805" y="790285"/>
                  <a:pt x="0" y="607551"/>
                </a:cubicBezTo>
                <a:cubicBezTo>
                  <a:pt x="-10805" y="424817"/>
                  <a:pt x="4854" y="239291"/>
                  <a:pt x="0" y="0"/>
                </a:cubicBezTo>
                <a:close/>
              </a:path>
            </a:pathLst>
          </a:custGeom>
          <a:noFill/>
          <a:ln w="5715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3893879450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latin typeface="Montserrat" pitchFamily="2" charset="0"/>
              </a:rPr>
              <a:t>P</a:t>
            </a:r>
            <a:r>
              <a:rPr lang="en-US" sz="2400" b="0" i="0" dirty="0">
                <a:effectLst/>
                <a:latin typeface="Montserrat" pitchFamily="2" charset="0"/>
              </a:rPr>
              <a:t>art of </a:t>
            </a:r>
            <a:r>
              <a:rPr lang="en-US" sz="2400" dirty="0">
                <a:latin typeface="Montserrat" pitchFamily="2" charset="0"/>
              </a:rPr>
              <a:t>Caritas Internationalis, </a:t>
            </a:r>
            <a:r>
              <a:rPr lang="en-US" sz="2400" b="0" i="0" dirty="0">
                <a:effectLst/>
                <a:latin typeface="Montserrat" pitchFamily="2" charset="0"/>
              </a:rPr>
              <a:t>one of the </a:t>
            </a:r>
            <a:r>
              <a:rPr lang="en-US" sz="2400" b="1" i="0" dirty="0">
                <a:effectLst/>
                <a:latin typeface="Montserrat" pitchFamily="2" charset="0"/>
              </a:rPr>
              <a:t>largest aid networks</a:t>
            </a:r>
            <a:r>
              <a:rPr lang="en-US" sz="2400" b="0" i="0" dirty="0">
                <a:effectLst/>
                <a:latin typeface="Montserrat" pitchFamily="2" charset="0"/>
              </a:rPr>
              <a:t> in the world</a:t>
            </a:r>
            <a:endParaRPr lang="en-US" sz="2400" dirty="0">
              <a:latin typeface="Montserrat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C640588-C0DD-57A1-9289-9066347872A3}"/>
              </a:ext>
            </a:extLst>
          </p:cNvPr>
          <p:cNvSpPr txBox="1"/>
          <p:nvPr/>
        </p:nvSpPr>
        <p:spPr>
          <a:xfrm>
            <a:off x="5801169" y="4675904"/>
            <a:ext cx="3363686" cy="1200329"/>
          </a:xfrm>
          <a:custGeom>
            <a:avLst/>
            <a:gdLst>
              <a:gd name="csX0" fmla="*/ 0 w 3363686"/>
              <a:gd name="csY0" fmla="*/ 0 h 1200329"/>
              <a:gd name="csX1" fmla="*/ 571827 w 3363686"/>
              <a:gd name="csY1" fmla="*/ 0 h 1200329"/>
              <a:gd name="csX2" fmla="*/ 1143653 w 3363686"/>
              <a:gd name="csY2" fmla="*/ 0 h 1200329"/>
              <a:gd name="csX3" fmla="*/ 1782754 w 3363686"/>
              <a:gd name="csY3" fmla="*/ 0 h 1200329"/>
              <a:gd name="csX4" fmla="*/ 2421854 w 3363686"/>
              <a:gd name="csY4" fmla="*/ 0 h 1200329"/>
              <a:gd name="csX5" fmla="*/ 3363686 w 3363686"/>
              <a:gd name="csY5" fmla="*/ 0 h 1200329"/>
              <a:gd name="csX6" fmla="*/ 3363686 w 3363686"/>
              <a:gd name="csY6" fmla="*/ 624171 h 1200329"/>
              <a:gd name="csX7" fmla="*/ 3363686 w 3363686"/>
              <a:gd name="csY7" fmla="*/ 1200329 h 1200329"/>
              <a:gd name="csX8" fmla="*/ 2758223 w 3363686"/>
              <a:gd name="csY8" fmla="*/ 1200329 h 1200329"/>
              <a:gd name="csX9" fmla="*/ 2018212 w 3363686"/>
              <a:gd name="csY9" fmla="*/ 1200329 h 1200329"/>
              <a:gd name="csX10" fmla="*/ 1345474 w 3363686"/>
              <a:gd name="csY10" fmla="*/ 1200329 h 1200329"/>
              <a:gd name="csX11" fmla="*/ 605463 w 3363686"/>
              <a:gd name="csY11" fmla="*/ 1200329 h 1200329"/>
              <a:gd name="csX12" fmla="*/ 0 w 3363686"/>
              <a:gd name="csY12" fmla="*/ 1200329 h 1200329"/>
              <a:gd name="csX13" fmla="*/ 0 w 3363686"/>
              <a:gd name="csY13" fmla="*/ 612168 h 1200329"/>
              <a:gd name="csX14" fmla="*/ 0 w 3363686"/>
              <a:gd name="csY14" fmla="*/ 0 h 120032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</a:cxnLst>
            <a:rect l="l" t="t" r="r" b="b"/>
            <a:pathLst>
              <a:path w="3363686" h="1200329" extrusionOk="0">
                <a:moveTo>
                  <a:pt x="0" y="0"/>
                </a:moveTo>
                <a:cubicBezTo>
                  <a:pt x="210232" y="15455"/>
                  <a:pt x="292292" y="1501"/>
                  <a:pt x="571827" y="0"/>
                </a:cubicBezTo>
                <a:cubicBezTo>
                  <a:pt x="851362" y="-1501"/>
                  <a:pt x="866564" y="4894"/>
                  <a:pt x="1143653" y="0"/>
                </a:cubicBezTo>
                <a:cubicBezTo>
                  <a:pt x="1420742" y="-4894"/>
                  <a:pt x="1541978" y="1372"/>
                  <a:pt x="1782754" y="0"/>
                </a:cubicBezTo>
                <a:cubicBezTo>
                  <a:pt x="2023530" y="-1372"/>
                  <a:pt x="2196595" y="-29793"/>
                  <a:pt x="2421854" y="0"/>
                </a:cubicBezTo>
                <a:cubicBezTo>
                  <a:pt x="2647113" y="29793"/>
                  <a:pt x="3140845" y="35252"/>
                  <a:pt x="3363686" y="0"/>
                </a:cubicBezTo>
                <a:cubicBezTo>
                  <a:pt x="3338579" y="189582"/>
                  <a:pt x="3389960" y="340052"/>
                  <a:pt x="3363686" y="624171"/>
                </a:cubicBezTo>
                <a:cubicBezTo>
                  <a:pt x="3337412" y="908290"/>
                  <a:pt x="3371327" y="997384"/>
                  <a:pt x="3363686" y="1200329"/>
                </a:cubicBezTo>
                <a:cubicBezTo>
                  <a:pt x="3106654" y="1217219"/>
                  <a:pt x="3015401" y="1178668"/>
                  <a:pt x="2758223" y="1200329"/>
                </a:cubicBezTo>
                <a:cubicBezTo>
                  <a:pt x="2501045" y="1221990"/>
                  <a:pt x="2249065" y="1201822"/>
                  <a:pt x="2018212" y="1200329"/>
                </a:cubicBezTo>
                <a:cubicBezTo>
                  <a:pt x="1787359" y="1198836"/>
                  <a:pt x="1495086" y="1186854"/>
                  <a:pt x="1345474" y="1200329"/>
                </a:cubicBezTo>
                <a:cubicBezTo>
                  <a:pt x="1195862" y="1213804"/>
                  <a:pt x="827208" y="1164604"/>
                  <a:pt x="605463" y="1200329"/>
                </a:cubicBezTo>
                <a:cubicBezTo>
                  <a:pt x="383718" y="1236054"/>
                  <a:pt x="187064" y="1193275"/>
                  <a:pt x="0" y="1200329"/>
                </a:cubicBezTo>
                <a:cubicBezTo>
                  <a:pt x="22217" y="978249"/>
                  <a:pt x="-398" y="845056"/>
                  <a:pt x="0" y="612168"/>
                </a:cubicBezTo>
                <a:cubicBezTo>
                  <a:pt x="398" y="379280"/>
                  <a:pt x="7277" y="237601"/>
                  <a:pt x="0" y="0"/>
                </a:cubicBezTo>
                <a:close/>
              </a:path>
            </a:pathLst>
          </a:custGeom>
          <a:noFill/>
          <a:ln w="762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385234036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latin typeface="Montserrat" pitchFamily="2" charset="0"/>
              </a:rPr>
              <a:t>CAFOD’s experts provide </a:t>
            </a:r>
            <a:r>
              <a:rPr lang="en-US" sz="2400" b="1" dirty="0">
                <a:latin typeface="Montserrat" pitchFamily="2" charset="0"/>
              </a:rPr>
              <a:t>long-term aid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9A5FBC1-78BD-14A8-D3D8-1757EA81E6DD}"/>
              </a:ext>
            </a:extLst>
          </p:cNvPr>
          <p:cNvSpPr txBox="1"/>
          <p:nvPr/>
        </p:nvSpPr>
        <p:spPr>
          <a:xfrm>
            <a:off x="647701" y="1004270"/>
            <a:ext cx="3521529" cy="1200329"/>
          </a:xfrm>
          <a:custGeom>
            <a:avLst/>
            <a:gdLst>
              <a:gd name="csX0" fmla="*/ 0 w 3521529"/>
              <a:gd name="csY0" fmla="*/ 0 h 1200329"/>
              <a:gd name="csX1" fmla="*/ 622137 w 3521529"/>
              <a:gd name="csY1" fmla="*/ 0 h 1200329"/>
              <a:gd name="csX2" fmla="*/ 1103412 w 3521529"/>
              <a:gd name="csY2" fmla="*/ 0 h 1200329"/>
              <a:gd name="csX3" fmla="*/ 1655119 w 3521529"/>
              <a:gd name="csY3" fmla="*/ 0 h 1200329"/>
              <a:gd name="csX4" fmla="*/ 2277255 w 3521529"/>
              <a:gd name="csY4" fmla="*/ 0 h 1200329"/>
              <a:gd name="csX5" fmla="*/ 2934607 w 3521529"/>
              <a:gd name="csY5" fmla="*/ 0 h 1200329"/>
              <a:gd name="csX6" fmla="*/ 3521529 w 3521529"/>
              <a:gd name="csY6" fmla="*/ 0 h 1200329"/>
              <a:gd name="csX7" fmla="*/ 3521529 w 3521529"/>
              <a:gd name="csY7" fmla="*/ 576158 h 1200329"/>
              <a:gd name="csX8" fmla="*/ 3521529 w 3521529"/>
              <a:gd name="csY8" fmla="*/ 1200329 h 1200329"/>
              <a:gd name="csX9" fmla="*/ 2899392 w 3521529"/>
              <a:gd name="csY9" fmla="*/ 1200329 h 1200329"/>
              <a:gd name="csX10" fmla="*/ 2277255 w 3521529"/>
              <a:gd name="csY10" fmla="*/ 1200329 h 1200329"/>
              <a:gd name="csX11" fmla="*/ 1725549 w 3521529"/>
              <a:gd name="csY11" fmla="*/ 1200329 h 1200329"/>
              <a:gd name="csX12" fmla="*/ 1209058 w 3521529"/>
              <a:gd name="csY12" fmla="*/ 1200329 h 1200329"/>
              <a:gd name="csX13" fmla="*/ 692567 w 3521529"/>
              <a:gd name="csY13" fmla="*/ 1200329 h 1200329"/>
              <a:gd name="csX14" fmla="*/ 0 w 3521529"/>
              <a:gd name="csY14" fmla="*/ 1200329 h 1200329"/>
              <a:gd name="csX15" fmla="*/ 0 w 3521529"/>
              <a:gd name="csY15" fmla="*/ 624171 h 1200329"/>
              <a:gd name="csX16" fmla="*/ 0 w 3521529"/>
              <a:gd name="csY16" fmla="*/ 0 h 120032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3521529" h="1200329" extrusionOk="0">
                <a:moveTo>
                  <a:pt x="0" y="0"/>
                </a:moveTo>
                <a:cubicBezTo>
                  <a:pt x="298403" y="7533"/>
                  <a:pt x="446285" y="12749"/>
                  <a:pt x="622137" y="0"/>
                </a:cubicBezTo>
                <a:cubicBezTo>
                  <a:pt x="797989" y="-12749"/>
                  <a:pt x="867180" y="-2241"/>
                  <a:pt x="1103412" y="0"/>
                </a:cubicBezTo>
                <a:cubicBezTo>
                  <a:pt x="1339644" y="2241"/>
                  <a:pt x="1386211" y="18752"/>
                  <a:pt x="1655119" y="0"/>
                </a:cubicBezTo>
                <a:cubicBezTo>
                  <a:pt x="1924027" y="-18752"/>
                  <a:pt x="2117929" y="25942"/>
                  <a:pt x="2277255" y="0"/>
                </a:cubicBezTo>
                <a:cubicBezTo>
                  <a:pt x="2436581" y="-25942"/>
                  <a:pt x="2673472" y="-1402"/>
                  <a:pt x="2934607" y="0"/>
                </a:cubicBezTo>
                <a:cubicBezTo>
                  <a:pt x="3195742" y="1402"/>
                  <a:pt x="3362187" y="10663"/>
                  <a:pt x="3521529" y="0"/>
                </a:cubicBezTo>
                <a:cubicBezTo>
                  <a:pt x="3495417" y="281473"/>
                  <a:pt x="3530496" y="408534"/>
                  <a:pt x="3521529" y="576158"/>
                </a:cubicBezTo>
                <a:cubicBezTo>
                  <a:pt x="3512562" y="743782"/>
                  <a:pt x="3528974" y="1019772"/>
                  <a:pt x="3521529" y="1200329"/>
                </a:cubicBezTo>
                <a:cubicBezTo>
                  <a:pt x="3354141" y="1185258"/>
                  <a:pt x="3188646" y="1197472"/>
                  <a:pt x="2899392" y="1200329"/>
                </a:cubicBezTo>
                <a:cubicBezTo>
                  <a:pt x="2610138" y="1203186"/>
                  <a:pt x="2453988" y="1205508"/>
                  <a:pt x="2277255" y="1200329"/>
                </a:cubicBezTo>
                <a:cubicBezTo>
                  <a:pt x="2100522" y="1195150"/>
                  <a:pt x="1923356" y="1203231"/>
                  <a:pt x="1725549" y="1200329"/>
                </a:cubicBezTo>
                <a:cubicBezTo>
                  <a:pt x="1527742" y="1197427"/>
                  <a:pt x="1467284" y="1219539"/>
                  <a:pt x="1209058" y="1200329"/>
                </a:cubicBezTo>
                <a:cubicBezTo>
                  <a:pt x="950832" y="1181119"/>
                  <a:pt x="831347" y="1198818"/>
                  <a:pt x="692567" y="1200329"/>
                </a:cubicBezTo>
                <a:cubicBezTo>
                  <a:pt x="553787" y="1201840"/>
                  <a:pt x="306625" y="1214053"/>
                  <a:pt x="0" y="1200329"/>
                </a:cubicBezTo>
                <a:cubicBezTo>
                  <a:pt x="-13312" y="941850"/>
                  <a:pt x="-12926" y="832365"/>
                  <a:pt x="0" y="624171"/>
                </a:cubicBezTo>
                <a:cubicBezTo>
                  <a:pt x="12926" y="415977"/>
                  <a:pt x="-5389" y="187647"/>
                  <a:pt x="0" y="0"/>
                </a:cubicBezTo>
                <a:close/>
              </a:path>
            </a:pathLst>
          </a:custGeom>
          <a:noFill/>
          <a:ln w="5715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3893879450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latin typeface="Montserrat" pitchFamily="2" charset="0"/>
              </a:rPr>
              <a:t>Catholic Agency for Overseas Development</a:t>
            </a:r>
            <a:endParaRPr lang="en-US" sz="2400" dirty="0">
              <a:latin typeface="Montserrat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08179E5-942D-6954-AAA3-D0099CE269C6}"/>
              </a:ext>
            </a:extLst>
          </p:cNvPr>
          <p:cNvSpPr txBox="1"/>
          <p:nvPr/>
        </p:nvSpPr>
        <p:spPr>
          <a:xfrm>
            <a:off x="8458200" y="1859340"/>
            <a:ext cx="3363686" cy="1569660"/>
          </a:xfrm>
          <a:custGeom>
            <a:avLst/>
            <a:gdLst>
              <a:gd name="csX0" fmla="*/ 0 w 3363686"/>
              <a:gd name="csY0" fmla="*/ 0 h 1569660"/>
              <a:gd name="csX1" fmla="*/ 571827 w 3363686"/>
              <a:gd name="csY1" fmla="*/ 0 h 1569660"/>
              <a:gd name="csX2" fmla="*/ 1143653 w 3363686"/>
              <a:gd name="csY2" fmla="*/ 0 h 1569660"/>
              <a:gd name="csX3" fmla="*/ 1782754 w 3363686"/>
              <a:gd name="csY3" fmla="*/ 0 h 1569660"/>
              <a:gd name="csX4" fmla="*/ 2421854 w 3363686"/>
              <a:gd name="csY4" fmla="*/ 0 h 1569660"/>
              <a:gd name="csX5" fmla="*/ 3363686 w 3363686"/>
              <a:gd name="csY5" fmla="*/ 0 h 1569660"/>
              <a:gd name="csX6" fmla="*/ 3363686 w 3363686"/>
              <a:gd name="csY6" fmla="*/ 554613 h 1569660"/>
              <a:gd name="csX7" fmla="*/ 3363686 w 3363686"/>
              <a:gd name="csY7" fmla="*/ 1077833 h 1569660"/>
              <a:gd name="csX8" fmla="*/ 3363686 w 3363686"/>
              <a:gd name="csY8" fmla="*/ 1569660 h 1569660"/>
              <a:gd name="csX9" fmla="*/ 2657312 w 3363686"/>
              <a:gd name="csY9" fmla="*/ 1569660 h 1569660"/>
              <a:gd name="csX10" fmla="*/ 1984575 w 3363686"/>
              <a:gd name="csY10" fmla="*/ 1569660 h 1569660"/>
              <a:gd name="csX11" fmla="*/ 1244564 w 3363686"/>
              <a:gd name="csY11" fmla="*/ 1569660 h 1569660"/>
              <a:gd name="csX12" fmla="*/ 0 w 3363686"/>
              <a:gd name="csY12" fmla="*/ 1569660 h 1569660"/>
              <a:gd name="csX13" fmla="*/ 0 w 3363686"/>
              <a:gd name="csY13" fmla="*/ 1062137 h 1569660"/>
              <a:gd name="csX14" fmla="*/ 0 w 3363686"/>
              <a:gd name="csY14" fmla="*/ 570310 h 1569660"/>
              <a:gd name="csX15" fmla="*/ 0 w 3363686"/>
              <a:gd name="csY15" fmla="*/ 0 h 156966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</a:cxnLst>
            <a:rect l="l" t="t" r="r" b="b"/>
            <a:pathLst>
              <a:path w="3363686" h="1569660" extrusionOk="0">
                <a:moveTo>
                  <a:pt x="0" y="0"/>
                </a:moveTo>
                <a:cubicBezTo>
                  <a:pt x="210232" y="15455"/>
                  <a:pt x="292292" y="1501"/>
                  <a:pt x="571827" y="0"/>
                </a:cubicBezTo>
                <a:cubicBezTo>
                  <a:pt x="851362" y="-1501"/>
                  <a:pt x="866564" y="4894"/>
                  <a:pt x="1143653" y="0"/>
                </a:cubicBezTo>
                <a:cubicBezTo>
                  <a:pt x="1420742" y="-4894"/>
                  <a:pt x="1541978" y="1372"/>
                  <a:pt x="1782754" y="0"/>
                </a:cubicBezTo>
                <a:cubicBezTo>
                  <a:pt x="2023530" y="-1372"/>
                  <a:pt x="2196595" y="-29793"/>
                  <a:pt x="2421854" y="0"/>
                </a:cubicBezTo>
                <a:cubicBezTo>
                  <a:pt x="2647113" y="29793"/>
                  <a:pt x="3140845" y="35252"/>
                  <a:pt x="3363686" y="0"/>
                </a:cubicBezTo>
                <a:cubicBezTo>
                  <a:pt x="3378305" y="158001"/>
                  <a:pt x="3380362" y="418978"/>
                  <a:pt x="3363686" y="554613"/>
                </a:cubicBezTo>
                <a:cubicBezTo>
                  <a:pt x="3347010" y="690248"/>
                  <a:pt x="3350403" y="907178"/>
                  <a:pt x="3363686" y="1077833"/>
                </a:cubicBezTo>
                <a:cubicBezTo>
                  <a:pt x="3376969" y="1248488"/>
                  <a:pt x="3359671" y="1410127"/>
                  <a:pt x="3363686" y="1569660"/>
                </a:cubicBezTo>
                <a:cubicBezTo>
                  <a:pt x="3097506" y="1565043"/>
                  <a:pt x="2810858" y="1535326"/>
                  <a:pt x="2657312" y="1569660"/>
                </a:cubicBezTo>
                <a:cubicBezTo>
                  <a:pt x="2503766" y="1603994"/>
                  <a:pt x="2130797" y="1553314"/>
                  <a:pt x="1984575" y="1569660"/>
                </a:cubicBezTo>
                <a:cubicBezTo>
                  <a:pt x="1838353" y="1586006"/>
                  <a:pt x="1466309" y="1533935"/>
                  <a:pt x="1244564" y="1569660"/>
                </a:cubicBezTo>
                <a:cubicBezTo>
                  <a:pt x="1022819" y="1605385"/>
                  <a:pt x="584912" y="1531318"/>
                  <a:pt x="0" y="1569660"/>
                </a:cubicBezTo>
                <a:cubicBezTo>
                  <a:pt x="-13366" y="1369045"/>
                  <a:pt x="-7919" y="1297314"/>
                  <a:pt x="0" y="1062137"/>
                </a:cubicBezTo>
                <a:cubicBezTo>
                  <a:pt x="7919" y="826960"/>
                  <a:pt x="-15279" y="682113"/>
                  <a:pt x="0" y="570310"/>
                </a:cubicBezTo>
                <a:cubicBezTo>
                  <a:pt x="15279" y="458507"/>
                  <a:pt x="-19904" y="269095"/>
                  <a:pt x="0" y="0"/>
                </a:cubicBezTo>
                <a:close/>
              </a:path>
            </a:pathLst>
          </a:custGeom>
          <a:noFill/>
          <a:ln w="762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385234036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latin typeface="Montserrat" pitchFamily="2" charset="0"/>
              </a:rPr>
              <a:t>CAFOD help anyone </a:t>
            </a:r>
            <a:r>
              <a:rPr lang="en-US" sz="2400" dirty="0">
                <a:latin typeface="Montserrat" pitchFamily="2" charset="0"/>
              </a:rPr>
              <a:t>regardless of faith, gender and ethnicity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63EED2D-EACF-C36A-7E3E-9BC723BA5286}"/>
              </a:ext>
            </a:extLst>
          </p:cNvPr>
          <p:cNvSpPr txBox="1"/>
          <p:nvPr/>
        </p:nvSpPr>
        <p:spPr>
          <a:xfrm>
            <a:off x="647701" y="3891074"/>
            <a:ext cx="3363686" cy="1569660"/>
          </a:xfrm>
          <a:custGeom>
            <a:avLst/>
            <a:gdLst>
              <a:gd name="csX0" fmla="*/ 0 w 3363686"/>
              <a:gd name="csY0" fmla="*/ 0 h 1569660"/>
              <a:gd name="csX1" fmla="*/ 706374 w 3363686"/>
              <a:gd name="csY1" fmla="*/ 0 h 1569660"/>
              <a:gd name="csX2" fmla="*/ 1278201 w 3363686"/>
              <a:gd name="csY2" fmla="*/ 0 h 1569660"/>
              <a:gd name="csX3" fmla="*/ 1917301 w 3363686"/>
              <a:gd name="csY3" fmla="*/ 0 h 1569660"/>
              <a:gd name="csX4" fmla="*/ 2623675 w 3363686"/>
              <a:gd name="csY4" fmla="*/ 0 h 1569660"/>
              <a:gd name="csX5" fmla="*/ 3363686 w 3363686"/>
              <a:gd name="csY5" fmla="*/ 0 h 1569660"/>
              <a:gd name="csX6" fmla="*/ 3363686 w 3363686"/>
              <a:gd name="csY6" fmla="*/ 491827 h 1569660"/>
              <a:gd name="csX7" fmla="*/ 3363686 w 3363686"/>
              <a:gd name="csY7" fmla="*/ 999350 h 1569660"/>
              <a:gd name="csX8" fmla="*/ 3363686 w 3363686"/>
              <a:gd name="csY8" fmla="*/ 1569660 h 1569660"/>
              <a:gd name="csX9" fmla="*/ 2657312 w 3363686"/>
              <a:gd name="csY9" fmla="*/ 1569660 h 1569660"/>
              <a:gd name="csX10" fmla="*/ 1950938 w 3363686"/>
              <a:gd name="csY10" fmla="*/ 1569660 h 1569660"/>
              <a:gd name="csX11" fmla="*/ 1311838 w 3363686"/>
              <a:gd name="csY11" fmla="*/ 1569660 h 1569660"/>
              <a:gd name="csX12" fmla="*/ 706374 w 3363686"/>
              <a:gd name="csY12" fmla="*/ 1569660 h 1569660"/>
              <a:gd name="csX13" fmla="*/ 0 w 3363686"/>
              <a:gd name="csY13" fmla="*/ 1569660 h 1569660"/>
              <a:gd name="csX14" fmla="*/ 0 w 3363686"/>
              <a:gd name="csY14" fmla="*/ 1015047 h 1569660"/>
              <a:gd name="csX15" fmla="*/ 0 w 3363686"/>
              <a:gd name="csY15" fmla="*/ 491827 h 1569660"/>
              <a:gd name="csX16" fmla="*/ 0 w 3363686"/>
              <a:gd name="csY16" fmla="*/ 0 h 156966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3363686" h="1569660" extrusionOk="0">
                <a:moveTo>
                  <a:pt x="0" y="0"/>
                </a:moveTo>
                <a:cubicBezTo>
                  <a:pt x="144116" y="26991"/>
                  <a:pt x="481148" y="266"/>
                  <a:pt x="706374" y="0"/>
                </a:cubicBezTo>
                <a:cubicBezTo>
                  <a:pt x="931600" y="-266"/>
                  <a:pt x="1148382" y="-14153"/>
                  <a:pt x="1278201" y="0"/>
                </a:cubicBezTo>
                <a:cubicBezTo>
                  <a:pt x="1408020" y="14153"/>
                  <a:pt x="1622385" y="-8398"/>
                  <a:pt x="1917301" y="0"/>
                </a:cubicBezTo>
                <a:cubicBezTo>
                  <a:pt x="2212217" y="8398"/>
                  <a:pt x="2451390" y="-6603"/>
                  <a:pt x="2623675" y="0"/>
                </a:cubicBezTo>
                <a:cubicBezTo>
                  <a:pt x="2795960" y="6603"/>
                  <a:pt x="3069253" y="-4207"/>
                  <a:pt x="3363686" y="0"/>
                </a:cubicBezTo>
                <a:cubicBezTo>
                  <a:pt x="3365650" y="148614"/>
                  <a:pt x="3350798" y="259118"/>
                  <a:pt x="3363686" y="491827"/>
                </a:cubicBezTo>
                <a:cubicBezTo>
                  <a:pt x="3376574" y="724536"/>
                  <a:pt x="3342217" y="797354"/>
                  <a:pt x="3363686" y="999350"/>
                </a:cubicBezTo>
                <a:cubicBezTo>
                  <a:pt x="3385155" y="1201346"/>
                  <a:pt x="3382970" y="1308205"/>
                  <a:pt x="3363686" y="1569660"/>
                </a:cubicBezTo>
                <a:cubicBezTo>
                  <a:pt x="3179275" y="1571356"/>
                  <a:pt x="2849310" y="1542909"/>
                  <a:pt x="2657312" y="1569660"/>
                </a:cubicBezTo>
                <a:cubicBezTo>
                  <a:pt x="2465314" y="1596411"/>
                  <a:pt x="2094333" y="1592481"/>
                  <a:pt x="1950938" y="1569660"/>
                </a:cubicBezTo>
                <a:cubicBezTo>
                  <a:pt x="1807543" y="1546839"/>
                  <a:pt x="1558929" y="1563564"/>
                  <a:pt x="1311838" y="1569660"/>
                </a:cubicBezTo>
                <a:cubicBezTo>
                  <a:pt x="1064747" y="1575756"/>
                  <a:pt x="932343" y="1560819"/>
                  <a:pt x="706374" y="1569660"/>
                </a:cubicBezTo>
                <a:cubicBezTo>
                  <a:pt x="480405" y="1578501"/>
                  <a:pt x="334511" y="1578482"/>
                  <a:pt x="0" y="1569660"/>
                </a:cubicBezTo>
                <a:cubicBezTo>
                  <a:pt x="18633" y="1313214"/>
                  <a:pt x="-6941" y="1177460"/>
                  <a:pt x="0" y="1015047"/>
                </a:cubicBezTo>
                <a:cubicBezTo>
                  <a:pt x="6941" y="852634"/>
                  <a:pt x="5384" y="752161"/>
                  <a:pt x="0" y="491827"/>
                </a:cubicBezTo>
                <a:cubicBezTo>
                  <a:pt x="-5384" y="231493"/>
                  <a:pt x="-15398" y="185005"/>
                  <a:pt x="0" y="0"/>
                </a:cubicBezTo>
                <a:close/>
              </a:path>
            </a:pathLst>
          </a:custGeom>
          <a:noFill/>
          <a:ln w="5715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3893879450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latin typeface="Montserrat" pitchFamily="2" charset="0"/>
              </a:rPr>
              <a:t>CAFOD are there in the </a:t>
            </a:r>
            <a:r>
              <a:rPr lang="en-US" sz="2400" b="1" dirty="0">
                <a:latin typeface="Montserrat" pitchFamily="2" charset="0"/>
              </a:rPr>
              <a:t>months and years</a:t>
            </a:r>
            <a:r>
              <a:rPr lang="en-US" sz="2400" dirty="0">
                <a:latin typeface="Montserrat" pitchFamily="2" charset="0"/>
              </a:rPr>
              <a:t> that follow an emergency</a:t>
            </a:r>
          </a:p>
        </p:txBody>
      </p:sp>
      <p:pic>
        <p:nvPicPr>
          <p:cNvPr id="14" name="Picture 13" descr="A logo with a green leaf and a letter&#10;&#10;AI-generated content may be incorrect.">
            <a:extLst>
              <a:ext uri="{FF2B5EF4-FFF2-40B4-BE49-F238E27FC236}">
                <a16:creationId xmlns:a16="http://schemas.microsoft.com/office/drawing/2014/main" id="{EB59C8D5-5B46-2BCD-DAD0-EBDC9363E3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" b="289"/>
          <a:stretch>
            <a:fillRect/>
          </a:stretch>
        </p:blipFill>
        <p:spPr>
          <a:xfrm>
            <a:off x="4627154" y="2938430"/>
            <a:ext cx="3368404" cy="981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858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8DC9D5-664C-74B2-55ED-95FFBF11ED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63419824-C0B7-D57D-2993-40EC5700662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2C61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8" name="Picture 7" descr="A logo with a green leaf and a letter&#10;&#10;AI-generated content may be incorrect.">
            <a:extLst>
              <a:ext uri="{FF2B5EF4-FFF2-40B4-BE49-F238E27FC236}">
                <a16:creationId xmlns:a16="http://schemas.microsoft.com/office/drawing/2014/main" id="{EC0C12C1-39C0-8421-CB8A-CAD95E3AD6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" b="289"/>
          <a:stretch>
            <a:fillRect/>
          </a:stretch>
        </p:blipFill>
        <p:spPr>
          <a:xfrm>
            <a:off x="10172486" y="305690"/>
            <a:ext cx="1604625" cy="467391"/>
          </a:xfrm>
          <a:prstGeom prst="rect">
            <a:avLst/>
          </a:prstGeom>
        </p:spPr>
      </p:pic>
      <p:pic>
        <p:nvPicPr>
          <p:cNvPr id="10" name="Picture Placeholder 52">
            <a:extLst>
              <a:ext uri="{FF2B5EF4-FFF2-40B4-BE49-F238E27FC236}">
                <a16:creationId xmlns:a16="http://schemas.microsoft.com/office/drawing/2014/main" id="{5EE10773-DFCD-121D-312B-EF673A47F5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40" t="3288" r="21122" b="-10541"/>
          <a:stretch>
            <a:fillRect/>
          </a:stretch>
        </p:blipFill>
        <p:spPr>
          <a:xfrm>
            <a:off x="-281783" y="209582"/>
            <a:ext cx="7512303" cy="7333509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3" name="Picture 12" descr="A blue circle with black background&#10;&#10;AI-generated content may be incorrect.">
            <a:extLst>
              <a:ext uri="{FF2B5EF4-FFF2-40B4-BE49-F238E27FC236}">
                <a16:creationId xmlns:a16="http://schemas.microsoft.com/office/drawing/2014/main" id="{A0AD01C7-40A9-C91B-D887-980FCF962C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9" t="9490" r="41982" b="12434"/>
          <a:stretch>
            <a:fillRect/>
          </a:stretch>
        </p:blipFill>
        <p:spPr>
          <a:xfrm>
            <a:off x="-688157" y="-56562"/>
            <a:ext cx="8459765" cy="7630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3152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A42BB-548C-FB5A-FBD7-2C82F5DEA1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DCD9033-7469-F5BB-2866-6C1179C0A7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9" name="Graphic 8" descr="Marker with solid fill">
            <a:extLst>
              <a:ext uri="{FF2B5EF4-FFF2-40B4-BE49-F238E27FC236}">
                <a16:creationId xmlns:a16="http://schemas.microsoft.com/office/drawing/2014/main" id="{BDECF89A-A8D4-2371-34B0-92471D95DA3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06836" y="3546980"/>
            <a:ext cx="1454727" cy="1454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4292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2CD505D0-288C-8D96-F268-0AD1889D8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Montserrat School ExtBd" pitchFamily="2" charset="0"/>
              </a:rPr>
              <a:t>Zimbabwe: Country profile</a:t>
            </a:r>
            <a:endParaRPr lang="en-US" b="1" dirty="0">
              <a:latin typeface="Montserrat School ExtBd" pitchFamily="2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910E87-96D3-6D91-CDFD-68456377CCF5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822050" y="6496436"/>
            <a:ext cx="231900" cy="213851"/>
          </a:xfrm>
        </p:spPr>
        <p:txBody>
          <a:bodyPr/>
          <a:lstStyle/>
          <a:p>
            <a:pPr defTabSz="1219170"/>
            <a:fld id="{B6F15528-21DE-4FAA-801E-634DDDAF4B2B}" type="slidenum">
              <a:rPr lang="en-US" kern="0">
                <a:solidFill>
                  <a:srgbClr val="222444"/>
                </a:solidFill>
              </a:rPr>
              <a:pPr defTabSz="1219170"/>
              <a:t>5</a:t>
            </a:fld>
            <a:endParaRPr lang="en-US" kern="0" dirty="0">
              <a:solidFill>
                <a:srgbClr val="222444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0BF89B3-466C-8B2E-EC71-F6FF303B1E21}"/>
              </a:ext>
            </a:extLst>
          </p:cNvPr>
          <p:cNvSpPr txBox="1"/>
          <p:nvPr/>
        </p:nvSpPr>
        <p:spPr>
          <a:xfrm>
            <a:off x="1422722" y="826707"/>
            <a:ext cx="7543800" cy="1065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kern="100" dirty="0">
                <a:latin typeface="Montserrat School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kern="100" dirty="0">
                <a:latin typeface="Montserrat School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Zimbabwe is a land-locked country in southern Africa. Harare is the capital city.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7F69293-E813-2371-764A-ECD739ABDE83}"/>
              </a:ext>
            </a:extLst>
          </p:cNvPr>
          <p:cNvSpPr txBox="1"/>
          <p:nvPr/>
        </p:nvSpPr>
        <p:spPr>
          <a:xfrm>
            <a:off x="1483032" y="2226502"/>
            <a:ext cx="7543800" cy="138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ontserrat School" pitchFamily="2" charset="0"/>
              </a:rPr>
              <a:t>Amazing wildlife and natural wonders.</a:t>
            </a:r>
          </a:p>
          <a:p>
            <a:endParaRPr lang="en-GB" dirty="0">
              <a:latin typeface="Montserrat School" pitchFamily="2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C1D0A07-6757-0934-8D9E-2697D9E716F7}"/>
              </a:ext>
            </a:extLst>
          </p:cNvPr>
          <p:cNvGrpSpPr/>
          <p:nvPr/>
        </p:nvGrpSpPr>
        <p:grpSpPr>
          <a:xfrm>
            <a:off x="423333" y="2894082"/>
            <a:ext cx="8734421" cy="3340579"/>
            <a:chOff x="1608898" y="2069686"/>
            <a:chExt cx="8734421" cy="334057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76FC745-FC33-3AB1-D3BA-F6D3A8989E82}"/>
                </a:ext>
              </a:extLst>
            </p:cNvPr>
            <p:cNvSpPr txBox="1"/>
            <p:nvPr/>
          </p:nvSpPr>
          <p:spPr>
            <a:xfrm>
              <a:off x="2799519" y="5040933"/>
              <a:ext cx="7543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  <p:pic>
          <p:nvPicPr>
            <p:cNvPr id="18" name="Picture 17" descr="A black background with a black square&#10;&#10;AI-generated content may be incorrect.">
              <a:extLst>
                <a:ext uri="{FF2B5EF4-FFF2-40B4-BE49-F238E27FC236}">
                  <a16:creationId xmlns:a16="http://schemas.microsoft.com/office/drawing/2014/main" id="{BE0CE1FB-F720-41A3-1A00-36862DBDB60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08898" y="2069686"/>
              <a:ext cx="958284" cy="958284"/>
            </a:xfrm>
            <a:prstGeom prst="rect">
              <a:avLst/>
            </a:prstGeom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56BA921A-C946-7846-04FD-ACE8D3DF3E4A}"/>
              </a:ext>
            </a:extLst>
          </p:cNvPr>
          <p:cNvSpPr txBox="1"/>
          <p:nvPr/>
        </p:nvSpPr>
        <p:spPr>
          <a:xfrm>
            <a:off x="9166214" y="3204421"/>
            <a:ext cx="27519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/>
              <a:t>Capital city: Harare</a:t>
            </a:r>
            <a:endParaRPr lang="en-US" sz="12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420DF16-D64B-57A6-5EF1-08C99892E855}"/>
              </a:ext>
            </a:extLst>
          </p:cNvPr>
          <p:cNvSpPr txBox="1"/>
          <p:nvPr/>
        </p:nvSpPr>
        <p:spPr>
          <a:xfrm>
            <a:off x="9246579" y="5383813"/>
            <a:ext cx="27519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err="1">
                <a:latin typeface="Montserrat School" pitchFamily="2" charset="0"/>
              </a:rPr>
              <a:t>Rushinga</a:t>
            </a:r>
            <a:r>
              <a:rPr lang="en-GB" sz="1200" dirty="0">
                <a:latin typeface="Montserrat School" pitchFamily="2" charset="0"/>
              </a:rPr>
              <a:t>, northern Zimbabwe</a:t>
            </a:r>
            <a:endParaRPr lang="en-US" sz="1200" dirty="0">
              <a:latin typeface="Montserrat School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87E62E2-1FBD-C222-2E13-72A33DA8CE6C}"/>
              </a:ext>
            </a:extLst>
          </p:cNvPr>
          <p:cNvSpPr txBox="1"/>
          <p:nvPr/>
        </p:nvSpPr>
        <p:spPr>
          <a:xfrm>
            <a:off x="1485479" y="4128107"/>
            <a:ext cx="754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ontserrat School" pitchFamily="2" charset="0"/>
              </a:rPr>
              <a:t>Poor rainfall has led to crop failure in most parts of the country. Drought also brings severe water shortages.</a:t>
            </a:r>
            <a:endParaRPr lang="en-US" dirty="0">
              <a:latin typeface="Montserrat School" pitchFamily="2" charset="0"/>
            </a:endParaRPr>
          </a:p>
        </p:txBody>
      </p:sp>
      <p:pic>
        <p:nvPicPr>
          <p:cNvPr id="28" name="Graphic 27" descr="Africa with solid fill">
            <a:extLst>
              <a:ext uri="{FF2B5EF4-FFF2-40B4-BE49-F238E27FC236}">
                <a16:creationId xmlns:a16="http://schemas.microsoft.com/office/drawing/2014/main" id="{BCCC98BF-6BE2-7517-C768-38F0AE5E15F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29250" y="1058557"/>
            <a:ext cx="914400" cy="914400"/>
          </a:xfrm>
          <a:prstGeom prst="rect">
            <a:avLst/>
          </a:prstGeom>
        </p:spPr>
      </p:pic>
      <p:pic>
        <p:nvPicPr>
          <p:cNvPr id="30" name="Graphic 29" descr="Female with solid fill">
            <a:extLst>
              <a:ext uri="{FF2B5EF4-FFF2-40B4-BE49-F238E27FC236}">
                <a16:creationId xmlns:a16="http://schemas.microsoft.com/office/drawing/2014/main" id="{0BEE8944-0301-2E1A-B2C6-50D2A364144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6760" y="4857588"/>
            <a:ext cx="914400" cy="914400"/>
          </a:xfrm>
          <a:prstGeom prst="rect">
            <a:avLst/>
          </a:prstGeom>
        </p:spPr>
      </p:pic>
      <p:pic>
        <p:nvPicPr>
          <p:cNvPr id="1031" name="Graphic 1030" descr="Elephant outline">
            <a:extLst>
              <a:ext uri="{FF2B5EF4-FFF2-40B4-BE49-F238E27FC236}">
                <a16:creationId xmlns:a16="http://schemas.microsoft.com/office/drawing/2014/main" id="{A7D61B24-E3B7-9938-2EEB-0191CF17D46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5706" y="2000412"/>
            <a:ext cx="914400" cy="914400"/>
          </a:xfrm>
          <a:prstGeom prst="rect">
            <a:avLst/>
          </a:prstGeom>
        </p:spPr>
      </p:pic>
      <p:sp>
        <p:nvSpPr>
          <p:cNvPr id="1035" name="TextBox 1034">
            <a:extLst>
              <a:ext uri="{FF2B5EF4-FFF2-40B4-BE49-F238E27FC236}">
                <a16:creationId xmlns:a16="http://schemas.microsoft.com/office/drawing/2014/main" id="{CB75C50F-AF8E-AF84-16DF-CE09531C4FDC}"/>
              </a:ext>
            </a:extLst>
          </p:cNvPr>
          <p:cNvSpPr txBox="1"/>
          <p:nvPr/>
        </p:nvSpPr>
        <p:spPr>
          <a:xfrm>
            <a:off x="1485479" y="3170505"/>
            <a:ext cx="74753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latin typeface="Montserrat School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Y</a:t>
            </a:r>
            <a:r>
              <a:rPr lang="en-GB" dirty="0">
                <a:effectLst/>
                <a:latin typeface="Montserrat School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ears of unpredictable weather caused by climate change.</a:t>
            </a:r>
            <a:endParaRPr lang="en-GB" dirty="0"/>
          </a:p>
        </p:txBody>
      </p:sp>
      <p:sp>
        <p:nvSpPr>
          <p:cNvPr id="1038" name="TextBox 1037">
            <a:extLst>
              <a:ext uri="{FF2B5EF4-FFF2-40B4-BE49-F238E27FC236}">
                <a16:creationId xmlns:a16="http://schemas.microsoft.com/office/drawing/2014/main" id="{1CDDB3A9-36E9-0072-6D9F-21750217D412}"/>
              </a:ext>
            </a:extLst>
          </p:cNvPr>
          <p:cNvSpPr txBox="1"/>
          <p:nvPr/>
        </p:nvSpPr>
        <p:spPr>
          <a:xfrm>
            <a:off x="1406679" y="5013025"/>
            <a:ext cx="74753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effectLst/>
                <a:latin typeface="Montserrat School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Drought also increases the risk of gender-based violence.</a:t>
            </a:r>
            <a:endParaRPr lang="en-GB" dirty="0"/>
          </a:p>
        </p:txBody>
      </p:sp>
      <p:pic>
        <p:nvPicPr>
          <p:cNvPr id="1040" name="Graphic 1039" descr="Open book with solid fill">
            <a:extLst>
              <a:ext uri="{FF2B5EF4-FFF2-40B4-BE49-F238E27FC236}">
                <a16:creationId xmlns:a16="http://schemas.microsoft.com/office/drawing/2014/main" id="{774F995B-4526-A5E3-6C21-F62329481DF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91177" y="5862810"/>
            <a:ext cx="914400" cy="914400"/>
          </a:xfrm>
          <a:prstGeom prst="rect">
            <a:avLst/>
          </a:prstGeom>
        </p:spPr>
      </p:pic>
      <p:sp>
        <p:nvSpPr>
          <p:cNvPr id="1044" name="TextBox 1043">
            <a:extLst>
              <a:ext uri="{FF2B5EF4-FFF2-40B4-BE49-F238E27FC236}">
                <a16:creationId xmlns:a16="http://schemas.microsoft.com/office/drawing/2014/main" id="{22065F92-AB3F-D8E3-5071-5AFA64AC7393}"/>
              </a:ext>
            </a:extLst>
          </p:cNvPr>
          <p:cNvSpPr txBox="1"/>
          <p:nvPr/>
        </p:nvSpPr>
        <p:spPr>
          <a:xfrm>
            <a:off x="1460965" y="5907973"/>
            <a:ext cx="769678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effectLst/>
                <a:latin typeface="Montserrat School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In some areas with water shortages, </a:t>
            </a:r>
            <a:r>
              <a:rPr lang="en-GB" dirty="0">
                <a:latin typeface="Montserrat School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y</a:t>
            </a:r>
            <a:r>
              <a:rPr lang="en-GB" dirty="0">
                <a:effectLst/>
                <a:latin typeface="Montserrat School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oung people miss school collecting water.</a:t>
            </a:r>
            <a:endParaRPr lang="en-GB" dirty="0"/>
          </a:p>
        </p:txBody>
      </p:sp>
      <p:pic>
        <p:nvPicPr>
          <p:cNvPr id="1046" name="Picture 1045">
            <a:extLst>
              <a:ext uri="{FF2B5EF4-FFF2-40B4-BE49-F238E27FC236}">
                <a16:creationId xmlns:a16="http://schemas.microsoft.com/office/drawing/2014/main" id="{787975A4-18E6-5EF8-5B94-CA8D9F9B7A3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6579" y="3561237"/>
            <a:ext cx="2671611" cy="1781073"/>
          </a:xfrm>
          <a:prstGeom prst="rect">
            <a:avLst/>
          </a:prstGeom>
        </p:spPr>
      </p:pic>
      <p:pic>
        <p:nvPicPr>
          <p:cNvPr id="1047" name="Picture 1046" descr="Harare, Zimbabwe (2024 Trip Guide) - By Travel S Helper">
            <a:extLst>
              <a:ext uri="{FF2B5EF4-FFF2-40B4-BE49-F238E27FC236}">
                <a16:creationId xmlns:a16="http://schemas.microsoft.com/office/drawing/2014/main" id="{7514A923-AB3E-8E78-57A6-C5AB6301868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66214" y="1340513"/>
            <a:ext cx="2764858" cy="1728036"/>
          </a:xfrm>
          <a:prstGeom prst="rect">
            <a:avLst/>
          </a:prstGeom>
        </p:spPr>
      </p:pic>
      <p:pic>
        <p:nvPicPr>
          <p:cNvPr id="3" name="Picture 2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015EF4CC-1981-1208-14CE-8A0242F1225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706" y="4027617"/>
            <a:ext cx="843646" cy="693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30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20" grpId="0"/>
      <p:bldP spid="1035" grpId="0"/>
      <p:bldP spid="1038" grpId="0"/>
      <p:bldP spid="10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C168958-AA33-C2BD-EE77-CDFE489621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Montserrat School ExtraBold" pitchFamily="2" charset="0"/>
              </a:rPr>
              <a:t>Maggie’s film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96E40E8-F833-95F4-CD6C-9E6C95B46396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6" name="Picture 5">
            <a:hlinkClick r:id="rId3"/>
            <a:extLst>
              <a:ext uri="{FF2B5EF4-FFF2-40B4-BE49-F238E27FC236}">
                <a16:creationId xmlns:a16="http://schemas.microsoft.com/office/drawing/2014/main" id="{1622E828-1DA2-EBE5-78C3-4FC40BBC0E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8031" y="1328983"/>
            <a:ext cx="8798351" cy="4780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9776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AC581A5-B55C-AD3A-5777-2695D6E6C5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70000"/>
            <a:ext cx="12192000" cy="8128000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F2BA38-403E-E4C1-A8B2-B88C12312DC6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6" name="Picture 5" descr="A logo with a green leaf and a letter&#10;&#10;AI-generated content may be incorrect.">
            <a:extLst>
              <a:ext uri="{FF2B5EF4-FFF2-40B4-BE49-F238E27FC236}">
                <a16:creationId xmlns:a16="http://schemas.microsoft.com/office/drawing/2014/main" id="{0DB7CCA5-FA5C-4589-3048-397CC67C2C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" b="289"/>
          <a:stretch>
            <a:fillRect/>
          </a:stretch>
        </p:blipFill>
        <p:spPr>
          <a:xfrm>
            <a:off x="10211355" y="324635"/>
            <a:ext cx="1604625" cy="46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4270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2B6B947-3F8C-58A7-BF40-9F8D572A56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70000"/>
            <a:ext cx="12192000" cy="8128000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342E78-D68D-0156-B499-76CDE408226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6" name="Picture 5" descr="A logo with a green leaf and a letter&#10;&#10;AI-generated content may be incorrect.">
            <a:extLst>
              <a:ext uri="{FF2B5EF4-FFF2-40B4-BE49-F238E27FC236}">
                <a16:creationId xmlns:a16="http://schemas.microsoft.com/office/drawing/2014/main" id="{C7CDEB33-C7BD-3985-329E-921A931106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" b="289"/>
          <a:stretch>
            <a:fillRect/>
          </a:stretch>
        </p:blipFill>
        <p:spPr>
          <a:xfrm>
            <a:off x="10211355" y="324635"/>
            <a:ext cx="1604625" cy="46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7339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DFC1501B-FB85-366E-7286-02BD7E69A0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" y="0"/>
            <a:ext cx="12178284" cy="8118856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319503-CCED-CC08-F6D4-EF4DB5F2143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14" name="Picture 13" descr="A logo with a green leaf and a letter&#10;&#10;AI-generated content may be incorrect.">
            <a:extLst>
              <a:ext uri="{FF2B5EF4-FFF2-40B4-BE49-F238E27FC236}">
                <a16:creationId xmlns:a16="http://schemas.microsoft.com/office/drawing/2014/main" id="{DA63CD17-9A68-5E8D-BC41-143ACDB6F1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" b="289"/>
          <a:stretch>
            <a:fillRect/>
          </a:stretch>
        </p:blipFill>
        <p:spPr>
          <a:xfrm>
            <a:off x="10211355" y="324635"/>
            <a:ext cx="1604625" cy="46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6405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Office Theme">
  <a:themeElements>
    <a:clrScheme name="CAFOD new brand TEMPLATE 2025">
      <a:dk1>
        <a:srgbClr val="000000"/>
      </a:dk1>
      <a:lt1>
        <a:srgbClr val="FFFFFF"/>
      </a:lt1>
      <a:dk2>
        <a:srgbClr val="58A333"/>
      </a:dk2>
      <a:lt2>
        <a:srgbClr val="222444"/>
      </a:lt2>
      <a:accent1>
        <a:srgbClr val="A2C617"/>
      </a:accent1>
      <a:accent2>
        <a:srgbClr val="FAC850"/>
      </a:accent2>
      <a:accent3>
        <a:srgbClr val="EE7103"/>
      </a:accent3>
      <a:accent4>
        <a:srgbClr val="DC0014"/>
      </a:accent4>
      <a:accent5>
        <a:srgbClr val="E83273"/>
      </a:accent5>
      <a:accent6>
        <a:srgbClr val="7666AD"/>
      </a:accent6>
      <a:hlink>
        <a:srgbClr val="30BAC7"/>
      </a:hlink>
      <a:folHlink>
        <a:srgbClr val="A2C617"/>
      </a:folHlink>
    </a:clrScheme>
    <a:fontScheme name="CAFOD - typograph">
      <a:majorFont>
        <a:latin typeface="Montserrat ExtraBold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6472308B02E1E4A9F4BBEA19176AB65" ma:contentTypeVersion="2976" ma:contentTypeDescription="Create a new document." ma:contentTypeScope="" ma:versionID="577683d2868247b252211b2613be0c92">
  <xsd:schema xmlns:xsd="http://www.w3.org/2001/XMLSchema" xmlns:xs="http://www.w3.org/2001/XMLSchema" xmlns:p="http://schemas.microsoft.com/office/2006/metadata/properties" xmlns:ns2="04672002-f21f-4240-adfb-f0b653fb6fb5" xmlns:ns3="236a9a4b-a03c-46ba-8ec6-624c184acbc6" xmlns:ns4="http://schemas.microsoft.com/sharepoint/v3/fields" xmlns:ns5="bdf04112-6931-4610-9724-cd62e91446a3" xmlns:ns6="453a0c7f-c966-4a5c-a0f8-de0f8150ea1e" targetNamespace="http://schemas.microsoft.com/office/2006/metadata/properties" ma:root="true" ma:fieldsID="c3e6392446de2dc74f0d420db2acf702" ns2:_="" ns3:_="" ns4:_="" ns5:_="" ns6:_="">
    <xsd:import namespace="04672002-f21f-4240-adfb-f0b653fb6fb5"/>
    <xsd:import namespace="236a9a4b-a03c-46ba-8ec6-624c184acbc6"/>
    <xsd:import namespace="http://schemas.microsoft.com/sharepoint/v3/fields"/>
    <xsd:import namespace="bdf04112-6931-4610-9724-cd62e91446a3"/>
    <xsd:import namespace="453a0c7f-c966-4a5c-a0f8-de0f8150ea1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Audience"/>
                <xsd:element ref="ns3:Activity" minOccurs="0"/>
                <xsd:element ref="ns4:_Statu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5:SharedWithUsers" minOccurs="0"/>
                <xsd:element ref="ns5:SharedWithDetail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6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4672002-f21f-4240-adfb-f0b653fb6fb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6a9a4b-a03c-46ba-8ec6-624c184acbc6" elementFormDefault="qualified">
    <xsd:import namespace="http://schemas.microsoft.com/office/2006/documentManagement/types"/>
    <xsd:import namespace="http://schemas.microsoft.com/office/infopath/2007/PartnerControls"/>
    <xsd:element name="Audience" ma:index="11" ma:displayName="Audience" ma:format="Dropdown" ma:internalName="Audience">
      <xsd:simpleType>
        <xsd:restriction base="dms:Choice">
          <xsd:enumeration value="Primary"/>
          <xsd:enumeration value="11-18"/>
          <xsd:enumeration value="Both"/>
          <xsd:enumeration value="N/A"/>
        </xsd:restriction>
      </xsd:simpleType>
    </xsd:element>
    <xsd:element name="Activity" ma:index="12" nillable="true" ma:displayName="Activity" ma:default="Advent" ma:format="Dropdown" ma:internalName="Activity">
      <xsd:simpleType>
        <xsd:restriction base="dms:Choice">
          <xsd:enumeration value="Advent"/>
          <xsd:enumeration value="CAFOD Clubs"/>
          <xsd:enumeration value="Campaigns"/>
          <xsd:enumeration value="Fairtrade"/>
          <xsd:enumeration value="Faith in Action"/>
          <xsd:enumeration value="Harvest"/>
          <xsd:enumeration value="Lent"/>
          <xsd:enumeration value="Other Curriculum"/>
          <xsd:enumeration value="Prayer and Worship"/>
          <xsd:enumeration value="RE Curriculum"/>
          <xsd:enumeration value="Sport"/>
          <xsd:enumeration value="World Gifts"/>
        </xsd:restriction>
      </xsd:simpleType>
    </xsd:element>
    <xsd:element name="MediaServiceMetadata" ma:index="14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5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6" nillable="true" ma:displayName="MediaServiceAutoTags" ma:internalName="MediaServiceAutoTags" ma:readOnly="true">
      <xsd:simpleType>
        <xsd:restriction base="dms:Text"/>
      </xsd:simpleType>
    </xsd:element>
    <xsd:element name="MediaServiceOCR" ma:index="17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AutoKeyPoints" ma:index="2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6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8" nillable="true" ma:taxonomy="true" ma:internalName="lcf76f155ced4ddcb4097134ff3c332f" ma:taxonomyFieldName="MediaServiceImageTags" ma:displayName="Image Tags" ma:readOnly="false" ma:fieldId="{5cf76f15-5ced-4ddc-b409-7134ff3c332f}" ma:taxonomyMulti="true" ma:sspId="73aede18-5762-4cff-92fc-bd8aa2d2911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3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3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13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f04112-6931-4610-9724-cd62e91446a3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53a0c7f-c966-4a5c-a0f8-de0f8150ea1e" elementFormDefault="qualified">
    <xsd:import namespace="http://schemas.microsoft.com/office/2006/documentManagement/types"/>
    <xsd:import namespace="http://schemas.microsoft.com/office/infopath/2007/PartnerControls"/>
    <xsd:element name="TaxCatchAll" ma:index="29" nillable="true" ma:displayName="Taxonomy Catch All Column" ma:hidden="true" ma:list="{3b9f4064-c5ee-4255-b955-fb8a72b2bce5}" ma:internalName="TaxCatchAll" ma:showField="CatchAllData" ma:web="04672002-f21f-4240-adfb-f0b653fb6f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ctivity xmlns="236a9a4b-a03c-46ba-8ec6-624c184acbc6">Advent</Activity>
    <_dlc_DocId xmlns="04672002-f21f-4240-adfb-f0b653fb6fb5">SZUU6KYVHK2A-2146017777-19948</_dlc_DocId>
    <_dlc_DocIdUrl xmlns="04672002-f21f-4240-adfb-f0b653fb6fb5">
      <Url>https://cafod365.sharepoint.com/sites/int/Education/_layouts/15/DocIdRedir.aspx?ID=SZUU6KYVHK2A-2146017777-19948</Url>
      <Description>SZUU6KYVHK2A-2146017777-19948</Description>
    </_dlc_DocIdUrl>
    <Audience xmlns="236a9a4b-a03c-46ba-8ec6-624c184acbc6">11-18</Audience>
    <_Status xmlns="http://schemas.microsoft.com/sharepoint/v3/fields">Not Started</_Status>
    <lcf76f155ced4ddcb4097134ff3c332f xmlns="236a9a4b-a03c-46ba-8ec6-624c184acbc6">
      <Terms xmlns="http://schemas.microsoft.com/office/infopath/2007/PartnerControls"/>
    </lcf76f155ced4ddcb4097134ff3c332f>
    <TaxCatchAll xmlns="453a0c7f-c966-4a5c-a0f8-de0f8150ea1e" xsi:nil="true"/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119477D-4A9B-4133-9A5A-76C94680EA86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DAF80E75-A4D6-455B-970B-1E178DEF541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4672002-f21f-4240-adfb-f0b653fb6fb5"/>
    <ds:schemaRef ds:uri="236a9a4b-a03c-46ba-8ec6-624c184acbc6"/>
    <ds:schemaRef ds:uri="http://schemas.microsoft.com/sharepoint/v3/fields"/>
    <ds:schemaRef ds:uri="bdf04112-6931-4610-9724-cd62e91446a3"/>
    <ds:schemaRef ds:uri="453a0c7f-c966-4a5c-a0f8-de0f8150ea1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CD81A80-B500-4E89-B669-DD4B5C392D37}">
  <ds:schemaRefs>
    <ds:schemaRef ds:uri="04672002-f21f-4240-adfb-f0b653fb6fb5"/>
    <ds:schemaRef ds:uri="http://schemas.microsoft.com/office/2006/documentManagement/types"/>
    <ds:schemaRef ds:uri="bdf04112-6931-4610-9724-cd62e91446a3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453a0c7f-c966-4a5c-a0f8-de0f8150ea1e"/>
    <ds:schemaRef ds:uri="http://schemas.microsoft.com/sharepoint/v3/fields"/>
    <ds:schemaRef ds:uri="236a9a4b-a03c-46ba-8ec6-624c184acbc6"/>
    <ds:schemaRef ds:uri="http://purl.org/dc/terms/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60383CC3-96A7-45CC-BE37-55047337E6E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2433</TotalTime>
  <Words>345</Words>
  <Application>Microsoft Office PowerPoint</Application>
  <PresentationFormat>Widescreen</PresentationFormat>
  <Paragraphs>55</Paragraphs>
  <Slides>16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7" baseType="lpstr">
      <vt:lpstr>Montserrat School ExtBd</vt:lpstr>
      <vt:lpstr>Aptos</vt:lpstr>
      <vt:lpstr>Montserrat ExtraBold</vt:lpstr>
      <vt:lpstr>Montserrat School</vt:lpstr>
      <vt:lpstr>Montserrat School ExtraBold</vt:lpstr>
      <vt:lpstr>Aptos Display</vt:lpstr>
      <vt:lpstr>Montserrat</vt:lpstr>
      <vt:lpstr>Arial</vt:lpstr>
      <vt:lpstr>Montserrat Light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Zimbabwe: Country profile</vt:lpstr>
      <vt:lpstr>Maggie’s film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can we do?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Jessica Bailey</dc:creator>
  <cp:lastModifiedBy>Victoria Ahmed</cp:lastModifiedBy>
  <cp:revision>7</cp:revision>
  <dcterms:created xsi:type="dcterms:W3CDTF">2025-08-08T14:56:28Z</dcterms:created>
  <dcterms:modified xsi:type="dcterms:W3CDTF">2026-08-25T15:04:33Z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0x01010096472308B02E1E4A9F4BBEA19176AB65</vt:lpwstr>
  </property>
  <property fmtid="{D5CDD505-2E9C-101B-9397-08002B2CF9AE}" pid="3" name="_dlc_DocIdItemGuid">
    <vt:lpwstr>cf9e2428-5099-4402-bdbd-967ac784dde5</vt:lpwstr>
  </property>
  <property fmtid="{D5CDD505-2E9C-101B-9397-08002B2CF9AE}" pid="4" name="MediaServiceImageTags">
    <vt:lpwstr/>
  </property>
</Properties>
</file>