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5"/>
  </p:sldMasterIdLst>
  <p:notesMasterIdLst>
    <p:notesMasterId r:id="rId22"/>
  </p:notesMasterIdLst>
  <p:handoutMasterIdLst>
    <p:handoutMasterId r:id="rId23"/>
  </p:handoutMasterIdLst>
  <p:sldIdLst>
    <p:sldId id="301" r:id="rId6"/>
    <p:sldId id="268" r:id="rId7"/>
    <p:sldId id="420" r:id="rId8"/>
    <p:sldId id="269" r:id="rId9"/>
    <p:sldId id="386" r:id="rId10"/>
    <p:sldId id="381" r:id="rId11"/>
    <p:sldId id="382" r:id="rId12"/>
    <p:sldId id="429" r:id="rId13"/>
    <p:sldId id="431" r:id="rId14"/>
    <p:sldId id="293" r:id="rId15"/>
    <p:sldId id="405" r:id="rId16"/>
    <p:sldId id="418" r:id="rId17"/>
    <p:sldId id="361" r:id="rId18"/>
    <p:sldId id="432" r:id="rId19"/>
    <p:sldId id="290" r:id="rId20"/>
    <p:sldId id="257" r:id="rId21"/>
  </p:sldIdLst>
  <p:sldSz cx="9144000" cy="5143500" type="screen16x9"/>
  <p:notesSz cx="20104100" cy="11309350"/>
  <p:embeddedFontLst>
    <p:embeddedFont>
      <p:font typeface="Century Gothic" panose="020B0502020202020204" pitchFamily="34" charset="0"/>
      <p:regular r:id="rId24"/>
      <p:bold r:id="rId25"/>
      <p:italic r:id="rId26"/>
      <p:boldItalic r:id="rId27"/>
    </p:embeddedFont>
    <p:embeddedFont>
      <p:font typeface="Montserrat" panose="00000500000000000000" pitchFamily="2" charset="0"/>
      <p:regular r:id="rId28"/>
      <p:bold r:id="rId29"/>
      <p:italic r:id="rId30"/>
      <p:boldItalic r:id="rId31"/>
    </p:embeddedFont>
    <p:embeddedFont>
      <p:font typeface="Montserrat ExtraBold" panose="00000900000000000000" pitchFamily="2" charset="0"/>
      <p:bold r:id="rId32"/>
      <p:italic r:id="rId33"/>
      <p:boldItalic r:id="rId34"/>
    </p:embeddedFont>
    <p:embeddedFont>
      <p:font typeface="Montserrat Light" panose="00000400000000000000" pitchFamily="2" charset="0"/>
      <p:regular r:id="rId35"/>
      <p:italic r:id="rId36"/>
    </p:embeddedFont>
    <p:embeddedFont>
      <p:font typeface="Segoe UI" panose="020B0502040204020203" pitchFamily="34" charset="0"/>
      <p:regular r:id="rId37"/>
      <p:bold r:id="rId38"/>
      <p:italic r:id="rId39"/>
      <p:boldItalic r:id="rId40"/>
    </p:embeddedFont>
  </p:embeddedFontLst>
  <p:defaultTextStyle>
    <a:defPPr>
      <a:defRPr kern="0"/>
    </a:defPPr>
  </p:defaultTextStyle>
  <p:extLst>
    <p:ext uri="{EFAFB233-063F-42B5-8137-9DF3F51BA10A}">
      <p15:sldGuideLst xmlns:p15="http://schemas.microsoft.com/office/powerpoint/2012/main">
        <p15:guide id="1" orient="horz" pos="1310" userDrawn="1">
          <p15:clr>
            <a:srgbClr val="A4A3A4"/>
          </p15:clr>
        </p15:guide>
        <p15:guide id="2" pos="98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646492-2750-E4F6-AC6A-8BA6DFE75A7E}" v="22" dt="2026-01-08T01:12:28.530"/>
    <p1510:client id="{67649AAA-E627-4216-B055-17E3D9E2355A}" v="1" dt="2026-01-08T01:15:11.971"/>
    <p1510:client id="{7D0788C7-A389-ACCB-2769-D88D82EBF7A5}" v="1821" dt="2026-01-07T17:49:25.519"/>
    <p1510:client id="{F83EA4E1-DA58-BA19-BF9D-2629A1C91302}" v="3" dt="2026-01-08T01:14:09.652"/>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878" y="77"/>
      </p:cViewPr>
      <p:guideLst>
        <p:guide orient="horz" pos="1310"/>
        <p:guide pos="982"/>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3.fntdata"/><Relationship Id="rId39" Type="http://schemas.openxmlformats.org/officeDocument/2006/relationships/font" Target="fonts/font16.fntdata"/><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font" Target="fonts/font11.fntdata"/><Relationship Id="rId42"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6.fntdata"/><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microsoft.com/office/2015/10/relationships/revisionInfo" Target="revisionInfo.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handoutMaster" Target="handoutMasters/handout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8.fntdata"/><Relationship Id="rId44"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DAB83D5-C7B6-EB58-6B69-44F7674F9A17}"/>
              </a:ext>
            </a:extLst>
          </p:cNvPr>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AA49AF6-7FA0-553A-D79A-ACBF5186E556}"/>
              </a:ext>
            </a:extLst>
          </p:cNvPr>
          <p:cNvSpPr>
            <a:spLocks noGrp="1"/>
          </p:cNvSpPr>
          <p:nvPr>
            <p:ph type="dt" sz="quarter" idx="1"/>
          </p:nvPr>
        </p:nvSpPr>
        <p:spPr>
          <a:xfrm>
            <a:off x="11387138" y="0"/>
            <a:ext cx="8712200" cy="566738"/>
          </a:xfrm>
          <a:prstGeom prst="rect">
            <a:avLst/>
          </a:prstGeom>
        </p:spPr>
        <p:txBody>
          <a:bodyPr vert="horz" lIns="91440" tIns="45720" rIns="91440" bIns="45720" rtlCol="0"/>
          <a:lstStyle>
            <a:lvl1pPr algn="r">
              <a:defRPr sz="1200"/>
            </a:lvl1pPr>
          </a:lstStyle>
          <a:p>
            <a:fld id="{EE6D6BF6-9B86-514E-8633-CF682F8E160E}" type="datetimeFigureOut">
              <a:rPr lang="en-US" smtClean="0"/>
              <a:t>1/8/2026</a:t>
            </a:fld>
            <a:endParaRPr lang="en-US"/>
          </a:p>
        </p:txBody>
      </p:sp>
      <p:sp>
        <p:nvSpPr>
          <p:cNvPr id="4" name="Footer Placeholder 3">
            <a:extLst>
              <a:ext uri="{FF2B5EF4-FFF2-40B4-BE49-F238E27FC236}">
                <a16:creationId xmlns:a16="http://schemas.microsoft.com/office/drawing/2014/main" id="{1CB118F2-C113-78B4-92AF-E580FCE6CC1D}"/>
              </a:ext>
            </a:extLst>
          </p:cNvPr>
          <p:cNvSpPr>
            <a:spLocks noGrp="1"/>
          </p:cNvSpPr>
          <p:nvPr>
            <p:ph type="ftr" sz="quarter" idx="2"/>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15762E7-BAA9-D9D6-9568-8352AA3CC64B}"/>
              </a:ext>
            </a:extLst>
          </p:cNvPr>
          <p:cNvSpPr>
            <a:spLocks noGrp="1"/>
          </p:cNvSpPr>
          <p:nvPr>
            <p:ph type="sldNum" sz="quarter" idx="3"/>
          </p:nvPr>
        </p:nvSpPr>
        <p:spPr>
          <a:xfrm>
            <a:off x="11387138" y="10742613"/>
            <a:ext cx="8712200" cy="566737"/>
          </a:xfrm>
          <a:prstGeom prst="rect">
            <a:avLst/>
          </a:prstGeom>
        </p:spPr>
        <p:txBody>
          <a:bodyPr vert="horz" lIns="91440" tIns="45720" rIns="91440" bIns="45720" rtlCol="0" anchor="b"/>
          <a:lstStyle>
            <a:lvl1pPr algn="r">
              <a:defRPr sz="1200"/>
            </a:lvl1pPr>
          </a:lstStyle>
          <a:p>
            <a:fld id="{5AF52A2D-AE79-0B40-90C6-74B75AC45EAC}" type="slidenum">
              <a:rPr lang="en-US" smtClean="0"/>
              <a:t>‹#›</a:t>
            </a:fld>
            <a:endParaRPr lang="en-US"/>
          </a:p>
        </p:txBody>
      </p:sp>
    </p:spTree>
    <p:extLst>
      <p:ext uri="{BB962C8B-B14F-4D97-AF65-F5344CB8AC3E}">
        <p14:creationId xmlns:p14="http://schemas.microsoft.com/office/powerpoint/2010/main" val="193960490"/>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562" userDrawn="1">
          <p15:clr>
            <a:srgbClr val="F26B43"/>
          </p15:clr>
        </p15:guide>
        <p15:guide id="2" pos="6332"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2C6CD2F2-F518-874C-84B9-8918535227D1}" type="datetimeFigureOut">
              <a:rPr lang="en-US" smtClean="0"/>
              <a:t>1/8/2026</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A3F0725B-8BBF-6349-B206-C25D6BA6A9C8}" type="slidenum">
              <a:rPr lang="en-US" smtClean="0"/>
              <a:t>‹#›</a:t>
            </a:fld>
            <a:endParaRPr lang="en-US"/>
          </a:p>
        </p:txBody>
      </p:sp>
    </p:spTree>
    <p:extLst>
      <p:ext uri="{BB962C8B-B14F-4D97-AF65-F5344CB8AC3E}">
        <p14:creationId xmlns:p14="http://schemas.microsoft.com/office/powerpoint/2010/main" val="1922413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Children’s liturgy: Baptism of the Lord (Year A)</a:t>
            </a:r>
          </a:p>
          <a:p>
            <a:endParaRPr lang="en-US" b="1" dirty="0"/>
          </a:p>
          <a:p>
            <a:r>
              <a:rPr lang="en-US" b="1"/>
              <a:t>Preparation</a:t>
            </a:r>
            <a:r>
              <a:rPr lang="en-US" b="1" i="0" u="none" strike="noStrike" kern="1200">
                <a:solidFill>
                  <a:schemeClr val="tx1"/>
                </a:solidFill>
                <a:effectLst/>
              </a:rPr>
              <a:t> of the worship space</a:t>
            </a:r>
            <a:endParaRPr lang="en-US" b="1"/>
          </a:p>
          <a:p>
            <a:r>
              <a:rPr lang="en-US" b="1" i="0" u="none" strike="noStrike" kern="1200" dirty="0" err="1">
                <a:solidFill>
                  <a:schemeClr val="tx1"/>
                </a:solidFill>
                <a:effectLst/>
              </a:rPr>
              <a:t>Colour</a:t>
            </a:r>
            <a:r>
              <a:rPr lang="en-US" b="1" i="0" u="none" strike="noStrike" kern="1200" dirty="0">
                <a:solidFill>
                  <a:schemeClr val="tx1"/>
                </a:solidFill>
                <a:effectLst/>
              </a:rPr>
              <a:t>: </a:t>
            </a:r>
            <a:r>
              <a:rPr lang="en-US" dirty="0"/>
              <a:t>white </a:t>
            </a:r>
          </a:p>
          <a:p>
            <a:r>
              <a:rPr lang="en-US" b="1" i="0" u="none" strike="noStrike" kern="1200" dirty="0">
                <a:solidFill>
                  <a:schemeClr val="tx1"/>
                </a:solidFill>
                <a:effectLst/>
              </a:rPr>
              <a:t>Props: </a:t>
            </a:r>
            <a:r>
              <a:rPr lang="en-US" dirty="0"/>
              <a:t>pictures of water </a:t>
            </a:r>
            <a:r>
              <a:rPr lang="en-US" b="0" i="0" u="none" strike="noStrike" kern="1200" dirty="0">
                <a:solidFill>
                  <a:schemeClr val="tx1"/>
                </a:solidFill>
                <a:effectLst/>
              </a:rPr>
              <a:t>and </a:t>
            </a:r>
            <a:r>
              <a:rPr lang="en-US" dirty="0"/>
              <a:t>its uses, blue paper or card shaped like drops of water</a:t>
            </a:r>
          </a:p>
          <a:p>
            <a:endParaRPr lang="en-US" dirty="0"/>
          </a:p>
          <a:p>
            <a:r>
              <a:rPr lang="en-US" b="1" i="0" u="none" strike="noStrike" kern="1200">
                <a:solidFill>
                  <a:schemeClr val="tx1"/>
                </a:solidFill>
                <a:effectLst/>
              </a:rPr>
              <a:t>Song suggestions</a:t>
            </a:r>
            <a:endParaRPr lang="en-US" b="1"/>
          </a:p>
          <a:p>
            <a:r>
              <a:rPr lang="en-US" dirty="0"/>
              <a:t>Come to the water (408, Laudate) O wash me (513, Laudate)</a:t>
            </a:r>
          </a:p>
          <a:p>
            <a:endParaRPr lang="en-US" b="1" dirty="0"/>
          </a:p>
          <a:p>
            <a:r>
              <a:rPr lang="en-US" b="1"/>
              <a:t>Welcome</a:t>
            </a:r>
          </a:p>
          <a:p>
            <a:r>
              <a:rPr lang="en-US"/>
              <a:t>Today we hear about how Jesus is baptised by John in the waters of the River Jordan. Water is a very important part of baptism. Water is also really important in our lives for other reasons. We all need water to live.</a:t>
            </a:r>
          </a:p>
          <a:p>
            <a:endParaRPr lang="en-US" b="1" dirty="0"/>
          </a:p>
        </p:txBody>
      </p:sp>
      <p:sp>
        <p:nvSpPr>
          <p:cNvPr id="4" name="Slide Number Placeholder 3"/>
          <p:cNvSpPr>
            <a:spLocks noGrp="1"/>
          </p:cNvSpPr>
          <p:nvPr>
            <p:ph type="sldNum" sz="quarter" idx="5"/>
          </p:nvPr>
        </p:nvSpPr>
        <p:spPr/>
        <p:txBody>
          <a:bodyPr/>
          <a:lstStyle/>
          <a:p>
            <a:fld id="{A3F0725B-8BBF-6349-B206-C25D6BA6A9C8}" type="slidenum">
              <a:rPr lang="en-US" smtClean="0"/>
              <a:t>1</a:t>
            </a:fld>
            <a:endParaRPr lang="en-US"/>
          </a:p>
        </p:txBody>
      </p:sp>
    </p:spTree>
    <p:extLst>
      <p:ext uri="{BB962C8B-B14F-4D97-AF65-F5344CB8AC3E}">
        <p14:creationId xmlns:p14="http://schemas.microsoft.com/office/powerpoint/2010/main" val="23486096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highlight>
                  <a:srgbClr val="F4F4F5"/>
                </a:highlight>
              </a:rPr>
              <a:t>Roxinne</a:t>
            </a:r>
            <a:r>
              <a:rPr lang="en-US" dirty="0">
                <a:highlight>
                  <a:srgbClr val="F4F4F5"/>
                </a:highlight>
              </a:rPr>
              <a:t> volunteers in the Diocese of Northampton</a:t>
            </a:r>
            <a:endParaRPr lang="en-US" dirty="0"/>
          </a:p>
          <a:p>
            <a:r>
              <a:rPr lang="en-US" dirty="0"/>
              <a:t>Photo credit: CAFOD Northampton</a:t>
            </a:r>
          </a:p>
        </p:txBody>
      </p:sp>
      <p:sp>
        <p:nvSpPr>
          <p:cNvPr id="4" name="Slide Number Placeholder 3"/>
          <p:cNvSpPr>
            <a:spLocks noGrp="1"/>
          </p:cNvSpPr>
          <p:nvPr>
            <p:ph type="sldNum" sz="quarter" idx="5"/>
          </p:nvPr>
        </p:nvSpPr>
        <p:spPr/>
        <p:txBody>
          <a:bodyPr/>
          <a:lstStyle/>
          <a:p>
            <a:fld id="{467C0A84-E356-4051-98B9-B29298D6E6F5}" type="slidenum">
              <a:rPr lang="en-GB" smtClean="0"/>
              <a:t>12</a:t>
            </a:fld>
            <a:endParaRPr lang="en-GB"/>
          </a:p>
        </p:txBody>
      </p:sp>
    </p:spTree>
    <p:extLst>
      <p:ext uri="{BB962C8B-B14F-4D97-AF65-F5344CB8AC3E}">
        <p14:creationId xmlns:p14="http://schemas.microsoft.com/office/powerpoint/2010/main" val="26860053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a typeface="Calibri"/>
                <a:cs typeface="Calibri"/>
              </a:rPr>
              <a:t>Illustration: Erika Pal</a:t>
            </a:r>
            <a:endParaRPr lang="en-GB" dirty="0"/>
          </a:p>
        </p:txBody>
      </p:sp>
      <p:sp>
        <p:nvSpPr>
          <p:cNvPr id="4" name="Slide Number Placeholder 3"/>
          <p:cNvSpPr>
            <a:spLocks noGrp="1"/>
          </p:cNvSpPr>
          <p:nvPr>
            <p:ph type="sldNum" sz="quarter" idx="5"/>
          </p:nvPr>
        </p:nvSpPr>
        <p:spPr/>
        <p:txBody>
          <a:bodyPr/>
          <a:lstStyle/>
          <a:p>
            <a:fld id="{9B55366C-5F8C-42CA-9C4D-03125D9DB2B7}" type="slidenum">
              <a:rPr lang="en-US" smtClean="0"/>
              <a:t>13</a:t>
            </a:fld>
            <a:endParaRPr lang="en-US"/>
          </a:p>
        </p:txBody>
      </p:sp>
    </p:spTree>
    <p:extLst>
      <p:ext uri="{BB962C8B-B14F-4D97-AF65-F5344CB8AC3E}">
        <p14:creationId xmlns:p14="http://schemas.microsoft.com/office/powerpoint/2010/main" val="36746925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7C0A84-E356-4051-98B9-B29298D6E6F5}" type="slidenum">
              <a:rPr lang="en-GB" smtClean="0"/>
              <a:t>16</a:t>
            </a:fld>
            <a:endParaRPr lang="en-GB"/>
          </a:p>
        </p:txBody>
      </p:sp>
    </p:spTree>
    <p:extLst>
      <p:ext uri="{BB962C8B-B14F-4D97-AF65-F5344CB8AC3E}">
        <p14:creationId xmlns:p14="http://schemas.microsoft.com/office/powerpoint/2010/main" val="4041448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 Francis Xavier's RC Primary School, Herefordshire</a:t>
            </a:r>
            <a:endParaRPr lang="en-US">
              <a:solidFill>
                <a:srgbClr val="444444"/>
              </a:solidFill>
            </a:endParaRPr>
          </a:p>
          <a:p>
            <a:r>
              <a:rPr lang="en-US"/>
              <a:t>Photo credit: Vicky Ahmed</a:t>
            </a:r>
          </a:p>
        </p:txBody>
      </p:sp>
      <p:sp>
        <p:nvSpPr>
          <p:cNvPr id="4" name="Slide Number Placeholder 3"/>
          <p:cNvSpPr>
            <a:spLocks noGrp="1"/>
          </p:cNvSpPr>
          <p:nvPr>
            <p:ph type="sldNum" sz="quarter" idx="5"/>
          </p:nvPr>
        </p:nvSpPr>
        <p:spPr/>
        <p:txBody>
          <a:bodyPr/>
          <a:lstStyle/>
          <a:p>
            <a:fld id="{A3F0725B-8BBF-6349-B206-C25D6BA6A9C8}" type="slidenum">
              <a:rPr lang="en-US" smtClean="0"/>
              <a:t>2</a:t>
            </a:fld>
            <a:endParaRPr lang="en-US"/>
          </a:p>
        </p:txBody>
      </p:sp>
    </p:spTree>
    <p:extLst>
      <p:ext uri="{BB962C8B-B14F-4D97-AF65-F5344CB8AC3E}">
        <p14:creationId xmlns:p14="http://schemas.microsoft.com/office/powerpoint/2010/main" val="757640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ea typeface="Calibri"/>
              <a:cs typeface="Calibri"/>
            </a:endParaRPr>
          </a:p>
        </p:txBody>
      </p:sp>
      <p:sp>
        <p:nvSpPr>
          <p:cNvPr id="4" name="Slide Number Placeholder 3"/>
          <p:cNvSpPr>
            <a:spLocks noGrp="1"/>
          </p:cNvSpPr>
          <p:nvPr>
            <p:ph type="sldNum" sz="quarter" idx="5"/>
          </p:nvPr>
        </p:nvSpPr>
        <p:spPr/>
        <p:txBody>
          <a:bodyPr/>
          <a:lstStyle/>
          <a:p>
            <a:fld id="{467C0A84-E356-4051-98B9-B29298D6E6F5}" type="slidenum">
              <a:rPr lang="en-GB" smtClean="0"/>
              <a:t>3</a:t>
            </a:fld>
            <a:endParaRPr lang="en-GB"/>
          </a:p>
        </p:txBody>
      </p:sp>
    </p:spTree>
    <p:extLst>
      <p:ext uri="{BB962C8B-B14F-4D97-AF65-F5344CB8AC3E}">
        <p14:creationId xmlns:p14="http://schemas.microsoft.com/office/powerpoint/2010/main" val="2483119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t>Baptism</a:t>
            </a:r>
          </a:p>
          <a:p>
            <a:r>
              <a:rPr lang="en-GB" dirty="0">
                <a:ea typeface="Calibri"/>
                <a:cs typeface="Calibri"/>
              </a:rPr>
              <a:t>Photo credit: Julia Michelle on </a:t>
            </a:r>
            <a:r>
              <a:rPr lang="en-GB" dirty="0" err="1">
                <a:ea typeface="Calibri"/>
                <a:cs typeface="Calibri"/>
              </a:rPr>
              <a:t>Unsplash</a:t>
            </a:r>
            <a:endParaRPr lang="en-GB" dirty="0">
              <a:ea typeface="Calibri"/>
              <a:cs typeface="Calibri"/>
            </a:endParaRPr>
          </a:p>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9B55366C-5F8C-42CA-9C4D-03125D9DB2B7}" type="slidenum">
              <a:rPr lang="en-US" smtClean="0"/>
              <a:t>4</a:t>
            </a:fld>
            <a:endParaRPr lang="en-US"/>
          </a:p>
        </p:txBody>
      </p:sp>
    </p:spTree>
    <p:extLst>
      <p:ext uri="{BB962C8B-B14F-4D97-AF65-F5344CB8AC3E}">
        <p14:creationId xmlns:p14="http://schemas.microsoft.com/office/powerpoint/2010/main" val="4105017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Water</a:t>
            </a:r>
          </a:p>
          <a:p>
            <a:r>
              <a:rPr lang="en-US" dirty="0">
                <a:ea typeface="Calibri"/>
                <a:cs typeface="Calibri"/>
              </a:rPr>
              <a:t>Photo credit:  Stock image</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9B55366C-5F8C-42CA-9C4D-03125D9DB2B7}" type="slidenum">
              <a:rPr lang="en-US"/>
              <a:t>5</a:t>
            </a:fld>
            <a:endParaRPr lang="en-US"/>
          </a:p>
        </p:txBody>
      </p:sp>
    </p:spTree>
    <p:extLst>
      <p:ext uri="{BB962C8B-B14F-4D97-AF65-F5344CB8AC3E}">
        <p14:creationId xmlns:p14="http://schemas.microsoft.com/office/powerpoint/2010/main" val="24790446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err="1"/>
              <a:t>Mortikana</a:t>
            </a:r>
            <a:r>
              <a:rPr lang="en-GB" dirty="0"/>
              <a:t>, Southern Ethiopia</a:t>
            </a:r>
          </a:p>
          <a:p>
            <a:r>
              <a:rPr lang="en-US" dirty="0">
                <a:ea typeface="Calibri"/>
                <a:cs typeface="Calibri"/>
              </a:rPr>
              <a:t>Photo credit: </a:t>
            </a:r>
            <a:r>
              <a:rPr lang="en-US" dirty="0">
                <a:highlight>
                  <a:srgbClr val="F4F4F5"/>
                </a:highlight>
              </a:rPr>
              <a:t>Barnaby Jaco Skinner/ </a:t>
            </a:r>
            <a:r>
              <a:rPr lang="en-US" err="1">
                <a:highlight>
                  <a:srgbClr val="F4F4F5"/>
                </a:highlight>
              </a:rPr>
              <a:t>Trocaire</a:t>
            </a:r>
            <a:endParaRPr lang="en-US" err="1"/>
          </a:p>
        </p:txBody>
      </p:sp>
      <p:sp>
        <p:nvSpPr>
          <p:cNvPr id="4" name="Slide Number Placeholder 3"/>
          <p:cNvSpPr>
            <a:spLocks noGrp="1"/>
          </p:cNvSpPr>
          <p:nvPr>
            <p:ph type="sldNum" sz="quarter" idx="5"/>
          </p:nvPr>
        </p:nvSpPr>
        <p:spPr/>
        <p:txBody>
          <a:bodyPr/>
          <a:lstStyle/>
          <a:p>
            <a:fld id="{9B55366C-5F8C-42CA-9C4D-03125D9DB2B7}" type="slidenum">
              <a:rPr lang="en-US"/>
              <a:t>6</a:t>
            </a:fld>
            <a:endParaRPr lang="en-US"/>
          </a:p>
        </p:txBody>
      </p:sp>
    </p:spTree>
    <p:extLst>
      <p:ext uri="{BB962C8B-B14F-4D97-AF65-F5344CB8AC3E}">
        <p14:creationId xmlns:p14="http://schemas.microsoft.com/office/powerpoint/2010/main" val="2998634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Mortikana</a:t>
            </a:r>
            <a:r>
              <a:rPr lang="en-GB" dirty="0"/>
              <a:t> and some of her neighbours, Southern Ethiopia</a:t>
            </a:r>
            <a:endParaRPr lang="en-US" dirty="0"/>
          </a:p>
          <a:p>
            <a:r>
              <a:rPr lang="en-US" dirty="0"/>
              <a:t>Photo credit: Barnaby Jaco Skinner/ </a:t>
            </a:r>
            <a:r>
              <a:rPr lang="en-US" err="1"/>
              <a:t>Trocaire</a:t>
            </a:r>
            <a:endParaRPr lang="en-US"/>
          </a:p>
        </p:txBody>
      </p:sp>
      <p:sp>
        <p:nvSpPr>
          <p:cNvPr id="4" name="Slide Number Placeholder 3"/>
          <p:cNvSpPr>
            <a:spLocks noGrp="1"/>
          </p:cNvSpPr>
          <p:nvPr>
            <p:ph type="sldNum" sz="quarter" idx="5"/>
          </p:nvPr>
        </p:nvSpPr>
        <p:spPr/>
        <p:txBody>
          <a:bodyPr/>
          <a:lstStyle/>
          <a:p>
            <a:fld id="{9B55366C-5F8C-42CA-9C4D-03125D9DB2B7}" type="slidenum">
              <a:rPr lang="en-US"/>
              <a:t>7</a:t>
            </a:fld>
            <a:endParaRPr lang="en-US"/>
          </a:p>
        </p:txBody>
      </p:sp>
    </p:spTree>
    <p:extLst>
      <p:ext uri="{BB962C8B-B14F-4D97-AF65-F5344CB8AC3E}">
        <p14:creationId xmlns:p14="http://schemas.microsoft.com/office/powerpoint/2010/main" val="4024135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Adi fetches water, Southern Ethiopia</a:t>
            </a:r>
          </a:p>
          <a:p>
            <a:r>
              <a:rPr lang="en-US" dirty="0"/>
              <a:t>Photo credit: CAFOD Clifton</a:t>
            </a:r>
          </a:p>
        </p:txBody>
      </p:sp>
      <p:sp>
        <p:nvSpPr>
          <p:cNvPr id="4" name="Slide Number Placeholder 3"/>
          <p:cNvSpPr>
            <a:spLocks noGrp="1"/>
          </p:cNvSpPr>
          <p:nvPr>
            <p:ph type="sldNum" sz="quarter" idx="5"/>
          </p:nvPr>
        </p:nvSpPr>
        <p:spPr/>
        <p:txBody>
          <a:bodyPr/>
          <a:lstStyle/>
          <a:p>
            <a:fld id="{A3F0725B-8BBF-6349-B206-C25D6BA6A9C8}" type="slidenum">
              <a:rPr lang="en-US" smtClean="0"/>
              <a:t>8</a:t>
            </a:fld>
            <a:endParaRPr lang="en-US"/>
          </a:p>
        </p:txBody>
      </p:sp>
    </p:spTree>
    <p:extLst>
      <p:ext uri="{BB962C8B-B14F-4D97-AF65-F5344CB8AC3E}">
        <p14:creationId xmlns:p14="http://schemas.microsoft.com/office/powerpoint/2010/main" val="34736577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ighlight>
                  <a:srgbClr val="F4F4F5"/>
                </a:highlight>
              </a:rPr>
              <a:t>Pilgrims of Hope - St Mary's RC High School, Herefordshire</a:t>
            </a:r>
            <a:endParaRPr lang="en-US" dirty="0"/>
          </a:p>
          <a:p>
            <a:r>
              <a:rPr lang="en-US" dirty="0"/>
              <a:t>Photo credit: Victoria Ahmed</a:t>
            </a: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A3F0725B-8BBF-6349-B206-C25D6BA6A9C8}" type="slidenum">
              <a:rPr lang="en-US" smtClean="0"/>
              <a:t>9</a:t>
            </a:fld>
            <a:endParaRPr lang="en-US"/>
          </a:p>
        </p:txBody>
      </p:sp>
    </p:spTree>
    <p:extLst>
      <p:ext uri="{BB962C8B-B14F-4D97-AF65-F5344CB8AC3E}">
        <p14:creationId xmlns:p14="http://schemas.microsoft.com/office/powerpoint/2010/main" val="1628318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Master - cover">
    <p:bg>
      <p:bgPr>
        <a:solidFill>
          <a:schemeClr val="bg1"/>
        </a:solidFill>
        <a:effectLst/>
      </p:bgPr>
    </p:bg>
    <p:spTree>
      <p:nvGrpSpPr>
        <p:cNvPr id="1" name=""/>
        <p:cNvGrpSpPr/>
        <p:nvPr/>
      </p:nvGrpSpPr>
      <p:grpSpPr>
        <a:xfrm>
          <a:off x="0" y="0"/>
          <a:ext cx="0" cy="0"/>
          <a:chOff x="0" y="0"/>
          <a:chExt cx="0" cy="0"/>
        </a:xfrm>
      </p:grpSpPr>
      <p:sp>
        <p:nvSpPr>
          <p:cNvPr id="17" name="Text Placeholder 7">
            <a:extLst>
              <a:ext uri="{FF2B5EF4-FFF2-40B4-BE49-F238E27FC236}">
                <a16:creationId xmlns:a16="http://schemas.microsoft.com/office/drawing/2014/main" id="{E2A7C3A6-A58D-28A4-5950-CD2526590DEC}"/>
              </a:ext>
            </a:extLst>
          </p:cNvPr>
          <p:cNvSpPr>
            <a:spLocks noGrp="1"/>
          </p:cNvSpPr>
          <p:nvPr>
            <p:ph type="body" sz="quarter" idx="12" hasCustomPrompt="1"/>
          </p:nvPr>
        </p:nvSpPr>
        <p:spPr>
          <a:xfrm>
            <a:off x="0" y="4028557"/>
            <a:ext cx="9144000" cy="1114707"/>
          </a:xfrm>
          <a:solidFill>
            <a:schemeClr val="accent1"/>
          </a:solidFill>
        </p:spPr>
        <p:txBody>
          <a:bodyPr wrap="square">
            <a:noAutofit/>
          </a:bodyPr>
          <a:lstStyle>
            <a:lvl1pPr>
              <a:defRPr sz="1100">
                <a:solidFill>
                  <a:schemeClr val="accent1">
                    <a:alpha val="0"/>
                  </a:schemeClr>
                </a:solidFill>
              </a:defRPr>
            </a:lvl1pPr>
            <a:lvl2pPr marL="0" indent="0">
              <a:buNone/>
              <a:defRPr/>
            </a:lvl2pPr>
          </a:lstStyle>
          <a:p>
            <a:pPr lvl="0"/>
            <a:r>
              <a:rPr lang="en-US"/>
              <a:t>Click to add any other text if needed</a:t>
            </a:r>
          </a:p>
        </p:txBody>
      </p:sp>
      <p:sp>
        <p:nvSpPr>
          <p:cNvPr id="3" name="Holder 3"/>
          <p:cNvSpPr>
            <a:spLocks noGrp="1"/>
          </p:cNvSpPr>
          <p:nvPr>
            <p:ph type="subTitle" idx="4" hasCustomPrompt="1"/>
          </p:nvPr>
        </p:nvSpPr>
        <p:spPr>
          <a:xfrm>
            <a:off x="1107806" y="2934362"/>
            <a:ext cx="3048297" cy="215444"/>
          </a:xfrm>
          <a:prstGeom prst="rect">
            <a:avLst/>
          </a:prstGeom>
        </p:spPr>
        <p:txBody>
          <a:bodyPr wrap="square" lIns="0" tIns="0" rIns="0" bIns="0">
            <a:spAutoFit/>
          </a:bodyPr>
          <a:lstStyle>
            <a:lvl1pPr marL="0" indent="0">
              <a:buNone/>
              <a:defRPr sz="1400" b="0" i="0">
                <a:solidFill>
                  <a:schemeClr val="bg2"/>
                </a:solidFill>
                <a:latin typeface="Montserrat"/>
                <a:cs typeface="Montserrat"/>
              </a:defRPr>
            </a:lvl1pPr>
          </a:lstStyle>
          <a:p>
            <a:r>
              <a:rPr lang="en-GB"/>
              <a:t>Click to add subtitle if needed</a:t>
            </a:r>
            <a:endParaRPr/>
          </a:p>
        </p:txBody>
      </p:sp>
      <p:sp>
        <p:nvSpPr>
          <p:cNvPr id="43" name="Graphic 41">
            <a:extLst>
              <a:ext uri="{FF2B5EF4-FFF2-40B4-BE49-F238E27FC236}">
                <a16:creationId xmlns:a16="http://schemas.microsoft.com/office/drawing/2014/main" id="{B462AD84-9CD1-DF54-BC25-FA094D7F49F0}"/>
              </a:ext>
            </a:extLst>
          </p:cNvPr>
          <p:cNvSpPr/>
          <p:nvPr userDrawn="1"/>
        </p:nvSpPr>
        <p:spPr>
          <a:xfrm>
            <a:off x="504825" y="905813"/>
            <a:ext cx="602981" cy="603012"/>
          </a:xfrm>
          <a:custGeom>
            <a:avLst/>
            <a:gdLst>
              <a:gd name="connsiteX0" fmla="*/ 3978378 w 3984944"/>
              <a:gd name="connsiteY0" fmla="*/ 1845912 h 3985142"/>
              <a:gd name="connsiteX1" fmla="*/ 3822958 w 3984944"/>
              <a:gd name="connsiteY1" fmla="*/ 1702960 h 3985142"/>
              <a:gd name="connsiteX2" fmla="*/ 2295507 w 3984944"/>
              <a:gd name="connsiteY2" fmla="*/ 1702960 h 3985142"/>
              <a:gd name="connsiteX3" fmla="*/ 2295507 w 3984944"/>
              <a:gd name="connsiteY3" fmla="*/ 163231 h 3985142"/>
              <a:gd name="connsiteX4" fmla="*/ 2153127 w 3984944"/>
              <a:gd name="connsiteY4" fmla="*/ 7812 h 3985142"/>
              <a:gd name="connsiteX5" fmla="*/ 1814306 w 3984944"/>
              <a:gd name="connsiteY5" fmla="*/ 9430 h 3985142"/>
              <a:gd name="connsiteX6" fmla="*/ 1672592 w 3984944"/>
              <a:gd name="connsiteY6" fmla="*/ 164754 h 3985142"/>
              <a:gd name="connsiteX7" fmla="*/ 1672592 w 3984944"/>
              <a:gd name="connsiteY7" fmla="*/ 1703055 h 3985142"/>
              <a:gd name="connsiteX8" fmla="*/ 161987 w 3984944"/>
              <a:gd name="connsiteY8" fmla="*/ 1703055 h 3985142"/>
              <a:gd name="connsiteX9" fmla="*/ 6567 w 3984944"/>
              <a:gd name="connsiteY9" fmla="*/ 1846007 h 3985142"/>
              <a:gd name="connsiteX10" fmla="*/ 0 w 3984944"/>
              <a:gd name="connsiteY10" fmla="*/ 1992670 h 3985142"/>
              <a:gd name="connsiteX11" fmla="*/ 6567 w 3984944"/>
              <a:gd name="connsiteY11" fmla="*/ 2139239 h 3985142"/>
              <a:gd name="connsiteX12" fmla="*/ 161987 w 3984944"/>
              <a:gd name="connsiteY12" fmla="*/ 2282190 h 3985142"/>
              <a:gd name="connsiteX13" fmla="*/ 1672592 w 3984944"/>
              <a:gd name="connsiteY13" fmla="*/ 2282190 h 3985142"/>
              <a:gd name="connsiteX14" fmla="*/ 1672592 w 3984944"/>
              <a:gd name="connsiteY14" fmla="*/ 3820492 h 3985142"/>
              <a:gd name="connsiteX15" fmla="*/ 1814306 w 3984944"/>
              <a:gd name="connsiteY15" fmla="*/ 3975816 h 3985142"/>
              <a:gd name="connsiteX16" fmla="*/ 1992377 w 3984944"/>
              <a:gd name="connsiteY16" fmla="*/ 3985143 h 3985142"/>
              <a:gd name="connsiteX17" fmla="*/ 2153127 w 3984944"/>
              <a:gd name="connsiteY17" fmla="*/ 3977339 h 3985142"/>
              <a:gd name="connsiteX18" fmla="*/ 2295507 w 3984944"/>
              <a:gd name="connsiteY18" fmla="*/ 3821919 h 3985142"/>
              <a:gd name="connsiteX19" fmla="*/ 2295507 w 3984944"/>
              <a:gd name="connsiteY19" fmla="*/ 2282095 h 3985142"/>
              <a:gd name="connsiteX20" fmla="*/ 3822958 w 3984944"/>
              <a:gd name="connsiteY20" fmla="*/ 2282095 h 3985142"/>
              <a:gd name="connsiteX21" fmla="*/ 3978378 w 3984944"/>
              <a:gd name="connsiteY21" fmla="*/ 2139144 h 3985142"/>
              <a:gd name="connsiteX22" fmla="*/ 3984945 w 3984944"/>
              <a:gd name="connsiteY22" fmla="*/ 1992575 h 3985142"/>
              <a:gd name="connsiteX23" fmla="*/ 3978378 w 3984944"/>
              <a:gd name="connsiteY23" fmla="*/ 1846007 h 398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84944" h="3985142">
                <a:moveTo>
                  <a:pt x="3978378" y="1845912"/>
                </a:moveTo>
                <a:cubicBezTo>
                  <a:pt x="3971430" y="1764443"/>
                  <a:pt x="3904618" y="1702960"/>
                  <a:pt x="3822958" y="1702960"/>
                </a:cubicBezTo>
                <a:lnTo>
                  <a:pt x="2295507" y="1702960"/>
                </a:lnTo>
                <a:lnTo>
                  <a:pt x="2295507" y="163231"/>
                </a:lnTo>
                <a:cubicBezTo>
                  <a:pt x="2295507" y="82143"/>
                  <a:pt x="2234310" y="15331"/>
                  <a:pt x="2153127" y="7812"/>
                </a:cubicBezTo>
                <a:cubicBezTo>
                  <a:pt x="2034159" y="-3133"/>
                  <a:pt x="1933655" y="-2562"/>
                  <a:pt x="1814306" y="9430"/>
                </a:cubicBezTo>
                <a:cubicBezTo>
                  <a:pt x="1733503" y="17615"/>
                  <a:pt x="1672592" y="84332"/>
                  <a:pt x="1672592" y="164754"/>
                </a:cubicBezTo>
                <a:lnTo>
                  <a:pt x="1672592" y="1703055"/>
                </a:lnTo>
                <a:lnTo>
                  <a:pt x="161987" y="1703055"/>
                </a:lnTo>
                <a:cubicBezTo>
                  <a:pt x="80327" y="1703055"/>
                  <a:pt x="13515" y="1764538"/>
                  <a:pt x="6567" y="1846007"/>
                </a:cubicBezTo>
                <a:cubicBezTo>
                  <a:pt x="2189" y="1897687"/>
                  <a:pt x="0" y="1945654"/>
                  <a:pt x="0" y="1992670"/>
                </a:cubicBezTo>
                <a:cubicBezTo>
                  <a:pt x="0" y="2039687"/>
                  <a:pt x="2189" y="2087559"/>
                  <a:pt x="6567" y="2139239"/>
                </a:cubicBezTo>
                <a:cubicBezTo>
                  <a:pt x="13515" y="2220708"/>
                  <a:pt x="80422" y="2282190"/>
                  <a:pt x="161987" y="2282190"/>
                </a:cubicBezTo>
                <a:lnTo>
                  <a:pt x="1672592" y="2282190"/>
                </a:lnTo>
                <a:lnTo>
                  <a:pt x="1672592" y="3820492"/>
                </a:lnTo>
                <a:cubicBezTo>
                  <a:pt x="1672592" y="3900914"/>
                  <a:pt x="1733503" y="3967726"/>
                  <a:pt x="1814306" y="3975816"/>
                </a:cubicBezTo>
                <a:cubicBezTo>
                  <a:pt x="1876455" y="3982097"/>
                  <a:pt x="1934702" y="3985143"/>
                  <a:pt x="1992377" y="3985143"/>
                </a:cubicBezTo>
                <a:cubicBezTo>
                  <a:pt x="2043962" y="3985143"/>
                  <a:pt x="2096593" y="3982573"/>
                  <a:pt x="2153127" y="3977339"/>
                </a:cubicBezTo>
                <a:cubicBezTo>
                  <a:pt x="2234310" y="3969820"/>
                  <a:pt x="2295507" y="3903008"/>
                  <a:pt x="2295507" y="3821919"/>
                </a:cubicBezTo>
                <a:lnTo>
                  <a:pt x="2295507" y="2282095"/>
                </a:lnTo>
                <a:lnTo>
                  <a:pt x="3822958" y="2282095"/>
                </a:lnTo>
                <a:cubicBezTo>
                  <a:pt x="3904713" y="2282095"/>
                  <a:pt x="3971525" y="2220613"/>
                  <a:pt x="3978378" y="2139144"/>
                </a:cubicBezTo>
                <a:cubicBezTo>
                  <a:pt x="3982756" y="2087940"/>
                  <a:pt x="3984945" y="2040067"/>
                  <a:pt x="3984945" y="1992575"/>
                </a:cubicBezTo>
                <a:cubicBezTo>
                  <a:pt x="3984945" y="1945083"/>
                  <a:pt x="3982851" y="1897211"/>
                  <a:pt x="3978378" y="1846007"/>
                </a:cubicBezTo>
                <a:close/>
              </a:path>
            </a:pathLst>
          </a:custGeom>
          <a:solidFill>
            <a:srgbClr val="A2C617"/>
          </a:solidFill>
          <a:ln w="9502" cap="flat">
            <a:noFill/>
            <a:prstDash val="solid"/>
            <a:miter/>
          </a:ln>
        </p:spPr>
        <p:txBody>
          <a:bodyPr rtlCol="0" anchor="ctr"/>
          <a:lstStyle/>
          <a:p>
            <a:endParaRPr lang="en-US"/>
          </a:p>
        </p:txBody>
      </p:sp>
      <p:sp>
        <p:nvSpPr>
          <p:cNvPr id="47" name="Title 46">
            <a:extLst>
              <a:ext uri="{FF2B5EF4-FFF2-40B4-BE49-F238E27FC236}">
                <a16:creationId xmlns:a16="http://schemas.microsoft.com/office/drawing/2014/main" id="{AB5B9839-F3D5-02A0-B57C-E0661516C5AB}"/>
              </a:ext>
            </a:extLst>
          </p:cNvPr>
          <p:cNvSpPr>
            <a:spLocks noGrp="1"/>
          </p:cNvSpPr>
          <p:nvPr>
            <p:ph type="title" hasCustomPrompt="1"/>
          </p:nvPr>
        </p:nvSpPr>
        <p:spPr>
          <a:xfrm>
            <a:off x="1107806" y="1404872"/>
            <a:ext cx="3048297" cy="1523494"/>
          </a:xfrm>
        </p:spPr>
        <p:txBody>
          <a:bodyPr wrap="square" bIns="0" anchor="t" anchorCtr="0">
            <a:spAutoFit/>
          </a:bodyPr>
          <a:lstStyle>
            <a:lvl1pPr>
              <a:defRPr sz="2400">
                <a:solidFill>
                  <a:schemeClr val="bg2"/>
                </a:solidFill>
                <a:latin typeface="+mn-lt"/>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lang="en-US"/>
              <a:t>Click here to add the title of your deck. Ideally,</a:t>
            </a:r>
            <a:r>
              <a:rPr lang="en-US" b="0" i="0" u="none" strike="noStrike">
                <a:solidFill>
                  <a:srgbClr val="000000"/>
                </a:solidFill>
                <a:effectLst/>
              </a:rPr>
              <a:t> keep it under four lines.</a:t>
            </a:r>
            <a:endParaRPr lang="en-US"/>
          </a:p>
        </p:txBody>
      </p:sp>
      <p:sp>
        <p:nvSpPr>
          <p:cNvPr id="52" name="Picture Placeholder 51">
            <a:extLst>
              <a:ext uri="{FF2B5EF4-FFF2-40B4-BE49-F238E27FC236}">
                <a16:creationId xmlns:a16="http://schemas.microsoft.com/office/drawing/2014/main" id="{AA6A74A9-C5EB-6E1D-3D41-596769DA9F7E}"/>
              </a:ext>
            </a:extLst>
          </p:cNvPr>
          <p:cNvSpPr>
            <a:spLocks noGrp="1"/>
          </p:cNvSpPr>
          <p:nvPr>
            <p:ph type="pic" sz="quarter" idx="10" hasCustomPrompt="1"/>
          </p:nvPr>
        </p:nvSpPr>
        <p:spPr>
          <a:xfrm>
            <a:off x="4626329" y="1207810"/>
            <a:ext cx="4330346" cy="3935690"/>
          </a:xfrm>
          <a:custGeom>
            <a:avLst/>
            <a:gdLst>
              <a:gd name="connsiteX0" fmla="*/ 2315735 w 4631470"/>
              <a:gd name="connsiteY0" fmla="*/ 0 h 4209370"/>
              <a:gd name="connsiteX1" fmla="*/ 4631470 w 4631470"/>
              <a:gd name="connsiteY1" fmla="*/ 2315735 h 4209370"/>
              <a:gd name="connsiteX2" fmla="*/ 3788758 w 4631470"/>
              <a:gd name="connsiteY2" fmla="*/ 4102669 h 4209370"/>
              <a:gd name="connsiteX3" fmla="*/ 3646068 w 4631470"/>
              <a:gd name="connsiteY3" fmla="*/ 4209370 h 4209370"/>
              <a:gd name="connsiteX4" fmla="*/ 985403 w 4631470"/>
              <a:gd name="connsiteY4" fmla="*/ 4209370 h 4209370"/>
              <a:gd name="connsiteX5" fmla="*/ 842713 w 4631470"/>
              <a:gd name="connsiteY5" fmla="*/ 4102669 h 4209370"/>
              <a:gd name="connsiteX6" fmla="*/ 0 w 4631470"/>
              <a:gd name="connsiteY6" fmla="*/ 2315735 h 4209370"/>
              <a:gd name="connsiteX7" fmla="*/ 2315735 w 4631470"/>
              <a:gd name="connsiteY7" fmla="*/ 0 h 4209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1470" h="4209370">
                <a:moveTo>
                  <a:pt x="2315735" y="0"/>
                </a:moveTo>
                <a:cubicBezTo>
                  <a:pt x="3594680" y="0"/>
                  <a:pt x="4631470" y="1036790"/>
                  <a:pt x="4631470" y="2315735"/>
                </a:cubicBezTo>
                <a:cubicBezTo>
                  <a:pt x="4631470" y="3035142"/>
                  <a:pt x="4303423" y="3677929"/>
                  <a:pt x="3788758" y="4102669"/>
                </a:cubicBezTo>
                <a:lnTo>
                  <a:pt x="3646068" y="4209370"/>
                </a:lnTo>
                <a:lnTo>
                  <a:pt x="985403" y="4209370"/>
                </a:lnTo>
                <a:lnTo>
                  <a:pt x="842713" y="4102669"/>
                </a:lnTo>
                <a:cubicBezTo>
                  <a:pt x="328047" y="3677929"/>
                  <a:pt x="0" y="3035142"/>
                  <a:pt x="0" y="2315735"/>
                </a:cubicBezTo>
                <a:cubicBezTo>
                  <a:pt x="0" y="1036790"/>
                  <a:pt x="1036790" y="0"/>
                  <a:pt x="2315735" y="0"/>
                </a:cubicBezTo>
                <a:close/>
              </a:path>
            </a:pathLst>
          </a:custGeom>
        </p:spPr>
        <p:txBody>
          <a:bodyPr wrap="square" lIns="0" tIns="274320" rIns="548640" anchor="ctr">
            <a:noAutofit/>
          </a:bodyPr>
          <a:lstStyle>
            <a:lvl1pPr marL="0" indent="0" algn="r">
              <a:buNone/>
              <a:defRPr sz="1200" b="0">
                <a:solidFill>
                  <a:schemeClr val="tx1"/>
                </a:solidFill>
                <a:latin typeface="+mn-lt"/>
                <a:sym typeface="Wingdings" pitchFamily="2" charset="2"/>
              </a:defRPr>
            </a:lvl1pPr>
          </a:lstStyle>
          <a:p>
            <a:r>
              <a:rPr lang="en-US"/>
              <a:t> Click icon to</a:t>
            </a:r>
            <a:br>
              <a:rPr lang="en-US"/>
            </a:br>
            <a:r>
              <a:rPr lang="en-US"/>
              <a:t>add picture</a:t>
            </a:r>
          </a:p>
        </p:txBody>
      </p:sp>
      <p:sp>
        <p:nvSpPr>
          <p:cNvPr id="11" name="Text Placeholder 7">
            <a:extLst>
              <a:ext uri="{FF2B5EF4-FFF2-40B4-BE49-F238E27FC236}">
                <a16:creationId xmlns:a16="http://schemas.microsoft.com/office/drawing/2014/main" id="{1C2F27C8-8481-FF60-F21A-7761E3594D83}"/>
              </a:ext>
            </a:extLst>
          </p:cNvPr>
          <p:cNvSpPr>
            <a:spLocks noGrp="1"/>
          </p:cNvSpPr>
          <p:nvPr>
            <p:ph type="body" sz="quarter" idx="11" hasCustomPrompt="1"/>
          </p:nvPr>
        </p:nvSpPr>
        <p:spPr>
          <a:xfrm>
            <a:off x="1107806" y="4662492"/>
            <a:ext cx="3048297" cy="261610"/>
          </a:xfrm>
        </p:spPr>
        <p:txBody>
          <a:bodyPr wrap="square">
            <a:spAutoFit/>
          </a:bodyPr>
          <a:lstStyle>
            <a:lvl1pPr marL="0" indent="0">
              <a:buNone/>
              <a:defRPr lang="en-US" sz="1100" b="0" dirty="0">
                <a:solidFill>
                  <a:schemeClr val="bg2"/>
                </a:solidFill>
                <a:latin typeface="Montserrat Light" panose="00000400000000000000" pitchFamily="2" charset="0"/>
                <a:ea typeface="+mn-ea"/>
                <a:cs typeface="+mn-cs"/>
              </a:defRPr>
            </a:lvl1pPr>
            <a:lvl2pPr marL="0" indent="0">
              <a:buNone/>
              <a:defRPr/>
            </a:lvl2pPr>
          </a:lstStyle>
          <a:p>
            <a:pPr lvl="0"/>
            <a:r>
              <a:rPr lang="en-US"/>
              <a:t>Click to add any other text if needed</a:t>
            </a:r>
          </a:p>
        </p:txBody>
      </p:sp>
      <p:pic>
        <p:nvPicPr>
          <p:cNvPr id="5" name="Graphic 4">
            <a:extLst>
              <a:ext uri="{FF2B5EF4-FFF2-40B4-BE49-F238E27FC236}">
                <a16:creationId xmlns:a16="http://schemas.microsoft.com/office/drawing/2014/main" id="{093C760A-E7BA-C41F-7DE7-C82B08D73E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83896" y="217531"/>
            <a:ext cx="1972779" cy="574625"/>
          </a:xfrm>
          <a:prstGeom prst="rect">
            <a:avLst/>
          </a:prstGeom>
        </p:spPr>
      </p:pic>
    </p:spTree>
  </p:cSld>
  <p:clrMapOvr>
    <a:masterClrMapping/>
  </p:clrMapOvr>
  <p:extLst>
    <p:ext uri="{DCECCB84-F9BA-43D5-87BE-67443E8EF086}">
      <p15:sldGuideLst xmlns:p15="http://schemas.microsoft.com/office/powerpoint/2012/main">
        <p15:guide id="1" pos="504" userDrawn="1">
          <p15:clr>
            <a:srgbClr val="FBAE40"/>
          </p15:clr>
        </p15:guide>
        <p15:guide id="2" pos="696" userDrawn="1">
          <p15:clr>
            <a:srgbClr val="FBAE40"/>
          </p15:clr>
        </p15:guide>
        <p15:guide id="3" orient="horz" pos="756" userDrawn="1">
          <p15:clr>
            <a:srgbClr val="FBAE40"/>
          </p15:clr>
        </p15:guide>
        <p15:guide id="4" pos="317"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Master - back cover">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9D787F98-82FB-A897-4817-6EC131431DD5}"/>
              </a:ext>
            </a:extLst>
          </p:cNvPr>
          <p:cNvSpPr/>
          <p:nvPr/>
        </p:nvSpPr>
        <p:spPr>
          <a:xfrm flipV="1">
            <a:off x="321" y="507970"/>
            <a:ext cx="8635651" cy="2714128"/>
          </a:xfrm>
          <a:prstGeom prst="round1Rect">
            <a:avLst>
              <a:gd name="adj" fmla="val 11144"/>
            </a:avLst>
          </a:prstGeom>
          <a:solidFill>
            <a:srgbClr val="A1C516"/>
          </a:solidFill>
        </p:spPr>
        <p:txBody>
          <a:bodyPr wrap="square" lIns="0" tIns="0" rIns="0" bIns="0" rtlCol="0"/>
          <a:lstStyle/>
          <a:p>
            <a:endParaRPr/>
          </a:p>
        </p:txBody>
      </p:sp>
      <p:sp>
        <p:nvSpPr>
          <p:cNvPr id="19" name="object 17">
            <a:extLst>
              <a:ext uri="{FF2B5EF4-FFF2-40B4-BE49-F238E27FC236}">
                <a16:creationId xmlns:a16="http://schemas.microsoft.com/office/drawing/2014/main" id="{4DFEC1F8-24A8-1F33-5EE6-D4BBAE068C70}"/>
              </a:ext>
            </a:extLst>
          </p:cNvPr>
          <p:cNvSpPr txBox="1"/>
          <p:nvPr userDrawn="1"/>
        </p:nvSpPr>
        <p:spPr>
          <a:xfrm>
            <a:off x="1409700" y="3971303"/>
            <a:ext cx="3201042" cy="611138"/>
          </a:xfrm>
          <a:prstGeom prst="rect">
            <a:avLst/>
          </a:prstGeom>
        </p:spPr>
        <p:txBody>
          <a:bodyPr vert="horz" wrap="square" lIns="0" tIns="6931" rIns="0" bIns="0" rtlCol="0">
            <a:spAutoFit/>
          </a:bodyPr>
          <a:lstStyle/>
          <a:p>
            <a:pPr marL="5776">
              <a:spcBef>
                <a:spcPts val="55"/>
              </a:spcBef>
            </a:pPr>
            <a:r>
              <a:rPr sz="1114" spc="-5">
                <a:solidFill>
                  <a:srgbClr val="212444"/>
                </a:solidFill>
                <a:latin typeface="Montserrat"/>
                <a:cs typeface="Montserrat"/>
              </a:rPr>
              <a:t>CAFOD,</a:t>
            </a:r>
            <a:r>
              <a:rPr sz="1114" spc="-52">
                <a:solidFill>
                  <a:srgbClr val="212444"/>
                </a:solidFill>
                <a:latin typeface="Montserrat"/>
                <a:cs typeface="Montserrat"/>
              </a:rPr>
              <a:t> </a:t>
            </a:r>
            <a:r>
              <a:rPr sz="1114" spc="-9">
                <a:solidFill>
                  <a:srgbClr val="212444"/>
                </a:solidFill>
                <a:latin typeface="Montserrat"/>
                <a:cs typeface="Montserrat"/>
              </a:rPr>
              <a:t>Romero</a:t>
            </a:r>
            <a:r>
              <a:rPr sz="1114" spc="-50">
                <a:solidFill>
                  <a:srgbClr val="212444"/>
                </a:solidFill>
                <a:latin typeface="Montserrat"/>
                <a:cs typeface="Montserrat"/>
              </a:rPr>
              <a:t> </a:t>
            </a:r>
            <a:r>
              <a:rPr sz="1114" spc="-5">
                <a:solidFill>
                  <a:srgbClr val="212444"/>
                </a:solidFill>
                <a:latin typeface="Montserrat"/>
                <a:cs typeface="Montserrat"/>
              </a:rPr>
              <a:t>House,</a:t>
            </a:r>
            <a:endParaRPr sz="1114">
              <a:latin typeface="Montserrat"/>
              <a:cs typeface="Montserrat"/>
            </a:endParaRPr>
          </a:p>
          <a:p>
            <a:pPr marL="5776">
              <a:spcBef>
                <a:spcPts val="14"/>
              </a:spcBef>
            </a:pPr>
            <a:r>
              <a:rPr sz="1114">
                <a:solidFill>
                  <a:srgbClr val="212444"/>
                </a:solidFill>
                <a:latin typeface="Montserrat"/>
                <a:cs typeface="Montserrat"/>
              </a:rPr>
              <a:t>55</a:t>
            </a:r>
            <a:r>
              <a:rPr sz="1114" spc="-39">
                <a:solidFill>
                  <a:srgbClr val="212444"/>
                </a:solidFill>
                <a:latin typeface="Montserrat"/>
                <a:cs typeface="Montserrat"/>
              </a:rPr>
              <a:t> </a:t>
            </a:r>
            <a:r>
              <a:rPr sz="1114" spc="-16">
                <a:solidFill>
                  <a:srgbClr val="212444"/>
                </a:solidFill>
                <a:latin typeface="Montserrat"/>
                <a:cs typeface="Montserrat"/>
              </a:rPr>
              <a:t>Westminster</a:t>
            </a:r>
            <a:r>
              <a:rPr sz="1114" spc="-39">
                <a:solidFill>
                  <a:srgbClr val="212444"/>
                </a:solidFill>
                <a:latin typeface="Montserrat"/>
                <a:cs typeface="Montserrat"/>
              </a:rPr>
              <a:t> </a:t>
            </a:r>
            <a:r>
              <a:rPr sz="1114" spc="-5">
                <a:solidFill>
                  <a:srgbClr val="212444"/>
                </a:solidFill>
                <a:latin typeface="Montserrat"/>
                <a:cs typeface="Montserrat"/>
              </a:rPr>
              <a:t>Bridge</a:t>
            </a:r>
            <a:r>
              <a:rPr sz="1114" spc="-39">
                <a:solidFill>
                  <a:srgbClr val="212444"/>
                </a:solidFill>
                <a:latin typeface="Montserrat"/>
                <a:cs typeface="Montserrat"/>
              </a:rPr>
              <a:t> </a:t>
            </a:r>
            <a:r>
              <a:rPr sz="1114">
                <a:solidFill>
                  <a:srgbClr val="212444"/>
                </a:solidFill>
                <a:latin typeface="Montserrat"/>
                <a:cs typeface="Montserrat"/>
              </a:rPr>
              <a:t>Road,</a:t>
            </a:r>
            <a:r>
              <a:rPr sz="1114" spc="-39">
                <a:solidFill>
                  <a:srgbClr val="212444"/>
                </a:solidFill>
                <a:latin typeface="Montserrat"/>
                <a:cs typeface="Montserrat"/>
              </a:rPr>
              <a:t> </a:t>
            </a:r>
            <a:r>
              <a:rPr sz="1114" spc="-5">
                <a:solidFill>
                  <a:srgbClr val="212444"/>
                </a:solidFill>
                <a:latin typeface="Montserrat"/>
                <a:cs typeface="Montserrat"/>
              </a:rPr>
              <a:t>London</a:t>
            </a:r>
            <a:r>
              <a:rPr sz="1114" spc="-36">
                <a:solidFill>
                  <a:srgbClr val="212444"/>
                </a:solidFill>
                <a:latin typeface="Montserrat"/>
                <a:cs typeface="Montserrat"/>
              </a:rPr>
              <a:t> </a:t>
            </a:r>
            <a:r>
              <a:rPr sz="1114">
                <a:solidFill>
                  <a:srgbClr val="212444"/>
                </a:solidFill>
                <a:latin typeface="Montserrat"/>
                <a:cs typeface="Montserrat"/>
              </a:rPr>
              <a:t>SE1</a:t>
            </a:r>
            <a:r>
              <a:rPr sz="1114" spc="-39">
                <a:solidFill>
                  <a:srgbClr val="212444"/>
                </a:solidFill>
                <a:latin typeface="Montserrat"/>
                <a:cs typeface="Montserrat"/>
              </a:rPr>
              <a:t> </a:t>
            </a:r>
            <a:r>
              <a:rPr sz="1114" spc="-11">
                <a:solidFill>
                  <a:srgbClr val="212444"/>
                </a:solidFill>
                <a:latin typeface="Montserrat"/>
                <a:cs typeface="Montserrat"/>
              </a:rPr>
              <a:t>7JB</a:t>
            </a:r>
            <a:endParaRPr sz="1114">
              <a:latin typeface="Montserrat"/>
              <a:cs typeface="Montserrat"/>
            </a:endParaRPr>
          </a:p>
          <a:p>
            <a:pPr marL="5776">
              <a:spcBef>
                <a:spcPts val="687"/>
              </a:spcBef>
            </a:pPr>
            <a:r>
              <a:rPr sz="1114" b="1" u="sng" spc="-5">
                <a:solidFill>
                  <a:srgbClr val="212444"/>
                </a:solidFill>
                <a:uFill>
                  <a:solidFill>
                    <a:srgbClr val="212444"/>
                  </a:solidFill>
                </a:uFill>
                <a:latin typeface="Montserrat ExtraBold"/>
                <a:cs typeface="Montserrat ExtraBold"/>
              </a:rPr>
              <a:t>cafod.org.uk</a:t>
            </a:r>
            <a:endParaRPr sz="1114">
              <a:latin typeface="Montserrat ExtraBold"/>
              <a:cs typeface="Montserrat ExtraBold"/>
            </a:endParaRPr>
          </a:p>
        </p:txBody>
      </p:sp>
      <p:sp>
        <p:nvSpPr>
          <p:cNvPr id="20" name="object 18">
            <a:extLst>
              <a:ext uri="{FF2B5EF4-FFF2-40B4-BE49-F238E27FC236}">
                <a16:creationId xmlns:a16="http://schemas.microsoft.com/office/drawing/2014/main" id="{6038AB0D-C18D-FA53-44CE-D306AA4801EC}"/>
              </a:ext>
            </a:extLst>
          </p:cNvPr>
          <p:cNvSpPr/>
          <p:nvPr userDrawn="1"/>
        </p:nvSpPr>
        <p:spPr>
          <a:xfrm>
            <a:off x="2823919" y="4424720"/>
            <a:ext cx="160572" cy="160572"/>
          </a:xfrm>
          <a:custGeom>
            <a:avLst/>
            <a:gdLst/>
            <a:ahLst/>
            <a:cxnLst/>
            <a:rect l="l" t="t" r="r" b="b"/>
            <a:pathLst>
              <a:path w="353060" h="353059">
                <a:moveTo>
                  <a:pt x="176277" y="0"/>
                </a:moveTo>
                <a:lnTo>
                  <a:pt x="129414" y="6297"/>
                </a:lnTo>
                <a:lnTo>
                  <a:pt x="87305" y="24068"/>
                </a:lnTo>
                <a:lnTo>
                  <a:pt x="51629" y="51633"/>
                </a:lnTo>
                <a:lnTo>
                  <a:pt x="24066" y="87310"/>
                </a:lnTo>
                <a:lnTo>
                  <a:pt x="6296" y="129418"/>
                </a:lnTo>
                <a:lnTo>
                  <a:pt x="0" y="176277"/>
                </a:lnTo>
                <a:lnTo>
                  <a:pt x="6296" y="223135"/>
                </a:lnTo>
                <a:lnTo>
                  <a:pt x="24066" y="265241"/>
                </a:lnTo>
                <a:lnTo>
                  <a:pt x="51629" y="300916"/>
                </a:lnTo>
                <a:lnTo>
                  <a:pt x="87305" y="328478"/>
                </a:lnTo>
                <a:lnTo>
                  <a:pt x="129414" y="346247"/>
                </a:lnTo>
                <a:lnTo>
                  <a:pt x="176277" y="352544"/>
                </a:lnTo>
                <a:lnTo>
                  <a:pt x="223135" y="346247"/>
                </a:lnTo>
                <a:lnTo>
                  <a:pt x="265241" y="328478"/>
                </a:lnTo>
                <a:lnTo>
                  <a:pt x="300916" y="300916"/>
                </a:lnTo>
                <a:lnTo>
                  <a:pt x="319550" y="276797"/>
                </a:lnTo>
                <a:lnTo>
                  <a:pt x="71924" y="276797"/>
                </a:lnTo>
                <a:lnTo>
                  <a:pt x="149901" y="185523"/>
                </a:lnTo>
                <a:lnTo>
                  <a:pt x="72647" y="75756"/>
                </a:lnTo>
                <a:lnTo>
                  <a:pt x="319552" y="75756"/>
                </a:lnTo>
                <a:lnTo>
                  <a:pt x="300916" y="51633"/>
                </a:lnTo>
                <a:lnTo>
                  <a:pt x="265241" y="24068"/>
                </a:lnTo>
                <a:lnTo>
                  <a:pt x="223135" y="6297"/>
                </a:lnTo>
                <a:lnTo>
                  <a:pt x="176277" y="0"/>
                </a:lnTo>
                <a:close/>
              </a:path>
              <a:path w="353060" h="353059">
                <a:moveTo>
                  <a:pt x="159356" y="198957"/>
                </a:moveTo>
                <a:lnTo>
                  <a:pt x="92866" y="276797"/>
                </a:lnTo>
                <a:lnTo>
                  <a:pt x="214150" y="276797"/>
                </a:lnTo>
                <a:lnTo>
                  <a:pt x="159356" y="198957"/>
                </a:lnTo>
                <a:close/>
              </a:path>
              <a:path w="353060" h="353059">
                <a:moveTo>
                  <a:pt x="319552" y="75756"/>
                </a:moveTo>
                <a:lnTo>
                  <a:pt x="264588" y="75756"/>
                </a:lnTo>
                <a:lnTo>
                  <a:pt x="195805" y="156288"/>
                </a:lnTo>
                <a:lnTo>
                  <a:pt x="280619" y="276797"/>
                </a:lnTo>
                <a:lnTo>
                  <a:pt x="319550" y="276797"/>
                </a:lnTo>
                <a:lnTo>
                  <a:pt x="328478" y="265241"/>
                </a:lnTo>
                <a:lnTo>
                  <a:pt x="346247" y="223135"/>
                </a:lnTo>
                <a:lnTo>
                  <a:pt x="352544" y="176277"/>
                </a:lnTo>
                <a:lnTo>
                  <a:pt x="346247" y="129418"/>
                </a:lnTo>
                <a:lnTo>
                  <a:pt x="328478" y="87310"/>
                </a:lnTo>
                <a:lnTo>
                  <a:pt x="319552" y="75756"/>
                </a:lnTo>
                <a:close/>
              </a:path>
              <a:path w="353060" h="353059">
                <a:moveTo>
                  <a:pt x="130383" y="92510"/>
                </a:moveTo>
                <a:lnTo>
                  <a:pt x="104708" y="92510"/>
                </a:lnTo>
                <a:lnTo>
                  <a:pt x="222883" y="260044"/>
                </a:lnTo>
                <a:lnTo>
                  <a:pt x="248557" y="260044"/>
                </a:lnTo>
                <a:lnTo>
                  <a:pt x="130383" y="92510"/>
                </a:lnTo>
                <a:close/>
              </a:path>
              <a:path w="353060" h="353059">
                <a:moveTo>
                  <a:pt x="243647" y="75756"/>
                </a:moveTo>
                <a:lnTo>
                  <a:pt x="139137" y="75756"/>
                </a:lnTo>
                <a:lnTo>
                  <a:pt x="186350" y="142854"/>
                </a:lnTo>
                <a:lnTo>
                  <a:pt x="243647" y="75756"/>
                </a:lnTo>
                <a:close/>
              </a:path>
            </a:pathLst>
          </a:custGeom>
          <a:solidFill>
            <a:srgbClr val="212444"/>
          </a:solidFill>
        </p:spPr>
        <p:txBody>
          <a:bodyPr wrap="square" lIns="0" tIns="0" rIns="0" bIns="0" rtlCol="0"/>
          <a:lstStyle/>
          <a:p>
            <a:endParaRPr/>
          </a:p>
        </p:txBody>
      </p:sp>
      <p:sp>
        <p:nvSpPr>
          <p:cNvPr id="21" name="object 19">
            <a:extLst>
              <a:ext uri="{FF2B5EF4-FFF2-40B4-BE49-F238E27FC236}">
                <a16:creationId xmlns:a16="http://schemas.microsoft.com/office/drawing/2014/main" id="{2959AE32-8AFC-975C-4A21-763E87087CC9}"/>
              </a:ext>
            </a:extLst>
          </p:cNvPr>
          <p:cNvSpPr/>
          <p:nvPr userDrawn="1"/>
        </p:nvSpPr>
        <p:spPr>
          <a:xfrm>
            <a:off x="3124897" y="4424723"/>
            <a:ext cx="160572" cy="160572"/>
          </a:xfrm>
          <a:custGeom>
            <a:avLst/>
            <a:gdLst/>
            <a:ahLst/>
            <a:cxnLst/>
            <a:rect l="l" t="t" r="r" b="b"/>
            <a:pathLst>
              <a:path w="353060" h="353059">
                <a:moveTo>
                  <a:pt x="176266" y="0"/>
                </a:moveTo>
                <a:lnTo>
                  <a:pt x="129408" y="6296"/>
                </a:lnTo>
                <a:lnTo>
                  <a:pt x="87302" y="24065"/>
                </a:lnTo>
                <a:lnTo>
                  <a:pt x="51628" y="51628"/>
                </a:lnTo>
                <a:lnTo>
                  <a:pt x="24065" y="87302"/>
                </a:lnTo>
                <a:lnTo>
                  <a:pt x="6296" y="129408"/>
                </a:lnTo>
                <a:lnTo>
                  <a:pt x="0" y="176266"/>
                </a:lnTo>
                <a:lnTo>
                  <a:pt x="6296" y="223129"/>
                </a:lnTo>
                <a:lnTo>
                  <a:pt x="24065" y="265238"/>
                </a:lnTo>
                <a:lnTo>
                  <a:pt x="51628" y="300914"/>
                </a:lnTo>
                <a:lnTo>
                  <a:pt x="87302" y="328477"/>
                </a:lnTo>
                <a:lnTo>
                  <a:pt x="129408" y="346247"/>
                </a:lnTo>
                <a:lnTo>
                  <a:pt x="176266" y="352544"/>
                </a:lnTo>
                <a:lnTo>
                  <a:pt x="223125" y="346247"/>
                </a:lnTo>
                <a:lnTo>
                  <a:pt x="265231" y="328477"/>
                </a:lnTo>
                <a:lnTo>
                  <a:pt x="300905" y="300914"/>
                </a:lnTo>
                <a:lnTo>
                  <a:pt x="328467" y="265238"/>
                </a:lnTo>
                <a:lnTo>
                  <a:pt x="330257" y="260997"/>
                </a:lnTo>
                <a:lnTo>
                  <a:pt x="155157" y="260997"/>
                </a:lnTo>
                <a:lnTo>
                  <a:pt x="155092" y="223129"/>
                </a:lnTo>
                <a:lnTo>
                  <a:pt x="155011" y="176266"/>
                </a:lnTo>
                <a:lnTo>
                  <a:pt x="134121" y="176266"/>
                </a:lnTo>
                <a:lnTo>
                  <a:pt x="134048" y="155063"/>
                </a:lnTo>
                <a:lnTo>
                  <a:pt x="155147" y="155063"/>
                </a:lnTo>
                <a:lnTo>
                  <a:pt x="155147" y="134215"/>
                </a:lnTo>
                <a:lnTo>
                  <a:pt x="160924" y="112204"/>
                </a:lnTo>
                <a:lnTo>
                  <a:pt x="173633" y="101767"/>
                </a:lnTo>
                <a:lnTo>
                  <a:pt x="186342" y="98636"/>
                </a:lnTo>
                <a:lnTo>
                  <a:pt x="333250" y="98636"/>
                </a:lnTo>
                <a:lnTo>
                  <a:pt x="328467" y="87302"/>
                </a:lnTo>
                <a:lnTo>
                  <a:pt x="300905" y="51628"/>
                </a:lnTo>
                <a:lnTo>
                  <a:pt x="265231" y="24065"/>
                </a:lnTo>
                <a:lnTo>
                  <a:pt x="223125" y="6296"/>
                </a:lnTo>
                <a:lnTo>
                  <a:pt x="176266" y="0"/>
                </a:lnTo>
                <a:close/>
              </a:path>
              <a:path w="353060" h="353059">
                <a:moveTo>
                  <a:pt x="333250" y="98636"/>
                </a:moveTo>
                <a:lnTo>
                  <a:pt x="218830" y="98636"/>
                </a:lnTo>
                <a:lnTo>
                  <a:pt x="218715" y="112204"/>
                </a:lnTo>
                <a:lnTo>
                  <a:pt x="218590" y="127011"/>
                </a:lnTo>
                <a:lnTo>
                  <a:pt x="183125" y="127011"/>
                </a:lnTo>
                <a:lnTo>
                  <a:pt x="183317" y="134215"/>
                </a:lnTo>
                <a:lnTo>
                  <a:pt x="183397" y="155063"/>
                </a:lnTo>
                <a:lnTo>
                  <a:pt x="218998" y="155063"/>
                </a:lnTo>
                <a:lnTo>
                  <a:pt x="210935" y="176266"/>
                </a:lnTo>
                <a:lnTo>
                  <a:pt x="183261" y="176266"/>
                </a:lnTo>
                <a:lnTo>
                  <a:pt x="183261" y="260997"/>
                </a:lnTo>
                <a:lnTo>
                  <a:pt x="330257" y="260997"/>
                </a:lnTo>
                <a:lnTo>
                  <a:pt x="346237" y="223129"/>
                </a:lnTo>
                <a:lnTo>
                  <a:pt x="352533" y="176266"/>
                </a:lnTo>
                <a:lnTo>
                  <a:pt x="346237" y="129408"/>
                </a:lnTo>
                <a:lnTo>
                  <a:pt x="333250" y="98636"/>
                </a:lnTo>
                <a:close/>
              </a:path>
            </a:pathLst>
          </a:custGeom>
          <a:solidFill>
            <a:srgbClr val="212444"/>
          </a:solidFill>
        </p:spPr>
        <p:txBody>
          <a:bodyPr wrap="square" lIns="0" tIns="0" rIns="0" bIns="0" rtlCol="0"/>
          <a:lstStyle/>
          <a:p>
            <a:endParaRPr/>
          </a:p>
        </p:txBody>
      </p:sp>
      <p:sp>
        <p:nvSpPr>
          <p:cNvPr id="22" name="object 20">
            <a:extLst>
              <a:ext uri="{FF2B5EF4-FFF2-40B4-BE49-F238E27FC236}">
                <a16:creationId xmlns:a16="http://schemas.microsoft.com/office/drawing/2014/main" id="{09A59A26-CEC8-9663-5DE4-9892B8C00C95}"/>
              </a:ext>
            </a:extLst>
          </p:cNvPr>
          <p:cNvSpPr/>
          <p:nvPr userDrawn="1"/>
        </p:nvSpPr>
        <p:spPr>
          <a:xfrm>
            <a:off x="3425869" y="4424720"/>
            <a:ext cx="160572" cy="160572"/>
          </a:xfrm>
          <a:custGeom>
            <a:avLst/>
            <a:gdLst/>
            <a:ahLst/>
            <a:cxnLst/>
            <a:rect l="l" t="t" r="r" b="b"/>
            <a:pathLst>
              <a:path w="353059" h="353059">
                <a:moveTo>
                  <a:pt x="176277" y="0"/>
                </a:moveTo>
                <a:lnTo>
                  <a:pt x="129414" y="6297"/>
                </a:lnTo>
                <a:lnTo>
                  <a:pt x="87305" y="24068"/>
                </a:lnTo>
                <a:lnTo>
                  <a:pt x="51629" y="51633"/>
                </a:lnTo>
                <a:lnTo>
                  <a:pt x="24066" y="87310"/>
                </a:lnTo>
                <a:lnTo>
                  <a:pt x="6296" y="129418"/>
                </a:lnTo>
                <a:lnTo>
                  <a:pt x="0" y="176277"/>
                </a:lnTo>
                <a:lnTo>
                  <a:pt x="6296" y="223135"/>
                </a:lnTo>
                <a:lnTo>
                  <a:pt x="23954" y="264976"/>
                </a:lnTo>
                <a:lnTo>
                  <a:pt x="24066" y="265241"/>
                </a:lnTo>
                <a:lnTo>
                  <a:pt x="51629" y="300916"/>
                </a:lnTo>
                <a:lnTo>
                  <a:pt x="87305" y="328478"/>
                </a:lnTo>
                <a:lnTo>
                  <a:pt x="129414" y="346247"/>
                </a:lnTo>
                <a:lnTo>
                  <a:pt x="176277" y="352544"/>
                </a:lnTo>
                <a:lnTo>
                  <a:pt x="223135" y="346247"/>
                </a:lnTo>
                <a:lnTo>
                  <a:pt x="265241" y="328478"/>
                </a:lnTo>
                <a:lnTo>
                  <a:pt x="300916" y="300916"/>
                </a:lnTo>
                <a:lnTo>
                  <a:pt x="324964" y="269789"/>
                </a:lnTo>
                <a:lnTo>
                  <a:pt x="133690" y="269789"/>
                </a:lnTo>
                <a:lnTo>
                  <a:pt x="109973" y="269254"/>
                </a:lnTo>
                <a:lnTo>
                  <a:pt x="71756" y="257396"/>
                </a:lnTo>
                <a:lnTo>
                  <a:pt x="60019" y="205334"/>
                </a:lnTo>
                <a:lnTo>
                  <a:pt x="59362" y="147219"/>
                </a:lnTo>
                <a:lnTo>
                  <a:pt x="59897" y="130448"/>
                </a:lnTo>
                <a:lnTo>
                  <a:pt x="77766" y="90531"/>
                </a:lnTo>
                <a:lnTo>
                  <a:pt x="137412" y="83299"/>
                </a:lnTo>
                <a:lnTo>
                  <a:pt x="164559" y="82764"/>
                </a:lnTo>
                <a:lnTo>
                  <a:pt x="324966" y="82764"/>
                </a:lnTo>
                <a:lnTo>
                  <a:pt x="300916" y="51633"/>
                </a:lnTo>
                <a:lnTo>
                  <a:pt x="265241" y="24068"/>
                </a:lnTo>
                <a:lnTo>
                  <a:pt x="223135" y="6297"/>
                </a:lnTo>
                <a:lnTo>
                  <a:pt x="176277" y="0"/>
                </a:lnTo>
                <a:close/>
              </a:path>
              <a:path w="353059" h="353059">
                <a:moveTo>
                  <a:pt x="324966" y="82764"/>
                </a:moveTo>
                <a:lnTo>
                  <a:pt x="218858" y="82764"/>
                </a:lnTo>
                <a:lnTo>
                  <a:pt x="242572" y="83299"/>
                </a:lnTo>
                <a:lnTo>
                  <a:pt x="255989" y="84751"/>
                </a:lnTo>
                <a:lnTo>
                  <a:pt x="288368" y="108258"/>
                </a:lnTo>
                <a:lnTo>
                  <a:pt x="292524" y="147219"/>
                </a:lnTo>
                <a:lnTo>
                  <a:pt x="293181" y="168215"/>
                </a:lnTo>
                <a:lnTo>
                  <a:pt x="293181" y="205334"/>
                </a:lnTo>
                <a:lnTo>
                  <a:pt x="288368" y="244296"/>
                </a:lnTo>
                <a:lnTo>
                  <a:pt x="245701" y="267803"/>
                </a:lnTo>
                <a:lnTo>
                  <a:pt x="187993" y="269789"/>
                </a:lnTo>
                <a:lnTo>
                  <a:pt x="324964" y="269789"/>
                </a:lnTo>
                <a:lnTo>
                  <a:pt x="328478" y="265241"/>
                </a:lnTo>
                <a:lnTo>
                  <a:pt x="346247" y="223135"/>
                </a:lnTo>
                <a:lnTo>
                  <a:pt x="352544" y="176277"/>
                </a:lnTo>
                <a:lnTo>
                  <a:pt x="346247" y="129418"/>
                </a:lnTo>
                <a:lnTo>
                  <a:pt x="328591" y="87578"/>
                </a:lnTo>
                <a:lnTo>
                  <a:pt x="328478" y="87310"/>
                </a:lnTo>
                <a:lnTo>
                  <a:pt x="324966" y="82764"/>
                </a:lnTo>
                <a:close/>
              </a:path>
              <a:path w="353059" h="353059">
                <a:moveTo>
                  <a:pt x="157754" y="138571"/>
                </a:moveTo>
                <a:lnTo>
                  <a:pt x="152874" y="141377"/>
                </a:lnTo>
                <a:lnTo>
                  <a:pt x="152874" y="211176"/>
                </a:lnTo>
                <a:lnTo>
                  <a:pt x="157754" y="213993"/>
                </a:lnTo>
                <a:lnTo>
                  <a:pt x="218192" y="179094"/>
                </a:lnTo>
                <a:lnTo>
                  <a:pt x="218192" y="173460"/>
                </a:lnTo>
                <a:lnTo>
                  <a:pt x="157754" y="138571"/>
                </a:lnTo>
                <a:close/>
              </a:path>
            </a:pathLst>
          </a:custGeom>
          <a:solidFill>
            <a:srgbClr val="212444"/>
          </a:solidFill>
        </p:spPr>
        <p:txBody>
          <a:bodyPr wrap="square" lIns="0" tIns="0" rIns="0" bIns="0" rtlCol="0"/>
          <a:lstStyle/>
          <a:p>
            <a:endParaRPr/>
          </a:p>
        </p:txBody>
      </p:sp>
      <p:sp>
        <p:nvSpPr>
          <p:cNvPr id="23" name="object 21">
            <a:extLst>
              <a:ext uri="{FF2B5EF4-FFF2-40B4-BE49-F238E27FC236}">
                <a16:creationId xmlns:a16="http://schemas.microsoft.com/office/drawing/2014/main" id="{9EE02F45-8912-E0B3-8A8C-35BFD9DB1E0B}"/>
              </a:ext>
            </a:extLst>
          </p:cNvPr>
          <p:cNvSpPr/>
          <p:nvPr userDrawn="1"/>
        </p:nvSpPr>
        <p:spPr>
          <a:xfrm>
            <a:off x="2522942" y="4424724"/>
            <a:ext cx="160572" cy="160572"/>
          </a:xfrm>
          <a:custGeom>
            <a:avLst/>
            <a:gdLst/>
            <a:ahLst/>
            <a:cxnLst/>
            <a:rect l="l" t="t" r="r" b="b"/>
            <a:pathLst>
              <a:path w="353060" h="353059">
                <a:moveTo>
                  <a:pt x="176277" y="0"/>
                </a:moveTo>
                <a:lnTo>
                  <a:pt x="129418" y="6296"/>
                </a:lnTo>
                <a:lnTo>
                  <a:pt x="87310" y="24065"/>
                </a:lnTo>
                <a:lnTo>
                  <a:pt x="51633" y="51628"/>
                </a:lnTo>
                <a:lnTo>
                  <a:pt x="24068" y="87302"/>
                </a:lnTo>
                <a:lnTo>
                  <a:pt x="6297" y="129408"/>
                </a:lnTo>
                <a:lnTo>
                  <a:pt x="0" y="176266"/>
                </a:lnTo>
                <a:lnTo>
                  <a:pt x="6297" y="223125"/>
                </a:lnTo>
                <a:lnTo>
                  <a:pt x="24068" y="265234"/>
                </a:lnTo>
                <a:lnTo>
                  <a:pt x="51633" y="300910"/>
                </a:lnTo>
                <a:lnTo>
                  <a:pt x="87310" y="328475"/>
                </a:lnTo>
                <a:lnTo>
                  <a:pt x="129418" y="346246"/>
                </a:lnTo>
                <a:lnTo>
                  <a:pt x="176277" y="352544"/>
                </a:lnTo>
                <a:lnTo>
                  <a:pt x="223135" y="346246"/>
                </a:lnTo>
                <a:lnTo>
                  <a:pt x="265241" y="328475"/>
                </a:lnTo>
                <a:lnTo>
                  <a:pt x="300916" y="300910"/>
                </a:lnTo>
                <a:lnTo>
                  <a:pt x="314925" y="282776"/>
                </a:lnTo>
                <a:lnTo>
                  <a:pt x="123734" y="282776"/>
                </a:lnTo>
                <a:lnTo>
                  <a:pt x="102931" y="278565"/>
                </a:lnTo>
                <a:lnTo>
                  <a:pt x="85925" y="267090"/>
                </a:lnTo>
                <a:lnTo>
                  <a:pt x="74449" y="250083"/>
                </a:lnTo>
                <a:lnTo>
                  <a:pt x="70238" y="229280"/>
                </a:lnTo>
                <a:lnTo>
                  <a:pt x="70238" y="124205"/>
                </a:lnTo>
                <a:lnTo>
                  <a:pt x="74449" y="103403"/>
                </a:lnTo>
                <a:lnTo>
                  <a:pt x="85925" y="86396"/>
                </a:lnTo>
                <a:lnTo>
                  <a:pt x="102931" y="74920"/>
                </a:lnTo>
                <a:lnTo>
                  <a:pt x="123734" y="70709"/>
                </a:lnTo>
                <a:lnTo>
                  <a:pt x="315658" y="70709"/>
                </a:lnTo>
                <a:lnTo>
                  <a:pt x="300916" y="51628"/>
                </a:lnTo>
                <a:lnTo>
                  <a:pt x="265241" y="24065"/>
                </a:lnTo>
                <a:lnTo>
                  <a:pt x="223135" y="6296"/>
                </a:lnTo>
                <a:lnTo>
                  <a:pt x="176277" y="0"/>
                </a:lnTo>
                <a:close/>
              </a:path>
              <a:path w="353060" h="353059">
                <a:moveTo>
                  <a:pt x="315658" y="70709"/>
                </a:moveTo>
                <a:lnTo>
                  <a:pt x="228809" y="70709"/>
                </a:lnTo>
                <a:lnTo>
                  <a:pt x="249616" y="74920"/>
                </a:lnTo>
                <a:lnTo>
                  <a:pt x="266622" y="86396"/>
                </a:lnTo>
                <a:lnTo>
                  <a:pt x="278096" y="103403"/>
                </a:lnTo>
                <a:lnTo>
                  <a:pt x="282305" y="124205"/>
                </a:lnTo>
                <a:lnTo>
                  <a:pt x="282305" y="229280"/>
                </a:lnTo>
                <a:lnTo>
                  <a:pt x="278096" y="250083"/>
                </a:lnTo>
                <a:lnTo>
                  <a:pt x="266622" y="267090"/>
                </a:lnTo>
                <a:lnTo>
                  <a:pt x="249616" y="278565"/>
                </a:lnTo>
                <a:lnTo>
                  <a:pt x="228809" y="282776"/>
                </a:lnTo>
                <a:lnTo>
                  <a:pt x="314925" y="282776"/>
                </a:lnTo>
                <a:lnTo>
                  <a:pt x="328478" y="265234"/>
                </a:lnTo>
                <a:lnTo>
                  <a:pt x="346247" y="223125"/>
                </a:lnTo>
                <a:lnTo>
                  <a:pt x="352480" y="176738"/>
                </a:lnTo>
                <a:lnTo>
                  <a:pt x="352544" y="176266"/>
                </a:lnTo>
                <a:lnTo>
                  <a:pt x="346247" y="129408"/>
                </a:lnTo>
                <a:lnTo>
                  <a:pt x="328478" y="87302"/>
                </a:lnTo>
                <a:lnTo>
                  <a:pt x="315658" y="70709"/>
                </a:lnTo>
                <a:close/>
              </a:path>
              <a:path w="353060" h="353059">
                <a:moveTo>
                  <a:pt x="228809" y="93787"/>
                </a:moveTo>
                <a:lnTo>
                  <a:pt x="123734" y="93787"/>
                </a:lnTo>
                <a:lnTo>
                  <a:pt x="111909" y="96181"/>
                </a:lnTo>
                <a:lnTo>
                  <a:pt x="102239" y="102706"/>
                </a:lnTo>
                <a:lnTo>
                  <a:pt x="95711" y="112376"/>
                </a:lnTo>
                <a:lnTo>
                  <a:pt x="93316" y="124205"/>
                </a:lnTo>
                <a:lnTo>
                  <a:pt x="93316" y="229280"/>
                </a:lnTo>
                <a:lnTo>
                  <a:pt x="95714" y="241110"/>
                </a:lnTo>
                <a:lnTo>
                  <a:pt x="102244" y="250780"/>
                </a:lnTo>
                <a:lnTo>
                  <a:pt x="111916" y="257304"/>
                </a:lnTo>
                <a:lnTo>
                  <a:pt x="123734" y="259698"/>
                </a:lnTo>
                <a:lnTo>
                  <a:pt x="228809" y="259698"/>
                </a:lnTo>
                <a:lnTo>
                  <a:pt x="240639" y="257304"/>
                </a:lnTo>
                <a:lnTo>
                  <a:pt x="250309" y="250780"/>
                </a:lnTo>
                <a:lnTo>
                  <a:pt x="256833" y="241110"/>
                </a:lnTo>
                <a:lnTo>
                  <a:pt x="258806" y="231364"/>
                </a:lnTo>
                <a:lnTo>
                  <a:pt x="176277" y="231364"/>
                </a:lnTo>
                <a:lnTo>
                  <a:pt x="155039" y="227065"/>
                </a:lnTo>
                <a:lnTo>
                  <a:pt x="137676" y="215348"/>
                </a:lnTo>
                <a:lnTo>
                  <a:pt x="125960" y="197982"/>
                </a:lnTo>
                <a:lnTo>
                  <a:pt x="121661" y="176738"/>
                </a:lnTo>
                <a:lnTo>
                  <a:pt x="125960" y="155505"/>
                </a:lnTo>
                <a:lnTo>
                  <a:pt x="137676" y="138146"/>
                </a:lnTo>
                <a:lnTo>
                  <a:pt x="155039" y="126431"/>
                </a:lnTo>
                <a:lnTo>
                  <a:pt x="176277" y="122132"/>
                </a:lnTo>
                <a:lnTo>
                  <a:pt x="219721" y="122132"/>
                </a:lnTo>
                <a:lnTo>
                  <a:pt x="219721" y="113368"/>
                </a:lnTo>
                <a:lnTo>
                  <a:pt x="225521" y="107577"/>
                </a:lnTo>
                <a:lnTo>
                  <a:pt x="253596" y="107577"/>
                </a:lnTo>
                <a:lnTo>
                  <a:pt x="250309" y="102706"/>
                </a:lnTo>
                <a:lnTo>
                  <a:pt x="240639" y="96181"/>
                </a:lnTo>
                <a:lnTo>
                  <a:pt x="228809" y="93787"/>
                </a:lnTo>
                <a:close/>
              </a:path>
              <a:path w="353060" h="353059">
                <a:moveTo>
                  <a:pt x="219721" y="122132"/>
                </a:moveTo>
                <a:lnTo>
                  <a:pt x="176277" y="122132"/>
                </a:lnTo>
                <a:lnTo>
                  <a:pt x="197515" y="126431"/>
                </a:lnTo>
                <a:lnTo>
                  <a:pt x="214878" y="138146"/>
                </a:lnTo>
                <a:lnTo>
                  <a:pt x="226594" y="155505"/>
                </a:lnTo>
                <a:lnTo>
                  <a:pt x="230798" y="176266"/>
                </a:lnTo>
                <a:lnTo>
                  <a:pt x="230893" y="176738"/>
                </a:lnTo>
                <a:lnTo>
                  <a:pt x="226591" y="197982"/>
                </a:lnTo>
                <a:lnTo>
                  <a:pt x="214872" y="215348"/>
                </a:lnTo>
                <a:lnTo>
                  <a:pt x="197508" y="227065"/>
                </a:lnTo>
                <a:lnTo>
                  <a:pt x="176277" y="231364"/>
                </a:lnTo>
                <a:lnTo>
                  <a:pt x="258806" y="231364"/>
                </a:lnTo>
                <a:lnTo>
                  <a:pt x="259227" y="229280"/>
                </a:lnTo>
                <a:lnTo>
                  <a:pt x="259227" y="133420"/>
                </a:lnTo>
                <a:lnTo>
                  <a:pt x="225521" y="133420"/>
                </a:lnTo>
                <a:lnTo>
                  <a:pt x="219721" y="127619"/>
                </a:lnTo>
                <a:lnTo>
                  <a:pt x="219721" y="122132"/>
                </a:lnTo>
                <a:close/>
              </a:path>
              <a:path w="353060" h="353059">
                <a:moveTo>
                  <a:pt x="176277" y="145210"/>
                </a:moveTo>
                <a:lnTo>
                  <a:pt x="144824" y="176266"/>
                </a:lnTo>
                <a:lnTo>
                  <a:pt x="144728" y="176738"/>
                </a:lnTo>
                <a:lnTo>
                  <a:pt x="147212" y="189004"/>
                </a:lnTo>
                <a:lnTo>
                  <a:pt x="153980" y="199034"/>
                </a:lnTo>
                <a:lnTo>
                  <a:pt x="164010" y="205803"/>
                </a:lnTo>
                <a:lnTo>
                  <a:pt x="176277" y="208286"/>
                </a:lnTo>
                <a:lnTo>
                  <a:pt x="188540" y="205803"/>
                </a:lnTo>
                <a:lnTo>
                  <a:pt x="198563" y="199034"/>
                </a:lnTo>
                <a:lnTo>
                  <a:pt x="205324" y="189004"/>
                </a:lnTo>
                <a:lnTo>
                  <a:pt x="207805" y="176738"/>
                </a:lnTo>
                <a:lnTo>
                  <a:pt x="205323" y="164478"/>
                </a:lnTo>
                <a:lnTo>
                  <a:pt x="198559" y="154456"/>
                </a:lnTo>
                <a:lnTo>
                  <a:pt x="188536" y="147692"/>
                </a:lnTo>
                <a:lnTo>
                  <a:pt x="176277" y="145210"/>
                </a:lnTo>
                <a:close/>
              </a:path>
              <a:path w="353060" h="353059">
                <a:moveTo>
                  <a:pt x="253596" y="107577"/>
                </a:moveTo>
                <a:lnTo>
                  <a:pt x="239772" y="107577"/>
                </a:lnTo>
                <a:lnTo>
                  <a:pt x="245573" y="113368"/>
                </a:lnTo>
                <a:lnTo>
                  <a:pt x="245573" y="127619"/>
                </a:lnTo>
                <a:lnTo>
                  <a:pt x="239772" y="133420"/>
                </a:lnTo>
                <a:lnTo>
                  <a:pt x="259227" y="133420"/>
                </a:lnTo>
                <a:lnTo>
                  <a:pt x="259227" y="124205"/>
                </a:lnTo>
                <a:lnTo>
                  <a:pt x="256833" y="112376"/>
                </a:lnTo>
                <a:lnTo>
                  <a:pt x="253596" y="107577"/>
                </a:lnTo>
                <a:close/>
              </a:path>
            </a:pathLst>
          </a:custGeom>
          <a:solidFill>
            <a:srgbClr val="212444"/>
          </a:solidFill>
        </p:spPr>
        <p:txBody>
          <a:bodyPr wrap="square" lIns="0" tIns="0" rIns="0" bIns="0" rtlCol="0"/>
          <a:lstStyle/>
          <a:p>
            <a:endParaRPr/>
          </a:p>
        </p:txBody>
      </p:sp>
      <p:sp>
        <p:nvSpPr>
          <p:cNvPr id="24" name="object 22">
            <a:extLst>
              <a:ext uri="{FF2B5EF4-FFF2-40B4-BE49-F238E27FC236}">
                <a16:creationId xmlns:a16="http://schemas.microsoft.com/office/drawing/2014/main" id="{3EC63729-319A-0279-C3DF-795AF44E1E24}"/>
              </a:ext>
            </a:extLst>
          </p:cNvPr>
          <p:cNvSpPr/>
          <p:nvPr userDrawn="1"/>
        </p:nvSpPr>
        <p:spPr>
          <a:xfrm>
            <a:off x="3727663" y="4425544"/>
            <a:ext cx="158839" cy="158839"/>
          </a:xfrm>
          <a:custGeom>
            <a:avLst/>
            <a:gdLst/>
            <a:ahLst/>
            <a:cxnLst/>
            <a:rect l="l" t="t" r="r" b="b"/>
            <a:pathLst>
              <a:path w="349250" h="349250">
                <a:moveTo>
                  <a:pt x="174476" y="0"/>
                </a:moveTo>
                <a:lnTo>
                  <a:pt x="128092" y="6232"/>
                </a:lnTo>
                <a:lnTo>
                  <a:pt x="86413" y="23820"/>
                </a:lnTo>
                <a:lnTo>
                  <a:pt x="51101" y="51100"/>
                </a:lnTo>
                <a:lnTo>
                  <a:pt x="23820" y="86410"/>
                </a:lnTo>
                <a:lnTo>
                  <a:pt x="6232" y="128086"/>
                </a:lnTo>
                <a:lnTo>
                  <a:pt x="0" y="174465"/>
                </a:lnTo>
                <a:lnTo>
                  <a:pt x="6232" y="220845"/>
                </a:lnTo>
                <a:lnTo>
                  <a:pt x="23820" y="262521"/>
                </a:lnTo>
                <a:lnTo>
                  <a:pt x="51101" y="297831"/>
                </a:lnTo>
                <a:lnTo>
                  <a:pt x="86413" y="325111"/>
                </a:lnTo>
                <a:lnTo>
                  <a:pt x="128092" y="342699"/>
                </a:lnTo>
                <a:lnTo>
                  <a:pt x="174476" y="348931"/>
                </a:lnTo>
                <a:lnTo>
                  <a:pt x="220855" y="342699"/>
                </a:lnTo>
                <a:lnTo>
                  <a:pt x="262531" y="325111"/>
                </a:lnTo>
                <a:lnTo>
                  <a:pt x="297841" y="297831"/>
                </a:lnTo>
                <a:lnTo>
                  <a:pt x="325122" y="262521"/>
                </a:lnTo>
                <a:lnTo>
                  <a:pt x="326936" y="258222"/>
                </a:lnTo>
                <a:lnTo>
                  <a:pt x="92091" y="258222"/>
                </a:lnTo>
                <a:lnTo>
                  <a:pt x="92091" y="121964"/>
                </a:lnTo>
                <a:lnTo>
                  <a:pt x="228784" y="121964"/>
                </a:lnTo>
                <a:lnTo>
                  <a:pt x="231206" y="121618"/>
                </a:lnTo>
                <a:lnTo>
                  <a:pt x="339980" y="121618"/>
                </a:lnTo>
                <a:lnTo>
                  <a:pt x="333259" y="105693"/>
                </a:lnTo>
                <a:lnTo>
                  <a:pt x="110467" y="105693"/>
                </a:lnTo>
                <a:lnTo>
                  <a:pt x="101970" y="104031"/>
                </a:lnTo>
                <a:lnTo>
                  <a:pt x="95095" y="99430"/>
                </a:lnTo>
                <a:lnTo>
                  <a:pt x="90487" y="92533"/>
                </a:lnTo>
                <a:lnTo>
                  <a:pt x="88793" y="83986"/>
                </a:lnTo>
                <a:lnTo>
                  <a:pt x="90472" y="75470"/>
                </a:lnTo>
                <a:lnTo>
                  <a:pt x="95092" y="68491"/>
                </a:lnTo>
                <a:lnTo>
                  <a:pt x="101952" y="63768"/>
                </a:lnTo>
                <a:lnTo>
                  <a:pt x="110352" y="62019"/>
                </a:lnTo>
                <a:lnTo>
                  <a:pt x="306277" y="62019"/>
                </a:lnTo>
                <a:lnTo>
                  <a:pt x="297841" y="51100"/>
                </a:lnTo>
                <a:lnTo>
                  <a:pt x="262531" y="23820"/>
                </a:lnTo>
                <a:lnTo>
                  <a:pt x="220855" y="6232"/>
                </a:lnTo>
                <a:lnTo>
                  <a:pt x="174476" y="0"/>
                </a:lnTo>
                <a:close/>
              </a:path>
              <a:path w="349250" h="349250">
                <a:moveTo>
                  <a:pt x="228784" y="121964"/>
                </a:moveTo>
                <a:lnTo>
                  <a:pt x="128613" y="121964"/>
                </a:lnTo>
                <a:lnTo>
                  <a:pt x="128613" y="258222"/>
                </a:lnTo>
                <a:lnTo>
                  <a:pt x="154257" y="258222"/>
                </a:lnTo>
                <a:lnTo>
                  <a:pt x="154257" y="122111"/>
                </a:lnTo>
                <a:lnTo>
                  <a:pt x="227759" y="122111"/>
                </a:lnTo>
                <a:lnTo>
                  <a:pt x="228784" y="121964"/>
                </a:lnTo>
                <a:close/>
              </a:path>
              <a:path w="349250" h="349250">
                <a:moveTo>
                  <a:pt x="218757" y="158874"/>
                </a:moveTo>
                <a:lnTo>
                  <a:pt x="191598" y="185659"/>
                </a:lnTo>
                <a:lnTo>
                  <a:pt x="191495" y="189721"/>
                </a:lnTo>
                <a:lnTo>
                  <a:pt x="191262" y="204029"/>
                </a:lnTo>
                <a:lnTo>
                  <a:pt x="191292" y="258222"/>
                </a:lnTo>
                <a:lnTo>
                  <a:pt x="241060" y="258222"/>
                </a:lnTo>
                <a:lnTo>
                  <a:pt x="241091" y="204029"/>
                </a:lnTo>
                <a:lnTo>
                  <a:pt x="240956" y="190968"/>
                </a:lnTo>
                <a:lnTo>
                  <a:pt x="225774" y="160419"/>
                </a:lnTo>
                <a:lnTo>
                  <a:pt x="218757" y="158874"/>
                </a:lnTo>
                <a:close/>
              </a:path>
              <a:path w="349250" h="349250">
                <a:moveTo>
                  <a:pt x="339980" y="121618"/>
                </a:moveTo>
                <a:lnTo>
                  <a:pt x="231206" y="121618"/>
                </a:lnTo>
                <a:lnTo>
                  <a:pt x="246442" y="123943"/>
                </a:lnTo>
                <a:lnTo>
                  <a:pt x="260188" y="130344"/>
                </a:lnTo>
                <a:lnTo>
                  <a:pt x="277824" y="167062"/>
                </a:lnTo>
                <a:lnTo>
                  <a:pt x="278116" y="258222"/>
                </a:lnTo>
                <a:lnTo>
                  <a:pt x="326936" y="258222"/>
                </a:lnTo>
                <a:lnTo>
                  <a:pt x="342710" y="220845"/>
                </a:lnTo>
                <a:lnTo>
                  <a:pt x="348855" y="175115"/>
                </a:lnTo>
                <a:lnTo>
                  <a:pt x="348942" y="174465"/>
                </a:lnTo>
                <a:lnTo>
                  <a:pt x="342710" y="128086"/>
                </a:lnTo>
                <a:lnTo>
                  <a:pt x="339980" y="121618"/>
                </a:lnTo>
                <a:close/>
              </a:path>
              <a:path w="349250" h="349250">
                <a:moveTo>
                  <a:pt x="227759" y="122111"/>
                </a:moveTo>
                <a:lnTo>
                  <a:pt x="191020" y="122111"/>
                </a:lnTo>
                <a:lnTo>
                  <a:pt x="191020" y="141671"/>
                </a:lnTo>
                <a:lnTo>
                  <a:pt x="192077" y="141158"/>
                </a:lnTo>
                <a:lnTo>
                  <a:pt x="192611" y="141158"/>
                </a:lnTo>
                <a:lnTo>
                  <a:pt x="192988" y="140686"/>
                </a:lnTo>
                <a:lnTo>
                  <a:pt x="204366" y="129983"/>
                </a:lnTo>
                <a:lnTo>
                  <a:pt x="217143" y="123629"/>
                </a:lnTo>
                <a:lnTo>
                  <a:pt x="227759" y="122111"/>
                </a:lnTo>
                <a:close/>
              </a:path>
              <a:path w="349250" h="349250">
                <a:moveTo>
                  <a:pt x="306277" y="62019"/>
                </a:moveTo>
                <a:lnTo>
                  <a:pt x="110352" y="62019"/>
                </a:lnTo>
                <a:lnTo>
                  <a:pt x="119008" y="63768"/>
                </a:lnTo>
                <a:lnTo>
                  <a:pt x="118833" y="63768"/>
                </a:lnTo>
                <a:lnTo>
                  <a:pt x="125707" y="68491"/>
                </a:lnTo>
                <a:lnTo>
                  <a:pt x="130333" y="75470"/>
                </a:lnTo>
                <a:lnTo>
                  <a:pt x="132015" y="83986"/>
                </a:lnTo>
                <a:lnTo>
                  <a:pt x="131548" y="86410"/>
                </a:lnTo>
                <a:lnTo>
                  <a:pt x="130317" y="92533"/>
                </a:lnTo>
                <a:lnTo>
                  <a:pt x="125695" y="99430"/>
                </a:lnTo>
                <a:lnTo>
                  <a:pt x="118896" y="104031"/>
                </a:lnTo>
                <a:lnTo>
                  <a:pt x="118740" y="104031"/>
                </a:lnTo>
                <a:lnTo>
                  <a:pt x="110467" y="105693"/>
                </a:lnTo>
                <a:lnTo>
                  <a:pt x="333259" y="105693"/>
                </a:lnTo>
                <a:lnTo>
                  <a:pt x="325122" y="86410"/>
                </a:lnTo>
                <a:lnTo>
                  <a:pt x="306277" y="62019"/>
                </a:lnTo>
                <a:close/>
              </a:path>
            </a:pathLst>
          </a:custGeom>
          <a:solidFill>
            <a:srgbClr val="212444"/>
          </a:solidFill>
        </p:spPr>
        <p:txBody>
          <a:bodyPr wrap="square" lIns="0" tIns="0" rIns="0" bIns="0" rtlCol="0"/>
          <a:lstStyle/>
          <a:p>
            <a:endParaRPr/>
          </a:p>
        </p:txBody>
      </p:sp>
      <p:sp>
        <p:nvSpPr>
          <p:cNvPr id="25" name="object 23">
            <a:extLst>
              <a:ext uri="{FF2B5EF4-FFF2-40B4-BE49-F238E27FC236}">
                <a16:creationId xmlns:a16="http://schemas.microsoft.com/office/drawing/2014/main" id="{7131E26D-57FB-7952-D905-46DEF7DBE1E6}"/>
              </a:ext>
            </a:extLst>
          </p:cNvPr>
          <p:cNvSpPr txBox="1"/>
          <p:nvPr userDrawn="1"/>
        </p:nvSpPr>
        <p:spPr>
          <a:xfrm>
            <a:off x="1409701" y="4740517"/>
            <a:ext cx="4895422" cy="211993"/>
          </a:xfrm>
          <a:prstGeom prst="rect">
            <a:avLst/>
          </a:prstGeom>
        </p:spPr>
        <p:txBody>
          <a:bodyPr vert="horz" wrap="square" lIns="0" tIns="1155" rIns="0" bIns="0" rtlCol="0">
            <a:spAutoFit/>
          </a:bodyPr>
          <a:lstStyle/>
          <a:p>
            <a:pPr marL="5776" marR="2310">
              <a:lnSpc>
                <a:spcPct val="106600"/>
              </a:lnSpc>
              <a:spcBef>
                <a:spcPts val="9"/>
              </a:spcBef>
            </a:pPr>
            <a:r>
              <a:rPr sz="659">
                <a:latin typeface="Montserrat"/>
                <a:cs typeface="Montserrat"/>
              </a:rPr>
              <a:t>The</a:t>
            </a:r>
            <a:r>
              <a:rPr sz="659" spc="2">
                <a:latin typeface="Montserrat"/>
                <a:cs typeface="Montserrat"/>
              </a:rPr>
              <a:t> </a:t>
            </a:r>
            <a:r>
              <a:rPr sz="659">
                <a:latin typeface="Montserrat"/>
                <a:cs typeface="Montserrat"/>
              </a:rPr>
              <a:t>Catholic</a:t>
            </a:r>
            <a:r>
              <a:rPr sz="659" spc="2">
                <a:latin typeface="Montserrat"/>
                <a:cs typeface="Montserrat"/>
              </a:rPr>
              <a:t> </a:t>
            </a:r>
            <a:r>
              <a:rPr sz="659">
                <a:latin typeface="Montserrat"/>
                <a:cs typeface="Montserrat"/>
              </a:rPr>
              <a:t>Agency</a:t>
            </a:r>
            <a:r>
              <a:rPr sz="659" spc="2">
                <a:latin typeface="Montserrat"/>
                <a:cs typeface="Montserrat"/>
              </a:rPr>
              <a:t> </a:t>
            </a:r>
            <a:r>
              <a:rPr sz="659">
                <a:latin typeface="Montserrat"/>
                <a:cs typeface="Montserrat"/>
              </a:rPr>
              <a:t>for</a:t>
            </a:r>
            <a:r>
              <a:rPr sz="659" spc="2">
                <a:latin typeface="Montserrat"/>
                <a:cs typeface="Montserrat"/>
              </a:rPr>
              <a:t> </a:t>
            </a:r>
            <a:r>
              <a:rPr sz="659">
                <a:latin typeface="Montserrat"/>
                <a:cs typeface="Montserrat"/>
              </a:rPr>
              <a:t>Overseas</a:t>
            </a:r>
            <a:r>
              <a:rPr sz="659" spc="2">
                <a:latin typeface="Montserrat"/>
                <a:cs typeface="Montserrat"/>
              </a:rPr>
              <a:t> </a:t>
            </a:r>
            <a:r>
              <a:rPr sz="659">
                <a:latin typeface="Montserrat"/>
                <a:cs typeface="Montserrat"/>
              </a:rPr>
              <a:t>Development</a:t>
            </a:r>
            <a:r>
              <a:rPr sz="659" spc="2">
                <a:latin typeface="Montserrat"/>
                <a:cs typeface="Montserrat"/>
              </a:rPr>
              <a:t> </a:t>
            </a:r>
            <a:r>
              <a:rPr sz="659">
                <a:latin typeface="Montserrat"/>
                <a:cs typeface="Montserrat"/>
              </a:rPr>
              <a:t>(CAFOD)</a:t>
            </a:r>
            <a:r>
              <a:rPr sz="659" spc="2">
                <a:latin typeface="Montserrat"/>
                <a:cs typeface="Montserrat"/>
              </a:rPr>
              <a:t> </a:t>
            </a:r>
            <a:r>
              <a:rPr sz="659">
                <a:latin typeface="Montserrat"/>
                <a:cs typeface="Montserrat"/>
              </a:rPr>
              <a:t>is</a:t>
            </a:r>
            <a:r>
              <a:rPr sz="659" spc="2">
                <a:latin typeface="Montserrat"/>
                <a:cs typeface="Montserrat"/>
              </a:rPr>
              <a:t> </a:t>
            </a:r>
            <a:r>
              <a:rPr sz="659">
                <a:latin typeface="Montserrat"/>
                <a:cs typeface="Montserrat"/>
              </a:rPr>
              <a:t>the</a:t>
            </a:r>
            <a:r>
              <a:rPr sz="659" spc="2">
                <a:latin typeface="Montserrat"/>
                <a:cs typeface="Montserrat"/>
              </a:rPr>
              <a:t> </a:t>
            </a:r>
            <a:r>
              <a:rPr sz="659">
                <a:latin typeface="Montserrat"/>
                <a:cs typeface="Montserrat"/>
              </a:rPr>
              <a:t>official</a:t>
            </a:r>
            <a:r>
              <a:rPr sz="659" spc="2">
                <a:latin typeface="Montserrat"/>
                <a:cs typeface="Montserrat"/>
              </a:rPr>
              <a:t> </a:t>
            </a:r>
            <a:r>
              <a:rPr sz="659">
                <a:latin typeface="Montserrat"/>
                <a:cs typeface="Montserrat"/>
              </a:rPr>
              <a:t>aid</a:t>
            </a:r>
            <a:r>
              <a:rPr sz="659" spc="2">
                <a:latin typeface="Montserrat"/>
                <a:cs typeface="Montserrat"/>
              </a:rPr>
              <a:t> </a:t>
            </a:r>
            <a:r>
              <a:rPr sz="659">
                <a:latin typeface="Montserrat"/>
                <a:cs typeface="Montserrat"/>
              </a:rPr>
              <a:t>agency</a:t>
            </a:r>
            <a:r>
              <a:rPr sz="659" spc="2">
                <a:latin typeface="Montserrat"/>
                <a:cs typeface="Montserrat"/>
              </a:rPr>
              <a:t> </a:t>
            </a:r>
            <a:r>
              <a:rPr sz="659">
                <a:latin typeface="Montserrat"/>
                <a:cs typeface="Montserrat"/>
              </a:rPr>
              <a:t>of</a:t>
            </a:r>
            <a:r>
              <a:rPr sz="659" spc="2">
                <a:latin typeface="Montserrat"/>
                <a:cs typeface="Montserrat"/>
              </a:rPr>
              <a:t> </a:t>
            </a:r>
            <a:r>
              <a:rPr sz="659">
                <a:latin typeface="Montserrat"/>
                <a:cs typeface="Montserrat"/>
              </a:rPr>
              <a:t>the</a:t>
            </a:r>
            <a:r>
              <a:rPr sz="659" spc="2">
                <a:latin typeface="Montserrat"/>
                <a:cs typeface="Montserrat"/>
              </a:rPr>
              <a:t> </a:t>
            </a:r>
            <a:r>
              <a:rPr sz="659">
                <a:latin typeface="Montserrat"/>
                <a:cs typeface="Montserrat"/>
              </a:rPr>
              <a:t>Catholic</a:t>
            </a:r>
            <a:r>
              <a:rPr sz="659" spc="5">
                <a:latin typeface="Montserrat"/>
                <a:cs typeface="Montserrat"/>
              </a:rPr>
              <a:t> </a:t>
            </a:r>
            <a:r>
              <a:rPr sz="659">
                <a:latin typeface="Montserrat"/>
                <a:cs typeface="Montserrat"/>
              </a:rPr>
              <a:t>Church</a:t>
            </a:r>
            <a:r>
              <a:rPr sz="659" spc="2">
                <a:latin typeface="Montserrat"/>
                <a:cs typeface="Montserrat"/>
              </a:rPr>
              <a:t> </a:t>
            </a:r>
            <a:r>
              <a:rPr sz="659">
                <a:latin typeface="Montserrat"/>
                <a:cs typeface="Montserrat"/>
              </a:rPr>
              <a:t>in</a:t>
            </a:r>
            <a:r>
              <a:rPr sz="659" spc="2">
                <a:latin typeface="Montserrat"/>
                <a:cs typeface="Montserrat"/>
              </a:rPr>
              <a:t> </a:t>
            </a:r>
            <a:r>
              <a:rPr sz="659" spc="-5">
                <a:latin typeface="Montserrat"/>
                <a:cs typeface="Montserrat"/>
              </a:rPr>
              <a:t>England </a:t>
            </a:r>
            <a:r>
              <a:rPr sz="659">
                <a:latin typeface="Montserrat"/>
                <a:cs typeface="Montserrat"/>
              </a:rPr>
              <a:t>and</a:t>
            </a:r>
            <a:r>
              <a:rPr sz="659" spc="-5">
                <a:latin typeface="Montserrat"/>
                <a:cs typeface="Montserrat"/>
              </a:rPr>
              <a:t> </a:t>
            </a:r>
            <a:r>
              <a:rPr sz="659">
                <a:latin typeface="Montserrat"/>
                <a:cs typeface="Montserrat"/>
              </a:rPr>
              <a:t>Wales</a:t>
            </a:r>
            <a:r>
              <a:rPr sz="659" spc="-5">
                <a:latin typeface="Montserrat"/>
                <a:cs typeface="Montserrat"/>
              </a:rPr>
              <a:t> </a:t>
            </a:r>
            <a:r>
              <a:rPr sz="659">
                <a:latin typeface="Montserrat"/>
                <a:cs typeface="Montserrat"/>
              </a:rPr>
              <a:t>and</a:t>
            </a:r>
            <a:r>
              <a:rPr sz="659" spc="-2">
                <a:latin typeface="Montserrat"/>
                <a:cs typeface="Montserrat"/>
              </a:rPr>
              <a:t> </a:t>
            </a:r>
            <a:r>
              <a:rPr sz="659">
                <a:latin typeface="Montserrat"/>
                <a:cs typeface="Montserrat"/>
              </a:rPr>
              <a:t>part</a:t>
            </a:r>
            <a:r>
              <a:rPr sz="659" spc="-5">
                <a:latin typeface="Montserrat"/>
                <a:cs typeface="Montserrat"/>
              </a:rPr>
              <a:t> </a:t>
            </a:r>
            <a:r>
              <a:rPr sz="659">
                <a:latin typeface="Montserrat"/>
                <a:cs typeface="Montserrat"/>
              </a:rPr>
              <a:t>of</a:t>
            </a:r>
            <a:r>
              <a:rPr sz="659" spc="-2">
                <a:latin typeface="Montserrat"/>
                <a:cs typeface="Montserrat"/>
              </a:rPr>
              <a:t> </a:t>
            </a:r>
            <a:r>
              <a:rPr sz="659">
                <a:latin typeface="Montserrat"/>
                <a:cs typeface="Montserrat"/>
              </a:rPr>
              <a:t>Caritas</a:t>
            </a:r>
            <a:r>
              <a:rPr sz="659" spc="-5">
                <a:latin typeface="Montserrat"/>
                <a:cs typeface="Montserrat"/>
              </a:rPr>
              <a:t> International.</a:t>
            </a:r>
            <a:r>
              <a:rPr sz="659" spc="-2">
                <a:latin typeface="Montserrat"/>
                <a:cs typeface="Montserrat"/>
              </a:rPr>
              <a:t> </a:t>
            </a:r>
            <a:r>
              <a:rPr sz="659">
                <a:latin typeface="Montserrat"/>
                <a:cs typeface="Montserrat"/>
              </a:rPr>
              <a:t>Charity</a:t>
            </a:r>
            <a:r>
              <a:rPr sz="659" spc="-5">
                <a:latin typeface="Montserrat"/>
                <a:cs typeface="Montserrat"/>
              </a:rPr>
              <a:t> </a:t>
            </a:r>
            <a:r>
              <a:rPr sz="659">
                <a:latin typeface="Montserrat"/>
                <a:cs typeface="Montserrat"/>
              </a:rPr>
              <a:t>no</a:t>
            </a:r>
            <a:r>
              <a:rPr sz="659" spc="-2">
                <a:latin typeface="Montserrat"/>
                <a:cs typeface="Montserrat"/>
              </a:rPr>
              <a:t> </a:t>
            </a:r>
            <a:r>
              <a:rPr sz="659">
                <a:latin typeface="Montserrat"/>
                <a:cs typeface="Montserrat"/>
              </a:rPr>
              <a:t>1160384</a:t>
            </a:r>
            <a:r>
              <a:rPr sz="659" spc="-5">
                <a:latin typeface="Montserrat"/>
                <a:cs typeface="Montserrat"/>
              </a:rPr>
              <a:t> </a:t>
            </a:r>
            <a:r>
              <a:rPr sz="659">
                <a:latin typeface="Montserrat"/>
                <a:cs typeface="Montserrat"/>
              </a:rPr>
              <a:t>and</a:t>
            </a:r>
            <a:r>
              <a:rPr sz="659" spc="-5">
                <a:latin typeface="Montserrat"/>
                <a:cs typeface="Montserrat"/>
              </a:rPr>
              <a:t> </a:t>
            </a:r>
            <a:r>
              <a:rPr sz="659">
                <a:latin typeface="Montserrat"/>
                <a:cs typeface="Montserrat"/>
              </a:rPr>
              <a:t>a</a:t>
            </a:r>
            <a:r>
              <a:rPr sz="659" spc="-2">
                <a:latin typeface="Montserrat"/>
                <a:cs typeface="Montserrat"/>
              </a:rPr>
              <a:t> </a:t>
            </a:r>
            <a:r>
              <a:rPr sz="659">
                <a:latin typeface="Montserrat"/>
                <a:cs typeface="Montserrat"/>
              </a:rPr>
              <a:t>company</a:t>
            </a:r>
            <a:r>
              <a:rPr sz="659" spc="-5">
                <a:latin typeface="Montserrat"/>
                <a:cs typeface="Montserrat"/>
              </a:rPr>
              <a:t> </a:t>
            </a:r>
            <a:r>
              <a:rPr sz="659">
                <a:latin typeface="Montserrat"/>
                <a:cs typeface="Montserrat"/>
              </a:rPr>
              <a:t>limited</a:t>
            </a:r>
            <a:r>
              <a:rPr sz="659" spc="-2">
                <a:latin typeface="Montserrat"/>
                <a:cs typeface="Montserrat"/>
              </a:rPr>
              <a:t> </a:t>
            </a:r>
            <a:r>
              <a:rPr sz="659">
                <a:latin typeface="Montserrat"/>
                <a:cs typeface="Montserrat"/>
              </a:rPr>
              <a:t>by</a:t>
            </a:r>
            <a:r>
              <a:rPr sz="659" spc="-5">
                <a:latin typeface="Montserrat"/>
                <a:cs typeface="Montserrat"/>
              </a:rPr>
              <a:t> </a:t>
            </a:r>
            <a:r>
              <a:rPr sz="659">
                <a:latin typeface="Montserrat"/>
                <a:cs typeface="Montserrat"/>
              </a:rPr>
              <a:t>guarantee</a:t>
            </a:r>
            <a:r>
              <a:rPr sz="659" spc="-2">
                <a:latin typeface="Montserrat"/>
                <a:cs typeface="Montserrat"/>
              </a:rPr>
              <a:t> </a:t>
            </a:r>
            <a:r>
              <a:rPr sz="659">
                <a:latin typeface="Montserrat"/>
                <a:cs typeface="Montserrat"/>
              </a:rPr>
              <a:t>no</a:t>
            </a:r>
            <a:r>
              <a:rPr sz="659" spc="-5">
                <a:latin typeface="Montserrat"/>
                <a:cs typeface="Montserrat"/>
              </a:rPr>
              <a:t> 09387398.</a:t>
            </a:r>
            <a:endParaRPr sz="659">
              <a:latin typeface="Montserrat"/>
              <a:cs typeface="Montserrat"/>
            </a:endParaRPr>
          </a:p>
        </p:txBody>
      </p:sp>
      <p:pic>
        <p:nvPicPr>
          <p:cNvPr id="26" name="Graphic 25">
            <a:extLst>
              <a:ext uri="{FF2B5EF4-FFF2-40B4-BE49-F238E27FC236}">
                <a16:creationId xmlns:a16="http://schemas.microsoft.com/office/drawing/2014/main" id="{9CB2AADB-D75F-D63F-126A-822EDF10A0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75882" y="4453127"/>
            <a:ext cx="1644044" cy="478873"/>
          </a:xfrm>
          <a:prstGeom prst="rect">
            <a:avLst/>
          </a:prstGeom>
        </p:spPr>
      </p:pic>
      <p:sp>
        <p:nvSpPr>
          <p:cNvPr id="28" name="Title 46">
            <a:extLst>
              <a:ext uri="{FF2B5EF4-FFF2-40B4-BE49-F238E27FC236}">
                <a16:creationId xmlns:a16="http://schemas.microsoft.com/office/drawing/2014/main" id="{9DBD4F51-BAD6-9C9C-0DC0-1FCE687710E6}"/>
              </a:ext>
            </a:extLst>
          </p:cNvPr>
          <p:cNvSpPr>
            <a:spLocks noGrp="1"/>
          </p:cNvSpPr>
          <p:nvPr>
            <p:ph type="title" hasCustomPrompt="1"/>
          </p:nvPr>
        </p:nvSpPr>
        <p:spPr>
          <a:xfrm>
            <a:off x="1409700" y="1581462"/>
            <a:ext cx="6212798" cy="596508"/>
          </a:xfrm>
        </p:spPr>
        <p:txBody>
          <a:bodyPr wrap="square" anchor="t" anchorCtr="0">
            <a:noAutofit/>
          </a:bodyPr>
          <a:lstStyle>
            <a:lvl1pPr>
              <a:defRPr sz="4000">
                <a:solidFill>
                  <a:schemeClr val="bg2"/>
                </a:solidFill>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lang="en-US"/>
              <a:t>Click to add any text</a:t>
            </a:r>
          </a:p>
        </p:txBody>
      </p:sp>
      <p:sp>
        <p:nvSpPr>
          <p:cNvPr id="29" name="Graphic 41">
            <a:extLst>
              <a:ext uri="{FF2B5EF4-FFF2-40B4-BE49-F238E27FC236}">
                <a16:creationId xmlns:a16="http://schemas.microsoft.com/office/drawing/2014/main" id="{973B123F-768B-AA1B-BC87-87D4BF6AE7C4}"/>
              </a:ext>
            </a:extLst>
          </p:cNvPr>
          <p:cNvSpPr/>
          <p:nvPr userDrawn="1"/>
        </p:nvSpPr>
        <p:spPr>
          <a:xfrm>
            <a:off x="800100" y="1055216"/>
            <a:ext cx="602981" cy="603012"/>
          </a:xfrm>
          <a:custGeom>
            <a:avLst/>
            <a:gdLst>
              <a:gd name="connsiteX0" fmla="*/ 3978378 w 3984944"/>
              <a:gd name="connsiteY0" fmla="*/ 1845912 h 3985142"/>
              <a:gd name="connsiteX1" fmla="*/ 3822958 w 3984944"/>
              <a:gd name="connsiteY1" fmla="*/ 1702960 h 3985142"/>
              <a:gd name="connsiteX2" fmla="*/ 2295507 w 3984944"/>
              <a:gd name="connsiteY2" fmla="*/ 1702960 h 3985142"/>
              <a:gd name="connsiteX3" fmla="*/ 2295507 w 3984944"/>
              <a:gd name="connsiteY3" fmla="*/ 163231 h 3985142"/>
              <a:gd name="connsiteX4" fmla="*/ 2153127 w 3984944"/>
              <a:gd name="connsiteY4" fmla="*/ 7812 h 3985142"/>
              <a:gd name="connsiteX5" fmla="*/ 1814306 w 3984944"/>
              <a:gd name="connsiteY5" fmla="*/ 9430 h 3985142"/>
              <a:gd name="connsiteX6" fmla="*/ 1672592 w 3984944"/>
              <a:gd name="connsiteY6" fmla="*/ 164754 h 3985142"/>
              <a:gd name="connsiteX7" fmla="*/ 1672592 w 3984944"/>
              <a:gd name="connsiteY7" fmla="*/ 1703055 h 3985142"/>
              <a:gd name="connsiteX8" fmla="*/ 161987 w 3984944"/>
              <a:gd name="connsiteY8" fmla="*/ 1703055 h 3985142"/>
              <a:gd name="connsiteX9" fmla="*/ 6567 w 3984944"/>
              <a:gd name="connsiteY9" fmla="*/ 1846007 h 3985142"/>
              <a:gd name="connsiteX10" fmla="*/ 0 w 3984944"/>
              <a:gd name="connsiteY10" fmla="*/ 1992670 h 3985142"/>
              <a:gd name="connsiteX11" fmla="*/ 6567 w 3984944"/>
              <a:gd name="connsiteY11" fmla="*/ 2139239 h 3985142"/>
              <a:gd name="connsiteX12" fmla="*/ 161987 w 3984944"/>
              <a:gd name="connsiteY12" fmla="*/ 2282190 h 3985142"/>
              <a:gd name="connsiteX13" fmla="*/ 1672592 w 3984944"/>
              <a:gd name="connsiteY13" fmla="*/ 2282190 h 3985142"/>
              <a:gd name="connsiteX14" fmla="*/ 1672592 w 3984944"/>
              <a:gd name="connsiteY14" fmla="*/ 3820492 h 3985142"/>
              <a:gd name="connsiteX15" fmla="*/ 1814306 w 3984944"/>
              <a:gd name="connsiteY15" fmla="*/ 3975816 h 3985142"/>
              <a:gd name="connsiteX16" fmla="*/ 1992377 w 3984944"/>
              <a:gd name="connsiteY16" fmla="*/ 3985143 h 3985142"/>
              <a:gd name="connsiteX17" fmla="*/ 2153127 w 3984944"/>
              <a:gd name="connsiteY17" fmla="*/ 3977339 h 3985142"/>
              <a:gd name="connsiteX18" fmla="*/ 2295507 w 3984944"/>
              <a:gd name="connsiteY18" fmla="*/ 3821919 h 3985142"/>
              <a:gd name="connsiteX19" fmla="*/ 2295507 w 3984944"/>
              <a:gd name="connsiteY19" fmla="*/ 2282095 h 3985142"/>
              <a:gd name="connsiteX20" fmla="*/ 3822958 w 3984944"/>
              <a:gd name="connsiteY20" fmla="*/ 2282095 h 3985142"/>
              <a:gd name="connsiteX21" fmla="*/ 3978378 w 3984944"/>
              <a:gd name="connsiteY21" fmla="*/ 2139144 h 3985142"/>
              <a:gd name="connsiteX22" fmla="*/ 3984945 w 3984944"/>
              <a:gd name="connsiteY22" fmla="*/ 1992575 h 3985142"/>
              <a:gd name="connsiteX23" fmla="*/ 3978378 w 3984944"/>
              <a:gd name="connsiteY23" fmla="*/ 1846007 h 398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84944" h="3985142">
                <a:moveTo>
                  <a:pt x="3978378" y="1845912"/>
                </a:moveTo>
                <a:cubicBezTo>
                  <a:pt x="3971430" y="1764443"/>
                  <a:pt x="3904618" y="1702960"/>
                  <a:pt x="3822958" y="1702960"/>
                </a:cubicBezTo>
                <a:lnTo>
                  <a:pt x="2295507" y="1702960"/>
                </a:lnTo>
                <a:lnTo>
                  <a:pt x="2295507" y="163231"/>
                </a:lnTo>
                <a:cubicBezTo>
                  <a:pt x="2295507" y="82143"/>
                  <a:pt x="2234310" y="15331"/>
                  <a:pt x="2153127" y="7812"/>
                </a:cubicBezTo>
                <a:cubicBezTo>
                  <a:pt x="2034159" y="-3133"/>
                  <a:pt x="1933655" y="-2562"/>
                  <a:pt x="1814306" y="9430"/>
                </a:cubicBezTo>
                <a:cubicBezTo>
                  <a:pt x="1733503" y="17615"/>
                  <a:pt x="1672592" y="84332"/>
                  <a:pt x="1672592" y="164754"/>
                </a:cubicBezTo>
                <a:lnTo>
                  <a:pt x="1672592" y="1703055"/>
                </a:lnTo>
                <a:lnTo>
                  <a:pt x="161987" y="1703055"/>
                </a:lnTo>
                <a:cubicBezTo>
                  <a:pt x="80327" y="1703055"/>
                  <a:pt x="13515" y="1764538"/>
                  <a:pt x="6567" y="1846007"/>
                </a:cubicBezTo>
                <a:cubicBezTo>
                  <a:pt x="2189" y="1897687"/>
                  <a:pt x="0" y="1945654"/>
                  <a:pt x="0" y="1992670"/>
                </a:cubicBezTo>
                <a:cubicBezTo>
                  <a:pt x="0" y="2039687"/>
                  <a:pt x="2189" y="2087559"/>
                  <a:pt x="6567" y="2139239"/>
                </a:cubicBezTo>
                <a:cubicBezTo>
                  <a:pt x="13515" y="2220708"/>
                  <a:pt x="80422" y="2282190"/>
                  <a:pt x="161987" y="2282190"/>
                </a:cubicBezTo>
                <a:lnTo>
                  <a:pt x="1672592" y="2282190"/>
                </a:lnTo>
                <a:lnTo>
                  <a:pt x="1672592" y="3820492"/>
                </a:lnTo>
                <a:cubicBezTo>
                  <a:pt x="1672592" y="3900914"/>
                  <a:pt x="1733503" y="3967726"/>
                  <a:pt x="1814306" y="3975816"/>
                </a:cubicBezTo>
                <a:cubicBezTo>
                  <a:pt x="1876455" y="3982097"/>
                  <a:pt x="1934702" y="3985143"/>
                  <a:pt x="1992377" y="3985143"/>
                </a:cubicBezTo>
                <a:cubicBezTo>
                  <a:pt x="2043962" y="3985143"/>
                  <a:pt x="2096593" y="3982573"/>
                  <a:pt x="2153127" y="3977339"/>
                </a:cubicBezTo>
                <a:cubicBezTo>
                  <a:pt x="2234310" y="3969820"/>
                  <a:pt x="2295507" y="3903008"/>
                  <a:pt x="2295507" y="3821919"/>
                </a:cubicBezTo>
                <a:lnTo>
                  <a:pt x="2295507" y="2282095"/>
                </a:lnTo>
                <a:lnTo>
                  <a:pt x="3822958" y="2282095"/>
                </a:lnTo>
                <a:cubicBezTo>
                  <a:pt x="3904713" y="2282095"/>
                  <a:pt x="3971525" y="2220613"/>
                  <a:pt x="3978378" y="2139144"/>
                </a:cubicBezTo>
                <a:cubicBezTo>
                  <a:pt x="3982756" y="2087940"/>
                  <a:pt x="3984945" y="2040067"/>
                  <a:pt x="3984945" y="1992575"/>
                </a:cubicBezTo>
                <a:cubicBezTo>
                  <a:pt x="3984945" y="1945083"/>
                  <a:pt x="3982851" y="1897211"/>
                  <a:pt x="3978378" y="1846007"/>
                </a:cubicBezTo>
                <a:close/>
              </a:path>
            </a:pathLst>
          </a:custGeom>
          <a:solidFill>
            <a:schemeClr val="bg1"/>
          </a:solidFill>
          <a:ln w="9502" cap="flat">
            <a:noFill/>
            <a:prstDash val="solid"/>
            <a:miter/>
          </a:ln>
        </p:spPr>
        <p:txBody>
          <a:bodyPr rtlCol="0" anchor="ctr"/>
          <a:lstStyle/>
          <a:p>
            <a:endParaRPr lang="en-US"/>
          </a:p>
        </p:txBody>
      </p:sp>
      <p:sp>
        <p:nvSpPr>
          <p:cNvPr id="32" name="Holder 3">
            <a:extLst>
              <a:ext uri="{FF2B5EF4-FFF2-40B4-BE49-F238E27FC236}">
                <a16:creationId xmlns:a16="http://schemas.microsoft.com/office/drawing/2014/main" id="{B7D02154-7A8A-A8D0-D721-E815076A1B7D}"/>
              </a:ext>
            </a:extLst>
          </p:cNvPr>
          <p:cNvSpPr>
            <a:spLocks noGrp="1"/>
          </p:cNvSpPr>
          <p:nvPr>
            <p:ph type="subTitle" idx="4" hasCustomPrompt="1"/>
          </p:nvPr>
        </p:nvSpPr>
        <p:spPr>
          <a:xfrm>
            <a:off x="1409700" y="2202418"/>
            <a:ext cx="6212798" cy="369332"/>
          </a:xfrm>
          <a:prstGeom prst="rect">
            <a:avLst/>
          </a:prstGeom>
        </p:spPr>
        <p:txBody>
          <a:bodyPr wrap="square" lIns="18288" tIns="0" rIns="0" bIns="0">
            <a:spAutoFit/>
          </a:bodyPr>
          <a:lstStyle>
            <a:lvl1pPr marL="0" indent="0">
              <a:buNone/>
              <a:defRPr sz="2400" b="0" i="0">
                <a:solidFill>
                  <a:schemeClr val="bg2"/>
                </a:solidFill>
                <a:latin typeface="+mj-lt"/>
                <a:cs typeface="Montserrat"/>
              </a:defRPr>
            </a:lvl1pPr>
          </a:lstStyle>
          <a:p>
            <a:r>
              <a:rPr lang="en-GB"/>
              <a:t>Click to add any further text</a:t>
            </a:r>
          </a:p>
        </p:txBody>
      </p:sp>
    </p:spTree>
    <p:extLst>
      <p:ext uri="{BB962C8B-B14F-4D97-AF65-F5344CB8AC3E}">
        <p14:creationId xmlns:p14="http://schemas.microsoft.com/office/powerpoint/2010/main" val="184458052"/>
      </p:ext>
    </p:extLst>
  </p:cSld>
  <p:clrMapOvr>
    <a:masterClrMapping/>
  </p:clrMapOvr>
  <p:extLst>
    <p:ext uri="{DCECCB84-F9BA-43D5-87BE-67443E8EF086}">
      <p15:sldGuideLst xmlns:p15="http://schemas.microsoft.com/office/powerpoint/2012/main">
        <p15:guide id="1" pos="2880" userDrawn="1">
          <p15:clr>
            <a:srgbClr val="FBAE40"/>
          </p15:clr>
        </p15:guide>
        <p15:guide id="2" pos="504" userDrawn="1">
          <p15:clr>
            <a:srgbClr val="FBAE40"/>
          </p15:clr>
        </p15:guide>
        <p15:guide id="3" pos="888"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A69C1-887B-5963-99BB-4BBC52B1CDB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161921C-1EDF-6F65-C276-091A39CA07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AD08E70-DB4F-3259-491C-18022336AFC3}"/>
              </a:ext>
            </a:extLst>
          </p:cNvPr>
          <p:cNvSpPr>
            <a:spLocks noGrp="1"/>
          </p:cNvSpPr>
          <p:nvPr>
            <p:ph type="dt" sz="half" idx="10"/>
          </p:nvPr>
        </p:nvSpPr>
        <p:spPr/>
        <p:txBody>
          <a:bodyPr/>
          <a:lstStyle/>
          <a:p>
            <a:fld id="{D6C1D170-B19C-48D2-AD6C-78F0EBEBDC80}" type="datetimeFigureOut">
              <a:rPr lang="en-GB" smtClean="0"/>
              <a:t>08/01/2026</a:t>
            </a:fld>
            <a:endParaRPr lang="en-GB"/>
          </a:p>
        </p:txBody>
      </p:sp>
      <p:sp>
        <p:nvSpPr>
          <p:cNvPr id="5" name="Footer Placeholder 4">
            <a:extLst>
              <a:ext uri="{FF2B5EF4-FFF2-40B4-BE49-F238E27FC236}">
                <a16:creationId xmlns:a16="http://schemas.microsoft.com/office/drawing/2014/main" id="{5914CE08-3636-315A-8D8F-1C951F49BF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B026DF1-B4E5-F444-D413-2061AE1FA7CB}"/>
              </a:ext>
            </a:extLst>
          </p:cNvPr>
          <p:cNvSpPr>
            <a:spLocks noGrp="1"/>
          </p:cNvSpPr>
          <p:nvPr>
            <p:ph type="sldNum" sz="quarter" idx="12"/>
          </p:nvPr>
        </p:nvSpPr>
        <p:spPr/>
        <p:txBody>
          <a:bodyPr/>
          <a:lstStyle/>
          <a:p>
            <a:fld id="{EA6EBE3F-60D7-48A8-BD0B-B317D75812BF}" type="slidenum">
              <a:rPr lang="en-GB" smtClean="0"/>
              <a:t>‹#›</a:t>
            </a:fld>
            <a:endParaRPr lang="en-GB"/>
          </a:p>
        </p:txBody>
      </p:sp>
    </p:spTree>
    <p:extLst>
      <p:ext uri="{BB962C8B-B14F-4D97-AF65-F5344CB8AC3E}">
        <p14:creationId xmlns:p14="http://schemas.microsoft.com/office/powerpoint/2010/main" val="35557663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5BFBD-40EE-6BF6-46B5-6E28879D5AB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F584464-EA8B-4CB3-CF3F-37CB2EC1CA0E}"/>
              </a:ext>
            </a:extLst>
          </p:cNvPr>
          <p:cNvSpPr>
            <a:spLocks noGrp="1"/>
          </p:cNvSpPr>
          <p:nvPr>
            <p:ph type="dt" sz="half" idx="10"/>
          </p:nvPr>
        </p:nvSpPr>
        <p:spPr/>
        <p:txBody>
          <a:bodyPr/>
          <a:lstStyle/>
          <a:p>
            <a:fld id="{D6C1D170-B19C-48D2-AD6C-78F0EBEBDC80}" type="datetimeFigureOut">
              <a:rPr lang="en-GB" smtClean="0"/>
              <a:t>08/01/2026</a:t>
            </a:fld>
            <a:endParaRPr lang="en-GB"/>
          </a:p>
        </p:txBody>
      </p:sp>
      <p:sp>
        <p:nvSpPr>
          <p:cNvPr id="4" name="Footer Placeholder 3">
            <a:extLst>
              <a:ext uri="{FF2B5EF4-FFF2-40B4-BE49-F238E27FC236}">
                <a16:creationId xmlns:a16="http://schemas.microsoft.com/office/drawing/2014/main" id="{CA37B8B7-8BBE-A311-5E92-AA7238036E1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9A19360-021A-DF21-A275-C7516DA0C790}"/>
              </a:ext>
            </a:extLst>
          </p:cNvPr>
          <p:cNvSpPr>
            <a:spLocks noGrp="1"/>
          </p:cNvSpPr>
          <p:nvPr>
            <p:ph type="sldNum" sz="quarter" idx="12"/>
          </p:nvPr>
        </p:nvSpPr>
        <p:spPr/>
        <p:txBody>
          <a:bodyPr/>
          <a:lstStyle/>
          <a:p>
            <a:fld id="{EA6EBE3F-60D7-48A8-BD0B-B317D75812BF}" type="slidenum">
              <a:rPr lang="en-GB" smtClean="0"/>
              <a:t>‹#›</a:t>
            </a:fld>
            <a:endParaRPr lang="en-GB"/>
          </a:p>
        </p:txBody>
      </p:sp>
    </p:spTree>
    <p:extLst>
      <p:ext uri="{BB962C8B-B14F-4D97-AF65-F5344CB8AC3E}">
        <p14:creationId xmlns:p14="http://schemas.microsoft.com/office/powerpoint/2010/main" val="3218262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A1987F-A229-2BBD-6146-26BB00A7D0A7}"/>
              </a:ext>
            </a:extLst>
          </p:cNvPr>
          <p:cNvSpPr>
            <a:spLocks noGrp="1"/>
          </p:cNvSpPr>
          <p:nvPr>
            <p:ph type="dt" sz="half" idx="10"/>
          </p:nvPr>
        </p:nvSpPr>
        <p:spPr/>
        <p:txBody>
          <a:bodyPr/>
          <a:lstStyle/>
          <a:p>
            <a:fld id="{D6C1D170-B19C-48D2-AD6C-78F0EBEBDC80}" type="datetimeFigureOut">
              <a:rPr lang="en-GB" smtClean="0"/>
              <a:t>08/01/2026</a:t>
            </a:fld>
            <a:endParaRPr lang="en-GB"/>
          </a:p>
        </p:txBody>
      </p:sp>
      <p:sp>
        <p:nvSpPr>
          <p:cNvPr id="3" name="Footer Placeholder 2">
            <a:extLst>
              <a:ext uri="{FF2B5EF4-FFF2-40B4-BE49-F238E27FC236}">
                <a16:creationId xmlns:a16="http://schemas.microsoft.com/office/drawing/2014/main" id="{C3C16C2B-7839-488D-6BE0-48088451886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B912CA8-E616-3B72-A96F-742F460FF4D9}"/>
              </a:ext>
            </a:extLst>
          </p:cNvPr>
          <p:cNvSpPr>
            <a:spLocks noGrp="1"/>
          </p:cNvSpPr>
          <p:nvPr>
            <p:ph type="sldNum" sz="quarter" idx="12"/>
          </p:nvPr>
        </p:nvSpPr>
        <p:spPr/>
        <p:txBody>
          <a:bodyPr/>
          <a:lstStyle/>
          <a:p>
            <a:fld id="{EA6EBE3F-60D7-48A8-BD0B-B317D75812BF}" type="slidenum">
              <a:rPr lang="en-GB" smtClean="0"/>
              <a:t>‹#›</a:t>
            </a:fld>
            <a:endParaRPr lang="en-GB"/>
          </a:p>
        </p:txBody>
      </p:sp>
    </p:spTree>
    <p:extLst>
      <p:ext uri="{BB962C8B-B14F-4D97-AF65-F5344CB8AC3E}">
        <p14:creationId xmlns:p14="http://schemas.microsoft.com/office/powerpoint/2010/main" val="1688041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Master - divider">
    <p:bg>
      <p:bgPr>
        <a:solidFill>
          <a:schemeClr val="bg1"/>
        </a:solidFill>
        <a:effectLst/>
      </p:bgPr>
    </p:bg>
    <p:spTree>
      <p:nvGrpSpPr>
        <p:cNvPr id="1" name=""/>
        <p:cNvGrpSpPr/>
        <p:nvPr/>
      </p:nvGrpSpPr>
      <p:grpSpPr>
        <a:xfrm>
          <a:off x="0" y="0"/>
          <a:ext cx="0" cy="0"/>
          <a:chOff x="0" y="0"/>
          <a:chExt cx="0" cy="0"/>
        </a:xfrm>
      </p:grpSpPr>
      <p:sp>
        <p:nvSpPr>
          <p:cNvPr id="2" name="Round Single Corner Rectangle 1">
            <a:extLst>
              <a:ext uri="{FF2B5EF4-FFF2-40B4-BE49-F238E27FC236}">
                <a16:creationId xmlns:a16="http://schemas.microsoft.com/office/drawing/2014/main" id="{59491F48-5343-D97A-77DF-12F94AA55652}"/>
              </a:ext>
            </a:extLst>
          </p:cNvPr>
          <p:cNvSpPr/>
          <p:nvPr userDrawn="1"/>
        </p:nvSpPr>
        <p:spPr>
          <a:xfrm rot="16200000" flipH="1">
            <a:off x="1125310" y="858550"/>
            <a:ext cx="3064750" cy="4305718"/>
          </a:xfrm>
          <a:prstGeom prst="round1Rect">
            <a:avLst>
              <a:gd name="adj" fmla="val 8892"/>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EA7203CD-4E5E-4232-6439-CC5B00CD05FA}"/>
              </a:ext>
            </a:extLst>
          </p:cNvPr>
          <p:cNvSpPr>
            <a:spLocks noGrp="1"/>
          </p:cNvSpPr>
          <p:nvPr>
            <p:ph type="pic" sz="quarter" idx="10" hasCustomPrompt="1"/>
          </p:nvPr>
        </p:nvSpPr>
        <p:spPr>
          <a:xfrm>
            <a:off x="4803228" y="1479033"/>
            <a:ext cx="4153447" cy="3064751"/>
          </a:xfrm>
          <a:prstGeom prst="rect">
            <a:avLst/>
          </a:prstGeom>
        </p:spPr>
        <p:txBody>
          <a:bodyPr tIns="1417320" rIns="457200" bIns="0">
            <a:normAutofit/>
          </a:bodyPr>
          <a:lstStyle>
            <a:lvl1pPr marL="0" indent="0" algn="r">
              <a:buNone/>
              <a:defRPr sz="1200" b="0">
                <a:solidFill>
                  <a:schemeClr val="tx1"/>
                </a:solidFill>
                <a:latin typeface="+mn-lt"/>
                <a:sym typeface="Wingdings" pitchFamily="2" charset="2"/>
              </a:defRPr>
            </a:lvl1pPr>
          </a:lstStyle>
          <a:p>
            <a:r>
              <a:rPr lang="en-US"/>
              <a:t> Click icon to</a:t>
            </a:r>
            <a:br>
              <a:rPr lang="en-US"/>
            </a:br>
            <a:r>
              <a:rPr lang="en-US"/>
              <a:t>add picture</a:t>
            </a:r>
          </a:p>
        </p:txBody>
      </p:sp>
      <p:sp>
        <p:nvSpPr>
          <p:cNvPr id="4" name="Holder 3">
            <a:extLst>
              <a:ext uri="{FF2B5EF4-FFF2-40B4-BE49-F238E27FC236}">
                <a16:creationId xmlns:a16="http://schemas.microsoft.com/office/drawing/2014/main" id="{B691196B-CCCE-18D1-87FE-B5B13CA01105}"/>
              </a:ext>
            </a:extLst>
          </p:cNvPr>
          <p:cNvSpPr>
            <a:spLocks noGrp="1"/>
          </p:cNvSpPr>
          <p:nvPr>
            <p:ph type="subTitle" idx="4"/>
          </p:nvPr>
        </p:nvSpPr>
        <p:spPr>
          <a:xfrm>
            <a:off x="1403082" y="3375022"/>
            <a:ext cx="3101372" cy="184666"/>
          </a:xfrm>
          <a:prstGeom prst="rect">
            <a:avLst/>
          </a:prstGeom>
        </p:spPr>
        <p:txBody>
          <a:bodyPr wrap="square" lIns="0" tIns="0" rIns="0" bIns="0">
            <a:spAutoFit/>
          </a:bodyPr>
          <a:lstStyle>
            <a:lvl1pPr marL="0" indent="0">
              <a:buNone/>
              <a:defRPr sz="1200" b="0" i="0">
                <a:solidFill>
                  <a:schemeClr val="bg2"/>
                </a:solidFill>
                <a:latin typeface="Montserrat"/>
                <a:cs typeface="Montserrat"/>
              </a:defRPr>
            </a:lvl1pPr>
          </a:lstStyle>
          <a:p>
            <a:endParaRPr/>
          </a:p>
        </p:txBody>
      </p:sp>
      <p:sp>
        <p:nvSpPr>
          <p:cNvPr id="5" name="Title 46">
            <a:extLst>
              <a:ext uri="{FF2B5EF4-FFF2-40B4-BE49-F238E27FC236}">
                <a16:creationId xmlns:a16="http://schemas.microsoft.com/office/drawing/2014/main" id="{114966A3-3F54-823B-B358-BC420C4CB173}"/>
              </a:ext>
            </a:extLst>
          </p:cNvPr>
          <p:cNvSpPr>
            <a:spLocks noGrp="1"/>
          </p:cNvSpPr>
          <p:nvPr>
            <p:ph type="title" hasCustomPrompt="1"/>
          </p:nvPr>
        </p:nvSpPr>
        <p:spPr>
          <a:xfrm>
            <a:off x="1409700" y="2341426"/>
            <a:ext cx="3094754" cy="1015663"/>
          </a:xfrm>
        </p:spPr>
        <p:txBody>
          <a:bodyPr wrap="square" anchor="t" anchorCtr="0">
            <a:spAutoFit/>
          </a:bodyPr>
          <a:lstStyle>
            <a:lvl1pPr>
              <a:defRPr sz="2000">
                <a:solidFill>
                  <a:schemeClr val="bg2"/>
                </a:solidFill>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lang="en-US"/>
              <a:t>Click to add the deck’s divider title. Ideally, keep it under tree lines.</a:t>
            </a:r>
          </a:p>
        </p:txBody>
      </p:sp>
      <p:sp>
        <p:nvSpPr>
          <p:cNvPr id="17" name="Graphic 41">
            <a:extLst>
              <a:ext uri="{FF2B5EF4-FFF2-40B4-BE49-F238E27FC236}">
                <a16:creationId xmlns:a16="http://schemas.microsoft.com/office/drawing/2014/main" id="{932C78E9-A881-FFF6-85D5-61ACDDE55653}"/>
              </a:ext>
            </a:extLst>
          </p:cNvPr>
          <p:cNvSpPr/>
          <p:nvPr userDrawn="1"/>
        </p:nvSpPr>
        <p:spPr>
          <a:xfrm>
            <a:off x="800100" y="1840889"/>
            <a:ext cx="602981" cy="603012"/>
          </a:xfrm>
          <a:custGeom>
            <a:avLst/>
            <a:gdLst>
              <a:gd name="connsiteX0" fmla="*/ 3978378 w 3984944"/>
              <a:gd name="connsiteY0" fmla="*/ 1845912 h 3985142"/>
              <a:gd name="connsiteX1" fmla="*/ 3822958 w 3984944"/>
              <a:gd name="connsiteY1" fmla="*/ 1702960 h 3985142"/>
              <a:gd name="connsiteX2" fmla="*/ 2295507 w 3984944"/>
              <a:gd name="connsiteY2" fmla="*/ 1702960 h 3985142"/>
              <a:gd name="connsiteX3" fmla="*/ 2295507 w 3984944"/>
              <a:gd name="connsiteY3" fmla="*/ 163231 h 3985142"/>
              <a:gd name="connsiteX4" fmla="*/ 2153127 w 3984944"/>
              <a:gd name="connsiteY4" fmla="*/ 7812 h 3985142"/>
              <a:gd name="connsiteX5" fmla="*/ 1814306 w 3984944"/>
              <a:gd name="connsiteY5" fmla="*/ 9430 h 3985142"/>
              <a:gd name="connsiteX6" fmla="*/ 1672592 w 3984944"/>
              <a:gd name="connsiteY6" fmla="*/ 164754 h 3985142"/>
              <a:gd name="connsiteX7" fmla="*/ 1672592 w 3984944"/>
              <a:gd name="connsiteY7" fmla="*/ 1703055 h 3985142"/>
              <a:gd name="connsiteX8" fmla="*/ 161987 w 3984944"/>
              <a:gd name="connsiteY8" fmla="*/ 1703055 h 3985142"/>
              <a:gd name="connsiteX9" fmla="*/ 6567 w 3984944"/>
              <a:gd name="connsiteY9" fmla="*/ 1846007 h 3985142"/>
              <a:gd name="connsiteX10" fmla="*/ 0 w 3984944"/>
              <a:gd name="connsiteY10" fmla="*/ 1992670 h 3985142"/>
              <a:gd name="connsiteX11" fmla="*/ 6567 w 3984944"/>
              <a:gd name="connsiteY11" fmla="*/ 2139239 h 3985142"/>
              <a:gd name="connsiteX12" fmla="*/ 161987 w 3984944"/>
              <a:gd name="connsiteY12" fmla="*/ 2282190 h 3985142"/>
              <a:gd name="connsiteX13" fmla="*/ 1672592 w 3984944"/>
              <a:gd name="connsiteY13" fmla="*/ 2282190 h 3985142"/>
              <a:gd name="connsiteX14" fmla="*/ 1672592 w 3984944"/>
              <a:gd name="connsiteY14" fmla="*/ 3820492 h 3985142"/>
              <a:gd name="connsiteX15" fmla="*/ 1814306 w 3984944"/>
              <a:gd name="connsiteY15" fmla="*/ 3975816 h 3985142"/>
              <a:gd name="connsiteX16" fmla="*/ 1992377 w 3984944"/>
              <a:gd name="connsiteY16" fmla="*/ 3985143 h 3985142"/>
              <a:gd name="connsiteX17" fmla="*/ 2153127 w 3984944"/>
              <a:gd name="connsiteY17" fmla="*/ 3977339 h 3985142"/>
              <a:gd name="connsiteX18" fmla="*/ 2295507 w 3984944"/>
              <a:gd name="connsiteY18" fmla="*/ 3821919 h 3985142"/>
              <a:gd name="connsiteX19" fmla="*/ 2295507 w 3984944"/>
              <a:gd name="connsiteY19" fmla="*/ 2282095 h 3985142"/>
              <a:gd name="connsiteX20" fmla="*/ 3822958 w 3984944"/>
              <a:gd name="connsiteY20" fmla="*/ 2282095 h 3985142"/>
              <a:gd name="connsiteX21" fmla="*/ 3978378 w 3984944"/>
              <a:gd name="connsiteY21" fmla="*/ 2139144 h 3985142"/>
              <a:gd name="connsiteX22" fmla="*/ 3984945 w 3984944"/>
              <a:gd name="connsiteY22" fmla="*/ 1992575 h 3985142"/>
              <a:gd name="connsiteX23" fmla="*/ 3978378 w 3984944"/>
              <a:gd name="connsiteY23" fmla="*/ 1846007 h 398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84944" h="3985142">
                <a:moveTo>
                  <a:pt x="3978378" y="1845912"/>
                </a:moveTo>
                <a:cubicBezTo>
                  <a:pt x="3971430" y="1764443"/>
                  <a:pt x="3904618" y="1702960"/>
                  <a:pt x="3822958" y="1702960"/>
                </a:cubicBezTo>
                <a:lnTo>
                  <a:pt x="2295507" y="1702960"/>
                </a:lnTo>
                <a:lnTo>
                  <a:pt x="2295507" y="163231"/>
                </a:lnTo>
                <a:cubicBezTo>
                  <a:pt x="2295507" y="82143"/>
                  <a:pt x="2234310" y="15331"/>
                  <a:pt x="2153127" y="7812"/>
                </a:cubicBezTo>
                <a:cubicBezTo>
                  <a:pt x="2034159" y="-3133"/>
                  <a:pt x="1933655" y="-2562"/>
                  <a:pt x="1814306" y="9430"/>
                </a:cubicBezTo>
                <a:cubicBezTo>
                  <a:pt x="1733503" y="17615"/>
                  <a:pt x="1672592" y="84332"/>
                  <a:pt x="1672592" y="164754"/>
                </a:cubicBezTo>
                <a:lnTo>
                  <a:pt x="1672592" y="1703055"/>
                </a:lnTo>
                <a:lnTo>
                  <a:pt x="161987" y="1703055"/>
                </a:lnTo>
                <a:cubicBezTo>
                  <a:pt x="80327" y="1703055"/>
                  <a:pt x="13515" y="1764538"/>
                  <a:pt x="6567" y="1846007"/>
                </a:cubicBezTo>
                <a:cubicBezTo>
                  <a:pt x="2189" y="1897687"/>
                  <a:pt x="0" y="1945654"/>
                  <a:pt x="0" y="1992670"/>
                </a:cubicBezTo>
                <a:cubicBezTo>
                  <a:pt x="0" y="2039687"/>
                  <a:pt x="2189" y="2087559"/>
                  <a:pt x="6567" y="2139239"/>
                </a:cubicBezTo>
                <a:cubicBezTo>
                  <a:pt x="13515" y="2220708"/>
                  <a:pt x="80422" y="2282190"/>
                  <a:pt x="161987" y="2282190"/>
                </a:cubicBezTo>
                <a:lnTo>
                  <a:pt x="1672592" y="2282190"/>
                </a:lnTo>
                <a:lnTo>
                  <a:pt x="1672592" y="3820492"/>
                </a:lnTo>
                <a:cubicBezTo>
                  <a:pt x="1672592" y="3900914"/>
                  <a:pt x="1733503" y="3967726"/>
                  <a:pt x="1814306" y="3975816"/>
                </a:cubicBezTo>
                <a:cubicBezTo>
                  <a:pt x="1876455" y="3982097"/>
                  <a:pt x="1934702" y="3985143"/>
                  <a:pt x="1992377" y="3985143"/>
                </a:cubicBezTo>
                <a:cubicBezTo>
                  <a:pt x="2043962" y="3985143"/>
                  <a:pt x="2096593" y="3982573"/>
                  <a:pt x="2153127" y="3977339"/>
                </a:cubicBezTo>
                <a:cubicBezTo>
                  <a:pt x="2234310" y="3969820"/>
                  <a:pt x="2295507" y="3903008"/>
                  <a:pt x="2295507" y="3821919"/>
                </a:cubicBezTo>
                <a:lnTo>
                  <a:pt x="2295507" y="2282095"/>
                </a:lnTo>
                <a:lnTo>
                  <a:pt x="3822958" y="2282095"/>
                </a:lnTo>
                <a:cubicBezTo>
                  <a:pt x="3904713" y="2282095"/>
                  <a:pt x="3971525" y="2220613"/>
                  <a:pt x="3978378" y="2139144"/>
                </a:cubicBezTo>
                <a:cubicBezTo>
                  <a:pt x="3982756" y="2087940"/>
                  <a:pt x="3984945" y="2040067"/>
                  <a:pt x="3984945" y="1992575"/>
                </a:cubicBezTo>
                <a:cubicBezTo>
                  <a:pt x="3984945" y="1945083"/>
                  <a:pt x="3982851" y="1897211"/>
                  <a:pt x="3978378" y="1846007"/>
                </a:cubicBezTo>
                <a:close/>
              </a:path>
            </a:pathLst>
          </a:custGeom>
          <a:solidFill>
            <a:schemeClr val="bg1"/>
          </a:solidFill>
          <a:ln w="9502" cap="flat">
            <a:noFill/>
            <a:prstDash val="solid"/>
            <a:miter/>
          </a:ln>
        </p:spPr>
        <p:txBody>
          <a:bodyPr rtlCol="0" anchor="ctr"/>
          <a:lstStyle/>
          <a:p>
            <a:endParaRPr lang="en-US"/>
          </a:p>
        </p:txBody>
      </p:sp>
      <p:pic>
        <p:nvPicPr>
          <p:cNvPr id="8" name="Graphic 7">
            <a:extLst>
              <a:ext uri="{FF2B5EF4-FFF2-40B4-BE49-F238E27FC236}">
                <a16:creationId xmlns:a16="http://schemas.microsoft.com/office/drawing/2014/main" id="{B78B6BF8-3C4C-7D86-33B3-FB7E1DD346F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83896" y="217531"/>
            <a:ext cx="1972779" cy="574625"/>
          </a:xfrm>
          <a:prstGeom prst="rect">
            <a:avLst/>
          </a:prstGeom>
        </p:spPr>
      </p:pic>
      <p:sp>
        <p:nvSpPr>
          <p:cNvPr id="9" name="Footer Placeholder 8">
            <a:extLst>
              <a:ext uri="{FF2B5EF4-FFF2-40B4-BE49-F238E27FC236}">
                <a16:creationId xmlns:a16="http://schemas.microsoft.com/office/drawing/2014/main" id="{99D1A39E-CF5A-9D42-5A9D-CD4FBD1B18B2}"/>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274A7B58-0714-3639-28FE-4254DAADF429}"/>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9281870"/>
      </p:ext>
    </p:extLst>
  </p:cSld>
  <p:clrMapOvr>
    <a:masterClrMapping/>
  </p:clrMapOvr>
  <p:extLst>
    <p:ext uri="{DCECCB84-F9BA-43D5-87BE-67443E8EF086}">
      <p15:sldGuideLst xmlns:p15="http://schemas.microsoft.com/office/powerpoint/2012/main">
        <p15:guide id="1" pos="504" userDrawn="1">
          <p15:clr>
            <a:srgbClr val="FBAE40"/>
          </p15:clr>
        </p15:guide>
        <p15:guide id="2" pos="696" userDrawn="1">
          <p15:clr>
            <a:srgbClr val="FBAE40"/>
          </p15:clr>
        </p15:guide>
        <p15:guide id="3" pos="888" userDrawn="1">
          <p15:clr>
            <a:srgbClr val="FBAE40"/>
          </p15:clr>
        </p15:guide>
        <p15:guide id="4" orient="horz" pos="1536" userDrawn="1">
          <p15:clr>
            <a:srgbClr val="FBAE40"/>
          </p15:clr>
        </p15:guide>
        <p15:guide id="5" pos="317"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ster - only text">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E0080964-5130-6F27-DAF1-2587A399D223}"/>
              </a:ext>
            </a:extLst>
          </p:cNvPr>
          <p:cNvSpPr>
            <a:spLocks noGrp="1"/>
          </p:cNvSpPr>
          <p:nvPr>
            <p:ph type="body" sz="quarter" idx="12"/>
          </p:nvPr>
        </p:nvSpPr>
        <p:spPr>
          <a:xfrm>
            <a:off x="317500" y="860213"/>
            <a:ext cx="6938064" cy="3858091"/>
          </a:xfrm>
        </p:spPr>
        <p:txBody>
          <a:bodyPr/>
          <a:lstStyle>
            <a:lvl1pPr marL="122238" indent="-122238">
              <a:tabLst/>
              <a:defRPr/>
            </a:lvl1pPr>
            <a:lvl2pPr marL="288925" indent="-166688">
              <a:tabLst/>
              <a:defRPr/>
            </a:lvl2pPr>
            <a:lvl3pPr marL="463550" indent="-166688">
              <a:tabLst/>
              <a:defRPr/>
            </a:lvl3pPr>
          </a:lstStyle>
          <a:p>
            <a:pPr lvl="0"/>
            <a:r>
              <a:rPr lang="en-US"/>
              <a:t>Click to edit Master text styles</a:t>
            </a:r>
          </a:p>
          <a:p>
            <a:pPr lvl="1"/>
            <a:r>
              <a:rPr lang="en-US"/>
              <a:t>Second level</a:t>
            </a:r>
          </a:p>
          <a:p>
            <a:pPr lvl="2"/>
            <a:r>
              <a:rPr lang="en-US"/>
              <a:t>Third level</a:t>
            </a:r>
          </a:p>
        </p:txBody>
      </p:sp>
      <p:sp>
        <p:nvSpPr>
          <p:cNvPr id="22" name="Title 21">
            <a:extLst>
              <a:ext uri="{FF2B5EF4-FFF2-40B4-BE49-F238E27FC236}">
                <a16:creationId xmlns:a16="http://schemas.microsoft.com/office/drawing/2014/main" id="{8185333F-D164-149A-77ED-2A40DAED2190}"/>
              </a:ext>
            </a:extLst>
          </p:cNvPr>
          <p:cNvSpPr>
            <a:spLocks noGrp="1"/>
          </p:cNvSpPr>
          <p:nvPr>
            <p:ph type="title" hasCustomPrompt="1"/>
          </p:nvPr>
        </p:nvSpPr>
        <p:spPr/>
        <p:txBody>
          <a:bodyPr/>
          <a:lstStyle/>
          <a:p>
            <a:r>
              <a:rPr lang="en-US"/>
              <a:t>Click to edit title style, ideally one line</a:t>
            </a:r>
          </a:p>
        </p:txBody>
      </p:sp>
      <p:sp>
        <p:nvSpPr>
          <p:cNvPr id="11" name="Footer Placeholder 10">
            <a:extLst>
              <a:ext uri="{FF2B5EF4-FFF2-40B4-BE49-F238E27FC236}">
                <a16:creationId xmlns:a16="http://schemas.microsoft.com/office/drawing/2014/main" id="{AD51DDBE-C133-A808-8365-386DDB5334DF}"/>
              </a:ext>
            </a:extLst>
          </p:cNvPr>
          <p:cNvSpPr>
            <a:spLocks noGrp="1"/>
          </p:cNvSpPr>
          <p:nvPr>
            <p:ph type="ftr" sz="quarter" idx="13"/>
          </p:nvPr>
        </p:nvSpPr>
        <p:spPr/>
        <p:txBody>
          <a:bodyPr/>
          <a:lstStyle/>
          <a:p>
            <a:endParaRPr lang="en-US"/>
          </a:p>
        </p:txBody>
      </p:sp>
      <p:sp>
        <p:nvSpPr>
          <p:cNvPr id="12" name="Slide Number Placeholder 11">
            <a:extLst>
              <a:ext uri="{FF2B5EF4-FFF2-40B4-BE49-F238E27FC236}">
                <a16:creationId xmlns:a16="http://schemas.microsoft.com/office/drawing/2014/main" id="{25955DC4-43CB-8C56-6D3B-05C4DB4A2501}"/>
              </a:ext>
            </a:extLst>
          </p:cNvPr>
          <p:cNvSpPr>
            <a:spLocks noGrp="1"/>
          </p:cNvSpPr>
          <p:nvPr>
            <p:ph type="sldNum" sz="quarter" idx="14"/>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06699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ster - 1 image + 2 columns text">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E0080964-5130-6F27-DAF1-2587A399D223}"/>
              </a:ext>
            </a:extLst>
          </p:cNvPr>
          <p:cNvSpPr>
            <a:spLocks noGrp="1"/>
          </p:cNvSpPr>
          <p:nvPr>
            <p:ph type="body" sz="quarter" idx="12" hasCustomPrompt="1"/>
          </p:nvPr>
        </p:nvSpPr>
        <p:spPr>
          <a:xfrm>
            <a:off x="3034748" y="1127091"/>
            <a:ext cx="6109252" cy="3285884"/>
          </a:xfrm>
          <a:solidFill>
            <a:schemeClr val="bg2"/>
          </a:solidFill>
        </p:spPr>
        <p:txBody>
          <a:bodyPr lIns="731520" tIns="365760" rIns="365760" numCol="2" spcCol="274320"/>
          <a:lstStyle>
            <a:lvl1pPr marL="122238" indent="-122238">
              <a:tabLst/>
              <a:defRPr>
                <a:solidFill>
                  <a:schemeClr val="accent1"/>
                </a:solidFill>
              </a:defRPr>
            </a:lvl1pPr>
            <a:lvl2pPr marL="288925" indent="-166688">
              <a:tabLst/>
              <a:defRPr>
                <a:solidFill>
                  <a:schemeClr val="bg1"/>
                </a:solidFill>
              </a:defRPr>
            </a:lvl2pPr>
            <a:lvl3pPr marL="463550" indent="-166688">
              <a:tabLst/>
              <a:defRPr>
                <a:solidFill>
                  <a:schemeClr val="bg1"/>
                </a:solidFill>
              </a:defRPr>
            </a:lvl3pPr>
          </a:lstStyle>
          <a:p>
            <a:pPr lvl="0"/>
            <a:r>
              <a:rPr lang="en-US"/>
              <a:t>Click to edit 2 columns text style</a:t>
            </a:r>
          </a:p>
          <a:p>
            <a:pPr lvl="1"/>
            <a:r>
              <a:rPr lang="en-US"/>
              <a:t>Second level</a:t>
            </a:r>
          </a:p>
          <a:p>
            <a:pPr lvl="2"/>
            <a:r>
              <a:rPr lang="en-US"/>
              <a:t>Third level</a:t>
            </a:r>
          </a:p>
        </p:txBody>
      </p:sp>
      <p:sp>
        <p:nvSpPr>
          <p:cNvPr id="22" name="Title 21">
            <a:extLst>
              <a:ext uri="{FF2B5EF4-FFF2-40B4-BE49-F238E27FC236}">
                <a16:creationId xmlns:a16="http://schemas.microsoft.com/office/drawing/2014/main" id="{8185333F-D164-149A-77ED-2A40DAED2190}"/>
              </a:ext>
            </a:extLst>
          </p:cNvPr>
          <p:cNvSpPr>
            <a:spLocks noGrp="1"/>
          </p:cNvSpPr>
          <p:nvPr>
            <p:ph type="title" hasCustomPrompt="1"/>
          </p:nvPr>
        </p:nvSpPr>
        <p:spPr/>
        <p:txBody>
          <a:bodyPr/>
          <a:lstStyle/>
          <a:p>
            <a:r>
              <a:rPr lang="en-US"/>
              <a:t>Click to edit title style, ideally one line</a:t>
            </a:r>
          </a:p>
        </p:txBody>
      </p:sp>
      <p:sp>
        <p:nvSpPr>
          <p:cNvPr id="2" name="Picture Placeholder 10">
            <a:extLst>
              <a:ext uri="{FF2B5EF4-FFF2-40B4-BE49-F238E27FC236}">
                <a16:creationId xmlns:a16="http://schemas.microsoft.com/office/drawing/2014/main" id="{6E12CF0C-5433-3E01-2486-C99B2024B030}"/>
              </a:ext>
            </a:extLst>
          </p:cNvPr>
          <p:cNvSpPr>
            <a:spLocks noGrp="1"/>
          </p:cNvSpPr>
          <p:nvPr>
            <p:ph type="pic" sz="quarter" idx="30" hasCustomPrompt="1"/>
          </p:nvPr>
        </p:nvSpPr>
        <p:spPr>
          <a:xfrm>
            <a:off x="304800" y="1131882"/>
            <a:ext cx="3101009" cy="3281803"/>
          </a:xfrm>
          <a:prstGeom prst="round1Rect">
            <a:avLst>
              <a:gd name="adj" fmla="val 9829"/>
            </a:avLst>
          </a:prstGeom>
          <a:solidFill>
            <a:schemeClr val="bg1"/>
          </a:solidFill>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3" name="Footer Placeholder 2">
            <a:extLst>
              <a:ext uri="{FF2B5EF4-FFF2-40B4-BE49-F238E27FC236}">
                <a16:creationId xmlns:a16="http://schemas.microsoft.com/office/drawing/2014/main" id="{29F2003D-4C64-8835-AFF6-775359E9062D}"/>
              </a:ext>
            </a:extLst>
          </p:cNvPr>
          <p:cNvSpPr>
            <a:spLocks noGrp="1"/>
          </p:cNvSpPr>
          <p:nvPr>
            <p:ph type="ftr" sz="quarter" idx="31"/>
          </p:nvPr>
        </p:nvSpPr>
        <p:spPr/>
        <p:txBody>
          <a:bodyPr/>
          <a:lstStyle/>
          <a:p>
            <a:endParaRPr lang="en-US"/>
          </a:p>
        </p:txBody>
      </p:sp>
      <p:sp>
        <p:nvSpPr>
          <p:cNvPr id="5" name="Slide Number Placeholder 4">
            <a:extLst>
              <a:ext uri="{FF2B5EF4-FFF2-40B4-BE49-F238E27FC236}">
                <a16:creationId xmlns:a16="http://schemas.microsoft.com/office/drawing/2014/main" id="{B78A2213-8ABC-B321-226D-078E30B6BB6E}"/>
              </a:ext>
            </a:extLst>
          </p:cNvPr>
          <p:cNvSpPr>
            <a:spLocks noGrp="1"/>
          </p:cNvSpPr>
          <p:nvPr>
            <p:ph type="sldNum" sz="quarter" idx="3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275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ster - 3 text columns (green)">
    <p:spTree>
      <p:nvGrpSpPr>
        <p:cNvPr id="1" name=""/>
        <p:cNvGrpSpPr/>
        <p:nvPr/>
      </p:nvGrpSpPr>
      <p:grpSpPr>
        <a:xfrm>
          <a:off x="0" y="0"/>
          <a:ext cx="0" cy="0"/>
          <a:chOff x="0" y="0"/>
          <a:chExt cx="0" cy="0"/>
        </a:xfrm>
      </p:grpSpPr>
      <p:sp>
        <p:nvSpPr>
          <p:cNvPr id="10" name="Round Single Corner Rectangle 9">
            <a:extLst>
              <a:ext uri="{FF2B5EF4-FFF2-40B4-BE49-F238E27FC236}">
                <a16:creationId xmlns:a16="http://schemas.microsoft.com/office/drawing/2014/main" id="{CA78253A-23FD-507B-D579-5E322A12F6C2}"/>
              </a:ext>
            </a:extLst>
          </p:cNvPr>
          <p:cNvSpPr/>
          <p:nvPr userDrawn="1"/>
        </p:nvSpPr>
        <p:spPr>
          <a:xfrm rot="5400000">
            <a:off x="1363083"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14" name="Text Placeholder 3">
            <a:extLst>
              <a:ext uri="{FF2B5EF4-FFF2-40B4-BE49-F238E27FC236}">
                <a16:creationId xmlns:a16="http://schemas.microsoft.com/office/drawing/2014/main" id="{E36816B0-03C8-200E-1F78-689C9F17B832}"/>
              </a:ext>
            </a:extLst>
          </p:cNvPr>
          <p:cNvSpPr>
            <a:spLocks noGrp="1"/>
          </p:cNvSpPr>
          <p:nvPr>
            <p:ph type="body" sz="quarter" idx="14" hasCustomPrompt="1"/>
          </p:nvPr>
        </p:nvSpPr>
        <p:spPr>
          <a:xfrm>
            <a:off x="413605"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7" name="Text Placeholder 3">
            <a:extLst>
              <a:ext uri="{FF2B5EF4-FFF2-40B4-BE49-F238E27FC236}">
                <a16:creationId xmlns:a16="http://schemas.microsoft.com/office/drawing/2014/main" id="{8002E121-C287-1ECB-122A-BFE11C7D121F}"/>
              </a:ext>
            </a:extLst>
          </p:cNvPr>
          <p:cNvSpPr>
            <a:spLocks noGrp="1"/>
          </p:cNvSpPr>
          <p:nvPr>
            <p:ph type="body" sz="quarter" idx="17" hasCustomPrompt="1"/>
          </p:nvPr>
        </p:nvSpPr>
        <p:spPr>
          <a:xfrm>
            <a:off x="41360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8" name="Round Single Corner Rectangle 37">
            <a:extLst>
              <a:ext uri="{FF2B5EF4-FFF2-40B4-BE49-F238E27FC236}">
                <a16:creationId xmlns:a16="http://schemas.microsoft.com/office/drawing/2014/main" id="{D13CEAF3-08BF-A8EF-A4CB-C336142F6AA1}"/>
              </a:ext>
            </a:extLst>
          </p:cNvPr>
          <p:cNvSpPr/>
          <p:nvPr userDrawn="1"/>
        </p:nvSpPr>
        <p:spPr>
          <a:xfrm rot="5400000">
            <a:off x="7351599"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39" name="Text Placeholder 3">
            <a:extLst>
              <a:ext uri="{FF2B5EF4-FFF2-40B4-BE49-F238E27FC236}">
                <a16:creationId xmlns:a16="http://schemas.microsoft.com/office/drawing/2014/main" id="{FC410503-DE71-0A9A-A400-3545B572B2CE}"/>
              </a:ext>
            </a:extLst>
          </p:cNvPr>
          <p:cNvSpPr>
            <a:spLocks noGrp="1"/>
          </p:cNvSpPr>
          <p:nvPr>
            <p:ph type="body" sz="quarter" idx="22" hasCustomPrompt="1"/>
          </p:nvPr>
        </p:nvSpPr>
        <p:spPr>
          <a:xfrm>
            <a:off x="6402121"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41" name="Round Single Corner Rectangle 40">
            <a:extLst>
              <a:ext uri="{FF2B5EF4-FFF2-40B4-BE49-F238E27FC236}">
                <a16:creationId xmlns:a16="http://schemas.microsoft.com/office/drawing/2014/main" id="{5D79155F-F92B-F4DD-4E8F-EAB629307D31}"/>
              </a:ext>
            </a:extLst>
          </p:cNvPr>
          <p:cNvSpPr/>
          <p:nvPr userDrawn="1"/>
        </p:nvSpPr>
        <p:spPr>
          <a:xfrm rot="5400000">
            <a:off x="4360893"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42" name="Text Placeholder 3">
            <a:extLst>
              <a:ext uri="{FF2B5EF4-FFF2-40B4-BE49-F238E27FC236}">
                <a16:creationId xmlns:a16="http://schemas.microsoft.com/office/drawing/2014/main" id="{3C275B36-CFCE-7114-4F7A-82F9B4238B7D}"/>
              </a:ext>
            </a:extLst>
          </p:cNvPr>
          <p:cNvSpPr>
            <a:spLocks noGrp="1"/>
          </p:cNvSpPr>
          <p:nvPr>
            <p:ph type="body" sz="quarter" idx="24" hasCustomPrompt="1"/>
          </p:nvPr>
        </p:nvSpPr>
        <p:spPr>
          <a:xfrm>
            <a:off x="3411415"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44" name="Text Placeholder 3">
            <a:extLst>
              <a:ext uri="{FF2B5EF4-FFF2-40B4-BE49-F238E27FC236}">
                <a16:creationId xmlns:a16="http://schemas.microsoft.com/office/drawing/2014/main" id="{79788BE4-DC6E-A2B0-1DED-45AEB760D58A}"/>
              </a:ext>
            </a:extLst>
          </p:cNvPr>
          <p:cNvSpPr>
            <a:spLocks noGrp="1"/>
          </p:cNvSpPr>
          <p:nvPr>
            <p:ph type="body" sz="quarter" idx="25" hasCustomPrompt="1"/>
          </p:nvPr>
        </p:nvSpPr>
        <p:spPr>
          <a:xfrm>
            <a:off x="341141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45" name="Text Placeholder 3">
            <a:extLst>
              <a:ext uri="{FF2B5EF4-FFF2-40B4-BE49-F238E27FC236}">
                <a16:creationId xmlns:a16="http://schemas.microsoft.com/office/drawing/2014/main" id="{0BED2C74-48F5-110C-DA78-9A7105D9EFBB}"/>
              </a:ext>
            </a:extLst>
          </p:cNvPr>
          <p:cNvSpPr>
            <a:spLocks noGrp="1"/>
          </p:cNvSpPr>
          <p:nvPr>
            <p:ph type="body" sz="quarter" idx="26" hasCustomPrompt="1"/>
          </p:nvPr>
        </p:nvSpPr>
        <p:spPr>
          <a:xfrm>
            <a:off x="6402121"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2" name="Title 1">
            <a:extLst>
              <a:ext uri="{FF2B5EF4-FFF2-40B4-BE49-F238E27FC236}">
                <a16:creationId xmlns:a16="http://schemas.microsoft.com/office/drawing/2014/main" id="{458B8A9F-0CD8-B68B-FA64-F7083B97E6FD}"/>
              </a:ext>
            </a:extLst>
          </p:cNvPr>
          <p:cNvSpPr>
            <a:spLocks noGrp="1"/>
          </p:cNvSpPr>
          <p:nvPr>
            <p:ph type="title" hasCustomPrompt="1"/>
          </p:nvPr>
        </p:nvSpPr>
        <p:spPr/>
        <p:txBody>
          <a:bodyPr/>
          <a:lstStyle/>
          <a:p>
            <a:r>
              <a:rPr lang="en-US"/>
              <a:t>Click to edit title style, ideally one line</a:t>
            </a:r>
          </a:p>
        </p:txBody>
      </p:sp>
      <p:sp>
        <p:nvSpPr>
          <p:cNvPr id="11" name="Footer Placeholder 10">
            <a:extLst>
              <a:ext uri="{FF2B5EF4-FFF2-40B4-BE49-F238E27FC236}">
                <a16:creationId xmlns:a16="http://schemas.microsoft.com/office/drawing/2014/main" id="{CC087B38-9D16-4F9D-5044-B83D7E01981F}"/>
              </a:ext>
            </a:extLst>
          </p:cNvPr>
          <p:cNvSpPr>
            <a:spLocks noGrp="1"/>
          </p:cNvSpPr>
          <p:nvPr>
            <p:ph type="ftr" sz="quarter" idx="27"/>
          </p:nvPr>
        </p:nvSpPr>
        <p:spPr/>
        <p:txBody>
          <a:bodyPr/>
          <a:lstStyle/>
          <a:p>
            <a:endParaRPr lang="en-US"/>
          </a:p>
        </p:txBody>
      </p:sp>
      <p:sp>
        <p:nvSpPr>
          <p:cNvPr id="12" name="Slide Number Placeholder 11">
            <a:extLst>
              <a:ext uri="{FF2B5EF4-FFF2-40B4-BE49-F238E27FC236}">
                <a16:creationId xmlns:a16="http://schemas.microsoft.com/office/drawing/2014/main" id="{C48AEEBD-B06B-BB9B-443A-F5ED451AA1E1}"/>
              </a:ext>
            </a:extLst>
          </p:cNvPr>
          <p:cNvSpPr>
            <a:spLocks noGrp="1"/>
          </p:cNvSpPr>
          <p:nvPr>
            <p:ph type="sldNum" sz="quarter" idx="28"/>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aster - 3 text columns (colored)">
    <p:spTree>
      <p:nvGrpSpPr>
        <p:cNvPr id="1" name=""/>
        <p:cNvGrpSpPr/>
        <p:nvPr/>
      </p:nvGrpSpPr>
      <p:grpSpPr>
        <a:xfrm>
          <a:off x="0" y="0"/>
          <a:ext cx="0" cy="0"/>
          <a:chOff x="0" y="0"/>
          <a:chExt cx="0" cy="0"/>
        </a:xfrm>
      </p:grpSpPr>
      <p:sp>
        <p:nvSpPr>
          <p:cNvPr id="10" name="Round Single Corner Rectangle 9">
            <a:extLst>
              <a:ext uri="{FF2B5EF4-FFF2-40B4-BE49-F238E27FC236}">
                <a16:creationId xmlns:a16="http://schemas.microsoft.com/office/drawing/2014/main" id="{CA78253A-23FD-507B-D579-5E322A12F6C2}"/>
              </a:ext>
            </a:extLst>
          </p:cNvPr>
          <p:cNvSpPr/>
          <p:nvPr userDrawn="1"/>
        </p:nvSpPr>
        <p:spPr>
          <a:xfrm rot="5400000">
            <a:off x="1363083"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14" name="Text Placeholder 3">
            <a:extLst>
              <a:ext uri="{FF2B5EF4-FFF2-40B4-BE49-F238E27FC236}">
                <a16:creationId xmlns:a16="http://schemas.microsoft.com/office/drawing/2014/main" id="{E36816B0-03C8-200E-1F78-689C9F17B832}"/>
              </a:ext>
            </a:extLst>
          </p:cNvPr>
          <p:cNvSpPr>
            <a:spLocks noGrp="1"/>
          </p:cNvSpPr>
          <p:nvPr>
            <p:ph type="body" sz="quarter" idx="14" hasCustomPrompt="1"/>
          </p:nvPr>
        </p:nvSpPr>
        <p:spPr>
          <a:xfrm>
            <a:off x="413605"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7" name="Text Placeholder 3">
            <a:extLst>
              <a:ext uri="{FF2B5EF4-FFF2-40B4-BE49-F238E27FC236}">
                <a16:creationId xmlns:a16="http://schemas.microsoft.com/office/drawing/2014/main" id="{8002E121-C287-1ECB-122A-BFE11C7D121F}"/>
              </a:ext>
            </a:extLst>
          </p:cNvPr>
          <p:cNvSpPr>
            <a:spLocks noGrp="1"/>
          </p:cNvSpPr>
          <p:nvPr>
            <p:ph type="body" sz="quarter" idx="17" hasCustomPrompt="1"/>
          </p:nvPr>
        </p:nvSpPr>
        <p:spPr>
          <a:xfrm>
            <a:off x="41360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8" name="Round Single Corner Rectangle 37">
            <a:extLst>
              <a:ext uri="{FF2B5EF4-FFF2-40B4-BE49-F238E27FC236}">
                <a16:creationId xmlns:a16="http://schemas.microsoft.com/office/drawing/2014/main" id="{D13CEAF3-08BF-A8EF-A4CB-C336142F6AA1}"/>
              </a:ext>
            </a:extLst>
          </p:cNvPr>
          <p:cNvSpPr/>
          <p:nvPr userDrawn="1"/>
        </p:nvSpPr>
        <p:spPr>
          <a:xfrm rot="5400000">
            <a:off x="7351599" y="278876"/>
            <a:ext cx="429318" cy="2520484"/>
          </a:xfrm>
          <a:prstGeom prst="round1Rect">
            <a:avLst>
              <a:gd name="adj" fmla="val 28473"/>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solidFill>
                <a:schemeClr val="bg1"/>
              </a:solidFill>
            </a:endParaRPr>
          </a:p>
        </p:txBody>
      </p:sp>
      <p:sp>
        <p:nvSpPr>
          <p:cNvPr id="39" name="Text Placeholder 3">
            <a:extLst>
              <a:ext uri="{FF2B5EF4-FFF2-40B4-BE49-F238E27FC236}">
                <a16:creationId xmlns:a16="http://schemas.microsoft.com/office/drawing/2014/main" id="{FC410503-DE71-0A9A-A400-3545B572B2CE}"/>
              </a:ext>
            </a:extLst>
          </p:cNvPr>
          <p:cNvSpPr>
            <a:spLocks noGrp="1"/>
          </p:cNvSpPr>
          <p:nvPr>
            <p:ph type="body" sz="quarter" idx="22" hasCustomPrompt="1"/>
          </p:nvPr>
        </p:nvSpPr>
        <p:spPr>
          <a:xfrm>
            <a:off x="6402121" y="1383290"/>
            <a:ext cx="2316982" cy="307777"/>
          </a:xfrm>
        </p:spPr>
        <p:txBody>
          <a:bodyPr wrap="square" anchor="ctr" anchorCtr="0">
            <a:spAutoFit/>
          </a:bodyPr>
          <a:lstStyle>
            <a:lvl1pPr marL="0" indent="0">
              <a:spcAft>
                <a:spcPts val="600"/>
              </a:spcAft>
              <a:buNone/>
              <a:defRPr>
                <a:solidFill>
                  <a:schemeClr val="bg1"/>
                </a:solidFill>
              </a:defRPr>
            </a:lvl1pPr>
          </a:lstStyle>
          <a:p>
            <a:pPr lvl="0"/>
            <a:r>
              <a:rPr lang="en-US"/>
              <a:t>Edit text, ideally 1 line</a:t>
            </a:r>
          </a:p>
        </p:txBody>
      </p:sp>
      <p:sp>
        <p:nvSpPr>
          <p:cNvPr id="41" name="Round Single Corner Rectangle 40">
            <a:extLst>
              <a:ext uri="{FF2B5EF4-FFF2-40B4-BE49-F238E27FC236}">
                <a16:creationId xmlns:a16="http://schemas.microsoft.com/office/drawing/2014/main" id="{5D79155F-F92B-F4DD-4E8F-EAB629307D31}"/>
              </a:ext>
            </a:extLst>
          </p:cNvPr>
          <p:cNvSpPr/>
          <p:nvPr userDrawn="1"/>
        </p:nvSpPr>
        <p:spPr>
          <a:xfrm rot="5400000">
            <a:off x="4360893" y="278876"/>
            <a:ext cx="429318" cy="2520484"/>
          </a:xfrm>
          <a:prstGeom prst="round1Rect">
            <a:avLst>
              <a:gd name="adj" fmla="val 28473"/>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solidFill>
                <a:schemeClr val="bg1"/>
              </a:solidFill>
            </a:endParaRPr>
          </a:p>
        </p:txBody>
      </p:sp>
      <p:sp>
        <p:nvSpPr>
          <p:cNvPr id="42" name="Text Placeholder 3">
            <a:extLst>
              <a:ext uri="{FF2B5EF4-FFF2-40B4-BE49-F238E27FC236}">
                <a16:creationId xmlns:a16="http://schemas.microsoft.com/office/drawing/2014/main" id="{3C275B36-CFCE-7114-4F7A-82F9B4238B7D}"/>
              </a:ext>
            </a:extLst>
          </p:cNvPr>
          <p:cNvSpPr>
            <a:spLocks noGrp="1"/>
          </p:cNvSpPr>
          <p:nvPr>
            <p:ph type="body" sz="quarter" idx="24" hasCustomPrompt="1"/>
          </p:nvPr>
        </p:nvSpPr>
        <p:spPr>
          <a:xfrm>
            <a:off x="3411415" y="1383290"/>
            <a:ext cx="2316982" cy="307777"/>
          </a:xfrm>
        </p:spPr>
        <p:txBody>
          <a:bodyPr wrap="square" anchor="ctr" anchorCtr="0">
            <a:spAutoFit/>
          </a:bodyPr>
          <a:lstStyle>
            <a:lvl1pPr marL="0" indent="0">
              <a:spcAft>
                <a:spcPts val="600"/>
              </a:spcAft>
              <a:buNone/>
              <a:defRPr>
                <a:solidFill>
                  <a:schemeClr val="bg1"/>
                </a:solidFill>
              </a:defRPr>
            </a:lvl1pPr>
          </a:lstStyle>
          <a:p>
            <a:pPr lvl="0"/>
            <a:r>
              <a:rPr lang="en-US"/>
              <a:t>Edit text, ideally 1 line</a:t>
            </a:r>
          </a:p>
        </p:txBody>
      </p:sp>
      <p:sp>
        <p:nvSpPr>
          <p:cNvPr id="44" name="Text Placeholder 3">
            <a:extLst>
              <a:ext uri="{FF2B5EF4-FFF2-40B4-BE49-F238E27FC236}">
                <a16:creationId xmlns:a16="http://schemas.microsoft.com/office/drawing/2014/main" id="{79788BE4-DC6E-A2B0-1DED-45AEB760D58A}"/>
              </a:ext>
            </a:extLst>
          </p:cNvPr>
          <p:cNvSpPr>
            <a:spLocks noGrp="1"/>
          </p:cNvSpPr>
          <p:nvPr>
            <p:ph type="body" sz="quarter" idx="25" hasCustomPrompt="1"/>
          </p:nvPr>
        </p:nvSpPr>
        <p:spPr>
          <a:xfrm>
            <a:off x="341141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45" name="Text Placeholder 3">
            <a:extLst>
              <a:ext uri="{FF2B5EF4-FFF2-40B4-BE49-F238E27FC236}">
                <a16:creationId xmlns:a16="http://schemas.microsoft.com/office/drawing/2014/main" id="{0BED2C74-48F5-110C-DA78-9A7105D9EFBB}"/>
              </a:ext>
            </a:extLst>
          </p:cNvPr>
          <p:cNvSpPr>
            <a:spLocks noGrp="1"/>
          </p:cNvSpPr>
          <p:nvPr>
            <p:ph type="body" sz="quarter" idx="26" hasCustomPrompt="1"/>
          </p:nvPr>
        </p:nvSpPr>
        <p:spPr>
          <a:xfrm>
            <a:off x="6402121"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2" name="Title 1">
            <a:extLst>
              <a:ext uri="{FF2B5EF4-FFF2-40B4-BE49-F238E27FC236}">
                <a16:creationId xmlns:a16="http://schemas.microsoft.com/office/drawing/2014/main" id="{458B8A9F-0CD8-B68B-FA64-F7083B97E6FD}"/>
              </a:ext>
            </a:extLst>
          </p:cNvPr>
          <p:cNvSpPr>
            <a:spLocks noGrp="1"/>
          </p:cNvSpPr>
          <p:nvPr>
            <p:ph type="title" hasCustomPrompt="1"/>
          </p:nvPr>
        </p:nvSpPr>
        <p:spPr/>
        <p:txBody>
          <a:bodyPr/>
          <a:lstStyle/>
          <a:p>
            <a:r>
              <a:rPr lang="en-US"/>
              <a:t>Click to edit title style, ideally one line</a:t>
            </a:r>
          </a:p>
        </p:txBody>
      </p:sp>
      <p:sp>
        <p:nvSpPr>
          <p:cNvPr id="3" name="Footer Placeholder 2">
            <a:extLst>
              <a:ext uri="{FF2B5EF4-FFF2-40B4-BE49-F238E27FC236}">
                <a16:creationId xmlns:a16="http://schemas.microsoft.com/office/drawing/2014/main" id="{CC4EA4DB-0C3E-EA42-8945-72BFB6AB26C4}"/>
              </a:ext>
            </a:extLst>
          </p:cNvPr>
          <p:cNvSpPr>
            <a:spLocks noGrp="1"/>
          </p:cNvSpPr>
          <p:nvPr>
            <p:ph type="ftr" sz="quarter" idx="27"/>
          </p:nvPr>
        </p:nvSpPr>
        <p:spPr/>
        <p:txBody>
          <a:bodyPr/>
          <a:lstStyle/>
          <a:p>
            <a:endParaRPr lang="en-US"/>
          </a:p>
        </p:txBody>
      </p:sp>
      <p:sp>
        <p:nvSpPr>
          <p:cNvPr id="4" name="Slide Number Placeholder 3">
            <a:extLst>
              <a:ext uri="{FF2B5EF4-FFF2-40B4-BE49-F238E27FC236}">
                <a16:creationId xmlns:a16="http://schemas.microsoft.com/office/drawing/2014/main" id="{2FC289D5-4CB0-B96F-74BB-A9249E120B51}"/>
              </a:ext>
            </a:extLst>
          </p:cNvPr>
          <p:cNvSpPr>
            <a:spLocks noGrp="1"/>
          </p:cNvSpPr>
          <p:nvPr>
            <p:ph type="sldNum" sz="quarter" idx="28"/>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00460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EEN - 3 text columns +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E6B15-41B2-549F-3DBE-9ABBF58FF24C}"/>
              </a:ext>
            </a:extLst>
          </p:cNvPr>
          <p:cNvSpPr>
            <a:spLocks noGrp="1"/>
          </p:cNvSpPr>
          <p:nvPr>
            <p:ph type="title" hasCustomPrompt="1"/>
          </p:nvPr>
        </p:nvSpPr>
        <p:spPr/>
        <p:txBody>
          <a:bodyPr/>
          <a:lstStyle/>
          <a:p>
            <a:r>
              <a:rPr lang="en-US"/>
              <a:t>Click to edit title style, ideally one line</a:t>
            </a:r>
          </a:p>
        </p:txBody>
      </p:sp>
      <p:sp>
        <p:nvSpPr>
          <p:cNvPr id="13" name="Picture Placeholder 10">
            <a:extLst>
              <a:ext uri="{FF2B5EF4-FFF2-40B4-BE49-F238E27FC236}">
                <a16:creationId xmlns:a16="http://schemas.microsoft.com/office/drawing/2014/main" id="{789B7D82-868D-931E-1D9B-4DAE6A2AE691}"/>
              </a:ext>
            </a:extLst>
          </p:cNvPr>
          <p:cNvSpPr>
            <a:spLocks noGrp="1"/>
          </p:cNvSpPr>
          <p:nvPr>
            <p:ph type="pic" sz="quarter" idx="16" hasCustomPrompt="1"/>
          </p:nvPr>
        </p:nvSpPr>
        <p:spPr>
          <a:xfrm>
            <a:off x="316710"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19" name="Round Single Corner Rectangle 18">
            <a:extLst>
              <a:ext uri="{FF2B5EF4-FFF2-40B4-BE49-F238E27FC236}">
                <a16:creationId xmlns:a16="http://schemas.microsoft.com/office/drawing/2014/main" id="{714D7010-5809-43C3-B273-B5FABCED1777}"/>
              </a:ext>
            </a:extLst>
          </p:cNvPr>
          <p:cNvSpPr/>
          <p:nvPr userDrawn="1"/>
        </p:nvSpPr>
        <p:spPr>
          <a:xfrm rot="5400000">
            <a:off x="1432278" y="1485790"/>
            <a:ext cx="429768" cy="266090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1" name="Text Placeholder 3">
            <a:extLst>
              <a:ext uri="{FF2B5EF4-FFF2-40B4-BE49-F238E27FC236}">
                <a16:creationId xmlns:a16="http://schemas.microsoft.com/office/drawing/2014/main" id="{B385C6F1-A0D7-51C9-D64C-F3FC46E84610}"/>
              </a:ext>
            </a:extLst>
          </p:cNvPr>
          <p:cNvSpPr>
            <a:spLocks noGrp="1"/>
          </p:cNvSpPr>
          <p:nvPr>
            <p:ph type="body" sz="quarter" idx="14" hasCustomPrompt="1"/>
          </p:nvPr>
        </p:nvSpPr>
        <p:spPr>
          <a:xfrm>
            <a:off x="451404"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2" name="Round Single Corner Rectangle 21">
            <a:extLst>
              <a:ext uri="{FF2B5EF4-FFF2-40B4-BE49-F238E27FC236}">
                <a16:creationId xmlns:a16="http://schemas.microsoft.com/office/drawing/2014/main" id="{AFC504D0-E7A6-994F-4CCD-2D599A4A0560}"/>
              </a:ext>
            </a:extLst>
          </p:cNvPr>
          <p:cNvSpPr/>
          <p:nvPr userDrawn="1"/>
        </p:nvSpPr>
        <p:spPr>
          <a:xfrm rot="5400000">
            <a:off x="7281230" y="1486517"/>
            <a:ext cx="429318" cy="2659001"/>
          </a:xfrm>
          <a:prstGeom prst="round1Rect">
            <a:avLst>
              <a:gd name="adj" fmla="val 2847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3" name="Text Placeholder 3">
            <a:extLst>
              <a:ext uri="{FF2B5EF4-FFF2-40B4-BE49-F238E27FC236}">
                <a16:creationId xmlns:a16="http://schemas.microsoft.com/office/drawing/2014/main" id="{51188877-955C-99D0-7571-A4C12502BAA3}"/>
              </a:ext>
            </a:extLst>
          </p:cNvPr>
          <p:cNvSpPr>
            <a:spLocks noGrp="1"/>
          </p:cNvSpPr>
          <p:nvPr>
            <p:ph type="body" sz="quarter" idx="22" hasCustomPrompt="1"/>
          </p:nvPr>
        </p:nvSpPr>
        <p:spPr>
          <a:xfrm>
            <a:off x="6299180"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4" name="Round Single Corner Rectangle 23">
            <a:extLst>
              <a:ext uri="{FF2B5EF4-FFF2-40B4-BE49-F238E27FC236}">
                <a16:creationId xmlns:a16="http://schemas.microsoft.com/office/drawing/2014/main" id="{38424A49-2388-A577-EAD2-198C5C2405B8}"/>
              </a:ext>
            </a:extLst>
          </p:cNvPr>
          <p:cNvSpPr/>
          <p:nvPr userDrawn="1"/>
        </p:nvSpPr>
        <p:spPr>
          <a:xfrm rot="5400000">
            <a:off x="4356390" y="1486517"/>
            <a:ext cx="429318" cy="2659001"/>
          </a:xfrm>
          <a:prstGeom prst="round1Rect">
            <a:avLst>
              <a:gd name="adj" fmla="val 2847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5" name="Text Placeholder 3">
            <a:extLst>
              <a:ext uri="{FF2B5EF4-FFF2-40B4-BE49-F238E27FC236}">
                <a16:creationId xmlns:a16="http://schemas.microsoft.com/office/drawing/2014/main" id="{09E107EB-A18D-94AC-D709-EC1370DD52AB}"/>
              </a:ext>
            </a:extLst>
          </p:cNvPr>
          <p:cNvSpPr>
            <a:spLocks noGrp="1"/>
          </p:cNvSpPr>
          <p:nvPr>
            <p:ph type="body" sz="quarter" idx="24" hasCustomPrompt="1"/>
          </p:nvPr>
        </p:nvSpPr>
        <p:spPr>
          <a:xfrm>
            <a:off x="3374340"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32" name="Text Placeholder 3">
            <a:extLst>
              <a:ext uri="{FF2B5EF4-FFF2-40B4-BE49-F238E27FC236}">
                <a16:creationId xmlns:a16="http://schemas.microsoft.com/office/drawing/2014/main" id="{28D1B62D-FCDA-2FBF-FCAD-D4C0122781C0}"/>
              </a:ext>
            </a:extLst>
          </p:cNvPr>
          <p:cNvSpPr>
            <a:spLocks noGrp="1"/>
          </p:cNvSpPr>
          <p:nvPr>
            <p:ph type="body" sz="quarter" idx="27" hasCustomPrompt="1"/>
          </p:nvPr>
        </p:nvSpPr>
        <p:spPr>
          <a:xfrm>
            <a:off x="451404"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3" name="Text Placeholder 3">
            <a:extLst>
              <a:ext uri="{FF2B5EF4-FFF2-40B4-BE49-F238E27FC236}">
                <a16:creationId xmlns:a16="http://schemas.microsoft.com/office/drawing/2014/main" id="{F19F0B8C-34BA-291F-99A8-347FECE3ED47}"/>
              </a:ext>
            </a:extLst>
          </p:cNvPr>
          <p:cNvSpPr>
            <a:spLocks noGrp="1"/>
          </p:cNvSpPr>
          <p:nvPr>
            <p:ph type="body" sz="quarter" idx="28" hasCustomPrompt="1"/>
          </p:nvPr>
        </p:nvSpPr>
        <p:spPr>
          <a:xfrm>
            <a:off x="336513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4" name="Text Placeholder 3">
            <a:extLst>
              <a:ext uri="{FF2B5EF4-FFF2-40B4-BE49-F238E27FC236}">
                <a16:creationId xmlns:a16="http://schemas.microsoft.com/office/drawing/2014/main" id="{3EA2C2C8-56ED-788E-BE10-6160A8714D15}"/>
              </a:ext>
            </a:extLst>
          </p:cNvPr>
          <p:cNvSpPr>
            <a:spLocks noGrp="1"/>
          </p:cNvSpPr>
          <p:nvPr>
            <p:ph type="body" sz="quarter" idx="29" hasCustomPrompt="1"/>
          </p:nvPr>
        </p:nvSpPr>
        <p:spPr>
          <a:xfrm>
            <a:off x="628997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5" name="Picture Placeholder 10">
            <a:extLst>
              <a:ext uri="{FF2B5EF4-FFF2-40B4-BE49-F238E27FC236}">
                <a16:creationId xmlns:a16="http://schemas.microsoft.com/office/drawing/2014/main" id="{06433B54-D69A-83F1-B501-895452CC8997}"/>
              </a:ext>
            </a:extLst>
          </p:cNvPr>
          <p:cNvSpPr>
            <a:spLocks noGrp="1"/>
          </p:cNvSpPr>
          <p:nvPr>
            <p:ph type="pic" sz="quarter" idx="30" hasCustomPrompt="1"/>
          </p:nvPr>
        </p:nvSpPr>
        <p:spPr>
          <a:xfrm>
            <a:off x="3241548"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36" name="Picture Placeholder 10">
            <a:extLst>
              <a:ext uri="{FF2B5EF4-FFF2-40B4-BE49-F238E27FC236}">
                <a16:creationId xmlns:a16="http://schemas.microsoft.com/office/drawing/2014/main" id="{B4A355BB-016A-BCB1-95CC-6D9C3570D754}"/>
              </a:ext>
            </a:extLst>
          </p:cNvPr>
          <p:cNvSpPr>
            <a:spLocks noGrp="1"/>
          </p:cNvSpPr>
          <p:nvPr>
            <p:ph type="pic" sz="quarter" idx="31" hasCustomPrompt="1"/>
          </p:nvPr>
        </p:nvSpPr>
        <p:spPr>
          <a:xfrm>
            <a:off x="6166386"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9" name="Footer Placeholder 8">
            <a:extLst>
              <a:ext uri="{FF2B5EF4-FFF2-40B4-BE49-F238E27FC236}">
                <a16:creationId xmlns:a16="http://schemas.microsoft.com/office/drawing/2014/main" id="{E359564D-7DFA-1962-ECF4-3DEAE02EDD5A}"/>
              </a:ext>
            </a:extLst>
          </p:cNvPr>
          <p:cNvSpPr>
            <a:spLocks noGrp="1"/>
          </p:cNvSpPr>
          <p:nvPr>
            <p:ph type="ftr" sz="quarter" idx="32"/>
          </p:nvPr>
        </p:nvSpPr>
        <p:spPr/>
        <p:txBody>
          <a:bodyPr/>
          <a:lstStyle/>
          <a:p>
            <a:endParaRPr lang="en-US"/>
          </a:p>
        </p:txBody>
      </p:sp>
      <p:sp>
        <p:nvSpPr>
          <p:cNvPr id="10" name="Slide Number Placeholder 9">
            <a:extLst>
              <a:ext uri="{FF2B5EF4-FFF2-40B4-BE49-F238E27FC236}">
                <a16:creationId xmlns:a16="http://schemas.microsoft.com/office/drawing/2014/main" id="{F02AB65F-C817-D1F6-A0AD-9802D103FDCC}"/>
              </a:ext>
            </a:extLst>
          </p:cNvPr>
          <p:cNvSpPr>
            <a:spLocks noGrp="1"/>
          </p:cNvSpPr>
          <p:nvPr>
            <p:ph type="sldNum" sz="quarter" idx="33"/>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13107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LORED - 3 text columns +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E6B15-41B2-549F-3DBE-9ABBF58FF24C}"/>
              </a:ext>
            </a:extLst>
          </p:cNvPr>
          <p:cNvSpPr>
            <a:spLocks noGrp="1"/>
          </p:cNvSpPr>
          <p:nvPr>
            <p:ph type="title" hasCustomPrompt="1"/>
          </p:nvPr>
        </p:nvSpPr>
        <p:spPr/>
        <p:txBody>
          <a:bodyPr/>
          <a:lstStyle/>
          <a:p>
            <a:r>
              <a:rPr lang="en-US"/>
              <a:t>Click to edit title style, ideally one line</a:t>
            </a:r>
          </a:p>
        </p:txBody>
      </p:sp>
      <p:sp>
        <p:nvSpPr>
          <p:cNvPr id="13" name="Picture Placeholder 10">
            <a:extLst>
              <a:ext uri="{FF2B5EF4-FFF2-40B4-BE49-F238E27FC236}">
                <a16:creationId xmlns:a16="http://schemas.microsoft.com/office/drawing/2014/main" id="{789B7D82-868D-931E-1D9B-4DAE6A2AE691}"/>
              </a:ext>
            </a:extLst>
          </p:cNvPr>
          <p:cNvSpPr>
            <a:spLocks noGrp="1"/>
          </p:cNvSpPr>
          <p:nvPr>
            <p:ph type="pic" sz="quarter" idx="16" hasCustomPrompt="1"/>
          </p:nvPr>
        </p:nvSpPr>
        <p:spPr>
          <a:xfrm>
            <a:off x="316710"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19" name="Round Single Corner Rectangle 18">
            <a:extLst>
              <a:ext uri="{FF2B5EF4-FFF2-40B4-BE49-F238E27FC236}">
                <a16:creationId xmlns:a16="http://schemas.microsoft.com/office/drawing/2014/main" id="{714D7010-5809-43C3-B273-B5FABCED1777}"/>
              </a:ext>
            </a:extLst>
          </p:cNvPr>
          <p:cNvSpPr/>
          <p:nvPr userDrawn="1"/>
        </p:nvSpPr>
        <p:spPr>
          <a:xfrm rot="5400000">
            <a:off x="1432278" y="1485790"/>
            <a:ext cx="429768" cy="266090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1" name="Text Placeholder 3">
            <a:extLst>
              <a:ext uri="{FF2B5EF4-FFF2-40B4-BE49-F238E27FC236}">
                <a16:creationId xmlns:a16="http://schemas.microsoft.com/office/drawing/2014/main" id="{B385C6F1-A0D7-51C9-D64C-F3FC46E84610}"/>
              </a:ext>
            </a:extLst>
          </p:cNvPr>
          <p:cNvSpPr>
            <a:spLocks noGrp="1"/>
          </p:cNvSpPr>
          <p:nvPr>
            <p:ph type="body" sz="quarter" idx="14" hasCustomPrompt="1"/>
          </p:nvPr>
        </p:nvSpPr>
        <p:spPr>
          <a:xfrm>
            <a:off x="451404"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2" name="Round Single Corner Rectangle 21">
            <a:extLst>
              <a:ext uri="{FF2B5EF4-FFF2-40B4-BE49-F238E27FC236}">
                <a16:creationId xmlns:a16="http://schemas.microsoft.com/office/drawing/2014/main" id="{AFC504D0-E7A6-994F-4CCD-2D599A4A0560}"/>
              </a:ext>
            </a:extLst>
          </p:cNvPr>
          <p:cNvSpPr/>
          <p:nvPr userDrawn="1"/>
        </p:nvSpPr>
        <p:spPr>
          <a:xfrm rot="5400000">
            <a:off x="7281230" y="1486517"/>
            <a:ext cx="429318" cy="2659001"/>
          </a:xfrm>
          <a:prstGeom prst="round1Rect">
            <a:avLst>
              <a:gd name="adj" fmla="val 28473"/>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3" name="Text Placeholder 3">
            <a:extLst>
              <a:ext uri="{FF2B5EF4-FFF2-40B4-BE49-F238E27FC236}">
                <a16:creationId xmlns:a16="http://schemas.microsoft.com/office/drawing/2014/main" id="{51188877-955C-99D0-7571-A4C12502BAA3}"/>
              </a:ext>
            </a:extLst>
          </p:cNvPr>
          <p:cNvSpPr>
            <a:spLocks noGrp="1"/>
          </p:cNvSpPr>
          <p:nvPr>
            <p:ph type="body" sz="quarter" idx="22" hasCustomPrompt="1"/>
          </p:nvPr>
        </p:nvSpPr>
        <p:spPr>
          <a:xfrm>
            <a:off x="6299180" y="2660190"/>
            <a:ext cx="2387693" cy="307777"/>
          </a:xfrm>
        </p:spPr>
        <p:txBody>
          <a:bodyPr wrap="square" anchor="ctr" anchorCtr="0">
            <a:spAutoFit/>
          </a:bodyPr>
          <a:lstStyle>
            <a:lvl1pPr marL="0" indent="0">
              <a:spcAft>
                <a:spcPts val="600"/>
              </a:spcAft>
              <a:buNone/>
              <a:defRPr>
                <a:solidFill>
                  <a:schemeClr val="bg1"/>
                </a:solidFill>
              </a:defRPr>
            </a:lvl1pPr>
          </a:lstStyle>
          <a:p>
            <a:pPr lvl="0"/>
            <a:r>
              <a:rPr lang="en-US"/>
              <a:t>Edit text, ideally 1 line</a:t>
            </a:r>
          </a:p>
        </p:txBody>
      </p:sp>
      <p:sp>
        <p:nvSpPr>
          <p:cNvPr id="24" name="Round Single Corner Rectangle 23">
            <a:extLst>
              <a:ext uri="{FF2B5EF4-FFF2-40B4-BE49-F238E27FC236}">
                <a16:creationId xmlns:a16="http://schemas.microsoft.com/office/drawing/2014/main" id="{38424A49-2388-A577-EAD2-198C5C2405B8}"/>
              </a:ext>
            </a:extLst>
          </p:cNvPr>
          <p:cNvSpPr/>
          <p:nvPr userDrawn="1"/>
        </p:nvSpPr>
        <p:spPr>
          <a:xfrm rot="5400000">
            <a:off x="4356390" y="1486517"/>
            <a:ext cx="429318" cy="2659001"/>
          </a:xfrm>
          <a:prstGeom prst="round1Rect">
            <a:avLst>
              <a:gd name="adj" fmla="val 28473"/>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5" name="Text Placeholder 3">
            <a:extLst>
              <a:ext uri="{FF2B5EF4-FFF2-40B4-BE49-F238E27FC236}">
                <a16:creationId xmlns:a16="http://schemas.microsoft.com/office/drawing/2014/main" id="{09E107EB-A18D-94AC-D709-EC1370DD52AB}"/>
              </a:ext>
            </a:extLst>
          </p:cNvPr>
          <p:cNvSpPr>
            <a:spLocks noGrp="1"/>
          </p:cNvSpPr>
          <p:nvPr>
            <p:ph type="body" sz="quarter" idx="24" hasCustomPrompt="1"/>
          </p:nvPr>
        </p:nvSpPr>
        <p:spPr>
          <a:xfrm>
            <a:off x="3374340" y="2660190"/>
            <a:ext cx="2387693" cy="307777"/>
          </a:xfrm>
        </p:spPr>
        <p:txBody>
          <a:bodyPr wrap="square" anchor="ctr" anchorCtr="0">
            <a:spAutoFit/>
          </a:bodyPr>
          <a:lstStyle>
            <a:lvl1pPr marL="0" indent="0">
              <a:spcAft>
                <a:spcPts val="600"/>
              </a:spcAft>
              <a:buNone/>
              <a:defRPr>
                <a:solidFill>
                  <a:schemeClr val="bg1"/>
                </a:solidFill>
              </a:defRPr>
            </a:lvl1pPr>
          </a:lstStyle>
          <a:p>
            <a:pPr lvl="0"/>
            <a:r>
              <a:rPr lang="en-US"/>
              <a:t>Edit text, ideally 1 line</a:t>
            </a:r>
          </a:p>
        </p:txBody>
      </p:sp>
      <p:sp>
        <p:nvSpPr>
          <p:cNvPr id="32" name="Text Placeholder 3">
            <a:extLst>
              <a:ext uri="{FF2B5EF4-FFF2-40B4-BE49-F238E27FC236}">
                <a16:creationId xmlns:a16="http://schemas.microsoft.com/office/drawing/2014/main" id="{28D1B62D-FCDA-2FBF-FCAD-D4C0122781C0}"/>
              </a:ext>
            </a:extLst>
          </p:cNvPr>
          <p:cNvSpPr>
            <a:spLocks noGrp="1"/>
          </p:cNvSpPr>
          <p:nvPr>
            <p:ph type="body" sz="quarter" idx="27" hasCustomPrompt="1"/>
          </p:nvPr>
        </p:nvSpPr>
        <p:spPr>
          <a:xfrm>
            <a:off x="451404"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3" name="Text Placeholder 3">
            <a:extLst>
              <a:ext uri="{FF2B5EF4-FFF2-40B4-BE49-F238E27FC236}">
                <a16:creationId xmlns:a16="http://schemas.microsoft.com/office/drawing/2014/main" id="{F19F0B8C-34BA-291F-99A8-347FECE3ED47}"/>
              </a:ext>
            </a:extLst>
          </p:cNvPr>
          <p:cNvSpPr>
            <a:spLocks noGrp="1"/>
          </p:cNvSpPr>
          <p:nvPr>
            <p:ph type="body" sz="quarter" idx="28" hasCustomPrompt="1"/>
          </p:nvPr>
        </p:nvSpPr>
        <p:spPr>
          <a:xfrm>
            <a:off x="336513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4" name="Text Placeholder 3">
            <a:extLst>
              <a:ext uri="{FF2B5EF4-FFF2-40B4-BE49-F238E27FC236}">
                <a16:creationId xmlns:a16="http://schemas.microsoft.com/office/drawing/2014/main" id="{3EA2C2C8-56ED-788E-BE10-6160A8714D15}"/>
              </a:ext>
            </a:extLst>
          </p:cNvPr>
          <p:cNvSpPr>
            <a:spLocks noGrp="1"/>
          </p:cNvSpPr>
          <p:nvPr>
            <p:ph type="body" sz="quarter" idx="29" hasCustomPrompt="1"/>
          </p:nvPr>
        </p:nvSpPr>
        <p:spPr>
          <a:xfrm>
            <a:off x="628997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5" name="Picture Placeholder 10">
            <a:extLst>
              <a:ext uri="{FF2B5EF4-FFF2-40B4-BE49-F238E27FC236}">
                <a16:creationId xmlns:a16="http://schemas.microsoft.com/office/drawing/2014/main" id="{06433B54-D69A-83F1-B501-895452CC8997}"/>
              </a:ext>
            </a:extLst>
          </p:cNvPr>
          <p:cNvSpPr>
            <a:spLocks noGrp="1"/>
          </p:cNvSpPr>
          <p:nvPr>
            <p:ph type="pic" sz="quarter" idx="30" hasCustomPrompt="1"/>
          </p:nvPr>
        </p:nvSpPr>
        <p:spPr>
          <a:xfrm>
            <a:off x="3241548"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36" name="Picture Placeholder 10">
            <a:extLst>
              <a:ext uri="{FF2B5EF4-FFF2-40B4-BE49-F238E27FC236}">
                <a16:creationId xmlns:a16="http://schemas.microsoft.com/office/drawing/2014/main" id="{B4A355BB-016A-BCB1-95CC-6D9C3570D754}"/>
              </a:ext>
            </a:extLst>
          </p:cNvPr>
          <p:cNvSpPr>
            <a:spLocks noGrp="1"/>
          </p:cNvSpPr>
          <p:nvPr>
            <p:ph type="pic" sz="quarter" idx="31" hasCustomPrompt="1"/>
          </p:nvPr>
        </p:nvSpPr>
        <p:spPr>
          <a:xfrm>
            <a:off x="6166386"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11" name="Footer Placeholder 10">
            <a:extLst>
              <a:ext uri="{FF2B5EF4-FFF2-40B4-BE49-F238E27FC236}">
                <a16:creationId xmlns:a16="http://schemas.microsoft.com/office/drawing/2014/main" id="{5CAA5C39-3B49-F48F-998B-99F3F6A9B27C}"/>
              </a:ext>
            </a:extLst>
          </p:cNvPr>
          <p:cNvSpPr>
            <a:spLocks noGrp="1"/>
          </p:cNvSpPr>
          <p:nvPr>
            <p:ph type="ftr" sz="quarter" idx="32"/>
          </p:nvPr>
        </p:nvSpPr>
        <p:spPr/>
        <p:txBody>
          <a:bodyPr/>
          <a:lstStyle/>
          <a:p>
            <a:endParaRPr lang="en-US"/>
          </a:p>
        </p:txBody>
      </p:sp>
      <p:sp>
        <p:nvSpPr>
          <p:cNvPr id="12" name="Slide Number Placeholder 11">
            <a:extLst>
              <a:ext uri="{FF2B5EF4-FFF2-40B4-BE49-F238E27FC236}">
                <a16:creationId xmlns:a16="http://schemas.microsoft.com/office/drawing/2014/main" id="{68F56D8A-6646-C79A-3E43-E1CFD674DDB9}"/>
              </a:ext>
            </a:extLst>
          </p:cNvPr>
          <p:cNvSpPr>
            <a:spLocks noGrp="1"/>
          </p:cNvSpPr>
          <p:nvPr>
            <p:ph type="sldNum" sz="quarter" idx="33"/>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56068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ster - 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EA7047E-EAE2-4512-87FB-EEA6AEC12441}"/>
              </a:ext>
            </a:extLst>
          </p:cNvPr>
          <p:cNvSpPr>
            <a:spLocks noGrp="1"/>
          </p:cNvSpPr>
          <p:nvPr>
            <p:ph type="sldNum" sz="quarter" idx="11"/>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96957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A23B746-0B64-7AC9-1C04-369DE792B027}"/>
              </a:ext>
            </a:extLst>
          </p:cNvPr>
          <p:cNvSpPr/>
          <p:nvPr userDrawn="1"/>
        </p:nvSpPr>
        <p:spPr>
          <a:xfrm>
            <a:off x="-1" y="5022556"/>
            <a:ext cx="9143999" cy="12094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7">
            <a:extLst>
              <a:ext uri="{FF2B5EF4-FFF2-40B4-BE49-F238E27FC236}">
                <a16:creationId xmlns:a16="http://schemas.microsoft.com/office/drawing/2014/main" id="{4567C233-C27F-29E9-4121-E431C70061FD}"/>
              </a:ext>
            </a:extLst>
          </p:cNvPr>
          <p:cNvSpPr>
            <a:spLocks noGrp="1"/>
          </p:cNvSpPr>
          <p:nvPr>
            <p:ph type="title"/>
          </p:nvPr>
        </p:nvSpPr>
        <p:spPr>
          <a:xfrm>
            <a:off x="317499" y="218414"/>
            <a:ext cx="6938065" cy="442425"/>
          </a:xfrm>
          <a:prstGeom prst="rect">
            <a:avLst/>
          </a:prstGeom>
        </p:spPr>
        <p:txBody>
          <a:bodyPr vert="horz" lIns="0" tIns="45720" rIns="91440" bIns="45720" rtlCol="0" anchor="ctr">
            <a:noAutofit/>
          </a:bodyPr>
          <a:lstStyle/>
          <a:p>
            <a:r>
              <a:rPr lang="en-US"/>
              <a:t>Click to edit title style, ideally one line</a:t>
            </a:r>
          </a:p>
        </p:txBody>
      </p:sp>
      <p:sp>
        <p:nvSpPr>
          <p:cNvPr id="21" name="Text Placeholder 20">
            <a:extLst>
              <a:ext uri="{FF2B5EF4-FFF2-40B4-BE49-F238E27FC236}">
                <a16:creationId xmlns:a16="http://schemas.microsoft.com/office/drawing/2014/main" id="{48BE3AC7-2CF4-36A6-D5BE-EA980A428027}"/>
              </a:ext>
            </a:extLst>
          </p:cNvPr>
          <p:cNvSpPr>
            <a:spLocks noGrp="1"/>
          </p:cNvSpPr>
          <p:nvPr>
            <p:ph type="body" idx="1"/>
          </p:nvPr>
        </p:nvSpPr>
        <p:spPr>
          <a:xfrm>
            <a:off x="317500" y="860212"/>
            <a:ext cx="6938064" cy="3858091"/>
          </a:xfrm>
          <a:prstGeom prst="rect">
            <a:avLst/>
          </a:prstGeom>
        </p:spPr>
        <p:txBody>
          <a:bodyPr vert="horz" lIns="0" tIns="45720" rIns="91440" bIns="45720" rtlCol="0">
            <a:normAutofit/>
          </a:bodyPr>
          <a:lstStyle/>
          <a:p>
            <a:pPr lvl="0"/>
            <a:r>
              <a:rPr lang="en-US"/>
              <a:t>Click to edit Master text styles</a:t>
            </a:r>
          </a:p>
          <a:p>
            <a:pPr marL="288925" lvl="1" indent="-166688">
              <a:buFont typeface="Arial" panose="020B0604020202020204" pitchFamily="34" charset="0"/>
              <a:buChar char="•"/>
              <a:tabLst/>
            </a:pPr>
            <a:r>
              <a:rPr lang="en-US"/>
              <a:t>Second level</a:t>
            </a:r>
          </a:p>
          <a:p>
            <a:pPr marL="463550" lvl="2" indent="-166688">
              <a:buFont typeface="Arial" panose="020B0604020202020204" pitchFamily="34" charset="0"/>
              <a:buChar char="•"/>
              <a:tabLst/>
            </a:pPr>
            <a:r>
              <a:rPr lang="en-US"/>
              <a:t>Third level</a:t>
            </a:r>
          </a:p>
        </p:txBody>
      </p:sp>
      <p:sp>
        <p:nvSpPr>
          <p:cNvPr id="4" name="Holder 4"/>
          <p:cNvSpPr>
            <a:spLocks noGrp="1"/>
          </p:cNvSpPr>
          <p:nvPr>
            <p:ph type="ftr" sz="quarter" idx="5"/>
          </p:nvPr>
        </p:nvSpPr>
        <p:spPr>
          <a:xfrm>
            <a:off x="317499" y="4862112"/>
            <a:ext cx="7801765" cy="123111"/>
          </a:xfrm>
          <a:prstGeom prst="rect">
            <a:avLst/>
          </a:prstGeom>
        </p:spPr>
        <p:txBody>
          <a:bodyPr wrap="square" lIns="0" tIns="0" rIns="0" bIns="0" anchor="b" anchorCtr="0">
            <a:spAutoFit/>
          </a:bodyPr>
          <a:lstStyle>
            <a:lvl1pPr algn="l">
              <a:defRPr sz="800">
                <a:solidFill>
                  <a:schemeClr val="bg2"/>
                </a:solidFill>
                <a:latin typeface="Montserrat" pitchFamily="2" charset="77"/>
              </a:defRPr>
            </a:lvl1pPr>
          </a:lstStyle>
          <a:p>
            <a:endParaRPr lang="en-US"/>
          </a:p>
        </p:txBody>
      </p:sp>
      <p:sp>
        <p:nvSpPr>
          <p:cNvPr id="6" name="Holder 6"/>
          <p:cNvSpPr>
            <a:spLocks noGrp="1"/>
          </p:cNvSpPr>
          <p:nvPr>
            <p:ph type="sldNum" sz="quarter" idx="7"/>
          </p:nvPr>
        </p:nvSpPr>
        <p:spPr>
          <a:xfrm>
            <a:off x="8866537" y="4872327"/>
            <a:ext cx="173925" cy="160388"/>
          </a:xfrm>
          <a:prstGeom prst="rect">
            <a:avLst/>
          </a:prstGeom>
        </p:spPr>
        <p:txBody>
          <a:bodyPr wrap="square" lIns="0" tIns="0" rIns="0" bIns="0" anchor="ctr" anchorCtr="0">
            <a:noAutofit/>
          </a:bodyPr>
          <a:lstStyle>
            <a:lvl1pPr algn="ctr">
              <a:defRPr sz="700">
                <a:solidFill>
                  <a:schemeClr val="bg2"/>
                </a:solidFill>
                <a:latin typeface="Montserrat Light" panose="020F0502020204030204" pitchFamily="2" charset="0"/>
              </a:defRPr>
            </a:lvl1pPr>
          </a:lstStyle>
          <a:p>
            <a:fld id="{B6F15528-21DE-4FAA-801E-634DDDAF4B2B}" type="slidenum">
              <a:rPr lang="en-US" smtClean="0"/>
              <a:pPr/>
              <a:t>‹#›</a:t>
            </a:fld>
            <a:endParaRPr lang="en-US"/>
          </a:p>
        </p:txBody>
      </p:sp>
      <p:pic>
        <p:nvPicPr>
          <p:cNvPr id="27" name="Graphic 26">
            <a:extLst>
              <a:ext uri="{FF2B5EF4-FFF2-40B4-BE49-F238E27FC236}">
                <a16:creationId xmlns:a16="http://schemas.microsoft.com/office/drawing/2014/main" id="{D4E354C9-092A-0BF2-FD23-9DAF2BF000B5}"/>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7750031" y="310296"/>
            <a:ext cx="1203469" cy="350543"/>
          </a:xfrm>
          <a:prstGeom prst="rect">
            <a:avLst/>
          </a:prstGeom>
        </p:spPr>
      </p:pic>
      <p:cxnSp>
        <p:nvCxnSpPr>
          <p:cNvPr id="5" name="Straight Connector 4">
            <a:extLst>
              <a:ext uri="{FF2B5EF4-FFF2-40B4-BE49-F238E27FC236}">
                <a16:creationId xmlns:a16="http://schemas.microsoft.com/office/drawing/2014/main" id="{A5A0E356-F344-179B-8539-AFB56DDDB1B5}"/>
              </a:ext>
            </a:extLst>
          </p:cNvPr>
          <p:cNvCxnSpPr>
            <a:cxnSpLocks/>
          </p:cNvCxnSpPr>
          <p:nvPr userDrawn="1"/>
        </p:nvCxnSpPr>
        <p:spPr>
          <a:xfrm flipH="1">
            <a:off x="317500" y="660839"/>
            <a:ext cx="6938064" cy="0"/>
          </a:xfrm>
          <a:prstGeom prst="line">
            <a:avLst/>
          </a:prstGeom>
          <a:ln w="9525" cap="rnd">
            <a:solidFill>
              <a:schemeClr val="accent1">
                <a:alpha val="4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5343616-324A-08FF-0D52-444659D3FC64}"/>
              </a:ext>
            </a:extLst>
          </p:cNvPr>
          <p:cNvCxnSpPr>
            <a:cxnSpLocks/>
          </p:cNvCxnSpPr>
          <p:nvPr userDrawn="1"/>
        </p:nvCxnSpPr>
        <p:spPr>
          <a:xfrm flipV="1">
            <a:off x="8953500" y="4981916"/>
            <a:ext cx="0" cy="109173"/>
          </a:xfrm>
          <a:prstGeom prst="line">
            <a:avLst/>
          </a:prstGeom>
          <a:ln w="9525" cap="rnd">
            <a:solidFill>
              <a:schemeClr val="bg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61" r:id="rId1"/>
    <p:sldLayoutId id="2147483666" r:id="rId2"/>
    <p:sldLayoutId id="2147483667" r:id="rId3"/>
    <p:sldLayoutId id="2147483673" r:id="rId4"/>
    <p:sldLayoutId id="2147483662" r:id="rId5"/>
    <p:sldLayoutId id="2147483674" r:id="rId6"/>
    <p:sldLayoutId id="2147483672" r:id="rId7"/>
    <p:sldLayoutId id="2147483669" r:id="rId8"/>
    <p:sldLayoutId id="2147483670" r:id="rId9"/>
    <p:sldLayoutId id="2147483671" r:id="rId10"/>
    <p:sldLayoutId id="2147483675" r:id="rId11"/>
    <p:sldLayoutId id="2147483676" r:id="rId12"/>
    <p:sldLayoutId id="2147483677" r:id="rId13"/>
  </p:sldLayoutIdLst>
  <p:hf hdr="0" dt="0"/>
  <p:txStyles>
    <p:titleStyle>
      <a:lvl1pPr>
        <a:defRPr sz="2400" b="0">
          <a:latin typeface="+mn-lt"/>
          <a:ea typeface="+mj-ea"/>
          <a:cs typeface="+mj-cs"/>
        </a:defRPr>
      </a:lvl1pPr>
    </p:titleStyle>
    <p:bodyStyle>
      <a:lvl1pPr marL="122238" indent="-122238">
        <a:buFont typeface="Arial" panose="020B0604020202020204" pitchFamily="34" charset="0"/>
        <a:buChar char="•"/>
        <a:tabLst/>
        <a:defRPr lang="en-US" sz="1400" b="1" dirty="0">
          <a:solidFill>
            <a:schemeClr val="tx2"/>
          </a:solidFill>
          <a:latin typeface="+mj-lt"/>
          <a:ea typeface="+mn-ea"/>
          <a:cs typeface="+mn-cs"/>
        </a:defRPr>
      </a:lvl1pPr>
      <a:lvl2pPr marL="293687" indent="-171450">
        <a:buFont typeface="Arial" panose="020B0604020202020204" pitchFamily="34" charset="0"/>
        <a:buChar char="•"/>
        <a:tabLst/>
        <a:defRPr lang="en-US" sz="1200" dirty="0">
          <a:latin typeface="+mn-lt"/>
          <a:ea typeface="+mn-ea"/>
          <a:cs typeface="+mn-cs"/>
        </a:defRPr>
      </a:lvl2pPr>
      <a:lvl3pPr marL="468312" indent="-171450">
        <a:buFont typeface="Arial" panose="020B0604020202020204" pitchFamily="34" charset="0"/>
        <a:buChar char="•"/>
        <a:tabLst/>
        <a:defRPr lang="en-US" sz="1100" dirty="0">
          <a:latin typeface="Montserrat Light" panose="00000400000000000000" pitchFamily="2" charset="0"/>
          <a:ea typeface="+mn-ea"/>
          <a:cs typeface="+mn-cs"/>
        </a:defRPr>
      </a:lvl3pPr>
      <a:lvl4pPr marL="520700" indent="-176213">
        <a:buFont typeface="Arial" panose="020B0604020202020204" pitchFamily="34" charset="0"/>
        <a:buChar char="•"/>
        <a:tabLst/>
        <a:defRPr sz="1100">
          <a:latin typeface="Montserrat Light" panose="00000400000000000000" pitchFamily="2" charset="0"/>
          <a:ea typeface="+mn-ea"/>
          <a:cs typeface="+mn-cs"/>
        </a:defRPr>
      </a:lvl4pPr>
      <a:lvl5pPr marL="1117488" indent="-285750">
        <a:buFont typeface="Arial" panose="020B0604020202020204" pitchFamily="34" charset="0"/>
        <a:buChar char="•"/>
        <a:defRPr sz="1600">
          <a:latin typeface="Montserrat" pitchFamily="2" charset="77"/>
          <a:ea typeface="+mn-ea"/>
          <a:cs typeface="+mn-cs"/>
        </a:defRPr>
      </a:lvl5pPr>
      <a:lvl6pPr marL="1039673">
        <a:defRPr>
          <a:latin typeface="+mn-lt"/>
          <a:ea typeface="+mn-ea"/>
          <a:cs typeface="+mn-cs"/>
        </a:defRPr>
      </a:lvl6pPr>
      <a:lvl7pPr marL="1247607">
        <a:defRPr>
          <a:latin typeface="+mn-lt"/>
          <a:ea typeface="+mn-ea"/>
          <a:cs typeface="+mn-cs"/>
        </a:defRPr>
      </a:lvl7pPr>
      <a:lvl8pPr marL="1455542">
        <a:defRPr>
          <a:latin typeface="+mn-lt"/>
          <a:ea typeface="+mn-ea"/>
          <a:cs typeface="+mn-cs"/>
        </a:defRPr>
      </a:lvl8pPr>
      <a:lvl9pPr marL="1663476">
        <a:defRPr>
          <a:latin typeface="+mn-lt"/>
          <a:ea typeface="+mn-ea"/>
          <a:cs typeface="+mn-cs"/>
        </a:defRPr>
      </a:lvl9pPr>
    </p:bodyStyle>
    <p:otherStyle>
      <a:lvl1pPr marL="0">
        <a:defRPr>
          <a:latin typeface="+mn-lt"/>
          <a:ea typeface="+mn-ea"/>
          <a:cs typeface="+mn-cs"/>
        </a:defRPr>
      </a:lvl1pPr>
      <a:lvl2pPr marL="207935">
        <a:defRPr>
          <a:latin typeface="+mn-lt"/>
          <a:ea typeface="+mn-ea"/>
          <a:cs typeface="+mn-cs"/>
        </a:defRPr>
      </a:lvl2pPr>
      <a:lvl3pPr marL="415869">
        <a:defRPr>
          <a:latin typeface="+mn-lt"/>
          <a:ea typeface="+mn-ea"/>
          <a:cs typeface="+mn-cs"/>
        </a:defRPr>
      </a:lvl3pPr>
      <a:lvl4pPr marL="623804">
        <a:defRPr>
          <a:latin typeface="+mn-lt"/>
          <a:ea typeface="+mn-ea"/>
          <a:cs typeface="+mn-cs"/>
        </a:defRPr>
      </a:lvl4pPr>
      <a:lvl5pPr marL="831738">
        <a:defRPr>
          <a:latin typeface="+mn-lt"/>
          <a:ea typeface="+mn-ea"/>
          <a:cs typeface="+mn-cs"/>
        </a:defRPr>
      </a:lvl5pPr>
      <a:lvl6pPr marL="1039673">
        <a:defRPr>
          <a:latin typeface="+mn-lt"/>
          <a:ea typeface="+mn-ea"/>
          <a:cs typeface="+mn-cs"/>
        </a:defRPr>
      </a:lvl6pPr>
      <a:lvl7pPr marL="1247607">
        <a:defRPr>
          <a:latin typeface="+mn-lt"/>
          <a:ea typeface="+mn-ea"/>
          <a:cs typeface="+mn-cs"/>
        </a:defRPr>
      </a:lvl7pPr>
      <a:lvl8pPr marL="1455542">
        <a:defRPr>
          <a:latin typeface="+mn-lt"/>
          <a:ea typeface="+mn-ea"/>
          <a:cs typeface="+mn-cs"/>
        </a:defRPr>
      </a:lvl8pPr>
      <a:lvl9pPr marL="1663476">
        <a:defRPr>
          <a:latin typeface="+mn-lt"/>
          <a:ea typeface="+mn-ea"/>
          <a:cs typeface="+mn-cs"/>
        </a:defRPr>
      </a:lvl9pPr>
    </p:otherStyle>
  </p:txStyles>
  <p:extLst>
    <p:ext uri="{27BBF7A9-308A-43DC-89C8-2F10F3537804}">
      <p15:sldGuideLst xmlns:p15="http://schemas.microsoft.com/office/powerpoint/2012/main">
        <p15:guide id="4" orient="horz" pos="124" userDrawn="1">
          <p15:clr>
            <a:srgbClr val="F26B43"/>
          </p15:clr>
        </p15:guide>
        <p15:guide id="5" pos="5640" userDrawn="1">
          <p15:clr>
            <a:srgbClr val="F26B43"/>
          </p15:clr>
        </p15:guide>
        <p15:guide id="6" orient="horz" pos="3108" userDrawn="1">
          <p15:clr>
            <a:srgbClr val="F26B43"/>
          </p15:clr>
        </p15:guide>
        <p15:guide id="7" pos="19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20.jpeg"/><Relationship Id="rId4" Type="http://schemas.openxmlformats.org/officeDocument/2006/relationships/image" Target="../media/image19.svg"/></Relationships>
</file>

<file path=ppt/slides/_rels/slide13.xml.rels><?xml version="1.0" encoding="UTF-8" standalone="yes"?>
<Relationships xmlns="http://schemas.openxmlformats.org/package/2006/relationships"><Relationship Id="rId3" Type="http://schemas.openxmlformats.org/officeDocument/2006/relationships/hyperlink" Target="https://assets.ctfassets.net/vy3axnuecuwj/9b5118bc51362119f9e39d9ced04bb46d5c6debcfb2fe6b70e9c053654a6ae80/e9373a3c96731ceb8061eb1730140cb0/Children-s_liturgy_pic_A_-_Baptism_of_the_Lord.pdf" TargetMode="External"/><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hyperlink" Target="https://www.cafod.org.uk/pray/family-prayer-ideas"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hyperlink" Target="https://cafod.org.uk/jubilee-schools" TargetMode="External"/><Relationship Id="rId7" Type="http://schemas.openxmlformats.org/officeDocument/2006/relationships/image" Target="../media/image24.jpeg"/><Relationship Id="rId2" Type="http://schemas.openxmlformats.org/officeDocument/2006/relationships/hyperlink" Target="https://cafod.org.uk/education/primary-teaching-resources/primary-school-assemblies/lent-assembly" TargetMode="External"/><Relationship Id="rId1" Type="http://schemas.openxmlformats.org/officeDocument/2006/relationships/slideLayout" Target="../slideLayouts/slideLayout8.xml"/><Relationship Id="rId6" Type="http://schemas.openxmlformats.org/officeDocument/2006/relationships/hyperlink" Target="https://cafod.org.uk/education/school-fundraising/big-lent-walk-resources-for-schools" TargetMode="External"/><Relationship Id="rId5" Type="http://schemas.openxmlformats.org/officeDocument/2006/relationships/image" Target="../media/image23.jpeg"/><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8.sv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image" Target="../media/image11.jpeg"/><Relationship Id="rId4" Type="http://schemas.openxmlformats.org/officeDocument/2006/relationships/image" Target="../media/image10.sv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732416D-D3C8-5295-008A-D2FE03F9AD38}"/>
              </a:ext>
            </a:extLst>
          </p:cNvPr>
          <p:cNvSpPr>
            <a:spLocks noGrp="1"/>
          </p:cNvSpPr>
          <p:nvPr>
            <p:ph type="body" sz="quarter" idx="12"/>
          </p:nvPr>
        </p:nvSpPr>
        <p:spPr/>
        <p:txBody>
          <a:bodyPr/>
          <a:lstStyle/>
          <a:p>
            <a:endParaRPr lang="en-US"/>
          </a:p>
        </p:txBody>
      </p:sp>
      <p:sp>
        <p:nvSpPr>
          <p:cNvPr id="6" name="Title 5">
            <a:extLst>
              <a:ext uri="{FF2B5EF4-FFF2-40B4-BE49-F238E27FC236}">
                <a16:creationId xmlns:a16="http://schemas.microsoft.com/office/drawing/2014/main" id="{B1CFE4D3-A9DF-8B9E-98A8-4CCC519FB5FC}"/>
              </a:ext>
            </a:extLst>
          </p:cNvPr>
          <p:cNvSpPr>
            <a:spLocks noGrp="1"/>
          </p:cNvSpPr>
          <p:nvPr>
            <p:ph type="title"/>
          </p:nvPr>
        </p:nvSpPr>
        <p:spPr>
          <a:xfrm>
            <a:off x="704770" y="1950212"/>
            <a:ext cx="3847653" cy="784830"/>
          </a:xfrm>
        </p:spPr>
        <p:txBody>
          <a:bodyPr/>
          <a:lstStyle/>
          <a:p>
            <a:endParaRPr lang="en-US">
              <a:solidFill>
                <a:srgbClr val="000000"/>
              </a:solidFill>
              <a:latin typeface="Times New Roman"/>
              <a:cs typeface="Times New Roman"/>
            </a:endParaRPr>
          </a:p>
          <a:p>
            <a:endParaRPr lang="en-GB">
              <a:solidFill>
                <a:srgbClr val="000000"/>
              </a:solidFill>
              <a:latin typeface="Century Gothic"/>
              <a:cs typeface="Times New Roman"/>
            </a:endParaRPr>
          </a:p>
        </p:txBody>
      </p:sp>
      <p:sp>
        <p:nvSpPr>
          <p:cNvPr id="43" name="Text Placeholder 42">
            <a:extLst>
              <a:ext uri="{FF2B5EF4-FFF2-40B4-BE49-F238E27FC236}">
                <a16:creationId xmlns:a16="http://schemas.microsoft.com/office/drawing/2014/main" id="{64383256-66A7-050F-0F36-C718ED12DA76}"/>
              </a:ext>
            </a:extLst>
          </p:cNvPr>
          <p:cNvSpPr>
            <a:spLocks noGrp="1"/>
          </p:cNvSpPr>
          <p:nvPr>
            <p:ph type="body" sz="quarter" idx="11"/>
          </p:nvPr>
        </p:nvSpPr>
        <p:spPr>
          <a:xfrm>
            <a:off x="1107806" y="4662492"/>
            <a:ext cx="3048297" cy="261610"/>
          </a:xfrm>
        </p:spPr>
        <p:txBody>
          <a:bodyPr vert="horz" wrap="square" lIns="0" tIns="45720" rIns="91440" bIns="45720" rtlCol="0" anchor="t">
            <a:spAutoFit/>
          </a:bodyPr>
          <a:lstStyle/>
          <a:p>
            <a:r>
              <a:rPr lang="en-US">
                <a:latin typeface="Century Gothic"/>
              </a:rPr>
              <a:t>Gospel Celebration of the Word</a:t>
            </a:r>
            <a:endParaRPr lang="en-US">
              <a:latin typeface="Century Gothic" panose="020B0502020202020204" pitchFamily="34" charset="0"/>
            </a:endParaRPr>
          </a:p>
        </p:txBody>
      </p:sp>
      <p:sp>
        <p:nvSpPr>
          <p:cNvPr id="5" name="TextBox 4">
            <a:extLst>
              <a:ext uri="{FF2B5EF4-FFF2-40B4-BE49-F238E27FC236}">
                <a16:creationId xmlns:a16="http://schemas.microsoft.com/office/drawing/2014/main" id="{452ACAF9-520D-B0A2-873F-D17381A8AF66}"/>
              </a:ext>
            </a:extLst>
          </p:cNvPr>
          <p:cNvSpPr txBox="1"/>
          <p:nvPr/>
        </p:nvSpPr>
        <p:spPr>
          <a:xfrm>
            <a:off x="705927" y="1786027"/>
            <a:ext cx="367593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dirty="0">
                <a:latin typeface="Century Gothic"/>
                <a:cs typeface="Times New Roman"/>
              </a:rPr>
              <a:t>What can you do to help more people get the water they need?</a:t>
            </a:r>
            <a:r>
              <a:rPr lang="en-US" sz="2400" dirty="0">
                <a:latin typeface="Century Gothic"/>
              </a:rPr>
              <a:t> </a:t>
            </a:r>
            <a:endParaRPr lang="en-US" dirty="0"/>
          </a:p>
        </p:txBody>
      </p:sp>
      <p:pic>
        <p:nvPicPr>
          <p:cNvPr id="15" name="Picture Placeholder 14" descr="A group of people standing around a well&#10;&#10;AI-generated content may be incorrect.">
            <a:extLst>
              <a:ext uri="{FF2B5EF4-FFF2-40B4-BE49-F238E27FC236}">
                <a16:creationId xmlns:a16="http://schemas.microsoft.com/office/drawing/2014/main" id="{74100A11-CE40-5700-0AFA-91DF036213DE}"/>
              </a:ext>
            </a:extLst>
          </p:cNvPr>
          <p:cNvPicPr>
            <a:picLocks noGrp="1" noChangeAspect="1"/>
          </p:cNvPicPr>
          <p:nvPr>
            <p:ph type="pic" sz="quarter" idx="10"/>
          </p:nvPr>
        </p:nvPicPr>
        <p:blipFill>
          <a:blip r:embed="rId3"/>
          <a:srcRect l="13319" r="13319"/>
          <a:stretch/>
        </p:blipFill>
        <p:spPr>
          <a:custGeom>
            <a:avLst/>
            <a:gdLst>
              <a:gd name="connsiteX0" fmla="*/ 2315735 w 4631470"/>
              <a:gd name="connsiteY0" fmla="*/ 0 h 4209370"/>
              <a:gd name="connsiteX1" fmla="*/ 4631470 w 4631470"/>
              <a:gd name="connsiteY1" fmla="*/ 2315735 h 4209370"/>
              <a:gd name="connsiteX2" fmla="*/ 3788758 w 4631470"/>
              <a:gd name="connsiteY2" fmla="*/ 4102669 h 4209370"/>
              <a:gd name="connsiteX3" fmla="*/ 3646068 w 4631470"/>
              <a:gd name="connsiteY3" fmla="*/ 4209370 h 4209370"/>
              <a:gd name="connsiteX4" fmla="*/ 985403 w 4631470"/>
              <a:gd name="connsiteY4" fmla="*/ 4209370 h 4209370"/>
              <a:gd name="connsiteX5" fmla="*/ 842713 w 4631470"/>
              <a:gd name="connsiteY5" fmla="*/ 4102669 h 4209370"/>
              <a:gd name="connsiteX6" fmla="*/ 0 w 4631470"/>
              <a:gd name="connsiteY6" fmla="*/ 2315735 h 4209370"/>
              <a:gd name="connsiteX7" fmla="*/ 2315735 w 4631470"/>
              <a:gd name="connsiteY7" fmla="*/ 0 h 4209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1470" h="4209370">
                <a:moveTo>
                  <a:pt x="2315735" y="0"/>
                </a:moveTo>
                <a:cubicBezTo>
                  <a:pt x="3594680" y="0"/>
                  <a:pt x="4631470" y="1036790"/>
                  <a:pt x="4631470" y="2315735"/>
                </a:cubicBezTo>
                <a:cubicBezTo>
                  <a:pt x="4631470" y="3035142"/>
                  <a:pt x="4303423" y="3677929"/>
                  <a:pt x="3788758" y="4102669"/>
                </a:cubicBezTo>
                <a:lnTo>
                  <a:pt x="3646068" y="4209370"/>
                </a:lnTo>
                <a:lnTo>
                  <a:pt x="985403" y="4209370"/>
                </a:lnTo>
                <a:lnTo>
                  <a:pt x="842713" y="4102669"/>
                </a:lnTo>
                <a:cubicBezTo>
                  <a:pt x="328047" y="3677929"/>
                  <a:pt x="0" y="3035142"/>
                  <a:pt x="0" y="2315735"/>
                </a:cubicBezTo>
                <a:cubicBezTo>
                  <a:pt x="0" y="1036790"/>
                  <a:pt x="1036790" y="0"/>
                  <a:pt x="2315735" y="0"/>
                </a:cubicBezTo>
                <a:close/>
              </a:path>
            </a:pathLst>
          </a:custGeom>
        </p:spPr>
      </p:pic>
    </p:spTree>
    <p:extLst>
      <p:ext uri="{BB962C8B-B14F-4D97-AF65-F5344CB8AC3E}">
        <p14:creationId xmlns:p14="http://schemas.microsoft.com/office/powerpoint/2010/main" val="3465291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C7CA375-0C05-7F9C-C032-5FA44E407431}"/>
              </a:ext>
            </a:extLst>
          </p:cNvPr>
          <p:cNvSpPr>
            <a:spLocks noGrp="1"/>
          </p:cNvSpPr>
          <p:nvPr>
            <p:ph type="body" sz="quarter" idx="12"/>
          </p:nvPr>
        </p:nvSpPr>
        <p:spPr>
          <a:xfrm>
            <a:off x="3034749" y="1136461"/>
            <a:ext cx="6109252" cy="3285884"/>
          </a:xfrm>
        </p:spPr>
        <p:txBody>
          <a:bodyPr vert="horz" lIns="731520" tIns="365760" rIns="365760" bIns="45720" numCol="2" spcCol="274320" rtlCol="0" anchor="t">
            <a:noAutofit/>
          </a:bodyPr>
          <a:lstStyle/>
          <a:p>
            <a:pPr marL="0" indent="0">
              <a:buNone/>
            </a:pPr>
            <a:r>
              <a:rPr lang="en-US" sz="1500" dirty="0">
                <a:latin typeface="Century Gothic"/>
              </a:rPr>
              <a:t>We pray for our brothers and sisters around the world :</a:t>
            </a:r>
          </a:p>
          <a:p>
            <a:pPr marL="0" indent="0">
              <a:buNone/>
            </a:pPr>
            <a:r>
              <a:rPr lang="en-GB" sz="1500" dirty="0">
                <a:solidFill>
                  <a:schemeClr val="bg1"/>
                </a:solidFill>
                <a:latin typeface="Century Gothic"/>
                <a:ea typeface="Calibri"/>
                <a:cs typeface="Times New Roman"/>
              </a:rPr>
              <a:t>that they may have safe water to drink and not have to travel long distances to collect it. </a:t>
            </a:r>
          </a:p>
          <a:p>
            <a:pPr marL="0" indent="0">
              <a:buNone/>
            </a:pPr>
            <a:r>
              <a:rPr lang="en-GB" sz="1500" dirty="0">
                <a:solidFill>
                  <a:schemeClr val="bg1"/>
                </a:solidFill>
                <a:latin typeface="Century Gothic"/>
                <a:ea typeface="Calibri"/>
                <a:cs typeface="Times New Roman"/>
              </a:rPr>
              <a:t>Lord in your mercy…</a:t>
            </a:r>
            <a:endParaRPr lang="en-GB" sz="1500">
              <a:solidFill>
                <a:schemeClr val="bg1"/>
              </a:solidFill>
              <a:latin typeface="Century Gothic"/>
            </a:endParaRPr>
          </a:p>
          <a:p>
            <a:pPr marL="0" indent="0">
              <a:buNone/>
            </a:pPr>
            <a:endParaRPr lang="en-US" sz="1500" dirty="0">
              <a:latin typeface="Century Gothic"/>
            </a:endParaRPr>
          </a:p>
          <a:p>
            <a:pPr marL="0" indent="0">
              <a:buNone/>
            </a:pPr>
            <a:endParaRPr lang="en-US" sz="1500" dirty="0">
              <a:latin typeface="Century Gothic" panose="020B0502020202020204" pitchFamily="34" charset="0"/>
            </a:endParaRPr>
          </a:p>
          <a:p>
            <a:pPr marL="0" indent="0">
              <a:buNone/>
            </a:pPr>
            <a:r>
              <a:rPr lang="en-US" sz="1500" dirty="0">
                <a:latin typeface="Century Gothic"/>
              </a:rPr>
              <a:t> </a:t>
            </a:r>
            <a:endParaRPr lang="en-US" sz="1500" dirty="0">
              <a:latin typeface="Century Gothic" panose="020B0502020202020204" pitchFamily="34" charset="0"/>
            </a:endParaRPr>
          </a:p>
          <a:p>
            <a:pPr marL="0" indent="0">
              <a:buNone/>
            </a:pPr>
            <a:endParaRPr lang="en-US" sz="1500" dirty="0">
              <a:solidFill>
                <a:srgbClr val="85A321"/>
              </a:solidFill>
              <a:latin typeface="Century Gothic" panose="020B0502020202020204" pitchFamily="34" charset="0"/>
              <a:cs typeface="Times New Roman"/>
            </a:endParaRPr>
          </a:p>
          <a:p>
            <a:pPr marL="0" indent="0">
              <a:buNone/>
            </a:pPr>
            <a:endParaRPr lang="en-US" sz="1500" dirty="0">
              <a:solidFill>
                <a:srgbClr val="85A321"/>
              </a:solidFill>
              <a:latin typeface="Century Gothic" panose="020B0502020202020204" pitchFamily="34" charset="0"/>
              <a:cs typeface="Times New Roman"/>
            </a:endParaRPr>
          </a:p>
          <a:p>
            <a:pPr marL="0" indent="0">
              <a:buNone/>
            </a:pPr>
            <a:r>
              <a:rPr lang="en-US" sz="1500" dirty="0">
                <a:latin typeface="Century Gothic"/>
                <a:cs typeface="Times New Roman"/>
              </a:rPr>
              <a:t>We pray for our parish, family and friends:</a:t>
            </a:r>
            <a:r>
              <a:rPr lang="en-US" sz="1500" dirty="0">
                <a:solidFill>
                  <a:srgbClr val="A2C617"/>
                </a:solidFill>
                <a:latin typeface="Century Gothic"/>
                <a:cs typeface="Times New Roman"/>
              </a:rPr>
              <a:t> </a:t>
            </a:r>
            <a:endParaRPr lang="en-US" sz="1500">
              <a:solidFill>
                <a:srgbClr val="FFFFFF"/>
              </a:solidFill>
              <a:latin typeface="Century Gothic"/>
              <a:cs typeface="Times New Roman"/>
            </a:endParaRPr>
          </a:p>
          <a:p>
            <a:pPr marL="0" indent="0">
              <a:buNone/>
            </a:pPr>
            <a:r>
              <a:rPr lang="en-US" sz="1500" dirty="0">
                <a:solidFill>
                  <a:schemeClr val="bg1"/>
                </a:solidFill>
                <a:latin typeface="Century Gothic"/>
                <a:cs typeface="Times New Roman"/>
              </a:rPr>
              <a:t>that the Holy Spirit will move us to do what we can to build a better world for everyone. </a:t>
            </a:r>
          </a:p>
          <a:p>
            <a:pPr marL="0" indent="0">
              <a:buNone/>
            </a:pPr>
            <a:r>
              <a:rPr lang="en-US" sz="1500" dirty="0">
                <a:solidFill>
                  <a:schemeClr val="bg1"/>
                </a:solidFill>
                <a:latin typeface="Century Gothic"/>
                <a:cs typeface="Times New Roman"/>
              </a:rPr>
              <a:t>Lord in your mercy…</a:t>
            </a:r>
            <a:endParaRPr lang="en-US" sz="1500">
              <a:solidFill>
                <a:schemeClr val="bg1"/>
              </a:solidFill>
              <a:latin typeface="Century Gothic"/>
            </a:endParaRPr>
          </a:p>
          <a:p>
            <a:pPr marL="0" indent="0">
              <a:buNone/>
            </a:pPr>
            <a:endParaRPr lang="en-US" dirty="0">
              <a:solidFill>
                <a:schemeClr val="tx1"/>
              </a:solidFill>
              <a:latin typeface="Century Gothic"/>
            </a:endParaRPr>
          </a:p>
          <a:p>
            <a:pPr marL="121920" indent="-121920"/>
            <a:endParaRPr lang="en-US" dirty="0">
              <a:solidFill>
                <a:schemeClr val="tx1"/>
              </a:solidFill>
              <a:latin typeface="Century Gothic"/>
            </a:endParaRPr>
          </a:p>
          <a:p>
            <a:pPr marL="121920" indent="-121920"/>
            <a:endParaRPr lang="en-US" sz="1500" dirty="0">
              <a:latin typeface="Century Gothic"/>
            </a:endParaRPr>
          </a:p>
        </p:txBody>
      </p:sp>
      <p:sp>
        <p:nvSpPr>
          <p:cNvPr id="40" name="Title 39">
            <a:extLst>
              <a:ext uri="{FF2B5EF4-FFF2-40B4-BE49-F238E27FC236}">
                <a16:creationId xmlns:a16="http://schemas.microsoft.com/office/drawing/2014/main" id="{23B96EC9-B084-1741-DB18-211AB633B6F5}"/>
              </a:ext>
            </a:extLst>
          </p:cNvPr>
          <p:cNvSpPr>
            <a:spLocks noGrp="1"/>
          </p:cNvSpPr>
          <p:nvPr>
            <p:ph type="title"/>
          </p:nvPr>
        </p:nvSpPr>
        <p:spPr>
          <a:xfrm>
            <a:off x="317500" y="218414"/>
            <a:ext cx="6938065" cy="442425"/>
          </a:xfrm>
        </p:spPr>
        <p:txBody>
          <a:bodyPr>
            <a:normAutofit fontScale="90000"/>
          </a:bodyPr>
          <a:lstStyle/>
          <a:p>
            <a:r>
              <a:rPr lang="en-US">
                <a:latin typeface="Century Gothic" panose="020B0502020202020204" pitchFamily="34" charset="0"/>
              </a:rPr>
              <a:t>Let us pray</a:t>
            </a:r>
          </a:p>
        </p:txBody>
      </p:sp>
      <p:pic>
        <p:nvPicPr>
          <p:cNvPr id="10" name="Picture Placeholder 9">
            <a:extLst>
              <a:ext uri="{FF2B5EF4-FFF2-40B4-BE49-F238E27FC236}">
                <a16:creationId xmlns:a16="http://schemas.microsoft.com/office/drawing/2014/main" id="{EC5190FB-F10A-4A26-2DAF-6C821690A11C}"/>
              </a:ext>
            </a:extLst>
          </p:cNvPr>
          <p:cNvPicPr>
            <a:picLocks noGrp="1" noChangeAspect="1"/>
          </p:cNvPicPr>
          <p:nvPr>
            <p:ph type="pic" sz="quarter" idx="30"/>
          </p:nvPr>
        </p:nvPicPr>
        <p:blipFill>
          <a:blip r:embed="rId2" cstate="email">
            <a:extLst>
              <a:ext uri="{28A0092B-C50C-407E-A947-70E740481C1C}">
                <a14:useLocalDpi xmlns:a14="http://schemas.microsoft.com/office/drawing/2010/main"/>
              </a:ext>
            </a:extLst>
          </a:blip>
          <a:srcRect/>
          <a:stretch/>
        </p:blipFill>
        <p:spPr>
          <a:xfrm>
            <a:off x="304801" y="1131883"/>
            <a:ext cx="3101009" cy="3281803"/>
          </a:xfrm>
        </p:spPr>
      </p:pic>
      <p:sp>
        <p:nvSpPr>
          <p:cNvPr id="48" name="Slide Number Placeholder 47">
            <a:extLst>
              <a:ext uri="{FF2B5EF4-FFF2-40B4-BE49-F238E27FC236}">
                <a16:creationId xmlns:a16="http://schemas.microsoft.com/office/drawing/2014/main" id="{B4BEF5D5-033D-CCCA-DEA6-7D61A43957E0}"/>
              </a:ext>
            </a:extLst>
          </p:cNvPr>
          <p:cNvSpPr>
            <a:spLocks noGrp="1"/>
          </p:cNvSpPr>
          <p:nvPr>
            <p:ph type="sldNum" sz="quarter" idx="32"/>
          </p:nvPr>
        </p:nvSpPr>
        <p:spPr>
          <a:xfrm>
            <a:off x="8866538" y="4872328"/>
            <a:ext cx="173925" cy="160388"/>
          </a:xfrm>
        </p:spPr>
        <p:txBody>
          <a:bodyPr/>
          <a:lstStyle/>
          <a:p>
            <a:fld id="{B6F15528-21DE-4FAA-801E-634DDDAF4B2B}" type="slidenum">
              <a:rPr lang="en-US" smtClean="0"/>
              <a:pPr/>
              <a:t>10</a:t>
            </a:fld>
            <a:endParaRPr lang="en-US"/>
          </a:p>
        </p:txBody>
      </p:sp>
    </p:spTree>
    <p:extLst>
      <p:ext uri="{BB962C8B-B14F-4D97-AF65-F5344CB8AC3E}">
        <p14:creationId xmlns:p14="http://schemas.microsoft.com/office/powerpoint/2010/main" val="26227597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D3726B-1DB2-4A75-7FA7-1E92768BE50C}"/>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AA33AB8E-0262-0351-91DD-D21E60359F6E}"/>
              </a:ext>
            </a:extLst>
          </p:cNvPr>
          <p:cNvSpPr>
            <a:spLocks noGrp="1"/>
          </p:cNvSpPr>
          <p:nvPr>
            <p:ph type="body" sz="quarter" idx="12"/>
          </p:nvPr>
        </p:nvSpPr>
        <p:spPr>
          <a:xfrm>
            <a:off x="2840655" y="1127092"/>
            <a:ext cx="6206299" cy="3285884"/>
          </a:xfrm>
        </p:spPr>
        <p:txBody>
          <a:bodyPr vert="horz" lIns="731520" tIns="365760" rIns="365760" bIns="45720" numCol="2" spcCol="274320" rtlCol="0" anchor="t">
            <a:normAutofit lnSpcReduction="10000"/>
          </a:bodyPr>
          <a:lstStyle/>
          <a:p>
            <a:pPr marL="0" indent="0">
              <a:buNone/>
            </a:pPr>
            <a:r>
              <a:rPr lang="en-US" sz="1500" dirty="0">
                <a:latin typeface="Century Gothic"/>
              </a:rPr>
              <a:t>We pray for world leaders: </a:t>
            </a:r>
            <a:r>
              <a:rPr lang="en-GB" sz="1500" dirty="0">
                <a:solidFill>
                  <a:schemeClr val="bg1"/>
                </a:solidFill>
                <a:latin typeface="Century Gothic"/>
              </a:rPr>
              <a:t> </a:t>
            </a:r>
            <a:endParaRPr lang="en-US" sz="1500" dirty="0">
              <a:solidFill>
                <a:schemeClr val="bg1"/>
              </a:solidFill>
              <a:latin typeface="Montserrat ExtraBold"/>
            </a:endParaRPr>
          </a:p>
          <a:p>
            <a:pPr marL="0" indent="0">
              <a:buNone/>
            </a:pPr>
            <a:r>
              <a:rPr lang="en-GB" sz="1500" dirty="0">
                <a:solidFill>
                  <a:schemeClr val="bg1"/>
                </a:solidFill>
                <a:latin typeface="Century Gothic"/>
              </a:rPr>
              <a:t>that they may make wise decisions so that all people have the water they need to live.</a:t>
            </a:r>
            <a:endParaRPr lang="en-US" sz="1500" dirty="0">
              <a:solidFill>
                <a:schemeClr val="bg1"/>
              </a:solidFill>
            </a:endParaRPr>
          </a:p>
          <a:p>
            <a:pPr marL="0" indent="0">
              <a:buNone/>
            </a:pPr>
            <a:r>
              <a:rPr lang="en-GB" sz="1500" dirty="0">
                <a:solidFill>
                  <a:schemeClr val="bg1"/>
                </a:solidFill>
                <a:latin typeface="Century Gothic"/>
              </a:rPr>
              <a:t>Lord in your mercy…</a:t>
            </a:r>
            <a:endParaRPr lang="en-US" sz="1500" dirty="0">
              <a:solidFill>
                <a:schemeClr val="bg1"/>
              </a:solidFill>
            </a:endParaRPr>
          </a:p>
          <a:p>
            <a:pPr marL="0" indent="0">
              <a:buNone/>
            </a:pPr>
            <a:endParaRPr lang="en-US" sz="1500" dirty="0">
              <a:solidFill>
                <a:srgbClr val="A2C617"/>
              </a:solidFill>
              <a:latin typeface="Century Gothic"/>
              <a:cs typeface="Times New Roman"/>
            </a:endParaRPr>
          </a:p>
          <a:p>
            <a:pPr marL="0" indent="0">
              <a:buNone/>
            </a:pPr>
            <a:endParaRPr lang="en-US" sz="1500" dirty="0">
              <a:solidFill>
                <a:srgbClr val="A2C617"/>
              </a:solidFill>
              <a:latin typeface="Century Gothic"/>
              <a:cs typeface="Times New Roman"/>
            </a:endParaRPr>
          </a:p>
          <a:p>
            <a:pPr marL="0" indent="0">
              <a:buNone/>
            </a:pPr>
            <a:endParaRPr lang="en-US" sz="1500" dirty="0">
              <a:solidFill>
                <a:srgbClr val="A2C617"/>
              </a:solidFill>
              <a:latin typeface="Century Gothic"/>
              <a:cs typeface="Times New Roman"/>
            </a:endParaRPr>
          </a:p>
          <a:p>
            <a:pPr marL="0" indent="0">
              <a:buNone/>
            </a:pPr>
            <a:endParaRPr lang="en-US" sz="1500" dirty="0">
              <a:solidFill>
                <a:srgbClr val="A2C617"/>
              </a:solidFill>
              <a:latin typeface="Century Gothic"/>
              <a:cs typeface="Times New Roman"/>
            </a:endParaRPr>
          </a:p>
          <a:p>
            <a:pPr marL="0" indent="0">
              <a:buNone/>
            </a:pPr>
            <a:endParaRPr lang="en-US" sz="1500">
              <a:solidFill>
                <a:srgbClr val="A2C617"/>
              </a:solidFill>
              <a:latin typeface="Century Gothic"/>
              <a:cs typeface="Times New Roman"/>
            </a:endParaRPr>
          </a:p>
          <a:p>
            <a:pPr marL="0" indent="0">
              <a:buNone/>
            </a:pPr>
            <a:endParaRPr lang="en-US" sz="1500">
              <a:solidFill>
                <a:srgbClr val="A2C617"/>
              </a:solidFill>
              <a:latin typeface="Century Gothic"/>
              <a:cs typeface="Times New Roman"/>
            </a:endParaRPr>
          </a:p>
          <a:p>
            <a:pPr marL="0" indent="0">
              <a:buNone/>
            </a:pPr>
            <a:endParaRPr lang="en-US" sz="1500" dirty="0">
              <a:solidFill>
                <a:srgbClr val="A2C617"/>
              </a:solidFill>
              <a:latin typeface="Century Gothic"/>
              <a:cs typeface="Times New Roman"/>
            </a:endParaRPr>
          </a:p>
          <a:p>
            <a:pPr marL="0" indent="0">
              <a:buNone/>
            </a:pPr>
            <a:r>
              <a:rPr lang="en-US" sz="1500" dirty="0">
                <a:solidFill>
                  <a:srgbClr val="A2C617"/>
                </a:solidFill>
                <a:latin typeface="Century Gothic"/>
                <a:cs typeface="Times New Roman"/>
              </a:rPr>
              <a:t>God of life, help us to act so that no-one goes thirsty:</a:t>
            </a:r>
            <a:endParaRPr lang="en-GB" sz="1500" dirty="0">
              <a:solidFill>
                <a:schemeClr val="bg1"/>
              </a:solidFill>
              <a:latin typeface="Montserrat ExtraBold"/>
              <a:cs typeface="Times New Roman"/>
            </a:endParaRPr>
          </a:p>
          <a:p>
            <a:pPr marL="0" indent="0">
              <a:buNone/>
            </a:pPr>
            <a:r>
              <a:rPr lang="en-GB" sz="1500" dirty="0">
                <a:solidFill>
                  <a:schemeClr val="bg1"/>
                </a:solidFill>
                <a:latin typeface="Century Gothic"/>
                <a:cs typeface="Times New Roman"/>
              </a:rPr>
              <a:t>help us ensure that all people around the world have enough water for their needs. </a:t>
            </a:r>
            <a:endParaRPr lang="en-GB" sz="1500">
              <a:solidFill>
                <a:schemeClr val="bg1"/>
              </a:solidFill>
              <a:latin typeface="Montserrat ExtraBold"/>
              <a:cs typeface="Times New Roman"/>
            </a:endParaRPr>
          </a:p>
          <a:p>
            <a:pPr marL="0" indent="0">
              <a:buNone/>
            </a:pPr>
            <a:r>
              <a:rPr lang="en-GB" sz="1500" dirty="0">
                <a:solidFill>
                  <a:schemeClr val="bg1"/>
                </a:solidFill>
                <a:latin typeface="Century Gothic"/>
                <a:cs typeface="Times New Roman"/>
              </a:rPr>
              <a:t>Amen. </a:t>
            </a:r>
            <a:endParaRPr lang="en-GB" sz="1500">
              <a:solidFill>
                <a:schemeClr val="bg1"/>
              </a:solidFill>
            </a:endParaRPr>
          </a:p>
          <a:p>
            <a:pPr marL="0" indent="0">
              <a:buNone/>
            </a:pPr>
            <a:endParaRPr lang="en-GB" sz="1500" dirty="0">
              <a:solidFill>
                <a:srgbClr val="FF0000"/>
              </a:solidFill>
              <a:latin typeface="Century Gothic"/>
              <a:cs typeface="Times New Roman"/>
            </a:endParaRPr>
          </a:p>
          <a:p>
            <a:pPr marL="0" indent="0">
              <a:buNone/>
            </a:pPr>
            <a:endParaRPr lang="en-GB" sz="1500">
              <a:solidFill>
                <a:schemeClr val="tx1"/>
              </a:solidFill>
              <a:latin typeface="Century Gothic"/>
              <a:cs typeface="Times New Roman"/>
            </a:endParaRPr>
          </a:p>
          <a:p>
            <a:pPr marL="0" indent="0">
              <a:buNone/>
            </a:pPr>
            <a:endParaRPr lang="en-US" sz="1500" dirty="0">
              <a:solidFill>
                <a:schemeClr val="tx1"/>
              </a:solidFill>
            </a:endParaRPr>
          </a:p>
          <a:p>
            <a:pPr marL="121920" indent="-121920"/>
            <a:endParaRPr lang="en-US" sz="1500" dirty="0"/>
          </a:p>
          <a:p>
            <a:pPr marL="121920" indent="-121920"/>
            <a:endParaRPr lang="en-US" sz="1500" dirty="0"/>
          </a:p>
        </p:txBody>
      </p:sp>
      <p:sp>
        <p:nvSpPr>
          <p:cNvPr id="40" name="Title 39">
            <a:extLst>
              <a:ext uri="{FF2B5EF4-FFF2-40B4-BE49-F238E27FC236}">
                <a16:creationId xmlns:a16="http://schemas.microsoft.com/office/drawing/2014/main" id="{B918EE75-623F-433E-D8E3-9D2D66248360}"/>
              </a:ext>
            </a:extLst>
          </p:cNvPr>
          <p:cNvSpPr>
            <a:spLocks noGrp="1"/>
          </p:cNvSpPr>
          <p:nvPr>
            <p:ph type="title"/>
          </p:nvPr>
        </p:nvSpPr>
        <p:spPr>
          <a:xfrm>
            <a:off x="317500" y="218414"/>
            <a:ext cx="6938065" cy="442425"/>
          </a:xfrm>
        </p:spPr>
        <p:txBody>
          <a:bodyPr>
            <a:normAutofit fontScale="90000"/>
          </a:bodyPr>
          <a:lstStyle/>
          <a:p>
            <a:r>
              <a:rPr lang="en-US">
                <a:latin typeface="Century Gothic"/>
              </a:rPr>
              <a:t>Let us pray</a:t>
            </a:r>
            <a:endParaRPr lang="en-US">
              <a:latin typeface="Century Gothic" panose="020B0502020202020204" pitchFamily="34" charset="0"/>
            </a:endParaRPr>
          </a:p>
        </p:txBody>
      </p:sp>
      <p:pic>
        <p:nvPicPr>
          <p:cNvPr id="10" name="Picture Placeholder 9">
            <a:extLst>
              <a:ext uri="{FF2B5EF4-FFF2-40B4-BE49-F238E27FC236}">
                <a16:creationId xmlns:a16="http://schemas.microsoft.com/office/drawing/2014/main" id="{274D551E-2A0E-3B06-5A35-8FB780103C03}"/>
              </a:ext>
            </a:extLst>
          </p:cNvPr>
          <p:cNvPicPr>
            <a:picLocks noGrp="1" noChangeAspect="1"/>
          </p:cNvPicPr>
          <p:nvPr>
            <p:ph type="pic" sz="quarter" idx="30"/>
          </p:nvPr>
        </p:nvPicPr>
        <p:blipFill>
          <a:blip r:embed="rId2" cstate="email">
            <a:extLst>
              <a:ext uri="{28A0092B-C50C-407E-A947-70E740481C1C}">
                <a14:useLocalDpi xmlns:a14="http://schemas.microsoft.com/office/drawing/2010/main"/>
              </a:ext>
            </a:extLst>
          </a:blip>
          <a:srcRect/>
          <a:stretch/>
        </p:blipFill>
        <p:spPr>
          <a:xfrm>
            <a:off x="304801" y="1131883"/>
            <a:ext cx="3101009" cy="3281803"/>
          </a:xfrm>
        </p:spPr>
      </p:pic>
      <p:sp>
        <p:nvSpPr>
          <p:cNvPr id="48" name="Slide Number Placeholder 47">
            <a:extLst>
              <a:ext uri="{FF2B5EF4-FFF2-40B4-BE49-F238E27FC236}">
                <a16:creationId xmlns:a16="http://schemas.microsoft.com/office/drawing/2014/main" id="{19716AE8-AEB4-593A-381B-846CC2CF5384}"/>
              </a:ext>
            </a:extLst>
          </p:cNvPr>
          <p:cNvSpPr>
            <a:spLocks noGrp="1"/>
          </p:cNvSpPr>
          <p:nvPr>
            <p:ph type="sldNum" sz="quarter" idx="32"/>
          </p:nvPr>
        </p:nvSpPr>
        <p:spPr>
          <a:xfrm>
            <a:off x="8866538" y="4872328"/>
            <a:ext cx="173925" cy="160388"/>
          </a:xfrm>
        </p:spPr>
        <p:txBody>
          <a:bodyPr/>
          <a:lstStyle/>
          <a:p>
            <a:fld id="{B6F15528-21DE-4FAA-801E-634DDDAF4B2B}" type="slidenum">
              <a:rPr lang="en-US" smtClean="0"/>
              <a:pPr/>
              <a:t>11</a:t>
            </a:fld>
            <a:endParaRPr lang="en-US"/>
          </a:p>
        </p:txBody>
      </p:sp>
    </p:spTree>
    <p:extLst>
      <p:ext uri="{BB962C8B-B14F-4D97-AF65-F5344CB8AC3E}">
        <p14:creationId xmlns:p14="http://schemas.microsoft.com/office/powerpoint/2010/main" val="22579343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4">
            <a:extLst>
              <a:ext uri="{FF2B5EF4-FFF2-40B4-BE49-F238E27FC236}">
                <a16:creationId xmlns:a16="http://schemas.microsoft.com/office/drawing/2014/main" id="{A93B0124-7EE9-8647-B504-89E0A4CA760D}"/>
              </a:ext>
            </a:extLst>
          </p:cNvPr>
          <p:cNvSpPr>
            <a:spLocks noGrp="1"/>
          </p:cNvSpPr>
          <p:nvPr>
            <p:ph idx="1"/>
          </p:nvPr>
        </p:nvSpPr>
        <p:spPr>
          <a:xfrm>
            <a:off x="652871" y="1517572"/>
            <a:ext cx="2774487" cy="2825595"/>
          </a:xfrm>
        </p:spPr>
        <p:txBody>
          <a:bodyPr vert="horz" lIns="68580" tIns="34290" rIns="68580" bIns="34290" rtlCol="0" anchor="t">
            <a:noAutofit/>
          </a:bodyPr>
          <a:lstStyle/>
          <a:p>
            <a:pPr marL="0" indent="0">
              <a:lnSpc>
                <a:spcPct val="120000"/>
              </a:lnSpc>
              <a:buNone/>
            </a:pPr>
            <a:r>
              <a:rPr lang="en-US" sz="1800">
                <a:latin typeface="Century Gothic" panose="020B0502020202020204" pitchFamily="34" charset="0"/>
                <a:cs typeface="Segoe UI" panose="020B0502040204020203" pitchFamily="34" charset="0"/>
              </a:rPr>
              <a:t> </a:t>
            </a:r>
          </a:p>
          <a:p>
            <a:pPr marL="0" indent="0">
              <a:lnSpc>
                <a:spcPct val="120000"/>
              </a:lnSpc>
              <a:buNone/>
            </a:pPr>
            <a:endParaRPr lang="en-US" sz="1800">
              <a:latin typeface="Century Gothic" panose="020B0502020202020204" pitchFamily="34" charset="0"/>
              <a:cs typeface="Segoe UI" panose="020B0502040204020203" pitchFamily="34" charset="0"/>
            </a:endParaRPr>
          </a:p>
          <a:p>
            <a:pPr marL="0" indent="0">
              <a:lnSpc>
                <a:spcPct val="120000"/>
              </a:lnSpc>
              <a:buNone/>
            </a:pPr>
            <a:endParaRPr lang="en-US">
              <a:latin typeface="Century Gothic" panose="020B0502020202020204" pitchFamily="34" charset="0"/>
              <a:cs typeface="Segoe UI" panose="020B0502040204020203" pitchFamily="34" charset="0"/>
            </a:endParaRPr>
          </a:p>
          <a:p>
            <a:pPr marL="0" indent="0">
              <a:lnSpc>
                <a:spcPct val="120000"/>
              </a:lnSpc>
              <a:buNone/>
            </a:pPr>
            <a:endParaRPr lang="en-US">
              <a:latin typeface="Century Gothic" panose="020B0502020202020204" pitchFamily="34" charset="0"/>
              <a:cs typeface="Segoe UI" panose="020B0502040204020203" pitchFamily="34" charset="0"/>
            </a:endParaRPr>
          </a:p>
          <a:p>
            <a:pPr marL="0" indent="0">
              <a:lnSpc>
                <a:spcPct val="120000"/>
              </a:lnSpc>
              <a:buNone/>
            </a:pPr>
            <a:endParaRPr lang="en-GB" sz="8400">
              <a:latin typeface="Segoe UI" panose="020B0502040204020203" pitchFamily="34" charset="0"/>
              <a:cs typeface="Segoe UI" panose="020B0502040204020203" pitchFamily="34" charset="0"/>
            </a:endParaRPr>
          </a:p>
          <a:p>
            <a:pPr marL="0" indent="0">
              <a:lnSpc>
                <a:spcPct val="120000"/>
              </a:lnSpc>
              <a:buNone/>
            </a:pPr>
            <a:endParaRPr lang="en-GB" sz="8400">
              <a:latin typeface="Segoe UI" panose="020B0502040204020203" pitchFamily="34" charset="0"/>
              <a:cs typeface="Segoe UI" panose="020B0502040204020203" pitchFamily="34" charset="0"/>
            </a:endParaRPr>
          </a:p>
          <a:p>
            <a:pPr marL="0" indent="0">
              <a:lnSpc>
                <a:spcPct val="120000"/>
              </a:lnSpc>
              <a:buNone/>
            </a:pPr>
            <a:endParaRPr lang="en-GB" sz="8400">
              <a:latin typeface="Segoe UI" panose="020B0502040204020203" pitchFamily="34" charset="0"/>
              <a:cs typeface="Segoe UI" panose="020B0502040204020203" pitchFamily="34" charset="0"/>
            </a:endParaRPr>
          </a:p>
          <a:p>
            <a:pPr marL="0" indent="0">
              <a:lnSpc>
                <a:spcPct val="120000"/>
              </a:lnSpc>
              <a:buNone/>
            </a:pPr>
            <a:endParaRPr lang="en-GB" sz="2400" i="1">
              <a:latin typeface="Segoe UI" panose="020B0502040204020203" pitchFamily="34" charset="0"/>
              <a:ea typeface="Calibri" panose="020F0502020204030204" pitchFamily="34" charset="0"/>
              <a:cs typeface="Segoe UI" panose="020B0502040204020203" pitchFamily="34" charset="0"/>
            </a:endParaRPr>
          </a:p>
        </p:txBody>
      </p:sp>
      <p:grpSp>
        <p:nvGrpSpPr>
          <p:cNvPr id="7" name="Group 6">
            <a:extLst>
              <a:ext uri="{FF2B5EF4-FFF2-40B4-BE49-F238E27FC236}">
                <a16:creationId xmlns:a16="http://schemas.microsoft.com/office/drawing/2014/main" id="{55586551-CDD2-5E40-A17D-FFF2E00F5042}"/>
              </a:ext>
            </a:extLst>
          </p:cNvPr>
          <p:cNvGrpSpPr/>
          <p:nvPr/>
        </p:nvGrpSpPr>
        <p:grpSpPr>
          <a:xfrm>
            <a:off x="856030" y="4066124"/>
            <a:ext cx="1370329" cy="547421"/>
            <a:chOff x="318457" y="5627837"/>
            <a:chExt cx="1827104" cy="729895"/>
          </a:xfrm>
        </p:grpSpPr>
        <p:pic>
          <p:nvPicPr>
            <p:cNvPr id="9" name="Graphic 8" descr="Shooting star">
              <a:extLst>
                <a:ext uri="{FF2B5EF4-FFF2-40B4-BE49-F238E27FC236}">
                  <a16:creationId xmlns:a16="http://schemas.microsoft.com/office/drawing/2014/main" id="{0858A1C8-2B91-9F4C-A5E5-E763DA8A0E7E}"/>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18457" y="5627837"/>
              <a:ext cx="772543" cy="729895"/>
            </a:xfrm>
            <a:prstGeom prst="rect">
              <a:avLst/>
            </a:prstGeom>
          </p:spPr>
        </p:pic>
        <p:sp>
          <p:nvSpPr>
            <p:cNvPr id="8" name="Rectangle 7">
              <a:extLst>
                <a:ext uri="{FF2B5EF4-FFF2-40B4-BE49-F238E27FC236}">
                  <a16:creationId xmlns:a16="http://schemas.microsoft.com/office/drawing/2014/main" id="{024106C4-2161-D843-91C0-56CDEF44799A}"/>
                </a:ext>
              </a:extLst>
            </p:cNvPr>
            <p:cNvSpPr/>
            <p:nvPr/>
          </p:nvSpPr>
          <p:spPr>
            <a:xfrm>
              <a:off x="1090999" y="5796412"/>
              <a:ext cx="1054562" cy="523220"/>
            </a:xfrm>
            <a:prstGeom prst="rect">
              <a:avLst/>
            </a:prstGeom>
          </p:spPr>
          <p:txBody>
            <a:bodyPr wrap="none" lIns="68580" tIns="34290" rIns="68580" bIns="34290" anchor="t">
              <a:spAutoFit/>
            </a:bodyPr>
            <a:lstStyle/>
            <a:p>
              <a:r>
                <a:rPr lang="en-GB" sz="2100" b="1" i="1">
                  <a:solidFill>
                    <a:srgbClr val="008DAE"/>
                  </a:solidFill>
                  <a:latin typeface="Century Gothic"/>
                  <a:ea typeface="Verdana"/>
                  <a:cs typeface="Arial"/>
                </a:rPr>
                <a:t>Send</a:t>
              </a:r>
              <a:endParaRPr lang="en-GB" sz="2100" b="1" i="1">
                <a:solidFill>
                  <a:srgbClr val="008DAE"/>
                </a:solidFill>
                <a:latin typeface="Century Gothic" panose="020B0502020202020204" pitchFamily="34" charset="0"/>
                <a:ea typeface="Verdana" panose="020B060403050404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03C4D729-16F5-B09C-D3FA-B17E4212465C}"/>
              </a:ext>
            </a:extLst>
          </p:cNvPr>
          <p:cNvSpPr txBox="1"/>
          <p:nvPr/>
        </p:nvSpPr>
        <p:spPr>
          <a:xfrm>
            <a:off x="413441" y="1524609"/>
            <a:ext cx="3414434" cy="191590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2400" dirty="0">
                <a:latin typeface="Century Gothic"/>
                <a:cs typeface="Times New Roman"/>
              </a:rPr>
              <a:t>What can you do this week to help more people get the water they need?</a:t>
            </a:r>
          </a:p>
          <a:p>
            <a:endParaRPr lang="en-GB" sz="2400">
              <a:latin typeface="Century Gothic"/>
              <a:cs typeface="Times New Roman"/>
            </a:endParaRPr>
          </a:p>
        </p:txBody>
      </p:sp>
      <p:pic>
        <p:nvPicPr>
          <p:cNvPr id="2" name="Picture 1" descr="A person standing at a podium&#10;&#10;AI-generated content may be incorrect.">
            <a:extLst>
              <a:ext uri="{FF2B5EF4-FFF2-40B4-BE49-F238E27FC236}">
                <a16:creationId xmlns:a16="http://schemas.microsoft.com/office/drawing/2014/main" id="{34C0DF58-F951-1DD8-1CFD-F2F1A19B2D34}"/>
              </a:ext>
            </a:extLst>
          </p:cNvPr>
          <p:cNvPicPr>
            <a:picLocks noChangeAspect="1"/>
          </p:cNvPicPr>
          <p:nvPr/>
        </p:nvPicPr>
        <p:blipFill>
          <a:blip r:embed="rId5"/>
          <a:srcRect l="4971" r="5927" b="1059"/>
          <a:stretch>
            <a:fillRect/>
          </a:stretch>
        </p:blipFill>
        <p:spPr>
          <a:xfrm>
            <a:off x="3936691" y="1039091"/>
            <a:ext cx="4842178" cy="3043153"/>
          </a:xfrm>
          <a:prstGeom prst="rect">
            <a:avLst/>
          </a:prstGeom>
        </p:spPr>
      </p:pic>
      <p:sp>
        <p:nvSpPr>
          <p:cNvPr id="3" name="TextBox 2">
            <a:extLst>
              <a:ext uri="{FF2B5EF4-FFF2-40B4-BE49-F238E27FC236}">
                <a16:creationId xmlns:a16="http://schemas.microsoft.com/office/drawing/2014/main" id="{9401CA66-C22C-1E99-FB05-0F48FE6E01CF}"/>
              </a:ext>
            </a:extLst>
          </p:cNvPr>
          <p:cNvSpPr txBox="1"/>
          <p:nvPr/>
        </p:nvSpPr>
        <p:spPr>
          <a:xfrm>
            <a:off x="4926720" y="4070900"/>
            <a:ext cx="487823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err="1">
                <a:latin typeface="Century Gothic"/>
              </a:rPr>
              <a:t>Roxinne</a:t>
            </a:r>
            <a:r>
              <a:rPr lang="en-US" sz="1200" dirty="0">
                <a:latin typeface="Century Gothic"/>
              </a:rPr>
              <a:t> volunteers in the Diocese of Northampton</a:t>
            </a:r>
            <a:endParaRPr lang="en-US" dirty="0">
              <a:latin typeface="Century Gothic"/>
            </a:endParaRPr>
          </a:p>
        </p:txBody>
      </p:sp>
    </p:spTree>
    <p:extLst>
      <p:ext uri="{BB962C8B-B14F-4D97-AF65-F5344CB8AC3E}">
        <p14:creationId xmlns:p14="http://schemas.microsoft.com/office/powerpoint/2010/main" val="15356501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E056A91-1763-4F57-BB83-9176F0911E0F}"/>
              </a:ext>
            </a:extLst>
          </p:cNvPr>
          <p:cNvSpPr txBox="1"/>
          <p:nvPr/>
        </p:nvSpPr>
        <p:spPr>
          <a:xfrm>
            <a:off x="250771" y="708246"/>
            <a:ext cx="8635675" cy="6117059"/>
          </a:xfrm>
          <a:prstGeom prst="rect">
            <a:avLst/>
          </a:prstGeom>
          <a:noFill/>
        </p:spPr>
        <p:txBody>
          <a:bodyPr wrap="square" lIns="68580" tIns="34290" rIns="68580" bIns="34290" anchor="t">
            <a:spAutoFit/>
          </a:bodyPr>
          <a:lstStyle/>
          <a:p>
            <a:r>
              <a:rPr lang="en-GB" sz="1500" b="1" dirty="0">
                <a:latin typeface="Century Gothic"/>
              </a:rPr>
              <a:t>Activity suggestions</a:t>
            </a:r>
            <a:endParaRPr lang="en-GB" sz="1500" b="1" dirty="0">
              <a:solidFill>
                <a:srgbClr val="000000"/>
              </a:solidFill>
              <a:latin typeface="Century Gothic"/>
            </a:endParaRPr>
          </a:p>
          <a:p>
            <a:endParaRPr lang="en-US" sz="1500" dirty="0">
              <a:latin typeface="Century Gothic"/>
            </a:endParaRPr>
          </a:p>
          <a:p>
            <a:r>
              <a:rPr lang="en-US" sz="1500" dirty="0">
                <a:latin typeface="Century Gothic"/>
                <a:hlinkClick r:id="rId3"/>
              </a:rPr>
              <a:t>Download the illustration</a:t>
            </a:r>
            <a:endParaRPr lang="en-US">
              <a:latin typeface="Century Gothic"/>
            </a:endParaRPr>
          </a:p>
          <a:p>
            <a:endParaRPr lang="en-US" sz="1500" dirty="0">
              <a:latin typeface="Century Gothic"/>
              <a:cs typeface="Times New Roman"/>
            </a:endParaRPr>
          </a:p>
          <a:p>
            <a:pPr algn="l"/>
            <a:endParaRPr lang="en-GB" sz="1400" dirty="0">
              <a:latin typeface="Century Gothic"/>
              <a:cs typeface="Times New Roman"/>
            </a:endParaRPr>
          </a:p>
          <a:p>
            <a:pPr algn="l"/>
            <a:endParaRPr lang="en-GB" sz="1400" dirty="0">
              <a:latin typeface="Century Gothic"/>
              <a:cs typeface="Times New Roman"/>
            </a:endParaRPr>
          </a:p>
          <a:p>
            <a:pPr algn="l"/>
            <a:r>
              <a:rPr lang="en-GB" sz="1400" dirty="0">
                <a:latin typeface="Century Gothic"/>
                <a:cs typeface="Times New Roman"/>
              </a:rPr>
              <a:t>Invite the children to colour in the accompanying picture. They could write some of the ways they use water in the big drops around the outside of the picture.</a:t>
            </a:r>
            <a:endParaRPr lang="en-GB" sz="1400">
              <a:latin typeface="Century Gothic"/>
            </a:endParaRPr>
          </a:p>
          <a:p>
            <a:pPr algn="l"/>
            <a:endParaRPr lang="en-GB" sz="1400" dirty="0">
              <a:latin typeface="Century Gothic"/>
              <a:cs typeface="Times New Roman"/>
            </a:endParaRPr>
          </a:p>
          <a:p>
            <a:pPr algn="l"/>
            <a:r>
              <a:rPr lang="en-GB" sz="1400" dirty="0">
                <a:latin typeface="Century Gothic"/>
                <a:cs typeface="Times New Roman"/>
              </a:rPr>
              <a:t>Make big drops of water out of blue card or paper and encourage the children to write or draw one way that they use water on their droplet. Stick them onto a timeline showing how the group uses water throughout the day. How many buckets of water do they think it would take to do all these things that they normally do? How would they feel about carrying all this water back from the next village or town?</a:t>
            </a:r>
            <a:endParaRPr lang="en-GB" sz="1400">
              <a:latin typeface="Century Gothic"/>
            </a:endParaRPr>
          </a:p>
          <a:p>
            <a:pPr algn="l"/>
            <a:endParaRPr lang="en-GB" sz="1400" dirty="0">
              <a:latin typeface="Century Gothic"/>
              <a:cs typeface="Times New Roman"/>
            </a:endParaRPr>
          </a:p>
          <a:p>
            <a:pPr algn="l"/>
            <a:r>
              <a:rPr lang="en-GB" sz="1400" dirty="0">
                <a:latin typeface="Century Gothic"/>
                <a:cs typeface="Times New Roman"/>
              </a:rPr>
              <a:t>Explore some of our family prayer activity ideas on the theme of water with the children. These are available at </a:t>
            </a:r>
            <a:r>
              <a:rPr lang="en-GB" sz="1400" dirty="0">
                <a:latin typeface="Century Gothic"/>
                <a:hlinkClick r:id="rId4"/>
              </a:rPr>
              <a:t>Family prayer ideas</a:t>
            </a:r>
            <a:endParaRPr lang="en-GB" sz="1400" dirty="0">
              <a:latin typeface="Century Gothic"/>
            </a:endParaRPr>
          </a:p>
          <a:p>
            <a:pPr algn="l"/>
            <a:endParaRPr lang="en-GB" sz="1400" dirty="0">
              <a:latin typeface="Century Gothic"/>
              <a:cs typeface="Times New Roman"/>
            </a:endParaRPr>
          </a:p>
          <a:p>
            <a:pPr algn="l"/>
            <a:endParaRPr lang="en-GB" sz="1400" dirty="0">
              <a:latin typeface="Century Gothic"/>
              <a:cs typeface="Times New Roman"/>
            </a:endParaRPr>
          </a:p>
          <a:p>
            <a:pPr algn="l"/>
            <a:endParaRPr lang="en-GB" sz="1500" dirty="0">
              <a:latin typeface="Century Gothic"/>
              <a:cs typeface="Times New Roman"/>
            </a:endParaRPr>
          </a:p>
          <a:p>
            <a:pPr algn="l"/>
            <a:endParaRPr lang="en-GB" sz="1600">
              <a:latin typeface="Century Gothic"/>
              <a:cs typeface="Times New Roman"/>
            </a:endParaRPr>
          </a:p>
          <a:p>
            <a:pPr algn="l"/>
            <a:endParaRPr lang="en-GB" sz="1600">
              <a:latin typeface="Century Gothic"/>
              <a:cs typeface="Times New Roman"/>
            </a:endParaRPr>
          </a:p>
          <a:p>
            <a:pPr algn="l"/>
            <a:endParaRPr lang="en-GB" sz="1600">
              <a:latin typeface="Century Gothic"/>
              <a:cs typeface="Times New Roman"/>
            </a:endParaRPr>
          </a:p>
          <a:p>
            <a:pPr algn="l"/>
            <a:endParaRPr lang="en-GB" sz="1600">
              <a:latin typeface="Century Gothic"/>
              <a:cs typeface="Times New Roman"/>
            </a:endParaRPr>
          </a:p>
          <a:p>
            <a:pPr algn="l"/>
            <a:endParaRPr lang="en-GB" sz="1600">
              <a:latin typeface="Century Gothic"/>
              <a:cs typeface="Times New Roman"/>
            </a:endParaRPr>
          </a:p>
          <a:p>
            <a:pPr algn="l"/>
            <a:endParaRPr lang="en-GB" sz="1400">
              <a:latin typeface="Century Gothic"/>
              <a:cs typeface="Times New Roman"/>
            </a:endParaRPr>
          </a:p>
          <a:p>
            <a:pPr algn="l"/>
            <a:endParaRPr lang="en-GB" sz="1400">
              <a:latin typeface="Century Gothic"/>
              <a:cs typeface="Times New Roman"/>
            </a:endParaRPr>
          </a:p>
        </p:txBody>
      </p:sp>
      <p:pic>
        <p:nvPicPr>
          <p:cNvPr id="2" name="Picture 1" descr="A drawing of a person washing a person in a waterfall&#10;&#10;AI-generated content may be incorrect.">
            <a:extLst>
              <a:ext uri="{FF2B5EF4-FFF2-40B4-BE49-F238E27FC236}">
                <a16:creationId xmlns:a16="http://schemas.microsoft.com/office/drawing/2014/main" id="{CF9C0836-654B-B015-CF79-32F41B54AD63}"/>
              </a:ext>
            </a:extLst>
          </p:cNvPr>
          <p:cNvPicPr>
            <a:picLocks noChangeAspect="1"/>
          </p:cNvPicPr>
          <p:nvPr/>
        </p:nvPicPr>
        <p:blipFill>
          <a:blip r:embed="rId5"/>
          <a:stretch>
            <a:fillRect/>
          </a:stretch>
        </p:blipFill>
        <p:spPr>
          <a:xfrm>
            <a:off x="2746818" y="267891"/>
            <a:ext cx="1185768" cy="1678782"/>
          </a:xfrm>
          <a:prstGeom prst="rect">
            <a:avLst/>
          </a:prstGeom>
        </p:spPr>
      </p:pic>
    </p:spTree>
    <p:extLst>
      <p:ext uri="{BB962C8B-B14F-4D97-AF65-F5344CB8AC3E}">
        <p14:creationId xmlns:p14="http://schemas.microsoft.com/office/powerpoint/2010/main" val="23841251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5C713F6-61A2-0C49-8ADA-C1292CFCFC3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D2B873E-8AE1-53E3-1455-C6B29EA579E7}"/>
              </a:ext>
            </a:extLst>
          </p:cNvPr>
          <p:cNvSpPr>
            <a:spLocks noGrp="1"/>
          </p:cNvSpPr>
          <p:nvPr>
            <p:ph type="sldNum" sz="quarter" idx="12"/>
          </p:nvPr>
        </p:nvSpPr>
        <p:spPr/>
        <p:txBody>
          <a:bodyPr/>
          <a:lstStyle/>
          <a:p>
            <a:fld id="{EA6EBE3F-60D7-48A8-BD0B-B317D75812BF}" type="slidenum">
              <a:rPr lang="en-GB" smtClean="0"/>
              <a:t>14</a:t>
            </a:fld>
            <a:endParaRPr lang="en-GB"/>
          </a:p>
        </p:txBody>
      </p:sp>
      <p:sp>
        <p:nvSpPr>
          <p:cNvPr id="5" name="TextBox 4">
            <a:extLst>
              <a:ext uri="{FF2B5EF4-FFF2-40B4-BE49-F238E27FC236}">
                <a16:creationId xmlns:a16="http://schemas.microsoft.com/office/drawing/2014/main" id="{9C3DD4A3-A4FB-DB10-1F69-D86CE93CBED4}"/>
              </a:ext>
            </a:extLst>
          </p:cNvPr>
          <p:cNvSpPr txBox="1"/>
          <p:nvPr/>
        </p:nvSpPr>
        <p:spPr>
          <a:xfrm>
            <a:off x="506197" y="1031863"/>
            <a:ext cx="8157559"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400" dirty="0">
                <a:latin typeface="Century Gothic"/>
              </a:rPr>
              <a:t>Remind the children to share all that they have heard and thought about today with the people at home. Encourage the children to try to save water during the next week. Maybe they could turn off dripping taps, avoid drinking bottled water or they could save rainwater</a:t>
            </a:r>
          </a:p>
          <a:p>
            <a:pPr algn="l"/>
            <a:r>
              <a:rPr lang="en-GB" sz="1400" dirty="0">
                <a:latin typeface="Century Gothic"/>
              </a:rPr>
              <a:t>to help water the garden. </a:t>
            </a:r>
          </a:p>
          <a:p>
            <a:pPr algn="l"/>
            <a:endParaRPr lang="en-GB" sz="1400" dirty="0">
              <a:latin typeface="Century Gothic"/>
            </a:endParaRPr>
          </a:p>
          <a:p>
            <a:pPr algn="l"/>
            <a:r>
              <a:rPr lang="en-GB" sz="1400" dirty="0">
                <a:latin typeface="Century Gothic"/>
              </a:rPr>
              <a:t>Encourage the children to spend time looking at photos of their own baptism, or the baptism of friends or family members and to remember what a special day this was. While they are looking at the photo, they can remember that they are part of God’s family and we are all brothers and sisters.</a:t>
            </a:r>
            <a:endParaRPr lang="en-GB"/>
          </a:p>
          <a:p>
            <a:pPr algn="l"/>
            <a:endParaRPr lang="en-US" dirty="0"/>
          </a:p>
        </p:txBody>
      </p:sp>
    </p:spTree>
    <p:extLst>
      <p:ext uri="{BB962C8B-B14F-4D97-AF65-F5344CB8AC3E}">
        <p14:creationId xmlns:p14="http://schemas.microsoft.com/office/powerpoint/2010/main" val="5930088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D6C353C0-BCA2-71C8-8855-DF8316BECB48}"/>
              </a:ext>
            </a:extLst>
          </p:cNvPr>
          <p:cNvSpPr>
            <a:spLocks noGrp="1"/>
          </p:cNvSpPr>
          <p:nvPr>
            <p:ph type="title"/>
          </p:nvPr>
        </p:nvSpPr>
        <p:spPr/>
        <p:txBody>
          <a:bodyPr/>
          <a:lstStyle/>
          <a:p>
            <a:r>
              <a:rPr lang="en-US"/>
              <a:t>Get involved with CAFOD this term</a:t>
            </a:r>
          </a:p>
        </p:txBody>
      </p:sp>
      <p:sp>
        <p:nvSpPr>
          <p:cNvPr id="21" name="Text Placeholder 20">
            <a:extLst>
              <a:ext uri="{FF2B5EF4-FFF2-40B4-BE49-F238E27FC236}">
                <a16:creationId xmlns:a16="http://schemas.microsoft.com/office/drawing/2014/main" id="{4D395D3C-E51B-8AFE-2355-02E58085FD88}"/>
              </a:ext>
            </a:extLst>
          </p:cNvPr>
          <p:cNvSpPr>
            <a:spLocks noGrp="1"/>
          </p:cNvSpPr>
          <p:nvPr>
            <p:ph type="body" sz="quarter" idx="14"/>
          </p:nvPr>
        </p:nvSpPr>
        <p:spPr>
          <a:xfrm>
            <a:off x="451405" y="2660191"/>
            <a:ext cx="2387693" cy="307777"/>
          </a:xfrm>
        </p:spPr>
        <p:txBody>
          <a:bodyPr/>
          <a:lstStyle/>
          <a:p>
            <a:pPr algn="ctr"/>
            <a:r>
              <a:rPr lang="en-US">
                <a:latin typeface="Century Gothic"/>
              </a:rPr>
              <a:t>Big Lent Walk resources</a:t>
            </a:r>
            <a:endParaRPr lang="en-US"/>
          </a:p>
        </p:txBody>
      </p:sp>
      <p:sp>
        <p:nvSpPr>
          <p:cNvPr id="23" name="Text Placeholder 22">
            <a:extLst>
              <a:ext uri="{FF2B5EF4-FFF2-40B4-BE49-F238E27FC236}">
                <a16:creationId xmlns:a16="http://schemas.microsoft.com/office/drawing/2014/main" id="{0C58DBA8-B393-11E0-D426-916E53248361}"/>
              </a:ext>
            </a:extLst>
          </p:cNvPr>
          <p:cNvSpPr>
            <a:spLocks noGrp="1"/>
          </p:cNvSpPr>
          <p:nvPr>
            <p:ph type="body" sz="quarter" idx="22"/>
          </p:nvPr>
        </p:nvSpPr>
        <p:spPr>
          <a:xfrm>
            <a:off x="6299181" y="2660191"/>
            <a:ext cx="2387693" cy="307777"/>
          </a:xfrm>
        </p:spPr>
        <p:txBody>
          <a:bodyPr/>
          <a:lstStyle/>
          <a:p>
            <a:r>
              <a:rPr lang="en-US">
                <a:latin typeface="Century Gothic"/>
              </a:rPr>
              <a:t>Jubilee Pledge resources</a:t>
            </a:r>
            <a:endParaRPr lang="en-US">
              <a:latin typeface="Century Gothic" panose="020B0502020202020204" pitchFamily="34" charset="0"/>
            </a:endParaRPr>
          </a:p>
        </p:txBody>
      </p:sp>
      <p:sp>
        <p:nvSpPr>
          <p:cNvPr id="24" name="Text Placeholder 23">
            <a:extLst>
              <a:ext uri="{FF2B5EF4-FFF2-40B4-BE49-F238E27FC236}">
                <a16:creationId xmlns:a16="http://schemas.microsoft.com/office/drawing/2014/main" id="{C063FA5F-7DBD-62CE-C72E-7F0C28A8C19C}"/>
              </a:ext>
            </a:extLst>
          </p:cNvPr>
          <p:cNvSpPr>
            <a:spLocks noGrp="1"/>
          </p:cNvSpPr>
          <p:nvPr>
            <p:ph type="body" sz="quarter" idx="24"/>
          </p:nvPr>
        </p:nvSpPr>
        <p:spPr>
          <a:xfrm>
            <a:off x="3374341" y="2660191"/>
            <a:ext cx="2387693" cy="307777"/>
          </a:xfrm>
        </p:spPr>
        <p:txBody>
          <a:bodyPr/>
          <a:lstStyle/>
          <a:p>
            <a:pPr algn="ctr"/>
            <a:r>
              <a:rPr lang="en-US">
                <a:latin typeface="Century Gothic"/>
              </a:rPr>
              <a:t>Save the date!</a:t>
            </a:r>
            <a:endParaRPr lang="en-US">
              <a:latin typeface="Century Gothic" panose="020B0502020202020204" pitchFamily="34" charset="0"/>
            </a:endParaRPr>
          </a:p>
        </p:txBody>
      </p:sp>
      <p:sp>
        <p:nvSpPr>
          <p:cNvPr id="25" name="Text Placeholder 24">
            <a:extLst>
              <a:ext uri="{FF2B5EF4-FFF2-40B4-BE49-F238E27FC236}">
                <a16:creationId xmlns:a16="http://schemas.microsoft.com/office/drawing/2014/main" id="{A29490E1-43C0-8CE6-3102-659E45A28E8A}"/>
              </a:ext>
            </a:extLst>
          </p:cNvPr>
          <p:cNvSpPr>
            <a:spLocks noGrp="1"/>
          </p:cNvSpPr>
          <p:nvPr>
            <p:ph type="body" sz="quarter" idx="27"/>
          </p:nvPr>
        </p:nvSpPr>
        <p:spPr>
          <a:xfrm>
            <a:off x="326714" y="3112180"/>
            <a:ext cx="2677457" cy="1353312"/>
          </a:xfrm>
        </p:spPr>
        <p:txBody>
          <a:bodyPr vert="horz" lIns="0" tIns="0" rIns="91440" bIns="45720" rtlCol="0" anchor="t">
            <a:normAutofit/>
          </a:bodyPr>
          <a:lstStyle/>
          <a:p>
            <a:pPr marL="0" indent="0">
              <a:buNone/>
            </a:pPr>
            <a:endParaRPr lang="en-US" sz="1400">
              <a:latin typeface="Century Gothic"/>
            </a:endParaRPr>
          </a:p>
          <a:p>
            <a:pPr marL="121920" indent="-121920"/>
            <a:endParaRPr lang="en-US"/>
          </a:p>
        </p:txBody>
      </p:sp>
      <p:sp>
        <p:nvSpPr>
          <p:cNvPr id="26" name="Text Placeholder 25">
            <a:extLst>
              <a:ext uri="{FF2B5EF4-FFF2-40B4-BE49-F238E27FC236}">
                <a16:creationId xmlns:a16="http://schemas.microsoft.com/office/drawing/2014/main" id="{4278F38B-28FE-E990-DFC3-45493B46C543}"/>
              </a:ext>
            </a:extLst>
          </p:cNvPr>
          <p:cNvSpPr>
            <a:spLocks noGrp="1"/>
          </p:cNvSpPr>
          <p:nvPr>
            <p:ph type="body" sz="quarter" idx="28"/>
          </p:nvPr>
        </p:nvSpPr>
        <p:spPr>
          <a:xfrm>
            <a:off x="3365130" y="3112180"/>
            <a:ext cx="2612563" cy="1353312"/>
          </a:xfrm>
        </p:spPr>
        <p:txBody>
          <a:bodyPr vert="horz" lIns="0" tIns="0" rIns="91440" bIns="45720" rtlCol="0" anchor="t">
            <a:normAutofit/>
          </a:bodyPr>
          <a:lstStyle/>
          <a:p>
            <a:pPr marL="0" indent="0">
              <a:buNone/>
            </a:pPr>
            <a:r>
              <a:rPr lang="en-US" sz="1400">
                <a:latin typeface="Century Gothic"/>
                <a:hlinkClick r:id="rId2"/>
              </a:rPr>
              <a:t>Join our national assembly</a:t>
            </a:r>
            <a:endParaRPr lang="en-US" sz="1400">
              <a:latin typeface="Century Gothic"/>
            </a:endParaRPr>
          </a:p>
        </p:txBody>
      </p:sp>
      <p:sp>
        <p:nvSpPr>
          <p:cNvPr id="27" name="Text Placeholder 26">
            <a:extLst>
              <a:ext uri="{FF2B5EF4-FFF2-40B4-BE49-F238E27FC236}">
                <a16:creationId xmlns:a16="http://schemas.microsoft.com/office/drawing/2014/main" id="{7CE451F8-C45B-315D-0BD6-C272B41221B8}"/>
              </a:ext>
            </a:extLst>
          </p:cNvPr>
          <p:cNvSpPr>
            <a:spLocks noGrp="1"/>
          </p:cNvSpPr>
          <p:nvPr>
            <p:ph type="body" sz="quarter" idx="29"/>
          </p:nvPr>
        </p:nvSpPr>
        <p:spPr/>
        <p:txBody>
          <a:bodyPr vert="horz" lIns="0" tIns="0" rIns="91440" bIns="45720" rtlCol="0" anchor="t">
            <a:normAutofit/>
          </a:bodyPr>
          <a:lstStyle/>
          <a:p>
            <a:pPr marL="0" indent="0">
              <a:buNone/>
            </a:pPr>
            <a:r>
              <a:rPr lang="en-US" sz="1400">
                <a:latin typeface="Century Gothic"/>
                <a:ea typeface="+mn-lt"/>
                <a:cs typeface="+mn-lt"/>
                <a:hlinkClick r:id="rId3"/>
              </a:rPr>
              <a:t>It's not too late to make a Jubilee Pledge!</a:t>
            </a:r>
            <a:endParaRPr lang="en-US" sz="1400">
              <a:latin typeface="Century Gothic"/>
            </a:endParaRPr>
          </a:p>
          <a:p>
            <a:pPr marL="0" indent="0">
              <a:buNone/>
            </a:pPr>
            <a:endParaRPr lang="en-US"/>
          </a:p>
        </p:txBody>
      </p:sp>
      <p:sp>
        <p:nvSpPr>
          <p:cNvPr id="3" name="Slide Number Placeholder 2">
            <a:extLst>
              <a:ext uri="{FF2B5EF4-FFF2-40B4-BE49-F238E27FC236}">
                <a16:creationId xmlns:a16="http://schemas.microsoft.com/office/drawing/2014/main" id="{45412A99-0E51-5D76-7E7D-9DF4E30FE3BD}"/>
              </a:ext>
            </a:extLst>
          </p:cNvPr>
          <p:cNvSpPr>
            <a:spLocks noGrp="1"/>
          </p:cNvSpPr>
          <p:nvPr>
            <p:ph type="sldNum" sz="quarter" idx="33"/>
          </p:nvPr>
        </p:nvSpPr>
        <p:spPr>
          <a:xfrm>
            <a:off x="8866538" y="4872328"/>
            <a:ext cx="173925" cy="160388"/>
          </a:xfrm>
        </p:spPr>
        <p:txBody>
          <a:bodyPr/>
          <a:lstStyle/>
          <a:p>
            <a:fld id="{B6F15528-21DE-4FAA-801E-634DDDAF4B2B}" type="slidenum">
              <a:rPr lang="en-US" smtClean="0"/>
              <a:pPr/>
              <a:t>15</a:t>
            </a:fld>
            <a:endParaRPr lang="en-US"/>
          </a:p>
        </p:txBody>
      </p:sp>
      <p:pic>
        <p:nvPicPr>
          <p:cNvPr id="2" name="Picture Placeholder 1" descr="A child sitting on a bench in a field pouring water&#10;&#10;AI-generated content may be incorrect.">
            <a:extLst>
              <a:ext uri="{FF2B5EF4-FFF2-40B4-BE49-F238E27FC236}">
                <a16:creationId xmlns:a16="http://schemas.microsoft.com/office/drawing/2014/main" id="{C5378C02-7D93-7B58-14D3-D304924EF953}"/>
              </a:ext>
            </a:extLst>
          </p:cNvPr>
          <p:cNvPicPr>
            <a:picLocks noGrp="1" noChangeAspect="1"/>
          </p:cNvPicPr>
          <p:nvPr>
            <p:ph type="pic" sz="quarter" idx="30"/>
          </p:nvPr>
        </p:nvPicPr>
        <p:blipFill>
          <a:blip r:embed="rId4"/>
          <a:srcRect t="11878" b="11878"/>
          <a:stretch/>
        </p:blipFill>
        <p:spPr>
          <a:prstGeom prst="rect">
            <a:avLst/>
          </a:prstGeom>
        </p:spPr>
      </p:pic>
      <p:pic>
        <p:nvPicPr>
          <p:cNvPr id="16" name="Picture Placeholder 15" descr="A group of children holding a banner&#10;&#10;AI-generated content may be incorrect.">
            <a:extLst>
              <a:ext uri="{FF2B5EF4-FFF2-40B4-BE49-F238E27FC236}">
                <a16:creationId xmlns:a16="http://schemas.microsoft.com/office/drawing/2014/main" id="{B2D3B69E-E601-8ED6-2B05-0FB9197D6231}"/>
              </a:ext>
            </a:extLst>
          </p:cNvPr>
          <p:cNvPicPr>
            <a:picLocks noGrp="1" noChangeAspect="1"/>
          </p:cNvPicPr>
          <p:nvPr>
            <p:ph type="pic" sz="quarter" idx="16"/>
          </p:nvPr>
        </p:nvPicPr>
        <p:blipFill>
          <a:blip r:embed="rId5"/>
          <a:srcRect t="11921" b="11921"/>
          <a:stretch/>
        </p:blipFill>
        <p:spPr>
          <a:prstGeom prst="rect">
            <a:avLst/>
          </a:prstGeom>
        </p:spPr>
      </p:pic>
      <p:sp>
        <p:nvSpPr>
          <p:cNvPr id="11" name="TextBox 10">
            <a:extLst>
              <a:ext uri="{FF2B5EF4-FFF2-40B4-BE49-F238E27FC236}">
                <a16:creationId xmlns:a16="http://schemas.microsoft.com/office/drawing/2014/main" id="{91B026E1-2B6C-A256-EFC0-A0DF06B6DB36}"/>
              </a:ext>
            </a:extLst>
          </p:cNvPr>
          <p:cNvSpPr txBox="1"/>
          <p:nvPr/>
        </p:nvSpPr>
        <p:spPr>
          <a:xfrm>
            <a:off x="317108" y="3108689"/>
            <a:ext cx="272916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a:hlinkClick r:id="rId6"/>
              </a:rPr>
              <a:t>Join us on the Big Lent Walk!</a:t>
            </a:r>
            <a:endParaRPr lang="en-US" sz="1400">
              <a:latin typeface="Century Gothic"/>
            </a:endParaRPr>
          </a:p>
        </p:txBody>
      </p:sp>
      <p:pic>
        <p:nvPicPr>
          <p:cNvPr id="6" name="Picture Placeholder 5">
            <a:extLst>
              <a:ext uri="{FF2B5EF4-FFF2-40B4-BE49-F238E27FC236}">
                <a16:creationId xmlns:a16="http://schemas.microsoft.com/office/drawing/2014/main" id="{68F0F883-6316-D259-AD57-E4EA2EBE1F4D}"/>
              </a:ext>
            </a:extLst>
          </p:cNvPr>
          <p:cNvPicPr>
            <a:picLocks noGrp="1" noChangeAspect="1"/>
          </p:cNvPicPr>
          <p:nvPr>
            <p:ph type="pic" sz="quarter" idx="31"/>
          </p:nvPr>
        </p:nvPicPr>
        <p:blipFill>
          <a:blip r:embed="rId7"/>
          <a:srcRect t="16110" b="16110"/>
          <a:stretch/>
        </p:blipFill>
        <p:spPr>
          <a:prstGeom prst="rect">
            <a:avLst/>
          </a:prstGeom>
        </p:spPr>
      </p:pic>
    </p:spTree>
    <p:extLst>
      <p:ext uri="{BB962C8B-B14F-4D97-AF65-F5344CB8AC3E}">
        <p14:creationId xmlns:p14="http://schemas.microsoft.com/office/powerpoint/2010/main" val="18585602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B4E48F-E0F2-4657-B4FB-97601F5DC2E3}"/>
              </a:ext>
            </a:extLst>
          </p:cNvPr>
          <p:cNvPicPr>
            <a:picLocks noChangeAspect="1"/>
          </p:cNvPicPr>
          <p:nvPr/>
        </p:nvPicPr>
        <p:blipFill>
          <a:blip r:embed="rId3"/>
          <a:stretch>
            <a:fillRect/>
          </a:stretch>
        </p:blipFill>
        <p:spPr>
          <a:xfrm>
            <a:off x="292773" y="1039127"/>
            <a:ext cx="8852506" cy="3641457"/>
          </a:xfrm>
          <a:prstGeom prst="rect">
            <a:avLst/>
          </a:prstGeom>
        </p:spPr>
      </p:pic>
    </p:spTree>
    <p:extLst>
      <p:ext uri="{BB962C8B-B14F-4D97-AF65-F5344CB8AC3E}">
        <p14:creationId xmlns:p14="http://schemas.microsoft.com/office/powerpoint/2010/main" val="25938594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hild and child praying&#10;&#10;AI-generated content may be incorrect.">
            <a:extLst>
              <a:ext uri="{FF2B5EF4-FFF2-40B4-BE49-F238E27FC236}">
                <a16:creationId xmlns:a16="http://schemas.microsoft.com/office/drawing/2014/main" id="{E8342651-7147-3605-7E9E-ABAA91F278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46874" y="1490067"/>
            <a:ext cx="4597127" cy="3064751"/>
          </a:xfrm>
          <a:prstGeom prst="rect">
            <a:avLst/>
          </a:prstGeom>
        </p:spPr>
      </p:pic>
      <p:sp>
        <p:nvSpPr>
          <p:cNvPr id="10" name="Title 9">
            <a:extLst>
              <a:ext uri="{FF2B5EF4-FFF2-40B4-BE49-F238E27FC236}">
                <a16:creationId xmlns:a16="http://schemas.microsoft.com/office/drawing/2014/main" id="{A1BE50DD-6020-48A3-7431-55C636221806}"/>
              </a:ext>
            </a:extLst>
          </p:cNvPr>
          <p:cNvSpPr>
            <a:spLocks noGrp="1"/>
          </p:cNvSpPr>
          <p:nvPr>
            <p:ph type="title"/>
          </p:nvPr>
        </p:nvSpPr>
        <p:spPr>
          <a:xfrm>
            <a:off x="1474147" y="1394824"/>
            <a:ext cx="3094754" cy="3477875"/>
          </a:xfrm>
        </p:spPr>
        <p:txBody>
          <a:bodyPr/>
          <a:lstStyle/>
          <a:p>
            <a:pPr rtl="0" fontAlgn="base"/>
            <a:br>
              <a:rPr lang="en-US" dirty="0">
                <a:latin typeface="Century Gothic" panose="020B0502020202020204" pitchFamily="34" charset="0"/>
              </a:rPr>
            </a:br>
            <a:r>
              <a:rPr lang="en-US" dirty="0">
                <a:solidFill>
                  <a:srgbClr val="000000"/>
                </a:solidFill>
                <a:latin typeface="Century Gothic"/>
                <a:cs typeface="Times New Roman"/>
              </a:rPr>
              <a:t>Living God, </a:t>
            </a:r>
            <a:br>
              <a:rPr lang="en-US" dirty="0">
                <a:solidFill>
                  <a:srgbClr val="000000"/>
                </a:solidFill>
                <a:latin typeface="Century Gothic"/>
                <a:cs typeface="Times New Roman"/>
              </a:rPr>
            </a:br>
            <a:r>
              <a:rPr lang="en-US" dirty="0">
                <a:solidFill>
                  <a:srgbClr val="000000"/>
                </a:solidFill>
                <a:latin typeface="Century Gothic"/>
                <a:cs typeface="Times New Roman"/>
              </a:rPr>
              <a:t>We give thanks for water which gives us life. We pray that all your children around the world may have safe water to drink. Amen.</a:t>
            </a:r>
            <a:br>
              <a:rPr lang="en-US" sz="1800" dirty="0">
                <a:latin typeface="Century Gothic"/>
              </a:rPr>
            </a:br>
            <a:br>
              <a:rPr lang="en-US" dirty="0">
                <a:latin typeface="Century Gothic"/>
              </a:rPr>
            </a:br>
            <a:endParaRPr lang="en-US"/>
          </a:p>
        </p:txBody>
      </p:sp>
      <p:sp>
        <p:nvSpPr>
          <p:cNvPr id="32" name="Slide Number Placeholder 31">
            <a:extLst>
              <a:ext uri="{FF2B5EF4-FFF2-40B4-BE49-F238E27FC236}">
                <a16:creationId xmlns:a16="http://schemas.microsoft.com/office/drawing/2014/main" id="{5231B6CD-E956-1BA7-D823-FB7DE5D210E6}"/>
              </a:ext>
            </a:extLst>
          </p:cNvPr>
          <p:cNvSpPr>
            <a:spLocks noGrp="1"/>
          </p:cNvSpPr>
          <p:nvPr>
            <p:ph type="sldNum" sz="quarter" idx="12"/>
          </p:nvPr>
        </p:nvSpPr>
        <p:spPr>
          <a:xfrm>
            <a:off x="8866538" y="4872328"/>
            <a:ext cx="173925" cy="160388"/>
          </a:xfrm>
        </p:spPr>
        <p:txBody>
          <a:bodyPr/>
          <a:lstStyle/>
          <a:p>
            <a:fld id="{B6F15528-21DE-4FAA-801E-634DDDAF4B2B}" type="slidenum">
              <a:rPr lang="en-US" smtClean="0"/>
              <a:pPr/>
              <a:t>2</a:t>
            </a:fld>
            <a:endParaRPr lang="en-US"/>
          </a:p>
        </p:txBody>
      </p:sp>
      <p:sp>
        <p:nvSpPr>
          <p:cNvPr id="2" name="Subtitle 2">
            <a:extLst>
              <a:ext uri="{FF2B5EF4-FFF2-40B4-BE49-F238E27FC236}">
                <a16:creationId xmlns:a16="http://schemas.microsoft.com/office/drawing/2014/main" id="{3319906F-334E-3D1A-60E7-9500BB750B76}"/>
              </a:ext>
            </a:extLst>
          </p:cNvPr>
          <p:cNvSpPr txBox="1">
            <a:spLocks/>
          </p:cNvSpPr>
          <p:nvPr/>
        </p:nvSpPr>
        <p:spPr bwMode="auto">
          <a:xfrm>
            <a:off x="7205662" y="4660712"/>
            <a:ext cx="1938338" cy="42770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eaLnBrk="1" fontAlgn="base" hangingPunct="1">
              <a:spcBef>
                <a:spcPct val="0"/>
              </a:spcBef>
              <a:spcAft>
                <a:spcPct val="0"/>
              </a:spcAft>
              <a:buClr>
                <a:srgbClr val="AACB2A"/>
              </a:buClr>
              <a:buFont typeface="Times" charset="0"/>
              <a:buNone/>
              <a:defRPr sz="2600">
                <a:solidFill>
                  <a:schemeClr val="tx2"/>
                </a:solidFill>
                <a:latin typeface="+mn-lt"/>
                <a:ea typeface="+mn-ea"/>
                <a:cs typeface="+mn-cs"/>
              </a:defRPr>
            </a:lvl1pPr>
            <a:lvl2pPr marL="763588" indent="-285750" algn="l" rtl="0" eaLnBrk="1" fontAlgn="base" hangingPunct="1">
              <a:spcBef>
                <a:spcPct val="0"/>
              </a:spcBef>
              <a:spcAft>
                <a:spcPct val="50000"/>
              </a:spcAft>
              <a:buClr>
                <a:srgbClr val="AACB2A"/>
              </a:buClr>
              <a:buChar char="–"/>
              <a:defRPr sz="2200">
                <a:solidFill>
                  <a:srgbClr val="000000"/>
                </a:solidFill>
                <a:latin typeface="+mn-lt"/>
              </a:defRPr>
            </a:lvl2pPr>
            <a:lvl3pPr marL="1182688" indent="-228600" algn="l" rtl="0" eaLnBrk="1" fontAlgn="base" hangingPunct="1">
              <a:spcBef>
                <a:spcPct val="0"/>
              </a:spcBef>
              <a:spcAft>
                <a:spcPct val="50000"/>
              </a:spcAft>
              <a:defRPr sz="2200">
                <a:solidFill>
                  <a:srgbClr val="000000"/>
                </a:solidFill>
                <a:latin typeface="+mn-lt"/>
              </a:defRPr>
            </a:lvl3pPr>
            <a:lvl4pPr marL="1601788" indent="-228600" algn="l" rtl="0" eaLnBrk="1" fontAlgn="base" hangingPunct="1">
              <a:spcBef>
                <a:spcPct val="0"/>
              </a:spcBef>
              <a:spcAft>
                <a:spcPct val="50000"/>
              </a:spcAft>
              <a:defRPr sz="2200">
                <a:solidFill>
                  <a:srgbClr val="000000"/>
                </a:solidFill>
                <a:latin typeface="+mn-lt"/>
              </a:defRPr>
            </a:lvl4pPr>
            <a:lvl5pPr marL="2020888" indent="-228600" algn="l" rtl="0" eaLnBrk="1" fontAlgn="base" hangingPunct="1">
              <a:spcBef>
                <a:spcPct val="0"/>
              </a:spcBef>
              <a:spcAft>
                <a:spcPct val="50000"/>
              </a:spcAft>
              <a:defRPr sz="2200">
                <a:solidFill>
                  <a:srgbClr val="000000"/>
                </a:solidFill>
                <a:latin typeface="+mn-lt"/>
              </a:defRPr>
            </a:lvl5pPr>
            <a:lvl6pPr marL="2478088" indent="-228600" algn="l" rtl="0" eaLnBrk="1" fontAlgn="base" hangingPunct="1">
              <a:spcBef>
                <a:spcPct val="0"/>
              </a:spcBef>
              <a:spcAft>
                <a:spcPct val="50000"/>
              </a:spcAft>
              <a:defRPr sz="2200">
                <a:solidFill>
                  <a:srgbClr val="000000"/>
                </a:solidFill>
                <a:latin typeface="+mn-lt"/>
              </a:defRPr>
            </a:lvl6pPr>
            <a:lvl7pPr marL="2935288" indent="-228600" algn="l" rtl="0" eaLnBrk="1" fontAlgn="base" hangingPunct="1">
              <a:spcBef>
                <a:spcPct val="0"/>
              </a:spcBef>
              <a:spcAft>
                <a:spcPct val="50000"/>
              </a:spcAft>
              <a:defRPr sz="2200">
                <a:solidFill>
                  <a:srgbClr val="000000"/>
                </a:solidFill>
                <a:latin typeface="+mn-lt"/>
              </a:defRPr>
            </a:lvl7pPr>
            <a:lvl8pPr marL="3392488" indent="-228600" algn="l" rtl="0" eaLnBrk="1" fontAlgn="base" hangingPunct="1">
              <a:spcBef>
                <a:spcPct val="0"/>
              </a:spcBef>
              <a:spcAft>
                <a:spcPct val="50000"/>
              </a:spcAft>
              <a:defRPr sz="2200">
                <a:solidFill>
                  <a:srgbClr val="000000"/>
                </a:solidFill>
                <a:latin typeface="+mn-lt"/>
              </a:defRPr>
            </a:lvl8pPr>
            <a:lvl9pPr marL="3849688" indent="-228600" algn="l" rtl="0" eaLnBrk="1" fontAlgn="base" hangingPunct="1">
              <a:spcBef>
                <a:spcPct val="0"/>
              </a:spcBef>
              <a:spcAft>
                <a:spcPct val="50000"/>
              </a:spcAft>
              <a:defRPr sz="2200">
                <a:solidFill>
                  <a:srgbClr val="000000"/>
                </a:solidFill>
                <a:latin typeface="+mn-lt"/>
              </a:defRPr>
            </a:lvl9pPr>
          </a:lstStyle>
          <a:p>
            <a:pPr marL="477826" lvl="1" indent="0">
              <a:buNone/>
              <a:defRPr/>
            </a:pPr>
            <a:r>
              <a:rPr lang="en-GB" sz="2100" b="1" i="1">
                <a:solidFill>
                  <a:srgbClr val="7666AD"/>
                </a:solidFill>
                <a:latin typeface="Century Gothic"/>
                <a:ea typeface="Verdana"/>
                <a:cs typeface="Arial"/>
              </a:rPr>
              <a:t>Gather</a:t>
            </a:r>
            <a:endParaRPr lang="en-GB" altLang="en-US" sz="2100" b="1">
              <a:solidFill>
                <a:srgbClr val="7666AD"/>
              </a:solidFill>
              <a:latin typeface="Century Gothic" panose="020B0502020202020204" pitchFamily="34" charset="0"/>
              <a:ea typeface="Verdana" panose="020B0604030504040204" pitchFamily="34" charset="0"/>
              <a:cs typeface="Arial" panose="020B0604020202020204" pitchFamily="34" charset="0"/>
            </a:endParaRPr>
          </a:p>
        </p:txBody>
      </p:sp>
      <p:pic>
        <p:nvPicPr>
          <p:cNvPr id="3" name="Graphic 14" descr="Candle">
            <a:extLst>
              <a:ext uri="{FF2B5EF4-FFF2-40B4-BE49-F238E27FC236}">
                <a16:creationId xmlns:a16="http://schemas.microsoft.com/office/drawing/2014/main" id="{77EA35C2-B066-94DD-E843-03348C9FDE47}"/>
              </a:ext>
            </a:extLst>
          </p:cNvPr>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152900" y="4554818"/>
            <a:ext cx="592436" cy="533077"/>
          </a:xfrm>
          <a:prstGeom prst="rect">
            <a:avLst/>
          </a:prstGeom>
        </p:spPr>
      </p:pic>
    </p:spTree>
    <p:extLst>
      <p:ext uri="{BB962C8B-B14F-4D97-AF65-F5344CB8AC3E}">
        <p14:creationId xmlns:p14="http://schemas.microsoft.com/office/powerpoint/2010/main" val="16600785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843C0C8-2E80-4A00-8FE9-DD73BB168080}"/>
              </a:ext>
            </a:extLst>
          </p:cNvPr>
          <p:cNvSpPr txBox="1"/>
          <p:nvPr/>
        </p:nvSpPr>
        <p:spPr>
          <a:xfrm>
            <a:off x="368210" y="167694"/>
            <a:ext cx="3491110" cy="346249"/>
          </a:xfrm>
          <a:prstGeom prst="rect">
            <a:avLst/>
          </a:prstGeom>
          <a:noFill/>
        </p:spPr>
        <p:txBody>
          <a:bodyPr wrap="square" lIns="68580" tIns="34290" rIns="68580" bIns="34290" rtlCol="0" anchor="t">
            <a:spAutoFit/>
          </a:bodyPr>
          <a:lstStyle/>
          <a:p>
            <a:r>
              <a:rPr lang="en-US" b="1" dirty="0">
                <a:latin typeface="Century Gothic"/>
                <a:cs typeface="Segoe UI"/>
              </a:rPr>
              <a:t>Gospel: Matthew 3: 13-17</a:t>
            </a:r>
            <a:endParaRPr lang="en-US" b="1" dirty="0">
              <a:latin typeface="Century Gothic" panose="020B0502020202020204" pitchFamily="34" charset="0"/>
              <a:cs typeface="Segoe UI"/>
            </a:endParaRPr>
          </a:p>
        </p:txBody>
      </p:sp>
      <p:grpSp>
        <p:nvGrpSpPr>
          <p:cNvPr id="6" name="Group 5">
            <a:extLst>
              <a:ext uri="{FF2B5EF4-FFF2-40B4-BE49-F238E27FC236}">
                <a16:creationId xmlns:a16="http://schemas.microsoft.com/office/drawing/2014/main" id="{543B6994-2C10-6B42-8D44-5312D8E35403}"/>
              </a:ext>
            </a:extLst>
          </p:cNvPr>
          <p:cNvGrpSpPr/>
          <p:nvPr/>
        </p:nvGrpSpPr>
        <p:grpSpPr>
          <a:xfrm>
            <a:off x="7394392" y="4425764"/>
            <a:ext cx="5425188" cy="542823"/>
            <a:chOff x="344402" y="5655667"/>
            <a:chExt cx="7233584" cy="723764"/>
          </a:xfrm>
        </p:grpSpPr>
        <p:sp>
          <p:nvSpPr>
            <p:cNvPr id="7" name="Rectangle 6">
              <a:extLst>
                <a:ext uri="{FF2B5EF4-FFF2-40B4-BE49-F238E27FC236}">
                  <a16:creationId xmlns:a16="http://schemas.microsoft.com/office/drawing/2014/main" id="{0A072B9C-E184-0244-BB43-DBA58811F855}"/>
                </a:ext>
              </a:extLst>
            </p:cNvPr>
            <p:cNvSpPr/>
            <p:nvPr/>
          </p:nvSpPr>
          <p:spPr>
            <a:xfrm>
              <a:off x="1074127" y="5856211"/>
              <a:ext cx="6503859" cy="523220"/>
            </a:xfrm>
            <a:prstGeom prst="rect">
              <a:avLst/>
            </a:prstGeom>
          </p:spPr>
          <p:txBody>
            <a:bodyPr wrap="square" lIns="68580" tIns="34290" rIns="68580" bIns="34290" anchor="t">
              <a:spAutoFit/>
            </a:bodyPr>
            <a:lstStyle/>
            <a:p>
              <a:r>
                <a:rPr lang="en-GB" sz="2100" b="1" i="1">
                  <a:solidFill>
                    <a:srgbClr val="A1C60F"/>
                  </a:solidFill>
                  <a:latin typeface="Century Gothic"/>
                  <a:ea typeface="Times New Roman" panose="02020603050405020304" pitchFamily="18" charset="0"/>
                  <a:cs typeface="Arial"/>
                </a:rPr>
                <a:t>Word </a:t>
              </a:r>
              <a:endParaRPr lang="en-GB" sz="2100" b="1">
                <a:solidFill>
                  <a:srgbClr val="A1C60F"/>
                </a:solidFill>
                <a:latin typeface="Century Gothic"/>
                <a:cs typeface="Arial"/>
              </a:endParaRPr>
            </a:p>
          </p:txBody>
        </p:sp>
        <p:pic>
          <p:nvPicPr>
            <p:cNvPr id="8" name="Graphic 13" descr="Open Book">
              <a:extLst>
                <a:ext uri="{FF2B5EF4-FFF2-40B4-BE49-F238E27FC236}">
                  <a16:creationId xmlns:a16="http://schemas.microsoft.com/office/drawing/2014/main" id="{B30804C5-4B79-924F-B12E-DF285BD3D9B4}"/>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44402" y="5655667"/>
              <a:ext cx="717233" cy="718457"/>
            </a:xfrm>
            <a:prstGeom prst="rect">
              <a:avLst/>
            </a:prstGeom>
          </p:spPr>
        </p:pic>
      </p:grpSp>
      <p:sp>
        <p:nvSpPr>
          <p:cNvPr id="2" name="TextBox 1">
            <a:extLst>
              <a:ext uri="{FF2B5EF4-FFF2-40B4-BE49-F238E27FC236}">
                <a16:creationId xmlns:a16="http://schemas.microsoft.com/office/drawing/2014/main" id="{2D03D77F-E687-2CD9-6F77-C469E742F70C}"/>
              </a:ext>
            </a:extLst>
          </p:cNvPr>
          <p:cNvSpPr txBox="1"/>
          <p:nvPr/>
        </p:nvSpPr>
        <p:spPr>
          <a:xfrm>
            <a:off x="352096" y="903391"/>
            <a:ext cx="8429410" cy="56938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Century Gothic"/>
                <a:cs typeface="Times New Roman"/>
              </a:rPr>
              <a:t>At that time Jesus arrived from Galilee and came to John at the Jordan to be </a:t>
            </a:r>
            <a:r>
              <a:rPr lang="en-US" err="1">
                <a:latin typeface="Century Gothic"/>
                <a:cs typeface="Times New Roman"/>
              </a:rPr>
              <a:t>baptised</a:t>
            </a:r>
            <a:r>
              <a:rPr lang="en-US" dirty="0">
                <a:latin typeface="Century Gothic"/>
                <a:cs typeface="Times New Roman"/>
              </a:rPr>
              <a:t> by him. </a:t>
            </a:r>
          </a:p>
          <a:p>
            <a:pPr algn="l"/>
            <a:endParaRPr lang="en-US" dirty="0">
              <a:latin typeface="Century Gothic"/>
              <a:cs typeface="Times New Roman"/>
            </a:endParaRPr>
          </a:p>
          <a:p>
            <a:pPr algn="l"/>
            <a:r>
              <a:rPr lang="en-US" dirty="0">
                <a:latin typeface="Century Gothic"/>
                <a:cs typeface="Times New Roman"/>
              </a:rPr>
              <a:t>But John tried to make him change his mind. “I ought to be </a:t>
            </a:r>
            <a:r>
              <a:rPr lang="en-US" err="1">
                <a:latin typeface="Century Gothic"/>
                <a:cs typeface="Times New Roman"/>
              </a:rPr>
              <a:t>baptised</a:t>
            </a:r>
            <a:r>
              <a:rPr lang="en-US" dirty="0">
                <a:latin typeface="Century Gothic"/>
                <a:cs typeface="Times New Roman"/>
              </a:rPr>
              <a:t> by you,” John said, “and yet you have come to me!”</a:t>
            </a:r>
            <a:endParaRPr lang="en-US">
              <a:latin typeface="Century Gothic"/>
            </a:endParaRPr>
          </a:p>
          <a:p>
            <a:pPr algn="l"/>
            <a:endParaRPr lang="en-US" dirty="0">
              <a:latin typeface="Century Gothic"/>
              <a:cs typeface="Times New Roman"/>
            </a:endParaRPr>
          </a:p>
          <a:p>
            <a:pPr algn="l"/>
            <a:r>
              <a:rPr lang="en-US" dirty="0">
                <a:latin typeface="Century Gothic"/>
                <a:cs typeface="Times New Roman"/>
              </a:rPr>
              <a:t>But Jesus answered him, “Let it be so for now. For in this way we shall do all that God requires.” So John agreed.</a:t>
            </a:r>
            <a:endParaRPr lang="en-US" dirty="0">
              <a:latin typeface="Century Gothic"/>
            </a:endParaRPr>
          </a:p>
          <a:p>
            <a:pPr algn="l"/>
            <a:endParaRPr lang="en-US" dirty="0">
              <a:latin typeface="Century Gothic"/>
              <a:cs typeface="Times New Roman"/>
            </a:endParaRPr>
          </a:p>
          <a:p>
            <a:pPr algn="l"/>
            <a:r>
              <a:rPr lang="en-US" dirty="0">
                <a:latin typeface="Century Gothic"/>
                <a:cs typeface="Times New Roman"/>
              </a:rPr>
              <a:t>As soon as Jesus was </a:t>
            </a:r>
            <a:r>
              <a:rPr lang="en-US" err="1">
                <a:latin typeface="Century Gothic"/>
                <a:cs typeface="Times New Roman"/>
              </a:rPr>
              <a:t>baptised</a:t>
            </a:r>
            <a:r>
              <a:rPr lang="en-US" dirty="0">
                <a:latin typeface="Century Gothic"/>
                <a:cs typeface="Times New Roman"/>
              </a:rPr>
              <a:t>, he came up out of the water. Then heaven was opened to him, and he saw the Spirit of God coming down like a dove and alighting on him. Then a voice came from heaven, “This is my own dear Son, with whom I am pleased.”</a:t>
            </a:r>
            <a:endParaRPr lang="en-US" dirty="0">
              <a:latin typeface="Century Gothic"/>
            </a:endParaRPr>
          </a:p>
          <a:p>
            <a:pPr algn="l"/>
            <a:endParaRPr lang="en-US" dirty="0">
              <a:latin typeface="Century Gothic"/>
              <a:cs typeface="Times New Roman"/>
            </a:endParaRPr>
          </a:p>
          <a:p>
            <a:pPr algn="l"/>
            <a:endParaRPr lang="en-US" dirty="0">
              <a:latin typeface="Century Gothic"/>
              <a:cs typeface="Times New Roman"/>
            </a:endParaRPr>
          </a:p>
          <a:p>
            <a:pPr algn="l"/>
            <a:endParaRPr lang="en-US">
              <a:latin typeface="Century Gothic"/>
              <a:cs typeface="Times New Roman"/>
            </a:endParaRPr>
          </a:p>
          <a:p>
            <a:pPr algn="l"/>
            <a:endParaRPr lang="en-US" sz="2000">
              <a:latin typeface="Century Gothic"/>
              <a:cs typeface="Times New Roman"/>
            </a:endParaRPr>
          </a:p>
          <a:p>
            <a:pPr algn="l"/>
            <a:endParaRPr lang="en-US" sz="2000">
              <a:latin typeface="Century Gothic"/>
              <a:cs typeface="Times New Roman"/>
            </a:endParaRPr>
          </a:p>
          <a:p>
            <a:pPr algn="l"/>
            <a:endParaRPr lang="en-US">
              <a:latin typeface="Times New Roman"/>
              <a:cs typeface="Times New Roman"/>
            </a:endParaRPr>
          </a:p>
          <a:p>
            <a:pPr algn="l"/>
            <a:endParaRPr lang="en-US"/>
          </a:p>
        </p:txBody>
      </p:sp>
    </p:spTree>
    <p:extLst>
      <p:ext uri="{BB962C8B-B14F-4D97-AF65-F5344CB8AC3E}">
        <p14:creationId xmlns:p14="http://schemas.microsoft.com/office/powerpoint/2010/main" val="32791093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81EF81-DB0B-F940-A522-72216D690198}"/>
              </a:ext>
            </a:extLst>
          </p:cNvPr>
          <p:cNvSpPr>
            <a:spLocks noGrp="1"/>
          </p:cNvSpPr>
          <p:nvPr>
            <p:ph idx="1"/>
          </p:nvPr>
        </p:nvSpPr>
        <p:spPr>
          <a:xfrm>
            <a:off x="463006" y="1310191"/>
            <a:ext cx="5754914" cy="500137"/>
          </a:xfrm>
        </p:spPr>
        <p:txBody>
          <a:bodyPr vert="horz" wrap="square" lIns="68580" tIns="34290" rIns="68580" bIns="34290" rtlCol="0" anchor="t">
            <a:spAutoFit/>
          </a:bodyPr>
          <a:lstStyle/>
          <a:p>
            <a:pPr marL="0" indent="0">
              <a:buNone/>
            </a:pPr>
            <a:endParaRPr lang="en-GB">
              <a:latin typeface="Century Gothic" panose="020B0502020202020204" pitchFamily="34" charset="0"/>
            </a:endParaRPr>
          </a:p>
          <a:p>
            <a:pPr algn="just">
              <a:buNone/>
            </a:pPr>
            <a:endParaRPr lang="en-US">
              <a:latin typeface="Century Gothic" panose="020B0502020202020204" pitchFamily="34" charset="0"/>
              <a:ea typeface="+mn-lt"/>
              <a:cs typeface="+mn-lt"/>
            </a:endParaRPr>
          </a:p>
        </p:txBody>
      </p:sp>
      <p:grpSp>
        <p:nvGrpSpPr>
          <p:cNvPr id="4" name="Group 3">
            <a:extLst>
              <a:ext uri="{FF2B5EF4-FFF2-40B4-BE49-F238E27FC236}">
                <a16:creationId xmlns:a16="http://schemas.microsoft.com/office/drawing/2014/main" id="{6DBD4C91-A496-624F-8468-8A64F0062560}"/>
              </a:ext>
            </a:extLst>
          </p:cNvPr>
          <p:cNvGrpSpPr/>
          <p:nvPr/>
        </p:nvGrpSpPr>
        <p:grpSpPr>
          <a:xfrm>
            <a:off x="7161139" y="4492849"/>
            <a:ext cx="2580053" cy="504153"/>
            <a:chOff x="263250" y="5650540"/>
            <a:chExt cx="3832500" cy="717054"/>
          </a:xfrm>
        </p:grpSpPr>
        <p:pic>
          <p:nvPicPr>
            <p:cNvPr id="5" name="Graphic 16" descr="Heart">
              <a:extLst>
                <a:ext uri="{FF2B5EF4-FFF2-40B4-BE49-F238E27FC236}">
                  <a16:creationId xmlns:a16="http://schemas.microsoft.com/office/drawing/2014/main" id="{4D98E368-1CE9-FD4F-872C-B9B1D9A3587D}"/>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63250" y="5650540"/>
              <a:ext cx="870065" cy="689455"/>
            </a:xfrm>
            <a:prstGeom prst="rect">
              <a:avLst/>
            </a:prstGeom>
          </p:spPr>
        </p:pic>
        <p:sp>
          <p:nvSpPr>
            <p:cNvPr id="6" name="Rectangle 5">
              <a:extLst>
                <a:ext uri="{FF2B5EF4-FFF2-40B4-BE49-F238E27FC236}">
                  <a16:creationId xmlns:a16="http://schemas.microsoft.com/office/drawing/2014/main" id="{D4A84882-145D-4347-9304-DFF61E872648}"/>
                </a:ext>
              </a:extLst>
            </p:cNvPr>
            <p:cNvSpPr/>
            <p:nvPr/>
          </p:nvSpPr>
          <p:spPr>
            <a:xfrm>
              <a:off x="999965" y="5809464"/>
              <a:ext cx="3095785" cy="558130"/>
            </a:xfrm>
            <a:prstGeom prst="rect">
              <a:avLst/>
            </a:prstGeom>
          </p:spPr>
          <p:txBody>
            <a:bodyPr wrap="square" lIns="68580" tIns="34290" rIns="68580" bIns="34290" anchor="t">
              <a:spAutoFit/>
            </a:bodyPr>
            <a:lstStyle/>
            <a:p>
              <a:r>
                <a:rPr lang="en-GB" sz="2100" b="1" i="1">
                  <a:solidFill>
                    <a:srgbClr val="C51B8A"/>
                  </a:solidFill>
                  <a:latin typeface="Century Gothic"/>
                  <a:cs typeface="Arial"/>
                </a:rPr>
                <a:t>Respond</a:t>
              </a:r>
              <a:endParaRPr lang="en-GB" sz="2100" b="1">
                <a:solidFill>
                  <a:srgbClr val="C51B8A"/>
                </a:solidFill>
                <a:latin typeface="Century Gothic" panose="020B0502020202020204" pitchFamily="34" charset="0"/>
                <a:cs typeface="Arial" panose="020B0604020202020204" pitchFamily="34" charset="0"/>
              </a:endParaRPr>
            </a:p>
          </p:txBody>
        </p:sp>
      </p:grpSp>
      <p:sp>
        <p:nvSpPr>
          <p:cNvPr id="7" name="Rectangle 6">
            <a:extLst>
              <a:ext uri="{FF2B5EF4-FFF2-40B4-BE49-F238E27FC236}">
                <a16:creationId xmlns:a16="http://schemas.microsoft.com/office/drawing/2014/main" id="{C470F02D-09CE-4645-9868-E10538A4114C}"/>
              </a:ext>
            </a:extLst>
          </p:cNvPr>
          <p:cNvSpPr/>
          <p:nvPr/>
        </p:nvSpPr>
        <p:spPr>
          <a:xfrm>
            <a:off x="284654" y="791532"/>
            <a:ext cx="5435840" cy="3952734"/>
          </a:xfrm>
          <a:prstGeom prst="rect">
            <a:avLst/>
          </a:prstGeom>
        </p:spPr>
        <p:txBody>
          <a:bodyPr wrap="square">
            <a:spAutoFit/>
          </a:bodyPr>
          <a:lstStyle/>
          <a:p>
            <a:endParaRPr lang="en-US" sz="2100">
              <a:latin typeface="Century Gothic" panose="020B0502020202020204" pitchFamily="34" charset="0"/>
            </a:endParaRPr>
          </a:p>
          <a:p>
            <a:endParaRPr lang="en-GB" sz="2100">
              <a:latin typeface="Century Gothic" panose="020B0502020202020204" pitchFamily="34" charset="0"/>
            </a:endParaRPr>
          </a:p>
          <a:p>
            <a:endParaRPr lang="en-GB" sz="2100">
              <a:latin typeface="Century Gothic" panose="020B0502020202020204" pitchFamily="34" charset="0"/>
            </a:endParaRPr>
          </a:p>
          <a:p>
            <a:endParaRPr lang="en-GB" sz="2100">
              <a:latin typeface="Century Gothic" panose="020B0502020202020204" pitchFamily="34" charset="0"/>
            </a:endParaRPr>
          </a:p>
          <a:p>
            <a:endParaRPr lang="en-GB" sz="2100">
              <a:latin typeface="Century Gothic" panose="020B0502020202020204" pitchFamily="34" charset="0"/>
            </a:endParaRPr>
          </a:p>
          <a:p>
            <a:endParaRPr lang="en-GB" sz="2100">
              <a:latin typeface="Century Gothic" panose="020B0502020202020204" pitchFamily="34" charset="0"/>
            </a:endParaRPr>
          </a:p>
          <a:p>
            <a:r>
              <a:rPr lang="en-GB" sz="2100">
                <a:latin typeface="Century Gothic" panose="020B0502020202020204" pitchFamily="34" charset="0"/>
              </a:rPr>
              <a:t> </a:t>
            </a:r>
          </a:p>
          <a:p>
            <a:endParaRPr lang="en-US" sz="2100">
              <a:latin typeface="Century Gothic" panose="020B0502020202020204" pitchFamily="34" charset="0"/>
            </a:endParaRPr>
          </a:p>
          <a:p>
            <a:endParaRPr lang="en-US" sz="2100">
              <a:latin typeface="Century Gothic" panose="020B0502020202020204" pitchFamily="34" charset="0"/>
            </a:endParaRPr>
          </a:p>
          <a:p>
            <a:endParaRPr lang="en-US" sz="2100">
              <a:latin typeface="Century Gothic" panose="020B0502020202020204" pitchFamily="34" charset="0"/>
            </a:endParaRPr>
          </a:p>
          <a:p>
            <a:endParaRPr lang="en-US" sz="2100">
              <a:latin typeface="Century Gothic" panose="020B0502020202020204" pitchFamily="34" charset="0"/>
            </a:endParaRPr>
          </a:p>
          <a:p>
            <a:endParaRPr lang="en-GB" sz="2100">
              <a:latin typeface="Century Gothic" panose="020B0502020202020204" pitchFamily="34" charset="0"/>
            </a:endParaRPr>
          </a:p>
        </p:txBody>
      </p:sp>
      <p:sp>
        <p:nvSpPr>
          <p:cNvPr id="2" name="TextBox 1">
            <a:extLst>
              <a:ext uri="{FF2B5EF4-FFF2-40B4-BE49-F238E27FC236}">
                <a16:creationId xmlns:a16="http://schemas.microsoft.com/office/drawing/2014/main" id="{6DFEE86D-3048-40BF-9372-4952BFD8D288}"/>
              </a:ext>
            </a:extLst>
          </p:cNvPr>
          <p:cNvSpPr txBox="1"/>
          <p:nvPr/>
        </p:nvSpPr>
        <p:spPr>
          <a:xfrm>
            <a:off x="4025393" y="1324892"/>
            <a:ext cx="5104965" cy="346249"/>
          </a:xfrm>
          <a:prstGeom prst="rect">
            <a:avLst/>
          </a:prstGeom>
          <a:noFill/>
        </p:spPr>
        <p:txBody>
          <a:bodyPr wrap="square" lIns="68580" tIns="34290" rIns="68580" bIns="34290" rtlCol="0" anchor="t">
            <a:spAutoFit/>
          </a:bodyPr>
          <a:lstStyle/>
          <a:p>
            <a:endParaRPr lang="en-GB">
              <a:latin typeface="Century Gothic"/>
              <a:cs typeface="Times New Roman"/>
            </a:endParaRPr>
          </a:p>
        </p:txBody>
      </p:sp>
      <p:sp>
        <p:nvSpPr>
          <p:cNvPr id="8" name="TextBox 7">
            <a:extLst>
              <a:ext uri="{FF2B5EF4-FFF2-40B4-BE49-F238E27FC236}">
                <a16:creationId xmlns:a16="http://schemas.microsoft.com/office/drawing/2014/main" id="{09B3033A-B06D-26CE-365A-CE9FC5A23A60}"/>
              </a:ext>
            </a:extLst>
          </p:cNvPr>
          <p:cNvSpPr txBox="1"/>
          <p:nvPr/>
        </p:nvSpPr>
        <p:spPr>
          <a:xfrm>
            <a:off x="168606" y="792536"/>
            <a:ext cx="8715053" cy="39241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GB" sz="2100" b="1">
                <a:latin typeface="Century Gothic"/>
              </a:rPr>
              <a:t>What do you remember from the Gospel reading? </a:t>
            </a:r>
            <a:endParaRPr lang="en-US">
              <a:latin typeface="Arial" panose="020B0604020202020204"/>
              <a:cs typeface="Arial"/>
            </a:endParaRPr>
          </a:p>
        </p:txBody>
      </p:sp>
      <p:sp>
        <p:nvSpPr>
          <p:cNvPr id="9" name="TextBox 8">
            <a:extLst>
              <a:ext uri="{FF2B5EF4-FFF2-40B4-BE49-F238E27FC236}">
                <a16:creationId xmlns:a16="http://schemas.microsoft.com/office/drawing/2014/main" id="{7718642D-B274-14F5-4818-880D215F4213}"/>
              </a:ext>
            </a:extLst>
          </p:cNvPr>
          <p:cNvSpPr txBox="1"/>
          <p:nvPr/>
        </p:nvSpPr>
        <p:spPr>
          <a:xfrm>
            <a:off x="176871" y="1295175"/>
            <a:ext cx="5738511" cy="3947234"/>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en-GB" dirty="0">
                <a:latin typeface="Century Gothic"/>
                <a:cs typeface="Times New Roman"/>
              </a:rPr>
              <a:t>John baptises Jesus in the river, and a voice from heaven says something important. Whose voice do you think it is? What does God say?</a:t>
            </a:r>
            <a:endParaRPr lang="en-US" dirty="0">
              <a:latin typeface="Century Gothic"/>
            </a:endParaRPr>
          </a:p>
          <a:p>
            <a:pPr algn="l"/>
            <a:endParaRPr lang="en-GB" dirty="0">
              <a:latin typeface="Century Gothic"/>
              <a:cs typeface="Times New Roman"/>
            </a:endParaRPr>
          </a:p>
          <a:p>
            <a:pPr algn="l"/>
            <a:r>
              <a:rPr lang="en-GB" dirty="0">
                <a:latin typeface="Century Gothic"/>
                <a:cs typeface="Times New Roman"/>
              </a:rPr>
              <a:t>God reminds everyone that Jesus is his son, and that Jesus is doing God’s work on earth.</a:t>
            </a:r>
            <a:endParaRPr lang="en-GB" dirty="0">
              <a:latin typeface="Century Gothic"/>
            </a:endParaRPr>
          </a:p>
          <a:p>
            <a:pPr algn="l"/>
            <a:endParaRPr lang="en-GB" dirty="0">
              <a:latin typeface="Century Gothic"/>
              <a:cs typeface="Times New Roman"/>
            </a:endParaRPr>
          </a:p>
          <a:p>
            <a:pPr algn="l"/>
            <a:r>
              <a:rPr lang="en-GB" dirty="0">
                <a:latin typeface="Century Gothic"/>
                <a:cs typeface="Times New Roman"/>
              </a:rPr>
              <a:t>Water is very important in baptism. It is used to show we are starting a new life with God. When you were baptised, the priest put holy water on your head and welcomed you into God’s family.</a:t>
            </a:r>
            <a:endParaRPr lang="en-GB" dirty="0">
              <a:latin typeface="Century Gothic"/>
            </a:endParaRPr>
          </a:p>
          <a:p>
            <a:pPr algn="l"/>
            <a:endParaRPr lang="en-GB" dirty="0">
              <a:latin typeface="Century Gothic"/>
              <a:cs typeface="Times New Roman"/>
            </a:endParaRPr>
          </a:p>
          <a:p>
            <a:pPr algn="l"/>
            <a:endParaRPr lang="en-GB" dirty="0">
              <a:latin typeface="Century Gothic"/>
              <a:cs typeface="Times New Roman"/>
            </a:endParaRPr>
          </a:p>
          <a:p>
            <a:endParaRPr lang="en-GB">
              <a:latin typeface="Century Gothic"/>
              <a:cs typeface="Times New Roman"/>
            </a:endParaRPr>
          </a:p>
        </p:txBody>
      </p:sp>
      <p:pic>
        <p:nvPicPr>
          <p:cNvPr id="11" name="Picture 10" descr="A baby being poured from a faucet&#10;&#10;AI-generated content may be incorrect.">
            <a:extLst>
              <a:ext uri="{FF2B5EF4-FFF2-40B4-BE49-F238E27FC236}">
                <a16:creationId xmlns:a16="http://schemas.microsoft.com/office/drawing/2014/main" id="{C21FCAE6-3BE9-3CE4-534F-1DEE046040C1}"/>
              </a:ext>
            </a:extLst>
          </p:cNvPr>
          <p:cNvPicPr>
            <a:picLocks noChangeAspect="1"/>
          </p:cNvPicPr>
          <p:nvPr/>
        </p:nvPicPr>
        <p:blipFill>
          <a:blip r:embed="rId5"/>
          <a:srcRect r="37384"/>
          <a:stretch>
            <a:fillRect/>
          </a:stretch>
        </p:blipFill>
        <p:spPr>
          <a:xfrm>
            <a:off x="5911453" y="1285876"/>
            <a:ext cx="2928944" cy="3196829"/>
          </a:xfrm>
          <a:prstGeom prst="rect">
            <a:avLst/>
          </a:prstGeom>
        </p:spPr>
      </p:pic>
    </p:spTree>
    <p:extLst>
      <p:ext uri="{BB962C8B-B14F-4D97-AF65-F5344CB8AC3E}">
        <p14:creationId xmlns:p14="http://schemas.microsoft.com/office/powerpoint/2010/main" val="434641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F78B710-5D8D-D07E-1529-FFCC29966672}"/>
              </a:ext>
            </a:extLst>
          </p:cNvPr>
          <p:cNvSpPr txBox="1"/>
          <p:nvPr/>
        </p:nvSpPr>
        <p:spPr>
          <a:xfrm>
            <a:off x="4541574" y="825339"/>
            <a:ext cx="4444493"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dirty="0">
                <a:latin typeface="Century Gothic"/>
                <a:cs typeface="Times New Roman"/>
              </a:rPr>
              <a:t>Water is also important for other reasons. There are many ways that we use water every day. How many can we think of? </a:t>
            </a:r>
            <a:endParaRPr lang="en-US" dirty="0">
              <a:latin typeface="Century Gothic"/>
            </a:endParaRPr>
          </a:p>
          <a:p>
            <a:pPr algn="l"/>
            <a:endParaRPr lang="en-GB" dirty="0">
              <a:latin typeface="Century Gothic"/>
              <a:cs typeface="Times New Roman"/>
            </a:endParaRPr>
          </a:p>
          <a:p>
            <a:pPr algn="l"/>
            <a:r>
              <a:rPr lang="en-GB" dirty="0">
                <a:latin typeface="Century Gothic"/>
                <a:cs typeface="Times New Roman"/>
              </a:rPr>
              <a:t>That’s a lot of water! Are there any ways that we could save water so that we do not waste it? </a:t>
            </a:r>
          </a:p>
          <a:p>
            <a:pPr algn="l"/>
            <a:endParaRPr lang="en-GB" dirty="0">
              <a:latin typeface="Century Gothic"/>
              <a:cs typeface="Times New Roman"/>
            </a:endParaRPr>
          </a:p>
          <a:p>
            <a:pPr algn="l"/>
            <a:r>
              <a:rPr lang="en-GB" dirty="0">
                <a:latin typeface="Century Gothic"/>
                <a:cs typeface="Times New Roman"/>
              </a:rPr>
              <a:t>We could turn the tap off when cleaning our teeth, use rainwater to water the garden. Do you have any other ideas?</a:t>
            </a:r>
            <a:endParaRPr lang="en-GB" dirty="0">
              <a:latin typeface="Century Gothic"/>
            </a:endParaRPr>
          </a:p>
          <a:p>
            <a:pPr algn="l"/>
            <a:endParaRPr lang="en-GB" dirty="0">
              <a:latin typeface="Century Gothic"/>
              <a:cs typeface="Times New Roman"/>
            </a:endParaRPr>
          </a:p>
        </p:txBody>
      </p:sp>
      <p:pic>
        <p:nvPicPr>
          <p:cNvPr id="2" name="Picture 1" descr="A close-up of a ripple&#10;&#10;AI-generated content may be incorrect.">
            <a:extLst>
              <a:ext uri="{FF2B5EF4-FFF2-40B4-BE49-F238E27FC236}">
                <a16:creationId xmlns:a16="http://schemas.microsoft.com/office/drawing/2014/main" id="{1B49FBA7-8D62-121C-7C90-5806532186FB}"/>
              </a:ext>
            </a:extLst>
          </p:cNvPr>
          <p:cNvPicPr>
            <a:picLocks noChangeAspect="1"/>
          </p:cNvPicPr>
          <p:nvPr/>
        </p:nvPicPr>
        <p:blipFill>
          <a:blip r:embed="rId3"/>
          <a:stretch>
            <a:fillRect/>
          </a:stretch>
        </p:blipFill>
        <p:spPr>
          <a:xfrm>
            <a:off x="-1268790" y="822871"/>
            <a:ext cx="5672868" cy="3764864"/>
          </a:xfrm>
          <a:prstGeom prst="rect">
            <a:avLst/>
          </a:prstGeom>
        </p:spPr>
      </p:pic>
    </p:spTree>
    <p:extLst>
      <p:ext uri="{BB962C8B-B14F-4D97-AF65-F5344CB8AC3E}">
        <p14:creationId xmlns:p14="http://schemas.microsoft.com/office/powerpoint/2010/main" val="30690934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CB5D362-1C2F-3A16-8D4D-7DE61F481783}"/>
              </a:ext>
            </a:extLst>
          </p:cNvPr>
          <p:cNvSpPr txBox="1"/>
          <p:nvPr/>
        </p:nvSpPr>
        <p:spPr>
          <a:xfrm>
            <a:off x="732584" y="1039301"/>
            <a:ext cx="4684391"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err="1">
                <a:latin typeface="Century Gothic"/>
                <a:cs typeface="Times New Roman"/>
              </a:rPr>
              <a:t>Mortikana</a:t>
            </a:r>
            <a:r>
              <a:rPr lang="en-US" dirty="0">
                <a:latin typeface="Century Gothic"/>
                <a:cs typeface="Times New Roman"/>
              </a:rPr>
              <a:t> lives in southern Ethiopia. Her village did not have access to a water source and </a:t>
            </a:r>
            <a:r>
              <a:rPr lang="en-US" dirty="0" err="1">
                <a:latin typeface="Century Gothic"/>
                <a:cs typeface="Times New Roman"/>
              </a:rPr>
              <a:t>Mortikana</a:t>
            </a:r>
            <a:r>
              <a:rPr lang="en-US" dirty="0">
                <a:latin typeface="Century Gothic"/>
                <a:cs typeface="Times New Roman"/>
              </a:rPr>
              <a:t> and the other women had to walk for six hours every day to collect water.</a:t>
            </a:r>
            <a:endParaRPr lang="en-US" dirty="0">
              <a:latin typeface="Century Gothic"/>
            </a:endParaRPr>
          </a:p>
          <a:p>
            <a:pPr algn="l"/>
            <a:endParaRPr lang="en-US" dirty="0">
              <a:latin typeface="Century Gothic"/>
              <a:cs typeface="Times New Roman"/>
            </a:endParaRPr>
          </a:p>
          <a:p>
            <a:pPr algn="l"/>
            <a:r>
              <a:rPr lang="en-US" dirty="0">
                <a:latin typeface="Century Gothic"/>
                <a:cs typeface="Times New Roman"/>
              </a:rPr>
              <a:t>With CAFOD’s help, a local </a:t>
            </a:r>
            <a:r>
              <a:rPr lang="en-US" dirty="0" err="1">
                <a:latin typeface="Century Gothic"/>
                <a:cs typeface="Times New Roman"/>
              </a:rPr>
              <a:t>organisation</a:t>
            </a:r>
            <a:r>
              <a:rPr lang="en-US" dirty="0">
                <a:latin typeface="Century Gothic"/>
                <a:cs typeface="Times New Roman"/>
              </a:rPr>
              <a:t> built a cement water tank that can store enough water for all of </a:t>
            </a:r>
            <a:r>
              <a:rPr lang="en-US" dirty="0" err="1">
                <a:latin typeface="Century Gothic"/>
                <a:cs typeface="Times New Roman"/>
              </a:rPr>
              <a:t>Mortikana’s</a:t>
            </a:r>
            <a:r>
              <a:rPr lang="en-US" dirty="0">
                <a:latin typeface="Century Gothic"/>
                <a:cs typeface="Times New Roman"/>
              </a:rPr>
              <a:t> village. It’s much closer as well, so the women no longer have to walk for hours for water.</a:t>
            </a:r>
            <a:endParaRPr lang="en-US" dirty="0">
              <a:latin typeface="Century Gothic"/>
            </a:endParaRPr>
          </a:p>
          <a:p>
            <a:pPr algn="l"/>
            <a:endParaRPr lang="en-US">
              <a:latin typeface="Century Gothic"/>
              <a:cs typeface="Times New Roman"/>
            </a:endParaRPr>
          </a:p>
          <a:p>
            <a:pPr algn="l"/>
            <a:endParaRPr lang="en-US">
              <a:latin typeface="Century Gothic"/>
              <a:cs typeface="Times New Roman"/>
            </a:endParaRPr>
          </a:p>
        </p:txBody>
      </p:sp>
      <p:pic>
        <p:nvPicPr>
          <p:cNvPr id="3" name="Picture 2" descr="A person wearing a colorful outfit&#10;&#10;AI-generated content may be incorrect.">
            <a:extLst>
              <a:ext uri="{FF2B5EF4-FFF2-40B4-BE49-F238E27FC236}">
                <a16:creationId xmlns:a16="http://schemas.microsoft.com/office/drawing/2014/main" id="{BA3EBF3C-F25C-130E-7BD3-893340B0A06A}"/>
              </a:ext>
            </a:extLst>
          </p:cNvPr>
          <p:cNvPicPr>
            <a:picLocks noChangeAspect="1"/>
          </p:cNvPicPr>
          <p:nvPr/>
        </p:nvPicPr>
        <p:blipFill>
          <a:blip r:embed="rId3"/>
          <a:stretch>
            <a:fillRect/>
          </a:stretch>
        </p:blipFill>
        <p:spPr>
          <a:xfrm>
            <a:off x="5565098" y="871303"/>
            <a:ext cx="2651386" cy="3981762"/>
          </a:xfrm>
          <a:prstGeom prst="rect">
            <a:avLst/>
          </a:prstGeom>
        </p:spPr>
      </p:pic>
    </p:spTree>
    <p:extLst>
      <p:ext uri="{BB962C8B-B14F-4D97-AF65-F5344CB8AC3E}">
        <p14:creationId xmlns:p14="http://schemas.microsoft.com/office/powerpoint/2010/main" val="37714225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6397857-7400-5E9B-51A1-DA83ABD97AED}"/>
              </a:ext>
            </a:extLst>
          </p:cNvPr>
          <p:cNvSpPr txBox="1"/>
          <p:nvPr/>
        </p:nvSpPr>
        <p:spPr>
          <a:xfrm>
            <a:off x="4294081" y="917066"/>
            <a:ext cx="4407287" cy="422423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en-US" dirty="0">
                <a:solidFill>
                  <a:srgbClr val="000000"/>
                </a:solidFill>
                <a:latin typeface="Century Gothic"/>
                <a:ea typeface="+mn-lt"/>
                <a:cs typeface="Times New Roman"/>
              </a:rPr>
              <a:t>The water tank has made a huge difference to the lives of the people in the village. </a:t>
            </a:r>
            <a:endParaRPr lang="en-US" dirty="0"/>
          </a:p>
          <a:p>
            <a:pPr algn="l"/>
            <a:endParaRPr lang="en-US" dirty="0">
              <a:solidFill>
                <a:srgbClr val="000000"/>
              </a:solidFill>
              <a:latin typeface="Century Gothic"/>
              <a:ea typeface="+mn-lt"/>
              <a:cs typeface="Times New Roman"/>
            </a:endParaRPr>
          </a:p>
          <a:p>
            <a:pPr algn="l"/>
            <a:r>
              <a:rPr lang="en-US" dirty="0">
                <a:solidFill>
                  <a:srgbClr val="000000"/>
                </a:solidFill>
                <a:latin typeface="Century Gothic"/>
                <a:ea typeface="+mn-lt"/>
                <a:cs typeface="Times New Roman"/>
              </a:rPr>
              <a:t>“I can look after my children at home and send them to school with water to keep them hydrated and focused," </a:t>
            </a:r>
            <a:r>
              <a:rPr lang="en-US" dirty="0" err="1">
                <a:solidFill>
                  <a:srgbClr val="000000"/>
                </a:solidFill>
                <a:latin typeface="Century Gothic"/>
                <a:ea typeface="+mn-lt"/>
                <a:cs typeface="Times New Roman"/>
              </a:rPr>
              <a:t>Mortikana</a:t>
            </a:r>
            <a:r>
              <a:rPr lang="en-US" dirty="0">
                <a:solidFill>
                  <a:srgbClr val="000000"/>
                </a:solidFill>
                <a:latin typeface="Century Gothic"/>
                <a:ea typeface="+mn-lt"/>
                <a:cs typeface="Times New Roman"/>
              </a:rPr>
              <a:t> explains. </a:t>
            </a:r>
            <a:endParaRPr lang="en-US"/>
          </a:p>
          <a:p>
            <a:pPr algn="l"/>
            <a:endParaRPr lang="en-US" dirty="0">
              <a:solidFill>
                <a:srgbClr val="000000"/>
              </a:solidFill>
              <a:latin typeface="Century Gothic"/>
              <a:ea typeface="+mn-lt"/>
              <a:cs typeface="Times New Roman"/>
            </a:endParaRPr>
          </a:p>
          <a:p>
            <a:pPr algn="l"/>
            <a:r>
              <a:rPr lang="en-US" dirty="0">
                <a:solidFill>
                  <a:srgbClr val="000000"/>
                </a:solidFill>
                <a:latin typeface="Century Gothic"/>
                <a:ea typeface="+mn-lt"/>
                <a:cs typeface="Times New Roman"/>
              </a:rPr>
              <a:t>"Now, my children’s life will be better than mine, more stable and happier,” she says. </a:t>
            </a:r>
            <a:endParaRPr lang="en-US" dirty="0">
              <a:latin typeface="Century Gothic"/>
            </a:endParaRPr>
          </a:p>
          <a:p>
            <a:pPr algn="l"/>
            <a:endParaRPr lang="en-US" dirty="0">
              <a:latin typeface="Century Gothic"/>
              <a:cs typeface="Times New Roman"/>
            </a:endParaRPr>
          </a:p>
          <a:p>
            <a:pPr algn="l"/>
            <a:endParaRPr lang="en-US">
              <a:latin typeface="Century Gothic"/>
              <a:cs typeface="Times New Roman"/>
            </a:endParaRPr>
          </a:p>
          <a:p>
            <a:pPr algn="l"/>
            <a:endParaRPr lang="en-US">
              <a:latin typeface="Century Gothic"/>
              <a:cs typeface="Times New Roman"/>
            </a:endParaRPr>
          </a:p>
        </p:txBody>
      </p:sp>
      <p:pic>
        <p:nvPicPr>
          <p:cNvPr id="6" name="Picture 5" descr="A group of people pouring water into a bucket&#10;&#10;AI-generated content may be incorrect.">
            <a:extLst>
              <a:ext uri="{FF2B5EF4-FFF2-40B4-BE49-F238E27FC236}">
                <a16:creationId xmlns:a16="http://schemas.microsoft.com/office/drawing/2014/main" id="{CF78FA9F-85CD-5018-3A13-88C42B306EFF}"/>
              </a:ext>
            </a:extLst>
          </p:cNvPr>
          <p:cNvPicPr>
            <a:picLocks noChangeAspect="1"/>
          </p:cNvPicPr>
          <p:nvPr/>
        </p:nvPicPr>
        <p:blipFill>
          <a:blip r:embed="rId3"/>
          <a:stretch>
            <a:fillRect/>
          </a:stretch>
        </p:blipFill>
        <p:spPr>
          <a:xfrm>
            <a:off x="571500" y="0"/>
            <a:ext cx="3429000" cy="5143500"/>
          </a:xfrm>
          <a:prstGeom prst="rect">
            <a:avLst/>
          </a:prstGeom>
        </p:spPr>
      </p:pic>
    </p:spTree>
    <p:extLst>
      <p:ext uri="{BB962C8B-B14F-4D97-AF65-F5344CB8AC3E}">
        <p14:creationId xmlns:p14="http://schemas.microsoft.com/office/powerpoint/2010/main" val="4428090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58F0DA0-155A-ADC1-84E7-72BC65B9F8D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D17DFC5-4552-2780-609D-673249FC5A46}"/>
              </a:ext>
            </a:extLst>
          </p:cNvPr>
          <p:cNvSpPr>
            <a:spLocks noGrp="1"/>
          </p:cNvSpPr>
          <p:nvPr>
            <p:ph type="sldNum" sz="quarter" idx="12"/>
          </p:nvPr>
        </p:nvSpPr>
        <p:spPr/>
        <p:txBody>
          <a:bodyPr/>
          <a:lstStyle/>
          <a:p>
            <a:fld id="{EA6EBE3F-60D7-48A8-BD0B-B317D75812BF}" type="slidenum">
              <a:rPr lang="en-GB" smtClean="0"/>
              <a:t>8</a:t>
            </a:fld>
            <a:endParaRPr lang="en-GB"/>
          </a:p>
        </p:txBody>
      </p:sp>
      <p:sp>
        <p:nvSpPr>
          <p:cNvPr id="6" name="TextBox 5">
            <a:extLst>
              <a:ext uri="{FF2B5EF4-FFF2-40B4-BE49-F238E27FC236}">
                <a16:creationId xmlns:a16="http://schemas.microsoft.com/office/drawing/2014/main" id="{CE63FCC0-28D4-EB3E-C9B9-A637BB842D34}"/>
              </a:ext>
            </a:extLst>
          </p:cNvPr>
          <p:cNvSpPr txBox="1"/>
          <p:nvPr/>
        </p:nvSpPr>
        <p:spPr>
          <a:xfrm>
            <a:off x="5052431" y="991383"/>
            <a:ext cx="3813745"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rgbClr val="000000"/>
                </a:solidFill>
                <a:latin typeface="Century Gothic"/>
                <a:cs typeface="Times New Roman"/>
              </a:rPr>
              <a:t>We all need water to live, but so many people around the world don’t have access to clean and safe water. </a:t>
            </a:r>
          </a:p>
          <a:p>
            <a:pPr algn="l"/>
            <a:endParaRPr lang="en-US" dirty="0">
              <a:solidFill>
                <a:srgbClr val="000000"/>
              </a:solidFill>
              <a:latin typeface="Century Gothic"/>
              <a:cs typeface="Times New Roman"/>
            </a:endParaRPr>
          </a:p>
          <a:p>
            <a:pPr algn="l"/>
            <a:r>
              <a:rPr lang="en-US" dirty="0">
                <a:solidFill>
                  <a:srgbClr val="000000"/>
                </a:solidFill>
                <a:latin typeface="Century Gothic"/>
                <a:cs typeface="Times New Roman"/>
              </a:rPr>
              <a:t>Or they have to travel a very long way to get any water at all. </a:t>
            </a:r>
            <a:endParaRPr lang="en-US">
              <a:solidFill>
                <a:srgbClr val="000000"/>
              </a:solidFill>
              <a:latin typeface="Century Gothic"/>
              <a:cs typeface="Times New Roman"/>
            </a:endParaRPr>
          </a:p>
          <a:p>
            <a:pPr algn="l"/>
            <a:endParaRPr lang="en-US" dirty="0">
              <a:solidFill>
                <a:srgbClr val="000000"/>
              </a:solidFill>
              <a:latin typeface="Century Gothic"/>
              <a:cs typeface="Times New Roman"/>
            </a:endParaRPr>
          </a:p>
          <a:p>
            <a:pPr algn="l"/>
            <a:r>
              <a:rPr lang="en-US" dirty="0">
                <a:solidFill>
                  <a:srgbClr val="000000"/>
                </a:solidFill>
                <a:latin typeface="Century Gothic"/>
                <a:cs typeface="Times New Roman"/>
              </a:rPr>
              <a:t>Can </a:t>
            </a:r>
            <a:r>
              <a:rPr lang="en-US" dirty="0">
                <a:latin typeface="Century Gothic"/>
                <a:cs typeface="Times New Roman"/>
              </a:rPr>
              <a:t>you imagine what it would be like if you had to travel a long way to find water. What would it be like?</a:t>
            </a:r>
            <a:endParaRPr lang="en-US" dirty="0">
              <a:latin typeface="Century Gothic"/>
            </a:endParaRPr>
          </a:p>
        </p:txBody>
      </p:sp>
      <p:pic>
        <p:nvPicPr>
          <p:cNvPr id="3" name="Picture 2" descr="A person carrying a yellow container&#10;&#10;AI-generated content may be incorrect.">
            <a:extLst>
              <a:ext uri="{FF2B5EF4-FFF2-40B4-BE49-F238E27FC236}">
                <a16:creationId xmlns:a16="http://schemas.microsoft.com/office/drawing/2014/main" id="{742BB064-4779-6D7C-3733-A2BD515AC507}"/>
              </a:ext>
            </a:extLst>
          </p:cNvPr>
          <p:cNvPicPr>
            <a:picLocks noChangeAspect="1"/>
          </p:cNvPicPr>
          <p:nvPr/>
        </p:nvPicPr>
        <p:blipFill>
          <a:blip r:embed="rId3"/>
          <a:stretch>
            <a:fillRect/>
          </a:stretch>
        </p:blipFill>
        <p:spPr>
          <a:xfrm>
            <a:off x="-1058680" y="871303"/>
            <a:ext cx="5958590" cy="3400894"/>
          </a:xfrm>
          <a:prstGeom prst="rect">
            <a:avLst/>
          </a:prstGeom>
        </p:spPr>
      </p:pic>
      <p:sp>
        <p:nvSpPr>
          <p:cNvPr id="7" name="TextBox 6">
            <a:extLst>
              <a:ext uri="{FF2B5EF4-FFF2-40B4-BE49-F238E27FC236}">
                <a16:creationId xmlns:a16="http://schemas.microsoft.com/office/drawing/2014/main" id="{6E45EB28-1DD0-4EAF-560B-89A4799E7327}"/>
              </a:ext>
            </a:extLst>
          </p:cNvPr>
          <p:cNvSpPr txBox="1"/>
          <p:nvPr/>
        </p:nvSpPr>
        <p:spPr>
          <a:xfrm>
            <a:off x="86" y="4274428"/>
            <a:ext cx="518337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latin typeface="Century Gothic"/>
              </a:rPr>
              <a:t>Before a water tank was installed near her village in Southern Ethiopia, Adi had to walk for hours to fetch water for her family</a:t>
            </a:r>
          </a:p>
        </p:txBody>
      </p:sp>
    </p:spTree>
    <p:extLst>
      <p:ext uri="{BB962C8B-B14F-4D97-AF65-F5344CB8AC3E}">
        <p14:creationId xmlns:p14="http://schemas.microsoft.com/office/powerpoint/2010/main" val="38132773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CB64ABC-D121-DF95-7C57-E10D724752C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0150C7D-40C5-B28B-CB5D-143D5352DE15}"/>
              </a:ext>
            </a:extLst>
          </p:cNvPr>
          <p:cNvSpPr>
            <a:spLocks noGrp="1"/>
          </p:cNvSpPr>
          <p:nvPr>
            <p:ph type="sldNum" sz="quarter" idx="12"/>
          </p:nvPr>
        </p:nvSpPr>
        <p:spPr/>
        <p:txBody>
          <a:bodyPr/>
          <a:lstStyle/>
          <a:p>
            <a:fld id="{EA6EBE3F-60D7-48A8-BD0B-B317D75812BF}" type="slidenum">
              <a:rPr lang="en-GB" smtClean="0"/>
              <a:t>9</a:t>
            </a:fld>
            <a:endParaRPr lang="en-GB"/>
          </a:p>
        </p:txBody>
      </p:sp>
      <p:sp>
        <p:nvSpPr>
          <p:cNvPr id="6" name="TextBox 5">
            <a:extLst>
              <a:ext uri="{FF2B5EF4-FFF2-40B4-BE49-F238E27FC236}">
                <a16:creationId xmlns:a16="http://schemas.microsoft.com/office/drawing/2014/main" id="{DC45D2D1-27F0-90E5-0C5F-56BDF5CF471D}"/>
              </a:ext>
            </a:extLst>
          </p:cNvPr>
          <p:cNvSpPr txBox="1"/>
          <p:nvPr/>
        </p:nvSpPr>
        <p:spPr>
          <a:xfrm>
            <a:off x="428320" y="895579"/>
            <a:ext cx="4322143" cy="36407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7" name="TextBox 6">
            <a:extLst>
              <a:ext uri="{FF2B5EF4-FFF2-40B4-BE49-F238E27FC236}">
                <a16:creationId xmlns:a16="http://schemas.microsoft.com/office/drawing/2014/main" id="{B022B9A1-6D8E-8E55-55F1-48FBC820E520}"/>
              </a:ext>
            </a:extLst>
          </p:cNvPr>
          <p:cNvSpPr txBox="1"/>
          <p:nvPr/>
        </p:nvSpPr>
        <p:spPr>
          <a:xfrm>
            <a:off x="5869406" y="887488"/>
            <a:ext cx="3279172"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dirty="0">
                <a:latin typeface="Century Gothic"/>
              </a:rPr>
              <a:t>Because children like you have been praying</a:t>
            </a:r>
            <a:r>
              <a:rPr lang="en-US" dirty="0">
                <a:latin typeface="Century Gothic"/>
              </a:rPr>
              <a:t>, walking, fundraising and campaigning to build a better world, CAFOD can support people like </a:t>
            </a:r>
            <a:r>
              <a:rPr lang="en-US" err="1">
                <a:latin typeface="Century Gothic"/>
              </a:rPr>
              <a:t>Mortikana</a:t>
            </a:r>
            <a:r>
              <a:rPr lang="en-US" dirty="0">
                <a:latin typeface="Century Gothic"/>
              </a:rPr>
              <a:t> and Adi. </a:t>
            </a:r>
            <a:endParaRPr lang="en-US" dirty="0"/>
          </a:p>
          <a:p>
            <a:pPr algn="l"/>
            <a:endParaRPr lang="en-US" dirty="0">
              <a:latin typeface="Century Gothic"/>
            </a:endParaRPr>
          </a:p>
          <a:p>
            <a:pPr algn="l"/>
            <a:r>
              <a:rPr lang="en-US" dirty="0">
                <a:latin typeface="Century Gothic"/>
              </a:rPr>
              <a:t>All these different things you do, help our brothers and sisters in need around the world to change their lives for the better. </a:t>
            </a:r>
            <a:endParaRPr lang="en-US"/>
          </a:p>
          <a:p>
            <a:pPr algn="l"/>
            <a:endParaRPr lang="en-GB" dirty="0">
              <a:latin typeface="Century Gothic"/>
            </a:endParaRPr>
          </a:p>
          <a:p>
            <a:pPr algn="l"/>
            <a:endParaRPr lang="en-GB" dirty="0">
              <a:solidFill>
                <a:srgbClr val="000000"/>
              </a:solidFill>
              <a:latin typeface="Century Gothic"/>
            </a:endParaRPr>
          </a:p>
          <a:p>
            <a:pPr algn="l"/>
            <a:endParaRPr lang="en-GB" dirty="0">
              <a:solidFill>
                <a:srgbClr val="000000"/>
              </a:solidFill>
              <a:latin typeface="Century Gothic"/>
            </a:endParaRPr>
          </a:p>
        </p:txBody>
      </p:sp>
      <p:pic>
        <p:nvPicPr>
          <p:cNvPr id="2" name="Picture 1" descr="A group of people holding a banner&#10;&#10;AI-generated content may be incorrect.">
            <a:extLst>
              <a:ext uri="{FF2B5EF4-FFF2-40B4-BE49-F238E27FC236}">
                <a16:creationId xmlns:a16="http://schemas.microsoft.com/office/drawing/2014/main" id="{1246CD76-031F-FFB3-33BB-6981CC854659}"/>
              </a:ext>
            </a:extLst>
          </p:cNvPr>
          <p:cNvPicPr>
            <a:picLocks noChangeAspect="1"/>
          </p:cNvPicPr>
          <p:nvPr/>
        </p:nvPicPr>
        <p:blipFill>
          <a:blip r:embed="rId3"/>
          <a:stretch>
            <a:fillRect/>
          </a:stretch>
        </p:blipFill>
        <p:spPr>
          <a:xfrm>
            <a:off x="263786" y="890748"/>
            <a:ext cx="5502964" cy="3630871"/>
          </a:xfrm>
          <a:prstGeom prst="rect">
            <a:avLst/>
          </a:prstGeom>
        </p:spPr>
      </p:pic>
    </p:spTree>
    <p:extLst>
      <p:ext uri="{BB962C8B-B14F-4D97-AF65-F5344CB8AC3E}">
        <p14:creationId xmlns:p14="http://schemas.microsoft.com/office/powerpoint/2010/main" val="626185"/>
      </p:ext>
    </p:extLst>
  </p:cSld>
  <p:clrMapOvr>
    <a:masterClrMapping/>
  </p:clrMapOvr>
</p:sld>
</file>

<file path=ppt/theme/theme1.xml><?xml version="1.0" encoding="utf-8"?>
<a:theme xmlns:a="http://schemas.openxmlformats.org/drawingml/2006/main" name="Office Theme">
  <a:themeElements>
    <a:clrScheme name="CAFOD new brand TEMPLATE 2025">
      <a:dk1>
        <a:srgbClr val="000000"/>
      </a:dk1>
      <a:lt1>
        <a:srgbClr val="FFFFFF"/>
      </a:lt1>
      <a:dk2>
        <a:srgbClr val="58A333"/>
      </a:dk2>
      <a:lt2>
        <a:srgbClr val="222444"/>
      </a:lt2>
      <a:accent1>
        <a:srgbClr val="A2C617"/>
      </a:accent1>
      <a:accent2>
        <a:srgbClr val="FAC850"/>
      </a:accent2>
      <a:accent3>
        <a:srgbClr val="EE7103"/>
      </a:accent3>
      <a:accent4>
        <a:srgbClr val="DC0014"/>
      </a:accent4>
      <a:accent5>
        <a:srgbClr val="E83273"/>
      </a:accent5>
      <a:accent6>
        <a:srgbClr val="7666AD"/>
      </a:accent6>
      <a:hlink>
        <a:srgbClr val="30BAC7"/>
      </a:hlink>
      <a:folHlink>
        <a:srgbClr val="A2C617"/>
      </a:folHlink>
    </a:clrScheme>
    <a:fontScheme name="CAFOD - typograph">
      <a:majorFont>
        <a:latin typeface="Montserrat ExtraBold"/>
        <a:ea typeface=""/>
        <a:cs typeface=""/>
      </a:majorFont>
      <a:minorFont>
        <a:latin typeface="Montserra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6472308B02E1E4A9F4BBEA19176AB65" ma:contentTypeVersion="2976" ma:contentTypeDescription="Create a new document." ma:contentTypeScope="" ma:versionID="1d76f6af5401eba7145507b88f350e6e">
  <xsd:schema xmlns:xsd="http://www.w3.org/2001/XMLSchema" xmlns:xs="http://www.w3.org/2001/XMLSchema" xmlns:p="http://schemas.microsoft.com/office/2006/metadata/properties" xmlns:ns2="04672002-f21f-4240-adfb-f0b653fb6fb5" xmlns:ns3="236a9a4b-a03c-46ba-8ec6-624c184acbc6" xmlns:ns4="http://schemas.microsoft.com/sharepoint/v3/fields" xmlns:ns5="bdf04112-6931-4610-9724-cd62e91446a3" xmlns:ns6="453a0c7f-c966-4a5c-a0f8-de0f8150ea1e" targetNamespace="http://schemas.microsoft.com/office/2006/metadata/properties" ma:root="true" ma:fieldsID="a36f6bad067c38f775fd1fa5132acdcf" ns2:_="" ns3:_="" ns4:_="" ns5:_="" ns6:_="">
    <xsd:import namespace="04672002-f21f-4240-adfb-f0b653fb6fb5"/>
    <xsd:import namespace="236a9a4b-a03c-46ba-8ec6-624c184acbc6"/>
    <xsd:import namespace="http://schemas.microsoft.com/sharepoint/v3/fields"/>
    <xsd:import namespace="bdf04112-6931-4610-9724-cd62e91446a3"/>
    <xsd:import namespace="453a0c7f-c966-4a5c-a0f8-de0f8150ea1e"/>
    <xsd:element name="properties">
      <xsd:complexType>
        <xsd:sequence>
          <xsd:element name="documentManagement">
            <xsd:complexType>
              <xsd:all>
                <xsd:element ref="ns2:_dlc_DocId" minOccurs="0"/>
                <xsd:element ref="ns2:_dlc_DocIdUrl" minOccurs="0"/>
                <xsd:element ref="ns2:_dlc_DocIdPersistId" minOccurs="0"/>
                <xsd:element ref="ns3:Audience"/>
                <xsd:element ref="ns3:Activity" minOccurs="0"/>
                <xsd:element ref="ns4:_Status" minOccurs="0"/>
                <xsd:element ref="ns3:MediaServiceMetadata" minOccurs="0"/>
                <xsd:element ref="ns3:MediaServiceFastMetadata" minOccurs="0"/>
                <xsd:element ref="ns3:MediaServiceAutoTags" minOccurs="0"/>
                <xsd:element ref="ns3:MediaServiceOCR" minOccurs="0"/>
                <xsd:element ref="ns3:MediaServiceDateTaken" minOccurs="0"/>
                <xsd:element ref="ns5:SharedWithUsers" minOccurs="0"/>
                <xsd:element ref="ns5:SharedWithDetails"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6: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672002-f21f-4240-adfb-f0b653fb6fb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36a9a4b-a03c-46ba-8ec6-624c184acbc6" elementFormDefault="qualified">
    <xsd:import namespace="http://schemas.microsoft.com/office/2006/documentManagement/types"/>
    <xsd:import namespace="http://schemas.microsoft.com/office/infopath/2007/PartnerControls"/>
    <xsd:element name="Audience" ma:index="11" ma:displayName="Audience" ma:format="Dropdown" ma:internalName="Audience">
      <xsd:simpleType>
        <xsd:restriction base="dms:Choice">
          <xsd:enumeration value="Primary"/>
          <xsd:enumeration value="11-18"/>
          <xsd:enumeration value="Both"/>
          <xsd:enumeration value="N/A"/>
        </xsd:restriction>
      </xsd:simpleType>
    </xsd:element>
    <xsd:element name="Activity" ma:index="12" nillable="true" ma:displayName="Activity" ma:default="Advent" ma:format="Dropdown" ma:internalName="Activity">
      <xsd:simpleType>
        <xsd:restriction base="dms:Choice">
          <xsd:enumeration value="Advent"/>
          <xsd:enumeration value="CAFOD Clubs"/>
          <xsd:enumeration value="Campaigns"/>
          <xsd:enumeration value="Fairtrade"/>
          <xsd:enumeration value="Faith in Action"/>
          <xsd:enumeration value="Harvest"/>
          <xsd:enumeration value="Lent"/>
          <xsd:enumeration value="Other Curriculum"/>
          <xsd:enumeration value="Prayer and Worship"/>
          <xsd:enumeration value="RE Curriculum"/>
          <xsd:enumeration value="Sport"/>
          <xsd:enumeration value="World Gifts"/>
        </xsd:restriction>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AutoTags" ma:index="16" nillable="true" ma:displayName="MediaServiceAutoTags" ma:internalName="MediaServiceAutoTags"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LengthInSeconds" ma:index="26" nillable="true" ma:displayName="Length (seconds)"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73aede18-5762-4cff-92fc-bd8aa2d291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13"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bdf04112-6931-4610-9724-cd62e91446a3"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53a0c7f-c966-4a5c-a0f8-de0f8150ea1e" elementFormDefault="qualified">
    <xsd:import namespace="http://schemas.microsoft.com/office/2006/documentManagement/types"/>
    <xsd:import namespace="http://schemas.microsoft.com/office/infopath/2007/PartnerControls"/>
    <xsd:element name="TaxCatchAll" ma:index="29" nillable="true" ma:displayName="Taxonomy Catch All Column" ma:hidden="true" ma:list="{3b9f4064-c5ee-4255-b955-fb8a72b2bce5}" ma:internalName="TaxCatchAll" ma:showField="CatchAllData" ma:web="04672002-f21f-4240-adfb-f0b653fb6fb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dlc_DocId xmlns="04672002-f21f-4240-adfb-f0b653fb6fb5">SZUU6KYVHK2A-2146017777-19217</_dlc_DocId>
    <_dlc_DocIdUrl xmlns="04672002-f21f-4240-adfb-f0b653fb6fb5">
      <Url>https://cafod365.sharepoint.com/sites/int/Education/_layouts/15/DocIdRedir.aspx?ID=SZUU6KYVHK2A-2146017777-19217</Url>
      <Description>SZUU6KYVHK2A-2146017777-19217</Description>
    </_dlc_DocIdUrl>
    <TaxCatchAll xmlns="453a0c7f-c966-4a5c-a0f8-de0f8150ea1e" xsi:nil="true"/>
    <lcf76f155ced4ddcb4097134ff3c332f xmlns="236a9a4b-a03c-46ba-8ec6-624c184acbc6">
      <Terms xmlns="http://schemas.microsoft.com/office/infopath/2007/PartnerControls"/>
    </lcf76f155ced4ddcb4097134ff3c332f>
    <Activity xmlns="236a9a4b-a03c-46ba-8ec6-624c184acbc6">Advent</Activity>
    <Audience xmlns="236a9a4b-a03c-46ba-8ec6-624c184acbc6">Primary</Audience>
    <_Status xmlns="http://schemas.microsoft.com/sharepoint/v3/fields">Not Started</_Status>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D9A7A840-20A1-4001-A92F-BC9E01C42DDB}">
  <ds:schemaRefs>
    <ds:schemaRef ds:uri="04672002-f21f-4240-adfb-f0b653fb6fb5"/>
    <ds:schemaRef ds:uri="236a9a4b-a03c-46ba-8ec6-624c184acbc6"/>
    <ds:schemaRef ds:uri="453a0c7f-c966-4a5c-a0f8-de0f8150ea1e"/>
    <ds:schemaRef ds:uri="bdf04112-6931-4610-9724-cd62e91446a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field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58CADD5-7CDB-4674-A12B-6A140624B8F7}">
  <ds:schemaRefs>
    <ds:schemaRef ds:uri="http://schemas.microsoft.com/sharepoint/v3/contenttype/forms"/>
  </ds:schemaRefs>
</ds:datastoreItem>
</file>

<file path=customXml/itemProps3.xml><?xml version="1.0" encoding="utf-8"?>
<ds:datastoreItem xmlns:ds="http://schemas.openxmlformats.org/officeDocument/2006/customXml" ds:itemID="{37880FD4-C537-4FE3-BF29-620D65E12577}">
  <ds:schemaRefs>
    <ds:schemaRef ds:uri="bdf04112-6931-4610-9724-cd62e91446a3"/>
    <ds:schemaRef ds:uri="http://schemas.microsoft.com/office/2006/documentManagement/types"/>
    <ds:schemaRef ds:uri="453a0c7f-c966-4a5c-a0f8-de0f8150ea1e"/>
    <ds:schemaRef ds:uri="http://purl.org/dc/elements/1.1/"/>
    <ds:schemaRef ds:uri="http://schemas.microsoft.com/office/2006/metadata/properties"/>
    <ds:schemaRef ds:uri="http://schemas.microsoft.com/office/infopath/2007/PartnerControls"/>
    <ds:schemaRef ds:uri="04672002-f21f-4240-adfb-f0b653fb6fb5"/>
    <ds:schemaRef ds:uri="236a9a4b-a03c-46ba-8ec6-624c184acbc6"/>
    <ds:schemaRef ds:uri="http://purl.org/dc/terms/"/>
    <ds:schemaRef ds:uri="http://purl.org/dc/dcmitype/"/>
    <ds:schemaRef ds:uri="http://schemas.openxmlformats.org/package/2006/metadata/core-properties"/>
    <ds:schemaRef ds:uri="http://schemas.microsoft.com/sharepoint/v3/fields"/>
    <ds:schemaRef ds:uri="http://www.w3.org/XML/1998/namespace"/>
  </ds:schemaRefs>
</ds:datastoreItem>
</file>

<file path=customXml/itemProps4.xml><?xml version="1.0" encoding="utf-8"?>
<ds:datastoreItem xmlns:ds="http://schemas.openxmlformats.org/officeDocument/2006/customXml" ds:itemID="{ACDDB819-B1C6-44E0-A4E7-79EC63B129E2}">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
  <TotalTime>0</TotalTime>
  <Words>1338</Words>
  <Application>Microsoft Office PowerPoint</Application>
  <PresentationFormat>On-screen Show (16:9)</PresentationFormat>
  <Paragraphs>176</Paragraphs>
  <Slides>16</Slides>
  <Notes>12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vt:i4>
      </vt:variant>
    </vt:vector>
  </HeadingPairs>
  <TitlesOfParts>
    <vt:vector size="26" baseType="lpstr">
      <vt:lpstr>Times New Roman</vt:lpstr>
      <vt:lpstr>Montserrat Light</vt:lpstr>
      <vt:lpstr>Calibri</vt:lpstr>
      <vt:lpstr>Arial</vt:lpstr>
      <vt:lpstr>Montserrat ExtraBold</vt:lpstr>
      <vt:lpstr>Montserrat</vt:lpstr>
      <vt:lpstr>Century Gothic</vt:lpstr>
      <vt:lpstr>Segoe UI</vt:lpstr>
      <vt:lpstr>Aptos</vt:lpstr>
      <vt:lpstr>Office Theme</vt:lpstr>
      <vt:lpstr> </vt:lpstr>
      <vt:lpstr> Living God,  We give thanks for water which gives us life. We pray that all your children around the world may have safe water to drink. Amen.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 us pray</vt:lpstr>
      <vt:lpstr>Let us pray</vt:lpstr>
      <vt:lpstr>PowerPoint Presentation</vt:lpstr>
      <vt:lpstr>PowerPoint Presentation</vt:lpstr>
      <vt:lpstr>PowerPoint Presentation</vt:lpstr>
      <vt:lpstr>Get involved with CAFOD this term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Victoria Ahmed</dc:creator>
  <cp:lastModifiedBy>Victoria Ahmed</cp:lastModifiedBy>
  <cp:revision>1040</cp:revision>
  <dcterms:created xsi:type="dcterms:W3CDTF">2025-02-19T13:24:09Z</dcterms:created>
  <dcterms:modified xsi:type="dcterms:W3CDTF">2026-01-08T01:15:12Z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2025-02-19T00:00:00Z</vt:filetime>
  </property>
  <property fmtid="{D5CDD505-2E9C-101B-9397-08002B2CF9AE}" pid="3" name="Creator">
    <vt:lpwstr>Adobe InDesign 20.1 (Macintosh)</vt:lpwstr>
  </property>
  <property fmtid="{D5CDD505-2E9C-101B-9397-08002B2CF9AE}" pid="4" name="LastSaved">
    <vt:filetime>2025-02-19T00:00:00Z</vt:filetime>
  </property>
  <property fmtid="{D5CDD505-2E9C-101B-9397-08002B2CF9AE}" pid="5" name="Producer">
    <vt:lpwstr>Adobe PDF Library 17.0</vt:lpwstr>
  </property>
  <property fmtid="{D5CDD505-2E9C-101B-9397-08002B2CF9AE}" pid="6" name="ContentTypeId">
    <vt:lpwstr>0x01010096472308B02E1E4A9F4BBEA19176AB65</vt:lpwstr>
  </property>
  <property fmtid="{D5CDD505-2E9C-101B-9397-08002B2CF9AE}" pid="7" name="_dlc_DocIdItemGuid">
    <vt:lpwstr>f86f5805-b4b2-4828-85b5-d39eba7b91bd</vt:lpwstr>
  </property>
  <property fmtid="{D5CDD505-2E9C-101B-9397-08002B2CF9AE}" pid="8" name="MediaServiceImageTags">
    <vt:lpwstr/>
  </property>
</Properties>
</file>