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137" r:id="rId2"/>
    <p:sldId id="2138" r:id="rId3"/>
    <p:sldId id="2146" r:id="rId4"/>
    <p:sldId id="2147" r:id="rId5"/>
    <p:sldId id="2161" r:id="rId6"/>
    <p:sldId id="2162" r:id="rId7"/>
    <p:sldId id="2163" r:id="rId8"/>
    <p:sldId id="2164" r:id="rId9"/>
    <p:sldId id="2165" r:id="rId10"/>
    <p:sldId id="2166" r:id="rId11"/>
    <p:sldId id="2167" r:id="rId12"/>
    <p:sldId id="2168" r:id="rId13"/>
    <p:sldId id="2169" r:id="rId14"/>
    <p:sldId id="2170" r:id="rId15"/>
    <p:sldId id="2171" r:id="rId16"/>
    <p:sldId id="2172" r:id="rId17"/>
    <p:sldId id="21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08C9B7-FBBD-4865-BB95-DB3459BCA156}" v="176" dt="2025-01-20T23:34:06.5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171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28" Type="http://schemas.openxmlformats.org/officeDocument/2006/relationships/customXml" Target="../customXml/item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Relationship Id="rId27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thany Friery" userId="713d4be8-0785-49a1-b9de-ad2beef6d838" providerId="ADAL" clId="{9008C9B7-FBBD-4865-BB95-DB3459BCA156}"/>
    <pc:docChg chg="custSel modSld">
      <pc:chgData name="Bethany Friery" userId="713d4be8-0785-49a1-b9de-ad2beef6d838" providerId="ADAL" clId="{9008C9B7-FBBD-4865-BB95-DB3459BCA156}" dt="2025-01-20T23:37:08.039" v="196" actId="207"/>
      <pc:docMkLst>
        <pc:docMk/>
      </pc:docMkLst>
      <pc:sldChg chg="addSp modSp mod modTransition modAnim">
        <pc:chgData name="Bethany Friery" userId="713d4be8-0785-49a1-b9de-ad2beef6d838" providerId="ADAL" clId="{9008C9B7-FBBD-4865-BB95-DB3459BCA156}" dt="2025-01-20T23:01:09.945" v="34"/>
        <pc:sldMkLst>
          <pc:docMk/>
          <pc:sldMk cId="2184755916" sldId="2137"/>
        </pc:sldMkLst>
        <pc:picChg chg="add mod">
          <ac:chgData name="Bethany Friery" userId="713d4be8-0785-49a1-b9de-ad2beef6d838" providerId="ADAL" clId="{9008C9B7-FBBD-4865-BB95-DB3459BCA156}" dt="2025-01-20T22:53:19.273" v="2" actId="1076"/>
          <ac:picMkLst>
            <pc:docMk/>
            <pc:sldMk cId="2184755916" sldId="2137"/>
            <ac:picMk id="2" creationId="{6D4CCD9E-30D0-98F2-98E5-2DC82EF2A97A}"/>
          </ac:picMkLst>
        </pc:picChg>
      </pc:sldChg>
      <pc:sldChg chg="modTransition">
        <pc:chgData name="Bethany Friery" userId="713d4be8-0785-49a1-b9de-ad2beef6d838" providerId="ADAL" clId="{9008C9B7-FBBD-4865-BB95-DB3459BCA156}" dt="2025-01-20T23:01:16.484" v="36"/>
        <pc:sldMkLst>
          <pc:docMk/>
          <pc:sldMk cId="3288841819" sldId="2138"/>
        </pc:sldMkLst>
      </pc:sldChg>
      <pc:sldChg chg="delSp mod modTransition">
        <pc:chgData name="Bethany Friery" userId="713d4be8-0785-49a1-b9de-ad2beef6d838" providerId="ADAL" clId="{9008C9B7-FBBD-4865-BB95-DB3459BCA156}" dt="2025-01-20T23:10:28.389" v="98"/>
        <pc:sldMkLst>
          <pc:docMk/>
          <pc:sldMk cId="1873727160" sldId="2146"/>
        </pc:sldMkLst>
        <pc:picChg chg="del">
          <ac:chgData name="Bethany Friery" userId="713d4be8-0785-49a1-b9de-ad2beef6d838" providerId="ADAL" clId="{9008C9B7-FBBD-4865-BB95-DB3459BCA156}" dt="2025-01-20T23:09:38.988" v="97" actId="478"/>
          <ac:picMkLst>
            <pc:docMk/>
            <pc:sldMk cId="1873727160" sldId="2146"/>
            <ac:picMk id="11" creationId="{416055F0-5B12-4DF8-E7A9-15287AB58784}"/>
          </ac:picMkLst>
        </pc:picChg>
      </pc:sldChg>
      <pc:sldChg chg="modSp mod modTransition">
        <pc:chgData name="Bethany Friery" userId="713d4be8-0785-49a1-b9de-ad2beef6d838" providerId="ADAL" clId="{9008C9B7-FBBD-4865-BB95-DB3459BCA156}" dt="2025-01-20T23:05:04.231" v="60"/>
        <pc:sldMkLst>
          <pc:docMk/>
          <pc:sldMk cId="1174855916" sldId="2147"/>
        </pc:sldMkLst>
        <pc:spChg chg="mod">
          <ac:chgData name="Bethany Friery" userId="713d4be8-0785-49a1-b9de-ad2beef6d838" providerId="ADAL" clId="{9008C9B7-FBBD-4865-BB95-DB3459BCA156}" dt="2025-01-20T23:02:35.383" v="57" actId="20577"/>
          <ac:spMkLst>
            <pc:docMk/>
            <pc:sldMk cId="1174855916" sldId="2147"/>
            <ac:spMk id="7" creationId="{F79EE35A-8B73-E0EF-BE95-A63FC76316A1}"/>
          </ac:spMkLst>
        </pc:spChg>
      </pc:sldChg>
      <pc:sldChg chg="modTransition">
        <pc:chgData name="Bethany Friery" userId="713d4be8-0785-49a1-b9de-ad2beef6d838" providerId="ADAL" clId="{9008C9B7-FBBD-4865-BB95-DB3459BCA156}" dt="2025-01-20T23:09:32.162" v="96"/>
        <pc:sldMkLst>
          <pc:docMk/>
          <pc:sldMk cId="1494419289" sldId="2161"/>
        </pc:sldMkLst>
      </pc:sldChg>
      <pc:sldChg chg="modTransition">
        <pc:chgData name="Bethany Friery" userId="713d4be8-0785-49a1-b9de-ad2beef6d838" providerId="ADAL" clId="{9008C9B7-FBBD-4865-BB95-DB3459BCA156}" dt="2025-01-20T23:14:11.667" v="101"/>
        <pc:sldMkLst>
          <pc:docMk/>
          <pc:sldMk cId="970687081" sldId="2162"/>
        </pc:sldMkLst>
      </pc:sldChg>
      <pc:sldChg chg="modTransition">
        <pc:chgData name="Bethany Friery" userId="713d4be8-0785-49a1-b9de-ad2beef6d838" providerId="ADAL" clId="{9008C9B7-FBBD-4865-BB95-DB3459BCA156}" dt="2025-01-20T23:20:29.936" v="123"/>
        <pc:sldMkLst>
          <pc:docMk/>
          <pc:sldMk cId="300200508" sldId="2163"/>
        </pc:sldMkLst>
      </pc:sldChg>
      <pc:sldChg chg="modTransition">
        <pc:chgData name="Bethany Friery" userId="713d4be8-0785-49a1-b9de-ad2beef6d838" providerId="ADAL" clId="{9008C9B7-FBBD-4865-BB95-DB3459BCA156}" dt="2025-01-20T23:18:21.703" v="107"/>
        <pc:sldMkLst>
          <pc:docMk/>
          <pc:sldMk cId="2855796027" sldId="2164"/>
        </pc:sldMkLst>
      </pc:sldChg>
      <pc:sldChg chg="modSp mod modTransition">
        <pc:chgData name="Bethany Friery" userId="713d4be8-0785-49a1-b9de-ad2beef6d838" providerId="ADAL" clId="{9008C9B7-FBBD-4865-BB95-DB3459BCA156}" dt="2025-01-20T23:22:15.147" v="128" actId="20577"/>
        <pc:sldMkLst>
          <pc:docMk/>
          <pc:sldMk cId="3710597237" sldId="2165"/>
        </pc:sldMkLst>
        <pc:spChg chg="mod">
          <ac:chgData name="Bethany Friery" userId="713d4be8-0785-49a1-b9de-ad2beef6d838" providerId="ADAL" clId="{9008C9B7-FBBD-4865-BB95-DB3459BCA156}" dt="2025-01-20T23:22:15.147" v="128" actId="20577"/>
          <ac:spMkLst>
            <pc:docMk/>
            <pc:sldMk cId="3710597237" sldId="2165"/>
            <ac:spMk id="7" creationId="{4B805304-A148-80DA-821B-E65BAD3C80AB}"/>
          </ac:spMkLst>
        </pc:spChg>
      </pc:sldChg>
      <pc:sldChg chg="modTransition">
        <pc:chgData name="Bethany Friery" userId="713d4be8-0785-49a1-b9de-ad2beef6d838" providerId="ADAL" clId="{9008C9B7-FBBD-4865-BB95-DB3459BCA156}" dt="2025-01-20T23:19:02.388" v="121"/>
        <pc:sldMkLst>
          <pc:docMk/>
          <pc:sldMk cId="2038559093" sldId="2166"/>
        </pc:sldMkLst>
      </pc:sldChg>
      <pc:sldChg chg="modTransition">
        <pc:chgData name="Bethany Friery" userId="713d4be8-0785-49a1-b9de-ad2beef6d838" providerId="ADAL" clId="{9008C9B7-FBBD-4865-BB95-DB3459BCA156}" dt="2025-01-20T23:23:20.578" v="134"/>
        <pc:sldMkLst>
          <pc:docMk/>
          <pc:sldMk cId="1415371642" sldId="2167"/>
        </pc:sldMkLst>
      </pc:sldChg>
      <pc:sldChg chg="modTransition">
        <pc:chgData name="Bethany Friery" userId="713d4be8-0785-49a1-b9de-ad2beef6d838" providerId="ADAL" clId="{9008C9B7-FBBD-4865-BB95-DB3459BCA156}" dt="2025-01-20T23:23:29.238" v="139"/>
        <pc:sldMkLst>
          <pc:docMk/>
          <pc:sldMk cId="3393690305" sldId="2168"/>
        </pc:sldMkLst>
      </pc:sldChg>
      <pc:sldChg chg="modSp mod modTransition">
        <pc:chgData name="Bethany Friery" userId="713d4be8-0785-49a1-b9de-ad2beef6d838" providerId="ADAL" clId="{9008C9B7-FBBD-4865-BB95-DB3459BCA156}" dt="2025-01-20T23:33:10.093" v="162" actId="207"/>
        <pc:sldMkLst>
          <pc:docMk/>
          <pc:sldMk cId="1564651816" sldId="2169"/>
        </pc:sldMkLst>
        <pc:spChg chg="mod">
          <ac:chgData name="Bethany Friery" userId="713d4be8-0785-49a1-b9de-ad2beef6d838" providerId="ADAL" clId="{9008C9B7-FBBD-4865-BB95-DB3459BCA156}" dt="2025-01-20T23:33:10.093" v="162" actId="207"/>
          <ac:spMkLst>
            <pc:docMk/>
            <pc:sldMk cId="1564651816" sldId="2169"/>
            <ac:spMk id="7" creationId="{CE8CFD6D-2EBE-26D0-F2BD-E4F67C896BEF}"/>
          </ac:spMkLst>
        </pc:spChg>
      </pc:sldChg>
      <pc:sldChg chg="modTransition">
        <pc:chgData name="Bethany Friery" userId="713d4be8-0785-49a1-b9de-ad2beef6d838" providerId="ADAL" clId="{9008C9B7-FBBD-4865-BB95-DB3459BCA156}" dt="2025-01-20T23:33:40.038" v="167"/>
        <pc:sldMkLst>
          <pc:docMk/>
          <pc:sldMk cId="2583814026" sldId="2170"/>
        </pc:sldMkLst>
      </pc:sldChg>
      <pc:sldChg chg="modTransition">
        <pc:chgData name="Bethany Friery" userId="713d4be8-0785-49a1-b9de-ad2beef6d838" providerId="ADAL" clId="{9008C9B7-FBBD-4865-BB95-DB3459BCA156}" dt="2025-01-20T23:33:47.510" v="172"/>
        <pc:sldMkLst>
          <pc:docMk/>
          <pc:sldMk cId="2938266032" sldId="2171"/>
        </pc:sldMkLst>
      </pc:sldChg>
      <pc:sldChg chg="modSp mod modTransition">
        <pc:chgData name="Bethany Friery" userId="713d4be8-0785-49a1-b9de-ad2beef6d838" providerId="ADAL" clId="{9008C9B7-FBBD-4865-BB95-DB3459BCA156}" dt="2025-01-20T23:37:08.039" v="196" actId="207"/>
        <pc:sldMkLst>
          <pc:docMk/>
          <pc:sldMk cId="4256447164" sldId="2172"/>
        </pc:sldMkLst>
        <pc:spChg chg="mod">
          <ac:chgData name="Bethany Friery" userId="713d4be8-0785-49a1-b9de-ad2beef6d838" providerId="ADAL" clId="{9008C9B7-FBBD-4865-BB95-DB3459BCA156}" dt="2025-01-20T23:37:08.039" v="196" actId="207"/>
          <ac:spMkLst>
            <pc:docMk/>
            <pc:sldMk cId="4256447164" sldId="2172"/>
            <ac:spMk id="7" creationId="{562AC1CB-46C2-25BF-4089-051304F287CF}"/>
          </ac:spMkLst>
        </pc:spChg>
      </pc:sldChg>
      <pc:sldChg chg="modTransition">
        <pc:chgData name="Bethany Friery" userId="713d4be8-0785-49a1-b9de-ad2beef6d838" providerId="ADAL" clId="{9008C9B7-FBBD-4865-BB95-DB3459BCA156}" dt="2025-01-20T22:54:59.450" v="7"/>
        <pc:sldMkLst>
          <pc:docMk/>
          <pc:sldMk cId="374922757" sldId="217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DF24F7-7EA5-36A3-BD25-10FC81DB00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8E8F6D-956C-97F6-6624-D7D0C13879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C1179C-1094-753A-60E6-E667740AA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5790-34DE-459A-A488-80F2FDEB49FF}" type="datetimeFigureOut">
              <a:rPr lang="en-GB" smtClean="0"/>
              <a:t>20/01/2025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2D1E6-0E10-1690-CB66-8D308F501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0FE79-95A5-29C4-7522-4A12344F2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581B8-265F-4B22-ACBE-6926A9810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0201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459ED-51F7-58F2-7EDB-94D4FC0E7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5AA296-FE32-0883-289F-4A262EB364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37EE7A-A0E5-2F18-5434-C8356F1C0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5790-34DE-459A-A488-80F2FDEB49FF}" type="datetimeFigureOut">
              <a:rPr lang="en-GB" smtClean="0"/>
              <a:t>20/01/2025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870F0D-1B2C-0CD7-8BB8-90848CA8F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03803F-02FD-1077-31F4-06DD2B9C8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581B8-265F-4B22-ACBE-6926A9810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315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323594-EA48-0B74-F065-A268D6901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3914A0-9D79-77C7-8B31-3741F21E9C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A54181-54CC-82F2-4707-6D6184FBB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5790-34DE-459A-A488-80F2FDEB49FF}" type="datetimeFigureOut">
              <a:rPr lang="en-GB" smtClean="0"/>
              <a:t>20/01/2025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CDC88F-338A-84AA-E3EA-C531F2B1A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A3548D-0F29-71B3-C221-3A6DEB388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581B8-265F-4B22-ACBE-6926A9810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6391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C4AE0-1DCF-8AE0-6208-4B5295ABD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A2C880-4F25-C8E6-067D-8EB0A0C09C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758D1C-2DEB-B5A3-A818-C59B8F444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5790-34DE-459A-A488-80F2FDEB49FF}" type="datetimeFigureOut">
              <a:rPr lang="en-GB" smtClean="0"/>
              <a:t>20/01/2025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682380-B960-4424-1747-882362F9E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E158A8-BB19-494B-0B62-4E88C7D72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581B8-265F-4B22-ACBE-6926A9810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271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D63044-F9BA-24AD-F442-DF8B133F5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091E72-3A8E-1EC4-FB9A-6054D2688A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83EBB9-7D45-10F8-5C0D-3117EA65A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5790-34DE-459A-A488-80F2FDEB49FF}" type="datetimeFigureOut">
              <a:rPr lang="en-GB" smtClean="0"/>
              <a:t>20/01/2025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73D501-F10C-91A9-BEFE-3F511046E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8F413D-D2A0-4C27-FA58-E9D358705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581B8-265F-4B22-ACBE-6926A9810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8059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CA63E-1B83-E92E-96E7-C2B608515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45B926-0E42-28CE-C151-CEE3A612E4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22CF60-9445-D5D5-EDDA-A277297D5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DA6FE2-8CC6-4005-9229-28F20723C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5790-34DE-459A-A488-80F2FDEB49FF}" type="datetimeFigureOut">
              <a:rPr lang="en-GB" smtClean="0"/>
              <a:t>20/01/2025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D3254A-C180-36A4-6E0A-CC533D557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057B9A-36D4-36BF-5698-39FB6E790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581B8-265F-4B22-ACBE-6926A9810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395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60995A-92C3-0C3E-72F2-7895F3ED4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28AF49-D70E-5157-B062-D8FF786489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9B50B4-6EE9-8E2F-B35A-F3C7EB3FB3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29C57B-8043-C199-C9C0-4A003803B9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D9BEC4-8FE3-E164-8000-8D16B6102F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83C366A-118E-7E01-930D-C33E088CDF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5790-34DE-459A-A488-80F2FDEB49FF}" type="datetimeFigureOut">
              <a:rPr lang="en-GB" smtClean="0"/>
              <a:t>20/01/2025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6A90A1-3C99-5F19-5509-1033256FB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3DCDA4-13AE-5378-AAF4-C1EB5A062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581B8-265F-4B22-ACBE-6926A9810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9364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4A0D25-F9B0-42BB-6E05-C2ACB94CE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68359B-9171-83CE-2095-D8043A5D3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5790-34DE-459A-A488-80F2FDEB49FF}" type="datetimeFigureOut">
              <a:rPr lang="en-GB" smtClean="0"/>
              <a:t>20/01/2025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7A668F-552D-5E71-92F8-587D62673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1B37F6-9F71-11C3-6D23-F79CD1B32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581B8-265F-4B22-ACBE-6926A9810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1569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131BFD-65AA-3EF7-16B3-1E98A5563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5790-34DE-459A-A488-80F2FDEB49FF}" type="datetimeFigureOut">
              <a:rPr lang="en-GB" smtClean="0"/>
              <a:t>20/01/2025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A93A5F-7CF2-B201-0124-3D42576A7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D1C6F4-146D-81A6-E445-695F25DE9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581B8-265F-4B22-ACBE-6926A9810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7554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095C31-60F3-8A83-4CF6-7ABE59A31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39892-FE73-A921-4C26-ABBA3F6871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8A11C5-8C33-F257-B806-430BD9CB33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C282FA-07B0-42A0-8D6B-60E75821B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5790-34DE-459A-A488-80F2FDEB49FF}" type="datetimeFigureOut">
              <a:rPr lang="en-GB" smtClean="0"/>
              <a:t>20/01/2025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2BBFD2-72E8-E623-0837-4F02D6B6D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038458-00C0-A05C-B6D4-1470E47A2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581B8-265F-4B22-ACBE-6926A9810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045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9B883-39D9-89B3-2EB8-2BEFF6F48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A04BD2-6D2A-BD94-95D3-8B1BDFAD5A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0B6E6E-E14F-E639-F397-5115051637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68AE36-3FCC-AAFE-72DD-0BE78A989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5790-34DE-459A-A488-80F2FDEB49FF}" type="datetimeFigureOut">
              <a:rPr lang="en-GB" smtClean="0"/>
              <a:t>20/01/2025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690E23-4A98-0907-446D-51FF99AF9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E63031-8FFD-CCD6-325D-DE275AE29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581B8-265F-4B22-ACBE-6926A9810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8642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11FF0E-2558-CE2D-E1CB-21BE5524D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7CE183-AD83-EA30-6062-3ED2769E6F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990F92-BB0B-ACA5-3139-0524BA2958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39E5790-34DE-459A-A488-80F2FDEB49FF}" type="datetimeFigureOut">
              <a:rPr lang="en-GB" smtClean="0"/>
              <a:t>20/01/2025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9F8453-6A7A-CBDE-454E-09F198CABC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10EBBC-32AC-96DC-584A-CC73E5D390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10581B8-265F-4B22-ACBE-6926A9810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8600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54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33A51F-FAF8-76D3-0F5B-9F494A07BB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4FD21E6-54BC-BEFA-DFBB-29766D05E34D}"/>
              </a:ext>
            </a:extLst>
          </p:cNvPr>
          <p:cNvSpPr txBox="1"/>
          <p:nvPr/>
        </p:nvSpPr>
        <p:spPr>
          <a:xfrm>
            <a:off x="1821943" y="2413337"/>
            <a:ext cx="919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Pilgrims of Hope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A song for the Jubilee 2025 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pic>
        <p:nvPicPr>
          <p:cNvPr id="16" name="Content Placeholder 15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A17E4651-DC28-F268-F6B7-5DE31D3561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72" y="0"/>
            <a:ext cx="824744" cy="824744"/>
          </a:xfrm>
        </p:spPr>
      </p:pic>
      <p:pic>
        <p:nvPicPr>
          <p:cNvPr id="14" name="Content Placeholder 5" descr="A colorful lines on a black background&#10;&#10;Description automatically generated">
            <a:extLst>
              <a:ext uri="{FF2B5EF4-FFF2-40B4-BE49-F238E27FC236}">
                <a16:creationId xmlns:a16="http://schemas.microsoft.com/office/drawing/2014/main" id="{7F525B22-129A-4471-2B84-521CB516B4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4340">
            <a:off x="-3664994" y="927951"/>
            <a:ext cx="8830832" cy="1685727"/>
          </a:xfrm>
          <a:prstGeom prst="rect">
            <a:avLst/>
          </a:prstGeom>
        </p:spPr>
      </p:pic>
      <p:pic>
        <p:nvPicPr>
          <p:cNvPr id="13" name="Picture 12" descr="A logo with a cross and a boat&#10;&#10;Description automatically generated">
            <a:extLst>
              <a:ext uri="{FF2B5EF4-FFF2-40B4-BE49-F238E27FC236}">
                <a16:creationId xmlns:a16="http://schemas.microsoft.com/office/drawing/2014/main" id="{3B88B6D8-527E-20FF-B786-598507EE63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44" y="-261808"/>
            <a:ext cx="1684531" cy="2381289"/>
          </a:xfrm>
          <a:prstGeom prst="rect">
            <a:avLst/>
          </a:prstGeom>
        </p:spPr>
      </p:pic>
      <p:pic>
        <p:nvPicPr>
          <p:cNvPr id="19" name="Picture 18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98B2C31D-0F0C-968C-2072-66F23D4664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54" y="2635047"/>
            <a:ext cx="1015663" cy="1015663"/>
          </a:xfrm>
          <a:prstGeom prst="rect">
            <a:avLst/>
          </a:prstGeom>
        </p:spPr>
      </p:pic>
      <p:pic>
        <p:nvPicPr>
          <p:cNvPr id="20" name="Picture 19" descr="A group of glowing stars&#10;&#10;Description automatically generated">
            <a:extLst>
              <a:ext uri="{FF2B5EF4-FFF2-40B4-BE49-F238E27FC236}">
                <a16:creationId xmlns:a16="http://schemas.microsoft.com/office/drawing/2014/main" id="{21A0AA5A-DB2B-1601-B2BC-5A9F420D7C9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846" y="130826"/>
            <a:ext cx="719818" cy="719818"/>
          </a:xfrm>
          <a:prstGeom prst="rect">
            <a:avLst/>
          </a:prstGeom>
        </p:spPr>
      </p:pic>
      <p:pic>
        <p:nvPicPr>
          <p:cNvPr id="21" name="Picture 20" descr="A black and white logo with white text&#10;&#10;Description automatically generated">
            <a:extLst>
              <a:ext uri="{FF2B5EF4-FFF2-40B4-BE49-F238E27FC236}">
                <a16:creationId xmlns:a16="http://schemas.microsoft.com/office/drawing/2014/main" id="{86EB40BA-3E1E-1369-80F0-E67FAFACFF3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108" y="5653540"/>
            <a:ext cx="2487541" cy="1024281"/>
          </a:xfrm>
          <a:prstGeom prst="rect">
            <a:avLst/>
          </a:prstGeom>
        </p:spPr>
      </p:pic>
      <p:pic>
        <p:nvPicPr>
          <p:cNvPr id="22" name="Picture 21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0780F4F6-A8B6-6B57-EC64-DEB66E9637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266" y="5834568"/>
            <a:ext cx="1015663" cy="1015663"/>
          </a:xfrm>
          <a:prstGeom prst="rect">
            <a:avLst/>
          </a:prstGeom>
        </p:spPr>
      </p:pic>
      <p:pic>
        <p:nvPicPr>
          <p:cNvPr id="30" name="Picture 29" descr="A group of yellow stars&#10;&#10;Description automatically generated">
            <a:extLst>
              <a:ext uri="{FF2B5EF4-FFF2-40B4-BE49-F238E27FC236}">
                <a16:creationId xmlns:a16="http://schemas.microsoft.com/office/drawing/2014/main" id="{771EB718-420B-547A-194E-8CB658CE3C0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52" y="5056516"/>
            <a:ext cx="783604" cy="783604"/>
          </a:xfrm>
          <a:prstGeom prst="rect">
            <a:avLst/>
          </a:prstGeom>
        </p:spPr>
      </p:pic>
      <p:pic>
        <p:nvPicPr>
          <p:cNvPr id="31" name="Picture 30" descr="A group of glowing stars&#10;&#10;Description automatically generated">
            <a:extLst>
              <a:ext uri="{FF2B5EF4-FFF2-40B4-BE49-F238E27FC236}">
                <a16:creationId xmlns:a16="http://schemas.microsoft.com/office/drawing/2014/main" id="{119F40EF-846A-A503-314B-8BD1D9826A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3632774"/>
            <a:ext cx="722918" cy="722918"/>
          </a:xfrm>
          <a:prstGeom prst="rect">
            <a:avLst/>
          </a:prstGeom>
        </p:spPr>
      </p:pic>
      <p:pic>
        <p:nvPicPr>
          <p:cNvPr id="32" name="Picture 31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2A4AFF2E-3935-1D51-DF2B-4A0DD579A3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4625288"/>
            <a:ext cx="901783" cy="901783"/>
          </a:xfrm>
          <a:prstGeom prst="rect">
            <a:avLst/>
          </a:prstGeom>
        </p:spPr>
      </p:pic>
      <p:pic>
        <p:nvPicPr>
          <p:cNvPr id="2" name="Pilgrims of Hope song final">
            <a:hlinkClick r:id="" action="ppaction://media"/>
            <a:extLst>
              <a:ext uri="{FF2B5EF4-FFF2-40B4-BE49-F238E27FC236}">
                <a16:creationId xmlns:a16="http://schemas.microsoft.com/office/drawing/2014/main" id="{6D4CCD9E-30D0-98F2-98E5-2DC82EF2A9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639381" y="528338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7559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0">
        <p159:morph option="byObject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54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346A34-A64F-3BC3-5319-7A0D4DA2F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C39BC77-F0B4-E619-01C6-51E97FB8BF04}"/>
              </a:ext>
            </a:extLst>
          </p:cNvPr>
          <p:cNvSpPr txBox="1"/>
          <p:nvPr/>
        </p:nvSpPr>
        <p:spPr>
          <a:xfrm>
            <a:off x="1943691" y="1409535"/>
            <a:ext cx="9194400" cy="2464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Our footsteps show we walk together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His love will bring us the light</a:t>
            </a:r>
            <a:endParaRPr kumimoji="0" lang="en-GB" sz="44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Content Placeholder 15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A95AF4CB-7B2D-1808-26E3-0A4A1F3FB5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72" y="0"/>
            <a:ext cx="824744" cy="824744"/>
          </a:xfrm>
        </p:spPr>
      </p:pic>
      <p:pic>
        <p:nvPicPr>
          <p:cNvPr id="14" name="Content Placeholder 5" descr="A colorful lines on a black background&#10;&#10;Description automatically generated">
            <a:extLst>
              <a:ext uri="{FF2B5EF4-FFF2-40B4-BE49-F238E27FC236}">
                <a16:creationId xmlns:a16="http://schemas.microsoft.com/office/drawing/2014/main" id="{B45F0D6D-CF5D-EB7F-24FA-41F1A5581B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4340">
            <a:off x="-3664994" y="927951"/>
            <a:ext cx="8830832" cy="1685727"/>
          </a:xfrm>
          <a:prstGeom prst="rect">
            <a:avLst/>
          </a:prstGeom>
        </p:spPr>
      </p:pic>
      <p:pic>
        <p:nvPicPr>
          <p:cNvPr id="13" name="Picture 12" descr="A logo with a cross and a boat&#10;&#10;Description automatically generated">
            <a:extLst>
              <a:ext uri="{FF2B5EF4-FFF2-40B4-BE49-F238E27FC236}">
                <a16:creationId xmlns:a16="http://schemas.microsoft.com/office/drawing/2014/main" id="{0A90FF37-B546-05DA-FF54-B77782C7C5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44" y="-261808"/>
            <a:ext cx="1684531" cy="2381289"/>
          </a:xfrm>
          <a:prstGeom prst="rect">
            <a:avLst/>
          </a:prstGeom>
        </p:spPr>
      </p:pic>
      <p:pic>
        <p:nvPicPr>
          <p:cNvPr id="19" name="Picture 18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E3EE7B46-1380-5097-3A49-743914CC90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54" y="2635047"/>
            <a:ext cx="1015663" cy="1015663"/>
          </a:xfrm>
          <a:prstGeom prst="rect">
            <a:avLst/>
          </a:prstGeom>
        </p:spPr>
      </p:pic>
      <p:pic>
        <p:nvPicPr>
          <p:cNvPr id="20" name="Picture 19" descr="A group of glowing stars&#10;&#10;Description automatically generated">
            <a:extLst>
              <a:ext uri="{FF2B5EF4-FFF2-40B4-BE49-F238E27FC236}">
                <a16:creationId xmlns:a16="http://schemas.microsoft.com/office/drawing/2014/main" id="{B4AF224C-02EB-B923-E3ED-02A2CF3344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846" y="130826"/>
            <a:ext cx="719818" cy="719818"/>
          </a:xfrm>
          <a:prstGeom prst="rect">
            <a:avLst/>
          </a:prstGeom>
        </p:spPr>
      </p:pic>
      <p:pic>
        <p:nvPicPr>
          <p:cNvPr id="21" name="Picture 20" descr="A black and white logo with white text&#10;&#10;Description automatically generated">
            <a:extLst>
              <a:ext uri="{FF2B5EF4-FFF2-40B4-BE49-F238E27FC236}">
                <a16:creationId xmlns:a16="http://schemas.microsoft.com/office/drawing/2014/main" id="{41A4A69C-2959-82CF-7D66-6EB1EE7B1A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108" y="5653540"/>
            <a:ext cx="2487541" cy="1024281"/>
          </a:xfrm>
          <a:prstGeom prst="rect">
            <a:avLst/>
          </a:prstGeom>
        </p:spPr>
      </p:pic>
      <p:pic>
        <p:nvPicPr>
          <p:cNvPr id="4" name="Picture 3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3B947ACA-6295-A7C2-D09B-02FE24883B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266" y="5834568"/>
            <a:ext cx="1015663" cy="1015663"/>
          </a:xfrm>
          <a:prstGeom prst="rect">
            <a:avLst/>
          </a:prstGeom>
        </p:spPr>
      </p:pic>
      <p:pic>
        <p:nvPicPr>
          <p:cNvPr id="5" name="Picture 4" descr="A group of yellow stars&#10;&#10;Description automatically generated">
            <a:extLst>
              <a:ext uri="{FF2B5EF4-FFF2-40B4-BE49-F238E27FC236}">
                <a16:creationId xmlns:a16="http://schemas.microsoft.com/office/drawing/2014/main" id="{6983D395-CAB1-EA0A-8A5B-9FA2DEA8287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52" y="5056516"/>
            <a:ext cx="783604" cy="783604"/>
          </a:xfrm>
          <a:prstGeom prst="rect">
            <a:avLst/>
          </a:prstGeom>
        </p:spPr>
      </p:pic>
      <p:pic>
        <p:nvPicPr>
          <p:cNvPr id="6" name="Picture 5" descr="A group of glowing stars&#10;&#10;Description automatically generated">
            <a:extLst>
              <a:ext uri="{FF2B5EF4-FFF2-40B4-BE49-F238E27FC236}">
                <a16:creationId xmlns:a16="http://schemas.microsoft.com/office/drawing/2014/main" id="{3B153C93-A83F-A867-AC85-7B931719EF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3632774"/>
            <a:ext cx="722918" cy="722918"/>
          </a:xfrm>
          <a:prstGeom prst="rect">
            <a:avLst/>
          </a:prstGeom>
        </p:spPr>
      </p:pic>
      <p:pic>
        <p:nvPicPr>
          <p:cNvPr id="8" name="Picture 7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11FD1CC8-814D-E197-82D8-E97BC9407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4625288"/>
            <a:ext cx="901783" cy="90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5590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54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69FFF0-EA3F-F3E7-76D5-44718FD8E5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A1FA19A-C461-56A2-14D5-70255C23B818}"/>
              </a:ext>
            </a:extLst>
          </p:cNvPr>
          <p:cNvSpPr txBox="1"/>
          <p:nvPr/>
        </p:nvSpPr>
        <p:spPr>
          <a:xfrm>
            <a:off x="1943691" y="1409535"/>
            <a:ext cx="9194400" cy="3345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We have hope!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We seek the goodness that’s in every heart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srgbClr val="50CAEF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Pilgrims of hope</a:t>
            </a:r>
            <a:endParaRPr kumimoji="0" lang="en-GB" sz="4400" b="1" i="0" u="none" strike="noStrike" kern="100" cap="none" spc="0" normalizeH="0" baseline="0" noProof="0" dirty="0">
              <a:ln>
                <a:noFill/>
              </a:ln>
              <a:solidFill>
                <a:srgbClr val="50CAEF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Content Placeholder 15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ADA42386-1052-87DE-C6B8-7EF9D3438C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72" y="0"/>
            <a:ext cx="824744" cy="824744"/>
          </a:xfrm>
        </p:spPr>
      </p:pic>
      <p:pic>
        <p:nvPicPr>
          <p:cNvPr id="14" name="Content Placeholder 5" descr="A colorful lines on a black background&#10;&#10;Description automatically generated">
            <a:extLst>
              <a:ext uri="{FF2B5EF4-FFF2-40B4-BE49-F238E27FC236}">
                <a16:creationId xmlns:a16="http://schemas.microsoft.com/office/drawing/2014/main" id="{FFF0B583-3FAF-A602-2F86-134B7D5A82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4340">
            <a:off x="-3664994" y="927951"/>
            <a:ext cx="8830832" cy="1685727"/>
          </a:xfrm>
          <a:prstGeom prst="rect">
            <a:avLst/>
          </a:prstGeom>
        </p:spPr>
      </p:pic>
      <p:pic>
        <p:nvPicPr>
          <p:cNvPr id="13" name="Picture 12" descr="A logo with a cross and a boat&#10;&#10;Description automatically generated">
            <a:extLst>
              <a:ext uri="{FF2B5EF4-FFF2-40B4-BE49-F238E27FC236}">
                <a16:creationId xmlns:a16="http://schemas.microsoft.com/office/drawing/2014/main" id="{31051883-1E71-D29F-BA43-2A0F5A385F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44" y="-261808"/>
            <a:ext cx="1684531" cy="2381289"/>
          </a:xfrm>
          <a:prstGeom prst="rect">
            <a:avLst/>
          </a:prstGeom>
        </p:spPr>
      </p:pic>
      <p:pic>
        <p:nvPicPr>
          <p:cNvPr id="19" name="Picture 18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72B7A45F-8FA6-DD3F-6041-19E602FC59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54" y="2635047"/>
            <a:ext cx="1015663" cy="1015663"/>
          </a:xfrm>
          <a:prstGeom prst="rect">
            <a:avLst/>
          </a:prstGeom>
        </p:spPr>
      </p:pic>
      <p:pic>
        <p:nvPicPr>
          <p:cNvPr id="20" name="Picture 19" descr="A group of glowing stars&#10;&#10;Description automatically generated">
            <a:extLst>
              <a:ext uri="{FF2B5EF4-FFF2-40B4-BE49-F238E27FC236}">
                <a16:creationId xmlns:a16="http://schemas.microsoft.com/office/drawing/2014/main" id="{3AEF1FF1-43DE-F53D-728C-11D3354093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846" y="130826"/>
            <a:ext cx="719818" cy="719818"/>
          </a:xfrm>
          <a:prstGeom prst="rect">
            <a:avLst/>
          </a:prstGeom>
        </p:spPr>
      </p:pic>
      <p:pic>
        <p:nvPicPr>
          <p:cNvPr id="21" name="Picture 20" descr="A black and white logo with white text&#10;&#10;Description automatically generated">
            <a:extLst>
              <a:ext uri="{FF2B5EF4-FFF2-40B4-BE49-F238E27FC236}">
                <a16:creationId xmlns:a16="http://schemas.microsoft.com/office/drawing/2014/main" id="{ED1B17D7-FA64-250D-B7A6-6A3B640BA7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108" y="5653540"/>
            <a:ext cx="2487541" cy="1024281"/>
          </a:xfrm>
          <a:prstGeom prst="rect">
            <a:avLst/>
          </a:prstGeom>
        </p:spPr>
      </p:pic>
      <p:pic>
        <p:nvPicPr>
          <p:cNvPr id="4" name="Picture 3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E46123AA-404E-EDE4-8DA6-37809154F0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266" y="5834568"/>
            <a:ext cx="1015663" cy="1015663"/>
          </a:xfrm>
          <a:prstGeom prst="rect">
            <a:avLst/>
          </a:prstGeom>
        </p:spPr>
      </p:pic>
      <p:pic>
        <p:nvPicPr>
          <p:cNvPr id="5" name="Picture 4" descr="A group of yellow stars&#10;&#10;Description automatically generated">
            <a:extLst>
              <a:ext uri="{FF2B5EF4-FFF2-40B4-BE49-F238E27FC236}">
                <a16:creationId xmlns:a16="http://schemas.microsoft.com/office/drawing/2014/main" id="{A1E7873B-7B86-9E4D-1340-0286B696C7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52" y="5056516"/>
            <a:ext cx="783604" cy="783604"/>
          </a:xfrm>
          <a:prstGeom prst="rect">
            <a:avLst/>
          </a:prstGeom>
        </p:spPr>
      </p:pic>
      <p:pic>
        <p:nvPicPr>
          <p:cNvPr id="6" name="Picture 5" descr="A group of glowing stars&#10;&#10;Description automatically generated">
            <a:extLst>
              <a:ext uri="{FF2B5EF4-FFF2-40B4-BE49-F238E27FC236}">
                <a16:creationId xmlns:a16="http://schemas.microsoft.com/office/drawing/2014/main" id="{BF1DEC6E-0509-E5EF-94A6-F934235236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3632774"/>
            <a:ext cx="722918" cy="722918"/>
          </a:xfrm>
          <a:prstGeom prst="rect">
            <a:avLst/>
          </a:prstGeom>
        </p:spPr>
      </p:pic>
      <p:pic>
        <p:nvPicPr>
          <p:cNvPr id="8" name="Picture 7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52530F09-784F-00B5-6588-28886F55D7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4625288"/>
            <a:ext cx="901783" cy="90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3716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4000">
        <p159:morph option="byObject"/>
      </p:transition>
    </mc:Choice>
    <mc:Fallback>
      <p:transition spd="slow" advClick="0" advTm="4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54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25CAF8-3670-CBE3-F3F2-8B45F1EBE7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55E558D-DAA5-4F99-9D0C-B698DDA49FC6}"/>
              </a:ext>
            </a:extLst>
          </p:cNvPr>
          <p:cNvSpPr txBox="1"/>
          <p:nvPr/>
        </p:nvSpPr>
        <p:spPr>
          <a:xfrm>
            <a:off x="1943691" y="1409535"/>
            <a:ext cx="9194400" cy="2463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Your Word’s a lamp that lights up every path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srgbClr val="50CAEF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Pilgrims of hope</a:t>
            </a:r>
            <a:endParaRPr kumimoji="0" lang="en-GB" sz="4400" b="1" i="0" u="none" strike="noStrike" kern="100" cap="none" spc="0" normalizeH="0" baseline="0" noProof="0" dirty="0">
              <a:ln>
                <a:noFill/>
              </a:ln>
              <a:solidFill>
                <a:srgbClr val="50CAEF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Content Placeholder 15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946A499D-5BBA-7366-D827-6BF58A853E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72" y="0"/>
            <a:ext cx="824744" cy="824744"/>
          </a:xfrm>
        </p:spPr>
      </p:pic>
      <p:pic>
        <p:nvPicPr>
          <p:cNvPr id="14" name="Content Placeholder 5" descr="A colorful lines on a black background&#10;&#10;Description automatically generated">
            <a:extLst>
              <a:ext uri="{FF2B5EF4-FFF2-40B4-BE49-F238E27FC236}">
                <a16:creationId xmlns:a16="http://schemas.microsoft.com/office/drawing/2014/main" id="{D1D49387-F219-0D9B-A9BC-F947462B7E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4340">
            <a:off x="-3664994" y="927951"/>
            <a:ext cx="8830832" cy="1685727"/>
          </a:xfrm>
          <a:prstGeom prst="rect">
            <a:avLst/>
          </a:prstGeom>
        </p:spPr>
      </p:pic>
      <p:pic>
        <p:nvPicPr>
          <p:cNvPr id="13" name="Picture 12" descr="A logo with a cross and a boat&#10;&#10;Description automatically generated">
            <a:extLst>
              <a:ext uri="{FF2B5EF4-FFF2-40B4-BE49-F238E27FC236}">
                <a16:creationId xmlns:a16="http://schemas.microsoft.com/office/drawing/2014/main" id="{EB450AB1-283F-F125-CAC2-163B7D921B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44" y="-261808"/>
            <a:ext cx="1684531" cy="2381289"/>
          </a:xfrm>
          <a:prstGeom prst="rect">
            <a:avLst/>
          </a:prstGeom>
        </p:spPr>
      </p:pic>
      <p:pic>
        <p:nvPicPr>
          <p:cNvPr id="19" name="Picture 18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9A1F5490-2AD7-38E2-6AE2-010A15818F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54" y="2635047"/>
            <a:ext cx="1015663" cy="1015663"/>
          </a:xfrm>
          <a:prstGeom prst="rect">
            <a:avLst/>
          </a:prstGeom>
        </p:spPr>
      </p:pic>
      <p:pic>
        <p:nvPicPr>
          <p:cNvPr id="20" name="Picture 19" descr="A group of glowing stars&#10;&#10;Description automatically generated">
            <a:extLst>
              <a:ext uri="{FF2B5EF4-FFF2-40B4-BE49-F238E27FC236}">
                <a16:creationId xmlns:a16="http://schemas.microsoft.com/office/drawing/2014/main" id="{BB725832-E94C-B0F9-F2B7-663E6FB783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846" y="130826"/>
            <a:ext cx="719818" cy="719818"/>
          </a:xfrm>
          <a:prstGeom prst="rect">
            <a:avLst/>
          </a:prstGeom>
        </p:spPr>
      </p:pic>
      <p:pic>
        <p:nvPicPr>
          <p:cNvPr id="21" name="Picture 20" descr="A black and white logo with white text&#10;&#10;Description automatically generated">
            <a:extLst>
              <a:ext uri="{FF2B5EF4-FFF2-40B4-BE49-F238E27FC236}">
                <a16:creationId xmlns:a16="http://schemas.microsoft.com/office/drawing/2014/main" id="{31C7EBBB-6C3D-805B-6C55-1FC6520F8B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108" y="5653540"/>
            <a:ext cx="2487541" cy="1024281"/>
          </a:xfrm>
          <a:prstGeom prst="rect">
            <a:avLst/>
          </a:prstGeom>
        </p:spPr>
      </p:pic>
      <p:pic>
        <p:nvPicPr>
          <p:cNvPr id="4" name="Picture 3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92ABF33D-96B7-60FA-73A2-0B2FFE622D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266" y="5834568"/>
            <a:ext cx="1015663" cy="1015663"/>
          </a:xfrm>
          <a:prstGeom prst="rect">
            <a:avLst/>
          </a:prstGeom>
        </p:spPr>
      </p:pic>
      <p:pic>
        <p:nvPicPr>
          <p:cNvPr id="5" name="Picture 4" descr="A group of yellow stars&#10;&#10;Description automatically generated">
            <a:extLst>
              <a:ext uri="{FF2B5EF4-FFF2-40B4-BE49-F238E27FC236}">
                <a16:creationId xmlns:a16="http://schemas.microsoft.com/office/drawing/2014/main" id="{F7BD12BE-12FC-0F88-2329-7F2B3401A2D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52" y="5056516"/>
            <a:ext cx="783604" cy="783604"/>
          </a:xfrm>
          <a:prstGeom prst="rect">
            <a:avLst/>
          </a:prstGeom>
        </p:spPr>
      </p:pic>
      <p:pic>
        <p:nvPicPr>
          <p:cNvPr id="6" name="Picture 5" descr="A group of glowing stars&#10;&#10;Description automatically generated">
            <a:extLst>
              <a:ext uri="{FF2B5EF4-FFF2-40B4-BE49-F238E27FC236}">
                <a16:creationId xmlns:a16="http://schemas.microsoft.com/office/drawing/2014/main" id="{24676E63-5740-6842-41B3-1F58DBCEC5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3632774"/>
            <a:ext cx="722918" cy="722918"/>
          </a:xfrm>
          <a:prstGeom prst="rect">
            <a:avLst/>
          </a:prstGeom>
        </p:spPr>
      </p:pic>
      <p:pic>
        <p:nvPicPr>
          <p:cNvPr id="8" name="Picture 7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9BE513EB-473D-6F19-29B6-1C2E753129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4625288"/>
            <a:ext cx="901783" cy="90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6903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3000">
        <p159:morph option="byObject"/>
      </p:transition>
    </mc:Choice>
    <mc:Fallback>
      <p:transition spd="slow" advClick="0" advTm="3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54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63DA43-91C2-C984-009C-52D6C3FD23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E8CFD6D-2EBE-26D0-F2BD-E4F67C896BEF}"/>
              </a:ext>
            </a:extLst>
          </p:cNvPr>
          <p:cNvSpPr txBox="1"/>
          <p:nvPr/>
        </p:nvSpPr>
        <p:spPr>
          <a:xfrm>
            <a:off x="1943691" y="1409535"/>
            <a:ext cx="9194400" cy="4227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Our hope is anchored in the greatest love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srgbClr val="50CAEF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Love brings us hope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Hope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Hope</a:t>
            </a:r>
            <a:endParaRPr kumimoji="0" lang="en-GB" sz="4400" b="1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Content Placeholder 15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06C50CAC-1B7D-AFCD-04D4-2170088CB8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72" y="0"/>
            <a:ext cx="824744" cy="824744"/>
          </a:xfrm>
        </p:spPr>
      </p:pic>
      <p:pic>
        <p:nvPicPr>
          <p:cNvPr id="14" name="Content Placeholder 5" descr="A colorful lines on a black background&#10;&#10;Description automatically generated">
            <a:extLst>
              <a:ext uri="{FF2B5EF4-FFF2-40B4-BE49-F238E27FC236}">
                <a16:creationId xmlns:a16="http://schemas.microsoft.com/office/drawing/2014/main" id="{7F97BAF0-5E38-0633-431D-B5CA049FCC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4340">
            <a:off x="-3664994" y="927951"/>
            <a:ext cx="8830832" cy="1685727"/>
          </a:xfrm>
          <a:prstGeom prst="rect">
            <a:avLst/>
          </a:prstGeom>
        </p:spPr>
      </p:pic>
      <p:pic>
        <p:nvPicPr>
          <p:cNvPr id="13" name="Picture 12" descr="A logo with a cross and a boat&#10;&#10;Description automatically generated">
            <a:extLst>
              <a:ext uri="{FF2B5EF4-FFF2-40B4-BE49-F238E27FC236}">
                <a16:creationId xmlns:a16="http://schemas.microsoft.com/office/drawing/2014/main" id="{FD367F13-C049-C431-3E6F-0F71A9854B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44" y="-261808"/>
            <a:ext cx="1684531" cy="2381289"/>
          </a:xfrm>
          <a:prstGeom prst="rect">
            <a:avLst/>
          </a:prstGeom>
        </p:spPr>
      </p:pic>
      <p:pic>
        <p:nvPicPr>
          <p:cNvPr id="19" name="Picture 18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AC42A719-DAC7-D8BD-DA52-50AD3A5E4C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54" y="2635047"/>
            <a:ext cx="1015663" cy="1015663"/>
          </a:xfrm>
          <a:prstGeom prst="rect">
            <a:avLst/>
          </a:prstGeom>
        </p:spPr>
      </p:pic>
      <p:pic>
        <p:nvPicPr>
          <p:cNvPr id="20" name="Picture 19" descr="A group of glowing stars&#10;&#10;Description automatically generated">
            <a:extLst>
              <a:ext uri="{FF2B5EF4-FFF2-40B4-BE49-F238E27FC236}">
                <a16:creationId xmlns:a16="http://schemas.microsoft.com/office/drawing/2014/main" id="{EDD5F893-2AB3-DA7C-6237-BED36DF602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846" y="130826"/>
            <a:ext cx="719818" cy="719818"/>
          </a:xfrm>
          <a:prstGeom prst="rect">
            <a:avLst/>
          </a:prstGeom>
        </p:spPr>
      </p:pic>
      <p:pic>
        <p:nvPicPr>
          <p:cNvPr id="21" name="Picture 20" descr="A black and white logo with white text&#10;&#10;Description automatically generated">
            <a:extLst>
              <a:ext uri="{FF2B5EF4-FFF2-40B4-BE49-F238E27FC236}">
                <a16:creationId xmlns:a16="http://schemas.microsoft.com/office/drawing/2014/main" id="{03C8EC9A-58E7-9B83-97DC-7351A1B949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108" y="5653540"/>
            <a:ext cx="2487541" cy="1024281"/>
          </a:xfrm>
          <a:prstGeom prst="rect">
            <a:avLst/>
          </a:prstGeom>
        </p:spPr>
      </p:pic>
      <p:pic>
        <p:nvPicPr>
          <p:cNvPr id="4" name="Picture 3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AB822C74-1679-DB77-61F8-53B87A1186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266" y="5834568"/>
            <a:ext cx="1015663" cy="1015663"/>
          </a:xfrm>
          <a:prstGeom prst="rect">
            <a:avLst/>
          </a:prstGeom>
        </p:spPr>
      </p:pic>
      <p:pic>
        <p:nvPicPr>
          <p:cNvPr id="5" name="Picture 4" descr="A group of yellow stars&#10;&#10;Description automatically generated">
            <a:extLst>
              <a:ext uri="{FF2B5EF4-FFF2-40B4-BE49-F238E27FC236}">
                <a16:creationId xmlns:a16="http://schemas.microsoft.com/office/drawing/2014/main" id="{966ACCF4-E28F-2EB4-9AC3-C81550BFB2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52" y="5056516"/>
            <a:ext cx="783604" cy="783604"/>
          </a:xfrm>
          <a:prstGeom prst="rect">
            <a:avLst/>
          </a:prstGeom>
        </p:spPr>
      </p:pic>
      <p:pic>
        <p:nvPicPr>
          <p:cNvPr id="6" name="Picture 5" descr="A group of glowing stars&#10;&#10;Description automatically generated">
            <a:extLst>
              <a:ext uri="{FF2B5EF4-FFF2-40B4-BE49-F238E27FC236}">
                <a16:creationId xmlns:a16="http://schemas.microsoft.com/office/drawing/2014/main" id="{D0A3FC5B-A756-C983-5097-747B73624F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3632774"/>
            <a:ext cx="722918" cy="722918"/>
          </a:xfrm>
          <a:prstGeom prst="rect">
            <a:avLst/>
          </a:prstGeom>
        </p:spPr>
      </p:pic>
      <p:pic>
        <p:nvPicPr>
          <p:cNvPr id="8" name="Picture 7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61C337AD-C1B0-F5EA-702F-67C2C18BB7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4625288"/>
            <a:ext cx="901783" cy="90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6518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20000">
        <p159:morph option="byObject"/>
      </p:transition>
    </mc:Choice>
    <mc:Fallback>
      <p:transition spd="slow" advClick="0" advTm="20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54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A8DEC0-577F-671B-A028-B4CF43445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F3774B1-BFD4-4CC1-DA01-E895FB0B86C0}"/>
              </a:ext>
            </a:extLst>
          </p:cNvPr>
          <p:cNvSpPr txBox="1"/>
          <p:nvPr/>
        </p:nvSpPr>
        <p:spPr>
          <a:xfrm>
            <a:off x="1943691" y="1409535"/>
            <a:ext cx="9194400" cy="3345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We have hope!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We seek the goodness that’s in every heart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srgbClr val="50CAEF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Pilgrims of hope</a:t>
            </a:r>
            <a:endParaRPr kumimoji="0" lang="en-GB" sz="4400" b="1" i="0" u="none" strike="noStrike" kern="100" cap="none" spc="0" normalizeH="0" baseline="0" noProof="0" dirty="0">
              <a:ln>
                <a:noFill/>
              </a:ln>
              <a:solidFill>
                <a:srgbClr val="50CAEF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Content Placeholder 15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EE979ED4-FC1B-27AC-F447-D8FC29B320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72" y="0"/>
            <a:ext cx="824744" cy="824744"/>
          </a:xfrm>
        </p:spPr>
      </p:pic>
      <p:pic>
        <p:nvPicPr>
          <p:cNvPr id="14" name="Content Placeholder 5" descr="A colorful lines on a black background&#10;&#10;Description automatically generated">
            <a:extLst>
              <a:ext uri="{FF2B5EF4-FFF2-40B4-BE49-F238E27FC236}">
                <a16:creationId xmlns:a16="http://schemas.microsoft.com/office/drawing/2014/main" id="{9484891B-40F9-CA0C-08AF-E51D8B78B2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4340">
            <a:off x="-3664994" y="927951"/>
            <a:ext cx="8830832" cy="1685727"/>
          </a:xfrm>
          <a:prstGeom prst="rect">
            <a:avLst/>
          </a:prstGeom>
        </p:spPr>
      </p:pic>
      <p:pic>
        <p:nvPicPr>
          <p:cNvPr id="13" name="Picture 12" descr="A logo with a cross and a boat&#10;&#10;Description automatically generated">
            <a:extLst>
              <a:ext uri="{FF2B5EF4-FFF2-40B4-BE49-F238E27FC236}">
                <a16:creationId xmlns:a16="http://schemas.microsoft.com/office/drawing/2014/main" id="{9B78E2B6-2434-6975-E4CF-BF5C0CE63C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44" y="-261808"/>
            <a:ext cx="1684531" cy="2381289"/>
          </a:xfrm>
          <a:prstGeom prst="rect">
            <a:avLst/>
          </a:prstGeom>
        </p:spPr>
      </p:pic>
      <p:pic>
        <p:nvPicPr>
          <p:cNvPr id="19" name="Picture 18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CDEC790E-8283-FE93-9058-8833FB32EF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54" y="2635047"/>
            <a:ext cx="1015663" cy="1015663"/>
          </a:xfrm>
          <a:prstGeom prst="rect">
            <a:avLst/>
          </a:prstGeom>
        </p:spPr>
      </p:pic>
      <p:pic>
        <p:nvPicPr>
          <p:cNvPr id="20" name="Picture 19" descr="A group of glowing stars&#10;&#10;Description automatically generated">
            <a:extLst>
              <a:ext uri="{FF2B5EF4-FFF2-40B4-BE49-F238E27FC236}">
                <a16:creationId xmlns:a16="http://schemas.microsoft.com/office/drawing/2014/main" id="{24B9E927-AB15-CAA1-DB51-EB1727C7B6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846" y="130826"/>
            <a:ext cx="719818" cy="719818"/>
          </a:xfrm>
          <a:prstGeom prst="rect">
            <a:avLst/>
          </a:prstGeom>
        </p:spPr>
      </p:pic>
      <p:pic>
        <p:nvPicPr>
          <p:cNvPr id="21" name="Picture 20" descr="A black and white logo with white text&#10;&#10;Description automatically generated">
            <a:extLst>
              <a:ext uri="{FF2B5EF4-FFF2-40B4-BE49-F238E27FC236}">
                <a16:creationId xmlns:a16="http://schemas.microsoft.com/office/drawing/2014/main" id="{79394E58-DD81-F40D-65A2-7813B83D0E2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108" y="5653540"/>
            <a:ext cx="2487541" cy="1024281"/>
          </a:xfrm>
          <a:prstGeom prst="rect">
            <a:avLst/>
          </a:prstGeom>
        </p:spPr>
      </p:pic>
      <p:pic>
        <p:nvPicPr>
          <p:cNvPr id="4" name="Picture 3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EFA23B9C-0EC4-3E75-B6F3-FEB985DEE5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266" y="5834568"/>
            <a:ext cx="1015663" cy="1015663"/>
          </a:xfrm>
          <a:prstGeom prst="rect">
            <a:avLst/>
          </a:prstGeom>
        </p:spPr>
      </p:pic>
      <p:pic>
        <p:nvPicPr>
          <p:cNvPr id="5" name="Picture 4" descr="A group of yellow stars&#10;&#10;Description automatically generated">
            <a:extLst>
              <a:ext uri="{FF2B5EF4-FFF2-40B4-BE49-F238E27FC236}">
                <a16:creationId xmlns:a16="http://schemas.microsoft.com/office/drawing/2014/main" id="{5D7941BE-5E40-EB3B-A275-1930D0AB55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52" y="5056516"/>
            <a:ext cx="783604" cy="783604"/>
          </a:xfrm>
          <a:prstGeom prst="rect">
            <a:avLst/>
          </a:prstGeom>
        </p:spPr>
      </p:pic>
      <p:pic>
        <p:nvPicPr>
          <p:cNvPr id="6" name="Picture 5" descr="A group of glowing stars&#10;&#10;Description automatically generated">
            <a:extLst>
              <a:ext uri="{FF2B5EF4-FFF2-40B4-BE49-F238E27FC236}">
                <a16:creationId xmlns:a16="http://schemas.microsoft.com/office/drawing/2014/main" id="{AFC1A490-7C3D-64E5-DC09-131F6F77D4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3632774"/>
            <a:ext cx="722918" cy="722918"/>
          </a:xfrm>
          <a:prstGeom prst="rect">
            <a:avLst/>
          </a:prstGeom>
        </p:spPr>
      </p:pic>
      <p:pic>
        <p:nvPicPr>
          <p:cNvPr id="8" name="Picture 7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33948315-955C-3E20-D8FF-328185DBE7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4625288"/>
            <a:ext cx="901783" cy="90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8140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4000">
        <p159:morph option="byObject"/>
      </p:transition>
    </mc:Choice>
    <mc:Fallback>
      <p:transition spd="slow" advClick="0" advTm="4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54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6ACD34-62CD-EBE4-D53C-B33D1FD815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886EFCE-9C26-DCE3-A58E-C91DCB4DEDD9}"/>
              </a:ext>
            </a:extLst>
          </p:cNvPr>
          <p:cNvSpPr txBox="1"/>
          <p:nvPr/>
        </p:nvSpPr>
        <p:spPr>
          <a:xfrm>
            <a:off x="1943691" y="1409535"/>
            <a:ext cx="9194400" cy="2463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Your Word’s a lamp that lights up every path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srgbClr val="50CAEF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Pilgrims of hope</a:t>
            </a:r>
            <a:endParaRPr kumimoji="0" lang="en-GB" sz="4400" b="1" i="0" u="none" strike="noStrike" kern="100" cap="none" spc="0" normalizeH="0" baseline="0" noProof="0" dirty="0">
              <a:ln>
                <a:noFill/>
              </a:ln>
              <a:solidFill>
                <a:srgbClr val="50CAEF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Content Placeholder 15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5856789E-FF11-BB58-D3BD-F879D308CD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72" y="0"/>
            <a:ext cx="824744" cy="824744"/>
          </a:xfrm>
        </p:spPr>
      </p:pic>
      <p:pic>
        <p:nvPicPr>
          <p:cNvPr id="14" name="Content Placeholder 5" descr="A colorful lines on a black background&#10;&#10;Description automatically generated">
            <a:extLst>
              <a:ext uri="{FF2B5EF4-FFF2-40B4-BE49-F238E27FC236}">
                <a16:creationId xmlns:a16="http://schemas.microsoft.com/office/drawing/2014/main" id="{33FBA234-6012-1DF0-E07D-FF1EFC22DD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4340">
            <a:off x="-3664994" y="927951"/>
            <a:ext cx="8830832" cy="1685727"/>
          </a:xfrm>
          <a:prstGeom prst="rect">
            <a:avLst/>
          </a:prstGeom>
        </p:spPr>
      </p:pic>
      <p:pic>
        <p:nvPicPr>
          <p:cNvPr id="13" name="Picture 12" descr="A logo with a cross and a boat&#10;&#10;Description automatically generated">
            <a:extLst>
              <a:ext uri="{FF2B5EF4-FFF2-40B4-BE49-F238E27FC236}">
                <a16:creationId xmlns:a16="http://schemas.microsoft.com/office/drawing/2014/main" id="{1B426070-E04B-E234-76F7-B6D18F23D0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44" y="-261808"/>
            <a:ext cx="1684531" cy="2381289"/>
          </a:xfrm>
          <a:prstGeom prst="rect">
            <a:avLst/>
          </a:prstGeom>
        </p:spPr>
      </p:pic>
      <p:pic>
        <p:nvPicPr>
          <p:cNvPr id="19" name="Picture 18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EE1E93C0-EA67-DBA4-515E-280B738666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54" y="2635047"/>
            <a:ext cx="1015663" cy="1015663"/>
          </a:xfrm>
          <a:prstGeom prst="rect">
            <a:avLst/>
          </a:prstGeom>
        </p:spPr>
      </p:pic>
      <p:pic>
        <p:nvPicPr>
          <p:cNvPr id="20" name="Picture 19" descr="A group of glowing stars&#10;&#10;Description automatically generated">
            <a:extLst>
              <a:ext uri="{FF2B5EF4-FFF2-40B4-BE49-F238E27FC236}">
                <a16:creationId xmlns:a16="http://schemas.microsoft.com/office/drawing/2014/main" id="{BDA6933D-D5CE-D286-1A4E-4B7231716C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846" y="130826"/>
            <a:ext cx="719818" cy="719818"/>
          </a:xfrm>
          <a:prstGeom prst="rect">
            <a:avLst/>
          </a:prstGeom>
        </p:spPr>
      </p:pic>
      <p:pic>
        <p:nvPicPr>
          <p:cNvPr id="21" name="Picture 20" descr="A black and white logo with white text&#10;&#10;Description automatically generated">
            <a:extLst>
              <a:ext uri="{FF2B5EF4-FFF2-40B4-BE49-F238E27FC236}">
                <a16:creationId xmlns:a16="http://schemas.microsoft.com/office/drawing/2014/main" id="{437B21AB-2658-4A13-B131-81353ABFAD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108" y="5653540"/>
            <a:ext cx="2487541" cy="1024281"/>
          </a:xfrm>
          <a:prstGeom prst="rect">
            <a:avLst/>
          </a:prstGeom>
        </p:spPr>
      </p:pic>
      <p:pic>
        <p:nvPicPr>
          <p:cNvPr id="4" name="Picture 3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48A7AEE4-DD44-40CD-3245-66AAA8FF7E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266" y="5834568"/>
            <a:ext cx="1015663" cy="1015663"/>
          </a:xfrm>
          <a:prstGeom prst="rect">
            <a:avLst/>
          </a:prstGeom>
        </p:spPr>
      </p:pic>
      <p:pic>
        <p:nvPicPr>
          <p:cNvPr id="5" name="Picture 4" descr="A group of yellow stars&#10;&#10;Description automatically generated">
            <a:extLst>
              <a:ext uri="{FF2B5EF4-FFF2-40B4-BE49-F238E27FC236}">
                <a16:creationId xmlns:a16="http://schemas.microsoft.com/office/drawing/2014/main" id="{135DC4A8-A117-E869-DD02-3B60FF77D0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52" y="5056516"/>
            <a:ext cx="783604" cy="783604"/>
          </a:xfrm>
          <a:prstGeom prst="rect">
            <a:avLst/>
          </a:prstGeom>
        </p:spPr>
      </p:pic>
      <p:pic>
        <p:nvPicPr>
          <p:cNvPr id="6" name="Picture 5" descr="A group of glowing stars&#10;&#10;Description automatically generated">
            <a:extLst>
              <a:ext uri="{FF2B5EF4-FFF2-40B4-BE49-F238E27FC236}">
                <a16:creationId xmlns:a16="http://schemas.microsoft.com/office/drawing/2014/main" id="{0009D159-85F6-577F-9984-9F1CF95B1E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3632774"/>
            <a:ext cx="722918" cy="722918"/>
          </a:xfrm>
          <a:prstGeom prst="rect">
            <a:avLst/>
          </a:prstGeom>
        </p:spPr>
      </p:pic>
      <p:pic>
        <p:nvPicPr>
          <p:cNvPr id="8" name="Picture 7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4FD102AF-BF77-0EB4-6330-B742063087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4625288"/>
            <a:ext cx="901783" cy="90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266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3000">
        <p159:morph option="byObject"/>
      </p:transition>
    </mc:Choice>
    <mc:Fallback>
      <p:transition spd="slow" advClick="0" advTm="3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54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710DB2-485E-0541-072A-2542DA0FF4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62AC1CB-46C2-25BF-4089-051304F287CF}"/>
              </a:ext>
            </a:extLst>
          </p:cNvPr>
          <p:cNvSpPr txBox="1"/>
          <p:nvPr/>
        </p:nvSpPr>
        <p:spPr>
          <a:xfrm>
            <a:off x="1943691" y="1409535"/>
            <a:ext cx="9194400" cy="4227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Our hope is anchored in the greatest love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srgbClr val="50CAEF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Love brings us hope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Hope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Hope</a:t>
            </a:r>
            <a:endParaRPr kumimoji="0" lang="en-GB" sz="4400" b="1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Content Placeholder 15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3FB42A0B-BB29-7420-1FD3-3A12471136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72" y="0"/>
            <a:ext cx="824744" cy="824744"/>
          </a:xfrm>
        </p:spPr>
      </p:pic>
      <p:pic>
        <p:nvPicPr>
          <p:cNvPr id="14" name="Content Placeholder 5" descr="A colorful lines on a black background&#10;&#10;Description automatically generated">
            <a:extLst>
              <a:ext uri="{FF2B5EF4-FFF2-40B4-BE49-F238E27FC236}">
                <a16:creationId xmlns:a16="http://schemas.microsoft.com/office/drawing/2014/main" id="{3737D7B7-2FDC-7979-76E8-1637E78BC2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4340">
            <a:off x="-3664994" y="927951"/>
            <a:ext cx="8830832" cy="1685727"/>
          </a:xfrm>
          <a:prstGeom prst="rect">
            <a:avLst/>
          </a:prstGeom>
        </p:spPr>
      </p:pic>
      <p:pic>
        <p:nvPicPr>
          <p:cNvPr id="13" name="Picture 12" descr="A logo with a cross and a boat&#10;&#10;Description automatically generated">
            <a:extLst>
              <a:ext uri="{FF2B5EF4-FFF2-40B4-BE49-F238E27FC236}">
                <a16:creationId xmlns:a16="http://schemas.microsoft.com/office/drawing/2014/main" id="{AC2395FB-E030-36CB-DDF0-C86B0D15E6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44" y="-261808"/>
            <a:ext cx="1684531" cy="2381289"/>
          </a:xfrm>
          <a:prstGeom prst="rect">
            <a:avLst/>
          </a:prstGeom>
        </p:spPr>
      </p:pic>
      <p:pic>
        <p:nvPicPr>
          <p:cNvPr id="19" name="Picture 18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330925C4-4095-AB9A-8D7F-C237E56A13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54" y="2635047"/>
            <a:ext cx="1015663" cy="1015663"/>
          </a:xfrm>
          <a:prstGeom prst="rect">
            <a:avLst/>
          </a:prstGeom>
        </p:spPr>
      </p:pic>
      <p:pic>
        <p:nvPicPr>
          <p:cNvPr id="20" name="Picture 19" descr="A group of glowing stars&#10;&#10;Description automatically generated">
            <a:extLst>
              <a:ext uri="{FF2B5EF4-FFF2-40B4-BE49-F238E27FC236}">
                <a16:creationId xmlns:a16="http://schemas.microsoft.com/office/drawing/2014/main" id="{66F975C2-B3C2-8628-4660-4DE8411383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846" y="130826"/>
            <a:ext cx="719818" cy="719818"/>
          </a:xfrm>
          <a:prstGeom prst="rect">
            <a:avLst/>
          </a:prstGeom>
        </p:spPr>
      </p:pic>
      <p:pic>
        <p:nvPicPr>
          <p:cNvPr id="21" name="Picture 20" descr="A black and white logo with white text&#10;&#10;Description automatically generated">
            <a:extLst>
              <a:ext uri="{FF2B5EF4-FFF2-40B4-BE49-F238E27FC236}">
                <a16:creationId xmlns:a16="http://schemas.microsoft.com/office/drawing/2014/main" id="{7252A0CC-08C9-F3D7-C647-52B53497A7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108" y="5653540"/>
            <a:ext cx="2487541" cy="1024281"/>
          </a:xfrm>
          <a:prstGeom prst="rect">
            <a:avLst/>
          </a:prstGeom>
        </p:spPr>
      </p:pic>
      <p:pic>
        <p:nvPicPr>
          <p:cNvPr id="4" name="Picture 3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CD0AB8A8-1DF0-548D-7C79-CC35ADB2BB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266" y="5834568"/>
            <a:ext cx="1015663" cy="1015663"/>
          </a:xfrm>
          <a:prstGeom prst="rect">
            <a:avLst/>
          </a:prstGeom>
        </p:spPr>
      </p:pic>
      <p:pic>
        <p:nvPicPr>
          <p:cNvPr id="5" name="Picture 4" descr="A group of yellow stars&#10;&#10;Description automatically generated">
            <a:extLst>
              <a:ext uri="{FF2B5EF4-FFF2-40B4-BE49-F238E27FC236}">
                <a16:creationId xmlns:a16="http://schemas.microsoft.com/office/drawing/2014/main" id="{B281F485-56F1-8393-D490-D7BF0C2AE9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52" y="5056516"/>
            <a:ext cx="783604" cy="783604"/>
          </a:xfrm>
          <a:prstGeom prst="rect">
            <a:avLst/>
          </a:prstGeom>
        </p:spPr>
      </p:pic>
      <p:pic>
        <p:nvPicPr>
          <p:cNvPr id="6" name="Picture 5" descr="A group of glowing stars&#10;&#10;Description automatically generated">
            <a:extLst>
              <a:ext uri="{FF2B5EF4-FFF2-40B4-BE49-F238E27FC236}">
                <a16:creationId xmlns:a16="http://schemas.microsoft.com/office/drawing/2014/main" id="{8DA8C9D3-9E97-0C77-4829-DDD9BDBC05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3632774"/>
            <a:ext cx="722918" cy="722918"/>
          </a:xfrm>
          <a:prstGeom prst="rect">
            <a:avLst/>
          </a:prstGeom>
        </p:spPr>
      </p:pic>
      <p:pic>
        <p:nvPicPr>
          <p:cNvPr id="8" name="Picture 7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47836299-1E0F-341C-9B0B-4320B2D70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4625288"/>
            <a:ext cx="901783" cy="90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4471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22000">
        <p159:morph option="byObject"/>
      </p:transition>
    </mc:Choice>
    <mc:Fallback>
      <p:transition spd="slow" advClick="0" advTm="22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54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67D4AE-7B04-4670-9D97-708FFE374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956D942-F4F8-7C65-DC66-EB53FB2BE517}"/>
              </a:ext>
            </a:extLst>
          </p:cNvPr>
          <p:cNvSpPr txBox="1"/>
          <p:nvPr/>
        </p:nvSpPr>
        <p:spPr>
          <a:xfrm>
            <a:off x="1943691" y="1409535"/>
            <a:ext cx="9194400" cy="79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Jubilee-schools.org.uk</a:t>
            </a:r>
          </a:p>
        </p:txBody>
      </p:sp>
      <p:pic>
        <p:nvPicPr>
          <p:cNvPr id="16" name="Content Placeholder 15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3E3AA6C6-DFE5-28B2-5B4A-309B502A2E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72" y="0"/>
            <a:ext cx="824744" cy="824744"/>
          </a:xfrm>
        </p:spPr>
      </p:pic>
      <p:pic>
        <p:nvPicPr>
          <p:cNvPr id="14" name="Content Placeholder 5" descr="A colorful lines on a black background&#10;&#10;Description automatically generated">
            <a:extLst>
              <a:ext uri="{FF2B5EF4-FFF2-40B4-BE49-F238E27FC236}">
                <a16:creationId xmlns:a16="http://schemas.microsoft.com/office/drawing/2014/main" id="{E7D1C464-9F48-F2E7-0D3B-0011F8637C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4340">
            <a:off x="-3664994" y="927951"/>
            <a:ext cx="8830832" cy="1685727"/>
          </a:xfrm>
          <a:prstGeom prst="rect">
            <a:avLst/>
          </a:prstGeom>
        </p:spPr>
      </p:pic>
      <p:pic>
        <p:nvPicPr>
          <p:cNvPr id="13" name="Picture 12" descr="A logo with a cross and a boat&#10;&#10;Description automatically generated">
            <a:extLst>
              <a:ext uri="{FF2B5EF4-FFF2-40B4-BE49-F238E27FC236}">
                <a16:creationId xmlns:a16="http://schemas.microsoft.com/office/drawing/2014/main" id="{C357303E-A8BC-52AB-72FF-919A193B28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44" y="-261808"/>
            <a:ext cx="1684531" cy="2381289"/>
          </a:xfrm>
          <a:prstGeom prst="rect">
            <a:avLst/>
          </a:prstGeom>
        </p:spPr>
      </p:pic>
      <p:pic>
        <p:nvPicPr>
          <p:cNvPr id="19" name="Picture 18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45F91C3D-2960-DAB7-462B-A1FBB431B3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54" y="2635047"/>
            <a:ext cx="1015663" cy="1015663"/>
          </a:xfrm>
          <a:prstGeom prst="rect">
            <a:avLst/>
          </a:prstGeom>
        </p:spPr>
      </p:pic>
      <p:pic>
        <p:nvPicPr>
          <p:cNvPr id="20" name="Picture 19" descr="A group of glowing stars&#10;&#10;Description automatically generated">
            <a:extLst>
              <a:ext uri="{FF2B5EF4-FFF2-40B4-BE49-F238E27FC236}">
                <a16:creationId xmlns:a16="http://schemas.microsoft.com/office/drawing/2014/main" id="{423CF0CF-4F2C-2AA1-CDD6-450783F908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846" y="130826"/>
            <a:ext cx="719818" cy="719818"/>
          </a:xfrm>
          <a:prstGeom prst="rect">
            <a:avLst/>
          </a:prstGeom>
        </p:spPr>
      </p:pic>
      <p:pic>
        <p:nvPicPr>
          <p:cNvPr id="21" name="Picture 20" descr="A black and white logo with white text&#10;&#10;Description automatically generated">
            <a:extLst>
              <a:ext uri="{FF2B5EF4-FFF2-40B4-BE49-F238E27FC236}">
                <a16:creationId xmlns:a16="http://schemas.microsoft.com/office/drawing/2014/main" id="{8C278FCE-58AC-88CF-94CC-B6927CA0BD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108" y="5653540"/>
            <a:ext cx="2487541" cy="1024281"/>
          </a:xfrm>
          <a:prstGeom prst="rect">
            <a:avLst/>
          </a:prstGeom>
        </p:spPr>
      </p:pic>
      <p:pic>
        <p:nvPicPr>
          <p:cNvPr id="4" name="Picture 3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041C7461-8648-1BC5-6403-2F768FA0F9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266" y="5834568"/>
            <a:ext cx="1015663" cy="1015663"/>
          </a:xfrm>
          <a:prstGeom prst="rect">
            <a:avLst/>
          </a:prstGeom>
        </p:spPr>
      </p:pic>
      <p:pic>
        <p:nvPicPr>
          <p:cNvPr id="5" name="Picture 4" descr="A group of yellow stars&#10;&#10;Description automatically generated">
            <a:extLst>
              <a:ext uri="{FF2B5EF4-FFF2-40B4-BE49-F238E27FC236}">
                <a16:creationId xmlns:a16="http://schemas.microsoft.com/office/drawing/2014/main" id="{6FBA0F15-4CC4-0BF5-0A9F-9959B2D474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52" y="5056516"/>
            <a:ext cx="783604" cy="783604"/>
          </a:xfrm>
          <a:prstGeom prst="rect">
            <a:avLst/>
          </a:prstGeom>
        </p:spPr>
      </p:pic>
      <p:pic>
        <p:nvPicPr>
          <p:cNvPr id="6" name="Picture 5" descr="A group of glowing stars&#10;&#10;Description automatically generated">
            <a:extLst>
              <a:ext uri="{FF2B5EF4-FFF2-40B4-BE49-F238E27FC236}">
                <a16:creationId xmlns:a16="http://schemas.microsoft.com/office/drawing/2014/main" id="{B2AE7C54-8C14-77FA-9DB2-3812C22B18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3632774"/>
            <a:ext cx="722918" cy="722918"/>
          </a:xfrm>
          <a:prstGeom prst="rect">
            <a:avLst/>
          </a:prstGeom>
        </p:spPr>
      </p:pic>
      <p:pic>
        <p:nvPicPr>
          <p:cNvPr id="8" name="Picture 7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DE9D9404-B75F-6B66-9532-833956AB6B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4625288"/>
            <a:ext cx="901783" cy="901783"/>
          </a:xfrm>
          <a:prstGeom prst="rect">
            <a:avLst/>
          </a:prstGeom>
        </p:spPr>
      </p:pic>
      <p:pic>
        <p:nvPicPr>
          <p:cNvPr id="3" name="Picture 2" descr="A logo with blue and green stripes on an orange background&#10;&#10;Description automatically generated">
            <a:extLst>
              <a:ext uri="{FF2B5EF4-FFF2-40B4-BE49-F238E27FC236}">
                <a16:creationId xmlns:a16="http://schemas.microsoft.com/office/drawing/2014/main" id="{2B895B8B-9E25-8D44-7EBC-219D891F22A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950" y="2809569"/>
            <a:ext cx="3092245" cy="30922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7E8E779-BEF5-50C4-E6F6-3085FCC0D34C}"/>
              </a:ext>
            </a:extLst>
          </p:cNvPr>
          <p:cNvSpPr txBox="1"/>
          <p:nvPr/>
        </p:nvSpPr>
        <p:spPr>
          <a:xfrm>
            <a:off x="-217879" y="6081848"/>
            <a:ext cx="3312375" cy="317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© Beth Friery, CAFOD</a:t>
            </a:r>
          </a:p>
        </p:txBody>
      </p:sp>
    </p:spTree>
    <p:extLst>
      <p:ext uri="{BB962C8B-B14F-4D97-AF65-F5344CB8AC3E}">
        <p14:creationId xmlns:p14="http://schemas.microsoft.com/office/powerpoint/2010/main" val="3749227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54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A17B3D-470C-C362-9942-743DFD9259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C96DE60-3741-8D1C-359B-0AA514C3649D}"/>
              </a:ext>
            </a:extLst>
          </p:cNvPr>
          <p:cNvSpPr txBox="1"/>
          <p:nvPr/>
        </p:nvSpPr>
        <p:spPr>
          <a:xfrm>
            <a:off x="1943691" y="1409535"/>
            <a:ext cx="9194400" cy="1685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Rise up to the trumpet call,</a:t>
            </a:r>
            <a:endParaRPr kumimoji="0" lang="en-GB" sz="44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It’s a Jubilee!</a:t>
            </a:r>
            <a:endParaRPr kumimoji="0" lang="en-GB" sz="44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Content Placeholder 15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888B417F-924D-6217-8AB4-4D299BBF9B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72" y="0"/>
            <a:ext cx="824744" cy="824744"/>
          </a:xfrm>
        </p:spPr>
      </p:pic>
      <p:pic>
        <p:nvPicPr>
          <p:cNvPr id="14" name="Content Placeholder 5" descr="A colorful lines on a black background&#10;&#10;Description automatically generated">
            <a:extLst>
              <a:ext uri="{FF2B5EF4-FFF2-40B4-BE49-F238E27FC236}">
                <a16:creationId xmlns:a16="http://schemas.microsoft.com/office/drawing/2014/main" id="{AB232A92-6496-F54C-18D2-DC31E09440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4340">
            <a:off x="-3664994" y="927951"/>
            <a:ext cx="8830832" cy="1685727"/>
          </a:xfrm>
          <a:prstGeom prst="rect">
            <a:avLst/>
          </a:prstGeom>
        </p:spPr>
      </p:pic>
      <p:pic>
        <p:nvPicPr>
          <p:cNvPr id="13" name="Picture 12" descr="A logo with a cross and a boat&#10;&#10;Description automatically generated">
            <a:extLst>
              <a:ext uri="{FF2B5EF4-FFF2-40B4-BE49-F238E27FC236}">
                <a16:creationId xmlns:a16="http://schemas.microsoft.com/office/drawing/2014/main" id="{E813A0ED-6CF4-7E6C-1769-511CF7BC47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44" y="-261808"/>
            <a:ext cx="1684531" cy="2381289"/>
          </a:xfrm>
          <a:prstGeom prst="rect">
            <a:avLst/>
          </a:prstGeom>
        </p:spPr>
      </p:pic>
      <p:pic>
        <p:nvPicPr>
          <p:cNvPr id="19" name="Picture 18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E372747B-ED0A-9DD4-17F4-65A139E9C9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54" y="2635047"/>
            <a:ext cx="1015663" cy="1015663"/>
          </a:xfrm>
          <a:prstGeom prst="rect">
            <a:avLst/>
          </a:prstGeom>
        </p:spPr>
      </p:pic>
      <p:pic>
        <p:nvPicPr>
          <p:cNvPr id="20" name="Picture 19" descr="A group of glowing stars&#10;&#10;Description automatically generated">
            <a:extLst>
              <a:ext uri="{FF2B5EF4-FFF2-40B4-BE49-F238E27FC236}">
                <a16:creationId xmlns:a16="http://schemas.microsoft.com/office/drawing/2014/main" id="{92AEAA92-7770-BA33-40B2-11B749C7CB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846" y="130826"/>
            <a:ext cx="719818" cy="719818"/>
          </a:xfrm>
          <a:prstGeom prst="rect">
            <a:avLst/>
          </a:prstGeom>
        </p:spPr>
      </p:pic>
      <p:pic>
        <p:nvPicPr>
          <p:cNvPr id="21" name="Picture 20" descr="A black and white logo with white text&#10;&#10;Description automatically generated">
            <a:extLst>
              <a:ext uri="{FF2B5EF4-FFF2-40B4-BE49-F238E27FC236}">
                <a16:creationId xmlns:a16="http://schemas.microsoft.com/office/drawing/2014/main" id="{4F432438-BC48-B2FE-CD38-B4D462A868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108" y="5653540"/>
            <a:ext cx="2487541" cy="1024281"/>
          </a:xfrm>
          <a:prstGeom prst="rect">
            <a:avLst/>
          </a:prstGeom>
        </p:spPr>
      </p:pic>
      <p:pic>
        <p:nvPicPr>
          <p:cNvPr id="4" name="Picture 3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01D9E98C-9C20-D79F-9153-CB5FFEEB25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266" y="5834568"/>
            <a:ext cx="1015663" cy="1015663"/>
          </a:xfrm>
          <a:prstGeom prst="rect">
            <a:avLst/>
          </a:prstGeom>
        </p:spPr>
      </p:pic>
      <p:pic>
        <p:nvPicPr>
          <p:cNvPr id="5" name="Picture 4" descr="A group of yellow stars&#10;&#10;Description automatically generated">
            <a:extLst>
              <a:ext uri="{FF2B5EF4-FFF2-40B4-BE49-F238E27FC236}">
                <a16:creationId xmlns:a16="http://schemas.microsoft.com/office/drawing/2014/main" id="{2777EA49-956C-0F7B-46BE-58FA0E84DEC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52" y="5056516"/>
            <a:ext cx="783604" cy="783604"/>
          </a:xfrm>
          <a:prstGeom prst="rect">
            <a:avLst/>
          </a:prstGeom>
        </p:spPr>
      </p:pic>
      <p:pic>
        <p:nvPicPr>
          <p:cNvPr id="6" name="Picture 5" descr="A group of glowing stars&#10;&#10;Description automatically generated">
            <a:extLst>
              <a:ext uri="{FF2B5EF4-FFF2-40B4-BE49-F238E27FC236}">
                <a16:creationId xmlns:a16="http://schemas.microsoft.com/office/drawing/2014/main" id="{6AD1C1DF-A582-6278-B7C1-D2511D4E75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3632774"/>
            <a:ext cx="722918" cy="722918"/>
          </a:xfrm>
          <a:prstGeom prst="rect">
            <a:avLst/>
          </a:prstGeom>
        </p:spPr>
      </p:pic>
      <p:pic>
        <p:nvPicPr>
          <p:cNvPr id="8" name="Picture 7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355CF5EC-D4D5-CB39-FEC1-BA9B6309A4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4625288"/>
            <a:ext cx="901783" cy="901783"/>
          </a:xfrm>
          <a:prstGeom prst="rect">
            <a:avLst/>
          </a:prstGeom>
        </p:spPr>
      </p:pic>
      <p:pic>
        <p:nvPicPr>
          <p:cNvPr id="11" name="Picture 10" descr="A child blowing a shofar&#10;&#10;Description automatically generated">
            <a:extLst>
              <a:ext uri="{FF2B5EF4-FFF2-40B4-BE49-F238E27FC236}">
                <a16:creationId xmlns:a16="http://schemas.microsoft.com/office/drawing/2014/main" id="{CD964089-BA2F-FA5B-6635-28A25052ABD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37318" y1="87176" x2="37318" y2="87176"/>
                        <a14:foregroundMark x1="41719" y1="86852" x2="41719" y2="86852"/>
                        <a14:foregroundMark x1="39245" y1="90000" x2="39245" y2="90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95741" y="3429000"/>
            <a:ext cx="5494183" cy="3090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8418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3000">
        <p159:morph option="byObject"/>
      </p:transition>
    </mc:Choice>
    <mc:Fallback>
      <p:transition spd="slow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54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C737E1-D575-171F-7FC7-B435F64771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B6EAA63-8339-931F-FF42-1216684299B4}"/>
              </a:ext>
            </a:extLst>
          </p:cNvPr>
          <p:cNvSpPr txBox="1"/>
          <p:nvPr/>
        </p:nvSpPr>
        <p:spPr>
          <a:xfrm>
            <a:off x="1943691" y="1409535"/>
            <a:ext cx="9194400" cy="1686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Time for setting free,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Restore harmony</a:t>
            </a:r>
            <a:endParaRPr kumimoji="0" lang="en-GB" sz="44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Content Placeholder 15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B13B64EE-1D77-1E3A-6D78-F5FE6F09EB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72" y="0"/>
            <a:ext cx="824744" cy="824744"/>
          </a:xfrm>
        </p:spPr>
      </p:pic>
      <p:pic>
        <p:nvPicPr>
          <p:cNvPr id="14" name="Content Placeholder 5" descr="A colorful lines on a black background&#10;&#10;Description automatically generated">
            <a:extLst>
              <a:ext uri="{FF2B5EF4-FFF2-40B4-BE49-F238E27FC236}">
                <a16:creationId xmlns:a16="http://schemas.microsoft.com/office/drawing/2014/main" id="{EA2062DE-A83D-D095-7E83-197661CC4E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4340">
            <a:off x="-3664994" y="927951"/>
            <a:ext cx="8830832" cy="1685727"/>
          </a:xfrm>
          <a:prstGeom prst="rect">
            <a:avLst/>
          </a:prstGeom>
        </p:spPr>
      </p:pic>
      <p:pic>
        <p:nvPicPr>
          <p:cNvPr id="13" name="Picture 12" descr="A logo with a cross and a boat&#10;&#10;Description automatically generated">
            <a:extLst>
              <a:ext uri="{FF2B5EF4-FFF2-40B4-BE49-F238E27FC236}">
                <a16:creationId xmlns:a16="http://schemas.microsoft.com/office/drawing/2014/main" id="{B65803E9-7385-8755-4823-5F7846DBDB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44" y="-261808"/>
            <a:ext cx="1684531" cy="2381289"/>
          </a:xfrm>
          <a:prstGeom prst="rect">
            <a:avLst/>
          </a:prstGeom>
        </p:spPr>
      </p:pic>
      <p:pic>
        <p:nvPicPr>
          <p:cNvPr id="19" name="Picture 18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5CD0300E-560A-2F21-CEA8-5E04B24B53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54" y="2635047"/>
            <a:ext cx="1015663" cy="1015663"/>
          </a:xfrm>
          <a:prstGeom prst="rect">
            <a:avLst/>
          </a:prstGeom>
        </p:spPr>
      </p:pic>
      <p:pic>
        <p:nvPicPr>
          <p:cNvPr id="20" name="Picture 19" descr="A group of glowing stars&#10;&#10;Description automatically generated">
            <a:extLst>
              <a:ext uri="{FF2B5EF4-FFF2-40B4-BE49-F238E27FC236}">
                <a16:creationId xmlns:a16="http://schemas.microsoft.com/office/drawing/2014/main" id="{E69BB158-C6CB-1831-304C-A54632A757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846" y="130826"/>
            <a:ext cx="719818" cy="719818"/>
          </a:xfrm>
          <a:prstGeom prst="rect">
            <a:avLst/>
          </a:prstGeom>
        </p:spPr>
      </p:pic>
      <p:pic>
        <p:nvPicPr>
          <p:cNvPr id="21" name="Picture 20" descr="A black and white logo with white text&#10;&#10;Description automatically generated">
            <a:extLst>
              <a:ext uri="{FF2B5EF4-FFF2-40B4-BE49-F238E27FC236}">
                <a16:creationId xmlns:a16="http://schemas.microsoft.com/office/drawing/2014/main" id="{538CB22B-07D2-94FF-C4AB-3A41B8633D9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108" y="5653540"/>
            <a:ext cx="2487541" cy="1024281"/>
          </a:xfrm>
          <a:prstGeom prst="rect">
            <a:avLst/>
          </a:prstGeom>
        </p:spPr>
      </p:pic>
      <p:pic>
        <p:nvPicPr>
          <p:cNvPr id="4" name="Picture 3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02BD85ED-571D-3980-13DB-EFF40DEEC8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266" y="5834568"/>
            <a:ext cx="1015663" cy="1015663"/>
          </a:xfrm>
          <a:prstGeom prst="rect">
            <a:avLst/>
          </a:prstGeom>
        </p:spPr>
      </p:pic>
      <p:pic>
        <p:nvPicPr>
          <p:cNvPr id="5" name="Picture 4" descr="A group of yellow stars&#10;&#10;Description automatically generated">
            <a:extLst>
              <a:ext uri="{FF2B5EF4-FFF2-40B4-BE49-F238E27FC236}">
                <a16:creationId xmlns:a16="http://schemas.microsoft.com/office/drawing/2014/main" id="{00BC79F6-610F-1323-09ED-2207D2E41A2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52" y="5056516"/>
            <a:ext cx="783604" cy="783604"/>
          </a:xfrm>
          <a:prstGeom prst="rect">
            <a:avLst/>
          </a:prstGeom>
        </p:spPr>
      </p:pic>
      <p:pic>
        <p:nvPicPr>
          <p:cNvPr id="6" name="Picture 5" descr="A group of glowing stars&#10;&#10;Description automatically generated">
            <a:extLst>
              <a:ext uri="{FF2B5EF4-FFF2-40B4-BE49-F238E27FC236}">
                <a16:creationId xmlns:a16="http://schemas.microsoft.com/office/drawing/2014/main" id="{08FD7F0B-E5E7-9877-537A-B5E7BDF1C2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3632774"/>
            <a:ext cx="722918" cy="722918"/>
          </a:xfrm>
          <a:prstGeom prst="rect">
            <a:avLst/>
          </a:prstGeom>
        </p:spPr>
      </p:pic>
      <p:pic>
        <p:nvPicPr>
          <p:cNvPr id="8" name="Picture 7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D1705392-685E-1C5D-CEB1-543329526F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4625288"/>
            <a:ext cx="901783" cy="90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7271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3000">
        <p159:morph option="byObject"/>
      </p:transition>
    </mc:Choice>
    <mc:Fallback>
      <p:transition spd="slow" advClick="0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54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0D51D6-9B48-BFF2-2DC0-81630CB85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79EE35A-8B73-E0EF-BE95-A63FC76316A1}"/>
              </a:ext>
            </a:extLst>
          </p:cNvPr>
          <p:cNvSpPr txBox="1"/>
          <p:nvPr/>
        </p:nvSpPr>
        <p:spPr>
          <a:xfrm>
            <a:off x="1943691" y="1409535"/>
            <a:ext cx="9194400" cy="1685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Re-set, renew </a:t>
            </a:r>
            <a:r>
              <a:rPr lang="en-GB" sz="4400" b="1" kern="100" dirty="0">
                <a:solidFill>
                  <a:prstClr val="white"/>
                </a:solidFill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let’s</a:t>
            </a: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stand together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Pledge to bring justice to life</a:t>
            </a:r>
            <a:endParaRPr kumimoji="0" lang="en-GB" sz="44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Content Placeholder 15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5FCD205C-123F-73C2-DA0D-F50E878DFA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72" y="0"/>
            <a:ext cx="824744" cy="824744"/>
          </a:xfrm>
        </p:spPr>
      </p:pic>
      <p:pic>
        <p:nvPicPr>
          <p:cNvPr id="14" name="Content Placeholder 5" descr="A colorful lines on a black background&#10;&#10;Description automatically generated">
            <a:extLst>
              <a:ext uri="{FF2B5EF4-FFF2-40B4-BE49-F238E27FC236}">
                <a16:creationId xmlns:a16="http://schemas.microsoft.com/office/drawing/2014/main" id="{E20644C7-8D8C-CEF5-D7CC-7B76958BB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4340">
            <a:off x="-3664994" y="927951"/>
            <a:ext cx="8830832" cy="1685727"/>
          </a:xfrm>
          <a:prstGeom prst="rect">
            <a:avLst/>
          </a:prstGeom>
        </p:spPr>
      </p:pic>
      <p:pic>
        <p:nvPicPr>
          <p:cNvPr id="13" name="Picture 12" descr="A logo with a cross and a boat&#10;&#10;Description automatically generated">
            <a:extLst>
              <a:ext uri="{FF2B5EF4-FFF2-40B4-BE49-F238E27FC236}">
                <a16:creationId xmlns:a16="http://schemas.microsoft.com/office/drawing/2014/main" id="{327913A4-4593-3A61-6A59-FC39917248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44" y="-261808"/>
            <a:ext cx="1684531" cy="2381289"/>
          </a:xfrm>
          <a:prstGeom prst="rect">
            <a:avLst/>
          </a:prstGeom>
        </p:spPr>
      </p:pic>
      <p:pic>
        <p:nvPicPr>
          <p:cNvPr id="19" name="Picture 18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2BB2ECB4-F657-52F5-A6BB-268152F849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54" y="2635047"/>
            <a:ext cx="1015663" cy="1015663"/>
          </a:xfrm>
          <a:prstGeom prst="rect">
            <a:avLst/>
          </a:prstGeom>
        </p:spPr>
      </p:pic>
      <p:pic>
        <p:nvPicPr>
          <p:cNvPr id="20" name="Picture 19" descr="A group of glowing stars&#10;&#10;Description automatically generated">
            <a:extLst>
              <a:ext uri="{FF2B5EF4-FFF2-40B4-BE49-F238E27FC236}">
                <a16:creationId xmlns:a16="http://schemas.microsoft.com/office/drawing/2014/main" id="{7CF72748-B30A-AC47-9829-25969B3412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846" y="130826"/>
            <a:ext cx="719818" cy="719818"/>
          </a:xfrm>
          <a:prstGeom prst="rect">
            <a:avLst/>
          </a:prstGeom>
        </p:spPr>
      </p:pic>
      <p:pic>
        <p:nvPicPr>
          <p:cNvPr id="21" name="Picture 20" descr="A black and white logo with white text&#10;&#10;Description automatically generated">
            <a:extLst>
              <a:ext uri="{FF2B5EF4-FFF2-40B4-BE49-F238E27FC236}">
                <a16:creationId xmlns:a16="http://schemas.microsoft.com/office/drawing/2014/main" id="{53CFCD23-1B93-00CE-F737-4A044E341F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108" y="5653540"/>
            <a:ext cx="2487541" cy="1024281"/>
          </a:xfrm>
          <a:prstGeom prst="rect">
            <a:avLst/>
          </a:prstGeom>
        </p:spPr>
      </p:pic>
      <p:pic>
        <p:nvPicPr>
          <p:cNvPr id="4" name="Picture 3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E27796A8-9CDA-AE1B-3C1F-D725891169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266" y="5834568"/>
            <a:ext cx="1015663" cy="1015663"/>
          </a:xfrm>
          <a:prstGeom prst="rect">
            <a:avLst/>
          </a:prstGeom>
        </p:spPr>
      </p:pic>
      <p:pic>
        <p:nvPicPr>
          <p:cNvPr id="5" name="Picture 4" descr="A group of yellow stars&#10;&#10;Description automatically generated">
            <a:extLst>
              <a:ext uri="{FF2B5EF4-FFF2-40B4-BE49-F238E27FC236}">
                <a16:creationId xmlns:a16="http://schemas.microsoft.com/office/drawing/2014/main" id="{2121E42F-7218-0E33-C945-B454AA8C857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52" y="5056516"/>
            <a:ext cx="783604" cy="783604"/>
          </a:xfrm>
          <a:prstGeom prst="rect">
            <a:avLst/>
          </a:prstGeom>
        </p:spPr>
      </p:pic>
      <p:pic>
        <p:nvPicPr>
          <p:cNvPr id="6" name="Picture 5" descr="A group of glowing stars&#10;&#10;Description automatically generated">
            <a:extLst>
              <a:ext uri="{FF2B5EF4-FFF2-40B4-BE49-F238E27FC236}">
                <a16:creationId xmlns:a16="http://schemas.microsoft.com/office/drawing/2014/main" id="{7008A751-5764-2884-3DC0-B08E7F83BF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3632774"/>
            <a:ext cx="722918" cy="722918"/>
          </a:xfrm>
          <a:prstGeom prst="rect">
            <a:avLst/>
          </a:prstGeom>
        </p:spPr>
      </p:pic>
      <p:pic>
        <p:nvPicPr>
          <p:cNvPr id="8" name="Picture 7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C6277E5A-6E2C-FBD9-543B-5B0EDFD383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4625288"/>
            <a:ext cx="901783" cy="90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8559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54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A04844-6331-596B-CE66-0E50F5BE43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4386D11-DD71-CDF8-245C-C22431D10B67}"/>
              </a:ext>
            </a:extLst>
          </p:cNvPr>
          <p:cNvSpPr txBox="1"/>
          <p:nvPr/>
        </p:nvSpPr>
        <p:spPr>
          <a:xfrm>
            <a:off x="1943691" y="1409535"/>
            <a:ext cx="9194400" cy="3345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We have hope!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We seek the goodness that’s in every heart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srgbClr val="50CAEF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Pilgrims of hope</a:t>
            </a:r>
            <a:endParaRPr kumimoji="0" lang="en-GB" sz="4400" b="1" i="0" u="none" strike="noStrike" kern="100" cap="none" spc="0" normalizeH="0" baseline="0" noProof="0" dirty="0">
              <a:ln>
                <a:noFill/>
              </a:ln>
              <a:solidFill>
                <a:srgbClr val="50CAEF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Content Placeholder 15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62E9A955-1A16-EBAB-DBC6-533ACB5B46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72" y="0"/>
            <a:ext cx="824744" cy="824744"/>
          </a:xfrm>
        </p:spPr>
      </p:pic>
      <p:pic>
        <p:nvPicPr>
          <p:cNvPr id="14" name="Content Placeholder 5" descr="A colorful lines on a black background&#10;&#10;Description automatically generated">
            <a:extLst>
              <a:ext uri="{FF2B5EF4-FFF2-40B4-BE49-F238E27FC236}">
                <a16:creationId xmlns:a16="http://schemas.microsoft.com/office/drawing/2014/main" id="{9123BEAE-7D61-AFCA-FE84-9EA99F8398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4340">
            <a:off x="-3664994" y="927951"/>
            <a:ext cx="8830832" cy="1685727"/>
          </a:xfrm>
          <a:prstGeom prst="rect">
            <a:avLst/>
          </a:prstGeom>
        </p:spPr>
      </p:pic>
      <p:pic>
        <p:nvPicPr>
          <p:cNvPr id="13" name="Picture 12" descr="A logo with a cross and a boat&#10;&#10;Description automatically generated">
            <a:extLst>
              <a:ext uri="{FF2B5EF4-FFF2-40B4-BE49-F238E27FC236}">
                <a16:creationId xmlns:a16="http://schemas.microsoft.com/office/drawing/2014/main" id="{CCD9EE12-2986-763A-65E6-F6A0EACB87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44" y="-261808"/>
            <a:ext cx="1684531" cy="2381289"/>
          </a:xfrm>
          <a:prstGeom prst="rect">
            <a:avLst/>
          </a:prstGeom>
        </p:spPr>
      </p:pic>
      <p:pic>
        <p:nvPicPr>
          <p:cNvPr id="19" name="Picture 18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C68CDC59-1835-C208-E92C-AEA56D5DAB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54" y="2635047"/>
            <a:ext cx="1015663" cy="1015663"/>
          </a:xfrm>
          <a:prstGeom prst="rect">
            <a:avLst/>
          </a:prstGeom>
        </p:spPr>
      </p:pic>
      <p:pic>
        <p:nvPicPr>
          <p:cNvPr id="20" name="Picture 19" descr="A group of glowing stars&#10;&#10;Description automatically generated">
            <a:extLst>
              <a:ext uri="{FF2B5EF4-FFF2-40B4-BE49-F238E27FC236}">
                <a16:creationId xmlns:a16="http://schemas.microsoft.com/office/drawing/2014/main" id="{48F710B6-4D4C-9699-114C-5A1C1DF128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846" y="130826"/>
            <a:ext cx="719818" cy="719818"/>
          </a:xfrm>
          <a:prstGeom prst="rect">
            <a:avLst/>
          </a:prstGeom>
        </p:spPr>
      </p:pic>
      <p:pic>
        <p:nvPicPr>
          <p:cNvPr id="21" name="Picture 20" descr="A black and white logo with white text&#10;&#10;Description automatically generated">
            <a:extLst>
              <a:ext uri="{FF2B5EF4-FFF2-40B4-BE49-F238E27FC236}">
                <a16:creationId xmlns:a16="http://schemas.microsoft.com/office/drawing/2014/main" id="{D463DCC7-6ABA-D5B2-F924-77D3431F387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108" y="5653540"/>
            <a:ext cx="2487541" cy="1024281"/>
          </a:xfrm>
          <a:prstGeom prst="rect">
            <a:avLst/>
          </a:prstGeom>
        </p:spPr>
      </p:pic>
      <p:pic>
        <p:nvPicPr>
          <p:cNvPr id="4" name="Picture 3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6603FA8B-1C2B-CF02-A459-6597F956DE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266" y="5834568"/>
            <a:ext cx="1015663" cy="1015663"/>
          </a:xfrm>
          <a:prstGeom prst="rect">
            <a:avLst/>
          </a:prstGeom>
        </p:spPr>
      </p:pic>
      <p:pic>
        <p:nvPicPr>
          <p:cNvPr id="5" name="Picture 4" descr="A group of yellow stars&#10;&#10;Description automatically generated">
            <a:extLst>
              <a:ext uri="{FF2B5EF4-FFF2-40B4-BE49-F238E27FC236}">
                <a16:creationId xmlns:a16="http://schemas.microsoft.com/office/drawing/2014/main" id="{8C0E710B-9DBD-3ED1-634A-3C295A574C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52" y="5056516"/>
            <a:ext cx="783604" cy="783604"/>
          </a:xfrm>
          <a:prstGeom prst="rect">
            <a:avLst/>
          </a:prstGeom>
        </p:spPr>
      </p:pic>
      <p:pic>
        <p:nvPicPr>
          <p:cNvPr id="6" name="Picture 5" descr="A group of glowing stars&#10;&#10;Description automatically generated">
            <a:extLst>
              <a:ext uri="{FF2B5EF4-FFF2-40B4-BE49-F238E27FC236}">
                <a16:creationId xmlns:a16="http://schemas.microsoft.com/office/drawing/2014/main" id="{80D173BF-8F41-0228-6B4E-FE07345BFD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3632774"/>
            <a:ext cx="722918" cy="722918"/>
          </a:xfrm>
          <a:prstGeom prst="rect">
            <a:avLst/>
          </a:prstGeom>
        </p:spPr>
      </p:pic>
      <p:pic>
        <p:nvPicPr>
          <p:cNvPr id="8" name="Picture 7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85A20D2F-7FCF-4836-853F-7DF802C81B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4625288"/>
            <a:ext cx="901783" cy="90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4192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4000">
        <p159:morph option="byObject"/>
      </p:transition>
    </mc:Choice>
    <mc:Fallback>
      <p:transition spd="slow" advClick="0" advTm="4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54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123976-6C39-EED5-8C5F-B18A34BE41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7518FF8-A5EE-02ED-5D9B-E3FE7ECE32E9}"/>
              </a:ext>
            </a:extLst>
          </p:cNvPr>
          <p:cNvSpPr txBox="1"/>
          <p:nvPr/>
        </p:nvSpPr>
        <p:spPr>
          <a:xfrm>
            <a:off x="1943691" y="1409535"/>
            <a:ext cx="9194400" cy="2463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Your Word’s a lamp that lights up every path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srgbClr val="50CAEF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Pilgrims of hope</a:t>
            </a:r>
            <a:endParaRPr kumimoji="0" lang="en-GB" sz="4400" b="1" i="0" u="none" strike="noStrike" kern="100" cap="none" spc="0" normalizeH="0" baseline="0" noProof="0" dirty="0">
              <a:ln>
                <a:noFill/>
              </a:ln>
              <a:solidFill>
                <a:srgbClr val="50CAEF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Content Placeholder 15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056AB895-E68E-6203-7930-B9D728F10C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72" y="0"/>
            <a:ext cx="824744" cy="824744"/>
          </a:xfrm>
        </p:spPr>
      </p:pic>
      <p:pic>
        <p:nvPicPr>
          <p:cNvPr id="14" name="Content Placeholder 5" descr="A colorful lines on a black background&#10;&#10;Description automatically generated">
            <a:extLst>
              <a:ext uri="{FF2B5EF4-FFF2-40B4-BE49-F238E27FC236}">
                <a16:creationId xmlns:a16="http://schemas.microsoft.com/office/drawing/2014/main" id="{57AB1271-7F81-E0EA-C121-241AE81B4D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4340">
            <a:off x="-3664994" y="927951"/>
            <a:ext cx="8830832" cy="1685727"/>
          </a:xfrm>
          <a:prstGeom prst="rect">
            <a:avLst/>
          </a:prstGeom>
        </p:spPr>
      </p:pic>
      <p:pic>
        <p:nvPicPr>
          <p:cNvPr id="13" name="Picture 12" descr="A logo with a cross and a boat&#10;&#10;Description automatically generated">
            <a:extLst>
              <a:ext uri="{FF2B5EF4-FFF2-40B4-BE49-F238E27FC236}">
                <a16:creationId xmlns:a16="http://schemas.microsoft.com/office/drawing/2014/main" id="{3B57AF77-0A63-F411-4EA5-004E6E4EE3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44" y="-261808"/>
            <a:ext cx="1684531" cy="2381289"/>
          </a:xfrm>
          <a:prstGeom prst="rect">
            <a:avLst/>
          </a:prstGeom>
        </p:spPr>
      </p:pic>
      <p:pic>
        <p:nvPicPr>
          <p:cNvPr id="19" name="Picture 18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3146254B-73C4-4E69-A760-2178D8B6FA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54" y="2635047"/>
            <a:ext cx="1015663" cy="1015663"/>
          </a:xfrm>
          <a:prstGeom prst="rect">
            <a:avLst/>
          </a:prstGeom>
        </p:spPr>
      </p:pic>
      <p:pic>
        <p:nvPicPr>
          <p:cNvPr id="20" name="Picture 19" descr="A group of glowing stars&#10;&#10;Description automatically generated">
            <a:extLst>
              <a:ext uri="{FF2B5EF4-FFF2-40B4-BE49-F238E27FC236}">
                <a16:creationId xmlns:a16="http://schemas.microsoft.com/office/drawing/2014/main" id="{855033A2-0709-E588-DEA0-111B03D5DE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846" y="130826"/>
            <a:ext cx="719818" cy="719818"/>
          </a:xfrm>
          <a:prstGeom prst="rect">
            <a:avLst/>
          </a:prstGeom>
        </p:spPr>
      </p:pic>
      <p:pic>
        <p:nvPicPr>
          <p:cNvPr id="21" name="Picture 20" descr="A black and white logo with white text&#10;&#10;Description automatically generated">
            <a:extLst>
              <a:ext uri="{FF2B5EF4-FFF2-40B4-BE49-F238E27FC236}">
                <a16:creationId xmlns:a16="http://schemas.microsoft.com/office/drawing/2014/main" id="{8953CB90-4282-7FB4-CF21-C85142583C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108" y="5653540"/>
            <a:ext cx="2487541" cy="1024281"/>
          </a:xfrm>
          <a:prstGeom prst="rect">
            <a:avLst/>
          </a:prstGeom>
        </p:spPr>
      </p:pic>
      <p:pic>
        <p:nvPicPr>
          <p:cNvPr id="4" name="Picture 3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365B4C73-A86E-2294-9EC9-234A8D9FF8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266" y="5834568"/>
            <a:ext cx="1015663" cy="1015663"/>
          </a:xfrm>
          <a:prstGeom prst="rect">
            <a:avLst/>
          </a:prstGeom>
        </p:spPr>
      </p:pic>
      <p:pic>
        <p:nvPicPr>
          <p:cNvPr id="5" name="Picture 4" descr="A group of yellow stars&#10;&#10;Description automatically generated">
            <a:extLst>
              <a:ext uri="{FF2B5EF4-FFF2-40B4-BE49-F238E27FC236}">
                <a16:creationId xmlns:a16="http://schemas.microsoft.com/office/drawing/2014/main" id="{CEDFAFB6-FD0D-279B-2B36-7F2B37B3CBD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52" y="5056516"/>
            <a:ext cx="783604" cy="783604"/>
          </a:xfrm>
          <a:prstGeom prst="rect">
            <a:avLst/>
          </a:prstGeom>
        </p:spPr>
      </p:pic>
      <p:pic>
        <p:nvPicPr>
          <p:cNvPr id="6" name="Picture 5" descr="A group of glowing stars&#10;&#10;Description automatically generated">
            <a:extLst>
              <a:ext uri="{FF2B5EF4-FFF2-40B4-BE49-F238E27FC236}">
                <a16:creationId xmlns:a16="http://schemas.microsoft.com/office/drawing/2014/main" id="{EF2C8106-7D1C-90C3-7D02-4FC9017346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3632774"/>
            <a:ext cx="722918" cy="722918"/>
          </a:xfrm>
          <a:prstGeom prst="rect">
            <a:avLst/>
          </a:prstGeom>
        </p:spPr>
      </p:pic>
      <p:pic>
        <p:nvPicPr>
          <p:cNvPr id="8" name="Picture 7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20096BDA-5265-AF05-9894-034C973143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4625288"/>
            <a:ext cx="901783" cy="90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6870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3000">
        <p159:morph option="byObject"/>
      </p:transition>
    </mc:Choice>
    <mc:Fallback>
      <p:transition spd="slow" advClick="0" advTm="3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54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7A0CD1-CFD5-4068-5FF0-75E3D42BA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3B848D6-C646-5009-8AAE-C3812EF082FE}"/>
              </a:ext>
            </a:extLst>
          </p:cNvPr>
          <p:cNvSpPr txBox="1"/>
          <p:nvPr/>
        </p:nvSpPr>
        <p:spPr>
          <a:xfrm>
            <a:off x="1943691" y="1409535"/>
            <a:ext cx="9194400" cy="2463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Our hope is anchored in the greatest love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srgbClr val="50CAEF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Love brings us hope</a:t>
            </a:r>
            <a:endParaRPr kumimoji="0" lang="en-GB" sz="4400" b="1" i="0" u="none" strike="noStrike" kern="100" cap="none" spc="0" normalizeH="0" baseline="0" noProof="0" dirty="0">
              <a:ln>
                <a:noFill/>
              </a:ln>
              <a:solidFill>
                <a:srgbClr val="50CAEF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Content Placeholder 15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6CCBEAC8-D4A1-57C1-72B1-14E5672594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72" y="0"/>
            <a:ext cx="824744" cy="824744"/>
          </a:xfrm>
        </p:spPr>
      </p:pic>
      <p:pic>
        <p:nvPicPr>
          <p:cNvPr id="14" name="Content Placeholder 5" descr="A colorful lines on a black background&#10;&#10;Description automatically generated">
            <a:extLst>
              <a:ext uri="{FF2B5EF4-FFF2-40B4-BE49-F238E27FC236}">
                <a16:creationId xmlns:a16="http://schemas.microsoft.com/office/drawing/2014/main" id="{99EFF424-6CFD-67E1-7B9F-E0C1D0069B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4340">
            <a:off x="-3664994" y="927951"/>
            <a:ext cx="8830832" cy="1685727"/>
          </a:xfrm>
          <a:prstGeom prst="rect">
            <a:avLst/>
          </a:prstGeom>
        </p:spPr>
      </p:pic>
      <p:pic>
        <p:nvPicPr>
          <p:cNvPr id="13" name="Picture 12" descr="A logo with a cross and a boat&#10;&#10;Description automatically generated">
            <a:extLst>
              <a:ext uri="{FF2B5EF4-FFF2-40B4-BE49-F238E27FC236}">
                <a16:creationId xmlns:a16="http://schemas.microsoft.com/office/drawing/2014/main" id="{1EF945E3-56CF-97B7-A8BC-4163FD06A0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44" y="-261808"/>
            <a:ext cx="1684531" cy="2381289"/>
          </a:xfrm>
          <a:prstGeom prst="rect">
            <a:avLst/>
          </a:prstGeom>
        </p:spPr>
      </p:pic>
      <p:pic>
        <p:nvPicPr>
          <p:cNvPr id="19" name="Picture 18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A8FF56F6-BF37-9B72-3F94-A1BEA7D7CB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54" y="2635047"/>
            <a:ext cx="1015663" cy="1015663"/>
          </a:xfrm>
          <a:prstGeom prst="rect">
            <a:avLst/>
          </a:prstGeom>
        </p:spPr>
      </p:pic>
      <p:pic>
        <p:nvPicPr>
          <p:cNvPr id="20" name="Picture 19" descr="A group of glowing stars&#10;&#10;Description automatically generated">
            <a:extLst>
              <a:ext uri="{FF2B5EF4-FFF2-40B4-BE49-F238E27FC236}">
                <a16:creationId xmlns:a16="http://schemas.microsoft.com/office/drawing/2014/main" id="{53701031-DE81-50A5-3B36-BDB030F7E3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846" y="130826"/>
            <a:ext cx="719818" cy="719818"/>
          </a:xfrm>
          <a:prstGeom prst="rect">
            <a:avLst/>
          </a:prstGeom>
        </p:spPr>
      </p:pic>
      <p:pic>
        <p:nvPicPr>
          <p:cNvPr id="21" name="Picture 20" descr="A black and white logo with white text&#10;&#10;Description automatically generated">
            <a:extLst>
              <a:ext uri="{FF2B5EF4-FFF2-40B4-BE49-F238E27FC236}">
                <a16:creationId xmlns:a16="http://schemas.microsoft.com/office/drawing/2014/main" id="{B6DE0FF5-2359-06DF-6D42-3B8BF067BE2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108" y="5653540"/>
            <a:ext cx="2487541" cy="1024281"/>
          </a:xfrm>
          <a:prstGeom prst="rect">
            <a:avLst/>
          </a:prstGeom>
        </p:spPr>
      </p:pic>
      <p:pic>
        <p:nvPicPr>
          <p:cNvPr id="4" name="Picture 3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666D9249-03B6-81FB-7678-758B890329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266" y="5834568"/>
            <a:ext cx="1015663" cy="1015663"/>
          </a:xfrm>
          <a:prstGeom prst="rect">
            <a:avLst/>
          </a:prstGeom>
        </p:spPr>
      </p:pic>
      <p:pic>
        <p:nvPicPr>
          <p:cNvPr id="5" name="Picture 4" descr="A group of yellow stars&#10;&#10;Description automatically generated">
            <a:extLst>
              <a:ext uri="{FF2B5EF4-FFF2-40B4-BE49-F238E27FC236}">
                <a16:creationId xmlns:a16="http://schemas.microsoft.com/office/drawing/2014/main" id="{3CBF775C-6CFE-C04B-D6F7-3246C0AE37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52" y="5056516"/>
            <a:ext cx="783604" cy="783604"/>
          </a:xfrm>
          <a:prstGeom prst="rect">
            <a:avLst/>
          </a:prstGeom>
        </p:spPr>
      </p:pic>
      <p:pic>
        <p:nvPicPr>
          <p:cNvPr id="6" name="Picture 5" descr="A group of glowing stars&#10;&#10;Description automatically generated">
            <a:extLst>
              <a:ext uri="{FF2B5EF4-FFF2-40B4-BE49-F238E27FC236}">
                <a16:creationId xmlns:a16="http://schemas.microsoft.com/office/drawing/2014/main" id="{E35EF05E-165B-AA61-1126-310DBE21F6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3632774"/>
            <a:ext cx="722918" cy="722918"/>
          </a:xfrm>
          <a:prstGeom prst="rect">
            <a:avLst/>
          </a:prstGeom>
        </p:spPr>
      </p:pic>
      <p:pic>
        <p:nvPicPr>
          <p:cNvPr id="8" name="Picture 7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B244EB82-5494-AFA1-F97C-A645FACA32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4625288"/>
            <a:ext cx="901783" cy="90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00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54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0162F7-D6A2-A9D8-F400-95FE76ED94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F184206-3CDF-0D73-7A77-E1E7278DBBA5}"/>
              </a:ext>
            </a:extLst>
          </p:cNvPr>
          <p:cNvSpPr txBox="1"/>
          <p:nvPr/>
        </p:nvSpPr>
        <p:spPr>
          <a:xfrm>
            <a:off x="1943691" y="1409535"/>
            <a:ext cx="9194400" cy="1685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Rise up, hear the Spirit call</a:t>
            </a:r>
            <a:endParaRPr kumimoji="0" lang="en-GB" sz="44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It’s a Jubilee!</a:t>
            </a:r>
            <a:endParaRPr kumimoji="0" lang="en-GB" sz="44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Content Placeholder 15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72B87CEA-F29D-EA7F-C751-3B10952FA6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72" y="0"/>
            <a:ext cx="824744" cy="824744"/>
          </a:xfrm>
        </p:spPr>
      </p:pic>
      <p:pic>
        <p:nvPicPr>
          <p:cNvPr id="14" name="Content Placeholder 5" descr="A colorful lines on a black background&#10;&#10;Description automatically generated">
            <a:extLst>
              <a:ext uri="{FF2B5EF4-FFF2-40B4-BE49-F238E27FC236}">
                <a16:creationId xmlns:a16="http://schemas.microsoft.com/office/drawing/2014/main" id="{16671143-F966-CF74-B4BB-A83FB7DA3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4340">
            <a:off x="-3664994" y="927951"/>
            <a:ext cx="8830832" cy="1685727"/>
          </a:xfrm>
          <a:prstGeom prst="rect">
            <a:avLst/>
          </a:prstGeom>
        </p:spPr>
      </p:pic>
      <p:pic>
        <p:nvPicPr>
          <p:cNvPr id="13" name="Picture 12" descr="A logo with a cross and a boat&#10;&#10;Description automatically generated">
            <a:extLst>
              <a:ext uri="{FF2B5EF4-FFF2-40B4-BE49-F238E27FC236}">
                <a16:creationId xmlns:a16="http://schemas.microsoft.com/office/drawing/2014/main" id="{BF36D2C2-29DF-4411-2FC2-8507523604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44" y="-261808"/>
            <a:ext cx="1684531" cy="2381289"/>
          </a:xfrm>
          <a:prstGeom prst="rect">
            <a:avLst/>
          </a:prstGeom>
        </p:spPr>
      </p:pic>
      <p:pic>
        <p:nvPicPr>
          <p:cNvPr id="19" name="Picture 18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9BCFFFFF-06FA-BB98-3929-1B1DB69B91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54" y="2635047"/>
            <a:ext cx="1015663" cy="1015663"/>
          </a:xfrm>
          <a:prstGeom prst="rect">
            <a:avLst/>
          </a:prstGeom>
        </p:spPr>
      </p:pic>
      <p:pic>
        <p:nvPicPr>
          <p:cNvPr id="20" name="Picture 19" descr="A group of glowing stars&#10;&#10;Description automatically generated">
            <a:extLst>
              <a:ext uri="{FF2B5EF4-FFF2-40B4-BE49-F238E27FC236}">
                <a16:creationId xmlns:a16="http://schemas.microsoft.com/office/drawing/2014/main" id="{2F1F6934-788E-FFFA-930D-7001181526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846" y="130826"/>
            <a:ext cx="719818" cy="719818"/>
          </a:xfrm>
          <a:prstGeom prst="rect">
            <a:avLst/>
          </a:prstGeom>
        </p:spPr>
      </p:pic>
      <p:pic>
        <p:nvPicPr>
          <p:cNvPr id="21" name="Picture 20" descr="A black and white logo with white text&#10;&#10;Description automatically generated">
            <a:extLst>
              <a:ext uri="{FF2B5EF4-FFF2-40B4-BE49-F238E27FC236}">
                <a16:creationId xmlns:a16="http://schemas.microsoft.com/office/drawing/2014/main" id="{1B539515-D0E3-5620-8CE7-B17DC63BFC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108" y="5653540"/>
            <a:ext cx="2487541" cy="1024281"/>
          </a:xfrm>
          <a:prstGeom prst="rect">
            <a:avLst/>
          </a:prstGeom>
        </p:spPr>
      </p:pic>
      <p:pic>
        <p:nvPicPr>
          <p:cNvPr id="4" name="Picture 3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A32EBA8A-C1D6-31F7-840B-820B4391F7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266" y="5834568"/>
            <a:ext cx="1015663" cy="1015663"/>
          </a:xfrm>
          <a:prstGeom prst="rect">
            <a:avLst/>
          </a:prstGeom>
        </p:spPr>
      </p:pic>
      <p:pic>
        <p:nvPicPr>
          <p:cNvPr id="5" name="Picture 4" descr="A group of yellow stars&#10;&#10;Description automatically generated">
            <a:extLst>
              <a:ext uri="{FF2B5EF4-FFF2-40B4-BE49-F238E27FC236}">
                <a16:creationId xmlns:a16="http://schemas.microsoft.com/office/drawing/2014/main" id="{82569D8D-4D59-1944-5F1E-FB147AD6AC2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52" y="5056516"/>
            <a:ext cx="783604" cy="783604"/>
          </a:xfrm>
          <a:prstGeom prst="rect">
            <a:avLst/>
          </a:prstGeom>
        </p:spPr>
      </p:pic>
      <p:pic>
        <p:nvPicPr>
          <p:cNvPr id="6" name="Picture 5" descr="A group of glowing stars&#10;&#10;Description automatically generated">
            <a:extLst>
              <a:ext uri="{FF2B5EF4-FFF2-40B4-BE49-F238E27FC236}">
                <a16:creationId xmlns:a16="http://schemas.microsoft.com/office/drawing/2014/main" id="{7C975574-4706-BDED-AB46-97EDCA40ED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3632774"/>
            <a:ext cx="722918" cy="722918"/>
          </a:xfrm>
          <a:prstGeom prst="rect">
            <a:avLst/>
          </a:prstGeom>
        </p:spPr>
      </p:pic>
      <p:pic>
        <p:nvPicPr>
          <p:cNvPr id="8" name="Picture 7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5CF4F3BA-EC1A-4B9F-27CA-5E09CFEDB1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4625288"/>
            <a:ext cx="901783" cy="90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7960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3000">
        <p159:morph option="byObject"/>
      </p:transition>
    </mc:Choice>
    <mc:Fallback>
      <p:transition spd="slow" advClick="0" advTm="3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54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F6CD73-7D24-DF2A-44D9-0129E9AD0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B805304-A148-80DA-821B-E65BAD3C80AB}"/>
              </a:ext>
            </a:extLst>
          </p:cNvPr>
          <p:cNvSpPr txBox="1"/>
          <p:nvPr/>
        </p:nvSpPr>
        <p:spPr>
          <a:xfrm>
            <a:off x="1943691" y="1409535"/>
            <a:ext cx="9194400" cy="1686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Let forgiveness flow,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Peace and mercy grow</a:t>
            </a:r>
            <a:endParaRPr kumimoji="0" lang="en-GB" sz="44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Content Placeholder 15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C3F6B6E1-2294-7FA4-E65E-7086C61916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72" y="0"/>
            <a:ext cx="824744" cy="824744"/>
          </a:xfrm>
        </p:spPr>
      </p:pic>
      <p:pic>
        <p:nvPicPr>
          <p:cNvPr id="14" name="Content Placeholder 5" descr="A colorful lines on a black background&#10;&#10;Description automatically generated">
            <a:extLst>
              <a:ext uri="{FF2B5EF4-FFF2-40B4-BE49-F238E27FC236}">
                <a16:creationId xmlns:a16="http://schemas.microsoft.com/office/drawing/2014/main" id="{37804534-A625-C101-203F-AB3C1F1D6E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4340">
            <a:off x="-3664994" y="927951"/>
            <a:ext cx="8830832" cy="1685727"/>
          </a:xfrm>
          <a:prstGeom prst="rect">
            <a:avLst/>
          </a:prstGeom>
        </p:spPr>
      </p:pic>
      <p:pic>
        <p:nvPicPr>
          <p:cNvPr id="13" name="Picture 12" descr="A logo with a cross and a boat&#10;&#10;Description automatically generated">
            <a:extLst>
              <a:ext uri="{FF2B5EF4-FFF2-40B4-BE49-F238E27FC236}">
                <a16:creationId xmlns:a16="http://schemas.microsoft.com/office/drawing/2014/main" id="{A524FD46-2006-374E-7AE1-955238B86A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44" y="-261808"/>
            <a:ext cx="1684531" cy="2381289"/>
          </a:xfrm>
          <a:prstGeom prst="rect">
            <a:avLst/>
          </a:prstGeom>
        </p:spPr>
      </p:pic>
      <p:pic>
        <p:nvPicPr>
          <p:cNvPr id="19" name="Picture 18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5F07D4B6-304D-8C61-A9F2-0F3BA9CC88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54" y="2635047"/>
            <a:ext cx="1015663" cy="1015663"/>
          </a:xfrm>
          <a:prstGeom prst="rect">
            <a:avLst/>
          </a:prstGeom>
        </p:spPr>
      </p:pic>
      <p:pic>
        <p:nvPicPr>
          <p:cNvPr id="20" name="Picture 19" descr="A group of glowing stars&#10;&#10;Description automatically generated">
            <a:extLst>
              <a:ext uri="{FF2B5EF4-FFF2-40B4-BE49-F238E27FC236}">
                <a16:creationId xmlns:a16="http://schemas.microsoft.com/office/drawing/2014/main" id="{082DBD90-140A-441F-8F8C-5F70DBD672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846" y="130826"/>
            <a:ext cx="719818" cy="719818"/>
          </a:xfrm>
          <a:prstGeom prst="rect">
            <a:avLst/>
          </a:prstGeom>
        </p:spPr>
      </p:pic>
      <p:pic>
        <p:nvPicPr>
          <p:cNvPr id="21" name="Picture 20" descr="A black and white logo with white text&#10;&#10;Description automatically generated">
            <a:extLst>
              <a:ext uri="{FF2B5EF4-FFF2-40B4-BE49-F238E27FC236}">
                <a16:creationId xmlns:a16="http://schemas.microsoft.com/office/drawing/2014/main" id="{C963AC4D-B83D-0267-0157-61ECB471CD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108" y="5653540"/>
            <a:ext cx="2487541" cy="1024281"/>
          </a:xfrm>
          <a:prstGeom prst="rect">
            <a:avLst/>
          </a:prstGeom>
        </p:spPr>
      </p:pic>
      <p:pic>
        <p:nvPicPr>
          <p:cNvPr id="4" name="Picture 3" descr="A group of stars on a black background&#10;&#10;Description automatically generated">
            <a:extLst>
              <a:ext uri="{FF2B5EF4-FFF2-40B4-BE49-F238E27FC236}">
                <a16:creationId xmlns:a16="http://schemas.microsoft.com/office/drawing/2014/main" id="{96BE6811-27D0-D800-DBE9-BAED47FF71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266" y="5834568"/>
            <a:ext cx="1015663" cy="1015663"/>
          </a:xfrm>
          <a:prstGeom prst="rect">
            <a:avLst/>
          </a:prstGeom>
        </p:spPr>
      </p:pic>
      <p:pic>
        <p:nvPicPr>
          <p:cNvPr id="5" name="Picture 4" descr="A group of yellow stars&#10;&#10;Description automatically generated">
            <a:extLst>
              <a:ext uri="{FF2B5EF4-FFF2-40B4-BE49-F238E27FC236}">
                <a16:creationId xmlns:a16="http://schemas.microsoft.com/office/drawing/2014/main" id="{5614C08E-F350-D885-E75D-3952E31C65B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52" y="5056516"/>
            <a:ext cx="783604" cy="783604"/>
          </a:xfrm>
          <a:prstGeom prst="rect">
            <a:avLst/>
          </a:prstGeom>
        </p:spPr>
      </p:pic>
      <p:pic>
        <p:nvPicPr>
          <p:cNvPr id="6" name="Picture 5" descr="A group of glowing stars&#10;&#10;Description automatically generated">
            <a:extLst>
              <a:ext uri="{FF2B5EF4-FFF2-40B4-BE49-F238E27FC236}">
                <a16:creationId xmlns:a16="http://schemas.microsoft.com/office/drawing/2014/main" id="{4F8E2FE2-9A8F-D1DA-6487-114760E61E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3632774"/>
            <a:ext cx="722918" cy="722918"/>
          </a:xfrm>
          <a:prstGeom prst="rect">
            <a:avLst/>
          </a:prstGeom>
        </p:spPr>
      </p:pic>
      <p:pic>
        <p:nvPicPr>
          <p:cNvPr id="8" name="Picture 7" descr="A white stars on a black background&#10;&#10;Description automatically generated">
            <a:extLst>
              <a:ext uri="{FF2B5EF4-FFF2-40B4-BE49-F238E27FC236}">
                <a16:creationId xmlns:a16="http://schemas.microsoft.com/office/drawing/2014/main" id="{D5C035B8-1ED2-1EAE-6D1C-D65EC3378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091" y="4625288"/>
            <a:ext cx="901783" cy="90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5972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3000">
        <p159:morph option="byObject"/>
      </p:transition>
    </mc:Choice>
    <mc:Fallback>
      <p:transition spd="slow" advClick="0" advTm="3000">
        <p:fade/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59E71814B58459211ABFEAC119CC8" ma:contentTypeVersion="2978" ma:contentTypeDescription="Create a new document." ma:contentTypeScope="" ma:versionID="b46105eadcb31c0c50ce001436cb67d4">
  <xsd:schema xmlns:xsd="http://www.w3.org/2001/XMLSchema" xmlns:xs="http://www.w3.org/2001/XMLSchema" xmlns:p="http://schemas.microsoft.com/office/2006/metadata/properties" xmlns:ns2="04672002-f21f-4240-adfb-f0b653fb6fb5" xmlns:ns3="f198e0bd-c17b-4511-ad03-ce28218f2c86" xmlns:ns4="bdf04112-6931-4610-9724-cd62e91446a3" xmlns:ns5="453a0c7f-c966-4a5c-a0f8-de0f8150ea1e" targetNamespace="http://schemas.microsoft.com/office/2006/metadata/properties" ma:root="true" ma:fieldsID="79038ef875be54f55595bfdbf1f87387" ns2:_="" ns3:_="" ns4:_="" ns5:_="">
    <xsd:import namespace="04672002-f21f-4240-adfb-f0b653fb6fb5"/>
    <xsd:import namespace="f198e0bd-c17b-4511-ad03-ce28218f2c86"/>
    <xsd:import namespace="bdf04112-6931-4610-9724-cd62e91446a3"/>
    <xsd:import namespace="453a0c7f-c966-4a5c-a0f8-de0f8150ea1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Activity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_x0026_E_x0020_Activity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5:TaxCatchAll" minOccurs="0"/>
                <xsd:element ref="ns3:MediaServiceObjectDetectorVersion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672002-f21f-4240-adfb-f0b653fb6fb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98e0bd-c17b-4511-ad03-ce28218f2c86" elementFormDefault="qualified">
    <xsd:import namespace="http://schemas.microsoft.com/office/2006/documentManagement/types"/>
    <xsd:import namespace="http://schemas.microsoft.com/office/infopath/2007/PartnerControls"/>
    <xsd:element name="Activity" ma:index="11" nillable="true" ma:displayName="Activity" ma:default="Budgets" ma:format="Dropdown" ma:internalName="Activity">
      <xsd:simpleType>
        <xsd:restriction base="dms:Choice">
          <xsd:enumeration value="Budgets"/>
          <xsd:enumeration value="Historic Documents"/>
          <xsd:enumeration value="Networking and External Org"/>
          <xsd:enumeration value="Monitoring and Evaluation"/>
          <xsd:enumeration value="Planning"/>
          <xsd:enumeration value="Research"/>
          <xsd:enumeration value="Section Meetings"/>
          <xsd:enumeration value="Strategies"/>
          <xsd:enumeration value="Work in Progress"/>
        </xsd:restriction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_x0026_E_x0020_Activity" ma:index="16" nillable="true" ma:displayName="M&amp;E Activity" ma:default="Activity Monitoring" ma:format="Dropdown" ma:internalName="M_x0026_E_x0020_Activity">
      <xsd:simpleType>
        <xsd:restriction base="dms:Choice">
          <xsd:enumeration value="Activity Monitoring"/>
          <xsd:enumeration value="Projects Evaluations"/>
          <xsd:enumeration value="Reporting"/>
          <xsd:enumeration value="Come and See"/>
          <xsd:enumeration value="GCSE and PoG"/>
          <xsd:enumeration value="Targets"/>
        </xsd:restriction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73aede18-5762-4cff-92fc-bd8aa2d2911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3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f04112-6931-4610-9724-cd62e91446a3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3a0c7f-c966-4a5c-a0f8-de0f8150ea1e" elementFormDefault="qualified">
    <xsd:import namespace="http://schemas.microsoft.com/office/2006/documentManagement/types"/>
    <xsd:import namespace="http://schemas.microsoft.com/office/infopath/2007/PartnerControls"/>
    <xsd:element name="TaxCatchAll" ma:index="27" nillable="true" ma:displayName="Taxonomy Catch All Column" ma:hidden="true" ma:list="{3b9f4064-c5ee-4255-b955-fb8a72b2bce5}" ma:internalName="TaxCatchAll" ma:showField="CatchAllData" ma:web="04672002-f21f-4240-adfb-f0b653fb6f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53a0c7f-c966-4a5c-a0f8-de0f8150ea1e" xsi:nil="true"/>
    <Activity xmlns="f198e0bd-c17b-4511-ad03-ce28218f2c86">Budgets</Activity>
    <lcf76f155ced4ddcb4097134ff3c332f xmlns="f198e0bd-c17b-4511-ad03-ce28218f2c86">
      <Terms xmlns="http://schemas.microsoft.com/office/infopath/2007/PartnerControls"/>
    </lcf76f155ced4ddcb4097134ff3c332f>
    <M_x0026_E_x0020_Activity xmlns="f198e0bd-c17b-4511-ad03-ce28218f2c86">Activity Monitoring</M_x0026_E_x0020_Activity>
    <_dlc_DocId xmlns="04672002-f21f-4240-adfb-f0b653fb6fb5">SZUU6KYVHK2A-877776833-15890</_dlc_DocId>
    <_dlc_DocIdUrl xmlns="04672002-f21f-4240-adfb-f0b653fb6fb5">
      <Url>https://cafod365.sharepoint.com/sites/int/Education/_layouts/15/DocIdRedir.aspx?ID=SZUU6KYVHK2A-877776833-15890</Url>
      <Description>SZUU6KYVHK2A-877776833-15890</Description>
    </_dlc_DocIdUrl>
  </documentManagement>
</p:properties>
</file>

<file path=customXml/itemProps1.xml><?xml version="1.0" encoding="utf-8"?>
<ds:datastoreItem xmlns:ds="http://schemas.openxmlformats.org/officeDocument/2006/customXml" ds:itemID="{296DA8D5-70CB-4B45-B94A-FA11107CF307}"/>
</file>

<file path=customXml/itemProps2.xml><?xml version="1.0" encoding="utf-8"?>
<ds:datastoreItem xmlns:ds="http://schemas.openxmlformats.org/officeDocument/2006/customXml" ds:itemID="{C25A900A-4088-419C-A9F8-72C7760A6BA7}"/>
</file>

<file path=customXml/itemProps3.xml><?xml version="1.0" encoding="utf-8"?>
<ds:datastoreItem xmlns:ds="http://schemas.openxmlformats.org/officeDocument/2006/customXml" ds:itemID="{34E4D154-6C1C-443A-9A47-1BA3D7E13F8D}"/>
</file>

<file path=customXml/itemProps4.xml><?xml version="1.0" encoding="utf-8"?>
<ds:datastoreItem xmlns:ds="http://schemas.openxmlformats.org/officeDocument/2006/customXml" ds:itemID="{F639B7E3-A314-4E86-85EB-7207B8EEA317}"/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202</Words>
  <Application>Microsoft Office PowerPoint</Application>
  <PresentationFormat>Widescreen</PresentationFormat>
  <Paragraphs>41</Paragraphs>
  <Slides>17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Aptos</vt:lpstr>
      <vt:lpstr>Aptos Display</vt:lpstr>
      <vt:lpstr>Arial</vt:lpstr>
      <vt:lpstr>Century Gothic</vt:lpstr>
      <vt:lpstr>Montserrat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Bethany Friery</dc:creator>
  <cp:lastModifiedBy>Bethany Friery</cp:lastModifiedBy>
  <cp:revision>1</cp:revision>
  <dcterms:created xsi:type="dcterms:W3CDTF">2025-01-20T22:49:54Z</dcterms:created>
  <dcterms:modified xsi:type="dcterms:W3CDTF">2025-01-20T23:37:13Z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0x0101007CF59E71814B58459211ABFEAC119CC8</vt:lpwstr>
  </property>
  <property fmtid="{D5CDD505-2E9C-101B-9397-08002B2CF9AE}" pid="3" name="_dlc_DocIdItemGuid">
    <vt:lpwstr>610ceff1-776c-4183-be62-cfc606da0bce</vt:lpwstr>
  </property>
</Properties>
</file>